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Lst>
  <p:notesMasterIdLst>
    <p:notesMasterId r:id="rId10"/>
  </p:notesMasterIdLst>
  <p:handoutMasterIdLst>
    <p:handoutMasterId r:id="rId11"/>
  </p:handoutMasterIdLst>
  <p:sldIdLst>
    <p:sldId id="256" r:id="rId2"/>
    <p:sldId id="283" r:id="rId3"/>
    <p:sldId id="284" r:id="rId4"/>
    <p:sldId id="285" r:id="rId5"/>
    <p:sldId id="286" r:id="rId6"/>
    <p:sldId id="287" r:id="rId7"/>
    <p:sldId id="288" r:id="rId8"/>
    <p:sldId id="289"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4558" autoAdjust="0"/>
  </p:normalViewPr>
  <p:slideViewPr>
    <p:cSldViewPr snapToGrid="0" snapToObjects="1">
      <p:cViewPr varScale="1">
        <p:scale>
          <a:sx n="94" d="100"/>
          <a:sy n="94" d="100"/>
        </p:scale>
        <p:origin x="270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AB012CA-C646-184B-9002-50CDB14843C4}" type="datetimeFigureOut">
              <a:rPr lang="en-US" smtClean="0"/>
              <a:t>3/21/22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829500-FF15-E147-A4C4-454DAA30904D}" type="slidenum">
              <a:rPr lang="en-US" smtClean="0"/>
              <a:t>‹#›</a:t>
            </a:fld>
            <a:endParaRPr lang="en-US"/>
          </a:p>
        </p:txBody>
      </p:sp>
    </p:spTree>
    <p:extLst>
      <p:ext uri="{BB962C8B-B14F-4D97-AF65-F5344CB8AC3E}">
        <p14:creationId xmlns:p14="http://schemas.microsoft.com/office/powerpoint/2010/main" val="15449500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435442-4CBB-7849-A838-52F821BB2252}" type="datetimeFigureOut">
              <a:rPr lang="en-US" smtClean="0"/>
              <a:t>3/21/22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169296-BE32-874E-B4E6-B3C89608842B}" type="slidenum">
              <a:rPr lang="en-US" smtClean="0"/>
              <a:t>‹#›</a:t>
            </a:fld>
            <a:endParaRPr lang="en-US"/>
          </a:p>
        </p:txBody>
      </p:sp>
    </p:spTree>
    <p:extLst>
      <p:ext uri="{BB962C8B-B14F-4D97-AF65-F5344CB8AC3E}">
        <p14:creationId xmlns:p14="http://schemas.microsoft.com/office/powerpoint/2010/main" val="330132253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java.com/en/"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apps.cytoscape.or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Network analysis</a:t>
            </a:r>
            <a:r>
              <a:rPr lang="en-US" dirty="0"/>
              <a:t> is a collection of techniques for examining the</a:t>
            </a:r>
            <a:r>
              <a:rPr lang="en-US" b="1" dirty="0"/>
              <a:t> relationships </a:t>
            </a:r>
            <a:r>
              <a:rPr lang="en-US" dirty="0"/>
              <a:t>between entities, and depicting the</a:t>
            </a:r>
            <a:r>
              <a:rPr lang="en-US" b="1" dirty="0"/>
              <a:t> structure </a:t>
            </a:r>
            <a:r>
              <a:rPr lang="en-US" dirty="0"/>
              <a:t>of those relationships. Network analysis spans a number of domains, including social networks, bibliometrics, epidemiology, bioinformatics, complex systems, and text analysis.</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Network visualization</a:t>
            </a:r>
            <a:r>
              <a:rPr lang="en-US" dirty="0"/>
              <a:t> involves the visualization of the relationships (edges or links) between data elements (nodes).</a:t>
            </a:r>
          </a:p>
          <a:p>
            <a:endParaRPr lang="en-US" dirty="0"/>
          </a:p>
        </p:txBody>
      </p:sp>
      <p:sp>
        <p:nvSpPr>
          <p:cNvPr id="4" name="Slide Number Placeholder 3"/>
          <p:cNvSpPr>
            <a:spLocks noGrp="1"/>
          </p:cNvSpPr>
          <p:nvPr>
            <p:ph type="sldNum" sz="quarter" idx="10"/>
          </p:nvPr>
        </p:nvSpPr>
        <p:spPr/>
        <p:txBody>
          <a:bodyPr/>
          <a:lstStyle/>
          <a:p>
            <a:fld id="{3A169296-BE32-874E-B4E6-B3C89608842B}" type="slidenum">
              <a:rPr lang="en-US" smtClean="0"/>
              <a:t>2</a:t>
            </a:fld>
            <a:endParaRPr lang="en-US"/>
          </a:p>
        </p:txBody>
      </p:sp>
    </p:spTree>
    <p:extLst>
      <p:ext uri="{BB962C8B-B14F-4D97-AF65-F5344CB8AC3E}">
        <p14:creationId xmlns:p14="http://schemas.microsoft.com/office/powerpoint/2010/main" val="3135865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169296-BE32-874E-B4E6-B3C89608842B}" type="slidenum">
              <a:rPr lang="en-US" smtClean="0"/>
              <a:t>4</a:t>
            </a:fld>
            <a:endParaRPr lang="en-US"/>
          </a:p>
        </p:txBody>
      </p:sp>
    </p:spTree>
    <p:extLst>
      <p:ext uri="{BB962C8B-B14F-4D97-AF65-F5344CB8AC3E}">
        <p14:creationId xmlns:p14="http://schemas.microsoft.com/office/powerpoint/2010/main" val="4229839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Cytoscape </a:t>
            </a:r>
            <a:r>
              <a:rPr lang="en-US" i="1" dirty="0"/>
              <a:t>core</a:t>
            </a:r>
            <a:r>
              <a:rPr lang="en-US" dirty="0"/>
              <a:t> distribution provides a basic set of features for data integration, analysis, and visualization.   Additional features are available as </a:t>
            </a:r>
            <a:r>
              <a:rPr lang="en-US" b="1" i="1" dirty="0"/>
              <a:t>Apps</a:t>
            </a:r>
            <a:r>
              <a:rPr lang="en-US" dirty="0"/>
              <a:t> (formerly called </a:t>
            </a:r>
            <a:r>
              <a:rPr lang="en-US" i="1" dirty="0"/>
              <a:t>Plugins</a:t>
            </a:r>
            <a:r>
              <a:rPr lang="en-US" dirty="0"/>
              <a:t>).   Apps are available for network and molecular profiling analyses, new layouts, additional file format support, scripting, and connection with databases.   They may be developed by anyone using the Cytoscape open API based on </a:t>
            </a:r>
            <a:r>
              <a:rPr lang="en-US" dirty="0">
                <a:hlinkClick r:id="rId3"/>
              </a:rPr>
              <a:t>Java™</a:t>
            </a:r>
            <a:r>
              <a:rPr lang="en-US" dirty="0"/>
              <a:t> technology and App community development is encouraged. Most of the Apps are freely available from </a:t>
            </a:r>
            <a:r>
              <a:rPr lang="en-US" dirty="0">
                <a:hlinkClick r:id="rId4"/>
              </a:rPr>
              <a:t>Cytoscape App Store</a:t>
            </a:r>
            <a:endParaRPr lang="en-US" dirty="0"/>
          </a:p>
        </p:txBody>
      </p:sp>
      <p:sp>
        <p:nvSpPr>
          <p:cNvPr id="4" name="Slide Number Placeholder 3"/>
          <p:cNvSpPr>
            <a:spLocks noGrp="1"/>
          </p:cNvSpPr>
          <p:nvPr>
            <p:ph type="sldNum" sz="quarter" idx="5"/>
          </p:nvPr>
        </p:nvSpPr>
        <p:spPr/>
        <p:txBody>
          <a:bodyPr/>
          <a:lstStyle/>
          <a:p>
            <a:fld id="{3A169296-BE32-874E-B4E6-B3C89608842B}" type="slidenum">
              <a:rPr lang="en-US" smtClean="0"/>
              <a:t>6</a:t>
            </a:fld>
            <a:endParaRPr lang="en-US"/>
          </a:p>
        </p:txBody>
      </p:sp>
    </p:spTree>
    <p:extLst>
      <p:ext uri="{BB962C8B-B14F-4D97-AF65-F5344CB8AC3E}">
        <p14:creationId xmlns:p14="http://schemas.microsoft.com/office/powerpoint/2010/main" val="2310118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267371" y="1055081"/>
            <a:ext cx="8535737" cy="2153975"/>
          </a:xfrm>
          <a:prstGeom prst="rect">
            <a:avLst/>
          </a:prstGeom>
          <a:noFill/>
          <a:ln>
            <a:noFill/>
          </a:ln>
        </p:spPr>
        <p:txBody>
          <a:bodyPr lIns="57584" tIns="57584" rIns="57584" bIns="57584" anchor="t" anchorCtr="0"/>
          <a:lstStyle>
            <a:lvl1pPr marL="0" marR="0" lvl="0" indent="0" algn="ctr" rtl="0">
              <a:spcBef>
                <a:spcPts val="0"/>
              </a:spcBef>
              <a:buClr>
                <a:schemeClr val="dk2"/>
              </a:buClr>
              <a:buFont typeface="Gill Sans"/>
              <a:buNone/>
              <a:defRPr sz="3900" b="1" i="0" u="none" strike="noStrike" cap="none">
                <a:solidFill>
                  <a:schemeClr val="dk2"/>
                </a:solidFill>
                <a:latin typeface="Gill Sans"/>
                <a:ea typeface="Gill Sans"/>
                <a:cs typeface="Gill Sans"/>
                <a:sym typeface="Gill Sans"/>
              </a:defRPr>
            </a:lvl1pPr>
            <a:lvl2pPr lvl="1" indent="0">
              <a:spcBef>
                <a:spcPts val="0"/>
              </a:spcBef>
              <a:buNone/>
              <a:defRPr sz="1100"/>
            </a:lvl2pPr>
            <a:lvl3pPr lvl="2" indent="0">
              <a:spcBef>
                <a:spcPts val="0"/>
              </a:spcBef>
              <a:buNone/>
              <a:defRPr sz="1100"/>
            </a:lvl3pPr>
            <a:lvl4pPr lvl="3" indent="0">
              <a:spcBef>
                <a:spcPts val="0"/>
              </a:spcBef>
              <a:buNone/>
              <a:defRPr sz="1100"/>
            </a:lvl4pPr>
            <a:lvl5pPr lvl="4" indent="0">
              <a:spcBef>
                <a:spcPts val="0"/>
              </a:spcBef>
              <a:buNone/>
              <a:defRPr sz="1100"/>
            </a:lvl5pPr>
            <a:lvl6pPr lvl="5" indent="0">
              <a:spcBef>
                <a:spcPts val="0"/>
              </a:spcBef>
              <a:buNone/>
              <a:defRPr sz="1100"/>
            </a:lvl6pPr>
            <a:lvl7pPr lvl="6" indent="0">
              <a:spcBef>
                <a:spcPts val="0"/>
              </a:spcBef>
              <a:buNone/>
              <a:defRPr sz="1100"/>
            </a:lvl7pPr>
            <a:lvl8pPr lvl="7" indent="0">
              <a:spcBef>
                <a:spcPts val="0"/>
              </a:spcBef>
              <a:buNone/>
              <a:defRPr sz="1100"/>
            </a:lvl8pPr>
            <a:lvl9pPr lvl="8" indent="0">
              <a:spcBef>
                <a:spcPts val="0"/>
              </a:spcBef>
              <a:buNone/>
              <a:defRPr sz="1100"/>
            </a:lvl9pPr>
          </a:lstStyle>
          <a:p>
            <a:r>
              <a:rPr lang="en-US"/>
              <a:t>Click to edit Master title style</a:t>
            </a:r>
            <a:endParaRPr/>
          </a:p>
        </p:txBody>
      </p:sp>
      <p:sp>
        <p:nvSpPr>
          <p:cNvPr id="24" name="Shape 24"/>
          <p:cNvSpPr txBox="1">
            <a:spLocks noGrp="1"/>
          </p:cNvSpPr>
          <p:nvPr>
            <p:ph type="subTitle" idx="1"/>
          </p:nvPr>
        </p:nvSpPr>
        <p:spPr>
          <a:xfrm>
            <a:off x="735267" y="3886200"/>
            <a:ext cx="7533105" cy="1752600"/>
          </a:xfrm>
          <a:prstGeom prst="rect">
            <a:avLst/>
          </a:prstGeom>
          <a:noFill/>
          <a:ln>
            <a:noFill/>
          </a:ln>
        </p:spPr>
        <p:txBody>
          <a:bodyPr lIns="57584" tIns="57584" rIns="57584" bIns="57584" anchor="t" anchorCtr="0"/>
          <a:lstStyle>
            <a:lvl1pPr marL="0" marR="0" lvl="0" indent="0" algn="ctr" rtl="0">
              <a:spcBef>
                <a:spcPts val="694"/>
              </a:spcBef>
              <a:buClr>
                <a:schemeClr val="dk2"/>
              </a:buClr>
              <a:buFont typeface="Arial"/>
              <a:buNone/>
              <a:defRPr sz="3500" b="1" i="0" u="none" strike="noStrike" cap="none">
                <a:solidFill>
                  <a:schemeClr val="dk2"/>
                </a:solidFill>
                <a:latin typeface="Gill Sans"/>
                <a:ea typeface="Gill Sans"/>
                <a:cs typeface="Gill Sans"/>
                <a:sym typeface="Gill Sans"/>
              </a:defRPr>
            </a:lvl1pPr>
            <a:lvl2pPr marL="511946" marR="0" lvl="1" indent="-13" algn="ctr" rtl="0">
              <a:spcBef>
                <a:spcPts val="448"/>
              </a:spcBef>
              <a:buClr>
                <a:srgbClr val="888888"/>
              </a:buClr>
              <a:buFont typeface="Arial"/>
              <a:buNone/>
              <a:defRPr sz="2200" b="0" i="0" u="none" strike="noStrike" cap="none">
                <a:solidFill>
                  <a:srgbClr val="888888"/>
                </a:solidFill>
                <a:latin typeface="Gill Sans"/>
                <a:ea typeface="Gill Sans"/>
                <a:cs typeface="Gill Sans"/>
                <a:sym typeface="Gill Sans"/>
              </a:defRPr>
            </a:lvl2pPr>
            <a:lvl3pPr marL="1023891" marR="0" lvl="2" indent="-25" algn="ctr" rtl="0">
              <a:spcBef>
                <a:spcPts val="403"/>
              </a:spcBef>
              <a:buClr>
                <a:srgbClr val="888888"/>
              </a:buClr>
              <a:buFont typeface="Arial"/>
              <a:buNone/>
              <a:defRPr sz="2000" b="0" i="0" u="none" strike="noStrike" cap="none">
                <a:solidFill>
                  <a:srgbClr val="888888"/>
                </a:solidFill>
                <a:latin typeface="Gill Sans"/>
                <a:ea typeface="Gill Sans"/>
                <a:cs typeface="Gill Sans"/>
                <a:sym typeface="Gill Sans"/>
              </a:defRPr>
            </a:lvl3pPr>
            <a:lvl4pPr marL="1535839" marR="0" lvl="3" indent="-38" algn="ctr" rtl="0">
              <a:spcBef>
                <a:spcPts val="336"/>
              </a:spcBef>
              <a:buClr>
                <a:srgbClr val="888888"/>
              </a:buClr>
              <a:buFont typeface="Arial"/>
              <a:buNone/>
              <a:defRPr sz="1700" b="0" i="0" u="none" strike="noStrike" cap="none">
                <a:solidFill>
                  <a:srgbClr val="888888"/>
                </a:solidFill>
                <a:latin typeface="Gill Sans"/>
                <a:ea typeface="Gill Sans"/>
                <a:cs typeface="Gill Sans"/>
                <a:sym typeface="Gill Sans"/>
              </a:defRPr>
            </a:lvl4pPr>
            <a:lvl5pPr marL="2047785" marR="0" lvl="4" indent="-52" algn="ctr" rtl="0">
              <a:spcBef>
                <a:spcPts val="269"/>
              </a:spcBef>
              <a:buClr>
                <a:srgbClr val="888888"/>
              </a:buClr>
              <a:buFont typeface="Arial"/>
              <a:buNone/>
              <a:defRPr sz="1300" b="0" i="0" u="none" strike="noStrike" cap="none">
                <a:solidFill>
                  <a:srgbClr val="888888"/>
                </a:solidFill>
                <a:latin typeface="Gill Sans"/>
                <a:ea typeface="Gill Sans"/>
                <a:cs typeface="Gill Sans"/>
                <a:sym typeface="Gill Sans"/>
              </a:defRPr>
            </a:lvl5pPr>
            <a:lvl6pPr marL="2559730" marR="0" lvl="5" indent="-64" algn="ctr" rtl="0">
              <a:spcBef>
                <a:spcPts val="448"/>
              </a:spcBef>
              <a:buClr>
                <a:srgbClr val="888888"/>
              </a:buClr>
              <a:buFont typeface="Arial"/>
              <a:buNone/>
              <a:defRPr sz="2200" b="0" i="0" u="none" strike="noStrike" cap="none">
                <a:solidFill>
                  <a:srgbClr val="888888"/>
                </a:solidFill>
                <a:latin typeface="Times New Roman"/>
                <a:ea typeface="Times New Roman"/>
                <a:cs typeface="Times New Roman"/>
                <a:sym typeface="Times New Roman"/>
              </a:defRPr>
            </a:lvl6pPr>
            <a:lvl7pPr marL="3071676" marR="0" lvl="6" indent="-76" algn="ctr" rtl="0">
              <a:spcBef>
                <a:spcPts val="448"/>
              </a:spcBef>
              <a:buClr>
                <a:srgbClr val="888888"/>
              </a:buClr>
              <a:buFont typeface="Arial"/>
              <a:buNone/>
              <a:defRPr sz="2200" b="0" i="0" u="none" strike="noStrike" cap="none">
                <a:solidFill>
                  <a:srgbClr val="888888"/>
                </a:solidFill>
                <a:latin typeface="Times New Roman"/>
                <a:ea typeface="Times New Roman"/>
                <a:cs typeface="Times New Roman"/>
                <a:sym typeface="Times New Roman"/>
              </a:defRPr>
            </a:lvl7pPr>
            <a:lvl8pPr marL="3583621" marR="0" lvl="7" indent="-89" algn="ctr" rtl="0">
              <a:spcBef>
                <a:spcPts val="448"/>
              </a:spcBef>
              <a:buClr>
                <a:srgbClr val="888888"/>
              </a:buClr>
              <a:buFont typeface="Arial"/>
              <a:buNone/>
              <a:defRPr sz="2200" b="0" i="0" u="none" strike="noStrike" cap="none">
                <a:solidFill>
                  <a:srgbClr val="888888"/>
                </a:solidFill>
                <a:latin typeface="Times New Roman"/>
                <a:ea typeface="Times New Roman"/>
                <a:cs typeface="Times New Roman"/>
                <a:sym typeface="Times New Roman"/>
              </a:defRPr>
            </a:lvl8pPr>
            <a:lvl9pPr marL="4095568" marR="0" lvl="8" indent="-102" algn="ctr" rtl="0">
              <a:spcBef>
                <a:spcPts val="448"/>
              </a:spcBef>
              <a:buClr>
                <a:srgbClr val="888888"/>
              </a:buClr>
              <a:buFont typeface="Arial"/>
              <a:buNone/>
              <a:defRPr sz="2200" b="0" i="0" u="none" strike="noStrike" cap="none">
                <a:solidFill>
                  <a:srgbClr val="888888"/>
                </a:solidFill>
                <a:latin typeface="Times New Roman"/>
                <a:ea typeface="Times New Roman"/>
                <a:cs typeface="Times New Roman"/>
                <a:sym typeface="Times New Roman"/>
              </a:defRPr>
            </a:lvl9pPr>
          </a:lstStyle>
          <a:p>
            <a:r>
              <a:rPr lang="en-US"/>
              <a:t>Click to edit Master subtitle style</a:t>
            </a:r>
            <a:endParaRPr/>
          </a:p>
        </p:txBody>
      </p:sp>
      <p:sp>
        <p:nvSpPr>
          <p:cNvPr id="4" name="Slide Number Placeholder 2"/>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defRPr lang="en-US" smtClean="0"/>
            </a:lvl1pPr>
          </a:lstStyle>
          <a:p>
            <a:fld id="{7AD96CEF-24A8-C74F-A613-1FCB7E72B116}" type="slidenum">
              <a:rPr lang="uk-UA" smtClean="0"/>
              <a:pPr/>
              <a:t>‹#›</a:t>
            </a:fld>
            <a:endParaRPr lang="uk-UA"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60950" y="1024912"/>
            <a:ext cx="8662737" cy="1362074"/>
          </a:xfrm>
          <a:prstGeom prst="rect">
            <a:avLst/>
          </a:prstGeom>
          <a:noFill/>
          <a:ln>
            <a:noFill/>
          </a:ln>
        </p:spPr>
        <p:txBody>
          <a:bodyPr lIns="57584" tIns="57584" rIns="57584" bIns="57584" anchor="t" anchorCtr="0"/>
          <a:lstStyle>
            <a:lvl1pPr marL="0" marR="0" lvl="0" indent="0" algn="ctr" rtl="0">
              <a:spcBef>
                <a:spcPts val="0"/>
              </a:spcBef>
              <a:buClr>
                <a:schemeClr val="dk2"/>
              </a:buClr>
              <a:buFont typeface="Gill Sans"/>
              <a:buNone/>
              <a:defRPr sz="3900" b="1" i="0" u="none" strike="noStrike" cap="none">
                <a:solidFill>
                  <a:schemeClr val="dk2"/>
                </a:solidFill>
                <a:latin typeface="Gill Sans"/>
                <a:ea typeface="Gill Sans"/>
                <a:cs typeface="Gill Sans"/>
                <a:sym typeface="Gill Sans"/>
              </a:defRPr>
            </a:lvl1pPr>
            <a:lvl2pPr lvl="1" indent="0">
              <a:spcBef>
                <a:spcPts val="0"/>
              </a:spcBef>
              <a:buNone/>
              <a:defRPr sz="1100"/>
            </a:lvl2pPr>
            <a:lvl3pPr lvl="2" indent="0">
              <a:spcBef>
                <a:spcPts val="0"/>
              </a:spcBef>
              <a:buNone/>
              <a:defRPr sz="1100"/>
            </a:lvl3pPr>
            <a:lvl4pPr lvl="3" indent="0">
              <a:spcBef>
                <a:spcPts val="0"/>
              </a:spcBef>
              <a:buNone/>
              <a:defRPr sz="1100"/>
            </a:lvl4pPr>
            <a:lvl5pPr lvl="4" indent="0">
              <a:spcBef>
                <a:spcPts val="0"/>
              </a:spcBef>
              <a:buNone/>
              <a:defRPr sz="1100"/>
            </a:lvl5pPr>
            <a:lvl6pPr lvl="5" indent="0">
              <a:spcBef>
                <a:spcPts val="0"/>
              </a:spcBef>
              <a:buNone/>
              <a:defRPr sz="1100"/>
            </a:lvl6pPr>
            <a:lvl7pPr lvl="6" indent="0">
              <a:spcBef>
                <a:spcPts val="0"/>
              </a:spcBef>
              <a:buNone/>
              <a:defRPr sz="1100"/>
            </a:lvl7pPr>
            <a:lvl8pPr lvl="7" indent="0">
              <a:spcBef>
                <a:spcPts val="0"/>
              </a:spcBef>
              <a:buNone/>
              <a:defRPr sz="1100"/>
            </a:lvl8pPr>
            <a:lvl9pPr lvl="8" indent="0">
              <a:spcBef>
                <a:spcPts val="0"/>
              </a:spcBef>
              <a:buNone/>
              <a:defRPr sz="1100"/>
            </a:lvl9pPr>
          </a:lstStyle>
          <a:p>
            <a:r>
              <a:rPr lang="en-US"/>
              <a:t>Click to edit Master title style</a:t>
            </a:r>
            <a:endParaRPr/>
          </a:p>
        </p:txBody>
      </p:sp>
      <p:sp>
        <p:nvSpPr>
          <p:cNvPr id="27" name="Shape 27"/>
          <p:cNvSpPr txBox="1">
            <a:spLocks noGrp="1"/>
          </p:cNvSpPr>
          <p:nvPr>
            <p:ph type="body" idx="1"/>
          </p:nvPr>
        </p:nvSpPr>
        <p:spPr>
          <a:xfrm>
            <a:off x="722313" y="3689685"/>
            <a:ext cx="7772400" cy="717215"/>
          </a:xfrm>
          <a:prstGeom prst="rect">
            <a:avLst/>
          </a:prstGeom>
          <a:noFill/>
          <a:ln>
            <a:noFill/>
          </a:ln>
        </p:spPr>
        <p:txBody>
          <a:bodyPr lIns="57584" tIns="57584" rIns="57584" bIns="57584" anchor="b" anchorCtr="0"/>
          <a:lstStyle>
            <a:lvl1pPr marL="0" marR="0" lvl="0" indent="0" algn="ctr" rtl="0">
              <a:spcBef>
                <a:spcPts val="537"/>
              </a:spcBef>
              <a:buClr>
                <a:schemeClr val="dk2"/>
              </a:buClr>
              <a:buFont typeface="Arial"/>
              <a:buNone/>
              <a:defRPr sz="2700" b="1" i="0" u="none" strike="noStrike" cap="none">
                <a:solidFill>
                  <a:schemeClr val="dk2"/>
                </a:solidFill>
                <a:latin typeface="Gill Sans"/>
                <a:ea typeface="Gill Sans"/>
                <a:cs typeface="Gill Sans"/>
                <a:sym typeface="Gill Sans"/>
              </a:defRPr>
            </a:lvl1pPr>
            <a:lvl2pPr marL="511946" marR="0" lvl="1" indent="-13" algn="l" rtl="0">
              <a:spcBef>
                <a:spcPts val="403"/>
              </a:spcBef>
              <a:buClr>
                <a:srgbClr val="888888"/>
              </a:buClr>
              <a:buFont typeface="Arial"/>
              <a:buNone/>
              <a:defRPr sz="2000" b="0" i="0" u="none" strike="noStrike" cap="none">
                <a:solidFill>
                  <a:srgbClr val="888888"/>
                </a:solidFill>
                <a:latin typeface="Gill Sans"/>
                <a:ea typeface="Gill Sans"/>
                <a:cs typeface="Gill Sans"/>
                <a:sym typeface="Gill Sans"/>
              </a:defRPr>
            </a:lvl2pPr>
            <a:lvl3pPr marL="1023891" marR="0" lvl="2" indent="-25" algn="l" rtl="0">
              <a:spcBef>
                <a:spcPts val="358"/>
              </a:spcBef>
              <a:buClr>
                <a:srgbClr val="888888"/>
              </a:buClr>
              <a:buFont typeface="Arial"/>
              <a:buNone/>
              <a:defRPr sz="1800" b="0" i="0" u="none" strike="noStrike" cap="none">
                <a:solidFill>
                  <a:srgbClr val="888888"/>
                </a:solidFill>
                <a:latin typeface="Gill Sans"/>
                <a:ea typeface="Gill Sans"/>
                <a:cs typeface="Gill Sans"/>
                <a:sym typeface="Gill Sans"/>
              </a:defRPr>
            </a:lvl3pPr>
            <a:lvl4pPr marL="1535839" marR="0" lvl="3" indent="-38" algn="l" rtl="0">
              <a:spcBef>
                <a:spcPts val="314"/>
              </a:spcBef>
              <a:buClr>
                <a:srgbClr val="888888"/>
              </a:buClr>
              <a:buFont typeface="Arial"/>
              <a:buNone/>
              <a:defRPr sz="1600" b="0" i="0" u="none" strike="noStrike" cap="none">
                <a:solidFill>
                  <a:srgbClr val="888888"/>
                </a:solidFill>
                <a:latin typeface="Gill Sans"/>
                <a:ea typeface="Gill Sans"/>
                <a:cs typeface="Gill Sans"/>
                <a:sym typeface="Gill Sans"/>
              </a:defRPr>
            </a:lvl4pPr>
            <a:lvl5pPr marL="2047785" marR="0" lvl="4" indent="-52" algn="l" rtl="0">
              <a:spcBef>
                <a:spcPts val="314"/>
              </a:spcBef>
              <a:buClr>
                <a:srgbClr val="888888"/>
              </a:buClr>
              <a:buFont typeface="Arial"/>
              <a:buNone/>
              <a:defRPr sz="1600" b="0" i="0" u="none" strike="noStrike" cap="none">
                <a:solidFill>
                  <a:srgbClr val="888888"/>
                </a:solidFill>
                <a:latin typeface="Gill Sans"/>
                <a:ea typeface="Gill Sans"/>
                <a:cs typeface="Gill Sans"/>
                <a:sym typeface="Gill Sans"/>
              </a:defRPr>
            </a:lvl5pPr>
            <a:lvl6pPr marL="2559730" marR="0" lvl="5" indent="-64" algn="l" rtl="0">
              <a:spcBef>
                <a:spcPts val="314"/>
              </a:spcBef>
              <a:buClr>
                <a:srgbClr val="888888"/>
              </a:buClr>
              <a:buFont typeface="Arial"/>
              <a:buNone/>
              <a:defRPr sz="1600" b="0" i="0" u="none" strike="noStrike" cap="none">
                <a:solidFill>
                  <a:srgbClr val="888888"/>
                </a:solidFill>
                <a:latin typeface="Times New Roman"/>
                <a:ea typeface="Times New Roman"/>
                <a:cs typeface="Times New Roman"/>
                <a:sym typeface="Times New Roman"/>
              </a:defRPr>
            </a:lvl6pPr>
            <a:lvl7pPr marL="3071676" marR="0" lvl="6" indent="-76" algn="l" rtl="0">
              <a:spcBef>
                <a:spcPts val="314"/>
              </a:spcBef>
              <a:buClr>
                <a:srgbClr val="888888"/>
              </a:buClr>
              <a:buFont typeface="Arial"/>
              <a:buNone/>
              <a:defRPr sz="1600" b="0" i="0" u="none" strike="noStrike" cap="none">
                <a:solidFill>
                  <a:srgbClr val="888888"/>
                </a:solidFill>
                <a:latin typeface="Times New Roman"/>
                <a:ea typeface="Times New Roman"/>
                <a:cs typeface="Times New Roman"/>
                <a:sym typeface="Times New Roman"/>
              </a:defRPr>
            </a:lvl7pPr>
            <a:lvl8pPr marL="3583621" marR="0" lvl="7" indent="-89" algn="l" rtl="0">
              <a:spcBef>
                <a:spcPts val="314"/>
              </a:spcBef>
              <a:buClr>
                <a:srgbClr val="888888"/>
              </a:buClr>
              <a:buFont typeface="Arial"/>
              <a:buNone/>
              <a:defRPr sz="1600" b="0" i="0" u="none" strike="noStrike" cap="none">
                <a:solidFill>
                  <a:srgbClr val="888888"/>
                </a:solidFill>
                <a:latin typeface="Times New Roman"/>
                <a:ea typeface="Times New Roman"/>
                <a:cs typeface="Times New Roman"/>
                <a:sym typeface="Times New Roman"/>
              </a:defRPr>
            </a:lvl8pPr>
            <a:lvl9pPr marL="4095568" marR="0" lvl="8" indent="-102" algn="l" rtl="0">
              <a:spcBef>
                <a:spcPts val="314"/>
              </a:spcBef>
              <a:buClr>
                <a:srgbClr val="888888"/>
              </a:buClr>
              <a:buFont typeface="Arial"/>
              <a:buNone/>
              <a:defRPr sz="1600" b="0" i="0" u="none" strike="noStrike" cap="none">
                <a:solidFill>
                  <a:srgbClr val="888888"/>
                </a:solidFill>
                <a:latin typeface="Times New Roman"/>
                <a:ea typeface="Times New Roman"/>
                <a:cs typeface="Times New Roman"/>
                <a:sym typeface="Times New Roman"/>
              </a:defRPr>
            </a:lvl9pPr>
          </a:lstStyle>
          <a:p>
            <a:pPr lvl="0"/>
            <a:r>
              <a:rPr lang="en-US"/>
              <a:t>Click to edit Master text styles</a:t>
            </a:r>
          </a:p>
        </p:txBody>
      </p:sp>
      <p:sp>
        <p:nvSpPr>
          <p:cNvPr id="4" name="Slide Number Placeholder 2"/>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defRPr lang="en-US" smtClean="0"/>
            </a:lvl1pPr>
          </a:lstStyle>
          <a:p>
            <a:fld id="{7AD96CEF-24A8-C74F-A613-1FCB7E72B116}" type="slidenum">
              <a:rPr lang="uk-UA" smtClean="0"/>
              <a:pPr/>
              <a:t>‹#›</a:t>
            </a:fld>
            <a:endParaRPr lang="uk-UA"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1" y="615485"/>
            <a:ext cx="8229600" cy="919629"/>
          </a:xfrm>
          <a:prstGeom prst="rect">
            <a:avLst/>
          </a:prstGeom>
          <a:noFill/>
          <a:ln>
            <a:noFill/>
          </a:ln>
        </p:spPr>
        <p:txBody>
          <a:bodyPr lIns="57584" tIns="57584" rIns="57584" bIns="57584" anchor="t" anchorCtr="0"/>
          <a:lstStyle>
            <a:lvl1pPr marL="0" marR="0" lvl="0" indent="0" algn="ctr" rtl="0">
              <a:spcBef>
                <a:spcPts val="0"/>
              </a:spcBef>
              <a:buClr>
                <a:schemeClr val="dk2"/>
              </a:buClr>
              <a:buFont typeface="Gill Sans"/>
              <a:buNone/>
              <a:defRPr sz="3600" b="0" i="0" u="none" strike="noStrike" cap="none">
                <a:solidFill>
                  <a:schemeClr val="dk2"/>
                </a:solidFill>
                <a:latin typeface="Callibri"/>
                <a:ea typeface="Gill Sans"/>
                <a:cs typeface="Callibri"/>
                <a:sym typeface="Gill Sans"/>
              </a:defRPr>
            </a:lvl1pPr>
            <a:lvl2pPr lvl="1" indent="0">
              <a:spcBef>
                <a:spcPts val="0"/>
              </a:spcBef>
              <a:buNone/>
              <a:defRPr sz="1100"/>
            </a:lvl2pPr>
            <a:lvl3pPr lvl="2" indent="0">
              <a:spcBef>
                <a:spcPts val="0"/>
              </a:spcBef>
              <a:buNone/>
              <a:defRPr sz="1100"/>
            </a:lvl3pPr>
            <a:lvl4pPr lvl="3" indent="0">
              <a:spcBef>
                <a:spcPts val="0"/>
              </a:spcBef>
              <a:buNone/>
              <a:defRPr sz="1100"/>
            </a:lvl4pPr>
            <a:lvl5pPr lvl="4" indent="0">
              <a:spcBef>
                <a:spcPts val="0"/>
              </a:spcBef>
              <a:buNone/>
              <a:defRPr sz="1100"/>
            </a:lvl5pPr>
            <a:lvl6pPr lvl="5" indent="0">
              <a:spcBef>
                <a:spcPts val="0"/>
              </a:spcBef>
              <a:buNone/>
              <a:defRPr sz="1100"/>
            </a:lvl6pPr>
            <a:lvl7pPr lvl="6" indent="0">
              <a:spcBef>
                <a:spcPts val="0"/>
              </a:spcBef>
              <a:buNone/>
              <a:defRPr sz="1100"/>
            </a:lvl7pPr>
            <a:lvl8pPr lvl="7" indent="0">
              <a:spcBef>
                <a:spcPts val="0"/>
              </a:spcBef>
              <a:buNone/>
              <a:defRPr sz="1100"/>
            </a:lvl8pPr>
            <a:lvl9pPr lvl="8" indent="0">
              <a:spcBef>
                <a:spcPts val="0"/>
              </a:spcBef>
              <a:buNone/>
              <a:defRPr sz="1100"/>
            </a:lvl9pPr>
          </a:lstStyle>
          <a:p>
            <a:r>
              <a:rPr lang="en-US"/>
              <a:t>Click to edit Master title style</a:t>
            </a:r>
            <a:endParaRPr dirty="0"/>
          </a:p>
        </p:txBody>
      </p:sp>
      <p:sp>
        <p:nvSpPr>
          <p:cNvPr id="30" name="Shape 30"/>
          <p:cNvSpPr txBox="1">
            <a:spLocks noGrp="1"/>
          </p:cNvSpPr>
          <p:nvPr>
            <p:ph type="body" idx="1"/>
          </p:nvPr>
        </p:nvSpPr>
        <p:spPr>
          <a:xfrm>
            <a:off x="457200" y="1535114"/>
            <a:ext cx="4040188" cy="639763"/>
          </a:xfrm>
          <a:prstGeom prst="rect">
            <a:avLst/>
          </a:prstGeom>
          <a:noFill/>
          <a:ln>
            <a:noFill/>
          </a:ln>
        </p:spPr>
        <p:txBody>
          <a:bodyPr lIns="57584" tIns="57584" rIns="57584" bIns="57584" anchor="b" anchorCtr="0"/>
          <a:lstStyle>
            <a:lvl1pPr marL="0" marR="0" lvl="0" indent="0" algn="ctr" rtl="0">
              <a:spcBef>
                <a:spcPts val="448"/>
              </a:spcBef>
              <a:buClr>
                <a:schemeClr val="dk2"/>
              </a:buClr>
              <a:buFont typeface="Arial"/>
              <a:buNone/>
              <a:defRPr sz="2200" b="0" i="0" u="none" strike="noStrike" cap="none">
                <a:solidFill>
                  <a:schemeClr val="dk2"/>
                </a:solidFill>
                <a:latin typeface="Gill Sans"/>
                <a:ea typeface="Gill Sans"/>
                <a:cs typeface="Gill Sans"/>
                <a:sym typeface="Gill Sans"/>
              </a:defRPr>
            </a:lvl1pPr>
            <a:lvl2pPr marL="511946" marR="0" lvl="1" indent="-13" algn="l" rtl="0">
              <a:spcBef>
                <a:spcPts val="448"/>
              </a:spcBef>
              <a:buClr>
                <a:schemeClr val="dk2"/>
              </a:buClr>
              <a:buFont typeface="Arial"/>
              <a:buNone/>
              <a:defRPr sz="2200" b="1" i="0" u="none" strike="noStrike" cap="none">
                <a:solidFill>
                  <a:schemeClr val="dk2"/>
                </a:solidFill>
                <a:latin typeface="Gill Sans"/>
                <a:ea typeface="Gill Sans"/>
                <a:cs typeface="Gill Sans"/>
                <a:sym typeface="Gill Sans"/>
              </a:defRPr>
            </a:lvl2pPr>
            <a:lvl3pPr marL="1023891" marR="0" lvl="2" indent="-25" algn="l" rtl="0">
              <a:spcBef>
                <a:spcPts val="403"/>
              </a:spcBef>
              <a:buClr>
                <a:schemeClr val="dk2"/>
              </a:buClr>
              <a:buFont typeface="Arial"/>
              <a:buNone/>
              <a:defRPr sz="2000" b="1" i="0" u="none" strike="noStrike" cap="none">
                <a:solidFill>
                  <a:schemeClr val="dk2"/>
                </a:solidFill>
                <a:latin typeface="Gill Sans"/>
                <a:ea typeface="Gill Sans"/>
                <a:cs typeface="Gill Sans"/>
                <a:sym typeface="Gill Sans"/>
              </a:defRPr>
            </a:lvl3pPr>
            <a:lvl4pPr marL="1535839" marR="0" lvl="3" indent="-38" algn="l" rtl="0">
              <a:spcBef>
                <a:spcPts val="358"/>
              </a:spcBef>
              <a:buClr>
                <a:schemeClr val="dk2"/>
              </a:buClr>
              <a:buFont typeface="Arial"/>
              <a:buNone/>
              <a:defRPr sz="1800" b="1" i="0" u="none" strike="noStrike" cap="none">
                <a:solidFill>
                  <a:schemeClr val="dk2"/>
                </a:solidFill>
                <a:latin typeface="Gill Sans"/>
                <a:ea typeface="Gill Sans"/>
                <a:cs typeface="Gill Sans"/>
                <a:sym typeface="Gill Sans"/>
              </a:defRPr>
            </a:lvl4pPr>
            <a:lvl5pPr marL="2047785" marR="0" lvl="4" indent="-52" algn="l" rtl="0">
              <a:spcBef>
                <a:spcPts val="358"/>
              </a:spcBef>
              <a:buClr>
                <a:schemeClr val="dk2"/>
              </a:buClr>
              <a:buFont typeface="Arial"/>
              <a:buNone/>
              <a:defRPr sz="1800" b="1" i="0" u="none" strike="noStrike" cap="none">
                <a:solidFill>
                  <a:schemeClr val="dk2"/>
                </a:solidFill>
                <a:latin typeface="Gill Sans"/>
                <a:ea typeface="Gill Sans"/>
                <a:cs typeface="Gill Sans"/>
                <a:sym typeface="Gill Sans"/>
              </a:defRPr>
            </a:lvl5pPr>
            <a:lvl6pPr marL="2559730" marR="0" lvl="5" indent="-64" algn="l" rtl="0">
              <a:spcBef>
                <a:spcPts val="358"/>
              </a:spcBef>
              <a:buClr>
                <a:schemeClr val="dk1"/>
              </a:buClr>
              <a:buFont typeface="Arial"/>
              <a:buNone/>
              <a:defRPr sz="1800" b="1" i="0" u="none" strike="noStrike" cap="none">
                <a:solidFill>
                  <a:schemeClr val="dk1"/>
                </a:solidFill>
                <a:latin typeface="Times New Roman"/>
                <a:ea typeface="Times New Roman"/>
                <a:cs typeface="Times New Roman"/>
                <a:sym typeface="Times New Roman"/>
              </a:defRPr>
            </a:lvl6pPr>
            <a:lvl7pPr marL="3071676" marR="0" lvl="6" indent="-76" algn="l" rtl="0">
              <a:spcBef>
                <a:spcPts val="358"/>
              </a:spcBef>
              <a:buClr>
                <a:schemeClr val="dk1"/>
              </a:buClr>
              <a:buFont typeface="Arial"/>
              <a:buNone/>
              <a:defRPr sz="1800" b="1" i="0" u="none" strike="noStrike" cap="none">
                <a:solidFill>
                  <a:schemeClr val="dk1"/>
                </a:solidFill>
                <a:latin typeface="Times New Roman"/>
                <a:ea typeface="Times New Roman"/>
                <a:cs typeface="Times New Roman"/>
                <a:sym typeface="Times New Roman"/>
              </a:defRPr>
            </a:lvl7pPr>
            <a:lvl8pPr marL="3583621" marR="0" lvl="7" indent="-89" algn="l" rtl="0">
              <a:spcBef>
                <a:spcPts val="358"/>
              </a:spcBef>
              <a:buClr>
                <a:schemeClr val="dk1"/>
              </a:buClr>
              <a:buFont typeface="Arial"/>
              <a:buNone/>
              <a:defRPr sz="1800" b="1" i="0" u="none" strike="noStrike" cap="none">
                <a:solidFill>
                  <a:schemeClr val="dk1"/>
                </a:solidFill>
                <a:latin typeface="Times New Roman"/>
                <a:ea typeface="Times New Roman"/>
                <a:cs typeface="Times New Roman"/>
                <a:sym typeface="Times New Roman"/>
              </a:defRPr>
            </a:lvl8pPr>
            <a:lvl9pPr marL="4095568" marR="0" lvl="8" indent="-102" algn="l" rtl="0">
              <a:spcBef>
                <a:spcPts val="358"/>
              </a:spcBef>
              <a:buClr>
                <a:schemeClr val="dk1"/>
              </a:buClr>
              <a:buFont typeface="Arial"/>
              <a:buNone/>
              <a:defRPr sz="1800" b="1"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31" name="Shape 31"/>
          <p:cNvSpPr txBox="1">
            <a:spLocks noGrp="1"/>
          </p:cNvSpPr>
          <p:nvPr>
            <p:ph type="body" idx="2"/>
          </p:nvPr>
        </p:nvSpPr>
        <p:spPr>
          <a:xfrm>
            <a:off x="457200" y="2424141"/>
            <a:ext cx="4040188" cy="3951287"/>
          </a:xfrm>
          <a:prstGeom prst="rect">
            <a:avLst/>
          </a:prstGeom>
          <a:noFill/>
          <a:ln>
            <a:noFill/>
          </a:ln>
        </p:spPr>
        <p:txBody>
          <a:bodyPr lIns="57584" tIns="57584" rIns="57584" bIns="57584" anchor="t" anchorCtr="0"/>
          <a:lstStyle>
            <a:lvl1pPr marL="383961" marR="0" lvl="0" indent="-255978" algn="l" rtl="0">
              <a:spcBef>
                <a:spcPts val="403"/>
              </a:spcBef>
              <a:buClr>
                <a:schemeClr val="dk2"/>
              </a:buClr>
              <a:buSzPct val="100000"/>
              <a:buFont typeface="Arial"/>
              <a:buChar char="•"/>
              <a:defRPr sz="2000" b="1" i="0" u="none" strike="noStrike" cap="none">
                <a:solidFill>
                  <a:schemeClr val="dk2"/>
                </a:solidFill>
                <a:latin typeface="Gill Sans"/>
                <a:ea typeface="Gill Sans"/>
                <a:cs typeface="Gill Sans"/>
                <a:sym typeface="Gill Sans"/>
              </a:defRPr>
            </a:lvl1pPr>
            <a:lvl2pPr marL="831913" marR="0" lvl="1" indent="-206234"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2pPr>
            <a:lvl3pPr marL="1279864" marR="0" lvl="2" indent="-142252"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3pPr>
            <a:lvl4pPr marL="1791810" marR="0" lvl="3" indent="-142265"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4pPr>
            <a:lvl5pPr marL="2303757" marR="0" lvl="4" indent="-142279"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5pPr>
            <a:lvl6pPr marL="2815703" marR="0" lvl="5" indent="-142293" algn="l" rtl="0">
              <a:spcBef>
                <a:spcPts val="358"/>
              </a:spcBef>
              <a:buClr>
                <a:schemeClr val="dk1"/>
              </a:buClr>
              <a:buSzPct val="101571"/>
              <a:buFont typeface="Arial"/>
              <a:buChar char="•"/>
              <a:defRPr sz="1800" b="0" i="0" u="none" strike="noStrike" cap="none">
                <a:solidFill>
                  <a:schemeClr val="dk1"/>
                </a:solidFill>
                <a:latin typeface="Times New Roman"/>
                <a:ea typeface="Times New Roman"/>
                <a:cs typeface="Times New Roman"/>
                <a:sym typeface="Times New Roman"/>
              </a:defRPr>
            </a:lvl6pPr>
            <a:lvl7pPr marL="3327649" marR="0" lvl="6" indent="-142304" algn="l" rtl="0">
              <a:spcBef>
                <a:spcPts val="358"/>
              </a:spcBef>
              <a:buClr>
                <a:schemeClr val="dk1"/>
              </a:buClr>
              <a:buSzPct val="101571"/>
              <a:buFont typeface="Arial"/>
              <a:buChar char="•"/>
              <a:defRPr sz="1800" b="0" i="0" u="none" strike="noStrike" cap="none">
                <a:solidFill>
                  <a:schemeClr val="dk1"/>
                </a:solidFill>
                <a:latin typeface="Times New Roman"/>
                <a:ea typeface="Times New Roman"/>
                <a:cs typeface="Times New Roman"/>
                <a:sym typeface="Times New Roman"/>
              </a:defRPr>
            </a:lvl7pPr>
            <a:lvl8pPr marL="3839596" marR="0" lvl="7" indent="-142318" algn="l" rtl="0">
              <a:spcBef>
                <a:spcPts val="358"/>
              </a:spcBef>
              <a:buClr>
                <a:schemeClr val="dk1"/>
              </a:buClr>
              <a:buSzPct val="101571"/>
              <a:buFont typeface="Arial"/>
              <a:buChar char="•"/>
              <a:defRPr sz="1800" b="0" i="0" u="none" strike="noStrike" cap="none">
                <a:solidFill>
                  <a:schemeClr val="dk1"/>
                </a:solidFill>
                <a:latin typeface="Times New Roman"/>
                <a:ea typeface="Times New Roman"/>
                <a:cs typeface="Times New Roman"/>
                <a:sym typeface="Times New Roman"/>
              </a:defRPr>
            </a:lvl8pPr>
            <a:lvl9pPr marL="4351540" marR="0" lvl="8" indent="-142330" algn="l" rtl="0">
              <a:spcBef>
                <a:spcPts val="358"/>
              </a:spcBef>
              <a:buClr>
                <a:schemeClr val="dk1"/>
              </a:buClr>
              <a:buSzPct val="101571"/>
              <a:buFont typeface="Arial"/>
              <a:buChar char="•"/>
              <a:defRPr sz="180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32" name="Shape 32"/>
          <p:cNvSpPr txBox="1">
            <a:spLocks noGrp="1"/>
          </p:cNvSpPr>
          <p:nvPr>
            <p:ph type="body" idx="3"/>
          </p:nvPr>
        </p:nvSpPr>
        <p:spPr>
          <a:xfrm>
            <a:off x="4645030" y="1535114"/>
            <a:ext cx="4041775" cy="639763"/>
          </a:xfrm>
          <a:prstGeom prst="rect">
            <a:avLst/>
          </a:prstGeom>
          <a:noFill/>
          <a:ln>
            <a:noFill/>
          </a:ln>
        </p:spPr>
        <p:txBody>
          <a:bodyPr lIns="57584" tIns="57584" rIns="57584" bIns="57584" anchor="b" anchorCtr="0"/>
          <a:lstStyle>
            <a:lvl1pPr marL="0" marR="0" lvl="0" indent="0" algn="ctr" rtl="0">
              <a:spcBef>
                <a:spcPts val="448"/>
              </a:spcBef>
              <a:buClr>
                <a:schemeClr val="dk2"/>
              </a:buClr>
              <a:buFont typeface="Arial"/>
              <a:buNone/>
              <a:defRPr sz="2200" b="0" i="0" u="none" strike="noStrike" cap="none">
                <a:solidFill>
                  <a:schemeClr val="dk2"/>
                </a:solidFill>
                <a:latin typeface="Gill Sans"/>
                <a:ea typeface="Gill Sans"/>
                <a:cs typeface="Gill Sans"/>
                <a:sym typeface="Gill Sans"/>
              </a:defRPr>
            </a:lvl1pPr>
            <a:lvl2pPr marL="511946" marR="0" lvl="1" indent="-13" algn="l" rtl="0">
              <a:spcBef>
                <a:spcPts val="448"/>
              </a:spcBef>
              <a:buClr>
                <a:schemeClr val="dk2"/>
              </a:buClr>
              <a:buFont typeface="Arial"/>
              <a:buNone/>
              <a:defRPr sz="2200" b="1" i="0" u="none" strike="noStrike" cap="none">
                <a:solidFill>
                  <a:schemeClr val="dk2"/>
                </a:solidFill>
                <a:latin typeface="Gill Sans"/>
                <a:ea typeface="Gill Sans"/>
                <a:cs typeface="Gill Sans"/>
                <a:sym typeface="Gill Sans"/>
              </a:defRPr>
            </a:lvl2pPr>
            <a:lvl3pPr marL="1023891" marR="0" lvl="2" indent="-25" algn="l" rtl="0">
              <a:spcBef>
                <a:spcPts val="403"/>
              </a:spcBef>
              <a:buClr>
                <a:schemeClr val="dk2"/>
              </a:buClr>
              <a:buFont typeface="Arial"/>
              <a:buNone/>
              <a:defRPr sz="2000" b="1" i="0" u="none" strike="noStrike" cap="none">
                <a:solidFill>
                  <a:schemeClr val="dk2"/>
                </a:solidFill>
                <a:latin typeface="Gill Sans"/>
                <a:ea typeface="Gill Sans"/>
                <a:cs typeface="Gill Sans"/>
                <a:sym typeface="Gill Sans"/>
              </a:defRPr>
            </a:lvl3pPr>
            <a:lvl4pPr marL="1535839" marR="0" lvl="3" indent="-38" algn="l" rtl="0">
              <a:spcBef>
                <a:spcPts val="358"/>
              </a:spcBef>
              <a:buClr>
                <a:schemeClr val="dk2"/>
              </a:buClr>
              <a:buFont typeface="Arial"/>
              <a:buNone/>
              <a:defRPr sz="1800" b="1" i="0" u="none" strike="noStrike" cap="none">
                <a:solidFill>
                  <a:schemeClr val="dk2"/>
                </a:solidFill>
                <a:latin typeface="Gill Sans"/>
                <a:ea typeface="Gill Sans"/>
                <a:cs typeface="Gill Sans"/>
                <a:sym typeface="Gill Sans"/>
              </a:defRPr>
            </a:lvl4pPr>
            <a:lvl5pPr marL="2047785" marR="0" lvl="4" indent="-52" algn="l" rtl="0">
              <a:spcBef>
                <a:spcPts val="358"/>
              </a:spcBef>
              <a:buClr>
                <a:schemeClr val="dk2"/>
              </a:buClr>
              <a:buFont typeface="Arial"/>
              <a:buNone/>
              <a:defRPr sz="1800" b="1" i="0" u="none" strike="noStrike" cap="none">
                <a:solidFill>
                  <a:schemeClr val="dk2"/>
                </a:solidFill>
                <a:latin typeface="Gill Sans"/>
                <a:ea typeface="Gill Sans"/>
                <a:cs typeface="Gill Sans"/>
                <a:sym typeface="Gill Sans"/>
              </a:defRPr>
            </a:lvl5pPr>
            <a:lvl6pPr marL="2559730" marR="0" lvl="5" indent="-64" algn="l" rtl="0">
              <a:spcBef>
                <a:spcPts val="358"/>
              </a:spcBef>
              <a:buClr>
                <a:schemeClr val="dk1"/>
              </a:buClr>
              <a:buFont typeface="Arial"/>
              <a:buNone/>
              <a:defRPr sz="1800" b="1" i="0" u="none" strike="noStrike" cap="none">
                <a:solidFill>
                  <a:schemeClr val="dk1"/>
                </a:solidFill>
                <a:latin typeface="Times New Roman"/>
                <a:ea typeface="Times New Roman"/>
                <a:cs typeface="Times New Roman"/>
                <a:sym typeface="Times New Roman"/>
              </a:defRPr>
            </a:lvl6pPr>
            <a:lvl7pPr marL="3071676" marR="0" lvl="6" indent="-76" algn="l" rtl="0">
              <a:spcBef>
                <a:spcPts val="358"/>
              </a:spcBef>
              <a:buClr>
                <a:schemeClr val="dk1"/>
              </a:buClr>
              <a:buFont typeface="Arial"/>
              <a:buNone/>
              <a:defRPr sz="1800" b="1" i="0" u="none" strike="noStrike" cap="none">
                <a:solidFill>
                  <a:schemeClr val="dk1"/>
                </a:solidFill>
                <a:latin typeface="Times New Roman"/>
                <a:ea typeface="Times New Roman"/>
                <a:cs typeface="Times New Roman"/>
                <a:sym typeface="Times New Roman"/>
              </a:defRPr>
            </a:lvl7pPr>
            <a:lvl8pPr marL="3583621" marR="0" lvl="7" indent="-89" algn="l" rtl="0">
              <a:spcBef>
                <a:spcPts val="358"/>
              </a:spcBef>
              <a:buClr>
                <a:schemeClr val="dk1"/>
              </a:buClr>
              <a:buFont typeface="Arial"/>
              <a:buNone/>
              <a:defRPr sz="1800" b="1" i="0" u="none" strike="noStrike" cap="none">
                <a:solidFill>
                  <a:schemeClr val="dk1"/>
                </a:solidFill>
                <a:latin typeface="Times New Roman"/>
                <a:ea typeface="Times New Roman"/>
                <a:cs typeface="Times New Roman"/>
                <a:sym typeface="Times New Roman"/>
              </a:defRPr>
            </a:lvl8pPr>
            <a:lvl9pPr marL="4095568" marR="0" lvl="8" indent="-102" algn="l" rtl="0">
              <a:spcBef>
                <a:spcPts val="358"/>
              </a:spcBef>
              <a:buClr>
                <a:schemeClr val="dk1"/>
              </a:buClr>
              <a:buFont typeface="Arial"/>
              <a:buNone/>
              <a:defRPr sz="1800" b="1"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33" name="Shape 33"/>
          <p:cNvSpPr txBox="1">
            <a:spLocks noGrp="1"/>
          </p:cNvSpPr>
          <p:nvPr>
            <p:ph type="body" idx="4"/>
          </p:nvPr>
        </p:nvSpPr>
        <p:spPr>
          <a:xfrm>
            <a:off x="4645027" y="2424141"/>
            <a:ext cx="4041775" cy="3951287"/>
          </a:xfrm>
          <a:prstGeom prst="rect">
            <a:avLst/>
          </a:prstGeom>
          <a:noFill/>
          <a:ln>
            <a:noFill/>
          </a:ln>
        </p:spPr>
        <p:txBody>
          <a:bodyPr lIns="57584" tIns="57584" rIns="57584" bIns="57584" anchor="t" anchorCtr="0"/>
          <a:lstStyle>
            <a:lvl1pPr marL="383961" marR="0" lvl="0" indent="-255978" algn="l" rtl="0">
              <a:spcBef>
                <a:spcPts val="403"/>
              </a:spcBef>
              <a:buClr>
                <a:schemeClr val="dk2"/>
              </a:buClr>
              <a:buSzPct val="100000"/>
              <a:buFont typeface="Arial"/>
              <a:buChar char="•"/>
              <a:defRPr sz="2000" b="1" i="0" u="none" strike="noStrike" cap="none">
                <a:solidFill>
                  <a:schemeClr val="dk2"/>
                </a:solidFill>
                <a:latin typeface="Gill Sans"/>
                <a:ea typeface="Gill Sans"/>
                <a:cs typeface="Gill Sans"/>
                <a:sym typeface="Gill Sans"/>
              </a:defRPr>
            </a:lvl1pPr>
            <a:lvl2pPr marL="831913" marR="0" lvl="1" indent="-206234"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2pPr>
            <a:lvl3pPr marL="1279864" marR="0" lvl="2" indent="-142252"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3pPr>
            <a:lvl4pPr marL="1791810" marR="0" lvl="3" indent="-142265"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4pPr>
            <a:lvl5pPr marL="2303757" marR="0" lvl="4" indent="-142279" algn="l" rtl="0">
              <a:spcBef>
                <a:spcPts val="358"/>
              </a:spcBef>
              <a:buClr>
                <a:schemeClr val="dk2"/>
              </a:buClr>
              <a:buSzPct val="101571"/>
              <a:buFont typeface="Arial"/>
              <a:buChar char="»"/>
              <a:defRPr sz="1800" b="0" i="1" u="none" strike="noStrike" cap="none">
                <a:solidFill>
                  <a:schemeClr val="dk2"/>
                </a:solidFill>
                <a:latin typeface="Gill Sans"/>
                <a:ea typeface="Gill Sans"/>
                <a:cs typeface="Gill Sans"/>
                <a:sym typeface="Gill Sans"/>
              </a:defRPr>
            </a:lvl5pPr>
            <a:lvl6pPr marL="2815703" marR="0" lvl="5" indent="-142293" algn="l" rtl="0">
              <a:spcBef>
                <a:spcPts val="358"/>
              </a:spcBef>
              <a:buClr>
                <a:schemeClr val="dk1"/>
              </a:buClr>
              <a:buSzPct val="101571"/>
              <a:buFont typeface="Arial"/>
              <a:buChar char="•"/>
              <a:defRPr sz="1800" b="0" i="0" u="none" strike="noStrike" cap="none">
                <a:solidFill>
                  <a:schemeClr val="dk1"/>
                </a:solidFill>
                <a:latin typeface="Times New Roman"/>
                <a:ea typeface="Times New Roman"/>
                <a:cs typeface="Times New Roman"/>
                <a:sym typeface="Times New Roman"/>
              </a:defRPr>
            </a:lvl6pPr>
            <a:lvl7pPr marL="3327649" marR="0" lvl="6" indent="-142304" algn="l" rtl="0">
              <a:spcBef>
                <a:spcPts val="358"/>
              </a:spcBef>
              <a:buClr>
                <a:schemeClr val="dk1"/>
              </a:buClr>
              <a:buSzPct val="101571"/>
              <a:buFont typeface="Arial"/>
              <a:buChar char="•"/>
              <a:defRPr sz="1800" b="0" i="0" u="none" strike="noStrike" cap="none">
                <a:solidFill>
                  <a:schemeClr val="dk1"/>
                </a:solidFill>
                <a:latin typeface="Times New Roman"/>
                <a:ea typeface="Times New Roman"/>
                <a:cs typeface="Times New Roman"/>
                <a:sym typeface="Times New Roman"/>
              </a:defRPr>
            </a:lvl7pPr>
            <a:lvl8pPr marL="3839596" marR="0" lvl="7" indent="-142318" algn="l" rtl="0">
              <a:spcBef>
                <a:spcPts val="358"/>
              </a:spcBef>
              <a:buClr>
                <a:schemeClr val="dk1"/>
              </a:buClr>
              <a:buSzPct val="101571"/>
              <a:buFont typeface="Arial"/>
              <a:buChar char="•"/>
              <a:defRPr sz="1800" b="0" i="0" u="none" strike="noStrike" cap="none">
                <a:solidFill>
                  <a:schemeClr val="dk1"/>
                </a:solidFill>
                <a:latin typeface="Times New Roman"/>
                <a:ea typeface="Times New Roman"/>
                <a:cs typeface="Times New Roman"/>
                <a:sym typeface="Times New Roman"/>
              </a:defRPr>
            </a:lvl8pPr>
            <a:lvl9pPr marL="4351540" marR="0" lvl="8" indent="-142330" algn="l" rtl="0">
              <a:spcBef>
                <a:spcPts val="358"/>
              </a:spcBef>
              <a:buClr>
                <a:schemeClr val="dk1"/>
              </a:buClr>
              <a:buSzPct val="101571"/>
              <a:buFont typeface="Arial"/>
              <a:buChar char="•"/>
              <a:defRPr sz="180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7" name="Slide Number Placeholder 2"/>
          <p:cNvSpPr>
            <a:spLocks noGrp="1"/>
          </p:cNvSpPr>
          <p:nvPr>
            <p:ph type="sldNum" sz="quarter" idx="10"/>
          </p:nvPr>
        </p:nvSpPr>
        <p:spPr>
          <a:xfrm>
            <a:off x="7010400" y="6483126"/>
            <a:ext cx="2133600" cy="365125"/>
          </a:xfrm>
          <a:prstGeom prst="rect">
            <a:avLst/>
          </a:prstGeom>
        </p:spPr>
        <p:txBody>
          <a:bodyPr vert="horz" lIns="91440" tIns="45720" rIns="91440" bIns="45720" rtlCol="0" anchor="ctr"/>
          <a:lstStyle>
            <a:lvl1pPr>
              <a:defRPr lang="en-US" smtClean="0"/>
            </a:lvl1pPr>
          </a:lstStyle>
          <a:p>
            <a:fld id="{7AD96CEF-24A8-C74F-A613-1FCB7E72B116}" type="slidenum">
              <a:rPr lang="uk-UA" smtClean="0"/>
              <a:pPr/>
              <a:t>‹#›</a:t>
            </a:fld>
            <a:endParaRPr lang="uk-UA"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57201" y="957824"/>
            <a:ext cx="8229600" cy="919629"/>
          </a:xfrm>
          <a:prstGeom prst="rect">
            <a:avLst/>
          </a:prstGeom>
          <a:noFill/>
          <a:ln>
            <a:noFill/>
          </a:ln>
        </p:spPr>
        <p:txBody>
          <a:bodyPr lIns="57584" tIns="57584" rIns="57584" bIns="57584" anchor="ctr" anchorCtr="0"/>
          <a:lstStyle>
            <a:lvl1pPr>
              <a:defRPr sz="3400" b="1">
                <a:solidFill>
                  <a:schemeClr val="dk2"/>
                </a:solidFill>
                <a:latin typeface="Gill Sans"/>
                <a:ea typeface="Gill Sans"/>
                <a:cs typeface="Gill Sans"/>
              </a:defRPr>
            </a:lvl1pPr>
          </a:lstStyle>
          <a:p>
            <a:pPr marL="0" lvl="0" indent="0" algn="ctr">
              <a:buClr>
                <a:schemeClr val="dk2"/>
              </a:buClr>
              <a:buFont typeface="Gill Sans"/>
            </a:pPr>
            <a:r>
              <a:rPr lang="en-US"/>
              <a:t>Click to edit Master title style</a:t>
            </a:r>
            <a:endParaRPr/>
          </a:p>
        </p:txBody>
      </p:sp>
      <p:sp>
        <p:nvSpPr>
          <p:cNvPr id="3" name="Slide Number Placeholder 2"/>
          <p:cNvSpPr>
            <a:spLocks noGrp="1"/>
          </p:cNvSpPr>
          <p:nvPr>
            <p:ph type="sldNum" sz="quarter" idx="4"/>
          </p:nvPr>
        </p:nvSpPr>
        <p:spPr>
          <a:xfrm>
            <a:off x="7010400" y="6483126"/>
            <a:ext cx="2133600" cy="365125"/>
          </a:xfrm>
          <a:prstGeom prst="rect">
            <a:avLst/>
          </a:prstGeom>
        </p:spPr>
        <p:txBody>
          <a:bodyPr vert="horz" lIns="91440" tIns="45720" rIns="91440" bIns="45720" rtlCol="0" anchor="ctr"/>
          <a:lstStyle>
            <a:lvl1pPr>
              <a:defRPr lang="en-US" smtClean="0"/>
            </a:lvl1pPr>
          </a:lstStyle>
          <a:p>
            <a:fld id="{7AD96CEF-24A8-C74F-A613-1FCB7E72B116}" type="slidenum">
              <a:rPr lang="uk-UA" smtClean="0"/>
              <a:pPr/>
              <a:t>‹#›</a:t>
            </a:fld>
            <a:endParaRPr lang="uk-UA"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57204" y="666730"/>
            <a:ext cx="3008313" cy="928790"/>
          </a:xfrm>
          <a:prstGeom prst="rect">
            <a:avLst/>
          </a:prstGeom>
          <a:noFill/>
          <a:ln>
            <a:noFill/>
          </a:ln>
        </p:spPr>
        <p:txBody>
          <a:bodyPr lIns="57584" tIns="57584" rIns="57584" bIns="57584" anchor="b" anchorCtr="0"/>
          <a:lstStyle>
            <a:lvl1pPr marL="0" marR="0" lvl="0" indent="0" algn="l" rtl="0">
              <a:spcBef>
                <a:spcPts val="0"/>
              </a:spcBef>
              <a:buClr>
                <a:schemeClr val="dk2"/>
              </a:buClr>
              <a:buFont typeface="Gill Sans"/>
              <a:buNone/>
              <a:defRPr sz="2000" b="0" i="0" u="none" strike="noStrike" cap="none">
                <a:solidFill>
                  <a:schemeClr val="dk2"/>
                </a:solidFill>
                <a:latin typeface="Gill Sans"/>
                <a:ea typeface="Gill Sans"/>
                <a:cs typeface="Gill Sans"/>
                <a:sym typeface="Gill Sans"/>
              </a:defRPr>
            </a:lvl1pPr>
            <a:lvl2pPr lvl="1" indent="0">
              <a:spcBef>
                <a:spcPts val="0"/>
              </a:spcBef>
              <a:buNone/>
              <a:defRPr sz="1100"/>
            </a:lvl2pPr>
            <a:lvl3pPr lvl="2" indent="0">
              <a:spcBef>
                <a:spcPts val="0"/>
              </a:spcBef>
              <a:buNone/>
              <a:defRPr sz="1100"/>
            </a:lvl3pPr>
            <a:lvl4pPr lvl="3" indent="0">
              <a:spcBef>
                <a:spcPts val="0"/>
              </a:spcBef>
              <a:buNone/>
              <a:defRPr sz="1100"/>
            </a:lvl4pPr>
            <a:lvl5pPr lvl="4" indent="0">
              <a:spcBef>
                <a:spcPts val="0"/>
              </a:spcBef>
              <a:buNone/>
              <a:defRPr sz="1100"/>
            </a:lvl5pPr>
            <a:lvl6pPr lvl="5" indent="0">
              <a:spcBef>
                <a:spcPts val="0"/>
              </a:spcBef>
              <a:buNone/>
              <a:defRPr sz="1100"/>
            </a:lvl6pPr>
            <a:lvl7pPr lvl="6" indent="0">
              <a:spcBef>
                <a:spcPts val="0"/>
              </a:spcBef>
              <a:buNone/>
              <a:defRPr sz="1100"/>
            </a:lvl7pPr>
            <a:lvl8pPr lvl="7" indent="0">
              <a:spcBef>
                <a:spcPts val="0"/>
              </a:spcBef>
              <a:buNone/>
              <a:defRPr sz="1100"/>
            </a:lvl8pPr>
            <a:lvl9pPr lvl="8" indent="0">
              <a:spcBef>
                <a:spcPts val="0"/>
              </a:spcBef>
              <a:buNone/>
              <a:defRPr sz="1100"/>
            </a:lvl9pPr>
          </a:lstStyle>
          <a:p>
            <a:r>
              <a:rPr lang="en-US"/>
              <a:t>Click to edit Master title style</a:t>
            </a:r>
            <a:endParaRPr/>
          </a:p>
        </p:txBody>
      </p:sp>
      <p:sp>
        <p:nvSpPr>
          <p:cNvPr id="38" name="Shape 38"/>
          <p:cNvSpPr txBox="1">
            <a:spLocks noGrp="1"/>
          </p:cNvSpPr>
          <p:nvPr>
            <p:ph type="body" idx="1"/>
          </p:nvPr>
        </p:nvSpPr>
        <p:spPr>
          <a:xfrm>
            <a:off x="3575049" y="666733"/>
            <a:ext cx="5111749" cy="5619854"/>
          </a:xfrm>
          <a:prstGeom prst="rect">
            <a:avLst/>
          </a:prstGeom>
          <a:noFill/>
          <a:ln>
            <a:noFill/>
          </a:ln>
        </p:spPr>
        <p:txBody>
          <a:bodyPr lIns="57584" tIns="57584" rIns="57584" bIns="57584" anchor="t" anchorCtr="0"/>
          <a:lstStyle>
            <a:lvl1pPr marL="383961" marR="0" lvl="0" indent="-184866" algn="l" rtl="0">
              <a:spcBef>
                <a:spcPts val="627"/>
              </a:spcBef>
              <a:buClr>
                <a:schemeClr val="dk2"/>
              </a:buClr>
              <a:buSzPct val="99560"/>
              <a:buFont typeface="Arial"/>
              <a:buChar char="•"/>
              <a:defRPr sz="3100" b="0" i="0" u="none" strike="noStrike" cap="none">
                <a:solidFill>
                  <a:schemeClr val="dk2"/>
                </a:solidFill>
                <a:latin typeface="Gill Sans"/>
                <a:ea typeface="Gill Sans"/>
                <a:cs typeface="Gill Sans"/>
                <a:sym typeface="Gill Sans"/>
              </a:defRPr>
            </a:lvl1pPr>
            <a:lvl2pPr marL="831913" marR="0" lvl="1" indent="-120885" algn="l" rtl="0">
              <a:spcBef>
                <a:spcPts val="627"/>
              </a:spcBef>
              <a:buClr>
                <a:schemeClr val="dk2"/>
              </a:buClr>
              <a:buSzPct val="99560"/>
              <a:buFont typeface="Arial"/>
              <a:buChar char="–"/>
              <a:defRPr sz="3100" b="0" i="1" u="none" strike="noStrike" cap="none">
                <a:solidFill>
                  <a:schemeClr val="dk2"/>
                </a:solidFill>
                <a:latin typeface="Gill Sans"/>
                <a:ea typeface="Gill Sans"/>
                <a:cs typeface="Gill Sans"/>
                <a:sym typeface="Gill Sans"/>
              </a:defRPr>
            </a:lvl2pPr>
            <a:lvl3pPr marL="1279864" marR="0" lvl="2" indent="-85339" algn="l" rtl="0">
              <a:spcBef>
                <a:spcPts val="537"/>
              </a:spcBef>
              <a:buClr>
                <a:schemeClr val="dk2"/>
              </a:buClr>
              <a:buSzPct val="99232"/>
              <a:buFont typeface="Arial"/>
              <a:buChar char="•"/>
              <a:defRPr sz="2700" b="0" i="1" u="none" strike="noStrike" cap="none">
                <a:solidFill>
                  <a:schemeClr val="dk2"/>
                </a:solidFill>
                <a:latin typeface="Gill Sans"/>
                <a:ea typeface="Gill Sans"/>
                <a:cs typeface="Gill Sans"/>
                <a:sym typeface="Gill Sans"/>
              </a:defRPr>
            </a:lvl3pPr>
            <a:lvl4pPr marL="1791810" marR="0" lvl="3" indent="-113789" algn="l" rtl="0">
              <a:spcBef>
                <a:spcPts val="448"/>
              </a:spcBef>
              <a:buClr>
                <a:schemeClr val="dk2"/>
              </a:buClr>
              <a:buSzPct val="98777"/>
              <a:buFont typeface="Arial"/>
              <a:buChar char="–"/>
              <a:defRPr sz="2200" b="0" i="1" u="none" strike="noStrike" cap="none">
                <a:solidFill>
                  <a:schemeClr val="dk2"/>
                </a:solidFill>
                <a:latin typeface="Gill Sans"/>
                <a:ea typeface="Gill Sans"/>
                <a:cs typeface="Gill Sans"/>
                <a:sym typeface="Gill Sans"/>
              </a:defRPr>
            </a:lvl4pPr>
            <a:lvl5pPr marL="2303757" marR="0" lvl="4" indent="-113802" algn="l" rtl="0">
              <a:spcBef>
                <a:spcPts val="448"/>
              </a:spcBef>
              <a:buClr>
                <a:schemeClr val="dk2"/>
              </a:buClr>
              <a:buSzPct val="98777"/>
              <a:buFont typeface="Arial"/>
              <a:buChar char="»"/>
              <a:defRPr sz="2200" b="0" i="1" u="none" strike="noStrike" cap="none">
                <a:solidFill>
                  <a:schemeClr val="dk2"/>
                </a:solidFill>
                <a:latin typeface="Gill Sans"/>
                <a:ea typeface="Gill Sans"/>
                <a:cs typeface="Gill Sans"/>
                <a:sym typeface="Gill Sans"/>
              </a:defRPr>
            </a:lvl5pPr>
            <a:lvl6pPr marL="2815703" marR="0" lvl="5" indent="-113816" algn="l" rtl="0">
              <a:spcBef>
                <a:spcPts val="448"/>
              </a:spcBef>
              <a:buClr>
                <a:schemeClr val="dk1"/>
              </a:buClr>
              <a:buSzPct val="98777"/>
              <a:buFont typeface="Arial"/>
              <a:buChar char="•"/>
              <a:defRPr sz="2200" b="0" i="0" u="none" strike="noStrike" cap="none">
                <a:solidFill>
                  <a:schemeClr val="dk1"/>
                </a:solidFill>
                <a:latin typeface="Times New Roman"/>
                <a:ea typeface="Times New Roman"/>
                <a:cs typeface="Times New Roman"/>
                <a:sym typeface="Times New Roman"/>
              </a:defRPr>
            </a:lvl6pPr>
            <a:lvl7pPr marL="3327649" marR="0" lvl="6" indent="-113828" algn="l" rtl="0">
              <a:spcBef>
                <a:spcPts val="448"/>
              </a:spcBef>
              <a:buClr>
                <a:schemeClr val="dk1"/>
              </a:buClr>
              <a:buSzPct val="98777"/>
              <a:buFont typeface="Arial"/>
              <a:buChar char="•"/>
              <a:defRPr sz="2200" b="0" i="0" u="none" strike="noStrike" cap="none">
                <a:solidFill>
                  <a:schemeClr val="dk1"/>
                </a:solidFill>
                <a:latin typeface="Times New Roman"/>
                <a:ea typeface="Times New Roman"/>
                <a:cs typeface="Times New Roman"/>
                <a:sym typeface="Times New Roman"/>
              </a:defRPr>
            </a:lvl7pPr>
            <a:lvl8pPr marL="3839596" marR="0" lvl="7" indent="-113842" algn="l" rtl="0">
              <a:spcBef>
                <a:spcPts val="448"/>
              </a:spcBef>
              <a:buClr>
                <a:schemeClr val="dk1"/>
              </a:buClr>
              <a:buSzPct val="98777"/>
              <a:buFont typeface="Arial"/>
              <a:buChar char="•"/>
              <a:defRPr sz="2200" b="0" i="0" u="none" strike="noStrike" cap="none">
                <a:solidFill>
                  <a:schemeClr val="dk1"/>
                </a:solidFill>
                <a:latin typeface="Times New Roman"/>
                <a:ea typeface="Times New Roman"/>
                <a:cs typeface="Times New Roman"/>
                <a:sym typeface="Times New Roman"/>
              </a:defRPr>
            </a:lvl8pPr>
            <a:lvl9pPr marL="4351540" marR="0" lvl="8" indent="-113853" algn="l" rtl="0">
              <a:spcBef>
                <a:spcPts val="448"/>
              </a:spcBef>
              <a:buClr>
                <a:schemeClr val="dk1"/>
              </a:buClr>
              <a:buSzPct val="98777"/>
              <a:buFont typeface="Arial"/>
              <a:buChar char="•"/>
              <a:defRPr sz="220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39" name="Shape 39"/>
          <p:cNvSpPr txBox="1">
            <a:spLocks noGrp="1"/>
          </p:cNvSpPr>
          <p:nvPr>
            <p:ph type="body" idx="2"/>
          </p:nvPr>
        </p:nvSpPr>
        <p:spPr>
          <a:xfrm>
            <a:off x="457204" y="1595525"/>
            <a:ext cx="3008313" cy="4691062"/>
          </a:xfrm>
          <a:prstGeom prst="rect">
            <a:avLst/>
          </a:prstGeom>
          <a:noFill/>
          <a:ln>
            <a:noFill/>
          </a:ln>
        </p:spPr>
        <p:txBody>
          <a:bodyPr lIns="57584" tIns="57584" rIns="57584" bIns="57584" anchor="t" anchorCtr="0"/>
          <a:lstStyle>
            <a:lvl1pPr marL="0" marR="0" lvl="0" indent="0" algn="l" rtl="0">
              <a:spcBef>
                <a:spcPts val="314"/>
              </a:spcBef>
              <a:buClr>
                <a:schemeClr val="dk2"/>
              </a:buClr>
              <a:buFont typeface="Arial"/>
              <a:buNone/>
              <a:defRPr sz="1600" b="1" i="0" u="none" strike="noStrike" cap="none">
                <a:solidFill>
                  <a:schemeClr val="dk2"/>
                </a:solidFill>
                <a:latin typeface="Gill Sans"/>
                <a:ea typeface="Gill Sans"/>
                <a:cs typeface="Gill Sans"/>
                <a:sym typeface="Gill Sans"/>
              </a:defRPr>
            </a:lvl1pPr>
            <a:lvl2pPr marL="511946" marR="0" lvl="1" indent="-13" algn="l" rtl="0">
              <a:spcBef>
                <a:spcPts val="269"/>
              </a:spcBef>
              <a:buClr>
                <a:schemeClr val="dk2"/>
              </a:buClr>
              <a:buFont typeface="Arial"/>
              <a:buNone/>
              <a:defRPr sz="1300" b="0" i="0" u="none" strike="noStrike" cap="none">
                <a:solidFill>
                  <a:schemeClr val="dk2"/>
                </a:solidFill>
                <a:latin typeface="Gill Sans"/>
                <a:ea typeface="Gill Sans"/>
                <a:cs typeface="Gill Sans"/>
                <a:sym typeface="Gill Sans"/>
              </a:defRPr>
            </a:lvl2pPr>
            <a:lvl3pPr marL="1023891" marR="0" lvl="2" indent="-25" algn="l" rtl="0">
              <a:spcBef>
                <a:spcPts val="224"/>
              </a:spcBef>
              <a:buClr>
                <a:schemeClr val="dk2"/>
              </a:buClr>
              <a:buFont typeface="Arial"/>
              <a:buNone/>
              <a:defRPr sz="1100" b="0" i="0" u="none" strike="noStrike" cap="none">
                <a:solidFill>
                  <a:schemeClr val="dk2"/>
                </a:solidFill>
                <a:latin typeface="Gill Sans"/>
                <a:ea typeface="Gill Sans"/>
                <a:cs typeface="Gill Sans"/>
                <a:sym typeface="Gill Sans"/>
              </a:defRPr>
            </a:lvl3pPr>
            <a:lvl4pPr marL="1535839" marR="0" lvl="3" indent="-38" algn="l" rtl="0">
              <a:spcBef>
                <a:spcPts val="202"/>
              </a:spcBef>
              <a:buClr>
                <a:schemeClr val="dk2"/>
              </a:buClr>
              <a:buFont typeface="Arial"/>
              <a:buNone/>
              <a:defRPr sz="1000" b="0" i="0" u="none" strike="noStrike" cap="none">
                <a:solidFill>
                  <a:schemeClr val="dk2"/>
                </a:solidFill>
                <a:latin typeface="Gill Sans"/>
                <a:ea typeface="Gill Sans"/>
                <a:cs typeface="Gill Sans"/>
                <a:sym typeface="Gill Sans"/>
              </a:defRPr>
            </a:lvl4pPr>
            <a:lvl5pPr marL="2047785" marR="0" lvl="4" indent="-52" algn="l" rtl="0">
              <a:spcBef>
                <a:spcPts val="202"/>
              </a:spcBef>
              <a:buClr>
                <a:schemeClr val="dk2"/>
              </a:buClr>
              <a:buFont typeface="Arial"/>
              <a:buNone/>
              <a:defRPr sz="1000" b="0" i="0" u="none" strike="noStrike" cap="none">
                <a:solidFill>
                  <a:schemeClr val="dk2"/>
                </a:solidFill>
                <a:latin typeface="Gill Sans"/>
                <a:ea typeface="Gill Sans"/>
                <a:cs typeface="Gill Sans"/>
                <a:sym typeface="Gill Sans"/>
              </a:defRPr>
            </a:lvl5pPr>
            <a:lvl6pPr marL="2559730" marR="0" lvl="5" indent="-64" algn="l" rtl="0">
              <a:spcBef>
                <a:spcPts val="202"/>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6pPr>
            <a:lvl7pPr marL="3071676" marR="0" lvl="6" indent="-76" algn="l" rtl="0">
              <a:spcBef>
                <a:spcPts val="202"/>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7pPr>
            <a:lvl8pPr marL="3583621" marR="0" lvl="7" indent="-89" algn="l" rtl="0">
              <a:spcBef>
                <a:spcPts val="202"/>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8pPr>
            <a:lvl9pPr marL="4095568" marR="0" lvl="8" indent="-102" algn="l" rtl="0">
              <a:spcBef>
                <a:spcPts val="202"/>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5" name="Slide Number Placeholder 2"/>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defRPr lang="en-US" smtClean="0"/>
            </a:lvl1pPr>
          </a:lstStyle>
          <a:p>
            <a:fld id="{7AD96CEF-24A8-C74F-A613-1FCB7E72B116}" type="slidenum">
              <a:rPr lang="uk-UA" smtClean="0"/>
              <a:pPr/>
              <a:t>‹#›</a:t>
            </a:fld>
            <a:endParaRPr lang="uk-UA"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1792288" y="4800601"/>
            <a:ext cx="5486400" cy="566739"/>
          </a:xfrm>
          <a:prstGeom prst="rect">
            <a:avLst/>
          </a:prstGeom>
          <a:noFill/>
          <a:ln>
            <a:noFill/>
          </a:ln>
        </p:spPr>
        <p:txBody>
          <a:bodyPr lIns="57584" tIns="57584" rIns="57584" bIns="57584" anchor="b" anchorCtr="0"/>
          <a:lstStyle>
            <a:lvl1pPr marL="0" marR="0" lvl="0" indent="0" algn="l" rtl="0">
              <a:spcBef>
                <a:spcPts val="0"/>
              </a:spcBef>
              <a:buClr>
                <a:schemeClr val="dk2"/>
              </a:buClr>
              <a:buFont typeface="Gill Sans"/>
              <a:buNone/>
              <a:defRPr sz="2200" b="0" i="0" u="none" strike="noStrike" cap="none">
                <a:solidFill>
                  <a:schemeClr val="dk2"/>
                </a:solidFill>
                <a:latin typeface="Gill Sans"/>
                <a:ea typeface="Gill Sans"/>
                <a:cs typeface="Gill Sans"/>
                <a:sym typeface="Gill Sans"/>
              </a:defRPr>
            </a:lvl1pPr>
            <a:lvl2pPr lvl="1" indent="0">
              <a:spcBef>
                <a:spcPts val="0"/>
              </a:spcBef>
              <a:buNone/>
              <a:defRPr sz="1100"/>
            </a:lvl2pPr>
            <a:lvl3pPr lvl="2" indent="0">
              <a:spcBef>
                <a:spcPts val="0"/>
              </a:spcBef>
              <a:buNone/>
              <a:defRPr sz="1100"/>
            </a:lvl3pPr>
            <a:lvl4pPr lvl="3" indent="0">
              <a:spcBef>
                <a:spcPts val="0"/>
              </a:spcBef>
              <a:buNone/>
              <a:defRPr sz="1100"/>
            </a:lvl4pPr>
            <a:lvl5pPr lvl="4" indent="0">
              <a:spcBef>
                <a:spcPts val="0"/>
              </a:spcBef>
              <a:buNone/>
              <a:defRPr sz="1100"/>
            </a:lvl5pPr>
            <a:lvl6pPr lvl="5" indent="0">
              <a:spcBef>
                <a:spcPts val="0"/>
              </a:spcBef>
              <a:buNone/>
              <a:defRPr sz="1100"/>
            </a:lvl6pPr>
            <a:lvl7pPr lvl="6" indent="0">
              <a:spcBef>
                <a:spcPts val="0"/>
              </a:spcBef>
              <a:buNone/>
              <a:defRPr sz="1100"/>
            </a:lvl7pPr>
            <a:lvl8pPr lvl="7" indent="0">
              <a:spcBef>
                <a:spcPts val="0"/>
              </a:spcBef>
              <a:buNone/>
              <a:defRPr sz="1100"/>
            </a:lvl8pPr>
            <a:lvl9pPr lvl="8" indent="0">
              <a:spcBef>
                <a:spcPts val="0"/>
              </a:spcBef>
              <a:buNone/>
              <a:defRPr sz="1100"/>
            </a:lvl9pPr>
          </a:lstStyle>
          <a:p>
            <a:r>
              <a:rPr lang="en-US"/>
              <a:t>Click to edit Master title style</a:t>
            </a:r>
            <a:endParaRPr/>
          </a:p>
        </p:txBody>
      </p:sp>
      <p:sp>
        <p:nvSpPr>
          <p:cNvPr id="42" name="Shape 42"/>
          <p:cNvSpPr>
            <a:spLocks noGrp="1"/>
          </p:cNvSpPr>
          <p:nvPr>
            <p:ph type="pic" idx="2"/>
          </p:nvPr>
        </p:nvSpPr>
        <p:spPr>
          <a:xfrm>
            <a:off x="1792288" y="612776"/>
            <a:ext cx="5486400" cy="4114799"/>
          </a:xfrm>
          <a:prstGeom prst="rect">
            <a:avLst/>
          </a:prstGeom>
          <a:noFill/>
          <a:ln>
            <a:noFill/>
          </a:ln>
        </p:spPr>
        <p:txBody>
          <a:bodyPr lIns="57584" tIns="57584" rIns="57584" bIns="57584" anchor="t" anchorCtr="0"/>
          <a:lstStyle>
            <a:lvl1pPr marL="0" marR="0" lvl="0" indent="0" algn="l" rtl="0">
              <a:spcBef>
                <a:spcPts val="717"/>
              </a:spcBef>
              <a:buClr>
                <a:schemeClr val="dk2"/>
              </a:buClr>
              <a:buFont typeface="Arial"/>
              <a:buNone/>
              <a:defRPr sz="3600" b="1" i="0" u="none" strike="noStrike" cap="none">
                <a:solidFill>
                  <a:schemeClr val="dk2"/>
                </a:solidFill>
                <a:latin typeface="Gill Sans"/>
                <a:ea typeface="Gill Sans"/>
                <a:cs typeface="Gill Sans"/>
                <a:sym typeface="Gill Sans"/>
              </a:defRPr>
            </a:lvl1pPr>
            <a:lvl2pPr marL="511946" marR="0" lvl="1" indent="-13" algn="l" rtl="0">
              <a:spcBef>
                <a:spcPts val="627"/>
              </a:spcBef>
              <a:buClr>
                <a:schemeClr val="dk2"/>
              </a:buClr>
              <a:buFont typeface="Arial"/>
              <a:buNone/>
              <a:defRPr sz="3100" b="0" i="0" u="none" strike="noStrike" cap="none">
                <a:solidFill>
                  <a:schemeClr val="dk2"/>
                </a:solidFill>
                <a:latin typeface="Gill Sans"/>
                <a:ea typeface="Gill Sans"/>
                <a:cs typeface="Gill Sans"/>
                <a:sym typeface="Gill Sans"/>
              </a:defRPr>
            </a:lvl2pPr>
            <a:lvl3pPr marL="1023891" marR="0" lvl="2" indent="-25" algn="l" rtl="0">
              <a:spcBef>
                <a:spcPts val="537"/>
              </a:spcBef>
              <a:buClr>
                <a:schemeClr val="dk2"/>
              </a:buClr>
              <a:buFont typeface="Arial"/>
              <a:buNone/>
              <a:defRPr sz="2700" b="0" i="0" u="none" strike="noStrike" cap="none">
                <a:solidFill>
                  <a:schemeClr val="dk2"/>
                </a:solidFill>
                <a:latin typeface="Gill Sans"/>
                <a:ea typeface="Gill Sans"/>
                <a:cs typeface="Gill Sans"/>
                <a:sym typeface="Gill Sans"/>
              </a:defRPr>
            </a:lvl3pPr>
            <a:lvl4pPr marL="1535839" marR="0" lvl="3" indent="-38" algn="l" rtl="0">
              <a:spcBef>
                <a:spcPts val="448"/>
              </a:spcBef>
              <a:buClr>
                <a:schemeClr val="dk2"/>
              </a:buClr>
              <a:buFont typeface="Arial"/>
              <a:buNone/>
              <a:defRPr sz="2200" b="0" i="0" u="none" strike="noStrike" cap="none">
                <a:solidFill>
                  <a:schemeClr val="dk2"/>
                </a:solidFill>
                <a:latin typeface="Gill Sans"/>
                <a:ea typeface="Gill Sans"/>
                <a:cs typeface="Gill Sans"/>
                <a:sym typeface="Gill Sans"/>
              </a:defRPr>
            </a:lvl4pPr>
            <a:lvl5pPr marL="2047785" marR="0" lvl="4" indent="-52" algn="l" rtl="0">
              <a:spcBef>
                <a:spcPts val="448"/>
              </a:spcBef>
              <a:buClr>
                <a:schemeClr val="dk2"/>
              </a:buClr>
              <a:buFont typeface="Arial"/>
              <a:buNone/>
              <a:defRPr sz="2200" b="0" i="0" u="none" strike="noStrike" cap="none">
                <a:solidFill>
                  <a:schemeClr val="dk2"/>
                </a:solidFill>
                <a:latin typeface="Gill Sans"/>
                <a:ea typeface="Gill Sans"/>
                <a:cs typeface="Gill Sans"/>
                <a:sym typeface="Gill Sans"/>
              </a:defRPr>
            </a:lvl5pPr>
            <a:lvl6pPr marL="2559730" marR="0" lvl="5" indent="-64" algn="l" rtl="0">
              <a:spcBef>
                <a:spcPts val="448"/>
              </a:spcBef>
              <a:buClr>
                <a:schemeClr val="dk1"/>
              </a:buClr>
              <a:buFont typeface="Arial"/>
              <a:buNone/>
              <a:defRPr sz="2200" b="0" i="0" u="none" strike="noStrike" cap="none">
                <a:solidFill>
                  <a:schemeClr val="dk1"/>
                </a:solidFill>
                <a:latin typeface="Times New Roman"/>
                <a:ea typeface="Times New Roman"/>
                <a:cs typeface="Times New Roman"/>
                <a:sym typeface="Times New Roman"/>
              </a:defRPr>
            </a:lvl6pPr>
            <a:lvl7pPr marL="3071676" marR="0" lvl="6" indent="-76" algn="l" rtl="0">
              <a:spcBef>
                <a:spcPts val="448"/>
              </a:spcBef>
              <a:buClr>
                <a:schemeClr val="dk1"/>
              </a:buClr>
              <a:buFont typeface="Arial"/>
              <a:buNone/>
              <a:defRPr sz="2200" b="0" i="0" u="none" strike="noStrike" cap="none">
                <a:solidFill>
                  <a:schemeClr val="dk1"/>
                </a:solidFill>
                <a:latin typeface="Times New Roman"/>
                <a:ea typeface="Times New Roman"/>
                <a:cs typeface="Times New Roman"/>
                <a:sym typeface="Times New Roman"/>
              </a:defRPr>
            </a:lvl7pPr>
            <a:lvl8pPr marL="3583621" marR="0" lvl="7" indent="-89" algn="l" rtl="0">
              <a:spcBef>
                <a:spcPts val="448"/>
              </a:spcBef>
              <a:buClr>
                <a:schemeClr val="dk1"/>
              </a:buClr>
              <a:buFont typeface="Arial"/>
              <a:buNone/>
              <a:defRPr sz="2200" b="0" i="0" u="none" strike="noStrike" cap="none">
                <a:solidFill>
                  <a:schemeClr val="dk1"/>
                </a:solidFill>
                <a:latin typeface="Times New Roman"/>
                <a:ea typeface="Times New Roman"/>
                <a:cs typeface="Times New Roman"/>
                <a:sym typeface="Times New Roman"/>
              </a:defRPr>
            </a:lvl8pPr>
            <a:lvl9pPr marL="4095568" marR="0" lvl="8" indent="-102" algn="l" rtl="0">
              <a:spcBef>
                <a:spcPts val="448"/>
              </a:spcBef>
              <a:buClr>
                <a:schemeClr val="dk1"/>
              </a:buClr>
              <a:buFont typeface="Arial"/>
              <a:buNone/>
              <a:defRPr sz="2200" b="0" i="0" u="none" strike="noStrike" cap="none">
                <a:solidFill>
                  <a:schemeClr val="dk1"/>
                </a:solidFill>
                <a:latin typeface="Times New Roman"/>
                <a:ea typeface="Times New Roman"/>
                <a:cs typeface="Times New Roman"/>
                <a:sym typeface="Times New Roman"/>
              </a:defRPr>
            </a:lvl9pPr>
          </a:lstStyle>
          <a:p>
            <a:r>
              <a:rPr lang="en-US"/>
              <a:t>Drag picture to placeholder or click icon to add</a:t>
            </a:r>
            <a:endParaRPr/>
          </a:p>
        </p:txBody>
      </p:sp>
      <p:sp>
        <p:nvSpPr>
          <p:cNvPr id="43" name="Shape 43"/>
          <p:cNvSpPr txBox="1">
            <a:spLocks noGrp="1"/>
          </p:cNvSpPr>
          <p:nvPr>
            <p:ph type="body" idx="1"/>
          </p:nvPr>
        </p:nvSpPr>
        <p:spPr>
          <a:xfrm>
            <a:off x="1792288" y="5367341"/>
            <a:ext cx="5486400" cy="804863"/>
          </a:xfrm>
          <a:prstGeom prst="rect">
            <a:avLst/>
          </a:prstGeom>
          <a:noFill/>
          <a:ln>
            <a:noFill/>
          </a:ln>
        </p:spPr>
        <p:txBody>
          <a:bodyPr lIns="57584" tIns="57584" rIns="57584" bIns="57584" anchor="t" anchorCtr="0"/>
          <a:lstStyle>
            <a:lvl1pPr marL="0" marR="0" lvl="0" indent="0" algn="l" rtl="0">
              <a:spcBef>
                <a:spcPts val="314"/>
              </a:spcBef>
              <a:buClr>
                <a:schemeClr val="dk2"/>
              </a:buClr>
              <a:buFont typeface="Arial"/>
              <a:buNone/>
              <a:defRPr sz="1600" b="0" i="0" u="none" strike="noStrike" cap="none">
                <a:solidFill>
                  <a:schemeClr val="dk2"/>
                </a:solidFill>
                <a:latin typeface="Gill Sans"/>
                <a:ea typeface="Gill Sans"/>
                <a:cs typeface="Gill Sans"/>
                <a:sym typeface="Gill Sans"/>
              </a:defRPr>
            </a:lvl1pPr>
            <a:lvl2pPr marL="511946" marR="0" lvl="1" indent="-13" algn="l" rtl="0">
              <a:spcBef>
                <a:spcPts val="269"/>
              </a:spcBef>
              <a:buClr>
                <a:schemeClr val="dk2"/>
              </a:buClr>
              <a:buFont typeface="Arial"/>
              <a:buNone/>
              <a:defRPr sz="1300" b="0" i="0" u="none" strike="noStrike" cap="none">
                <a:solidFill>
                  <a:schemeClr val="dk2"/>
                </a:solidFill>
                <a:latin typeface="Gill Sans"/>
                <a:ea typeface="Gill Sans"/>
                <a:cs typeface="Gill Sans"/>
                <a:sym typeface="Gill Sans"/>
              </a:defRPr>
            </a:lvl2pPr>
            <a:lvl3pPr marL="1023891" marR="0" lvl="2" indent="-25" algn="l" rtl="0">
              <a:spcBef>
                <a:spcPts val="224"/>
              </a:spcBef>
              <a:buClr>
                <a:schemeClr val="dk2"/>
              </a:buClr>
              <a:buFont typeface="Arial"/>
              <a:buNone/>
              <a:defRPr sz="1100" b="0" i="0" u="none" strike="noStrike" cap="none">
                <a:solidFill>
                  <a:schemeClr val="dk2"/>
                </a:solidFill>
                <a:latin typeface="Gill Sans"/>
                <a:ea typeface="Gill Sans"/>
                <a:cs typeface="Gill Sans"/>
                <a:sym typeface="Gill Sans"/>
              </a:defRPr>
            </a:lvl3pPr>
            <a:lvl4pPr marL="1535839" marR="0" lvl="3" indent="-38" algn="l" rtl="0">
              <a:spcBef>
                <a:spcPts val="202"/>
              </a:spcBef>
              <a:buClr>
                <a:schemeClr val="dk2"/>
              </a:buClr>
              <a:buFont typeface="Arial"/>
              <a:buNone/>
              <a:defRPr sz="1000" b="0" i="0" u="none" strike="noStrike" cap="none">
                <a:solidFill>
                  <a:schemeClr val="dk2"/>
                </a:solidFill>
                <a:latin typeface="Gill Sans"/>
                <a:ea typeface="Gill Sans"/>
                <a:cs typeface="Gill Sans"/>
                <a:sym typeface="Gill Sans"/>
              </a:defRPr>
            </a:lvl4pPr>
            <a:lvl5pPr marL="2047785" marR="0" lvl="4" indent="-52" algn="l" rtl="0">
              <a:spcBef>
                <a:spcPts val="202"/>
              </a:spcBef>
              <a:buClr>
                <a:schemeClr val="dk2"/>
              </a:buClr>
              <a:buFont typeface="Arial"/>
              <a:buNone/>
              <a:defRPr sz="1000" b="0" i="0" u="none" strike="noStrike" cap="none">
                <a:solidFill>
                  <a:schemeClr val="dk2"/>
                </a:solidFill>
                <a:latin typeface="Gill Sans"/>
                <a:ea typeface="Gill Sans"/>
                <a:cs typeface="Gill Sans"/>
                <a:sym typeface="Gill Sans"/>
              </a:defRPr>
            </a:lvl5pPr>
            <a:lvl6pPr marL="2559730" marR="0" lvl="5" indent="-64" algn="l" rtl="0">
              <a:spcBef>
                <a:spcPts val="202"/>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6pPr>
            <a:lvl7pPr marL="3071676" marR="0" lvl="6" indent="-76" algn="l" rtl="0">
              <a:spcBef>
                <a:spcPts val="202"/>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7pPr>
            <a:lvl8pPr marL="3583621" marR="0" lvl="7" indent="-89" algn="l" rtl="0">
              <a:spcBef>
                <a:spcPts val="202"/>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8pPr>
            <a:lvl9pPr marL="4095568" marR="0" lvl="8" indent="-102" algn="l" rtl="0">
              <a:spcBef>
                <a:spcPts val="202"/>
              </a:spcBef>
              <a:buClr>
                <a:schemeClr val="dk1"/>
              </a:buClr>
              <a:buFont typeface="Arial"/>
              <a:buNone/>
              <a:defRPr sz="100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5" name="Slide Number Placeholder 2"/>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defRPr lang="en-US" smtClean="0"/>
            </a:lvl1pPr>
          </a:lstStyle>
          <a:p>
            <a:fld id="{7AD96CEF-24A8-C74F-A613-1FCB7E72B116}" type="slidenum">
              <a:rPr lang="uk-UA" smtClean="0"/>
              <a:pPr/>
              <a:t>‹#›</a:t>
            </a:fld>
            <a:endParaRPr lang="uk-UA"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448817" y="665051"/>
            <a:ext cx="8432800" cy="935790"/>
          </a:xfrm>
          <a:prstGeom prst="rect">
            <a:avLst/>
          </a:prstGeom>
          <a:noFill/>
          <a:ln>
            <a:noFill/>
          </a:ln>
        </p:spPr>
        <p:txBody>
          <a:bodyPr lIns="57584" tIns="57584" rIns="57584" bIns="57584" anchor="ctr" anchorCtr="0"/>
          <a:lstStyle>
            <a:lvl1pPr algn="ctr">
              <a:defRPr sz="3200" b="1" dirty="0">
                <a:solidFill>
                  <a:schemeClr val="dk2"/>
                </a:solidFill>
                <a:latin typeface="Gill Sans"/>
                <a:ea typeface="Gill Sans"/>
                <a:cs typeface="Gill Sans"/>
              </a:defRPr>
            </a:lvl1pPr>
          </a:lstStyle>
          <a:p>
            <a:pPr marL="0" lvl="0" indent="0" algn="ctr">
              <a:buClr>
                <a:schemeClr val="dk2"/>
              </a:buClr>
              <a:buFont typeface="Gill Sans"/>
            </a:pPr>
            <a:r>
              <a:rPr lang="en-US" dirty="0"/>
              <a:t>Click to edit Master title style</a:t>
            </a:r>
            <a:endParaRPr dirty="0"/>
          </a:p>
        </p:txBody>
      </p:sp>
      <p:sp>
        <p:nvSpPr>
          <p:cNvPr id="20" name="Shape 20"/>
          <p:cNvSpPr txBox="1">
            <a:spLocks noGrp="1"/>
          </p:cNvSpPr>
          <p:nvPr>
            <p:ph type="body" idx="1"/>
          </p:nvPr>
        </p:nvSpPr>
        <p:spPr>
          <a:xfrm>
            <a:off x="457201" y="1643200"/>
            <a:ext cx="8229600" cy="4391281"/>
          </a:xfrm>
          <a:prstGeom prst="rect">
            <a:avLst/>
          </a:prstGeom>
          <a:noFill/>
          <a:ln>
            <a:noFill/>
          </a:ln>
        </p:spPr>
        <p:txBody>
          <a:bodyPr lIns="57584" tIns="57584" rIns="57584" bIns="57584" anchor="t" anchorCtr="0"/>
          <a:lstStyle>
            <a:lvl1pPr marL="383961" marR="0" lvl="0" indent="-206183" algn="l" rtl="0">
              <a:spcBef>
                <a:spcPts val="560"/>
              </a:spcBef>
              <a:buClr>
                <a:schemeClr val="dk2"/>
              </a:buClr>
              <a:buSzPct val="101022"/>
              <a:buFont typeface="Arial"/>
              <a:buChar char="•"/>
              <a:defRPr sz="2800" b="0" i="0" u="none" strike="noStrike" cap="none">
                <a:solidFill>
                  <a:schemeClr val="dk2"/>
                </a:solidFill>
                <a:latin typeface="Gill Sans"/>
                <a:ea typeface="Gill Sans"/>
                <a:cs typeface="Gill Sans"/>
                <a:sym typeface="Gill Sans"/>
              </a:defRPr>
            </a:lvl1pPr>
            <a:lvl2pPr marL="831913" marR="0" lvl="1" indent="-177758" algn="l" rtl="0">
              <a:spcBef>
                <a:spcPts val="448"/>
              </a:spcBef>
              <a:buClr>
                <a:schemeClr val="dk2"/>
              </a:buClr>
              <a:buSzPct val="98777"/>
              <a:buFont typeface="Arial"/>
              <a:buChar char="–"/>
              <a:defRPr sz="2200" b="0" i="1" u="none" strike="noStrike" cap="none">
                <a:solidFill>
                  <a:schemeClr val="dk2"/>
                </a:solidFill>
                <a:latin typeface="Gill Sans"/>
                <a:ea typeface="Gill Sans"/>
                <a:cs typeface="Gill Sans"/>
                <a:sym typeface="Gill Sans"/>
              </a:defRPr>
            </a:lvl2pPr>
            <a:lvl3pPr marL="1279864" marR="0" lvl="2" indent="-128015" algn="l" rtl="0">
              <a:spcBef>
                <a:spcPts val="403"/>
              </a:spcBef>
              <a:buClr>
                <a:schemeClr val="dk2"/>
              </a:buClr>
              <a:buSzPct val="100000"/>
              <a:buFont typeface="Arial"/>
              <a:buChar char="•"/>
              <a:defRPr sz="2000" b="0" i="1" u="none" strike="noStrike" cap="none">
                <a:solidFill>
                  <a:schemeClr val="dk2"/>
                </a:solidFill>
                <a:latin typeface="Gill Sans"/>
                <a:ea typeface="Gill Sans"/>
                <a:cs typeface="Gill Sans"/>
                <a:sym typeface="Gill Sans"/>
              </a:defRPr>
            </a:lvl3pPr>
            <a:lvl4pPr marL="1791810" marR="0" lvl="3" indent="-149344" algn="l" rtl="0">
              <a:spcBef>
                <a:spcPts val="336"/>
              </a:spcBef>
              <a:buClr>
                <a:schemeClr val="dk2"/>
              </a:buClr>
              <a:buSzPct val="98777"/>
              <a:buFont typeface="Arial"/>
              <a:buChar char="–"/>
              <a:defRPr sz="1700" b="0" i="1" u="none" strike="noStrike" cap="none">
                <a:solidFill>
                  <a:schemeClr val="dk2"/>
                </a:solidFill>
                <a:latin typeface="Gill Sans"/>
                <a:ea typeface="Gill Sans"/>
                <a:cs typeface="Gill Sans"/>
                <a:sym typeface="Gill Sans"/>
              </a:defRPr>
            </a:lvl4pPr>
            <a:lvl5pPr marL="2303757" marR="0" lvl="4" indent="-170715" algn="l" rtl="0">
              <a:spcBef>
                <a:spcPts val="269"/>
              </a:spcBef>
              <a:buClr>
                <a:schemeClr val="dk2"/>
              </a:buClr>
              <a:buSzPct val="101571"/>
              <a:buFont typeface="Arial"/>
              <a:buChar char="»"/>
              <a:defRPr sz="1300" b="0" i="1" u="none" strike="noStrike" cap="none">
                <a:solidFill>
                  <a:schemeClr val="dk2"/>
                </a:solidFill>
                <a:latin typeface="Gill Sans"/>
                <a:ea typeface="Gill Sans"/>
                <a:cs typeface="Gill Sans"/>
                <a:sym typeface="Gill Sans"/>
              </a:defRPr>
            </a:lvl5pPr>
            <a:lvl6pPr marL="2815703" marR="0" lvl="5" indent="-113816" algn="l" rtl="0">
              <a:spcBef>
                <a:spcPts val="448"/>
              </a:spcBef>
              <a:buClr>
                <a:schemeClr val="dk1"/>
              </a:buClr>
              <a:buSzPct val="98777"/>
              <a:buFont typeface="Arial"/>
              <a:buChar char="•"/>
              <a:defRPr sz="2200" b="0" i="0" u="none" strike="noStrike" cap="none">
                <a:solidFill>
                  <a:schemeClr val="dk1"/>
                </a:solidFill>
                <a:latin typeface="Times New Roman"/>
                <a:ea typeface="Times New Roman"/>
                <a:cs typeface="Times New Roman"/>
                <a:sym typeface="Times New Roman"/>
              </a:defRPr>
            </a:lvl6pPr>
            <a:lvl7pPr marL="3327649" marR="0" lvl="6" indent="-113828" algn="l" rtl="0">
              <a:spcBef>
                <a:spcPts val="448"/>
              </a:spcBef>
              <a:buClr>
                <a:schemeClr val="dk1"/>
              </a:buClr>
              <a:buSzPct val="98777"/>
              <a:buFont typeface="Arial"/>
              <a:buChar char="•"/>
              <a:defRPr sz="2200" b="0" i="0" u="none" strike="noStrike" cap="none">
                <a:solidFill>
                  <a:schemeClr val="dk1"/>
                </a:solidFill>
                <a:latin typeface="Times New Roman"/>
                <a:ea typeface="Times New Roman"/>
                <a:cs typeface="Times New Roman"/>
                <a:sym typeface="Times New Roman"/>
              </a:defRPr>
            </a:lvl7pPr>
            <a:lvl8pPr marL="3839596" marR="0" lvl="7" indent="-113842" algn="l" rtl="0">
              <a:spcBef>
                <a:spcPts val="448"/>
              </a:spcBef>
              <a:buClr>
                <a:schemeClr val="dk1"/>
              </a:buClr>
              <a:buSzPct val="98777"/>
              <a:buFont typeface="Arial"/>
              <a:buChar char="•"/>
              <a:defRPr sz="2200" b="0" i="0" u="none" strike="noStrike" cap="none">
                <a:solidFill>
                  <a:schemeClr val="dk1"/>
                </a:solidFill>
                <a:latin typeface="Times New Roman"/>
                <a:ea typeface="Times New Roman"/>
                <a:cs typeface="Times New Roman"/>
                <a:sym typeface="Times New Roman"/>
              </a:defRPr>
            </a:lvl8pPr>
            <a:lvl9pPr marL="4351540" marR="0" lvl="8" indent="-113853" algn="l" rtl="0">
              <a:spcBef>
                <a:spcPts val="448"/>
              </a:spcBef>
              <a:buClr>
                <a:schemeClr val="dk1"/>
              </a:buClr>
              <a:buSzPct val="98777"/>
              <a:buFont typeface="Arial"/>
              <a:buChar char="•"/>
              <a:defRPr sz="2200" b="0" i="0" u="none" strike="noStrike" cap="none">
                <a:solidFill>
                  <a:schemeClr val="dk1"/>
                </a:solidFill>
                <a:latin typeface="Times New Roman"/>
                <a:ea typeface="Times New Roman"/>
                <a:cs typeface="Times New Roman"/>
                <a:sym typeface="Times New Roman"/>
              </a:defRPr>
            </a:lvl9pPr>
          </a:lstStyle>
          <a:p>
            <a:pPr lvl="0"/>
            <a:r>
              <a:rPr lang="en-US"/>
              <a:t>Click to edit Master text styles</a:t>
            </a:r>
          </a:p>
        </p:txBody>
      </p:sp>
      <p:sp>
        <p:nvSpPr>
          <p:cNvPr id="4" name="Slide Number Placeholder 2"/>
          <p:cNvSpPr>
            <a:spLocks noGrp="1"/>
          </p:cNvSpPr>
          <p:nvPr>
            <p:ph type="sldNum" sz="quarter" idx="4"/>
          </p:nvPr>
        </p:nvSpPr>
        <p:spPr>
          <a:xfrm>
            <a:off x="7010400" y="6483126"/>
            <a:ext cx="2133600" cy="365125"/>
          </a:xfrm>
          <a:prstGeom prst="rect">
            <a:avLst/>
          </a:prstGeom>
        </p:spPr>
        <p:txBody>
          <a:bodyPr vert="horz" lIns="91440" tIns="45720" rIns="91440" bIns="45720" rtlCol="0" anchor="ctr"/>
          <a:lstStyle>
            <a:lvl1pPr>
              <a:defRPr lang="en-US" smtClean="0"/>
            </a:lvl1pPr>
          </a:lstStyle>
          <a:p>
            <a:fld id="{7AD96CEF-24A8-C74F-A613-1FCB7E72B116}" type="slidenum">
              <a:rPr lang="uk-UA" smtClean="0"/>
              <a:pPr/>
              <a:t>‹#›</a:t>
            </a:fld>
            <a:endParaRPr lang="uk-UA" dirty="0"/>
          </a:p>
        </p:txBody>
      </p:sp>
    </p:spTree>
    <p:extLst>
      <p:ext uri="{BB962C8B-B14F-4D97-AF65-F5344CB8AC3E}">
        <p14:creationId xmlns:p14="http://schemas.microsoft.com/office/powerpoint/2010/main" val="266789548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1" name="Shape 11" descr="Top_Bar_Background.png"/>
          <p:cNvPicPr preferRelativeResize="0"/>
          <p:nvPr/>
        </p:nvPicPr>
        <p:blipFill rotWithShape="1">
          <a:blip r:embed="rId9">
            <a:alphaModFix/>
          </a:blip>
          <a:srcRect t="-185" r="6086" b="-1"/>
          <a:stretch/>
        </p:blipFill>
        <p:spPr>
          <a:xfrm>
            <a:off x="324" y="-35996"/>
            <a:ext cx="9155328" cy="6870694"/>
          </a:xfrm>
          <a:prstGeom prst="rect">
            <a:avLst/>
          </a:prstGeom>
          <a:solidFill>
            <a:srgbClr val="FFFFFF"/>
          </a:solidFill>
          <a:ln>
            <a:noFill/>
          </a:ln>
        </p:spPr>
      </p:pic>
      <p:sp>
        <p:nvSpPr>
          <p:cNvPr id="10" name="Shape 10"/>
          <p:cNvSpPr txBox="1">
            <a:spLocks noGrp="1"/>
          </p:cNvSpPr>
          <p:nvPr>
            <p:ph type="body" idx="1"/>
          </p:nvPr>
        </p:nvSpPr>
        <p:spPr>
          <a:xfrm>
            <a:off x="457201" y="1600201"/>
            <a:ext cx="8229600" cy="4525962"/>
          </a:xfrm>
          <a:prstGeom prst="rect">
            <a:avLst/>
          </a:prstGeom>
          <a:noFill/>
          <a:ln>
            <a:noFill/>
          </a:ln>
        </p:spPr>
        <p:txBody>
          <a:bodyPr lIns="57584" tIns="57584" rIns="57584" bIns="57584" anchor="t" anchorCtr="0"/>
          <a:lstStyle>
            <a:lvl1pPr marL="609617" marR="0" lvl="0" indent="-327359" algn="l" rtl="0">
              <a:spcBef>
                <a:spcPts val="889"/>
              </a:spcBef>
              <a:buClr>
                <a:schemeClr val="dk2"/>
              </a:buClr>
              <a:buSzPct val="101022"/>
              <a:buFont typeface="Arial"/>
              <a:buChar char="•"/>
              <a:defRPr sz="4445" b="1" i="0" u="none" strike="noStrike" cap="none">
                <a:solidFill>
                  <a:schemeClr val="dk2"/>
                </a:solidFill>
                <a:latin typeface="Gill Sans"/>
                <a:ea typeface="Gill Sans"/>
                <a:cs typeface="Gill Sans"/>
                <a:sym typeface="Gill Sans"/>
              </a:defRPr>
            </a:lvl1pPr>
            <a:lvl2pPr marL="1320834" marR="0" lvl="1" indent="-282228" algn="l" rtl="0">
              <a:spcBef>
                <a:spcPts val="711"/>
              </a:spcBef>
              <a:buClr>
                <a:schemeClr val="dk2"/>
              </a:buClr>
              <a:buSzPct val="98777"/>
              <a:buFont typeface="Arial"/>
              <a:buChar char="–"/>
              <a:defRPr sz="3556" b="0" i="0" u="none" strike="noStrike" cap="none">
                <a:solidFill>
                  <a:schemeClr val="dk2"/>
                </a:solidFill>
                <a:latin typeface="Gill Sans"/>
                <a:ea typeface="Gill Sans"/>
                <a:cs typeface="Gill Sans"/>
                <a:sym typeface="Gill Sans"/>
              </a:defRPr>
            </a:lvl2pPr>
            <a:lvl3pPr marL="2032050" marR="0" lvl="2" indent="-203250" algn="l" rtl="0">
              <a:spcBef>
                <a:spcPts val="640"/>
              </a:spcBef>
              <a:buClr>
                <a:schemeClr val="dk2"/>
              </a:buClr>
              <a:buSzPct val="100000"/>
              <a:buFont typeface="Arial"/>
              <a:buChar char="•"/>
              <a:defRPr sz="3200" b="0" i="0" u="none" strike="noStrike" cap="none">
                <a:solidFill>
                  <a:schemeClr val="dk2"/>
                </a:solidFill>
                <a:latin typeface="Gill Sans"/>
                <a:ea typeface="Gill Sans"/>
                <a:cs typeface="Gill Sans"/>
                <a:sym typeface="Gill Sans"/>
              </a:defRPr>
            </a:lvl3pPr>
            <a:lvl4pPr marL="2844871" marR="0" lvl="3" indent="-237116" algn="l" rtl="0">
              <a:spcBef>
                <a:spcPts val="533"/>
              </a:spcBef>
              <a:buClr>
                <a:schemeClr val="dk2"/>
              </a:buClr>
              <a:buSzPct val="98777"/>
              <a:buFont typeface="Arial"/>
              <a:buChar char="–"/>
              <a:defRPr sz="2667" b="0" i="0" u="none" strike="noStrike" cap="none">
                <a:solidFill>
                  <a:schemeClr val="dk2"/>
                </a:solidFill>
                <a:latin typeface="Gill Sans"/>
                <a:ea typeface="Gill Sans"/>
                <a:cs typeface="Gill Sans"/>
                <a:sym typeface="Gill Sans"/>
              </a:defRPr>
            </a:lvl4pPr>
            <a:lvl5pPr marL="3657691" marR="0" lvl="4" indent="-271046" algn="l" rtl="0">
              <a:spcBef>
                <a:spcPts val="427"/>
              </a:spcBef>
              <a:buClr>
                <a:schemeClr val="dk2"/>
              </a:buClr>
              <a:buSzPct val="101571"/>
              <a:buFont typeface="Arial"/>
              <a:buChar char="»"/>
              <a:defRPr sz="2133" b="0" i="0" u="none" strike="noStrike" cap="none">
                <a:solidFill>
                  <a:schemeClr val="dk2"/>
                </a:solidFill>
                <a:latin typeface="Gill Sans"/>
                <a:ea typeface="Gill Sans"/>
                <a:cs typeface="Gill Sans"/>
                <a:sym typeface="Gill Sans"/>
              </a:defRPr>
            </a:lvl5pPr>
            <a:lvl6pPr marL="4470513" marR="0" lvl="5" indent="-180707"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6pPr>
            <a:lvl7pPr marL="5283332" marR="0" lvl="6" indent="-180726"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7pPr>
            <a:lvl8pPr marL="6096153" marR="0" lvl="7" indent="-180747"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8pPr>
            <a:lvl9pPr marL="6908972" marR="0" lvl="8" indent="-180765" algn="l" rtl="0">
              <a:spcBef>
                <a:spcPts val="711"/>
              </a:spcBef>
              <a:buClr>
                <a:schemeClr val="dk1"/>
              </a:buClr>
              <a:buSzPct val="98777"/>
              <a:buFont typeface="Arial"/>
              <a:buChar char="•"/>
              <a:defRPr sz="3556" b="0" i="0" u="none" strike="noStrike" cap="none">
                <a:solidFill>
                  <a:schemeClr val="dk1"/>
                </a:solidFill>
                <a:latin typeface="Times New Roman"/>
                <a:ea typeface="Times New Roman"/>
                <a:cs typeface="Times New Roman"/>
                <a:sym typeface="Times New Roman"/>
              </a:defRPr>
            </a:lvl9pPr>
          </a:lstStyle>
          <a:p>
            <a:endParaRPr/>
          </a:p>
        </p:txBody>
      </p:sp>
      <p:sp>
        <p:nvSpPr>
          <p:cNvPr id="12" name="Shape 12"/>
          <p:cNvSpPr txBox="1"/>
          <p:nvPr/>
        </p:nvSpPr>
        <p:spPr>
          <a:xfrm>
            <a:off x="903072" y="42569"/>
            <a:ext cx="4783162" cy="422423"/>
          </a:xfrm>
          <a:prstGeom prst="rect">
            <a:avLst/>
          </a:prstGeom>
          <a:noFill/>
          <a:ln>
            <a:noFill/>
          </a:ln>
        </p:spPr>
        <p:txBody>
          <a:bodyPr lIns="57584" tIns="28783" rIns="57584" bIns="28783" anchor="t" anchorCtr="0">
            <a:noAutofit/>
          </a:bodyPr>
          <a:lstStyle/>
          <a:p>
            <a:pPr marL="0" marR="0" lvl="0" indent="0" algn="l" rtl="0">
              <a:lnSpc>
                <a:spcPct val="90000"/>
              </a:lnSpc>
              <a:spcBef>
                <a:spcPts val="0"/>
              </a:spcBef>
              <a:buSzPct val="25000"/>
              <a:buNone/>
            </a:pPr>
            <a:r>
              <a:rPr lang="en-US" sz="1300" b="0" i="0" u="none" strike="noStrike" cap="none" dirty="0">
                <a:solidFill>
                  <a:schemeClr val="lt1"/>
                </a:solidFill>
                <a:latin typeface="Georgia"/>
                <a:ea typeface="Georgia"/>
                <a:cs typeface="Georgia"/>
                <a:sym typeface="Georgia"/>
              </a:rPr>
              <a:t>CSC302-Introduction to Data Visualization</a:t>
            </a:r>
          </a:p>
          <a:p>
            <a:pPr marL="0" marR="0" lvl="0" indent="0" algn="l" rtl="0">
              <a:lnSpc>
                <a:spcPct val="90000"/>
              </a:lnSpc>
              <a:spcBef>
                <a:spcPts val="0"/>
              </a:spcBef>
              <a:buSzPct val="25000"/>
              <a:buNone/>
            </a:pPr>
            <a:r>
              <a:rPr lang="en-US" sz="1200" b="0" i="0" u="none" strike="noStrike" cap="none" dirty="0">
                <a:solidFill>
                  <a:schemeClr val="lt1"/>
                </a:solidFill>
                <a:latin typeface="Georgia"/>
                <a:ea typeface="Georgia"/>
                <a:cs typeface="Georgia"/>
                <a:sym typeface="Georgia"/>
              </a:rPr>
              <a:t>H.</a:t>
            </a:r>
            <a:r>
              <a:rPr lang="en-US" sz="1200" b="0" i="0" u="none" strike="noStrike" cap="none" baseline="0" dirty="0">
                <a:solidFill>
                  <a:schemeClr val="lt1"/>
                </a:solidFill>
                <a:latin typeface="Georgia"/>
                <a:ea typeface="Georgia"/>
                <a:cs typeface="Georgia"/>
                <a:sym typeface="Georgia"/>
              </a:rPr>
              <a:t> Bisgin</a:t>
            </a:r>
            <a:endParaRPr lang="en-US" sz="1200" b="0" i="0" u="none" strike="noStrike" cap="none" dirty="0">
              <a:solidFill>
                <a:schemeClr val="lt1"/>
              </a:solidFill>
              <a:latin typeface="Georgia"/>
              <a:ea typeface="Georgia"/>
              <a:cs typeface="Georgia"/>
              <a:sym typeface="Georgia"/>
            </a:endParaRPr>
          </a:p>
        </p:txBody>
      </p:sp>
      <p:pic>
        <p:nvPicPr>
          <p:cNvPr id="2" name="Picture 1" descr="UMFLINTLogo.jpg"/>
          <p:cNvPicPr preferRelativeResize="0">
            <a:picLocks/>
          </p:cNvPicPr>
          <p:nvPr/>
        </p:nvPicPr>
        <p:blipFill>
          <a:blip r:embed="rId10">
            <a:extLst>
              <a:ext uri="{28A0092B-C50C-407E-A947-70E740481C1C}">
                <a14:useLocalDpi xmlns:a14="http://schemas.microsoft.com/office/drawing/2010/main" val="0"/>
              </a:ext>
            </a:extLst>
          </a:blip>
          <a:stretch>
            <a:fillRect/>
          </a:stretch>
        </p:blipFill>
        <p:spPr>
          <a:xfrm>
            <a:off x="324" y="7616"/>
            <a:ext cx="850392" cy="850392"/>
          </a:xfrm>
          <a:prstGeom prst="rect">
            <a:avLst/>
          </a:prstGeom>
          <a:ln>
            <a:noFill/>
          </a:ln>
          <a:effectLst>
            <a:outerShdw blurRad="190500" algn="tl" rotWithShape="0">
              <a:srgbClr val="000000">
                <a:alpha val="70000"/>
              </a:srgbClr>
            </a:outerShdw>
          </a:effectLst>
        </p:spPr>
      </p:pic>
      <p:sp>
        <p:nvSpPr>
          <p:cNvPr id="3" name="Slide Number Placeholder 2"/>
          <p:cNvSpPr>
            <a:spLocks noGrp="1"/>
          </p:cNvSpPr>
          <p:nvPr>
            <p:ph type="sldNum" sz="quarter" idx="4"/>
          </p:nvPr>
        </p:nvSpPr>
        <p:spPr>
          <a:xfrm>
            <a:off x="8686477" y="6469573"/>
            <a:ext cx="457199" cy="365125"/>
          </a:xfrm>
          <a:prstGeom prst="rect">
            <a:avLst/>
          </a:prstGeom>
        </p:spPr>
        <p:txBody>
          <a:bodyPr vert="horz" lIns="91440" tIns="45720" rIns="91440" bIns="45720" rtlCol="0" anchor="ctr"/>
          <a:lstStyle>
            <a:lvl1pPr algn="r">
              <a:defRPr sz="1400" b="1">
                <a:solidFill>
                  <a:schemeClr val="accent6">
                    <a:lumMod val="50000"/>
                  </a:schemeClr>
                </a:solidFill>
              </a:defRPr>
            </a:lvl1pPr>
          </a:lstStyle>
          <a:p>
            <a:fld id="{7AD96CEF-24A8-C74F-A613-1FCB7E72B116}"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9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cytoscape.org/" TargetMode="External"/><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hyperlink" Target="https://igraph.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hyperlink" Target="http://mrvar.fdv.uni-lj.si/pajek/" TargetMode="External"/><Relationship Id="rId4" Type="http://schemas.openxmlformats.org/officeDocument/2006/relationships/image" Target="../media/image11.gif"/></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cytoscape/cytoscape-tutorials/wiki"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7371" y="1055081"/>
            <a:ext cx="8876629" cy="2153975"/>
          </a:xfrm>
        </p:spPr>
        <p:txBody>
          <a:bodyPr/>
          <a:lstStyle/>
          <a:p>
            <a:r>
              <a:rPr lang="en-US" dirty="0"/>
              <a:t>Introduction to Data Visualization</a:t>
            </a:r>
            <a:br>
              <a:rPr lang="en-US" dirty="0"/>
            </a:br>
            <a:r>
              <a:rPr lang="en-US" sz="3200" b="0" dirty="0"/>
              <a:t> </a:t>
            </a:r>
            <a:br>
              <a:rPr lang="en-US" sz="3200" b="0" dirty="0"/>
            </a:br>
            <a:endParaRPr lang="en-US" sz="3200" b="0" dirty="0"/>
          </a:p>
        </p:txBody>
      </p:sp>
      <p:sp>
        <p:nvSpPr>
          <p:cNvPr id="3" name="Subtitle 2"/>
          <p:cNvSpPr>
            <a:spLocks noGrp="1"/>
          </p:cNvSpPr>
          <p:nvPr>
            <p:ph type="subTitle" idx="1"/>
          </p:nvPr>
        </p:nvSpPr>
        <p:spPr>
          <a:xfrm>
            <a:off x="992445" y="5078579"/>
            <a:ext cx="7533105" cy="1752600"/>
          </a:xfrm>
        </p:spPr>
        <p:txBody>
          <a:bodyPr/>
          <a:lstStyle/>
          <a:p>
            <a:endParaRPr lang="en-US" sz="3200" dirty="0"/>
          </a:p>
          <a:p>
            <a:r>
              <a:rPr lang="en-US" sz="3200" dirty="0"/>
              <a:t>Halil Bisgin, Ph.D.</a:t>
            </a:r>
          </a:p>
        </p:txBody>
      </p:sp>
      <p:sp>
        <p:nvSpPr>
          <p:cNvPr id="10" name="TextBox 9">
            <a:extLst>
              <a:ext uri="{FF2B5EF4-FFF2-40B4-BE49-F238E27FC236}">
                <a16:creationId xmlns:a16="http://schemas.microsoft.com/office/drawing/2014/main" id="{D02DEF67-A6A1-4D7B-B069-9FAFCFFAB698}"/>
              </a:ext>
            </a:extLst>
          </p:cNvPr>
          <p:cNvSpPr txBox="1"/>
          <p:nvPr/>
        </p:nvSpPr>
        <p:spPr>
          <a:xfrm>
            <a:off x="2003054" y="2261919"/>
            <a:ext cx="5350669" cy="1077218"/>
          </a:xfrm>
          <a:prstGeom prst="rect">
            <a:avLst/>
          </a:prstGeom>
          <a:noFill/>
        </p:spPr>
        <p:txBody>
          <a:bodyPr wrap="square" rtlCol="0">
            <a:spAutoFit/>
          </a:bodyPr>
          <a:lstStyle/>
          <a:p>
            <a:pPr algn="ctr"/>
            <a:r>
              <a:rPr lang="en-US" sz="3200" kern="0" dirty="0">
                <a:solidFill>
                  <a:srgbClr val="1F497D"/>
                </a:solidFill>
                <a:latin typeface="Gill Sans"/>
                <a:sym typeface="Gill Sans"/>
              </a:rPr>
              <a:t>Network Visualization</a:t>
            </a:r>
          </a:p>
          <a:p>
            <a:pPr algn="ctr"/>
            <a:r>
              <a:rPr lang="en-US" sz="3200" kern="0" dirty="0">
                <a:solidFill>
                  <a:srgbClr val="1F497D"/>
                </a:solidFill>
                <a:latin typeface="Gill Sans"/>
                <a:sym typeface="Gill Sans"/>
              </a:rPr>
              <a:t>Cytoscape</a:t>
            </a:r>
          </a:p>
        </p:txBody>
      </p:sp>
      <p:pic>
        <p:nvPicPr>
          <p:cNvPr id="3074" name="Picture 2">
            <a:extLst>
              <a:ext uri="{FF2B5EF4-FFF2-40B4-BE49-F238E27FC236}">
                <a16:creationId xmlns:a16="http://schemas.microsoft.com/office/drawing/2014/main" id="{C387E2A9-94F6-0E42-8536-D36C79275E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268375">
            <a:off x="2169240" y="3241006"/>
            <a:ext cx="5179514" cy="24494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832595F-9930-7A4A-A7F7-864A223A562B}"/>
              </a:ext>
            </a:extLst>
          </p:cNvPr>
          <p:cNvSpPr txBox="1"/>
          <p:nvPr/>
        </p:nvSpPr>
        <p:spPr>
          <a:xfrm>
            <a:off x="0" y="6578222"/>
            <a:ext cx="9144000" cy="230832"/>
          </a:xfrm>
          <a:prstGeom prst="rect">
            <a:avLst/>
          </a:prstGeom>
          <a:noFill/>
        </p:spPr>
        <p:txBody>
          <a:bodyPr wrap="square" rtlCol="0">
            <a:spAutoFit/>
          </a:bodyPr>
          <a:lstStyle/>
          <a:p>
            <a:r>
              <a:rPr lang="en-US" sz="900" dirty="0"/>
              <a:t>image: https://</a:t>
            </a:r>
            <a:r>
              <a:rPr lang="en-US" sz="900" dirty="0" err="1"/>
              <a:t>towardsdatascience.com</a:t>
            </a:r>
            <a:r>
              <a:rPr lang="en-US" sz="900" dirty="0"/>
              <a:t>/python-interactive-network-visualization-using-networkx-plotly-and-dash-e44749161ed7</a:t>
            </a:r>
          </a:p>
        </p:txBody>
      </p:sp>
    </p:spTree>
    <p:extLst>
      <p:ext uri="{BB962C8B-B14F-4D97-AF65-F5344CB8AC3E}">
        <p14:creationId xmlns:p14="http://schemas.microsoft.com/office/powerpoint/2010/main" val="3546413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network?</a:t>
            </a:r>
          </a:p>
        </p:txBody>
      </p:sp>
      <p:sp>
        <p:nvSpPr>
          <p:cNvPr id="3" name="Text Placeholder 2"/>
          <p:cNvSpPr>
            <a:spLocks noGrp="1"/>
          </p:cNvSpPr>
          <p:nvPr>
            <p:ph type="body" idx="1"/>
          </p:nvPr>
        </p:nvSpPr>
        <p:spPr>
          <a:xfrm>
            <a:off x="457200" y="1643200"/>
            <a:ext cx="8686799" cy="4391281"/>
          </a:xfrm>
        </p:spPr>
        <p:txBody>
          <a:bodyPr/>
          <a:lstStyle/>
          <a:p>
            <a:r>
              <a:rPr lang="en-US" dirty="0"/>
              <a:t>A </a:t>
            </a:r>
            <a:r>
              <a:rPr lang="en-US" b="1" dirty="0"/>
              <a:t>network </a:t>
            </a:r>
            <a:r>
              <a:rPr lang="en-US" dirty="0"/>
              <a:t>consists of nodes (vertices) which are linked to each through well-defined relationships.</a:t>
            </a:r>
          </a:p>
          <a:p>
            <a:pPr lvl="1"/>
            <a:r>
              <a:rPr lang="en-US" dirty="0"/>
              <a:t>friend – friend (social networks)</a:t>
            </a:r>
          </a:p>
          <a:p>
            <a:pPr lvl="1"/>
            <a:r>
              <a:rPr lang="en-US" dirty="0"/>
              <a:t>gene – gene (gene interaction network)</a:t>
            </a:r>
          </a:p>
          <a:p>
            <a:pPr lvl="1"/>
            <a:r>
              <a:rPr lang="en-US" dirty="0"/>
              <a:t>protein – protein (protein interaction network)</a:t>
            </a:r>
          </a:p>
          <a:p>
            <a:r>
              <a:rPr lang="en-US" b="1" dirty="0"/>
              <a:t>Graph theory </a:t>
            </a:r>
            <a:r>
              <a:rPr lang="en-US" dirty="0"/>
              <a:t>provides a formal definition for networks structure. (</a:t>
            </a:r>
            <a:r>
              <a:rPr lang="en-US" i="1" dirty="0"/>
              <a:t>G(V, E)</a:t>
            </a:r>
            <a:r>
              <a:rPr lang="en-US" dirty="0"/>
              <a:t>)</a:t>
            </a:r>
          </a:p>
        </p:txBody>
      </p:sp>
      <p:sp>
        <p:nvSpPr>
          <p:cNvPr id="4" name="Slide Number Placeholder 3"/>
          <p:cNvSpPr>
            <a:spLocks noGrp="1"/>
          </p:cNvSpPr>
          <p:nvPr>
            <p:ph type="sldNum" sz="quarter" idx="4"/>
          </p:nvPr>
        </p:nvSpPr>
        <p:spPr/>
        <p:txBody>
          <a:bodyPr/>
          <a:lstStyle/>
          <a:p>
            <a:fld id="{7AD96CEF-24A8-C74F-A613-1FCB7E72B116}" type="slidenum">
              <a:rPr lang="uk-UA" smtClean="0"/>
              <a:pPr/>
              <a:t>2</a:t>
            </a:fld>
            <a:endParaRPr lang="uk-UA" dirty="0"/>
          </a:p>
        </p:txBody>
      </p:sp>
      <p:sp>
        <p:nvSpPr>
          <p:cNvPr id="5" name="Oval 4">
            <a:extLst>
              <a:ext uri="{FF2B5EF4-FFF2-40B4-BE49-F238E27FC236}">
                <a16:creationId xmlns:a16="http://schemas.microsoft.com/office/drawing/2014/main" id="{EAAA6A6F-748A-5946-A54A-4ED4926021EC}"/>
              </a:ext>
            </a:extLst>
          </p:cNvPr>
          <p:cNvSpPr>
            <a:spLocks noChangeAspect="1"/>
          </p:cNvSpPr>
          <p:nvPr/>
        </p:nvSpPr>
        <p:spPr>
          <a:xfrm rot="1516805">
            <a:off x="2251480" y="4789934"/>
            <a:ext cx="640080" cy="640080"/>
          </a:xfrm>
          <a:prstGeom prst="ellipse">
            <a:avLst/>
          </a:prstGeom>
          <a:solidFill>
            <a:srgbClr val="00B05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V</a:t>
            </a:r>
            <a:r>
              <a:rPr lang="en-US" baseline="-25000" dirty="0"/>
              <a:t>1</a:t>
            </a:r>
          </a:p>
        </p:txBody>
      </p:sp>
      <p:sp>
        <p:nvSpPr>
          <p:cNvPr id="6" name="Oval 5">
            <a:extLst>
              <a:ext uri="{FF2B5EF4-FFF2-40B4-BE49-F238E27FC236}">
                <a16:creationId xmlns:a16="http://schemas.microsoft.com/office/drawing/2014/main" id="{DD304A52-CA04-714B-A3C5-71D0FCF737D0}"/>
              </a:ext>
            </a:extLst>
          </p:cNvPr>
          <p:cNvSpPr>
            <a:spLocks noChangeAspect="1"/>
          </p:cNvSpPr>
          <p:nvPr/>
        </p:nvSpPr>
        <p:spPr>
          <a:xfrm>
            <a:off x="3883020" y="5307674"/>
            <a:ext cx="640080" cy="640080"/>
          </a:xfrm>
          <a:prstGeom prst="ellipse">
            <a:avLst/>
          </a:prstGeom>
          <a:solidFill>
            <a:srgbClr val="00B05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V</a:t>
            </a:r>
            <a:r>
              <a:rPr lang="en-US" baseline="-25000" dirty="0"/>
              <a:t>3</a:t>
            </a:r>
          </a:p>
        </p:txBody>
      </p:sp>
      <p:sp>
        <p:nvSpPr>
          <p:cNvPr id="7" name="Oval 6">
            <a:extLst>
              <a:ext uri="{FF2B5EF4-FFF2-40B4-BE49-F238E27FC236}">
                <a16:creationId xmlns:a16="http://schemas.microsoft.com/office/drawing/2014/main" id="{40FAED6A-FDE7-2D4F-9070-DD15CA57C621}"/>
              </a:ext>
            </a:extLst>
          </p:cNvPr>
          <p:cNvSpPr>
            <a:spLocks noChangeAspect="1"/>
          </p:cNvSpPr>
          <p:nvPr/>
        </p:nvSpPr>
        <p:spPr>
          <a:xfrm>
            <a:off x="4523100" y="6145864"/>
            <a:ext cx="640080" cy="640080"/>
          </a:xfrm>
          <a:prstGeom prst="ellipse">
            <a:avLst/>
          </a:prstGeom>
          <a:solidFill>
            <a:srgbClr val="00B05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V</a:t>
            </a:r>
            <a:r>
              <a:rPr lang="en-US" baseline="-25000" dirty="0"/>
              <a:t>4</a:t>
            </a:r>
          </a:p>
        </p:txBody>
      </p:sp>
      <p:sp>
        <p:nvSpPr>
          <p:cNvPr id="8" name="Oval 7">
            <a:extLst>
              <a:ext uri="{FF2B5EF4-FFF2-40B4-BE49-F238E27FC236}">
                <a16:creationId xmlns:a16="http://schemas.microsoft.com/office/drawing/2014/main" id="{6CCB4638-71EB-BF48-AFD3-958C33D6C0CE}"/>
              </a:ext>
            </a:extLst>
          </p:cNvPr>
          <p:cNvSpPr>
            <a:spLocks noChangeAspect="1"/>
          </p:cNvSpPr>
          <p:nvPr/>
        </p:nvSpPr>
        <p:spPr>
          <a:xfrm>
            <a:off x="5660960" y="4454566"/>
            <a:ext cx="640080" cy="640080"/>
          </a:xfrm>
          <a:prstGeom prst="ellipse">
            <a:avLst/>
          </a:prstGeom>
          <a:solidFill>
            <a:srgbClr val="00B05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V</a:t>
            </a:r>
            <a:r>
              <a:rPr lang="en-US" baseline="-25000" dirty="0"/>
              <a:t>2</a:t>
            </a:r>
          </a:p>
        </p:txBody>
      </p:sp>
      <p:cxnSp>
        <p:nvCxnSpPr>
          <p:cNvPr id="10" name="Straight Connector 9">
            <a:extLst>
              <a:ext uri="{FF2B5EF4-FFF2-40B4-BE49-F238E27FC236}">
                <a16:creationId xmlns:a16="http://schemas.microsoft.com/office/drawing/2014/main" id="{F862316A-64EF-5A4F-8A55-059190F81415}"/>
              </a:ext>
            </a:extLst>
          </p:cNvPr>
          <p:cNvCxnSpPr>
            <a:cxnSpLocks/>
            <a:stCxn id="5" idx="6"/>
            <a:endCxn id="6" idx="2"/>
          </p:cNvCxnSpPr>
          <p:nvPr/>
        </p:nvCxnSpPr>
        <p:spPr>
          <a:xfrm>
            <a:off x="2860910" y="5246645"/>
            <a:ext cx="1022110" cy="381069"/>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1002E6D8-F78F-A943-95D0-2D29DD88A0EB}"/>
              </a:ext>
            </a:extLst>
          </p:cNvPr>
          <p:cNvCxnSpPr>
            <a:cxnSpLocks/>
            <a:stCxn id="6" idx="5"/>
            <a:endCxn id="7" idx="1"/>
          </p:cNvCxnSpPr>
          <p:nvPr/>
        </p:nvCxnSpPr>
        <p:spPr>
          <a:xfrm>
            <a:off x="4429362" y="5854016"/>
            <a:ext cx="187476" cy="3855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06ED5EA-50F0-2D42-8C45-32371DE183E8}"/>
              </a:ext>
            </a:extLst>
          </p:cNvPr>
          <p:cNvCxnSpPr>
            <a:cxnSpLocks/>
            <a:stCxn id="8" idx="3"/>
            <a:endCxn id="6" idx="7"/>
          </p:cNvCxnSpPr>
          <p:nvPr/>
        </p:nvCxnSpPr>
        <p:spPr>
          <a:xfrm flipH="1">
            <a:off x="4429362" y="5000908"/>
            <a:ext cx="1325336" cy="400504"/>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055B58BB-C676-7A4B-9851-5CB47BA68AA1}"/>
              </a:ext>
            </a:extLst>
          </p:cNvPr>
          <p:cNvSpPr txBox="1"/>
          <p:nvPr/>
        </p:nvSpPr>
        <p:spPr>
          <a:xfrm rot="20461780">
            <a:off x="4302839" y="4867941"/>
            <a:ext cx="1667344" cy="369332"/>
          </a:xfrm>
          <a:prstGeom prst="rect">
            <a:avLst/>
          </a:prstGeom>
          <a:noFill/>
        </p:spPr>
        <p:txBody>
          <a:bodyPr wrap="square" rtlCol="0">
            <a:spAutoFit/>
          </a:bodyPr>
          <a:lstStyle/>
          <a:p>
            <a:pPr algn="ctr"/>
            <a:r>
              <a:rPr lang="en-US" dirty="0"/>
              <a:t>E</a:t>
            </a:r>
            <a:r>
              <a:rPr lang="en-US" baseline="-25000" dirty="0"/>
              <a:t>2</a:t>
            </a:r>
          </a:p>
        </p:txBody>
      </p:sp>
      <p:sp>
        <p:nvSpPr>
          <p:cNvPr id="31" name="TextBox 30">
            <a:extLst>
              <a:ext uri="{FF2B5EF4-FFF2-40B4-BE49-F238E27FC236}">
                <a16:creationId xmlns:a16="http://schemas.microsoft.com/office/drawing/2014/main" id="{30BF7B76-F369-8745-99F5-8F58B893627A}"/>
              </a:ext>
            </a:extLst>
          </p:cNvPr>
          <p:cNvSpPr txBox="1"/>
          <p:nvPr/>
        </p:nvSpPr>
        <p:spPr>
          <a:xfrm rot="1183790">
            <a:off x="2403457" y="5035585"/>
            <a:ext cx="1667344" cy="369332"/>
          </a:xfrm>
          <a:prstGeom prst="rect">
            <a:avLst/>
          </a:prstGeom>
          <a:noFill/>
        </p:spPr>
        <p:txBody>
          <a:bodyPr wrap="square" rtlCol="0">
            <a:spAutoFit/>
          </a:bodyPr>
          <a:lstStyle/>
          <a:p>
            <a:pPr algn="ctr"/>
            <a:r>
              <a:rPr lang="en-US" dirty="0"/>
              <a:t>E</a:t>
            </a:r>
            <a:r>
              <a:rPr lang="en-US" baseline="-25000" dirty="0"/>
              <a:t>1</a:t>
            </a:r>
          </a:p>
        </p:txBody>
      </p:sp>
      <p:sp>
        <p:nvSpPr>
          <p:cNvPr id="32" name="TextBox 31">
            <a:extLst>
              <a:ext uri="{FF2B5EF4-FFF2-40B4-BE49-F238E27FC236}">
                <a16:creationId xmlns:a16="http://schemas.microsoft.com/office/drawing/2014/main" id="{567B6299-A550-A344-B044-13AA767A7AB4}"/>
              </a:ext>
            </a:extLst>
          </p:cNvPr>
          <p:cNvSpPr txBox="1"/>
          <p:nvPr/>
        </p:nvSpPr>
        <p:spPr>
          <a:xfrm rot="3508451">
            <a:off x="3831545" y="5749813"/>
            <a:ext cx="1667344" cy="369332"/>
          </a:xfrm>
          <a:prstGeom prst="rect">
            <a:avLst/>
          </a:prstGeom>
          <a:noFill/>
        </p:spPr>
        <p:txBody>
          <a:bodyPr wrap="square" rtlCol="0">
            <a:spAutoFit/>
          </a:bodyPr>
          <a:lstStyle/>
          <a:p>
            <a:pPr algn="ctr"/>
            <a:r>
              <a:rPr lang="en-US" dirty="0"/>
              <a:t>E</a:t>
            </a:r>
            <a:r>
              <a:rPr lang="en-US" baseline="-25000" dirty="0"/>
              <a:t>3</a:t>
            </a:r>
          </a:p>
        </p:txBody>
      </p:sp>
    </p:spTree>
    <p:extLst>
      <p:ext uri="{BB962C8B-B14F-4D97-AF65-F5344CB8AC3E}">
        <p14:creationId xmlns:p14="http://schemas.microsoft.com/office/powerpoint/2010/main" val="2857136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EEF0F-6D01-3F40-9830-079771763AB5}"/>
              </a:ext>
            </a:extLst>
          </p:cNvPr>
          <p:cNvSpPr>
            <a:spLocks noGrp="1"/>
          </p:cNvSpPr>
          <p:nvPr>
            <p:ph type="title"/>
          </p:nvPr>
        </p:nvSpPr>
        <p:spPr/>
        <p:txBody>
          <a:bodyPr/>
          <a:lstStyle/>
          <a:p>
            <a:r>
              <a:rPr lang="en-US" dirty="0"/>
              <a:t>Network Visualization</a:t>
            </a:r>
          </a:p>
        </p:txBody>
      </p:sp>
      <p:sp>
        <p:nvSpPr>
          <p:cNvPr id="3" name="Text Placeholder 2">
            <a:extLst>
              <a:ext uri="{FF2B5EF4-FFF2-40B4-BE49-F238E27FC236}">
                <a16:creationId xmlns:a16="http://schemas.microsoft.com/office/drawing/2014/main" id="{B1BD4EF4-1D3F-5742-9E0C-28BCD861EED9}"/>
              </a:ext>
            </a:extLst>
          </p:cNvPr>
          <p:cNvSpPr>
            <a:spLocks noGrp="1"/>
          </p:cNvSpPr>
          <p:nvPr>
            <p:ph type="body" idx="1"/>
          </p:nvPr>
        </p:nvSpPr>
        <p:spPr/>
        <p:txBody>
          <a:bodyPr/>
          <a:lstStyle/>
          <a:p>
            <a:r>
              <a:rPr lang="en-US" dirty="0">
                <a:solidFill>
                  <a:schemeClr val="accent6">
                    <a:lumMod val="50000"/>
                  </a:schemeClr>
                </a:solidFill>
              </a:rPr>
              <a:t>Network analysis: </a:t>
            </a:r>
            <a:r>
              <a:rPr lang="en-US" dirty="0"/>
              <a:t>we can perform a series of analyses on a network (graph) through several algorithms.</a:t>
            </a:r>
          </a:p>
          <a:p>
            <a:r>
              <a:rPr lang="en-US" dirty="0"/>
              <a:t>However, visualizing a network offers more.</a:t>
            </a:r>
          </a:p>
          <a:p>
            <a:r>
              <a:rPr lang="en-US" dirty="0"/>
              <a:t>We can use specialized tools, to visualize the relationships between nodes and add more features for a more informative image.</a:t>
            </a:r>
          </a:p>
        </p:txBody>
      </p:sp>
      <p:sp>
        <p:nvSpPr>
          <p:cNvPr id="4" name="Slide Number Placeholder 3">
            <a:extLst>
              <a:ext uri="{FF2B5EF4-FFF2-40B4-BE49-F238E27FC236}">
                <a16:creationId xmlns:a16="http://schemas.microsoft.com/office/drawing/2014/main" id="{EC0DB324-3D9B-5540-A219-EE187246D110}"/>
              </a:ext>
            </a:extLst>
          </p:cNvPr>
          <p:cNvSpPr>
            <a:spLocks noGrp="1"/>
          </p:cNvSpPr>
          <p:nvPr>
            <p:ph type="sldNum" sz="quarter" idx="4"/>
          </p:nvPr>
        </p:nvSpPr>
        <p:spPr/>
        <p:txBody>
          <a:bodyPr/>
          <a:lstStyle/>
          <a:p>
            <a:fld id="{7AD96CEF-24A8-C74F-A613-1FCB7E72B116}" type="slidenum">
              <a:rPr lang="uk-UA" smtClean="0"/>
              <a:pPr/>
              <a:t>3</a:t>
            </a:fld>
            <a:endParaRPr lang="uk-UA" dirty="0"/>
          </a:p>
        </p:txBody>
      </p:sp>
      <p:pic>
        <p:nvPicPr>
          <p:cNvPr id="5" name="Picture 2">
            <a:extLst>
              <a:ext uri="{FF2B5EF4-FFF2-40B4-BE49-F238E27FC236}">
                <a16:creationId xmlns:a16="http://schemas.microsoft.com/office/drawing/2014/main" id="{3A3A5E7E-C2C6-2F49-B77C-1CBEC5BBC1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448" y="4877691"/>
            <a:ext cx="4735771" cy="196666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089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20FBB-634C-1D4E-8857-D5BD1FA43071}"/>
              </a:ext>
            </a:extLst>
          </p:cNvPr>
          <p:cNvSpPr>
            <a:spLocks noGrp="1"/>
          </p:cNvSpPr>
          <p:nvPr>
            <p:ph type="title"/>
          </p:nvPr>
        </p:nvSpPr>
        <p:spPr/>
        <p:txBody>
          <a:bodyPr/>
          <a:lstStyle/>
          <a:p>
            <a:r>
              <a:rPr lang="en-US" dirty="0"/>
              <a:t>Network Visualization Softwares-1</a:t>
            </a:r>
          </a:p>
        </p:txBody>
      </p:sp>
      <p:sp>
        <p:nvSpPr>
          <p:cNvPr id="3" name="Text Placeholder 2">
            <a:extLst>
              <a:ext uri="{FF2B5EF4-FFF2-40B4-BE49-F238E27FC236}">
                <a16:creationId xmlns:a16="http://schemas.microsoft.com/office/drawing/2014/main" id="{47C9A5A3-C152-4140-8FFE-C739837CC2C7}"/>
              </a:ext>
            </a:extLst>
          </p:cNvPr>
          <p:cNvSpPr>
            <a:spLocks noGrp="1"/>
          </p:cNvSpPr>
          <p:nvPr>
            <p:ph type="body" idx="1"/>
          </p:nvPr>
        </p:nvSpPr>
        <p:spPr>
          <a:xfrm>
            <a:off x="1725495" y="1643200"/>
            <a:ext cx="6961306" cy="4391281"/>
          </a:xfrm>
        </p:spPr>
        <p:txBody>
          <a:bodyPr/>
          <a:lstStyle/>
          <a:p>
            <a:pPr lvl="1"/>
            <a:r>
              <a:rPr lang="en-US" dirty="0">
                <a:solidFill>
                  <a:schemeClr val="accent6">
                    <a:lumMod val="50000"/>
                  </a:schemeClr>
                </a:solidFill>
              </a:rPr>
              <a:t>Gephi </a:t>
            </a:r>
            <a:r>
              <a:rPr lang="en-US" dirty="0"/>
              <a:t>is the leading visualization and exploration software for all kinds of graphs and networks.</a:t>
            </a:r>
          </a:p>
          <a:p>
            <a:pPr marL="654155" lvl="1" indent="0">
              <a:buNone/>
            </a:pPr>
            <a:endParaRPr lang="en-US" dirty="0"/>
          </a:p>
          <a:p>
            <a:pPr lvl="1"/>
            <a:r>
              <a:rPr lang="en-US" dirty="0">
                <a:solidFill>
                  <a:schemeClr val="accent6">
                    <a:lumMod val="50000"/>
                  </a:schemeClr>
                </a:solidFill>
                <a:hlinkClick r:id="rId3">
                  <a:extLst>
                    <a:ext uri="{A12FA001-AC4F-418D-AE19-62706E023703}">
                      <ahyp:hlinkClr xmlns:ahyp="http://schemas.microsoft.com/office/drawing/2018/hyperlinkcolor" val="tx"/>
                    </a:ext>
                  </a:extLst>
                </a:hlinkClick>
              </a:rPr>
              <a:t>Cytoscape</a:t>
            </a:r>
            <a:r>
              <a:rPr lang="en-US" dirty="0"/>
              <a:t> is an open source software platform for visualizing complex networks and integrating these with any type of attribute data.</a:t>
            </a:r>
          </a:p>
          <a:p>
            <a:pPr marL="654155" lvl="1" indent="0">
              <a:buNone/>
            </a:pPr>
            <a:endParaRPr lang="en-US" i="0" dirty="0"/>
          </a:p>
          <a:p>
            <a:pPr lvl="1"/>
            <a:r>
              <a:rPr lang="en-US" dirty="0" err="1">
                <a:solidFill>
                  <a:schemeClr val="accent6">
                    <a:lumMod val="50000"/>
                  </a:schemeClr>
                </a:solidFill>
              </a:rPr>
              <a:t>Graphviz</a:t>
            </a:r>
            <a:r>
              <a:rPr lang="en-US" dirty="0"/>
              <a:t> is open source graph visualization software with web and interactive graphical interfaces, and auxiliary tools, libraries, and language bindings.</a:t>
            </a:r>
          </a:p>
          <a:p>
            <a:pPr marL="654155" lvl="1" indent="0">
              <a:buNone/>
            </a:pPr>
            <a:endParaRPr lang="en-US" i="0" dirty="0"/>
          </a:p>
          <a:p>
            <a:pPr lvl="1"/>
            <a:r>
              <a:rPr lang="en-US" i="0" dirty="0">
                <a:solidFill>
                  <a:schemeClr val="accent6">
                    <a:lumMod val="50000"/>
                  </a:schemeClr>
                </a:solidFill>
                <a:hlinkClick r:id="rId4">
                  <a:extLst>
                    <a:ext uri="{A12FA001-AC4F-418D-AE19-62706E023703}">
                      <ahyp:hlinkClr xmlns:ahyp="http://schemas.microsoft.com/office/drawing/2018/hyperlinkcolor" val="tx"/>
                    </a:ext>
                  </a:extLst>
                </a:hlinkClick>
              </a:rPr>
              <a:t>igraph: </a:t>
            </a:r>
            <a:r>
              <a:rPr lang="en-US" dirty="0"/>
              <a:t>a collection of network analysis tools with connectors in R, Python, Mathematica and C/C++.</a:t>
            </a:r>
          </a:p>
        </p:txBody>
      </p:sp>
      <p:sp>
        <p:nvSpPr>
          <p:cNvPr id="4" name="Slide Number Placeholder 3">
            <a:extLst>
              <a:ext uri="{FF2B5EF4-FFF2-40B4-BE49-F238E27FC236}">
                <a16:creationId xmlns:a16="http://schemas.microsoft.com/office/drawing/2014/main" id="{6633522F-BB98-2842-8239-BAF91F593D05}"/>
              </a:ext>
            </a:extLst>
          </p:cNvPr>
          <p:cNvSpPr>
            <a:spLocks noGrp="1"/>
          </p:cNvSpPr>
          <p:nvPr>
            <p:ph type="sldNum" sz="quarter" idx="4"/>
          </p:nvPr>
        </p:nvSpPr>
        <p:spPr/>
        <p:txBody>
          <a:bodyPr/>
          <a:lstStyle/>
          <a:p>
            <a:fld id="{7AD96CEF-24A8-C74F-A613-1FCB7E72B116}" type="slidenum">
              <a:rPr lang="uk-UA" smtClean="0"/>
              <a:pPr/>
              <a:t>4</a:t>
            </a:fld>
            <a:endParaRPr lang="uk-UA" dirty="0"/>
          </a:p>
        </p:txBody>
      </p:sp>
      <p:pic>
        <p:nvPicPr>
          <p:cNvPr id="1040" name="Picture 16">
            <a:extLst>
              <a:ext uri="{FF2B5EF4-FFF2-40B4-BE49-F238E27FC236}">
                <a16:creationId xmlns:a16="http://schemas.microsoft.com/office/drawing/2014/main" id="{62E70427-91EF-0C4C-BCA5-82F7FCAA3B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711" y="1721665"/>
            <a:ext cx="1212784" cy="74858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6377A3C1-3450-C941-ADB2-8D0A6F7B33F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7384" y="2841146"/>
            <a:ext cx="910606" cy="109728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5F709086-7A11-F245-B641-5E3956BC42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3798" y="4121738"/>
            <a:ext cx="1275666" cy="127566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a:extLst>
              <a:ext uri="{FF2B5EF4-FFF2-40B4-BE49-F238E27FC236}">
                <a16:creationId xmlns:a16="http://schemas.microsoft.com/office/drawing/2014/main" id="{3B55C9ED-99F6-1446-9885-407B847A21B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1848" y="5439763"/>
            <a:ext cx="1428750" cy="1428750"/>
          </a:xfrm>
          <a:prstGeom prst="rect">
            <a:avLst/>
          </a:prstGeom>
          <a:noFill/>
          <a:extLst>
            <a:ext uri="{909E8E84-426E-40DD-AFC4-6F175D3DCCD1}">
              <a14:hiddenFill xmlns:a14="http://schemas.microsoft.com/office/drawing/2010/main">
                <a:solidFill>
                  <a:srgbClr val="FFFFFF"/>
                </a:solidFill>
              </a14:hiddenFill>
            </a:ext>
          </a:extLst>
        </p:spPr>
      </p:pic>
      <p:sp>
        <p:nvSpPr>
          <p:cNvPr id="8" name="Pentagon 7">
            <a:extLst>
              <a:ext uri="{FF2B5EF4-FFF2-40B4-BE49-F238E27FC236}">
                <a16:creationId xmlns:a16="http://schemas.microsoft.com/office/drawing/2014/main" id="{F7318EF4-2577-BB45-86FB-C978FAF82127}"/>
              </a:ext>
            </a:extLst>
          </p:cNvPr>
          <p:cNvSpPr/>
          <p:nvPr/>
        </p:nvSpPr>
        <p:spPr>
          <a:xfrm>
            <a:off x="0" y="3152635"/>
            <a:ext cx="627384" cy="385549"/>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Tree>
    <p:extLst>
      <p:ext uri="{BB962C8B-B14F-4D97-AF65-F5344CB8AC3E}">
        <p14:creationId xmlns:p14="http://schemas.microsoft.com/office/powerpoint/2010/main" val="186890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8"/>
                                        </p:tgtEl>
                                        <p:attrNameLst>
                                          <p:attrName>style.color</p:attrName>
                                        </p:attrNameLst>
                                      </p:cBhvr>
                                      <p:by>
                                        <p:hsl h="7200000" s="0" l="0"/>
                                      </p:by>
                                    </p:animClr>
                                    <p:animClr clrSpc="hsl" dir="cw">
                                      <p:cBhvr>
                                        <p:cTn id="7" dur="500" fill="hold"/>
                                        <p:tgtEl>
                                          <p:spTgt spid="8"/>
                                        </p:tgtEl>
                                        <p:attrNameLst>
                                          <p:attrName>fillcolor</p:attrName>
                                        </p:attrNameLst>
                                      </p:cBhvr>
                                      <p:by>
                                        <p:hsl h="7200000" s="0" l="0"/>
                                      </p:by>
                                    </p:animClr>
                                    <p:animClr clrSpc="hsl" dir="cw">
                                      <p:cBhvr>
                                        <p:cTn id="8" dur="500" fill="hold"/>
                                        <p:tgtEl>
                                          <p:spTgt spid="8"/>
                                        </p:tgtEl>
                                        <p:attrNameLst>
                                          <p:attrName>stroke.color</p:attrName>
                                        </p:attrNameLst>
                                      </p:cBhvr>
                                      <p:by>
                                        <p:hsl h="7200000" s="0" l="0"/>
                                      </p:by>
                                    </p:animClr>
                                    <p:set>
                                      <p:cBhvr>
                                        <p:cTn id="9" dur="500" fill="hold"/>
                                        <p:tgtEl>
                                          <p:spTgt spid="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6FDA4-1488-424F-8B6E-24B5B0213C6A}"/>
              </a:ext>
            </a:extLst>
          </p:cNvPr>
          <p:cNvSpPr>
            <a:spLocks noGrp="1"/>
          </p:cNvSpPr>
          <p:nvPr>
            <p:ph type="title"/>
          </p:nvPr>
        </p:nvSpPr>
        <p:spPr/>
        <p:txBody>
          <a:bodyPr/>
          <a:lstStyle/>
          <a:p>
            <a:r>
              <a:rPr lang="en-US" dirty="0"/>
              <a:t>Network Visualization Softwares-2</a:t>
            </a:r>
          </a:p>
        </p:txBody>
      </p:sp>
      <p:sp>
        <p:nvSpPr>
          <p:cNvPr id="4" name="Slide Number Placeholder 3">
            <a:extLst>
              <a:ext uri="{FF2B5EF4-FFF2-40B4-BE49-F238E27FC236}">
                <a16:creationId xmlns:a16="http://schemas.microsoft.com/office/drawing/2014/main" id="{6D6C3010-684A-F14E-B0AA-560784423130}"/>
              </a:ext>
            </a:extLst>
          </p:cNvPr>
          <p:cNvSpPr>
            <a:spLocks noGrp="1"/>
          </p:cNvSpPr>
          <p:nvPr>
            <p:ph type="sldNum" sz="quarter" idx="4"/>
          </p:nvPr>
        </p:nvSpPr>
        <p:spPr/>
        <p:txBody>
          <a:bodyPr/>
          <a:lstStyle/>
          <a:p>
            <a:fld id="{7AD96CEF-24A8-C74F-A613-1FCB7E72B116}" type="slidenum">
              <a:rPr lang="uk-UA" smtClean="0"/>
              <a:pPr/>
              <a:t>5</a:t>
            </a:fld>
            <a:endParaRPr lang="uk-UA" dirty="0"/>
          </a:p>
        </p:txBody>
      </p:sp>
      <p:pic>
        <p:nvPicPr>
          <p:cNvPr id="2052" name="Picture 4">
            <a:extLst>
              <a:ext uri="{FF2B5EF4-FFF2-40B4-BE49-F238E27FC236}">
                <a16:creationId xmlns:a16="http://schemas.microsoft.com/office/drawing/2014/main" id="{17B50A96-D7E8-854E-BAFF-C77BB59D01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755" y="1643200"/>
            <a:ext cx="660400" cy="889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8DB8DC19-7711-0749-BC48-6B31AEB0A6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2888764"/>
            <a:ext cx="1546984" cy="108047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29B8EFC1-B650-534E-8E83-F5AAB87751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141" y="4325800"/>
            <a:ext cx="1435100" cy="952500"/>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a:extLst>
              <a:ext uri="{FF2B5EF4-FFF2-40B4-BE49-F238E27FC236}">
                <a16:creationId xmlns:a16="http://schemas.microsoft.com/office/drawing/2014/main" id="{D5152BCD-6759-D545-91EE-E94366101CC3}"/>
              </a:ext>
            </a:extLst>
          </p:cNvPr>
          <p:cNvSpPr>
            <a:spLocks noGrp="1"/>
          </p:cNvSpPr>
          <p:nvPr>
            <p:ph type="body" idx="1"/>
          </p:nvPr>
        </p:nvSpPr>
        <p:spPr>
          <a:xfrm>
            <a:off x="1725495" y="1643200"/>
            <a:ext cx="6961306" cy="4391281"/>
          </a:xfrm>
        </p:spPr>
        <p:txBody>
          <a:bodyPr/>
          <a:lstStyle/>
          <a:p>
            <a:pPr lvl="1"/>
            <a:r>
              <a:rPr lang="en-US" dirty="0">
                <a:solidFill>
                  <a:schemeClr val="accent6">
                    <a:lumMod val="50000"/>
                  </a:schemeClr>
                </a:solidFill>
              </a:rPr>
              <a:t>UCINET 6 </a:t>
            </a:r>
            <a:r>
              <a:rPr lang="en-US" dirty="0"/>
              <a:t>for Windows is a software package for the analysis of social network data. UCINET comes with the </a:t>
            </a:r>
            <a:r>
              <a:rPr lang="en-US" dirty="0" err="1"/>
              <a:t>NetDraw</a:t>
            </a:r>
            <a:r>
              <a:rPr lang="en-US" dirty="0"/>
              <a:t> network visualization tool.</a:t>
            </a:r>
          </a:p>
          <a:p>
            <a:pPr marL="654155" lvl="1" indent="0">
              <a:buNone/>
            </a:pPr>
            <a:endParaRPr lang="en-US" dirty="0"/>
          </a:p>
          <a:p>
            <a:pPr lvl="1"/>
            <a:r>
              <a:rPr lang="en-US" dirty="0"/>
              <a:t>The Social Network Analysis and Visualization Software (</a:t>
            </a:r>
            <a:r>
              <a:rPr lang="en-US" dirty="0" err="1">
                <a:solidFill>
                  <a:schemeClr val="accent6">
                    <a:lumMod val="50000"/>
                  </a:schemeClr>
                </a:solidFill>
              </a:rPr>
              <a:t>SocNetV</a:t>
            </a:r>
            <a:r>
              <a:rPr lang="en-US" dirty="0"/>
              <a:t>).</a:t>
            </a:r>
          </a:p>
          <a:p>
            <a:pPr lvl="1"/>
            <a:endParaRPr lang="en-US" dirty="0"/>
          </a:p>
          <a:p>
            <a:pPr lvl="1"/>
            <a:r>
              <a:rPr lang="en-US" dirty="0">
                <a:solidFill>
                  <a:schemeClr val="accent6">
                    <a:lumMod val="50000"/>
                  </a:schemeClr>
                </a:solidFill>
                <a:hlinkClick r:id="rId5">
                  <a:extLst>
                    <a:ext uri="{A12FA001-AC4F-418D-AE19-62706E023703}">
                      <ahyp:hlinkClr xmlns:ahyp="http://schemas.microsoft.com/office/drawing/2018/hyperlinkcolor" val="tx"/>
                    </a:ext>
                  </a:extLst>
                </a:hlinkClick>
              </a:rPr>
              <a:t>Pajek</a:t>
            </a:r>
            <a:r>
              <a:rPr lang="en-US" dirty="0"/>
              <a:t> Analysis and visualization of very large networks on Windows</a:t>
            </a:r>
          </a:p>
        </p:txBody>
      </p:sp>
    </p:spTree>
    <p:extLst>
      <p:ext uri="{BB962C8B-B14F-4D97-AF65-F5344CB8AC3E}">
        <p14:creationId xmlns:p14="http://schemas.microsoft.com/office/powerpoint/2010/main" val="1203790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025F3-6A79-4844-8C38-30A6F0870433}"/>
              </a:ext>
            </a:extLst>
          </p:cNvPr>
          <p:cNvSpPr>
            <a:spLocks noGrp="1"/>
          </p:cNvSpPr>
          <p:nvPr>
            <p:ph type="title"/>
          </p:nvPr>
        </p:nvSpPr>
        <p:spPr>
          <a:noFill/>
          <a:ln>
            <a:noFill/>
          </a:ln>
        </p:spPr>
        <p:txBody>
          <a:bodyPr lIns="57584" tIns="57584" rIns="57584" bIns="57584" anchor="ctr" anchorCtr="0"/>
          <a:lstStyle/>
          <a:p>
            <a:r>
              <a:rPr lang="en-US" dirty="0"/>
              <a:t>Cytoscape</a:t>
            </a:r>
          </a:p>
        </p:txBody>
      </p:sp>
      <p:sp>
        <p:nvSpPr>
          <p:cNvPr id="3" name="Text Placeholder 2">
            <a:extLst>
              <a:ext uri="{FF2B5EF4-FFF2-40B4-BE49-F238E27FC236}">
                <a16:creationId xmlns:a16="http://schemas.microsoft.com/office/drawing/2014/main" id="{4E6C54D7-2E15-E544-A742-BADBC8AF0217}"/>
              </a:ext>
            </a:extLst>
          </p:cNvPr>
          <p:cNvSpPr>
            <a:spLocks noGrp="1"/>
          </p:cNvSpPr>
          <p:nvPr>
            <p:ph type="body" idx="1"/>
          </p:nvPr>
        </p:nvSpPr>
        <p:spPr/>
        <p:txBody>
          <a:bodyPr/>
          <a:lstStyle/>
          <a:p>
            <a:r>
              <a:rPr lang="en-US" b="1" i="1" dirty="0"/>
              <a:t>Cytoscape</a:t>
            </a:r>
            <a:r>
              <a:rPr lang="en-US" dirty="0"/>
              <a:t> is an open source software platform for </a:t>
            </a:r>
            <a:r>
              <a:rPr lang="en-US" b="1" i="1" dirty="0"/>
              <a:t>visualizing</a:t>
            </a:r>
            <a:r>
              <a:rPr lang="en-US" dirty="0"/>
              <a:t> molecular interaction networks and biological pathways and </a:t>
            </a:r>
            <a:r>
              <a:rPr lang="en-US" b="1" i="1" dirty="0"/>
              <a:t>integrating</a:t>
            </a:r>
            <a:r>
              <a:rPr lang="en-US" dirty="0"/>
              <a:t> these networks with annotations, gene expression profiles and other state data. </a:t>
            </a:r>
          </a:p>
          <a:p>
            <a:r>
              <a:rPr lang="en-US" dirty="0"/>
              <a:t>Although Cytoscape was originally designed for biological research, now it is a general platform for complex network analysis and visualization.  .</a:t>
            </a:r>
          </a:p>
        </p:txBody>
      </p:sp>
      <p:sp>
        <p:nvSpPr>
          <p:cNvPr id="4" name="Slide Number Placeholder 3">
            <a:extLst>
              <a:ext uri="{FF2B5EF4-FFF2-40B4-BE49-F238E27FC236}">
                <a16:creationId xmlns:a16="http://schemas.microsoft.com/office/drawing/2014/main" id="{603B61A2-F560-2E41-B679-19FAA14123C5}"/>
              </a:ext>
            </a:extLst>
          </p:cNvPr>
          <p:cNvSpPr>
            <a:spLocks noGrp="1"/>
          </p:cNvSpPr>
          <p:nvPr>
            <p:ph type="sldNum" sz="quarter" idx="4"/>
          </p:nvPr>
        </p:nvSpPr>
        <p:spPr/>
        <p:txBody>
          <a:bodyPr/>
          <a:lstStyle/>
          <a:p>
            <a:fld id="{7AD96CEF-24A8-C74F-A613-1FCB7E72B116}" type="slidenum">
              <a:rPr lang="uk-UA" smtClean="0"/>
              <a:pPr/>
              <a:t>6</a:t>
            </a:fld>
            <a:endParaRPr lang="uk-UA" dirty="0"/>
          </a:p>
        </p:txBody>
      </p:sp>
      <p:pic>
        <p:nvPicPr>
          <p:cNvPr id="5" name="Picture 18">
            <a:extLst>
              <a:ext uri="{FF2B5EF4-FFF2-40B4-BE49-F238E27FC236}">
                <a16:creationId xmlns:a16="http://schemas.microsoft.com/office/drawing/2014/main" id="{3BE36FB4-3D81-FC4E-81CE-34BF0D7DF4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1026" y="778066"/>
            <a:ext cx="682801" cy="82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72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675F2-201D-124F-892F-F09CED4CDB47}"/>
              </a:ext>
            </a:extLst>
          </p:cNvPr>
          <p:cNvSpPr>
            <a:spLocks noGrp="1"/>
          </p:cNvSpPr>
          <p:nvPr>
            <p:ph type="title"/>
          </p:nvPr>
        </p:nvSpPr>
        <p:spPr/>
        <p:txBody>
          <a:bodyPr/>
          <a:lstStyle/>
          <a:p>
            <a:r>
              <a:rPr lang="en-US" b="0" dirty="0"/>
              <a:t>Cytoscape Desktop</a:t>
            </a:r>
            <a:endParaRPr lang="en-US" dirty="0"/>
          </a:p>
        </p:txBody>
      </p:sp>
      <p:sp>
        <p:nvSpPr>
          <p:cNvPr id="4" name="Slide Number Placeholder 3">
            <a:extLst>
              <a:ext uri="{FF2B5EF4-FFF2-40B4-BE49-F238E27FC236}">
                <a16:creationId xmlns:a16="http://schemas.microsoft.com/office/drawing/2014/main" id="{FC6AC188-C33B-B046-B1DD-F45086E5B9A3}"/>
              </a:ext>
            </a:extLst>
          </p:cNvPr>
          <p:cNvSpPr>
            <a:spLocks noGrp="1"/>
          </p:cNvSpPr>
          <p:nvPr>
            <p:ph type="sldNum" sz="quarter" idx="4"/>
          </p:nvPr>
        </p:nvSpPr>
        <p:spPr/>
        <p:txBody>
          <a:bodyPr/>
          <a:lstStyle/>
          <a:p>
            <a:fld id="{7AD96CEF-24A8-C74F-A613-1FCB7E72B116}" type="slidenum">
              <a:rPr lang="uk-UA" smtClean="0"/>
              <a:pPr/>
              <a:t>7</a:t>
            </a:fld>
            <a:endParaRPr lang="uk-UA" dirty="0"/>
          </a:p>
        </p:txBody>
      </p:sp>
      <p:pic>
        <p:nvPicPr>
          <p:cNvPr id="5122" name="Picture 2">
            <a:extLst>
              <a:ext uri="{FF2B5EF4-FFF2-40B4-BE49-F238E27FC236}">
                <a16:creationId xmlns:a16="http://schemas.microsoft.com/office/drawing/2014/main" id="{7663670F-796A-E84C-BEEC-54226B29BE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446" y="1693066"/>
            <a:ext cx="7307754" cy="4475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9929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B1ACC-58D2-DD41-B2F6-CBD1547D3A0E}"/>
              </a:ext>
            </a:extLst>
          </p:cNvPr>
          <p:cNvSpPr>
            <a:spLocks noGrp="1"/>
          </p:cNvSpPr>
          <p:nvPr>
            <p:ph type="title"/>
          </p:nvPr>
        </p:nvSpPr>
        <p:spPr/>
        <p:txBody>
          <a:bodyPr/>
          <a:lstStyle/>
          <a:p>
            <a:r>
              <a:rPr lang="en-US" dirty="0"/>
              <a:t>Cytoscape Tutorial</a:t>
            </a:r>
          </a:p>
        </p:txBody>
      </p:sp>
      <p:sp>
        <p:nvSpPr>
          <p:cNvPr id="3" name="Text Placeholder 2">
            <a:extLst>
              <a:ext uri="{FF2B5EF4-FFF2-40B4-BE49-F238E27FC236}">
                <a16:creationId xmlns:a16="http://schemas.microsoft.com/office/drawing/2014/main" id="{0DE27167-F482-424E-8423-D4BBC045BEA0}"/>
              </a:ext>
            </a:extLst>
          </p:cNvPr>
          <p:cNvSpPr>
            <a:spLocks noGrp="1"/>
          </p:cNvSpPr>
          <p:nvPr>
            <p:ph type="body" idx="1"/>
          </p:nvPr>
        </p:nvSpPr>
        <p:spPr/>
        <p:txBody>
          <a:bodyPr/>
          <a:lstStyle/>
          <a:p>
            <a:r>
              <a:rPr lang="en-US" dirty="0"/>
              <a:t>The following content can also be found at </a:t>
            </a:r>
            <a:r>
              <a:rPr lang="en-US" dirty="0">
                <a:hlinkClick r:id="rId2"/>
              </a:rPr>
              <a:t>https://github.com/cytoscape/cytoscape-tutorials/wiki</a:t>
            </a:r>
            <a:endParaRPr lang="en-US" dirty="0"/>
          </a:p>
          <a:p>
            <a:endParaRPr lang="en-US" dirty="0"/>
          </a:p>
        </p:txBody>
      </p:sp>
      <p:sp>
        <p:nvSpPr>
          <p:cNvPr id="4" name="Slide Number Placeholder 3">
            <a:extLst>
              <a:ext uri="{FF2B5EF4-FFF2-40B4-BE49-F238E27FC236}">
                <a16:creationId xmlns:a16="http://schemas.microsoft.com/office/drawing/2014/main" id="{2FB7BF2A-4785-BE45-BDF1-26CCF2068E27}"/>
              </a:ext>
            </a:extLst>
          </p:cNvPr>
          <p:cNvSpPr>
            <a:spLocks noGrp="1"/>
          </p:cNvSpPr>
          <p:nvPr>
            <p:ph type="sldNum" sz="quarter" idx="4"/>
          </p:nvPr>
        </p:nvSpPr>
        <p:spPr/>
        <p:txBody>
          <a:bodyPr/>
          <a:lstStyle/>
          <a:p>
            <a:fld id="{7AD96CEF-24A8-C74F-A613-1FCB7E72B116}" type="slidenum">
              <a:rPr lang="uk-UA" smtClean="0"/>
              <a:pPr/>
              <a:t>8</a:t>
            </a:fld>
            <a:endParaRPr lang="uk-UA" dirty="0"/>
          </a:p>
        </p:txBody>
      </p:sp>
      <p:pic>
        <p:nvPicPr>
          <p:cNvPr id="1026" name="Picture 2">
            <a:extLst>
              <a:ext uri="{FF2B5EF4-FFF2-40B4-BE49-F238E27FC236}">
                <a16:creationId xmlns:a16="http://schemas.microsoft.com/office/drawing/2014/main" id="{F6838610-D4F3-2B48-A978-64182BB6F5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274" y="2883319"/>
            <a:ext cx="7615451" cy="1614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081499"/>
      </p:ext>
    </p:extLst>
  </p:cSld>
  <p:clrMapOvr>
    <a:masterClrMapping/>
  </p:clrMapOvr>
</p:sld>
</file>

<file path=ppt/theme/theme1.xml><?xml version="1.0" encoding="utf-8"?>
<a:theme xmlns:a="http://schemas.openxmlformats.org/drawingml/2006/main" name="HB_dataviz">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HB_dataviz.thmx</Template>
  <TotalTime>21938</TotalTime>
  <Words>521</Words>
  <Application>Microsoft Macintosh PowerPoint</Application>
  <PresentationFormat>On-screen Show (4:3)</PresentationFormat>
  <Paragraphs>57</Paragraphs>
  <Slides>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Callibri</vt:lpstr>
      <vt:lpstr>Georgia</vt:lpstr>
      <vt:lpstr>Gill Sans</vt:lpstr>
      <vt:lpstr>Times New Roman</vt:lpstr>
      <vt:lpstr>HB_dataviz</vt:lpstr>
      <vt:lpstr>Introduction to Data Visualization   </vt:lpstr>
      <vt:lpstr>What is a network?</vt:lpstr>
      <vt:lpstr>Network Visualization</vt:lpstr>
      <vt:lpstr>Network Visualization Softwares-1</vt:lpstr>
      <vt:lpstr>Network Visualization Softwares-2</vt:lpstr>
      <vt:lpstr>Cytoscape</vt:lpstr>
      <vt:lpstr>Cytoscape Desktop</vt:lpstr>
      <vt:lpstr>Cytoscape Tutorial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HB</dc:creator>
  <cp:lastModifiedBy>Bisgin, Halil</cp:lastModifiedBy>
  <cp:revision>336</cp:revision>
  <dcterms:created xsi:type="dcterms:W3CDTF">2021-12-31T20:53:49Z</dcterms:created>
  <dcterms:modified xsi:type="dcterms:W3CDTF">2022-03-21T15:31:48Z</dcterms:modified>
</cp:coreProperties>
</file>