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9" r:id="rId1"/>
  </p:sldMasterIdLst>
  <p:notesMasterIdLst>
    <p:notesMasterId r:id="rId20"/>
  </p:notesMasterIdLst>
  <p:handoutMasterIdLst>
    <p:handoutMasterId r:id="rId21"/>
  </p:handoutMasterIdLst>
  <p:sldIdLst>
    <p:sldId id="256" r:id="rId2"/>
    <p:sldId id="283" r:id="rId3"/>
    <p:sldId id="284" r:id="rId4"/>
    <p:sldId id="285" r:id="rId5"/>
    <p:sldId id="286" r:id="rId6"/>
    <p:sldId id="287" r:id="rId7"/>
    <p:sldId id="288" r:id="rId8"/>
    <p:sldId id="289" r:id="rId9"/>
    <p:sldId id="290" r:id="rId10"/>
    <p:sldId id="291" r:id="rId11"/>
    <p:sldId id="292" r:id="rId12"/>
    <p:sldId id="293" r:id="rId13"/>
    <p:sldId id="294" r:id="rId14"/>
    <p:sldId id="295" r:id="rId15"/>
    <p:sldId id="296" r:id="rId16"/>
    <p:sldId id="297" r:id="rId17"/>
    <p:sldId id="298" r:id="rId18"/>
    <p:sldId id="299"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DD"/>
    <a:srgbClr val="005500"/>
    <a:srgbClr val="CC0000"/>
    <a:srgbClr val="CC55D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74558" autoAdjust="0"/>
  </p:normalViewPr>
  <p:slideViewPr>
    <p:cSldViewPr snapToGrid="0" snapToObjects="1">
      <p:cViewPr varScale="1">
        <p:scale>
          <a:sx n="62" d="100"/>
          <a:sy n="62" d="100"/>
        </p:scale>
        <p:origin x="1620" y="2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AB012CA-C646-184B-9002-50CDB14843C4}" type="datetimeFigureOut">
              <a:rPr lang="en-US" smtClean="0"/>
              <a:t>4/5/2022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7829500-FF15-E147-A4C4-454DAA30904D}" type="slidenum">
              <a:rPr lang="en-US" smtClean="0"/>
              <a:t>‹#›</a:t>
            </a:fld>
            <a:endParaRPr lang="en-US"/>
          </a:p>
        </p:txBody>
      </p:sp>
    </p:spTree>
    <p:extLst>
      <p:ext uri="{BB962C8B-B14F-4D97-AF65-F5344CB8AC3E}">
        <p14:creationId xmlns:p14="http://schemas.microsoft.com/office/powerpoint/2010/main" val="154495001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E435442-4CBB-7849-A838-52F821BB2252}" type="datetimeFigureOut">
              <a:rPr lang="en-US" smtClean="0"/>
              <a:t>4/5/2022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A169296-BE32-874E-B4E6-B3C89608842B}" type="slidenum">
              <a:rPr lang="en-US" smtClean="0"/>
              <a:t>‹#›</a:t>
            </a:fld>
            <a:endParaRPr lang="en-US"/>
          </a:p>
        </p:txBody>
      </p:sp>
    </p:spTree>
    <p:extLst>
      <p:ext uri="{BB962C8B-B14F-4D97-AF65-F5344CB8AC3E}">
        <p14:creationId xmlns:p14="http://schemas.microsoft.com/office/powerpoint/2010/main" val="330132253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457200" rtl="0" eaLnBrk="1" fontAlgn="auto" latinLnBrk="0" hangingPunct="1">
              <a:lnSpc>
                <a:spcPct val="100000"/>
              </a:lnSpc>
              <a:spcBef>
                <a:spcPts val="0"/>
              </a:spcBef>
              <a:spcAft>
                <a:spcPts val="0"/>
              </a:spcAft>
              <a:buClrTx/>
              <a:buSzTx/>
              <a:buFontTx/>
              <a:buNone/>
              <a:tabLst/>
              <a:defRPr/>
            </a:pPr>
            <a:r>
              <a:rPr lang="en-US" dirty="0"/>
              <a:t>Very useful and at other times quite misleading. </a:t>
            </a:r>
          </a:p>
          <a:p>
            <a:endParaRPr lang="en-US" dirty="0"/>
          </a:p>
        </p:txBody>
      </p:sp>
      <p:sp>
        <p:nvSpPr>
          <p:cNvPr id="4" name="Slide Number Placeholder 3"/>
          <p:cNvSpPr>
            <a:spLocks noGrp="1"/>
          </p:cNvSpPr>
          <p:nvPr>
            <p:ph type="sldNum" sz="quarter" idx="10"/>
          </p:nvPr>
        </p:nvSpPr>
        <p:spPr/>
        <p:txBody>
          <a:bodyPr/>
          <a:lstStyle/>
          <a:p>
            <a:fld id="{3A169296-BE32-874E-B4E6-B3C89608842B}" type="slidenum">
              <a:rPr lang="en-US" smtClean="0"/>
              <a:t>2</a:t>
            </a:fld>
            <a:endParaRPr lang="en-US"/>
          </a:p>
        </p:txBody>
      </p:sp>
    </p:spTree>
    <p:extLst>
      <p:ext uri="{BB962C8B-B14F-4D97-AF65-F5344CB8AC3E}">
        <p14:creationId xmlns:p14="http://schemas.microsoft.com/office/powerpoint/2010/main" val="31358658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169296-BE32-874E-B4E6-B3C89608842B}" type="slidenum">
              <a:rPr lang="en-US" smtClean="0"/>
              <a:t>5</a:t>
            </a:fld>
            <a:endParaRPr lang="en-US"/>
          </a:p>
        </p:txBody>
      </p:sp>
    </p:spTree>
    <p:extLst>
      <p:ext uri="{BB962C8B-B14F-4D97-AF65-F5344CB8AC3E}">
        <p14:creationId xmlns:p14="http://schemas.microsoft.com/office/powerpoint/2010/main" val="13419755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i="0" dirty="0"/>
              <a:t>This is a way of encoding color values in the RGB </a:t>
            </a:r>
            <a:r>
              <a:rPr lang="en-US" i="0" dirty="0" err="1"/>
              <a:t>colorspace</a:t>
            </a:r>
            <a:r>
              <a:rPr lang="en-US" i="0" dirty="0"/>
              <a:t>, where each channel can take a value from 0 to 255 like this. </a:t>
            </a:r>
          </a:p>
          <a:p>
            <a:pPr lvl="1"/>
            <a:r>
              <a:rPr lang="en-US" i="0" dirty="0"/>
              <a:t>A color hex value begins with a hash or pound character, </a:t>
            </a:r>
            <a:r>
              <a:rPr lang="en-US" dirty="0"/>
              <a:t>#</a:t>
            </a:r>
            <a:r>
              <a:rPr lang="en-US" i="0" dirty="0"/>
              <a:t>, followed by three pairs of hexadecimal or “hex” numbers. </a:t>
            </a:r>
          </a:p>
          <a:p>
            <a:pPr lvl="1"/>
            <a:r>
              <a:rPr lang="en-US" i="0" dirty="0"/>
              <a:t>Hex values are in Base 16, with the first six letters of the alphabet standing for the numbers 10 to 15. This allows a two-character hex number to range from 0 to 255. You read them as </a:t>
            </a:r>
            <a:r>
              <a:rPr lang="en-US" dirty="0"/>
              <a:t>#</a:t>
            </a:r>
            <a:r>
              <a:rPr lang="en-US" dirty="0" err="1"/>
              <a:t>rrggbb</a:t>
            </a:r>
            <a:r>
              <a:rPr lang="en-US" i="0" dirty="0"/>
              <a:t>, where </a:t>
            </a:r>
            <a:r>
              <a:rPr lang="en-US" dirty="0" err="1"/>
              <a:t>rr</a:t>
            </a:r>
            <a:r>
              <a:rPr lang="en-US" i="0" dirty="0"/>
              <a:t> is the two-digit hex code for the red channel, </a:t>
            </a:r>
            <a:r>
              <a:rPr lang="en-US" dirty="0"/>
              <a:t>gg</a:t>
            </a:r>
            <a:r>
              <a:rPr lang="en-US" i="0" dirty="0"/>
              <a:t> for the green channel, and </a:t>
            </a:r>
            <a:r>
              <a:rPr lang="en-US" dirty="0"/>
              <a:t>bb</a:t>
            </a:r>
            <a:r>
              <a:rPr lang="en-US" i="0" dirty="0"/>
              <a:t> for the blue channel. So </a:t>
            </a:r>
            <a:r>
              <a:rPr lang="en-US" dirty="0"/>
              <a:t>#CC55DD</a:t>
            </a:r>
            <a:r>
              <a:rPr lang="en-US" i="0" dirty="0"/>
              <a:t> translates in decimal to </a:t>
            </a:r>
            <a:r>
              <a:rPr lang="en-US" dirty="0"/>
              <a:t>CC</a:t>
            </a:r>
            <a:r>
              <a:rPr lang="en-US" i="0" dirty="0"/>
              <a:t> = 204 (red), </a:t>
            </a:r>
            <a:r>
              <a:rPr lang="en-US" dirty="0"/>
              <a:t>55</a:t>
            </a:r>
            <a:r>
              <a:rPr lang="en-US" i="0" dirty="0"/>
              <a:t> = 85 (green), and </a:t>
            </a:r>
            <a:r>
              <a:rPr lang="en-US" dirty="0"/>
              <a:t>DD</a:t>
            </a:r>
            <a:r>
              <a:rPr lang="en-US" i="0" dirty="0"/>
              <a:t> = 221 (blue). It gives a strong pink color.</a:t>
            </a:r>
            <a:endParaRPr lang="en-US" dirty="0">
              <a:solidFill>
                <a:schemeClr val="accent2"/>
              </a:solidFill>
            </a:endParaRPr>
          </a:p>
          <a:p>
            <a:endParaRPr lang="en-US" dirty="0"/>
          </a:p>
        </p:txBody>
      </p:sp>
      <p:sp>
        <p:nvSpPr>
          <p:cNvPr id="4" name="Slide Number Placeholder 3"/>
          <p:cNvSpPr>
            <a:spLocks noGrp="1"/>
          </p:cNvSpPr>
          <p:nvPr>
            <p:ph type="sldNum" sz="quarter" idx="5"/>
          </p:nvPr>
        </p:nvSpPr>
        <p:spPr/>
        <p:txBody>
          <a:bodyPr/>
          <a:lstStyle/>
          <a:p>
            <a:fld id="{3A169296-BE32-874E-B4E6-B3C89608842B}" type="slidenum">
              <a:rPr lang="en-US" smtClean="0"/>
              <a:t>12</a:t>
            </a:fld>
            <a:endParaRPr lang="en-US"/>
          </a:p>
        </p:txBody>
      </p:sp>
    </p:spTree>
    <p:extLst>
      <p:ext uri="{BB962C8B-B14F-4D97-AF65-F5344CB8AC3E}">
        <p14:creationId xmlns:p14="http://schemas.microsoft.com/office/powerpoint/2010/main" val="11015352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"#999999”: gray</a:t>
            </a:r>
          </a:p>
          <a:p>
            <a:r>
              <a:rPr lang="en-US" sz="1200" dirty="0"/>
              <a:t>"#E69F00”: orange</a:t>
            </a:r>
            <a:endParaRPr lang="en-US" dirty="0"/>
          </a:p>
        </p:txBody>
      </p:sp>
      <p:sp>
        <p:nvSpPr>
          <p:cNvPr id="4" name="Slide Number Placeholder 3"/>
          <p:cNvSpPr>
            <a:spLocks noGrp="1"/>
          </p:cNvSpPr>
          <p:nvPr>
            <p:ph type="sldNum" sz="quarter" idx="5"/>
          </p:nvPr>
        </p:nvSpPr>
        <p:spPr/>
        <p:txBody>
          <a:bodyPr/>
          <a:lstStyle/>
          <a:p>
            <a:fld id="{3A169296-BE32-874E-B4E6-B3C89608842B}" type="slidenum">
              <a:rPr lang="en-US" smtClean="0"/>
              <a:t>13</a:t>
            </a:fld>
            <a:endParaRPr lang="en-US"/>
          </a:p>
        </p:txBody>
      </p:sp>
    </p:spTree>
    <p:extLst>
      <p:ext uri="{BB962C8B-B14F-4D97-AF65-F5344CB8AC3E}">
        <p14:creationId xmlns:p14="http://schemas.microsoft.com/office/powerpoint/2010/main" val="10985064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169296-BE32-874E-B4E6-B3C89608842B}" type="slidenum">
              <a:rPr lang="en-US" smtClean="0"/>
              <a:t>17</a:t>
            </a:fld>
            <a:endParaRPr lang="en-US"/>
          </a:p>
        </p:txBody>
      </p:sp>
    </p:spTree>
    <p:extLst>
      <p:ext uri="{BB962C8B-B14F-4D97-AF65-F5344CB8AC3E}">
        <p14:creationId xmlns:p14="http://schemas.microsoft.com/office/powerpoint/2010/main" val="21848186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22"/>
        <p:cNvGrpSpPr/>
        <p:nvPr/>
      </p:nvGrpSpPr>
      <p:grpSpPr>
        <a:xfrm>
          <a:off x="0" y="0"/>
          <a:ext cx="0" cy="0"/>
          <a:chOff x="0" y="0"/>
          <a:chExt cx="0" cy="0"/>
        </a:xfrm>
      </p:grpSpPr>
      <p:sp>
        <p:nvSpPr>
          <p:cNvPr id="23" name="Shape 23"/>
          <p:cNvSpPr txBox="1">
            <a:spLocks noGrp="1"/>
          </p:cNvSpPr>
          <p:nvPr>
            <p:ph type="ctrTitle"/>
          </p:nvPr>
        </p:nvSpPr>
        <p:spPr>
          <a:xfrm>
            <a:off x="267371" y="1055081"/>
            <a:ext cx="8535737" cy="2153975"/>
          </a:xfrm>
          <a:prstGeom prst="rect">
            <a:avLst/>
          </a:prstGeom>
          <a:noFill/>
          <a:ln>
            <a:noFill/>
          </a:ln>
        </p:spPr>
        <p:txBody>
          <a:bodyPr lIns="57584" tIns="57584" rIns="57584" bIns="57584" anchor="t" anchorCtr="0"/>
          <a:lstStyle>
            <a:lvl1pPr marL="0" marR="0" lvl="0" indent="0" algn="ctr" rtl="0">
              <a:spcBef>
                <a:spcPts val="0"/>
              </a:spcBef>
              <a:buClr>
                <a:schemeClr val="dk2"/>
              </a:buClr>
              <a:buFont typeface="Gill Sans"/>
              <a:buNone/>
              <a:defRPr sz="3900" b="1" i="0" u="none" strike="noStrike" cap="none">
                <a:solidFill>
                  <a:schemeClr val="dk2"/>
                </a:solidFill>
                <a:latin typeface="Gill Sans"/>
                <a:ea typeface="Gill Sans"/>
                <a:cs typeface="Gill Sans"/>
                <a:sym typeface="Gill Sans"/>
              </a:defRPr>
            </a:lvl1pPr>
            <a:lvl2pPr lvl="1" indent="0">
              <a:spcBef>
                <a:spcPts val="0"/>
              </a:spcBef>
              <a:buNone/>
              <a:defRPr sz="1100"/>
            </a:lvl2pPr>
            <a:lvl3pPr lvl="2" indent="0">
              <a:spcBef>
                <a:spcPts val="0"/>
              </a:spcBef>
              <a:buNone/>
              <a:defRPr sz="1100"/>
            </a:lvl3pPr>
            <a:lvl4pPr lvl="3" indent="0">
              <a:spcBef>
                <a:spcPts val="0"/>
              </a:spcBef>
              <a:buNone/>
              <a:defRPr sz="1100"/>
            </a:lvl4pPr>
            <a:lvl5pPr lvl="4" indent="0">
              <a:spcBef>
                <a:spcPts val="0"/>
              </a:spcBef>
              <a:buNone/>
              <a:defRPr sz="1100"/>
            </a:lvl5pPr>
            <a:lvl6pPr lvl="5" indent="0">
              <a:spcBef>
                <a:spcPts val="0"/>
              </a:spcBef>
              <a:buNone/>
              <a:defRPr sz="1100"/>
            </a:lvl6pPr>
            <a:lvl7pPr lvl="6" indent="0">
              <a:spcBef>
                <a:spcPts val="0"/>
              </a:spcBef>
              <a:buNone/>
              <a:defRPr sz="1100"/>
            </a:lvl7pPr>
            <a:lvl8pPr lvl="7" indent="0">
              <a:spcBef>
                <a:spcPts val="0"/>
              </a:spcBef>
              <a:buNone/>
              <a:defRPr sz="1100"/>
            </a:lvl8pPr>
            <a:lvl9pPr lvl="8" indent="0">
              <a:spcBef>
                <a:spcPts val="0"/>
              </a:spcBef>
              <a:buNone/>
              <a:defRPr sz="1100"/>
            </a:lvl9pPr>
          </a:lstStyle>
          <a:p>
            <a:r>
              <a:rPr lang="en-US"/>
              <a:t>Click to edit Master title style</a:t>
            </a:r>
            <a:endParaRPr/>
          </a:p>
        </p:txBody>
      </p:sp>
      <p:sp>
        <p:nvSpPr>
          <p:cNvPr id="24" name="Shape 24"/>
          <p:cNvSpPr txBox="1">
            <a:spLocks noGrp="1"/>
          </p:cNvSpPr>
          <p:nvPr>
            <p:ph type="subTitle" idx="1"/>
          </p:nvPr>
        </p:nvSpPr>
        <p:spPr>
          <a:xfrm>
            <a:off x="735267" y="3886200"/>
            <a:ext cx="7533105" cy="1752600"/>
          </a:xfrm>
          <a:prstGeom prst="rect">
            <a:avLst/>
          </a:prstGeom>
          <a:noFill/>
          <a:ln>
            <a:noFill/>
          </a:ln>
        </p:spPr>
        <p:txBody>
          <a:bodyPr lIns="57584" tIns="57584" rIns="57584" bIns="57584" anchor="t" anchorCtr="0"/>
          <a:lstStyle>
            <a:lvl1pPr marL="0" marR="0" lvl="0" indent="0" algn="ctr" rtl="0">
              <a:spcBef>
                <a:spcPts val="694"/>
              </a:spcBef>
              <a:buClr>
                <a:schemeClr val="dk2"/>
              </a:buClr>
              <a:buFont typeface="Arial"/>
              <a:buNone/>
              <a:defRPr sz="3500" b="1" i="0" u="none" strike="noStrike" cap="none">
                <a:solidFill>
                  <a:schemeClr val="dk2"/>
                </a:solidFill>
                <a:latin typeface="Gill Sans"/>
                <a:ea typeface="Gill Sans"/>
                <a:cs typeface="Gill Sans"/>
                <a:sym typeface="Gill Sans"/>
              </a:defRPr>
            </a:lvl1pPr>
            <a:lvl2pPr marL="511946" marR="0" lvl="1" indent="-13" algn="ctr" rtl="0">
              <a:spcBef>
                <a:spcPts val="448"/>
              </a:spcBef>
              <a:buClr>
                <a:srgbClr val="888888"/>
              </a:buClr>
              <a:buFont typeface="Arial"/>
              <a:buNone/>
              <a:defRPr sz="2200" b="0" i="0" u="none" strike="noStrike" cap="none">
                <a:solidFill>
                  <a:srgbClr val="888888"/>
                </a:solidFill>
                <a:latin typeface="Gill Sans"/>
                <a:ea typeface="Gill Sans"/>
                <a:cs typeface="Gill Sans"/>
                <a:sym typeface="Gill Sans"/>
              </a:defRPr>
            </a:lvl2pPr>
            <a:lvl3pPr marL="1023891" marR="0" lvl="2" indent="-25" algn="ctr" rtl="0">
              <a:spcBef>
                <a:spcPts val="403"/>
              </a:spcBef>
              <a:buClr>
                <a:srgbClr val="888888"/>
              </a:buClr>
              <a:buFont typeface="Arial"/>
              <a:buNone/>
              <a:defRPr sz="2000" b="0" i="0" u="none" strike="noStrike" cap="none">
                <a:solidFill>
                  <a:srgbClr val="888888"/>
                </a:solidFill>
                <a:latin typeface="Gill Sans"/>
                <a:ea typeface="Gill Sans"/>
                <a:cs typeface="Gill Sans"/>
                <a:sym typeface="Gill Sans"/>
              </a:defRPr>
            </a:lvl3pPr>
            <a:lvl4pPr marL="1535839" marR="0" lvl="3" indent="-38" algn="ctr" rtl="0">
              <a:spcBef>
                <a:spcPts val="336"/>
              </a:spcBef>
              <a:buClr>
                <a:srgbClr val="888888"/>
              </a:buClr>
              <a:buFont typeface="Arial"/>
              <a:buNone/>
              <a:defRPr sz="1700" b="0" i="0" u="none" strike="noStrike" cap="none">
                <a:solidFill>
                  <a:srgbClr val="888888"/>
                </a:solidFill>
                <a:latin typeface="Gill Sans"/>
                <a:ea typeface="Gill Sans"/>
                <a:cs typeface="Gill Sans"/>
                <a:sym typeface="Gill Sans"/>
              </a:defRPr>
            </a:lvl4pPr>
            <a:lvl5pPr marL="2047785" marR="0" lvl="4" indent="-52" algn="ctr" rtl="0">
              <a:spcBef>
                <a:spcPts val="269"/>
              </a:spcBef>
              <a:buClr>
                <a:srgbClr val="888888"/>
              </a:buClr>
              <a:buFont typeface="Arial"/>
              <a:buNone/>
              <a:defRPr sz="1300" b="0" i="0" u="none" strike="noStrike" cap="none">
                <a:solidFill>
                  <a:srgbClr val="888888"/>
                </a:solidFill>
                <a:latin typeface="Gill Sans"/>
                <a:ea typeface="Gill Sans"/>
                <a:cs typeface="Gill Sans"/>
                <a:sym typeface="Gill Sans"/>
              </a:defRPr>
            </a:lvl5pPr>
            <a:lvl6pPr marL="2559730" marR="0" lvl="5" indent="-64" algn="ctr" rtl="0">
              <a:spcBef>
                <a:spcPts val="448"/>
              </a:spcBef>
              <a:buClr>
                <a:srgbClr val="888888"/>
              </a:buClr>
              <a:buFont typeface="Arial"/>
              <a:buNone/>
              <a:defRPr sz="2200" b="0" i="0" u="none" strike="noStrike" cap="none">
                <a:solidFill>
                  <a:srgbClr val="888888"/>
                </a:solidFill>
                <a:latin typeface="Times New Roman"/>
                <a:ea typeface="Times New Roman"/>
                <a:cs typeface="Times New Roman"/>
                <a:sym typeface="Times New Roman"/>
              </a:defRPr>
            </a:lvl6pPr>
            <a:lvl7pPr marL="3071676" marR="0" lvl="6" indent="-76" algn="ctr" rtl="0">
              <a:spcBef>
                <a:spcPts val="448"/>
              </a:spcBef>
              <a:buClr>
                <a:srgbClr val="888888"/>
              </a:buClr>
              <a:buFont typeface="Arial"/>
              <a:buNone/>
              <a:defRPr sz="2200" b="0" i="0" u="none" strike="noStrike" cap="none">
                <a:solidFill>
                  <a:srgbClr val="888888"/>
                </a:solidFill>
                <a:latin typeface="Times New Roman"/>
                <a:ea typeface="Times New Roman"/>
                <a:cs typeface="Times New Roman"/>
                <a:sym typeface="Times New Roman"/>
              </a:defRPr>
            </a:lvl7pPr>
            <a:lvl8pPr marL="3583621" marR="0" lvl="7" indent="-89" algn="ctr" rtl="0">
              <a:spcBef>
                <a:spcPts val="448"/>
              </a:spcBef>
              <a:buClr>
                <a:srgbClr val="888888"/>
              </a:buClr>
              <a:buFont typeface="Arial"/>
              <a:buNone/>
              <a:defRPr sz="2200" b="0" i="0" u="none" strike="noStrike" cap="none">
                <a:solidFill>
                  <a:srgbClr val="888888"/>
                </a:solidFill>
                <a:latin typeface="Times New Roman"/>
                <a:ea typeface="Times New Roman"/>
                <a:cs typeface="Times New Roman"/>
                <a:sym typeface="Times New Roman"/>
              </a:defRPr>
            </a:lvl8pPr>
            <a:lvl9pPr marL="4095568" marR="0" lvl="8" indent="-102" algn="ctr" rtl="0">
              <a:spcBef>
                <a:spcPts val="448"/>
              </a:spcBef>
              <a:buClr>
                <a:srgbClr val="888888"/>
              </a:buClr>
              <a:buFont typeface="Arial"/>
              <a:buNone/>
              <a:defRPr sz="2200" b="0" i="0" u="none" strike="noStrike" cap="none">
                <a:solidFill>
                  <a:srgbClr val="888888"/>
                </a:solidFill>
                <a:latin typeface="Times New Roman"/>
                <a:ea typeface="Times New Roman"/>
                <a:cs typeface="Times New Roman"/>
                <a:sym typeface="Times New Roman"/>
              </a:defRPr>
            </a:lvl9pPr>
          </a:lstStyle>
          <a:p>
            <a:r>
              <a:rPr lang="en-US"/>
              <a:t>Click to edit Master subtitle style</a:t>
            </a:r>
            <a:endParaRPr/>
          </a:p>
        </p:txBody>
      </p:sp>
      <p:sp>
        <p:nvSpPr>
          <p:cNvPr id="4" name="Slide Number Placeholder 2"/>
          <p:cNvSpPr>
            <a:spLocks noGrp="1"/>
          </p:cNvSpPr>
          <p:nvPr>
            <p:ph type="sldNum" sz="quarter" idx="4"/>
          </p:nvPr>
        </p:nvSpPr>
        <p:spPr>
          <a:xfrm>
            <a:off x="7010400" y="42569"/>
            <a:ext cx="2133600" cy="365125"/>
          </a:xfrm>
          <a:prstGeom prst="rect">
            <a:avLst/>
          </a:prstGeom>
        </p:spPr>
        <p:txBody>
          <a:bodyPr vert="horz" lIns="91440" tIns="45720" rIns="91440" bIns="45720" rtlCol="0" anchor="ctr"/>
          <a:lstStyle>
            <a:lvl1pPr>
              <a:defRPr lang="en-US" smtClean="0"/>
            </a:lvl1pPr>
          </a:lstStyle>
          <a:p>
            <a:fld id="{7AD96CEF-24A8-C74F-A613-1FCB7E72B116}" type="slidenum">
              <a:rPr lang="uk-UA" smtClean="0"/>
              <a:pPr/>
              <a:t>‹#›</a:t>
            </a:fld>
            <a:endParaRPr lang="uk-UA"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60950" y="1024912"/>
            <a:ext cx="8662737" cy="1362074"/>
          </a:xfrm>
          <a:prstGeom prst="rect">
            <a:avLst/>
          </a:prstGeom>
          <a:noFill/>
          <a:ln>
            <a:noFill/>
          </a:ln>
        </p:spPr>
        <p:txBody>
          <a:bodyPr lIns="57584" tIns="57584" rIns="57584" bIns="57584" anchor="t" anchorCtr="0"/>
          <a:lstStyle>
            <a:lvl1pPr marL="0" marR="0" lvl="0" indent="0" algn="ctr" rtl="0">
              <a:spcBef>
                <a:spcPts val="0"/>
              </a:spcBef>
              <a:buClr>
                <a:schemeClr val="dk2"/>
              </a:buClr>
              <a:buFont typeface="Gill Sans"/>
              <a:buNone/>
              <a:defRPr sz="3900" b="1" i="0" u="none" strike="noStrike" cap="none">
                <a:solidFill>
                  <a:schemeClr val="dk2"/>
                </a:solidFill>
                <a:latin typeface="Gill Sans"/>
                <a:ea typeface="Gill Sans"/>
                <a:cs typeface="Gill Sans"/>
                <a:sym typeface="Gill Sans"/>
              </a:defRPr>
            </a:lvl1pPr>
            <a:lvl2pPr lvl="1" indent="0">
              <a:spcBef>
                <a:spcPts val="0"/>
              </a:spcBef>
              <a:buNone/>
              <a:defRPr sz="1100"/>
            </a:lvl2pPr>
            <a:lvl3pPr lvl="2" indent="0">
              <a:spcBef>
                <a:spcPts val="0"/>
              </a:spcBef>
              <a:buNone/>
              <a:defRPr sz="1100"/>
            </a:lvl3pPr>
            <a:lvl4pPr lvl="3" indent="0">
              <a:spcBef>
                <a:spcPts val="0"/>
              </a:spcBef>
              <a:buNone/>
              <a:defRPr sz="1100"/>
            </a:lvl4pPr>
            <a:lvl5pPr lvl="4" indent="0">
              <a:spcBef>
                <a:spcPts val="0"/>
              </a:spcBef>
              <a:buNone/>
              <a:defRPr sz="1100"/>
            </a:lvl5pPr>
            <a:lvl6pPr lvl="5" indent="0">
              <a:spcBef>
                <a:spcPts val="0"/>
              </a:spcBef>
              <a:buNone/>
              <a:defRPr sz="1100"/>
            </a:lvl6pPr>
            <a:lvl7pPr lvl="6" indent="0">
              <a:spcBef>
                <a:spcPts val="0"/>
              </a:spcBef>
              <a:buNone/>
              <a:defRPr sz="1100"/>
            </a:lvl7pPr>
            <a:lvl8pPr lvl="7" indent="0">
              <a:spcBef>
                <a:spcPts val="0"/>
              </a:spcBef>
              <a:buNone/>
              <a:defRPr sz="1100"/>
            </a:lvl8pPr>
            <a:lvl9pPr lvl="8" indent="0">
              <a:spcBef>
                <a:spcPts val="0"/>
              </a:spcBef>
              <a:buNone/>
              <a:defRPr sz="1100"/>
            </a:lvl9pPr>
          </a:lstStyle>
          <a:p>
            <a:r>
              <a:rPr lang="en-US"/>
              <a:t>Click to edit Master title style</a:t>
            </a:r>
            <a:endParaRPr/>
          </a:p>
        </p:txBody>
      </p:sp>
      <p:sp>
        <p:nvSpPr>
          <p:cNvPr id="27" name="Shape 27"/>
          <p:cNvSpPr txBox="1">
            <a:spLocks noGrp="1"/>
          </p:cNvSpPr>
          <p:nvPr>
            <p:ph type="body" idx="1"/>
          </p:nvPr>
        </p:nvSpPr>
        <p:spPr>
          <a:xfrm>
            <a:off x="722313" y="3689685"/>
            <a:ext cx="7772400" cy="717215"/>
          </a:xfrm>
          <a:prstGeom prst="rect">
            <a:avLst/>
          </a:prstGeom>
          <a:noFill/>
          <a:ln>
            <a:noFill/>
          </a:ln>
        </p:spPr>
        <p:txBody>
          <a:bodyPr lIns="57584" tIns="57584" rIns="57584" bIns="57584" anchor="b" anchorCtr="0"/>
          <a:lstStyle>
            <a:lvl1pPr marL="0" marR="0" lvl="0" indent="0" algn="ctr" rtl="0">
              <a:spcBef>
                <a:spcPts val="537"/>
              </a:spcBef>
              <a:buClr>
                <a:schemeClr val="dk2"/>
              </a:buClr>
              <a:buFont typeface="Arial"/>
              <a:buNone/>
              <a:defRPr sz="2700" b="1" i="0" u="none" strike="noStrike" cap="none">
                <a:solidFill>
                  <a:schemeClr val="dk2"/>
                </a:solidFill>
                <a:latin typeface="Gill Sans"/>
                <a:ea typeface="Gill Sans"/>
                <a:cs typeface="Gill Sans"/>
                <a:sym typeface="Gill Sans"/>
              </a:defRPr>
            </a:lvl1pPr>
            <a:lvl2pPr marL="511946" marR="0" lvl="1" indent="-13" algn="l" rtl="0">
              <a:spcBef>
                <a:spcPts val="403"/>
              </a:spcBef>
              <a:buClr>
                <a:srgbClr val="888888"/>
              </a:buClr>
              <a:buFont typeface="Arial"/>
              <a:buNone/>
              <a:defRPr sz="2000" b="0" i="0" u="none" strike="noStrike" cap="none">
                <a:solidFill>
                  <a:srgbClr val="888888"/>
                </a:solidFill>
                <a:latin typeface="Gill Sans"/>
                <a:ea typeface="Gill Sans"/>
                <a:cs typeface="Gill Sans"/>
                <a:sym typeface="Gill Sans"/>
              </a:defRPr>
            </a:lvl2pPr>
            <a:lvl3pPr marL="1023891" marR="0" lvl="2" indent="-25" algn="l" rtl="0">
              <a:spcBef>
                <a:spcPts val="358"/>
              </a:spcBef>
              <a:buClr>
                <a:srgbClr val="888888"/>
              </a:buClr>
              <a:buFont typeface="Arial"/>
              <a:buNone/>
              <a:defRPr sz="1800" b="0" i="0" u="none" strike="noStrike" cap="none">
                <a:solidFill>
                  <a:srgbClr val="888888"/>
                </a:solidFill>
                <a:latin typeface="Gill Sans"/>
                <a:ea typeface="Gill Sans"/>
                <a:cs typeface="Gill Sans"/>
                <a:sym typeface="Gill Sans"/>
              </a:defRPr>
            </a:lvl3pPr>
            <a:lvl4pPr marL="1535839" marR="0" lvl="3" indent="-38" algn="l" rtl="0">
              <a:spcBef>
                <a:spcPts val="314"/>
              </a:spcBef>
              <a:buClr>
                <a:srgbClr val="888888"/>
              </a:buClr>
              <a:buFont typeface="Arial"/>
              <a:buNone/>
              <a:defRPr sz="1600" b="0" i="0" u="none" strike="noStrike" cap="none">
                <a:solidFill>
                  <a:srgbClr val="888888"/>
                </a:solidFill>
                <a:latin typeface="Gill Sans"/>
                <a:ea typeface="Gill Sans"/>
                <a:cs typeface="Gill Sans"/>
                <a:sym typeface="Gill Sans"/>
              </a:defRPr>
            </a:lvl4pPr>
            <a:lvl5pPr marL="2047785" marR="0" lvl="4" indent="-52" algn="l" rtl="0">
              <a:spcBef>
                <a:spcPts val="314"/>
              </a:spcBef>
              <a:buClr>
                <a:srgbClr val="888888"/>
              </a:buClr>
              <a:buFont typeface="Arial"/>
              <a:buNone/>
              <a:defRPr sz="1600" b="0" i="0" u="none" strike="noStrike" cap="none">
                <a:solidFill>
                  <a:srgbClr val="888888"/>
                </a:solidFill>
                <a:latin typeface="Gill Sans"/>
                <a:ea typeface="Gill Sans"/>
                <a:cs typeface="Gill Sans"/>
                <a:sym typeface="Gill Sans"/>
              </a:defRPr>
            </a:lvl5pPr>
            <a:lvl6pPr marL="2559730" marR="0" lvl="5" indent="-64" algn="l" rtl="0">
              <a:spcBef>
                <a:spcPts val="314"/>
              </a:spcBef>
              <a:buClr>
                <a:srgbClr val="888888"/>
              </a:buClr>
              <a:buFont typeface="Arial"/>
              <a:buNone/>
              <a:defRPr sz="1600" b="0" i="0" u="none" strike="noStrike" cap="none">
                <a:solidFill>
                  <a:srgbClr val="888888"/>
                </a:solidFill>
                <a:latin typeface="Times New Roman"/>
                <a:ea typeface="Times New Roman"/>
                <a:cs typeface="Times New Roman"/>
                <a:sym typeface="Times New Roman"/>
              </a:defRPr>
            </a:lvl6pPr>
            <a:lvl7pPr marL="3071676" marR="0" lvl="6" indent="-76" algn="l" rtl="0">
              <a:spcBef>
                <a:spcPts val="314"/>
              </a:spcBef>
              <a:buClr>
                <a:srgbClr val="888888"/>
              </a:buClr>
              <a:buFont typeface="Arial"/>
              <a:buNone/>
              <a:defRPr sz="1600" b="0" i="0" u="none" strike="noStrike" cap="none">
                <a:solidFill>
                  <a:srgbClr val="888888"/>
                </a:solidFill>
                <a:latin typeface="Times New Roman"/>
                <a:ea typeface="Times New Roman"/>
                <a:cs typeface="Times New Roman"/>
                <a:sym typeface="Times New Roman"/>
              </a:defRPr>
            </a:lvl7pPr>
            <a:lvl8pPr marL="3583621" marR="0" lvl="7" indent="-89" algn="l" rtl="0">
              <a:spcBef>
                <a:spcPts val="314"/>
              </a:spcBef>
              <a:buClr>
                <a:srgbClr val="888888"/>
              </a:buClr>
              <a:buFont typeface="Arial"/>
              <a:buNone/>
              <a:defRPr sz="1600" b="0" i="0" u="none" strike="noStrike" cap="none">
                <a:solidFill>
                  <a:srgbClr val="888888"/>
                </a:solidFill>
                <a:latin typeface="Times New Roman"/>
                <a:ea typeface="Times New Roman"/>
                <a:cs typeface="Times New Roman"/>
                <a:sym typeface="Times New Roman"/>
              </a:defRPr>
            </a:lvl8pPr>
            <a:lvl9pPr marL="4095568" marR="0" lvl="8" indent="-102" algn="l" rtl="0">
              <a:spcBef>
                <a:spcPts val="314"/>
              </a:spcBef>
              <a:buClr>
                <a:srgbClr val="888888"/>
              </a:buClr>
              <a:buFont typeface="Arial"/>
              <a:buNone/>
              <a:defRPr sz="1600" b="0" i="0" u="none" strike="noStrike" cap="none">
                <a:solidFill>
                  <a:srgbClr val="888888"/>
                </a:solidFill>
                <a:latin typeface="Times New Roman"/>
                <a:ea typeface="Times New Roman"/>
                <a:cs typeface="Times New Roman"/>
                <a:sym typeface="Times New Roman"/>
              </a:defRPr>
            </a:lvl9pPr>
          </a:lstStyle>
          <a:p>
            <a:pPr lvl="0"/>
            <a:r>
              <a:rPr lang="en-US"/>
              <a:t>Click to edit Master text styles</a:t>
            </a:r>
          </a:p>
        </p:txBody>
      </p:sp>
      <p:sp>
        <p:nvSpPr>
          <p:cNvPr id="4" name="Slide Number Placeholder 2"/>
          <p:cNvSpPr>
            <a:spLocks noGrp="1"/>
          </p:cNvSpPr>
          <p:nvPr>
            <p:ph type="sldNum" sz="quarter" idx="4"/>
          </p:nvPr>
        </p:nvSpPr>
        <p:spPr>
          <a:xfrm>
            <a:off x="7010400" y="42569"/>
            <a:ext cx="2133600" cy="365125"/>
          </a:xfrm>
          <a:prstGeom prst="rect">
            <a:avLst/>
          </a:prstGeom>
        </p:spPr>
        <p:txBody>
          <a:bodyPr vert="horz" lIns="91440" tIns="45720" rIns="91440" bIns="45720" rtlCol="0" anchor="ctr"/>
          <a:lstStyle>
            <a:lvl1pPr>
              <a:defRPr lang="en-US" smtClean="0"/>
            </a:lvl1pPr>
          </a:lstStyle>
          <a:p>
            <a:fld id="{7AD96CEF-24A8-C74F-A613-1FCB7E72B116}" type="slidenum">
              <a:rPr lang="uk-UA" smtClean="0"/>
              <a:pPr/>
              <a:t>‹#›</a:t>
            </a:fld>
            <a:endParaRPr lang="uk-UA"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457201" y="615485"/>
            <a:ext cx="8229600" cy="919629"/>
          </a:xfrm>
          <a:prstGeom prst="rect">
            <a:avLst/>
          </a:prstGeom>
          <a:noFill/>
          <a:ln>
            <a:noFill/>
          </a:ln>
        </p:spPr>
        <p:txBody>
          <a:bodyPr lIns="57584" tIns="57584" rIns="57584" bIns="57584" anchor="t" anchorCtr="0"/>
          <a:lstStyle>
            <a:lvl1pPr marL="0" marR="0" lvl="0" indent="0" algn="ctr" rtl="0">
              <a:spcBef>
                <a:spcPts val="0"/>
              </a:spcBef>
              <a:buClr>
                <a:schemeClr val="dk2"/>
              </a:buClr>
              <a:buFont typeface="Gill Sans"/>
              <a:buNone/>
              <a:defRPr sz="3600" b="0" i="0" u="none" strike="noStrike" cap="none">
                <a:solidFill>
                  <a:schemeClr val="dk2"/>
                </a:solidFill>
                <a:latin typeface="Callibri"/>
                <a:ea typeface="Gill Sans"/>
                <a:cs typeface="Callibri"/>
                <a:sym typeface="Gill Sans"/>
              </a:defRPr>
            </a:lvl1pPr>
            <a:lvl2pPr lvl="1" indent="0">
              <a:spcBef>
                <a:spcPts val="0"/>
              </a:spcBef>
              <a:buNone/>
              <a:defRPr sz="1100"/>
            </a:lvl2pPr>
            <a:lvl3pPr lvl="2" indent="0">
              <a:spcBef>
                <a:spcPts val="0"/>
              </a:spcBef>
              <a:buNone/>
              <a:defRPr sz="1100"/>
            </a:lvl3pPr>
            <a:lvl4pPr lvl="3" indent="0">
              <a:spcBef>
                <a:spcPts val="0"/>
              </a:spcBef>
              <a:buNone/>
              <a:defRPr sz="1100"/>
            </a:lvl4pPr>
            <a:lvl5pPr lvl="4" indent="0">
              <a:spcBef>
                <a:spcPts val="0"/>
              </a:spcBef>
              <a:buNone/>
              <a:defRPr sz="1100"/>
            </a:lvl5pPr>
            <a:lvl6pPr lvl="5" indent="0">
              <a:spcBef>
                <a:spcPts val="0"/>
              </a:spcBef>
              <a:buNone/>
              <a:defRPr sz="1100"/>
            </a:lvl6pPr>
            <a:lvl7pPr lvl="6" indent="0">
              <a:spcBef>
                <a:spcPts val="0"/>
              </a:spcBef>
              <a:buNone/>
              <a:defRPr sz="1100"/>
            </a:lvl7pPr>
            <a:lvl8pPr lvl="7" indent="0">
              <a:spcBef>
                <a:spcPts val="0"/>
              </a:spcBef>
              <a:buNone/>
              <a:defRPr sz="1100"/>
            </a:lvl8pPr>
            <a:lvl9pPr lvl="8" indent="0">
              <a:spcBef>
                <a:spcPts val="0"/>
              </a:spcBef>
              <a:buNone/>
              <a:defRPr sz="1100"/>
            </a:lvl9pPr>
          </a:lstStyle>
          <a:p>
            <a:r>
              <a:rPr lang="en-US"/>
              <a:t>Click to edit Master title style</a:t>
            </a:r>
            <a:endParaRPr dirty="0"/>
          </a:p>
        </p:txBody>
      </p:sp>
      <p:sp>
        <p:nvSpPr>
          <p:cNvPr id="30" name="Shape 30"/>
          <p:cNvSpPr txBox="1">
            <a:spLocks noGrp="1"/>
          </p:cNvSpPr>
          <p:nvPr>
            <p:ph type="body" idx="1"/>
          </p:nvPr>
        </p:nvSpPr>
        <p:spPr>
          <a:xfrm>
            <a:off x="457200" y="1535114"/>
            <a:ext cx="4040188" cy="639763"/>
          </a:xfrm>
          <a:prstGeom prst="rect">
            <a:avLst/>
          </a:prstGeom>
          <a:noFill/>
          <a:ln>
            <a:noFill/>
          </a:ln>
        </p:spPr>
        <p:txBody>
          <a:bodyPr lIns="57584" tIns="57584" rIns="57584" bIns="57584" anchor="b" anchorCtr="0"/>
          <a:lstStyle>
            <a:lvl1pPr marL="0" marR="0" lvl="0" indent="0" algn="ctr" rtl="0">
              <a:spcBef>
                <a:spcPts val="448"/>
              </a:spcBef>
              <a:buClr>
                <a:schemeClr val="dk2"/>
              </a:buClr>
              <a:buFont typeface="Arial"/>
              <a:buNone/>
              <a:defRPr sz="2200" b="0" i="0" u="none" strike="noStrike" cap="none">
                <a:solidFill>
                  <a:schemeClr val="dk2"/>
                </a:solidFill>
                <a:latin typeface="Gill Sans"/>
                <a:ea typeface="Gill Sans"/>
                <a:cs typeface="Gill Sans"/>
                <a:sym typeface="Gill Sans"/>
              </a:defRPr>
            </a:lvl1pPr>
            <a:lvl2pPr marL="511946" marR="0" lvl="1" indent="-13" algn="l" rtl="0">
              <a:spcBef>
                <a:spcPts val="448"/>
              </a:spcBef>
              <a:buClr>
                <a:schemeClr val="dk2"/>
              </a:buClr>
              <a:buFont typeface="Arial"/>
              <a:buNone/>
              <a:defRPr sz="2200" b="1" i="0" u="none" strike="noStrike" cap="none">
                <a:solidFill>
                  <a:schemeClr val="dk2"/>
                </a:solidFill>
                <a:latin typeface="Gill Sans"/>
                <a:ea typeface="Gill Sans"/>
                <a:cs typeface="Gill Sans"/>
                <a:sym typeface="Gill Sans"/>
              </a:defRPr>
            </a:lvl2pPr>
            <a:lvl3pPr marL="1023891" marR="0" lvl="2" indent="-25" algn="l" rtl="0">
              <a:spcBef>
                <a:spcPts val="403"/>
              </a:spcBef>
              <a:buClr>
                <a:schemeClr val="dk2"/>
              </a:buClr>
              <a:buFont typeface="Arial"/>
              <a:buNone/>
              <a:defRPr sz="2000" b="1" i="0" u="none" strike="noStrike" cap="none">
                <a:solidFill>
                  <a:schemeClr val="dk2"/>
                </a:solidFill>
                <a:latin typeface="Gill Sans"/>
                <a:ea typeface="Gill Sans"/>
                <a:cs typeface="Gill Sans"/>
                <a:sym typeface="Gill Sans"/>
              </a:defRPr>
            </a:lvl3pPr>
            <a:lvl4pPr marL="1535839" marR="0" lvl="3" indent="-38" algn="l" rtl="0">
              <a:spcBef>
                <a:spcPts val="358"/>
              </a:spcBef>
              <a:buClr>
                <a:schemeClr val="dk2"/>
              </a:buClr>
              <a:buFont typeface="Arial"/>
              <a:buNone/>
              <a:defRPr sz="1800" b="1" i="0" u="none" strike="noStrike" cap="none">
                <a:solidFill>
                  <a:schemeClr val="dk2"/>
                </a:solidFill>
                <a:latin typeface="Gill Sans"/>
                <a:ea typeface="Gill Sans"/>
                <a:cs typeface="Gill Sans"/>
                <a:sym typeface="Gill Sans"/>
              </a:defRPr>
            </a:lvl4pPr>
            <a:lvl5pPr marL="2047785" marR="0" lvl="4" indent="-52" algn="l" rtl="0">
              <a:spcBef>
                <a:spcPts val="358"/>
              </a:spcBef>
              <a:buClr>
                <a:schemeClr val="dk2"/>
              </a:buClr>
              <a:buFont typeface="Arial"/>
              <a:buNone/>
              <a:defRPr sz="1800" b="1" i="0" u="none" strike="noStrike" cap="none">
                <a:solidFill>
                  <a:schemeClr val="dk2"/>
                </a:solidFill>
                <a:latin typeface="Gill Sans"/>
                <a:ea typeface="Gill Sans"/>
                <a:cs typeface="Gill Sans"/>
                <a:sym typeface="Gill Sans"/>
              </a:defRPr>
            </a:lvl5pPr>
            <a:lvl6pPr marL="2559730" marR="0" lvl="5" indent="-64" algn="l" rtl="0">
              <a:spcBef>
                <a:spcPts val="358"/>
              </a:spcBef>
              <a:buClr>
                <a:schemeClr val="dk1"/>
              </a:buClr>
              <a:buFont typeface="Arial"/>
              <a:buNone/>
              <a:defRPr sz="1800" b="1" i="0" u="none" strike="noStrike" cap="none">
                <a:solidFill>
                  <a:schemeClr val="dk1"/>
                </a:solidFill>
                <a:latin typeface="Times New Roman"/>
                <a:ea typeface="Times New Roman"/>
                <a:cs typeface="Times New Roman"/>
                <a:sym typeface="Times New Roman"/>
              </a:defRPr>
            </a:lvl6pPr>
            <a:lvl7pPr marL="3071676" marR="0" lvl="6" indent="-76" algn="l" rtl="0">
              <a:spcBef>
                <a:spcPts val="358"/>
              </a:spcBef>
              <a:buClr>
                <a:schemeClr val="dk1"/>
              </a:buClr>
              <a:buFont typeface="Arial"/>
              <a:buNone/>
              <a:defRPr sz="1800" b="1" i="0" u="none" strike="noStrike" cap="none">
                <a:solidFill>
                  <a:schemeClr val="dk1"/>
                </a:solidFill>
                <a:latin typeface="Times New Roman"/>
                <a:ea typeface="Times New Roman"/>
                <a:cs typeface="Times New Roman"/>
                <a:sym typeface="Times New Roman"/>
              </a:defRPr>
            </a:lvl7pPr>
            <a:lvl8pPr marL="3583621" marR="0" lvl="7" indent="-89" algn="l" rtl="0">
              <a:spcBef>
                <a:spcPts val="358"/>
              </a:spcBef>
              <a:buClr>
                <a:schemeClr val="dk1"/>
              </a:buClr>
              <a:buFont typeface="Arial"/>
              <a:buNone/>
              <a:defRPr sz="1800" b="1" i="0" u="none" strike="noStrike" cap="none">
                <a:solidFill>
                  <a:schemeClr val="dk1"/>
                </a:solidFill>
                <a:latin typeface="Times New Roman"/>
                <a:ea typeface="Times New Roman"/>
                <a:cs typeface="Times New Roman"/>
                <a:sym typeface="Times New Roman"/>
              </a:defRPr>
            </a:lvl8pPr>
            <a:lvl9pPr marL="4095568" marR="0" lvl="8" indent="-102" algn="l" rtl="0">
              <a:spcBef>
                <a:spcPts val="358"/>
              </a:spcBef>
              <a:buClr>
                <a:schemeClr val="dk1"/>
              </a:buClr>
              <a:buFont typeface="Arial"/>
              <a:buNone/>
              <a:defRPr sz="1800" b="1" i="0" u="none" strike="noStrike" cap="none">
                <a:solidFill>
                  <a:schemeClr val="dk1"/>
                </a:solidFill>
                <a:latin typeface="Times New Roman"/>
                <a:ea typeface="Times New Roman"/>
                <a:cs typeface="Times New Roman"/>
                <a:sym typeface="Times New Roman"/>
              </a:defRPr>
            </a:lvl9pPr>
          </a:lstStyle>
          <a:p>
            <a:pPr lvl="0"/>
            <a:r>
              <a:rPr lang="en-US"/>
              <a:t>Click to edit Master text styles</a:t>
            </a:r>
          </a:p>
        </p:txBody>
      </p:sp>
      <p:sp>
        <p:nvSpPr>
          <p:cNvPr id="31" name="Shape 31"/>
          <p:cNvSpPr txBox="1">
            <a:spLocks noGrp="1"/>
          </p:cNvSpPr>
          <p:nvPr>
            <p:ph type="body" idx="2"/>
          </p:nvPr>
        </p:nvSpPr>
        <p:spPr>
          <a:xfrm>
            <a:off x="457200" y="2424141"/>
            <a:ext cx="4040188" cy="3951287"/>
          </a:xfrm>
          <a:prstGeom prst="rect">
            <a:avLst/>
          </a:prstGeom>
          <a:noFill/>
          <a:ln>
            <a:noFill/>
          </a:ln>
        </p:spPr>
        <p:txBody>
          <a:bodyPr lIns="57584" tIns="57584" rIns="57584" bIns="57584" anchor="t" anchorCtr="0"/>
          <a:lstStyle>
            <a:lvl1pPr marL="383961" marR="0" lvl="0" indent="-255978" algn="l" rtl="0">
              <a:spcBef>
                <a:spcPts val="403"/>
              </a:spcBef>
              <a:buClr>
                <a:schemeClr val="dk2"/>
              </a:buClr>
              <a:buSzPct val="100000"/>
              <a:buFont typeface="Arial"/>
              <a:buChar char="•"/>
              <a:defRPr sz="2000" b="1" i="0" u="none" strike="noStrike" cap="none">
                <a:solidFill>
                  <a:schemeClr val="dk2"/>
                </a:solidFill>
                <a:latin typeface="Gill Sans"/>
                <a:ea typeface="Gill Sans"/>
                <a:cs typeface="Gill Sans"/>
                <a:sym typeface="Gill Sans"/>
              </a:defRPr>
            </a:lvl1pPr>
            <a:lvl2pPr marL="831913" marR="0" lvl="1" indent="-206234" algn="l" rtl="0">
              <a:spcBef>
                <a:spcPts val="358"/>
              </a:spcBef>
              <a:buClr>
                <a:schemeClr val="dk2"/>
              </a:buClr>
              <a:buSzPct val="101571"/>
              <a:buFont typeface="Arial"/>
              <a:buChar char="–"/>
              <a:defRPr sz="1800" b="0" i="1" u="none" strike="noStrike" cap="none">
                <a:solidFill>
                  <a:schemeClr val="dk2"/>
                </a:solidFill>
                <a:latin typeface="Gill Sans"/>
                <a:ea typeface="Gill Sans"/>
                <a:cs typeface="Gill Sans"/>
                <a:sym typeface="Gill Sans"/>
              </a:defRPr>
            </a:lvl2pPr>
            <a:lvl3pPr marL="1279864" marR="0" lvl="2" indent="-142252" algn="l" rtl="0">
              <a:spcBef>
                <a:spcPts val="358"/>
              </a:spcBef>
              <a:buClr>
                <a:schemeClr val="dk2"/>
              </a:buClr>
              <a:buSzPct val="101571"/>
              <a:buFont typeface="Arial"/>
              <a:buChar char="•"/>
              <a:defRPr sz="1800" b="0" i="1" u="none" strike="noStrike" cap="none">
                <a:solidFill>
                  <a:schemeClr val="dk2"/>
                </a:solidFill>
                <a:latin typeface="Gill Sans"/>
                <a:ea typeface="Gill Sans"/>
                <a:cs typeface="Gill Sans"/>
                <a:sym typeface="Gill Sans"/>
              </a:defRPr>
            </a:lvl3pPr>
            <a:lvl4pPr marL="1791810" marR="0" lvl="3" indent="-142265" algn="l" rtl="0">
              <a:spcBef>
                <a:spcPts val="358"/>
              </a:spcBef>
              <a:buClr>
                <a:schemeClr val="dk2"/>
              </a:buClr>
              <a:buSzPct val="101571"/>
              <a:buFont typeface="Arial"/>
              <a:buChar char="–"/>
              <a:defRPr sz="1800" b="0" i="1" u="none" strike="noStrike" cap="none">
                <a:solidFill>
                  <a:schemeClr val="dk2"/>
                </a:solidFill>
                <a:latin typeface="Gill Sans"/>
                <a:ea typeface="Gill Sans"/>
                <a:cs typeface="Gill Sans"/>
                <a:sym typeface="Gill Sans"/>
              </a:defRPr>
            </a:lvl4pPr>
            <a:lvl5pPr marL="2303757" marR="0" lvl="4" indent="-142279" algn="l" rtl="0">
              <a:spcBef>
                <a:spcPts val="358"/>
              </a:spcBef>
              <a:buClr>
                <a:schemeClr val="dk2"/>
              </a:buClr>
              <a:buSzPct val="101571"/>
              <a:buFont typeface="Arial"/>
              <a:buChar char="»"/>
              <a:defRPr sz="1800" b="0" i="1" u="none" strike="noStrike" cap="none">
                <a:solidFill>
                  <a:schemeClr val="dk2"/>
                </a:solidFill>
                <a:latin typeface="Gill Sans"/>
                <a:ea typeface="Gill Sans"/>
                <a:cs typeface="Gill Sans"/>
                <a:sym typeface="Gill Sans"/>
              </a:defRPr>
            </a:lvl5pPr>
            <a:lvl6pPr marL="2815703" marR="0" lvl="5" indent="-142293" algn="l" rtl="0">
              <a:spcBef>
                <a:spcPts val="358"/>
              </a:spcBef>
              <a:buClr>
                <a:schemeClr val="dk1"/>
              </a:buClr>
              <a:buSzPct val="101571"/>
              <a:buFont typeface="Arial"/>
              <a:buChar char="•"/>
              <a:defRPr sz="1800" b="0" i="0" u="none" strike="noStrike" cap="none">
                <a:solidFill>
                  <a:schemeClr val="dk1"/>
                </a:solidFill>
                <a:latin typeface="Times New Roman"/>
                <a:ea typeface="Times New Roman"/>
                <a:cs typeface="Times New Roman"/>
                <a:sym typeface="Times New Roman"/>
              </a:defRPr>
            </a:lvl6pPr>
            <a:lvl7pPr marL="3327649" marR="0" lvl="6" indent="-142304" algn="l" rtl="0">
              <a:spcBef>
                <a:spcPts val="358"/>
              </a:spcBef>
              <a:buClr>
                <a:schemeClr val="dk1"/>
              </a:buClr>
              <a:buSzPct val="101571"/>
              <a:buFont typeface="Arial"/>
              <a:buChar char="•"/>
              <a:defRPr sz="1800" b="0" i="0" u="none" strike="noStrike" cap="none">
                <a:solidFill>
                  <a:schemeClr val="dk1"/>
                </a:solidFill>
                <a:latin typeface="Times New Roman"/>
                <a:ea typeface="Times New Roman"/>
                <a:cs typeface="Times New Roman"/>
                <a:sym typeface="Times New Roman"/>
              </a:defRPr>
            </a:lvl7pPr>
            <a:lvl8pPr marL="3839596" marR="0" lvl="7" indent="-142318" algn="l" rtl="0">
              <a:spcBef>
                <a:spcPts val="358"/>
              </a:spcBef>
              <a:buClr>
                <a:schemeClr val="dk1"/>
              </a:buClr>
              <a:buSzPct val="101571"/>
              <a:buFont typeface="Arial"/>
              <a:buChar char="•"/>
              <a:defRPr sz="1800" b="0" i="0" u="none" strike="noStrike" cap="none">
                <a:solidFill>
                  <a:schemeClr val="dk1"/>
                </a:solidFill>
                <a:latin typeface="Times New Roman"/>
                <a:ea typeface="Times New Roman"/>
                <a:cs typeface="Times New Roman"/>
                <a:sym typeface="Times New Roman"/>
              </a:defRPr>
            </a:lvl8pPr>
            <a:lvl9pPr marL="4351540" marR="0" lvl="8" indent="-142330" algn="l" rtl="0">
              <a:spcBef>
                <a:spcPts val="358"/>
              </a:spcBef>
              <a:buClr>
                <a:schemeClr val="dk1"/>
              </a:buClr>
              <a:buSzPct val="101571"/>
              <a:buFont typeface="Arial"/>
              <a:buChar char="•"/>
              <a:defRPr sz="1800" b="0" i="0" u="none" strike="noStrike" cap="none">
                <a:solidFill>
                  <a:schemeClr val="dk1"/>
                </a:solidFill>
                <a:latin typeface="Times New Roman"/>
                <a:ea typeface="Times New Roman"/>
                <a:cs typeface="Times New Roman"/>
                <a:sym typeface="Times New Roman"/>
              </a:defRPr>
            </a:lvl9pPr>
          </a:lstStyle>
          <a:p>
            <a:pPr lvl="0"/>
            <a:r>
              <a:rPr lang="en-US"/>
              <a:t>Click to edit Master text styles</a:t>
            </a:r>
          </a:p>
        </p:txBody>
      </p:sp>
      <p:sp>
        <p:nvSpPr>
          <p:cNvPr id="32" name="Shape 32"/>
          <p:cNvSpPr txBox="1">
            <a:spLocks noGrp="1"/>
          </p:cNvSpPr>
          <p:nvPr>
            <p:ph type="body" idx="3"/>
          </p:nvPr>
        </p:nvSpPr>
        <p:spPr>
          <a:xfrm>
            <a:off x="4645030" y="1535114"/>
            <a:ext cx="4041775" cy="639763"/>
          </a:xfrm>
          <a:prstGeom prst="rect">
            <a:avLst/>
          </a:prstGeom>
          <a:noFill/>
          <a:ln>
            <a:noFill/>
          </a:ln>
        </p:spPr>
        <p:txBody>
          <a:bodyPr lIns="57584" tIns="57584" rIns="57584" bIns="57584" anchor="b" anchorCtr="0"/>
          <a:lstStyle>
            <a:lvl1pPr marL="0" marR="0" lvl="0" indent="0" algn="ctr" rtl="0">
              <a:spcBef>
                <a:spcPts val="448"/>
              </a:spcBef>
              <a:buClr>
                <a:schemeClr val="dk2"/>
              </a:buClr>
              <a:buFont typeface="Arial"/>
              <a:buNone/>
              <a:defRPr sz="2200" b="0" i="0" u="none" strike="noStrike" cap="none">
                <a:solidFill>
                  <a:schemeClr val="dk2"/>
                </a:solidFill>
                <a:latin typeface="Gill Sans"/>
                <a:ea typeface="Gill Sans"/>
                <a:cs typeface="Gill Sans"/>
                <a:sym typeface="Gill Sans"/>
              </a:defRPr>
            </a:lvl1pPr>
            <a:lvl2pPr marL="511946" marR="0" lvl="1" indent="-13" algn="l" rtl="0">
              <a:spcBef>
                <a:spcPts val="448"/>
              </a:spcBef>
              <a:buClr>
                <a:schemeClr val="dk2"/>
              </a:buClr>
              <a:buFont typeface="Arial"/>
              <a:buNone/>
              <a:defRPr sz="2200" b="1" i="0" u="none" strike="noStrike" cap="none">
                <a:solidFill>
                  <a:schemeClr val="dk2"/>
                </a:solidFill>
                <a:latin typeface="Gill Sans"/>
                <a:ea typeface="Gill Sans"/>
                <a:cs typeface="Gill Sans"/>
                <a:sym typeface="Gill Sans"/>
              </a:defRPr>
            </a:lvl2pPr>
            <a:lvl3pPr marL="1023891" marR="0" lvl="2" indent="-25" algn="l" rtl="0">
              <a:spcBef>
                <a:spcPts val="403"/>
              </a:spcBef>
              <a:buClr>
                <a:schemeClr val="dk2"/>
              </a:buClr>
              <a:buFont typeface="Arial"/>
              <a:buNone/>
              <a:defRPr sz="2000" b="1" i="0" u="none" strike="noStrike" cap="none">
                <a:solidFill>
                  <a:schemeClr val="dk2"/>
                </a:solidFill>
                <a:latin typeface="Gill Sans"/>
                <a:ea typeface="Gill Sans"/>
                <a:cs typeface="Gill Sans"/>
                <a:sym typeface="Gill Sans"/>
              </a:defRPr>
            </a:lvl3pPr>
            <a:lvl4pPr marL="1535839" marR="0" lvl="3" indent="-38" algn="l" rtl="0">
              <a:spcBef>
                <a:spcPts val="358"/>
              </a:spcBef>
              <a:buClr>
                <a:schemeClr val="dk2"/>
              </a:buClr>
              <a:buFont typeface="Arial"/>
              <a:buNone/>
              <a:defRPr sz="1800" b="1" i="0" u="none" strike="noStrike" cap="none">
                <a:solidFill>
                  <a:schemeClr val="dk2"/>
                </a:solidFill>
                <a:latin typeface="Gill Sans"/>
                <a:ea typeface="Gill Sans"/>
                <a:cs typeface="Gill Sans"/>
                <a:sym typeface="Gill Sans"/>
              </a:defRPr>
            </a:lvl4pPr>
            <a:lvl5pPr marL="2047785" marR="0" lvl="4" indent="-52" algn="l" rtl="0">
              <a:spcBef>
                <a:spcPts val="358"/>
              </a:spcBef>
              <a:buClr>
                <a:schemeClr val="dk2"/>
              </a:buClr>
              <a:buFont typeface="Arial"/>
              <a:buNone/>
              <a:defRPr sz="1800" b="1" i="0" u="none" strike="noStrike" cap="none">
                <a:solidFill>
                  <a:schemeClr val="dk2"/>
                </a:solidFill>
                <a:latin typeface="Gill Sans"/>
                <a:ea typeface="Gill Sans"/>
                <a:cs typeface="Gill Sans"/>
                <a:sym typeface="Gill Sans"/>
              </a:defRPr>
            </a:lvl5pPr>
            <a:lvl6pPr marL="2559730" marR="0" lvl="5" indent="-64" algn="l" rtl="0">
              <a:spcBef>
                <a:spcPts val="358"/>
              </a:spcBef>
              <a:buClr>
                <a:schemeClr val="dk1"/>
              </a:buClr>
              <a:buFont typeface="Arial"/>
              <a:buNone/>
              <a:defRPr sz="1800" b="1" i="0" u="none" strike="noStrike" cap="none">
                <a:solidFill>
                  <a:schemeClr val="dk1"/>
                </a:solidFill>
                <a:latin typeface="Times New Roman"/>
                <a:ea typeface="Times New Roman"/>
                <a:cs typeface="Times New Roman"/>
                <a:sym typeface="Times New Roman"/>
              </a:defRPr>
            </a:lvl6pPr>
            <a:lvl7pPr marL="3071676" marR="0" lvl="6" indent="-76" algn="l" rtl="0">
              <a:spcBef>
                <a:spcPts val="358"/>
              </a:spcBef>
              <a:buClr>
                <a:schemeClr val="dk1"/>
              </a:buClr>
              <a:buFont typeface="Arial"/>
              <a:buNone/>
              <a:defRPr sz="1800" b="1" i="0" u="none" strike="noStrike" cap="none">
                <a:solidFill>
                  <a:schemeClr val="dk1"/>
                </a:solidFill>
                <a:latin typeface="Times New Roman"/>
                <a:ea typeface="Times New Roman"/>
                <a:cs typeface="Times New Roman"/>
                <a:sym typeface="Times New Roman"/>
              </a:defRPr>
            </a:lvl7pPr>
            <a:lvl8pPr marL="3583621" marR="0" lvl="7" indent="-89" algn="l" rtl="0">
              <a:spcBef>
                <a:spcPts val="358"/>
              </a:spcBef>
              <a:buClr>
                <a:schemeClr val="dk1"/>
              </a:buClr>
              <a:buFont typeface="Arial"/>
              <a:buNone/>
              <a:defRPr sz="1800" b="1" i="0" u="none" strike="noStrike" cap="none">
                <a:solidFill>
                  <a:schemeClr val="dk1"/>
                </a:solidFill>
                <a:latin typeface="Times New Roman"/>
                <a:ea typeface="Times New Roman"/>
                <a:cs typeface="Times New Roman"/>
                <a:sym typeface="Times New Roman"/>
              </a:defRPr>
            </a:lvl8pPr>
            <a:lvl9pPr marL="4095568" marR="0" lvl="8" indent="-102" algn="l" rtl="0">
              <a:spcBef>
                <a:spcPts val="358"/>
              </a:spcBef>
              <a:buClr>
                <a:schemeClr val="dk1"/>
              </a:buClr>
              <a:buFont typeface="Arial"/>
              <a:buNone/>
              <a:defRPr sz="1800" b="1" i="0" u="none" strike="noStrike" cap="none">
                <a:solidFill>
                  <a:schemeClr val="dk1"/>
                </a:solidFill>
                <a:latin typeface="Times New Roman"/>
                <a:ea typeface="Times New Roman"/>
                <a:cs typeface="Times New Roman"/>
                <a:sym typeface="Times New Roman"/>
              </a:defRPr>
            </a:lvl9pPr>
          </a:lstStyle>
          <a:p>
            <a:pPr lvl="0"/>
            <a:r>
              <a:rPr lang="en-US"/>
              <a:t>Click to edit Master text styles</a:t>
            </a:r>
          </a:p>
        </p:txBody>
      </p:sp>
      <p:sp>
        <p:nvSpPr>
          <p:cNvPr id="33" name="Shape 33"/>
          <p:cNvSpPr txBox="1">
            <a:spLocks noGrp="1"/>
          </p:cNvSpPr>
          <p:nvPr>
            <p:ph type="body" idx="4"/>
          </p:nvPr>
        </p:nvSpPr>
        <p:spPr>
          <a:xfrm>
            <a:off x="4645027" y="2424141"/>
            <a:ext cx="4041775" cy="3951287"/>
          </a:xfrm>
          <a:prstGeom prst="rect">
            <a:avLst/>
          </a:prstGeom>
          <a:noFill/>
          <a:ln>
            <a:noFill/>
          </a:ln>
        </p:spPr>
        <p:txBody>
          <a:bodyPr lIns="57584" tIns="57584" rIns="57584" bIns="57584" anchor="t" anchorCtr="0"/>
          <a:lstStyle>
            <a:lvl1pPr marL="383961" marR="0" lvl="0" indent="-255978" algn="l" rtl="0">
              <a:spcBef>
                <a:spcPts val="403"/>
              </a:spcBef>
              <a:buClr>
                <a:schemeClr val="dk2"/>
              </a:buClr>
              <a:buSzPct val="100000"/>
              <a:buFont typeface="Arial"/>
              <a:buChar char="•"/>
              <a:defRPr sz="2000" b="1" i="0" u="none" strike="noStrike" cap="none">
                <a:solidFill>
                  <a:schemeClr val="dk2"/>
                </a:solidFill>
                <a:latin typeface="Gill Sans"/>
                <a:ea typeface="Gill Sans"/>
                <a:cs typeface="Gill Sans"/>
                <a:sym typeface="Gill Sans"/>
              </a:defRPr>
            </a:lvl1pPr>
            <a:lvl2pPr marL="831913" marR="0" lvl="1" indent="-206234" algn="l" rtl="0">
              <a:spcBef>
                <a:spcPts val="358"/>
              </a:spcBef>
              <a:buClr>
                <a:schemeClr val="dk2"/>
              </a:buClr>
              <a:buSzPct val="101571"/>
              <a:buFont typeface="Arial"/>
              <a:buChar char="–"/>
              <a:defRPr sz="1800" b="0" i="1" u="none" strike="noStrike" cap="none">
                <a:solidFill>
                  <a:schemeClr val="dk2"/>
                </a:solidFill>
                <a:latin typeface="Gill Sans"/>
                <a:ea typeface="Gill Sans"/>
                <a:cs typeface="Gill Sans"/>
                <a:sym typeface="Gill Sans"/>
              </a:defRPr>
            </a:lvl2pPr>
            <a:lvl3pPr marL="1279864" marR="0" lvl="2" indent="-142252" algn="l" rtl="0">
              <a:spcBef>
                <a:spcPts val="358"/>
              </a:spcBef>
              <a:buClr>
                <a:schemeClr val="dk2"/>
              </a:buClr>
              <a:buSzPct val="101571"/>
              <a:buFont typeface="Arial"/>
              <a:buChar char="•"/>
              <a:defRPr sz="1800" b="0" i="1" u="none" strike="noStrike" cap="none">
                <a:solidFill>
                  <a:schemeClr val="dk2"/>
                </a:solidFill>
                <a:latin typeface="Gill Sans"/>
                <a:ea typeface="Gill Sans"/>
                <a:cs typeface="Gill Sans"/>
                <a:sym typeface="Gill Sans"/>
              </a:defRPr>
            </a:lvl3pPr>
            <a:lvl4pPr marL="1791810" marR="0" lvl="3" indent="-142265" algn="l" rtl="0">
              <a:spcBef>
                <a:spcPts val="358"/>
              </a:spcBef>
              <a:buClr>
                <a:schemeClr val="dk2"/>
              </a:buClr>
              <a:buSzPct val="101571"/>
              <a:buFont typeface="Arial"/>
              <a:buChar char="–"/>
              <a:defRPr sz="1800" b="0" i="1" u="none" strike="noStrike" cap="none">
                <a:solidFill>
                  <a:schemeClr val="dk2"/>
                </a:solidFill>
                <a:latin typeface="Gill Sans"/>
                <a:ea typeface="Gill Sans"/>
                <a:cs typeface="Gill Sans"/>
                <a:sym typeface="Gill Sans"/>
              </a:defRPr>
            </a:lvl4pPr>
            <a:lvl5pPr marL="2303757" marR="0" lvl="4" indent="-142279" algn="l" rtl="0">
              <a:spcBef>
                <a:spcPts val="358"/>
              </a:spcBef>
              <a:buClr>
                <a:schemeClr val="dk2"/>
              </a:buClr>
              <a:buSzPct val="101571"/>
              <a:buFont typeface="Arial"/>
              <a:buChar char="»"/>
              <a:defRPr sz="1800" b="0" i="1" u="none" strike="noStrike" cap="none">
                <a:solidFill>
                  <a:schemeClr val="dk2"/>
                </a:solidFill>
                <a:latin typeface="Gill Sans"/>
                <a:ea typeface="Gill Sans"/>
                <a:cs typeface="Gill Sans"/>
                <a:sym typeface="Gill Sans"/>
              </a:defRPr>
            </a:lvl5pPr>
            <a:lvl6pPr marL="2815703" marR="0" lvl="5" indent="-142293" algn="l" rtl="0">
              <a:spcBef>
                <a:spcPts val="358"/>
              </a:spcBef>
              <a:buClr>
                <a:schemeClr val="dk1"/>
              </a:buClr>
              <a:buSzPct val="101571"/>
              <a:buFont typeface="Arial"/>
              <a:buChar char="•"/>
              <a:defRPr sz="1800" b="0" i="0" u="none" strike="noStrike" cap="none">
                <a:solidFill>
                  <a:schemeClr val="dk1"/>
                </a:solidFill>
                <a:latin typeface="Times New Roman"/>
                <a:ea typeface="Times New Roman"/>
                <a:cs typeface="Times New Roman"/>
                <a:sym typeface="Times New Roman"/>
              </a:defRPr>
            </a:lvl6pPr>
            <a:lvl7pPr marL="3327649" marR="0" lvl="6" indent="-142304" algn="l" rtl="0">
              <a:spcBef>
                <a:spcPts val="358"/>
              </a:spcBef>
              <a:buClr>
                <a:schemeClr val="dk1"/>
              </a:buClr>
              <a:buSzPct val="101571"/>
              <a:buFont typeface="Arial"/>
              <a:buChar char="•"/>
              <a:defRPr sz="1800" b="0" i="0" u="none" strike="noStrike" cap="none">
                <a:solidFill>
                  <a:schemeClr val="dk1"/>
                </a:solidFill>
                <a:latin typeface="Times New Roman"/>
                <a:ea typeface="Times New Roman"/>
                <a:cs typeface="Times New Roman"/>
                <a:sym typeface="Times New Roman"/>
              </a:defRPr>
            </a:lvl7pPr>
            <a:lvl8pPr marL="3839596" marR="0" lvl="7" indent="-142318" algn="l" rtl="0">
              <a:spcBef>
                <a:spcPts val="358"/>
              </a:spcBef>
              <a:buClr>
                <a:schemeClr val="dk1"/>
              </a:buClr>
              <a:buSzPct val="101571"/>
              <a:buFont typeface="Arial"/>
              <a:buChar char="•"/>
              <a:defRPr sz="1800" b="0" i="0" u="none" strike="noStrike" cap="none">
                <a:solidFill>
                  <a:schemeClr val="dk1"/>
                </a:solidFill>
                <a:latin typeface="Times New Roman"/>
                <a:ea typeface="Times New Roman"/>
                <a:cs typeface="Times New Roman"/>
                <a:sym typeface="Times New Roman"/>
              </a:defRPr>
            </a:lvl8pPr>
            <a:lvl9pPr marL="4351540" marR="0" lvl="8" indent="-142330" algn="l" rtl="0">
              <a:spcBef>
                <a:spcPts val="358"/>
              </a:spcBef>
              <a:buClr>
                <a:schemeClr val="dk1"/>
              </a:buClr>
              <a:buSzPct val="101571"/>
              <a:buFont typeface="Arial"/>
              <a:buChar char="•"/>
              <a:defRPr sz="1800" b="0" i="0" u="none" strike="noStrike" cap="none">
                <a:solidFill>
                  <a:schemeClr val="dk1"/>
                </a:solidFill>
                <a:latin typeface="Times New Roman"/>
                <a:ea typeface="Times New Roman"/>
                <a:cs typeface="Times New Roman"/>
                <a:sym typeface="Times New Roman"/>
              </a:defRPr>
            </a:lvl9pPr>
          </a:lstStyle>
          <a:p>
            <a:pPr lvl="0"/>
            <a:r>
              <a:rPr lang="en-US"/>
              <a:t>Click to edit Master text styles</a:t>
            </a:r>
          </a:p>
        </p:txBody>
      </p:sp>
      <p:sp>
        <p:nvSpPr>
          <p:cNvPr id="7" name="Slide Number Placeholder 2"/>
          <p:cNvSpPr>
            <a:spLocks noGrp="1"/>
          </p:cNvSpPr>
          <p:nvPr>
            <p:ph type="sldNum" sz="quarter" idx="10"/>
          </p:nvPr>
        </p:nvSpPr>
        <p:spPr>
          <a:xfrm>
            <a:off x="7010400" y="42569"/>
            <a:ext cx="2133600" cy="365125"/>
          </a:xfrm>
          <a:prstGeom prst="rect">
            <a:avLst/>
          </a:prstGeom>
        </p:spPr>
        <p:txBody>
          <a:bodyPr vert="horz" lIns="91440" tIns="45720" rIns="91440" bIns="45720" rtlCol="0" anchor="ctr"/>
          <a:lstStyle>
            <a:lvl1pPr>
              <a:defRPr lang="en-US" smtClean="0"/>
            </a:lvl1pPr>
          </a:lstStyle>
          <a:p>
            <a:fld id="{7AD96CEF-24A8-C74F-A613-1FCB7E72B116}" type="slidenum">
              <a:rPr lang="uk-UA" smtClean="0"/>
              <a:pPr/>
              <a:t>‹#›</a:t>
            </a:fld>
            <a:endParaRPr lang="uk-UA"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4"/>
        <p:cNvGrpSpPr/>
        <p:nvPr/>
      </p:nvGrpSpPr>
      <p:grpSpPr>
        <a:xfrm>
          <a:off x="0" y="0"/>
          <a:ext cx="0" cy="0"/>
          <a:chOff x="0" y="0"/>
          <a:chExt cx="0" cy="0"/>
        </a:xfrm>
      </p:grpSpPr>
      <p:sp>
        <p:nvSpPr>
          <p:cNvPr id="35" name="Shape 35"/>
          <p:cNvSpPr txBox="1">
            <a:spLocks noGrp="1"/>
          </p:cNvSpPr>
          <p:nvPr>
            <p:ph type="title"/>
          </p:nvPr>
        </p:nvSpPr>
        <p:spPr>
          <a:xfrm>
            <a:off x="457201" y="957824"/>
            <a:ext cx="8229600" cy="919629"/>
          </a:xfrm>
          <a:prstGeom prst="rect">
            <a:avLst/>
          </a:prstGeom>
          <a:noFill/>
          <a:ln>
            <a:noFill/>
          </a:ln>
        </p:spPr>
        <p:txBody>
          <a:bodyPr lIns="57584" tIns="57584" rIns="57584" bIns="57584" anchor="ctr" anchorCtr="0"/>
          <a:lstStyle>
            <a:lvl1pPr>
              <a:defRPr sz="3400" b="1">
                <a:solidFill>
                  <a:schemeClr val="dk2"/>
                </a:solidFill>
                <a:latin typeface="Gill Sans"/>
                <a:ea typeface="Gill Sans"/>
                <a:cs typeface="Gill Sans"/>
              </a:defRPr>
            </a:lvl1pPr>
          </a:lstStyle>
          <a:p>
            <a:pPr marL="0" lvl="0" indent="0" algn="ctr">
              <a:buClr>
                <a:schemeClr val="dk2"/>
              </a:buClr>
              <a:buFont typeface="Gill Sans"/>
            </a:pPr>
            <a:r>
              <a:rPr lang="en-US"/>
              <a:t>Click to edit Master title style</a:t>
            </a:r>
            <a:endParaRPr/>
          </a:p>
        </p:txBody>
      </p:sp>
      <p:sp>
        <p:nvSpPr>
          <p:cNvPr id="3" name="Slide Number Placeholder 2"/>
          <p:cNvSpPr>
            <a:spLocks noGrp="1"/>
          </p:cNvSpPr>
          <p:nvPr>
            <p:ph type="sldNum" sz="quarter" idx="4"/>
          </p:nvPr>
        </p:nvSpPr>
        <p:spPr>
          <a:xfrm>
            <a:off x="7010400" y="42569"/>
            <a:ext cx="2133600" cy="365125"/>
          </a:xfrm>
          <a:prstGeom prst="rect">
            <a:avLst/>
          </a:prstGeom>
        </p:spPr>
        <p:txBody>
          <a:bodyPr vert="horz" lIns="91440" tIns="45720" rIns="91440" bIns="45720" rtlCol="0" anchor="ctr"/>
          <a:lstStyle>
            <a:lvl1pPr>
              <a:defRPr lang="en-US" smtClean="0"/>
            </a:lvl1pPr>
          </a:lstStyle>
          <a:p>
            <a:fld id="{7AD96CEF-24A8-C74F-A613-1FCB7E72B116}" type="slidenum">
              <a:rPr lang="uk-UA" smtClean="0"/>
              <a:pPr/>
              <a:t>‹#›</a:t>
            </a:fld>
            <a:endParaRPr lang="uk-UA"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457204" y="666730"/>
            <a:ext cx="3008313" cy="928790"/>
          </a:xfrm>
          <a:prstGeom prst="rect">
            <a:avLst/>
          </a:prstGeom>
          <a:noFill/>
          <a:ln>
            <a:noFill/>
          </a:ln>
        </p:spPr>
        <p:txBody>
          <a:bodyPr lIns="57584" tIns="57584" rIns="57584" bIns="57584" anchor="b" anchorCtr="0"/>
          <a:lstStyle>
            <a:lvl1pPr marL="0" marR="0" lvl="0" indent="0" algn="l" rtl="0">
              <a:spcBef>
                <a:spcPts val="0"/>
              </a:spcBef>
              <a:buClr>
                <a:schemeClr val="dk2"/>
              </a:buClr>
              <a:buFont typeface="Gill Sans"/>
              <a:buNone/>
              <a:defRPr sz="2000" b="0" i="0" u="none" strike="noStrike" cap="none">
                <a:solidFill>
                  <a:schemeClr val="dk2"/>
                </a:solidFill>
                <a:latin typeface="Gill Sans"/>
                <a:ea typeface="Gill Sans"/>
                <a:cs typeface="Gill Sans"/>
                <a:sym typeface="Gill Sans"/>
              </a:defRPr>
            </a:lvl1pPr>
            <a:lvl2pPr lvl="1" indent="0">
              <a:spcBef>
                <a:spcPts val="0"/>
              </a:spcBef>
              <a:buNone/>
              <a:defRPr sz="1100"/>
            </a:lvl2pPr>
            <a:lvl3pPr lvl="2" indent="0">
              <a:spcBef>
                <a:spcPts val="0"/>
              </a:spcBef>
              <a:buNone/>
              <a:defRPr sz="1100"/>
            </a:lvl3pPr>
            <a:lvl4pPr lvl="3" indent="0">
              <a:spcBef>
                <a:spcPts val="0"/>
              </a:spcBef>
              <a:buNone/>
              <a:defRPr sz="1100"/>
            </a:lvl4pPr>
            <a:lvl5pPr lvl="4" indent="0">
              <a:spcBef>
                <a:spcPts val="0"/>
              </a:spcBef>
              <a:buNone/>
              <a:defRPr sz="1100"/>
            </a:lvl5pPr>
            <a:lvl6pPr lvl="5" indent="0">
              <a:spcBef>
                <a:spcPts val="0"/>
              </a:spcBef>
              <a:buNone/>
              <a:defRPr sz="1100"/>
            </a:lvl6pPr>
            <a:lvl7pPr lvl="6" indent="0">
              <a:spcBef>
                <a:spcPts val="0"/>
              </a:spcBef>
              <a:buNone/>
              <a:defRPr sz="1100"/>
            </a:lvl7pPr>
            <a:lvl8pPr lvl="7" indent="0">
              <a:spcBef>
                <a:spcPts val="0"/>
              </a:spcBef>
              <a:buNone/>
              <a:defRPr sz="1100"/>
            </a:lvl8pPr>
            <a:lvl9pPr lvl="8" indent="0">
              <a:spcBef>
                <a:spcPts val="0"/>
              </a:spcBef>
              <a:buNone/>
              <a:defRPr sz="1100"/>
            </a:lvl9pPr>
          </a:lstStyle>
          <a:p>
            <a:r>
              <a:rPr lang="en-US"/>
              <a:t>Click to edit Master title style</a:t>
            </a:r>
            <a:endParaRPr/>
          </a:p>
        </p:txBody>
      </p:sp>
      <p:sp>
        <p:nvSpPr>
          <p:cNvPr id="38" name="Shape 38"/>
          <p:cNvSpPr txBox="1">
            <a:spLocks noGrp="1"/>
          </p:cNvSpPr>
          <p:nvPr>
            <p:ph type="body" idx="1"/>
          </p:nvPr>
        </p:nvSpPr>
        <p:spPr>
          <a:xfrm>
            <a:off x="3575049" y="666733"/>
            <a:ext cx="5111749" cy="5619854"/>
          </a:xfrm>
          <a:prstGeom prst="rect">
            <a:avLst/>
          </a:prstGeom>
          <a:noFill/>
          <a:ln>
            <a:noFill/>
          </a:ln>
        </p:spPr>
        <p:txBody>
          <a:bodyPr lIns="57584" tIns="57584" rIns="57584" bIns="57584" anchor="t" anchorCtr="0"/>
          <a:lstStyle>
            <a:lvl1pPr marL="383961" marR="0" lvl="0" indent="-184866" algn="l" rtl="0">
              <a:spcBef>
                <a:spcPts val="627"/>
              </a:spcBef>
              <a:buClr>
                <a:schemeClr val="dk2"/>
              </a:buClr>
              <a:buSzPct val="99560"/>
              <a:buFont typeface="Arial"/>
              <a:buChar char="•"/>
              <a:defRPr sz="3100" b="0" i="0" u="none" strike="noStrike" cap="none">
                <a:solidFill>
                  <a:schemeClr val="dk2"/>
                </a:solidFill>
                <a:latin typeface="Gill Sans"/>
                <a:ea typeface="Gill Sans"/>
                <a:cs typeface="Gill Sans"/>
                <a:sym typeface="Gill Sans"/>
              </a:defRPr>
            </a:lvl1pPr>
            <a:lvl2pPr marL="831913" marR="0" lvl="1" indent="-120885" algn="l" rtl="0">
              <a:spcBef>
                <a:spcPts val="627"/>
              </a:spcBef>
              <a:buClr>
                <a:schemeClr val="dk2"/>
              </a:buClr>
              <a:buSzPct val="99560"/>
              <a:buFont typeface="Arial"/>
              <a:buChar char="–"/>
              <a:defRPr sz="3100" b="0" i="1" u="none" strike="noStrike" cap="none">
                <a:solidFill>
                  <a:schemeClr val="dk2"/>
                </a:solidFill>
                <a:latin typeface="Gill Sans"/>
                <a:ea typeface="Gill Sans"/>
                <a:cs typeface="Gill Sans"/>
                <a:sym typeface="Gill Sans"/>
              </a:defRPr>
            </a:lvl2pPr>
            <a:lvl3pPr marL="1279864" marR="0" lvl="2" indent="-85339" algn="l" rtl="0">
              <a:spcBef>
                <a:spcPts val="537"/>
              </a:spcBef>
              <a:buClr>
                <a:schemeClr val="dk2"/>
              </a:buClr>
              <a:buSzPct val="99232"/>
              <a:buFont typeface="Arial"/>
              <a:buChar char="•"/>
              <a:defRPr sz="2700" b="0" i="1" u="none" strike="noStrike" cap="none">
                <a:solidFill>
                  <a:schemeClr val="dk2"/>
                </a:solidFill>
                <a:latin typeface="Gill Sans"/>
                <a:ea typeface="Gill Sans"/>
                <a:cs typeface="Gill Sans"/>
                <a:sym typeface="Gill Sans"/>
              </a:defRPr>
            </a:lvl3pPr>
            <a:lvl4pPr marL="1791810" marR="0" lvl="3" indent="-113789" algn="l" rtl="0">
              <a:spcBef>
                <a:spcPts val="448"/>
              </a:spcBef>
              <a:buClr>
                <a:schemeClr val="dk2"/>
              </a:buClr>
              <a:buSzPct val="98777"/>
              <a:buFont typeface="Arial"/>
              <a:buChar char="–"/>
              <a:defRPr sz="2200" b="0" i="1" u="none" strike="noStrike" cap="none">
                <a:solidFill>
                  <a:schemeClr val="dk2"/>
                </a:solidFill>
                <a:latin typeface="Gill Sans"/>
                <a:ea typeface="Gill Sans"/>
                <a:cs typeface="Gill Sans"/>
                <a:sym typeface="Gill Sans"/>
              </a:defRPr>
            </a:lvl4pPr>
            <a:lvl5pPr marL="2303757" marR="0" lvl="4" indent="-113802" algn="l" rtl="0">
              <a:spcBef>
                <a:spcPts val="448"/>
              </a:spcBef>
              <a:buClr>
                <a:schemeClr val="dk2"/>
              </a:buClr>
              <a:buSzPct val="98777"/>
              <a:buFont typeface="Arial"/>
              <a:buChar char="»"/>
              <a:defRPr sz="2200" b="0" i="1" u="none" strike="noStrike" cap="none">
                <a:solidFill>
                  <a:schemeClr val="dk2"/>
                </a:solidFill>
                <a:latin typeface="Gill Sans"/>
                <a:ea typeface="Gill Sans"/>
                <a:cs typeface="Gill Sans"/>
                <a:sym typeface="Gill Sans"/>
              </a:defRPr>
            </a:lvl5pPr>
            <a:lvl6pPr marL="2815703" marR="0" lvl="5" indent="-113816" algn="l" rtl="0">
              <a:spcBef>
                <a:spcPts val="448"/>
              </a:spcBef>
              <a:buClr>
                <a:schemeClr val="dk1"/>
              </a:buClr>
              <a:buSzPct val="98777"/>
              <a:buFont typeface="Arial"/>
              <a:buChar char="•"/>
              <a:defRPr sz="2200" b="0" i="0" u="none" strike="noStrike" cap="none">
                <a:solidFill>
                  <a:schemeClr val="dk1"/>
                </a:solidFill>
                <a:latin typeface="Times New Roman"/>
                <a:ea typeface="Times New Roman"/>
                <a:cs typeface="Times New Roman"/>
                <a:sym typeface="Times New Roman"/>
              </a:defRPr>
            </a:lvl6pPr>
            <a:lvl7pPr marL="3327649" marR="0" lvl="6" indent="-113828" algn="l" rtl="0">
              <a:spcBef>
                <a:spcPts val="448"/>
              </a:spcBef>
              <a:buClr>
                <a:schemeClr val="dk1"/>
              </a:buClr>
              <a:buSzPct val="98777"/>
              <a:buFont typeface="Arial"/>
              <a:buChar char="•"/>
              <a:defRPr sz="2200" b="0" i="0" u="none" strike="noStrike" cap="none">
                <a:solidFill>
                  <a:schemeClr val="dk1"/>
                </a:solidFill>
                <a:latin typeface="Times New Roman"/>
                <a:ea typeface="Times New Roman"/>
                <a:cs typeface="Times New Roman"/>
                <a:sym typeface="Times New Roman"/>
              </a:defRPr>
            </a:lvl7pPr>
            <a:lvl8pPr marL="3839596" marR="0" lvl="7" indent="-113842" algn="l" rtl="0">
              <a:spcBef>
                <a:spcPts val="448"/>
              </a:spcBef>
              <a:buClr>
                <a:schemeClr val="dk1"/>
              </a:buClr>
              <a:buSzPct val="98777"/>
              <a:buFont typeface="Arial"/>
              <a:buChar char="•"/>
              <a:defRPr sz="2200" b="0" i="0" u="none" strike="noStrike" cap="none">
                <a:solidFill>
                  <a:schemeClr val="dk1"/>
                </a:solidFill>
                <a:latin typeface="Times New Roman"/>
                <a:ea typeface="Times New Roman"/>
                <a:cs typeface="Times New Roman"/>
                <a:sym typeface="Times New Roman"/>
              </a:defRPr>
            </a:lvl8pPr>
            <a:lvl9pPr marL="4351540" marR="0" lvl="8" indent="-113853" algn="l" rtl="0">
              <a:spcBef>
                <a:spcPts val="448"/>
              </a:spcBef>
              <a:buClr>
                <a:schemeClr val="dk1"/>
              </a:buClr>
              <a:buSzPct val="98777"/>
              <a:buFont typeface="Arial"/>
              <a:buChar char="•"/>
              <a:defRPr sz="2200" b="0" i="0" u="none" strike="noStrike" cap="none">
                <a:solidFill>
                  <a:schemeClr val="dk1"/>
                </a:solidFill>
                <a:latin typeface="Times New Roman"/>
                <a:ea typeface="Times New Roman"/>
                <a:cs typeface="Times New Roman"/>
                <a:sym typeface="Times New Roman"/>
              </a:defRPr>
            </a:lvl9pPr>
          </a:lstStyle>
          <a:p>
            <a:pPr lvl="0"/>
            <a:r>
              <a:rPr lang="en-US"/>
              <a:t>Click to edit Master text styles</a:t>
            </a:r>
          </a:p>
        </p:txBody>
      </p:sp>
      <p:sp>
        <p:nvSpPr>
          <p:cNvPr id="39" name="Shape 39"/>
          <p:cNvSpPr txBox="1">
            <a:spLocks noGrp="1"/>
          </p:cNvSpPr>
          <p:nvPr>
            <p:ph type="body" idx="2"/>
          </p:nvPr>
        </p:nvSpPr>
        <p:spPr>
          <a:xfrm>
            <a:off x="457204" y="1595525"/>
            <a:ext cx="3008313" cy="4691062"/>
          </a:xfrm>
          <a:prstGeom prst="rect">
            <a:avLst/>
          </a:prstGeom>
          <a:noFill/>
          <a:ln>
            <a:noFill/>
          </a:ln>
        </p:spPr>
        <p:txBody>
          <a:bodyPr lIns="57584" tIns="57584" rIns="57584" bIns="57584" anchor="t" anchorCtr="0"/>
          <a:lstStyle>
            <a:lvl1pPr marL="0" marR="0" lvl="0" indent="0" algn="l" rtl="0">
              <a:spcBef>
                <a:spcPts val="314"/>
              </a:spcBef>
              <a:buClr>
                <a:schemeClr val="dk2"/>
              </a:buClr>
              <a:buFont typeface="Arial"/>
              <a:buNone/>
              <a:defRPr sz="1600" b="1" i="0" u="none" strike="noStrike" cap="none">
                <a:solidFill>
                  <a:schemeClr val="dk2"/>
                </a:solidFill>
                <a:latin typeface="Gill Sans"/>
                <a:ea typeface="Gill Sans"/>
                <a:cs typeface="Gill Sans"/>
                <a:sym typeface="Gill Sans"/>
              </a:defRPr>
            </a:lvl1pPr>
            <a:lvl2pPr marL="511946" marR="0" lvl="1" indent="-13" algn="l" rtl="0">
              <a:spcBef>
                <a:spcPts val="269"/>
              </a:spcBef>
              <a:buClr>
                <a:schemeClr val="dk2"/>
              </a:buClr>
              <a:buFont typeface="Arial"/>
              <a:buNone/>
              <a:defRPr sz="1300" b="0" i="0" u="none" strike="noStrike" cap="none">
                <a:solidFill>
                  <a:schemeClr val="dk2"/>
                </a:solidFill>
                <a:latin typeface="Gill Sans"/>
                <a:ea typeface="Gill Sans"/>
                <a:cs typeface="Gill Sans"/>
                <a:sym typeface="Gill Sans"/>
              </a:defRPr>
            </a:lvl2pPr>
            <a:lvl3pPr marL="1023891" marR="0" lvl="2" indent="-25" algn="l" rtl="0">
              <a:spcBef>
                <a:spcPts val="224"/>
              </a:spcBef>
              <a:buClr>
                <a:schemeClr val="dk2"/>
              </a:buClr>
              <a:buFont typeface="Arial"/>
              <a:buNone/>
              <a:defRPr sz="1100" b="0" i="0" u="none" strike="noStrike" cap="none">
                <a:solidFill>
                  <a:schemeClr val="dk2"/>
                </a:solidFill>
                <a:latin typeface="Gill Sans"/>
                <a:ea typeface="Gill Sans"/>
                <a:cs typeface="Gill Sans"/>
                <a:sym typeface="Gill Sans"/>
              </a:defRPr>
            </a:lvl3pPr>
            <a:lvl4pPr marL="1535839" marR="0" lvl="3" indent="-38" algn="l" rtl="0">
              <a:spcBef>
                <a:spcPts val="202"/>
              </a:spcBef>
              <a:buClr>
                <a:schemeClr val="dk2"/>
              </a:buClr>
              <a:buFont typeface="Arial"/>
              <a:buNone/>
              <a:defRPr sz="1000" b="0" i="0" u="none" strike="noStrike" cap="none">
                <a:solidFill>
                  <a:schemeClr val="dk2"/>
                </a:solidFill>
                <a:latin typeface="Gill Sans"/>
                <a:ea typeface="Gill Sans"/>
                <a:cs typeface="Gill Sans"/>
                <a:sym typeface="Gill Sans"/>
              </a:defRPr>
            </a:lvl4pPr>
            <a:lvl5pPr marL="2047785" marR="0" lvl="4" indent="-52" algn="l" rtl="0">
              <a:spcBef>
                <a:spcPts val="202"/>
              </a:spcBef>
              <a:buClr>
                <a:schemeClr val="dk2"/>
              </a:buClr>
              <a:buFont typeface="Arial"/>
              <a:buNone/>
              <a:defRPr sz="1000" b="0" i="0" u="none" strike="noStrike" cap="none">
                <a:solidFill>
                  <a:schemeClr val="dk2"/>
                </a:solidFill>
                <a:latin typeface="Gill Sans"/>
                <a:ea typeface="Gill Sans"/>
                <a:cs typeface="Gill Sans"/>
                <a:sym typeface="Gill Sans"/>
              </a:defRPr>
            </a:lvl5pPr>
            <a:lvl6pPr marL="2559730" marR="0" lvl="5" indent="-64" algn="l" rtl="0">
              <a:spcBef>
                <a:spcPts val="202"/>
              </a:spcBef>
              <a:buClr>
                <a:schemeClr val="dk1"/>
              </a:buClr>
              <a:buFont typeface="Arial"/>
              <a:buNone/>
              <a:defRPr sz="1000" b="0" i="0" u="none" strike="noStrike" cap="none">
                <a:solidFill>
                  <a:schemeClr val="dk1"/>
                </a:solidFill>
                <a:latin typeface="Times New Roman"/>
                <a:ea typeface="Times New Roman"/>
                <a:cs typeface="Times New Roman"/>
                <a:sym typeface="Times New Roman"/>
              </a:defRPr>
            </a:lvl6pPr>
            <a:lvl7pPr marL="3071676" marR="0" lvl="6" indent="-76" algn="l" rtl="0">
              <a:spcBef>
                <a:spcPts val="202"/>
              </a:spcBef>
              <a:buClr>
                <a:schemeClr val="dk1"/>
              </a:buClr>
              <a:buFont typeface="Arial"/>
              <a:buNone/>
              <a:defRPr sz="1000" b="0" i="0" u="none" strike="noStrike" cap="none">
                <a:solidFill>
                  <a:schemeClr val="dk1"/>
                </a:solidFill>
                <a:latin typeface="Times New Roman"/>
                <a:ea typeface="Times New Roman"/>
                <a:cs typeface="Times New Roman"/>
                <a:sym typeface="Times New Roman"/>
              </a:defRPr>
            </a:lvl7pPr>
            <a:lvl8pPr marL="3583621" marR="0" lvl="7" indent="-89" algn="l" rtl="0">
              <a:spcBef>
                <a:spcPts val="202"/>
              </a:spcBef>
              <a:buClr>
                <a:schemeClr val="dk1"/>
              </a:buClr>
              <a:buFont typeface="Arial"/>
              <a:buNone/>
              <a:defRPr sz="1000" b="0" i="0" u="none" strike="noStrike" cap="none">
                <a:solidFill>
                  <a:schemeClr val="dk1"/>
                </a:solidFill>
                <a:latin typeface="Times New Roman"/>
                <a:ea typeface="Times New Roman"/>
                <a:cs typeface="Times New Roman"/>
                <a:sym typeface="Times New Roman"/>
              </a:defRPr>
            </a:lvl8pPr>
            <a:lvl9pPr marL="4095568" marR="0" lvl="8" indent="-102" algn="l" rtl="0">
              <a:spcBef>
                <a:spcPts val="202"/>
              </a:spcBef>
              <a:buClr>
                <a:schemeClr val="dk1"/>
              </a:buClr>
              <a:buFont typeface="Arial"/>
              <a:buNone/>
              <a:defRPr sz="1000" b="0" i="0" u="none" strike="noStrike" cap="none">
                <a:solidFill>
                  <a:schemeClr val="dk1"/>
                </a:solidFill>
                <a:latin typeface="Times New Roman"/>
                <a:ea typeface="Times New Roman"/>
                <a:cs typeface="Times New Roman"/>
                <a:sym typeface="Times New Roman"/>
              </a:defRPr>
            </a:lvl9pPr>
          </a:lstStyle>
          <a:p>
            <a:pPr lvl="0"/>
            <a:r>
              <a:rPr lang="en-US"/>
              <a:t>Click to edit Master text styles</a:t>
            </a:r>
          </a:p>
        </p:txBody>
      </p:sp>
      <p:sp>
        <p:nvSpPr>
          <p:cNvPr id="5" name="Slide Number Placeholder 2"/>
          <p:cNvSpPr>
            <a:spLocks noGrp="1"/>
          </p:cNvSpPr>
          <p:nvPr>
            <p:ph type="sldNum" sz="quarter" idx="4"/>
          </p:nvPr>
        </p:nvSpPr>
        <p:spPr>
          <a:xfrm>
            <a:off x="7010400" y="42569"/>
            <a:ext cx="2133600" cy="365125"/>
          </a:xfrm>
          <a:prstGeom prst="rect">
            <a:avLst/>
          </a:prstGeom>
        </p:spPr>
        <p:txBody>
          <a:bodyPr vert="horz" lIns="91440" tIns="45720" rIns="91440" bIns="45720" rtlCol="0" anchor="ctr"/>
          <a:lstStyle>
            <a:lvl1pPr>
              <a:defRPr lang="en-US" smtClean="0"/>
            </a:lvl1pPr>
          </a:lstStyle>
          <a:p>
            <a:fld id="{7AD96CEF-24A8-C74F-A613-1FCB7E72B116}" type="slidenum">
              <a:rPr lang="uk-UA" smtClean="0"/>
              <a:pPr/>
              <a:t>‹#›</a:t>
            </a:fld>
            <a:endParaRPr lang="uk-UA"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40"/>
        <p:cNvGrpSpPr/>
        <p:nvPr/>
      </p:nvGrpSpPr>
      <p:grpSpPr>
        <a:xfrm>
          <a:off x="0" y="0"/>
          <a:ext cx="0" cy="0"/>
          <a:chOff x="0" y="0"/>
          <a:chExt cx="0" cy="0"/>
        </a:xfrm>
      </p:grpSpPr>
      <p:sp>
        <p:nvSpPr>
          <p:cNvPr id="41" name="Shape 41"/>
          <p:cNvSpPr txBox="1">
            <a:spLocks noGrp="1"/>
          </p:cNvSpPr>
          <p:nvPr>
            <p:ph type="title"/>
          </p:nvPr>
        </p:nvSpPr>
        <p:spPr>
          <a:xfrm>
            <a:off x="1792288" y="4800601"/>
            <a:ext cx="5486400" cy="566739"/>
          </a:xfrm>
          <a:prstGeom prst="rect">
            <a:avLst/>
          </a:prstGeom>
          <a:noFill/>
          <a:ln>
            <a:noFill/>
          </a:ln>
        </p:spPr>
        <p:txBody>
          <a:bodyPr lIns="57584" tIns="57584" rIns="57584" bIns="57584" anchor="b" anchorCtr="0"/>
          <a:lstStyle>
            <a:lvl1pPr marL="0" marR="0" lvl="0" indent="0" algn="l" rtl="0">
              <a:spcBef>
                <a:spcPts val="0"/>
              </a:spcBef>
              <a:buClr>
                <a:schemeClr val="dk2"/>
              </a:buClr>
              <a:buFont typeface="Gill Sans"/>
              <a:buNone/>
              <a:defRPr sz="2200" b="0" i="0" u="none" strike="noStrike" cap="none">
                <a:solidFill>
                  <a:schemeClr val="dk2"/>
                </a:solidFill>
                <a:latin typeface="Gill Sans"/>
                <a:ea typeface="Gill Sans"/>
                <a:cs typeface="Gill Sans"/>
                <a:sym typeface="Gill Sans"/>
              </a:defRPr>
            </a:lvl1pPr>
            <a:lvl2pPr lvl="1" indent="0">
              <a:spcBef>
                <a:spcPts val="0"/>
              </a:spcBef>
              <a:buNone/>
              <a:defRPr sz="1100"/>
            </a:lvl2pPr>
            <a:lvl3pPr lvl="2" indent="0">
              <a:spcBef>
                <a:spcPts val="0"/>
              </a:spcBef>
              <a:buNone/>
              <a:defRPr sz="1100"/>
            </a:lvl3pPr>
            <a:lvl4pPr lvl="3" indent="0">
              <a:spcBef>
                <a:spcPts val="0"/>
              </a:spcBef>
              <a:buNone/>
              <a:defRPr sz="1100"/>
            </a:lvl4pPr>
            <a:lvl5pPr lvl="4" indent="0">
              <a:spcBef>
                <a:spcPts val="0"/>
              </a:spcBef>
              <a:buNone/>
              <a:defRPr sz="1100"/>
            </a:lvl5pPr>
            <a:lvl6pPr lvl="5" indent="0">
              <a:spcBef>
                <a:spcPts val="0"/>
              </a:spcBef>
              <a:buNone/>
              <a:defRPr sz="1100"/>
            </a:lvl6pPr>
            <a:lvl7pPr lvl="6" indent="0">
              <a:spcBef>
                <a:spcPts val="0"/>
              </a:spcBef>
              <a:buNone/>
              <a:defRPr sz="1100"/>
            </a:lvl7pPr>
            <a:lvl8pPr lvl="7" indent="0">
              <a:spcBef>
                <a:spcPts val="0"/>
              </a:spcBef>
              <a:buNone/>
              <a:defRPr sz="1100"/>
            </a:lvl8pPr>
            <a:lvl9pPr lvl="8" indent="0">
              <a:spcBef>
                <a:spcPts val="0"/>
              </a:spcBef>
              <a:buNone/>
              <a:defRPr sz="1100"/>
            </a:lvl9pPr>
          </a:lstStyle>
          <a:p>
            <a:r>
              <a:rPr lang="en-US"/>
              <a:t>Click to edit Master title style</a:t>
            </a:r>
            <a:endParaRPr/>
          </a:p>
        </p:txBody>
      </p:sp>
      <p:sp>
        <p:nvSpPr>
          <p:cNvPr id="42" name="Shape 42"/>
          <p:cNvSpPr>
            <a:spLocks noGrp="1"/>
          </p:cNvSpPr>
          <p:nvPr>
            <p:ph type="pic" idx="2"/>
          </p:nvPr>
        </p:nvSpPr>
        <p:spPr>
          <a:xfrm>
            <a:off x="1792288" y="612776"/>
            <a:ext cx="5486400" cy="4114799"/>
          </a:xfrm>
          <a:prstGeom prst="rect">
            <a:avLst/>
          </a:prstGeom>
          <a:noFill/>
          <a:ln>
            <a:noFill/>
          </a:ln>
        </p:spPr>
        <p:txBody>
          <a:bodyPr lIns="57584" tIns="57584" rIns="57584" bIns="57584" anchor="t" anchorCtr="0"/>
          <a:lstStyle>
            <a:lvl1pPr marL="0" marR="0" lvl="0" indent="0" algn="l" rtl="0">
              <a:spcBef>
                <a:spcPts val="717"/>
              </a:spcBef>
              <a:buClr>
                <a:schemeClr val="dk2"/>
              </a:buClr>
              <a:buFont typeface="Arial"/>
              <a:buNone/>
              <a:defRPr sz="3600" b="1" i="0" u="none" strike="noStrike" cap="none">
                <a:solidFill>
                  <a:schemeClr val="dk2"/>
                </a:solidFill>
                <a:latin typeface="Gill Sans"/>
                <a:ea typeface="Gill Sans"/>
                <a:cs typeface="Gill Sans"/>
                <a:sym typeface="Gill Sans"/>
              </a:defRPr>
            </a:lvl1pPr>
            <a:lvl2pPr marL="511946" marR="0" lvl="1" indent="-13" algn="l" rtl="0">
              <a:spcBef>
                <a:spcPts val="627"/>
              </a:spcBef>
              <a:buClr>
                <a:schemeClr val="dk2"/>
              </a:buClr>
              <a:buFont typeface="Arial"/>
              <a:buNone/>
              <a:defRPr sz="3100" b="0" i="0" u="none" strike="noStrike" cap="none">
                <a:solidFill>
                  <a:schemeClr val="dk2"/>
                </a:solidFill>
                <a:latin typeface="Gill Sans"/>
                <a:ea typeface="Gill Sans"/>
                <a:cs typeface="Gill Sans"/>
                <a:sym typeface="Gill Sans"/>
              </a:defRPr>
            </a:lvl2pPr>
            <a:lvl3pPr marL="1023891" marR="0" lvl="2" indent="-25" algn="l" rtl="0">
              <a:spcBef>
                <a:spcPts val="537"/>
              </a:spcBef>
              <a:buClr>
                <a:schemeClr val="dk2"/>
              </a:buClr>
              <a:buFont typeface="Arial"/>
              <a:buNone/>
              <a:defRPr sz="2700" b="0" i="0" u="none" strike="noStrike" cap="none">
                <a:solidFill>
                  <a:schemeClr val="dk2"/>
                </a:solidFill>
                <a:latin typeface="Gill Sans"/>
                <a:ea typeface="Gill Sans"/>
                <a:cs typeface="Gill Sans"/>
                <a:sym typeface="Gill Sans"/>
              </a:defRPr>
            </a:lvl3pPr>
            <a:lvl4pPr marL="1535839" marR="0" lvl="3" indent="-38" algn="l" rtl="0">
              <a:spcBef>
                <a:spcPts val="448"/>
              </a:spcBef>
              <a:buClr>
                <a:schemeClr val="dk2"/>
              </a:buClr>
              <a:buFont typeface="Arial"/>
              <a:buNone/>
              <a:defRPr sz="2200" b="0" i="0" u="none" strike="noStrike" cap="none">
                <a:solidFill>
                  <a:schemeClr val="dk2"/>
                </a:solidFill>
                <a:latin typeface="Gill Sans"/>
                <a:ea typeface="Gill Sans"/>
                <a:cs typeface="Gill Sans"/>
                <a:sym typeface="Gill Sans"/>
              </a:defRPr>
            </a:lvl4pPr>
            <a:lvl5pPr marL="2047785" marR="0" lvl="4" indent="-52" algn="l" rtl="0">
              <a:spcBef>
                <a:spcPts val="448"/>
              </a:spcBef>
              <a:buClr>
                <a:schemeClr val="dk2"/>
              </a:buClr>
              <a:buFont typeface="Arial"/>
              <a:buNone/>
              <a:defRPr sz="2200" b="0" i="0" u="none" strike="noStrike" cap="none">
                <a:solidFill>
                  <a:schemeClr val="dk2"/>
                </a:solidFill>
                <a:latin typeface="Gill Sans"/>
                <a:ea typeface="Gill Sans"/>
                <a:cs typeface="Gill Sans"/>
                <a:sym typeface="Gill Sans"/>
              </a:defRPr>
            </a:lvl5pPr>
            <a:lvl6pPr marL="2559730" marR="0" lvl="5" indent="-64" algn="l" rtl="0">
              <a:spcBef>
                <a:spcPts val="448"/>
              </a:spcBef>
              <a:buClr>
                <a:schemeClr val="dk1"/>
              </a:buClr>
              <a:buFont typeface="Arial"/>
              <a:buNone/>
              <a:defRPr sz="2200" b="0" i="0" u="none" strike="noStrike" cap="none">
                <a:solidFill>
                  <a:schemeClr val="dk1"/>
                </a:solidFill>
                <a:latin typeface="Times New Roman"/>
                <a:ea typeface="Times New Roman"/>
                <a:cs typeface="Times New Roman"/>
                <a:sym typeface="Times New Roman"/>
              </a:defRPr>
            </a:lvl6pPr>
            <a:lvl7pPr marL="3071676" marR="0" lvl="6" indent="-76" algn="l" rtl="0">
              <a:spcBef>
                <a:spcPts val="448"/>
              </a:spcBef>
              <a:buClr>
                <a:schemeClr val="dk1"/>
              </a:buClr>
              <a:buFont typeface="Arial"/>
              <a:buNone/>
              <a:defRPr sz="2200" b="0" i="0" u="none" strike="noStrike" cap="none">
                <a:solidFill>
                  <a:schemeClr val="dk1"/>
                </a:solidFill>
                <a:latin typeface="Times New Roman"/>
                <a:ea typeface="Times New Roman"/>
                <a:cs typeface="Times New Roman"/>
                <a:sym typeface="Times New Roman"/>
              </a:defRPr>
            </a:lvl7pPr>
            <a:lvl8pPr marL="3583621" marR="0" lvl="7" indent="-89" algn="l" rtl="0">
              <a:spcBef>
                <a:spcPts val="448"/>
              </a:spcBef>
              <a:buClr>
                <a:schemeClr val="dk1"/>
              </a:buClr>
              <a:buFont typeface="Arial"/>
              <a:buNone/>
              <a:defRPr sz="2200" b="0" i="0" u="none" strike="noStrike" cap="none">
                <a:solidFill>
                  <a:schemeClr val="dk1"/>
                </a:solidFill>
                <a:latin typeface="Times New Roman"/>
                <a:ea typeface="Times New Roman"/>
                <a:cs typeface="Times New Roman"/>
                <a:sym typeface="Times New Roman"/>
              </a:defRPr>
            </a:lvl8pPr>
            <a:lvl9pPr marL="4095568" marR="0" lvl="8" indent="-102" algn="l" rtl="0">
              <a:spcBef>
                <a:spcPts val="448"/>
              </a:spcBef>
              <a:buClr>
                <a:schemeClr val="dk1"/>
              </a:buClr>
              <a:buFont typeface="Arial"/>
              <a:buNone/>
              <a:defRPr sz="2200" b="0" i="0" u="none" strike="noStrike" cap="none">
                <a:solidFill>
                  <a:schemeClr val="dk1"/>
                </a:solidFill>
                <a:latin typeface="Times New Roman"/>
                <a:ea typeface="Times New Roman"/>
                <a:cs typeface="Times New Roman"/>
                <a:sym typeface="Times New Roman"/>
              </a:defRPr>
            </a:lvl9pPr>
          </a:lstStyle>
          <a:p>
            <a:r>
              <a:rPr lang="en-US"/>
              <a:t>Drag picture to placeholder or click icon to add</a:t>
            </a:r>
            <a:endParaRPr/>
          </a:p>
        </p:txBody>
      </p:sp>
      <p:sp>
        <p:nvSpPr>
          <p:cNvPr id="43" name="Shape 43"/>
          <p:cNvSpPr txBox="1">
            <a:spLocks noGrp="1"/>
          </p:cNvSpPr>
          <p:nvPr>
            <p:ph type="body" idx="1"/>
          </p:nvPr>
        </p:nvSpPr>
        <p:spPr>
          <a:xfrm>
            <a:off x="1792288" y="5367341"/>
            <a:ext cx="5486400" cy="804863"/>
          </a:xfrm>
          <a:prstGeom prst="rect">
            <a:avLst/>
          </a:prstGeom>
          <a:noFill/>
          <a:ln>
            <a:noFill/>
          </a:ln>
        </p:spPr>
        <p:txBody>
          <a:bodyPr lIns="57584" tIns="57584" rIns="57584" bIns="57584" anchor="t" anchorCtr="0"/>
          <a:lstStyle>
            <a:lvl1pPr marL="0" marR="0" lvl="0" indent="0" algn="l" rtl="0">
              <a:spcBef>
                <a:spcPts val="314"/>
              </a:spcBef>
              <a:buClr>
                <a:schemeClr val="dk2"/>
              </a:buClr>
              <a:buFont typeface="Arial"/>
              <a:buNone/>
              <a:defRPr sz="1600" b="0" i="0" u="none" strike="noStrike" cap="none">
                <a:solidFill>
                  <a:schemeClr val="dk2"/>
                </a:solidFill>
                <a:latin typeface="Gill Sans"/>
                <a:ea typeface="Gill Sans"/>
                <a:cs typeface="Gill Sans"/>
                <a:sym typeface="Gill Sans"/>
              </a:defRPr>
            </a:lvl1pPr>
            <a:lvl2pPr marL="511946" marR="0" lvl="1" indent="-13" algn="l" rtl="0">
              <a:spcBef>
                <a:spcPts val="269"/>
              </a:spcBef>
              <a:buClr>
                <a:schemeClr val="dk2"/>
              </a:buClr>
              <a:buFont typeface="Arial"/>
              <a:buNone/>
              <a:defRPr sz="1300" b="0" i="0" u="none" strike="noStrike" cap="none">
                <a:solidFill>
                  <a:schemeClr val="dk2"/>
                </a:solidFill>
                <a:latin typeface="Gill Sans"/>
                <a:ea typeface="Gill Sans"/>
                <a:cs typeface="Gill Sans"/>
                <a:sym typeface="Gill Sans"/>
              </a:defRPr>
            </a:lvl2pPr>
            <a:lvl3pPr marL="1023891" marR="0" lvl="2" indent="-25" algn="l" rtl="0">
              <a:spcBef>
                <a:spcPts val="224"/>
              </a:spcBef>
              <a:buClr>
                <a:schemeClr val="dk2"/>
              </a:buClr>
              <a:buFont typeface="Arial"/>
              <a:buNone/>
              <a:defRPr sz="1100" b="0" i="0" u="none" strike="noStrike" cap="none">
                <a:solidFill>
                  <a:schemeClr val="dk2"/>
                </a:solidFill>
                <a:latin typeface="Gill Sans"/>
                <a:ea typeface="Gill Sans"/>
                <a:cs typeface="Gill Sans"/>
                <a:sym typeface="Gill Sans"/>
              </a:defRPr>
            </a:lvl3pPr>
            <a:lvl4pPr marL="1535839" marR="0" lvl="3" indent="-38" algn="l" rtl="0">
              <a:spcBef>
                <a:spcPts val="202"/>
              </a:spcBef>
              <a:buClr>
                <a:schemeClr val="dk2"/>
              </a:buClr>
              <a:buFont typeface="Arial"/>
              <a:buNone/>
              <a:defRPr sz="1000" b="0" i="0" u="none" strike="noStrike" cap="none">
                <a:solidFill>
                  <a:schemeClr val="dk2"/>
                </a:solidFill>
                <a:latin typeface="Gill Sans"/>
                <a:ea typeface="Gill Sans"/>
                <a:cs typeface="Gill Sans"/>
                <a:sym typeface="Gill Sans"/>
              </a:defRPr>
            </a:lvl4pPr>
            <a:lvl5pPr marL="2047785" marR="0" lvl="4" indent="-52" algn="l" rtl="0">
              <a:spcBef>
                <a:spcPts val="202"/>
              </a:spcBef>
              <a:buClr>
                <a:schemeClr val="dk2"/>
              </a:buClr>
              <a:buFont typeface="Arial"/>
              <a:buNone/>
              <a:defRPr sz="1000" b="0" i="0" u="none" strike="noStrike" cap="none">
                <a:solidFill>
                  <a:schemeClr val="dk2"/>
                </a:solidFill>
                <a:latin typeface="Gill Sans"/>
                <a:ea typeface="Gill Sans"/>
                <a:cs typeface="Gill Sans"/>
                <a:sym typeface="Gill Sans"/>
              </a:defRPr>
            </a:lvl5pPr>
            <a:lvl6pPr marL="2559730" marR="0" lvl="5" indent="-64" algn="l" rtl="0">
              <a:spcBef>
                <a:spcPts val="202"/>
              </a:spcBef>
              <a:buClr>
                <a:schemeClr val="dk1"/>
              </a:buClr>
              <a:buFont typeface="Arial"/>
              <a:buNone/>
              <a:defRPr sz="1000" b="0" i="0" u="none" strike="noStrike" cap="none">
                <a:solidFill>
                  <a:schemeClr val="dk1"/>
                </a:solidFill>
                <a:latin typeface="Times New Roman"/>
                <a:ea typeface="Times New Roman"/>
                <a:cs typeface="Times New Roman"/>
                <a:sym typeface="Times New Roman"/>
              </a:defRPr>
            </a:lvl6pPr>
            <a:lvl7pPr marL="3071676" marR="0" lvl="6" indent="-76" algn="l" rtl="0">
              <a:spcBef>
                <a:spcPts val="202"/>
              </a:spcBef>
              <a:buClr>
                <a:schemeClr val="dk1"/>
              </a:buClr>
              <a:buFont typeface="Arial"/>
              <a:buNone/>
              <a:defRPr sz="1000" b="0" i="0" u="none" strike="noStrike" cap="none">
                <a:solidFill>
                  <a:schemeClr val="dk1"/>
                </a:solidFill>
                <a:latin typeface="Times New Roman"/>
                <a:ea typeface="Times New Roman"/>
                <a:cs typeface="Times New Roman"/>
                <a:sym typeface="Times New Roman"/>
              </a:defRPr>
            </a:lvl7pPr>
            <a:lvl8pPr marL="3583621" marR="0" lvl="7" indent="-89" algn="l" rtl="0">
              <a:spcBef>
                <a:spcPts val="202"/>
              </a:spcBef>
              <a:buClr>
                <a:schemeClr val="dk1"/>
              </a:buClr>
              <a:buFont typeface="Arial"/>
              <a:buNone/>
              <a:defRPr sz="1000" b="0" i="0" u="none" strike="noStrike" cap="none">
                <a:solidFill>
                  <a:schemeClr val="dk1"/>
                </a:solidFill>
                <a:latin typeface="Times New Roman"/>
                <a:ea typeface="Times New Roman"/>
                <a:cs typeface="Times New Roman"/>
                <a:sym typeface="Times New Roman"/>
              </a:defRPr>
            </a:lvl8pPr>
            <a:lvl9pPr marL="4095568" marR="0" lvl="8" indent="-102" algn="l" rtl="0">
              <a:spcBef>
                <a:spcPts val="202"/>
              </a:spcBef>
              <a:buClr>
                <a:schemeClr val="dk1"/>
              </a:buClr>
              <a:buFont typeface="Arial"/>
              <a:buNone/>
              <a:defRPr sz="1000" b="0" i="0" u="none" strike="noStrike" cap="none">
                <a:solidFill>
                  <a:schemeClr val="dk1"/>
                </a:solidFill>
                <a:latin typeface="Times New Roman"/>
                <a:ea typeface="Times New Roman"/>
                <a:cs typeface="Times New Roman"/>
                <a:sym typeface="Times New Roman"/>
              </a:defRPr>
            </a:lvl9pPr>
          </a:lstStyle>
          <a:p>
            <a:pPr lvl="0"/>
            <a:r>
              <a:rPr lang="en-US"/>
              <a:t>Click to edit Master text styles</a:t>
            </a:r>
          </a:p>
        </p:txBody>
      </p:sp>
      <p:sp>
        <p:nvSpPr>
          <p:cNvPr id="5" name="Slide Number Placeholder 2"/>
          <p:cNvSpPr>
            <a:spLocks noGrp="1"/>
          </p:cNvSpPr>
          <p:nvPr>
            <p:ph type="sldNum" sz="quarter" idx="4"/>
          </p:nvPr>
        </p:nvSpPr>
        <p:spPr>
          <a:xfrm>
            <a:off x="7010400" y="42569"/>
            <a:ext cx="2133600" cy="365125"/>
          </a:xfrm>
          <a:prstGeom prst="rect">
            <a:avLst/>
          </a:prstGeom>
        </p:spPr>
        <p:txBody>
          <a:bodyPr vert="horz" lIns="91440" tIns="45720" rIns="91440" bIns="45720" rtlCol="0" anchor="ctr"/>
          <a:lstStyle>
            <a:lvl1pPr>
              <a:defRPr lang="en-US" smtClean="0"/>
            </a:lvl1pPr>
          </a:lstStyle>
          <a:p>
            <a:fld id="{7AD96CEF-24A8-C74F-A613-1FCB7E72B116}" type="slidenum">
              <a:rPr lang="uk-UA" smtClean="0"/>
              <a:pPr/>
              <a:t>‹#›</a:t>
            </a:fld>
            <a:endParaRPr lang="uk-UA"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18"/>
        <p:cNvGrpSpPr/>
        <p:nvPr/>
      </p:nvGrpSpPr>
      <p:grpSpPr>
        <a:xfrm>
          <a:off x="0" y="0"/>
          <a:ext cx="0" cy="0"/>
          <a:chOff x="0" y="0"/>
          <a:chExt cx="0" cy="0"/>
        </a:xfrm>
      </p:grpSpPr>
      <p:sp>
        <p:nvSpPr>
          <p:cNvPr id="19" name="Shape 19"/>
          <p:cNvSpPr txBox="1">
            <a:spLocks noGrp="1"/>
          </p:cNvSpPr>
          <p:nvPr>
            <p:ph type="title"/>
          </p:nvPr>
        </p:nvSpPr>
        <p:spPr>
          <a:xfrm>
            <a:off x="448817" y="665051"/>
            <a:ext cx="8432800" cy="935790"/>
          </a:xfrm>
          <a:prstGeom prst="rect">
            <a:avLst/>
          </a:prstGeom>
          <a:noFill/>
          <a:ln>
            <a:noFill/>
          </a:ln>
        </p:spPr>
        <p:txBody>
          <a:bodyPr lIns="57584" tIns="57584" rIns="57584" bIns="57584" anchor="ctr" anchorCtr="0"/>
          <a:lstStyle>
            <a:lvl1pPr algn="ctr">
              <a:defRPr sz="3200" b="1" dirty="0">
                <a:solidFill>
                  <a:schemeClr val="dk2"/>
                </a:solidFill>
                <a:latin typeface="Gill Sans"/>
                <a:ea typeface="Gill Sans"/>
                <a:cs typeface="Gill Sans"/>
              </a:defRPr>
            </a:lvl1pPr>
          </a:lstStyle>
          <a:p>
            <a:pPr marL="0" lvl="0" indent="0" algn="ctr">
              <a:buClr>
                <a:schemeClr val="dk2"/>
              </a:buClr>
              <a:buFont typeface="Gill Sans"/>
            </a:pPr>
            <a:r>
              <a:rPr lang="en-US" dirty="0"/>
              <a:t>Click to edit Master title style</a:t>
            </a:r>
            <a:endParaRPr dirty="0"/>
          </a:p>
        </p:txBody>
      </p:sp>
      <p:sp>
        <p:nvSpPr>
          <p:cNvPr id="20" name="Shape 20"/>
          <p:cNvSpPr txBox="1">
            <a:spLocks noGrp="1"/>
          </p:cNvSpPr>
          <p:nvPr>
            <p:ph type="body" idx="1"/>
          </p:nvPr>
        </p:nvSpPr>
        <p:spPr>
          <a:xfrm>
            <a:off x="457201" y="1643200"/>
            <a:ext cx="8229600" cy="4391281"/>
          </a:xfrm>
          <a:prstGeom prst="rect">
            <a:avLst/>
          </a:prstGeom>
          <a:noFill/>
          <a:ln>
            <a:noFill/>
          </a:ln>
        </p:spPr>
        <p:txBody>
          <a:bodyPr lIns="57584" tIns="57584" rIns="57584" bIns="57584" anchor="t" anchorCtr="0"/>
          <a:lstStyle>
            <a:lvl1pPr marL="383961" marR="0" lvl="0" indent="-206183" algn="l" rtl="0">
              <a:spcBef>
                <a:spcPts val="560"/>
              </a:spcBef>
              <a:buClr>
                <a:schemeClr val="dk2"/>
              </a:buClr>
              <a:buSzPct val="101022"/>
              <a:buFont typeface="Arial"/>
              <a:buChar char="•"/>
              <a:defRPr sz="2800" b="0" i="0" u="none" strike="noStrike" cap="none">
                <a:solidFill>
                  <a:schemeClr val="dk2"/>
                </a:solidFill>
                <a:latin typeface="Gill Sans"/>
                <a:ea typeface="Gill Sans"/>
                <a:cs typeface="Gill Sans"/>
                <a:sym typeface="Gill Sans"/>
              </a:defRPr>
            </a:lvl1pPr>
            <a:lvl2pPr marL="831913" marR="0" lvl="1" indent="-177758" algn="l" rtl="0">
              <a:spcBef>
                <a:spcPts val="448"/>
              </a:spcBef>
              <a:buClr>
                <a:schemeClr val="dk2"/>
              </a:buClr>
              <a:buSzPct val="98777"/>
              <a:buFont typeface="Arial"/>
              <a:buChar char="–"/>
              <a:defRPr sz="2200" b="0" i="1" u="none" strike="noStrike" cap="none">
                <a:solidFill>
                  <a:schemeClr val="dk2"/>
                </a:solidFill>
                <a:latin typeface="Gill Sans"/>
                <a:ea typeface="Gill Sans"/>
                <a:cs typeface="Gill Sans"/>
                <a:sym typeface="Gill Sans"/>
              </a:defRPr>
            </a:lvl2pPr>
            <a:lvl3pPr marL="1279864" marR="0" lvl="2" indent="-128015" algn="l" rtl="0">
              <a:spcBef>
                <a:spcPts val="403"/>
              </a:spcBef>
              <a:buClr>
                <a:schemeClr val="dk2"/>
              </a:buClr>
              <a:buSzPct val="100000"/>
              <a:buFont typeface="Arial"/>
              <a:buChar char="•"/>
              <a:defRPr sz="2000" b="0" i="1" u="none" strike="noStrike" cap="none">
                <a:solidFill>
                  <a:schemeClr val="dk2"/>
                </a:solidFill>
                <a:latin typeface="Gill Sans"/>
                <a:ea typeface="Gill Sans"/>
                <a:cs typeface="Gill Sans"/>
                <a:sym typeface="Gill Sans"/>
              </a:defRPr>
            </a:lvl3pPr>
            <a:lvl4pPr marL="1791810" marR="0" lvl="3" indent="-149344" algn="l" rtl="0">
              <a:spcBef>
                <a:spcPts val="336"/>
              </a:spcBef>
              <a:buClr>
                <a:schemeClr val="dk2"/>
              </a:buClr>
              <a:buSzPct val="98777"/>
              <a:buFont typeface="Arial"/>
              <a:buChar char="–"/>
              <a:defRPr sz="1700" b="0" i="1" u="none" strike="noStrike" cap="none">
                <a:solidFill>
                  <a:schemeClr val="dk2"/>
                </a:solidFill>
                <a:latin typeface="Gill Sans"/>
                <a:ea typeface="Gill Sans"/>
                <a:cs typeface="Gill Sans"/>
                <a:sym typeface="Gill Sans"/>
              </a:defRPr>
            </a:lvl4pPr>
            <a:lvl5pPr marL="2303757" marR="0" lvl="4" indent="-170715" algn="l" rtl="0">
              <a:spcBef>
                <a:spcPts val="269"/>
              </a:spcBef>
              <a:buClr>
                <a:schemeClr val="dk2"/>
              </a:buClr>
              <a:buSzPct val="101571"/>
              <a:buFont typeface="Arial"/>
              <a:buChar char="»"/>
              <a:defRPr sz="1300" b="0" i="1" u="none" strike="noStrike" cap="none">
                <a:solidFill>
                  <a:schemeClr val="dk2"/>
                </a:solidFill>
                <a:latin typeface="Gill Sans"/>
                <a:ea typeface="Gill Sans"/>
                <a:cs typeface="Gill Sans"/>
                <a:sym typeface="Gill Sans"/>
              </a:defRPr>
            </a:lvl5pPr>
            <a:lvl6pPr marL="2815703" marR="0" lvl="5" indent="-113816" algn="l" rtl="0">
              <a:spcBef>
                <a:spcPts val="448"/>
              </a:spcBef>
              <a:buClr>
                <a:schemeClr val="dk1"/>
              </a:buClr>
              <a:buSzPct val="98777"/>
              <a:buFont typeface="Arial"/>
              <a:buChar char="•"/>
              <a:defRPr sz="2200" b="0" i="0" u="none" strike="noStrike" cap="none">
                <a:solidFill>
                  <a:schemeClr val="dk1"/>
                </a:solidFill>
                <a:latin typeface="Times New Roman"/>
                <a:ea typeface="Times New Roman"/>
                <a:cs typeface="Times New Roman"/>
                <a:sym typeface="Times New Roman"/>
              </a:defRPr>
            </a:lvl6pPr>
            <a:lvl7pPr marL="3327649" marR="0" lvl="6" indent="-113828" algn="l" rtl="0">
              <a:spcBef>
                <a:spcPts val="448"/>
              </a:spcBef>
              <a:buClr>
                <a:schemeClr val="dk1"/>
              </a:buClr>
              <a:buSzPct val="98777"/>
              <a:buFont typeface="Arial"/>
              <a:buChar char="•"/>
              <a:defRPr sz="2200" b="0" i="0" u="none" strike="noStrike" cap="none">
                <a:solidFill>
                  <a:schemeClr val="dk1"/>
                </a:solidFill>
                <a:latin typeface="Times New Roman"/>
                <a:ea typeface="Times New Roman"/>
                <a:cs typeface="Times New Roman"/>
                <a:sym typeface="Times New Roman"/>
              </a:defRPr>
            </a:lvl7pPr>
            <a:lvl8pPr marL="3839596" marR="0" lvl="7" indent="-113842" algn="l" rtl="0">
              <a:spcBef>
                <a:spcPts val="448"/>
              </a:spcBef>
              <a:buClr>
                <a:schemeClr val="dk1"/>
              </a:buClr>
              <a:buSzPct val="98777"/>
              <a:buFont typeface="Arial"/>
              <a:buChar char="•"/>
              <a:defRPr sz="2200" b="0" i="0" u="none" strike="noStrike" cap="none">
                <a:solidFill>
                  <a:schemeClr val="dk1"/>
                </a:solidFill>
                <a:latin typeface="Times New Roman"/>
                <a:ea typeface="Times New Roman"/>
                <a:cs typeface="Times New Roman"/>
                <a:sym typeface="Times New Roman"/>
              </a:defRPr>
            </a:lvl8pPr>
            <a:lvl9pPr marL="4351540" marR="0" lvl="8" indent="-113853" algn="l" rtl="0">
              <a:spcBef>
                <a:spcPts val="448"/>
              </a:spcBef>
              <a:buClr>
                <a:schemeClr val="dk1"/>
              </a:buClr>
              <a:buSzPct val="98777"/>
              <a:buFont typeface="Arial"/>
              <a:buChar char="•"/>
              <a:defRPr sz="2200" b="0" i="0" u="none" strike="noStrike" cap="none">
                <a:solidFill>
                  <a:schemeClr val="dk1"/>
                </a:solidFill>
                <a:latin typeface="Times New Roman"/>
                <a:ea typeface="Times New Roman"/>
                <a:cs typeface="Times New Roman"/>
                <a:sym typeface="Times New Roman"/>
              </a:defRPr>
            </a:lvl9pPr>
          </a:lstStyle>
          <a:p>
            <a:pPr lvl="0"/>
            <a:r>
              <a:rPr lang="en-US"/>
              <a:t>Click to edit Master text styles</a:t>
            </a:r>
          </a:p>
        </p:txBody>
      </p:sp>
      <p:sp>
        <p:nvSpPr>
          <p:cNvPr id="4" name="Slide Number Placeholder 2"/>
          <p:cNvSpPr>
            <a:spLocks noGrp="1"/>
          </p:cNvSpPr>
          <p:nvPr>
            <p:ph type="sldNum" sz="quarter" idx="4"/>
          </p:nvPr>
        </p:nvSpPr>
        <p:spPr>
          <a:xfrm>
            <a:off x="7010400" y="42569"/>
            <a:ext cx="2133600" cy="365125"/>
          </a:xfrm>
          <a:prstGeom prst="rect">
            <a:avLst/>
          </a:prstGeom>
        </p:spPr>
        <p:txBody>
          <a:bodyPr vert="horz" lIns="91440" tIns="45720" rIns="91440" bIns="45720" rtlCol="0" anchor="ctr"/>
          <a:lstStyle>
            <a:lvl1pPr>
              <a:defRPr lang="en-US" smtClean="0"/>
            </a:lvl1pPr>
          </a:lstStyle>
          <a:p>
            <a:fld id="{7AD96CEF-24A8-C74F-A613-1FCB7E72B116}" type="slidenum">
              <a:rPr lang="uk-UA" smtClean="0"/>
              <a:pPr/>
              <a:t>‹#›</a:t>
            </a:fld>
            <a:endParaRPr lang="uk-UA" dirty="0"/>
          </a:p>
        </p:txBody>
      </p:sp>
    </p:spTree>
    <p:extLst>
      <p:ext uri="{BB962C8B-B14F-4D97-AF65-F5344CB8AC3E}">
        <p14:creationId xmlns:p14="http://schemas.microsoft.com/office/powerpoint/2010/main" val="2667895489"/>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jp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1" name="Shape 11" descr="Top_Bar_Background.png"/>
          <p:cNvPicPr preferRelativeResize="0"/>
          <p:nvPr/>
        </p:nvPicPr>
        <p:blipFill rotWithShape="1">
          <a:blip r:embed="rId9">
            <a:alphaModFix/>
          </a:blip>
          <a:srcRect t="-185" r="6086" b="-1"/>
          <a:stretch/>
        </p:blipFill>
        <p:spPr>
          <a:xfrm>
            <a:off x="324" y="-35996"/>
            <a:ext cx="9155328" cy="6870694"/>
          </a:xfrm>
          <a:prstGeom prst="rect">
            <a:avLst/>
          </a:prstGeom>
          <a:solidFill>
            <a:srgbClr val="FFFFFF"/>
          </a:solidFill>
          <a:ln>
            <a:noFill/>
          </a:ln>
        </p:spPr>
      </p:pic>
      <p:sp>
        <p:nvSpPr>
          <p:cNvPr id="10" name="Shape 10"/>
          <p:cNvSpPr txBox="1">
            <a:spLocks noGrp="1"/>
          </p:cNvSpPr>
          <p:nvPr>
            <p:ph type="body" idx="1"/>
          </p:nvPr>
        </p:nvSpPr>
        <p:spPr>
          <a:xfrm>
            <a:off x="457201" y="1600201"/>
            <a:ext cx="8229600" cy="4525962"/>
          </a:xfrm>
          <a:prstGeom prst="rect">
            <a:avLst/>
          </a:prstGeom>
          <a:noFill/>
          <a:ln>
            <a:noFill/>
          </a:ln>
        </p:spPr>
        <p:txBody>
          <a:bodyPr lIns="57584" tIns="57584" rIns="57584" bIns="57584" anchor="t" anchorCtr="0"/>
          <a:lstStyle>
            <a:lvl1pPr marL="609617" marR="0" lvl="0" indent="-327359" algn="l" rtl="0">
              <a:spcBef>
                <a:spcPts val="889"/>
              </a:spcBef>
              <a:buClr>
                <a:schemeClr val="dk2"/>
              </a:buClr>
              <a:buSzPct val="101022"/>
              <a:buFont typeface="Arial"/>
              <a:buChar char="•"/>
              <a:defRPr sz="4445" b="1" i="0" u="none" strike="noStrike" cap="none">
                <a:solidFill>
                  <a:schemeClr val="dk2"/>
                </a:solidFill>
                <a:latin typeface="Gill Sans"/>
                <a:ea typeface="Gill Sans"/>
                <a:cs typeface="Gill Sans"/>
                <a:sym typeface="Gill Sans"/>
              </a:defRPr>
            </a:lvl1pPr>
            <a:lvl2pPr marL="1320834" marR="0" lvl="1" indent="-282228" algn="l" rtl="0">
              <a:spcBef>
                <a:spcPts val="711"/>
              </a:spcBef>
              <a:buClr>
                <a:schemeClr val="dk2"/>
              </a:buClr>
              <a:buSzPct val="98777"/>
              <a:buFont typeface="Arial"/>
              <a:buChar char="–"/>
              <a:defRPr sz="3556" b="0" i="0" u="none" strike="noStrike" cap="none">
                <a:solidFill>
                  <a:schemeClr val="dk2"/>
                </a:solidFill>
                <a:latin typeface="Gill Sans"/>
                <a:ea typeface="Gill Sans"/>
                <a:cs typeface="Gill Sans"/>
                <a:sym typeface="Gill Sans"/>
              </a:defRPr>
            </a:lvl2pPr>
            <a:lvl3pPr marL="2032050" marR="0" lvl="2" indent="-203250" algn="l" rtl="0">
              <a:spcBef>
                <a:spcPts val="640"/>
              </a:spcBef>
              <a:buClr>
                <a:schemeClr val="dk2"/>
              </a:buClr>
              <a:buSzPct val="100000"/>
              <a:buFont typeface="Arial"/>
              <a:buChar char="•"/>
              <a:defRPr sz="3200" b="0" i="0" u="none" strike="noStrike" cap="none">
                <a:solidFill>
                  <a:schemeClr val="dk2"/>
                </a:solidFill>
                <a:latin typeface="Gill Sans"/>
                <a:ea typeface="Gill Sans"/>
                <a:cs typeface="Gill Sans"/>
                <a:sym typeface="Gill Sans"/>
              </a:defRPr>
            </a:lvl3pPr>
            <a:lvl4pPr marL="2844871" marR="0" lvl="3" indent="-237116" algn="l" rtl="0">
              <a:spcBef>
                <a:spcPts val="533"/>
              </a:spcBef>
              <a:buClr>
                <a:schemeClr val="dk2"/>
              </a:buClr>
              <a:buSzPct val="98777"/>
              <a:buFont typeface="Arial"/>
              <a:buChar char="–"/>
              <a:defRPr sz="2667" b="0" i="0" u="none" strike="noStrike" cap="none">
                <a:solidFill>
                  <a:schemeClr val="dk2"/>
                </a:solidFill>
                <a:latin typeface="Gill Sans"/>
                <a:ea typeface="Gill Sans"/>
                <a:cs typeface="Gill Sans"/>
                <a:sym typeface="Gill Sans"/>
              </a:defRPr>
            </a:lvl4pPr>
            <a:lvl5pPr marL="3657691" marR="0" lvl="4" indent="-271046" algn="l" rtl="0">
              <a:spcBef>
                <a:spcPts val="427"/>
              </a:spcBef>
              <a:buClr>
                <a:schemeClr val="dk2"/>
              </a:buClr>
              <a:buSzPct val="101571"/>
              <a:buFont typeface="Arial"/>
              <a:buChar char="»"/>
              <a:defRPr sz="2133" b="0" i="0" u="none" strike="noStrike" cap="none">
                <a:solidFill>
                  <a:schemeClr val="dk2"/>
                </a:solidFill>
                <a:latin typeface="Gill Sans"/>
                <a:ea typeface="Gill Sans"/>
                <a:cs typeface="Gill Sans"/>
                <a:sym typeface="Gill Sans"/>
              </a:defRPr>
            </a:lvl5pPr>
            <a:lvl6pPr marL="4470513" marR="0" lvl="5" indent="-180707" algn="l" rtl="0">
              <a:spcBef>
                <a:spcPts val="711"/>
              </a:spcBef>
              <a:buClr>
                <a:schemeClr val="dk1"/>
              </a:buClr>
              <a:buSzPct val="98777"/>
              <a:buFont typeface="Arial"/>
              <a:buChar char="•"/>
              <a:defRPr sz="3556" b="0" i="0" u="none" strike="noStrike" cap="none">
                <a:solidFill>
                  <a:schemeClr val="dk1"/>
                </a:solidFill>
                <a:latin typeface="Times New Roman"/>
                <a:ea typeface="Times New Roman"/>
                <a:cs typeface="Times New Roman"/>
                <a:sym typeface="Times New Roman"/>
              </a:defRPr>
            </a:lvl6pPr>
            <a:lvl7pPr marL="5283332" marR="0" lvl="6" indent="-180726" algn="l" rtl="0">
              <a:spcBef>
                <a:spcPts val="711"/>
              </a:spcBef>
              <a:buClr>
                <a:schemeClr val="dk1"/>
              </a:buClr>
              <a:buSzPct val="98777"/>
              <a:buFont typeface="Arial"/>
              <a:buChar char="•"/>
              <a:defRPr sz="3556" b="0" i="0" u="none" strike="noStrike" cap="none">
                <a:solidFill>
                  <a:schemeClr val="dk1"/>
                </a:solidFill>
                <a:latin typeface="Times New Roman"/>
                <a:ea typeface="Times New Roman"/>
                <a:cs typeface="Times New Roman"/>
                <a:sym typeface="Times New Roman"/>
              </a:defRPr>
            </a:lvl7pPr>
            <a:lvl8pPr marL="6096153" marR="0" lvl="7" indent="-180747" algn="l" rtl="0">
              <a:spcBef>
                <a:spcPts val="711"/>
              </a:spcBef>
              <a:buClr>
                <a:schemeClr val="dk1"/>
              </a:buClr>
              <a:buSzPct val="98777"/>
              <a:buFont typeface="Arial"/>
              <a:buChar char="•"/>
              <a:defRPr sz="3556" b="0" i="0" u="none" strike="noStrike" cap="none">
                <a:solidFill>
                  <a:schemeClr val="dk1"/>
                </a:solidFill>
                <a:latin typeface="Times New Roman"/>
                <a:ea typeface="Times New Roman"/>
                <a:cs typeface="Times New Roman"/>
                <a:sym typeface="Times New Roman"/>
              </a:defRPr>
            </a:lvl8pPr>
            <a:lvl9pPr marL="6908972" marR="0" lvl="8" indent="-180765" algn="l" rtl="0">
              <a:spcBef>
                <a:spcPts val="711"/>
              </a:spcBef>
              <a:buClr>
                <a:schemeClr val="dk1"/>
              </a:buClr>
              <a:buSzPct val="98777"/>
              <a:buFont typeface="Arial"/>
              <a:buChar char="•"/>
              <a:defRPr sz="3556" b="0" i="0" u="none" strike="noStrike" cap="none">
                <a:solidFill>
                  <a:schemeClr val="dk1"/>
                </a:solidFill>
                <a:latin typeface="Times New Roman"/>
                <a:ea typeface="Times New Roman"/>
                <a:cs typeface="Times New Roman"/>
                <a:sym typeface="Times New Roman"/>
              </a:defRPr>
            </a:lvl9pPr>
          </a:lstStyle>
          <a:p>
            <a:endParaRPr/>
          </a:p>
        </p:txBody>
      </p:sp>
      <p:sp>
        <p:nvSpPr>
          <p:cNvPr id="12" name="Shape 12"/>
          <p:cNvSpPr txBox="1"/>
          <p:nvPr/>
        </p:nvSpPr>
        <p:spPr>
          <a:xfrm>
            <a:off x="903072" y="42569"/>
            <a:ext cx="4783162" cy="422423"/>
          </a:xfrm>
          <a:prstGeom prst="rect">
            <a:avLst/>
          </a:prstGeom>
          <a:noFill/>
          <a:ln>
            <a:noFill/>
          </a:ln>
        </p:spPr>
        <p:txBody>
          <a:bodyPr lIns="57584" tIns="28783" rIns="57584" bIns="28783" anchor="t" anchorCtr="0">
            <a:noAutofit/>
          </a:bodyPr>
          <a:lstStyle/>
          <a:p>
            <a:pPr marL="0" marR="0" lvl="0" indent="0" algn="l" rtl="0">
              <a:lnSpc>
                <a:spcPct val="90000"/>
              </a:lnSpc>
              <a:spcBef>
                <a:spcPts val="0"/>
              </a:spcBef>
              <a:buSzPct val="25000"/>
              <a:buNone/>
            </a:pPr>
            <a:r>
              <a:rPr lang="en-US" sz="1300" b="0" i="0" u="none" strike="noStrike" cap="none" dirty="0">
                <a:solidFill>
                  <a:schemeClr val="lt1"/>
                </a:solidFill>
                <a:latin typeface="Georgia"/>
                <a:ea typeface="Georgia"/>
                <a:cs typeface="Georgia"/>
                <a:sym typeface="Georgia"/>
              </a:rPr>
              <a:t>CSC302-Introduction to Data Visualization</a:t>
            </a:r>
          </a:p>
          <a:p>
            <a:pPr marL="0" marR="0" lvl="0" indent="0" algn="l" rtl="0">
              <a:lnSpc>
                <a:spcPct val="90000"/>
              </a:lnSpc>
              <a:spcBef>
                <a:spcPts val="0"/>
              </a:spcBef>
              <a:buSzPct val="25000"/>
              <a:buNone/>
            </a:pPr>
            <a:r>
              <a:rPr lang="en-US" sz="1200" b="0" i="0" u="none" strike="noStrike" cap="none" dirty="0">
                <a:solidFill>
                  <a:schemeClr val="lt1"/>
                </a:solidFill>
                <a:latin typeface="Georgia"/>
                <a:ea typeface="Georgia"/>
                <a:cs typeface="Georgia"/>
                <a:sym typeface="Georgia"/>
              </a:rPr>
              <a:t>H.</a:t>
            </a:r>
            <a:r>
              <a:rPr lang="en-US" sz="1200" b="0" i="0" u="none" strike="noStrike" cap="none" baseline="0" dirty="0">
                <a:solidFill>
                  <a:schemeClr val="lt1"/>
                </a:solidFill>
                <a:latin typeface="Georgia"/>
                <a:ea typeface="Georgia"/>
                <a:cs typeface="Georgia"/>
                <a:sym typeface="Georgia"/>
              </a:rPr>
              <a:t> Bisgin</a:t>
            </a:r>
            <a:endParaRPr lang="en-US" sz="1200" b="0" i="0" u="none" strike="noStrike" cap="none" dirty="0">
              <a:solidFill>
                <a:schemeClr val="lt1"/>
              </a:solidFill>
              <a:latin typeface="Georgia"/>
              <a:ea typeface="Georgia"/>
              <a:cs typeface="Georgia"/>
              <a:sym typeface="Georgia"/>
            </a:endParaRPr>
          </a:p>
        </p:txBody>
      </p:sp>
      <p:pic>
        <p:nvPicPr>
          <p:cNvPr id="2" name="Picture 1" descr="UMFLINTLogo.jpg"/>
          <p:cNvPicPr preferRelativeResize="0">
            <a:picLocks/>
          </p:cNvPicPr>
          <p:nvPr/>
        </p:nvPicPr>
        <p:blipFill>
          <a:blip r:embed="rId10">
            <a:extLst>
              <a:ext uri="{28A0092B-C50C-407E-A947-70E740481C1C}">
                <a14:useLocalDpi xmlns:a14="http://schemas.microsoft.com/office/drawing/2010/main" val="0"/>
              </a:ext>
            </a:extLst>
          </a:blip>
          <a:stretch>
            <a:fillRect/>
          </a:stretch>
        </p:blipFill>
        <p:spPr>
          <a:xfrm>
            <a:off x="324" y="7616"/>
            <a:ext cx="850392" cy="850392"/>
          </a:xfrm>
          <a:prstGeom prst="rect">
            <a:avLst/>
          </a:prstGeom>
          <a:ln>
            <a:noFill/>
          </a:ln>
          <a:effectLst>
            <a:outerShdw blurRad="190500" algn="tl" rotWithShape="0">
              <a:srgbClr val="000000">
                <a:alpha val="70000"/>
              </a:srgbClr>
            </a:outerShdw>
          </a:effectLst>
        </p:spPr>
      </p:pic>
      <p:sp>
        <p:nvSpPr>
          <p:cNvPr id="3" name="Slide Number Placeholder 2"/>
          <p:cNvSpPr>
            <a:spLocks noGrp="1"/>
          </p:cNvSpPr>
          <p:nvPr>
            <p:ph type="sldNum" sz="quarter" idx="4"/>
          </p:nvPr>
        </p:nvSpPr>
        <p:spPr>
          <a:xfrm>
            <a:off x="7010400" y="42569"/>
            <a:ext cx="2133600" cy="365125"/>
          </a:xfrm>
          <a:prstGeom prst="rect">
            <a:avLst/>
          </a:prstGeom>
        </p:spPr>
        <p:txBody>
          <a:bodyPr vert="horz" lIns="91440" tIns="45720" rIns="91440" bIns="45720" rtlCol="0" anchor="ctr"/>
          <a:lstStyle>
            <a:lvl1pPr algn="r">
              <a:defRPr sz="1400" b="1">
                <a:solidFill>
                  <a:schemeClr val="bg1"/>
                </a:solidFill>
              </a:defRPr>
            </a:lvl1pPr>
          </a:lstStyle>
          <a:p>
            <a:fld id="{7AD96CEF-24A8-C74F-A613-1FCB7E72B116}" type="slidenum">
              <a:rPr lang="en-US" smtClean="0"/>
              <a:pPr/>
              <a:t>‹#›</a:t>
            </a:fld>
            <a:endParaRPr lang="en-US" dirty="0"/>
          </a:p>
        </p:txBody>
      </p:sp>
    </p:spTree>
  </p:cSld>
  <p:clrMap bg1="lt1" tx1="dk1" bg2="dk2" tx2="lt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Lst>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9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9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9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9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9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9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9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9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9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9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9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9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9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9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9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9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9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9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9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s://en.wikipedia.org/wiki/Bob_Ross"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hyperlink" Target="https://drive.google.com/file/d/10kbKt7LdF9ZCPpnoFqiUTP164_n16IHh/view?usp=sharing"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7371" y="1055081"/>
            <a:ext cx="8876629" cy="2153975"/>
          </a:xfrm>
        </p:spPr>
        <p:txBody>
          <a:bodyPr/>
          <a:lstStyle/>
          <a:p>
            <a:r>
              <a:rPr lang="en-US" dirty="0"/>
              <a:t>Introduction to Data Visualization</a:t>
            </a:r>
            <a:br>
              <a:rPr lang="en-US" dirty="0"/>
            </a:br>
            <a:r>
              <a:rPr lang="en-US" sz="3200" b="0" dirty="0"/>
              <a:t> </a:t>
            </a:r>
            <a:br>
              <a:rPr lang="en-US" sz="3200" b="0" dirty="0"/>
            </a:br>
            <a:endParaRPr lang="en-US" sz="3200" b="0" dirty="0"/>
          </a:p>
        </p:txBody>
      </p:sp>
      <p:sp>
        <p:nvSpPr>
          <p:cNvPr id="3" name="Subtitle 2"/>
          <p:cNvSpPr>
            <a:spLocks noGrp="1"/>
          </p:cNvSpPr>
          <p:nvPr>
            <p:ph type="subTitle" idx="1"/>
          </p:nvPr>
        </p:nvSpPr>
        <p:spPr>
          <a:xfrm>
            <a:off x="992445" y="4314300"/>
            <a:ext cx="7533105" cy="1752600"/>
          </a:xfrm>
        </p:spPr>
        <p:txBody>
          <a:bodyPr/>
          <a:lstStyle/>
          <a:p>
            <a:endParaRPr lang="en-US" sz="3200" dirty="0"/>
          </a:p>
          <a:p>
            <a:r>
              <a:rPr lang="en-US" sz="3200" dirty="0"/>
              <a:t>Halil Bisgin, Ph.D.</a:t>
            </a:r>
          </a:p>
        </p:txBody>
      </p:sp>
      <p:sp>
        <p:nvSpPr>
          <p:cNvPr id="10" name="TextBox 9">
            <a:extLst>
              <a:ext uri="{FF2B5EF4-FFF2-40B4-BE49-F238E27FC236}">
                <a16:creationId xmlns:a16="http://schemas.microsoft.com/office/drawing/2014/main" id="{D02DEF67-A6A1-4D7B-B069-9FAFCFFAB698}"/>
              </a:ext>
            </a:extLst>
          </p:cNvPr>
          <p:cNvSpPr txBox="1"/>
          <p:nvPr/>
        </p:nvSpPr>
        <p:spPr>
          <a:xfrm>
            <a:off x="2083662" y="3186750"/>
            <a:ext cx="5350669" cy="1077218"/>
          </a:xfrm>
          <a:prstGeom prst="rect">
            <a:avLst/>
          </a:prstGeom>
          <a:solidFill>
            <a:srgbClr val="FFC000"/>
          </a:solidFill>
        </p:spPr>
        <p:txBody>
          <a:bodyPr wrap="square" rtlCol="0">
            <a:spAutoFit/>
          </a:bodyPr>
          <a:lstStyle/>
          <a:p>
            <a:pPr algn="ctr"/>
            <a:r>
              <a:rPr lang="en-US" sz="3200" kern="0" dirty="0">
                <a:solidFill>
                  <a:srgbClr val="1F497D"/>
                </a:solidFill>
                <a:latin typeface="Gill Sans"/>
                <a:sym typeface="Gill Sans"/>
              </a:rPr>
              <a:t>How to refine our plots?</a:t>
            </a:r>
          </a:p>
          <a:p>
            <a:pPr algn="ctr"/>
            <a:r>
              <a:rPr lang="en-US" sz="3200" kern="0" dirty="0">
                <a:solidFill>
                  <a:srgbClr val="1F497D"/>
                </a:solidFill>
                <a:latin typeface="Gill Sans"/>
                <a:sym typeface="Gill Sans"/>
              </a:rPr>
              <a:t>“colors &amp; text”</a:t>
            </a:r>
          </a:p>
        </p:txBody>
      </p:sp>
      <p:pic>
        <p:nvPicPr>
          <p:cNvPr id="12290" name="Picture 2" descr="Bob Ross painting a landscape on an easel. The picture includes trees, a river, a mountain, and clouds.">
            <a:hlinkClick r:id="rId2"/>
            <a:extLst>
              <a:ext uri="{FF2B5EF4-FFF2-40B4-BE49-F238E27FC236}">
                <a16:creationId xmlns:a16="http://schemas.microsoft.com/office/drawing/2014/main" id="{82FE4EF7-4740-9147-88B0-169762EB44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37657" y="2543700"/>
            <a:ext cx="1901778" cy="2449052"/>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64137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A8C8A-E204-5948-9E89-66F832C34514}"/>
              </a:ext>
            </a:extLst>
          </p:cNvPr>
          <p:cNvSpPr>
            <a:spLocks noGrp="1"/>
          </p:cNvSpPr>
          <p:nvPr>
            <p:ph type="title"/>
          </p:nvPr>
        </p:nvSpPr>
        <p:spPr/>
        <p:txBody>
          <a:bodyPr/>
          <a:lstStyle/>
          <a:p>
            <a:r>
              <a:rPr lang="en-US" dirty="0"/>
              <a:t>Palettes</a:t>
            </a:r>
          </a:p>
        </p:txBody>
      </p:sp>
      <p:sp>
        <p:nvSpPr>
          <p:cNvPr id="3" name="Text Placeholder 2">
            <a:extLst>
              <a:ext uri="{FF2B5EF4-FFF2-40B4-BE49-F238E27FC236}">
                <a16:creationId xmlns:a16="http://schemas.microsoft.com/office/drawing/2014/main" id="{9A622090-7B57-7A4B-B9E7-59CB827F9305}"/>
              </a:ext>
            </a:extLst>
          </p:cNvPr>
          <p:cNvSpPr>
            <a:spLocks noGrp="1"/>
          </p:cNvSpPr>
          <p:nvPr>
            <p:ph type="body" idx="1"/>
          </p:nvPr>
        </p:nvSpPr>
        <p:spPr/>
        <p:txBody>
          <a:bodyPr/>
          <a:lstStyle/>
          <a:p>
            <a:r>
              <a:rPr lang="en-US" dirty="0"/>
              <a:t>We choose color palettes for mappings through one of the </a:t>
            </a:r>
            <a:r>
              <a:rPr lang="en-US" dirty="0">
                <a:solidFill>
                  <a:schemeClr val="accent2"/>
                </a:solidFill>
              </a:rPr>
              <a:t>scale_ functions </a:t>
            </a:r>
            <a:r>
              <a:rPr lang="en-US" dirty="0"/>
              <a:t>for </a:t>
            </a:r>
            <a:r>
              <a:rPr lang="en-US" dirty="0">
                <a:solidFill>
                  <a:schemeClr val="accent2"/>
                </a:solidFill>
              </a:rPr>
              <a:t>color</a:t>
            </a:r>
            <a:r>
              <a:rPr lang="en-US" dirty="0"/>
              <a:t> or </a:t>
            </a:r>
            <a:r>
              <a:rPr lang="en-US" dirty="0">
                <a:solidFill>
                  <a:schemeClr val="accent2"/>
                </a:solidFill>
              </a:rPr>
              <a:t>fill</a:t>
            </a:r>
            <a:r>
              <a:rPr lang="en-US" dirty="0"/>
              <a:t>. </a:t>
            </a:r>
          </a:p>
          <a:p>
            <a:r>
              <a:rPr lang="en-US" dirty="0"/>
              <a:t>While it is possible to use </a:t>
            </a:r>
            <a:r>
              <a:rPr lang="en-US" dirty="0" err="1"/>
              <a:t>scale_color_hue</a:t>
            </a:r>
            <a:r>
              <a:rPr lang="en-US" dirty="0"/>
              <a:t>(), or </a:t>
            </a:r>
            <a:r>
              <a:rPr lang="en-US" dirty="0" err="1"/>
              <a:t>scale_fill_hue</a:t>
            </a:r>
            <a:r>
              <a:rPr lang="en-US" dirty="0"/>
              <a:t>(), in general this is not recommended. </a:t>
            </a:r>
          </a:p>
          <a:p>
            <a:r>
              <a:rPr lang="en-US" dirty="0"/>
              <a:t>Instead we should use the </a:t>
            </a:r>
            <a:r>
              <a:rPr lang="en-US" dirty="0" err="1"/>
              <a:t>RColorBrewer</a:t>
            </a:r>
            <a:r>
              <a:rPr lang="en-US" dirty="0"/>
              <a:t> package to pick a palette.</a:t>
            </a:r>
          </a:p>
          <a:p>
            <a:r>
              <a:rPr lang="en-US" dirty="0"/>
              <a:t>When used in conjunction with </a:t>
            </a:r>
            <a:r>
              <a:rPr lang="en-US" dirty="0" err="1"/>
              <a:t>ggplot</a:t>
            </a:r>
            <a:r>
              <a:rPr lang="en-US" dirty="0"/>
              <a:t>, you access these colors by specifying the </a:t>
            </a:r>
            <a:r>
              <a:rPr lang="en-US" dirty="0" err="1">
                <a:solidFill>
                  <a:schemeClr val="accent2"/>
                </a:solidFill>
              </a:rPr>
              <a:t>scale_color_brewer</a:t>
            </a:r>
            <a:r>
              <a:rPr lang="en-US" dirty="0">
                <a:solidFill>
                  <a:schemeClr val="accent2"/>
                </a:solidFill>
              </a:rPr>
              <a:t>() </a:t>
            </a:r>
            <a:r>
              <a:rPr lang="en-US" dirty="0"/>
              <a:t>or </a:t>
            </a:r>
            <a:r>
              <a:rPr lang="en-US" dirty="0" err="1">
                <a:solidFill>
                  <a:schemeClr val="accent2"/>
                </a:solidFill>
              </a:rPr>
              <a:t>scale_fill_brewer</a:t>
            </a:r>
            <a:r>
              <a:rPr lang="en-US" dirty="0">
                <a:solidFill>
                  <a:schemeClr val="accent2"/>
                </a:solidFill>
              </a:rPr>
              <a:t>() </a:t>
            </a:r>
            <a:r>
              <a:rPr lang="en-US" dirty="0"/>
              <a:t>functions, depending on the aesthetic you are mapping</a:t>
            </a:r>
          </a:p>
        </p:txBody>
      </p:sp>
      <p:sp>
        <p:nvSpPr>
          <p:cNvPr id="4" name="Slide Number Placeholder 3">
            <a:extLst>
              <a:ext uri="{FF2B5EF4-FFF2-40B4-BE49-F238E27FC236}">
                <a16:creationId xmlns:a16="http://schemas.microsoft.com/office/drawing/2014/main" id="{656241CB-E040-A648-9311-119EAA5F9F97}"/>
              </a:ext>
            </a:extLst>
          </p:cNvPr>
          <p:cNvSpPr>
            <a:spLocks noGrp="1"/>
          </p:cNvSpPr>
          <p:nvPr>
            <p:ph type="sldNum" sz="quarter" idx="4"/>
          </p:nvPr>
        </p:nvSpPr>
        <p:spPr/>
        <p:txBody>
          <a:bodyPr/>
          <a:lstStyle/>
          <a:p>
            <a:fld id="{7AD96CEF-24A8-C74F-A613-1FCB7E72B116}" type="slidenum">
              <a:rPr lang="uk-UA" smtClean="0"/>
              <a:pPr/>
              <a:t>10</a:t>
            </a:fld>
            <a:endParaRPr lang="uk-UA" dirty="0"/>
          </a:p>
        </p:txBody>
      </p:sp>
    </p:spTree>
    <p:extLst>
      <p:ext uri="{BB962C8B-B14F-4D97-AF65-F5344CB8AC3E}">
        <p14:creationId xmlns:p14="http://schemas.microsoft.com/office/powerpoint/2010/main" val="33582483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1CFAD-B9C3-594B-BAC3-915321A9797E}"/>
              </a:ext>
            </a:extLst>
          </p:cNvPr>
          <p:cNvSpPr>
            <a:spLocks noGrp="1"/>
          </p:cNvSpPr>
          <p:nvPr>
            <p:ph type="title"/>
          </p:nvPr>
        </p:nvSpPr>
        <p:spPr/>
        <p:txBody>
          <a:bodyPr/>
          <a:lstStyle/>
          <a:p>
            <a:r>
              <a:rPr lang="en-US" dirty="0" err="1"/>
              <a:t>RColorBrewer’s</a:t>
            </a:r>
            <a:r>
              <a:rPr lang="en-US" dirty="0"/>
              <a:t> palettes</a:t>
            </a:r>
          </a:p>
        </p:txBody>
      </p:sp>
      <p:sp>
        <p:nvSpPr>
          <p:cNvPr id="3" name="Text Placeholder 2">
            <a:extLst>
              <a:ext uri="{FF2B5EF4-FFF2-40B4-BE49-F238E27FC236}">
                <a16:creationId xmlns:a16="http://schemas.microsoft.com/office/drawing/2014/main" id="{48EB9DA6-7CC8-714F-8FB1-67AAF66C43FF}"/>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F420520D-3E89-EA47-B82C-CCFAC338A638}"/>
              </a:ext>
            </a:extLst>
          </p:cNvPr>
          <p:cNvSpPr>
            <a:spLocks noGrp="1"/>
          </p:cNvSpPr>
          <p:nvPr>
            <p:ph type="sldNum" sz="quarter" idx="4"/>
          </p:nvPr>
        </p:nvSpPr>
        <p:spPr/>
        <p:txBody>
          <a:bodyPr/>
          <a:lstStyle/>
          <a:p>
            <a:fld id="{7AD96CEF-24A8-C74F-A613-1FCB7E72B116}" type="slidenum">
              <a:rPr lang="uk-UA" smtClean="0"/>
              <a:pPr/>
              <a:t>11</a:t>
            </a:fld>
            <a:endParaRPr lang="uk-UA" dirty="0"/>
          </a:p>
        </p:txBody>
      </p:sp>
      <p:pic>
        <p:nvPicPr>
          <p:cNvPr id="4098" name="Picture 2" descr="RColorBrewer's sequential palettes.">
            <a:extLst>
              <a:ext uri="{FF2B5EF4-FFF2-40B4-BE49-F238E27FC236}">
                <a16:creationId xmlns:a16="http://schemas.microsoft.com/office/drawing/2014/main" id="{1BBCAD1F-8A8E-A349-B7AC-DFCCB86D5C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17" y="1746913"/>
            <a:ext cx="3407391" cy="5111087"/>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RColorBrewer's diverging palettes.">
            <a:extLst>
              <a:ext uri="{FF2B5EF4-FFF2-40B4-BE49-F238E27FC236}">
                <a16:creationId xmlns:a16="http://schemas.microsoft.com/office/drawing/2014/main" id="{5CE77320-8EB2-6E4B-A4DF-943F85A352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7207" y="3366348"/>
            <a:ext cx="3446059" cy="3446059"/>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RColorBrewer's qualitative palettes.">
            <a:extLst>
              <a:ext uri="{FF2B5EF4-FFF2-40B4-BE49-F238E27FC236}">
                <a16:creationId xmlns:a16="http://schemas.microsoft.com/office/drawing/2014/main" id="{EB7173F6-B8B8-7D41-9034-FDCEFFA6D44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70484" y="3216221"/>
            <a:ext cx="3678072" cy="367807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28EEED9B-0DB1-7F4E-B45A-FD05D2A4555F}"/>
              </a:ext>
            </a:extLst>
          </p:cNvPr>
          <p:cNvSpPr txBox="1"/>
          <p:nvPr/>
        </p:nvSpPr>
        <p:spPr>
          <a:xfrm>
            <a:off x="887104" y="5993537"/>
            <a:ext cx="2030103" cy="369332"/>
          </a:xfrm>
          <a:prstGeom prst="rect">
            <a:avLst/>
          </a:prstGeom>
        </p:spPr>
        <p:style>
          <a:lnRef idx="3">
            <a:schemeClr val="lt1"/>
          </a:lnRef>
          <a:fillRef idx="1">
            <a:schemeClr val="accent5"/>
          </a:fillRef>
          <a:effectRef idx="1">
            <a:schemeClr val="accent5"/>
          </a:effectRef>
          <a:fontRef idx="minor">
            <a:schemeClr val="lt1"/>
          </a:fontRef>
        </p:style>
        <p:txBody>
          <a:bodyPr wrap="square" rtlCol="0">
            <a:spAutoFit/>
          </a:bodyPr>
          <a:lstStyle/>
          <a:p>
            <a:pPr algn="ctr"/>
            <a:r>
              <a:rPr lang="en-US" dirty="0"/>
              <a:t>sequential</a:t>
            </a:r>
          </a:p>
        </p:txBody>
      </p:sp>
      <p:sp>
        <p:nvSpPr>
          <p:cNvPr id="9" name="TextBox 8">
            <a:extLst>
              <a:ext uri="{FF2B5EF4-FFF2-40B4-BE49-F238E27FC236}">
                <a16:creationId xmlns:a16="http://schemas.microsoft.com/office/drawing/2014/main" id="{7BE11B14-A9C7-314F-A7CB-502DA8A906A2}"/>
              </a:ext>
            </a:extLst>
          </p:cNvPr>
          <p:cNvSpPr txBox="1"/>
          <p:nvPr/>
        </p:nvSpPr>
        <p:spPr>
          <a:xfrm>
            <a:off x="3500037" y="5982168"/>
            <a:ext cx="2030103" cy="369332"/>
          </a:xfrm>
          <a:prstGeom prst="rect">
            <a:avLst/>
          </a:prstGeom>
        </p:spPr>
        <p:style>
          <a:lnRef idx="3">
            <a:schemeClr val="lt1"/>
          </a:lnRef>
          <a:fillRef idx="1">
            <a:schemeClr val="accent5"/>
          </a:fillRef>
          <a:effectRef idx="1">
            <a:schemeClr val="accent5"/>
          </a:effectRef>
          <a:fontRef idx="minor">
            <a:schemeClr val="lt1"/>
          </a:fontRef>
        </p:style>
        <p:txBody>
          <a:bodyPr wrap="square" rtlCol="0">
            <a:spAutoFit/>
          </a:bodyP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t>diverging</a:t>
            </a:r>
          </a:p>
        </p:txBody>
      </p:sp>
      <p:sp>
        <p:nvSpPr>
          <p:cNvPr id="10" name="TextBox 9">
            <a:extLst>
              <a:ext uri="{FF2B5EF4-FFF2-40B4-BE49-F238E27FC236}">
                <a16:creationId xmlns:a16="http://schemas.microsoft.com/office/drawing/2014/main" id="{AB2BD06C-4157-D542-95B1-C7BBE03FDA62}"/>
              </a:ext>
            </a:extLst>
          </p:cNvPr>
          <p:cNvSpPr txBox="1"/>
          <p:nvPr/>
        </p:nvSpPr>
        <p:spPr>
          <a:xfrm>
            <a:off x="6212580" y="5977935"/>
            <a:ext cx="2030103" cy="369332"/>
          </a:xfrm>
          <a:prstGeom prst="rect">
            <a:avLst/>
          </a:prstGeom>
        </p:spPr>
        <p:style>
          <a:lnRef idx="3">
            <a:schemeClr val="lt1"/>
          </a:lnRef>
          <a:fillRef idx="1">
            <a:schemeClr val="accent5"/>
          </a:fillRef>
          <a:effectRef idx="1">
            <a:schemeClr val="accent5"/>
          </a:effectRef>
          <a:fontRef idx="minor">
            <a:schemeClr val="lt1"/>
          </a:fontRef>
        </p:style>
        <p:txBody>
          <a:bodyPr wrap="square" rtlCol="0">
            <a:spAutoFit/>
          </a:bodyP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t>qualitative</a:t>
            </a:r>
          </a:p>
        </p:txBody>
      </p:sp>
    </p:spTree>
    <p:extLst>
      <p:ext uri="{BB962C8B-B14F-4D97-AF65-F5344CB8AC3E}">
        <p14:creationId xmlns:p14="http://schemas.microsoft.com/office/powerpoint/2010/main" val="3778010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3FFA2-9945-1A4D-BDF0-84DA008760AB}"/>
              </a:ext>
            </a:extLst>
          </p:cNvPr>
          <p:cNvSpPr>
            <a:spLocks noGrp="1"/>
          </p:cNvSpPr>
          <p:nvPr>
            <p:ph type="title"/>
          </p:nvPr>
        </p:nvSpPr>
        <p:spPr/>
        <p:txBody>
          <a:bodyPr/>
          <a:lstStyle/>
          <a:p>
            <a:r>
              <a:rPr lang="en-US" dirty="0"/>
              <a:t>You can always color manually</a:t>
            </a:r>
          </a:p>
        </p:txBody>
      </p:sp>
      <p:sp>
        <p:nvSpPr>
          <p:cNvPr id="3" name="Text Placeholder 2">
            <a:extLst>
              <a:ext uri="{FF2B5EF4-FFF2-40B4-BE49-F238E27FC236}">
                <a16:creationId xmlns:a16="http://schemas.microsoft.com/office/drawing/2014/main" id="{60757413-7CE5-AA4B-AE7D-C0CFF13FC424}"/>
              </a:ext>
            </a:extLst>
          </p:cNvPr>
          <p:cNvSpPr>
            <a:spLocks noGrp="1"/>
          </p:cNvSpPr>
          <p:nvPr>
            <p:ph type="body" idx="1"/>
          </p:nvPr>
        </p:nvSpPr>
        <p:spPr/>
        <p:txBody>
          <a:bodyPr/>
          <a:lstStyle/>
          <a:p>
            <a:r>
              <a:rPr lang="en-US" dirty="0" err="1">
                <a:solidFill>
                  <a:schemeClr val="accent2"/>
                </a:solidFill>
              </a:rPr>
              <a:t>scale_color_manual</a:t>
            </a:r>
            <a:r>
              <a:rPr lang="en-US" dirty="0">
                <a:solidFill>
                  <a:schemeClr val="accent2"/>
                </a:solidFill>
              </a:rPr>
              <a:t>() </a:t>
            </a:r>
            <a:r>
              <a:rPr lang="en-US" dirty="0"/>
              <a:t>or </a:t>
            </a:r>
            <a:r>
              <a:rPr lang="en-US" dirty="0" err="1">
                <a:solidFill>
                  <a:schemeClr val="accent2"/>
                </a:solidFill>
              </a:rPr>
              <a:t>scale_fill_manual</a:t>
            </a:r>
            <a:r>
              <a:rPr lang="en-US" dirty="0">
                <a:solidFill>
                  <a:schemeClr val="accent2"/>
                </a:solidFill>
              </a:rPr>
              <a:t>()</a:t>
            </a:r>
          </a:p>
          <a:p>
            <a:r>
              <a:rPr lang="en-US" dirty="0"/>
              <a:t>Take a value argument that can be specified as vector of color names or color values that R knows about</a:t>
            </a:r>
          </a:p>
          <a:p>
            <a:pPr lvl="1"/>
            <a:r>
              <a:rPr lang="en-US" dirty="0"/>
              <a:t>demo('colors’)</a:t>
            </a:r>
            <a:r>
              <a:rPr lang="en-US" i="0" dirty="0"/>
              <a:t> </a:t>
            </a:r>
          </a:p>
          <a:p>
            <a:r>
              <a:rPr lang="en-US" dirty="0"/>
              <a:t>Colors can be set via their hexadecimal RGB value.</a:t>
            </a:r>
          </a:p>
          <a:p>
            <a:endParaRPr lang="en-US" dirty="0"/>
          </a:p>
          <a:p>
            <a:r>
              <a:rPr lang="en-US" dirty="0"/>
              <a:t>Letters represent numbers 10 to 15 in base 16</a:t>
            </a:r>
          </a:p>
        </p:txBody>
      </p:sp>
      <p:sp>
        <p:nvSpPr>
          <p:cNvPr id="4" name="Slide Number Placeholder 3">
            <a:extLst>
              <a:ext uri="{FF2B5EF4-FFF2-40B4-BE49-F238E27FC236}">
                <a16:creationId xmlns:a16="http://schemas.microsoft.com/office/drawing/2014/main" id="{C61F9B86-199F-BF4D-A721-BC68CF12FE1B}"/>
              </a:ext>
            </a:extLst>
          </p:cNvPr>
          <p:cNvSpPr>
            <a:spLocks noGrp="1"/>
          </p:cNvSpPr>
          <p:nvPr>
            <p:ph type="sldNum" sz="quarter" idx="4"/>
          </p:nvPr>
        </p:nvSpPr>
        <p:spPr/>
        <p:txBody>
          <a:bodyPr/>
          <a:lstStyle/>
          <a:p>
            <a:fld id="{7AD96CEF-24A8-C74F-A613-1FCB7E72B116}" type="slidenum">
              <a:rPr lang="uk-UA" smtClean="0"/>
              <a:pPr/>
              <a:t>12</a:t>
            </a:fld>
            <a:endParaRPr lang="uk-UA" dirty="0"/>
          </a:p>
        </p:txBody>
      </p:sp>
      <p:graphicFrame>
        <p:nvGraphicFramePr>
          <p:cNvPr id="5" name="Table 5">
            <a:extLst>
              <a:ext uri="{FF2B5EF4-FFF2-40B4-BE49-F238E27FC236}">
                <a16:creationId xmlns:a16="http://schemas.microsoft.com/office/drawing/2014/main" id="{8CF5861D-D8E9-C841-827D-D7EDEB222FC0}"/>
              </a:ext>
            </a:extLst>
          </p:cNvPr>
          <p:cNvGraphicFramePr>
            <a:graphicFrameLocks noGrp="1"/>
          </p:cNvGraphicFramePr>
          <p:nvPr>
            <p:extLst>
              <p:ext uri="{D42A27DB-BD31-4B8C-83A1-F6EECF244321}">
                <p14:modId xmlns:p14="http://schemas.microsoft.com/office/powerpoint/2010/main" val="2574737158"/>
              </p:ext>
            </p:extLst>
          </p:nvPr>
        </p:nvGraphicFramePr>
        <p:xfrm>
          <a:off x="3125337" y="4085609"/>
          <a:ext cx="3264093" cy="370840"/>
        </p:xfrm>
        <a:graphic>
          <a:graphicData uri="http://schemas.openxmlformats.org/drawingml/2006/table">
            <a:tbl>
              <a:tblPr firstRow="1" bandRow="1">
                <a:tableStyleId>{5C22544A-7EE6-4342-B048-85BDC9FD1C3A}</a:tableStyleId>
              </a:tblPr>
              <a:tblGrid>
                <a:gridCol w="466299">
                  <a:extLst>
                    <a:ext uri="{9D8B030D-6E8A-4147-A177-3AD203B41FA5}">
                      <a16:colId xmlns:a16="http://schemas.microsoft.com/office/drawing/2014/main" val="4280715843"/>
                    </a:ext>
                  </a:extLst>
                </a:gridCol>
                <a:gridCol w="466299">
                  <a:extLst>
                    <a:ext uri="{9D8B030D-6E8A-4147-A177-3AD203B41FA5}">
                      <a16:colId xmlns:a16="http://schemas.microsoft.com/office/drawing/2014/main" val="4099522850"/>
                    </a:ext>
                  </a:extLst>
                </a:gridCol>
                <a:gridCol w="466299">
                  <a:extLst>
                    <a:ext uri="{9D8B030D-6E8A-4147-A177-3AD203B41FA5}">
                      <a16:colId xmlns:a16="http://schemas.microsoft.com/office/drawing/2014/main" val="2151503189"/>
                    </a:ext>
                  </a:extLst>
                </a:gridCol>
                <a:gridCol w="466299">
                  <a:extLst>
                    <a:ext uri="{9D8B030D-6E8A-4147-A177-3AD203B41FA5}">
                      <a16:colId xmlns:a16="http://schemas.microsoft.com/office/drawing/2014/main" val="493018137"/>
                    </a:ext>
                  </a:extLst>
                </a:gridCol>
                <a:gridCol w="466299">
                  <a:extLst>
                    <a:ext uri="{9D8B030D-6E8A-4147-A177-3AD203B41FA5}">
                      <a16:colId xmlns:a16="http://schemas.microsoft.com/office/drawing/2014/main" val="3838634461"/>
                    </a:ext>
                  </a:extLst>
                </a:gridCol>
                <a:gridCol w="466299">
                  <a:extLst>
                    <a:ext uri="{9D8B030D-6E8A-4147-A177-3AD203B41FA5}">
                      <a16:colId xmlns:a16="http://schemas.microsoft.com/office/drawing/2014/main" val="855265790"/>
                    </a:ext>
                  </a:extLst>
                </a:gridCol>
                <a:gridCol w="466299">
                  <a:extLst>
                    <a:ext uri="{9D8B030D-6E8A-4147-A177-3AD203B41FA5}">
                      <a16:colId xmlns:a16="http://schemas.microsoft.com/office/drawing/2014/main" val="883450330"/>
                    </a:ext>
                  </a:extLst>
                </a:gridCol>
              </a:tblGrid>
              <a:tr h="370840">
                <a:tc>
                  <a:txBody>
                    <a:bodyPr/>
                    <a:lstStyle/>
                    <a:p>
                      <a:r>
                        <a:rPr lang="en-US" sz="1800" dirty="0"/>
                        <a:t>#</a:t>
                      </a:r>
                    </a:p>
                  </a:txBody>
                  <a:tcPr/>
                </a:tc>
                <a:tc>
                  <a:txBody>
                    <a:bodyPr/>
                    <a:lstStyle/>
                    <a:p>
                      <a:r>
                        <a:rPr lang="en-US" sz="1800" dirty="0"/>
                        <a:t>r</a:t>
                      </a:r>
                    </a:p>
                  </a:txBody>
                  <a:tcPr/>
                </a:tc>
                <a:tc>
                  <a:txBody>
                    <a:bodyPr/>
                    <a:lstStyle/>
                    <a:p>
                      <a:r>
                        <a:rPr lang="en-US" sz="1800" dirty="0"/>
                        <a:t>r</a:t>
                      </a:r>
                    </a:p>
                  </a:txBody>
                  <a:tcPr/>
                </a:tc>
                <a:tc>
                  <a:txBody>
                    <a:bodyPr/>
                    <a:lstStyle/>
                    <a:p>
                      <a:r>
                        <a:rPr lang="en-US" sz="1800" dirty="0"/>
                        <a:t>g</a:t>
                      </a:r>
                    </a:p>
                  </a:txBody>
                  <a:tcPr/>
                </a:tc>
                <a:tc>
                  <a:txBody>
                    <a:bodyPr/>
                    <a:lstStyle/>
                    <a:p>
                      <a:r>
                        <a:rPr lang="en-US" sz="1800" dirty="0"/>
                        <a:t>g</a:t>
                      </a:r>
                    </a:p>
                  </a:txBody>
                  <a:tcPr/>
                </a:tc>
                <a:tc>
                  <a:txBody>
                    <a:bodyPr/>
                    <a:lstStyle/>
                    <a:p>
                      <a:r>
                        <a:rPr lang="en-US" sz="1800" dirty="0"/>
                        <a:t>b</a:t>
                      </a:r>
                    </a:p>
                  </a:txBody>
                  <a:tcPr/>
                </a:tc>
                <a:tc>
                  <a:txBody>
                    <a:bodyPr/>
                    <a:lstStyle/>
                    <a:p>
                      <a:r>
                        <a:rPr lang="en-US" sz="1800" dirty="0"/>
                        <a:t>b</a:t>
                      </a:r>
                    </a:p>
                  </a:txBody>
                  <a:tcPr/>
                </a:tc>
                <a:extLst>
                  <a:ext uri="{0D108BD9-81ED-4DB2-BD59-A6C34878D82A}">
                    <a16:rowId xmlns:a16="http://schemas.microsoft.com/office/drawing/2014/main" val="2527854564"/>
                  </a:ext>
                </a:extLst>
              </a:tr>
            </a:tbl>
          </a:graphicData>
        </a:graphic>
      </p:graphicFrame>
      <p:graphicFrame>
        <p:nvGraphicFramePr>
          <p:cNvPr id="6" name="Table 5">
            <a:extLst>
              <a:ext uri="{FF2B5EF4-FFF2-40B4-BE49-F238E27FC236}">
                <a16:creationId xmlns:a16="http://schemas.microsoft.com/office/drawing/2014/main" id="{E352ED1F-FE88-B747-BD47-750060FDCECB}"/>
              </a:ext>
            </a:extLst>
          </p:cNvPr>
          <p:cNvGraphicFramePr>
            <a:graphicFrameLocks noGrp="1"/>
          </p:cNvGraphicFramePr>
          <p:nvPr>
            <p:extLst>
              <p:ext uri="{D42A27DB-BD31-4B8C-83A1-F6EECF244321}">
                <p14:modId xmlns:p14="http://schemas.microsoft.com/office/powerpoint/2010/main" val="3049230994"/>
              </p:ext>
            </p:extLst>
          </p:nvPr>
        </p:nvGraphicFramePr>
        <p:xfrm>
          <a:off x="3125337" y="5060045"/>
          <a:ext cx="3264093" cy="370840"/>
        </p:xfrm>
        <a:graphic>
          <a:graphicData uri="http://schemas.openxmlformats.org/drawingml/2006/table">
            <a:tbl>
              <a:tblPr firstRow="1" bandRow="1">
                <a:tableStyleId>{5C22544A-7EE6-4342-B048-85BDC9FD1C3A}</a:tableStyleId>
              </a:tblPr>
              <a:tblGrid>
                <a:gridCol w="466299">
                  <a:extLst>
                    <a:ext uri="{9D8B030D-6E8A-4147-A177-3AD203B41FA5}">
                      <a16:colId xmlns:a16="http://schemas.microsoft.com/office/drawing/2014/main" val="4280715843"/>
                    </a:ext>
                  </a:extLst>
                </a:gridCol>
                <a:gridCol w="466299">
                  <a:extLst>
                    <a:ext uri="{9D8B030D-6E8A-4147-A177-3AD203B41FA5}">
                      <a16:colId xmlns:a16="http://schemas.microsoft.com/office/drawing/2014/main" val="4099522850"/>
                    </a:ext>
                  </a:extLst>
                </a:gridCol>
                <a:gridCol w="466299">
                  <a:extLst>
                    <a:ext uri="{9D8B030D-6E8A-4147-A177-3AD203B41FA5}">
                      <a16:colId xmlns:a16="http://schemas.microsoft.com/office/drawing/2014/main" val="2151503189"/>
                    </a:ext>
                  </a:extLst>
                </a:gridCol>
                <a:gridCol w="466299">
                  <a:extLst>
                    <a:ext uri="{9D8B030D-6E8A-4147-A177-3AD203B41FA5}">
                      <a16:colId xmlns:a16="http://schemas.microsoft.com/office/drawing/2014/main" val="493018137"/>
                    </a:ext>
                  </a:extLst>
                </a:gridCol>
                <a:gridCol w="466299">
                  <a:extLst>
                    <a:ext uri="{9D8B030D-6E8A-4147-A177-3AD203B41FA5}">
                      <a16:colId xmlns:a16="http://schemas.microsoft.com/office/drawing/2014/main" val="3838634461"/>
                    </a:ext>
                  </a:extLst>
                </a:gridCol>
                <a:gridCol w="466299">
                  <a:extLst>
                    <a:ext uri="{9D8B030D-6E8A-4147-A177-3AD203B41FA5}">
                      <a16:colId xmlns:a16="http://schemas.microsoft.com/office/drawing/2014/main" val="855265790"/>
                    </a:ext>
                  </a:extLst>
                </a:gridCol>
                <a:gridCol w="466299">
                  <a:extLst>
                    <a:ext uri="{9D8B030D-6E8A-4147-A177-3AD203B41FA5}">
                      <a16:colId xmlns:a16="http://schemas.microsoft.com/office/drawing/2014/main" val="883450330"/>
                    </a:ext>
                  </a:extLst>
                </a:gridCol>
              </a:tblGrid>
              <a:tr h="370840">
                <a:tc>
                  <a:txBody>
                    <a:bodyPr/>
                    <a:lstStyle/>
                    <a:p>
                      <a:r>
                        <a:rPr lang="en-US" sz="1800" dirty="0"/>
                        <a:t>#</a:t>
                      </a:r>
                    </a:p>
                  </a:txBody>
                  <a:tcPr>
                    <a:solidFill>
                      <a:srgbClr val="CC55DD"/>
                    </a:solidFill>
                  </a:tcPr>
                </a:tc>
                <a:tc>
                  <a:txBody>
                    <a:bodyPr/>
                    <a:lstStyle/>
                    <a:p>
                      <a:r>
                        <a:rPr lang="en-US" sz="1800" dirty="0"/>
                        <a:t>C</a:t>
                      </a:r>
                    </a:p>
                  </a:txBody>
                  <a:tcPr>
                    <a:solidFill>
                      <a:srgbClr val="CC55DD"/>
                    </a:solidFill>
                  </a:tcPr>
                </a:tc>
                <a:tc>
                  <a:txBody>
                    <a:bodyPr/>
                    <a:lstStyle/>
                    <a:p>
                      <a:r>
                        <a:rPr lang="en-US" sz="1800" dirty="0"/>
                        <a:t>C</a:t>
                      </a:r>
                    </a:p>
                  </a:txBody>
                  <a:tcPr>
                    <a:solidFill>
                      <a:srgbClr val="CC55DD"/>
                    </a:solidFill>
                  </a:tcPr>
                </a:tc>
                <a:tc>
                  <a:txBody>
                    <a:bodyPr/>
                    <a:lstStyle/>
                    <a:p>
                      <a:r>
                        <a:rPr lang="en-US" sz="1800" dirty="0"/>
                        <a:t>5</a:t>
                      </a:r>
                    </a:p>
                  </a:txBody>
                  <a:tcPr>
                    <a:solidFill>
                      <a:srgbClr val="CC55DD"/>
                    </a:solidFill>
                  </a:tcPr>
                </a:tc>
                <a:tc>
                  <a:txBody>
                    <a:bodyPr/>
                    <a:lstStyle/>
                    <a:p>
                      <a:r>
                        <a:rPr lang="en-US" sz="1800" dirty="0"/>
                        <a:t>5</a:t>
                      </a:r>
                    </a:p>
                  </a:txBody>
                  <a:tcPr>
                    <a:solidFill>
                      <a:srgbClr val="CC55DD"/>
                    </a:solidFill>
                  </a:tcPr>
                </a:tc>
                <a:tc>
                  <a:txBody>
                    <a:bodyPr/>
                    <a:lstStyle/>
                    <a:p>
                      <a:r>
                        <a:rPr lang="en-US" sz="1800" dirty="0"/>
                        <a:t>D</a:t>
                      </a:r>
                    </a:p>
                  </a:txBody>
                  <a:tcPr>
                    <a:solidFill>
                      <a:srgbClr val="CC55DD"/>
                    </a:solidFill>
                  </a:tcPr>
                </a:tc>
                <a:tc>
                  <a:txBody>
                    <a:bodyPr/>
                    <a:lstStyle/>
                    <a:p>
                      <a:r>
                        <a:rPr lang="en-US" sz="1800" dirty="0"/>
                        <a:t>D</a:t>
                      </a:r>
                    </a:p>
                  </a:txBody>
                  <a:tcPr>
                    <a:solidFill>
                      <a:srgbClr val="CC55DD"/>
                    </a:solidFill>
                  </a:tcPr>
                </a:tc>
                <a:extLst>
                  <a:ext uri="{0D108BD9-81ED-4DB2-BD59-A6C34878D82A}">
                    <a16:rowId xmlns:a16="http://schemas.microsoft.com/office/drawing/2014/main" val="2527854564"/>
                  </a:ext>
                </a:extLst>
              </a:tr>
            </a:tbl>
          </a:graphicData>
        </a:graphic>
      </p:graphicFrame>
      <p:cxnSp>
        <p:nvCxnSpPr>
          <p:cNvPr id="8" name="Elbow Connector 7">
            <a:extLst>
              <a:ext uri="{FF2B5EF4-FFF2-40B4-BE49-F238E27FC236}">
                <a16:creationId xmlns:a16="http://schemas.microsoft.com/office/drawing/2014/main" id="{5D0234F5-7E76-9F49-95B3-A0630679987D}"/>
              </a:ext>
            </a:extLst>
          </p:cNvPr>
          <p:cNvCxnSpPr/>
          <p:nvPr/>
        </p:nvCxnSpPr>
        <p:spPr>
          <a:xfrm>
            <a:off x="5773003" y="5445948"/>
            <a:ext cx="1583140" cy="603596"/>
          </a:xfrm>
          <a:prstGeom prst="bentConnector3">
            <a:avLst>
              <a:gd name="adj1" fmla="val 18966"/>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 name="Elbow Connector 9">
            <a:extLst>
              <a:ext uri="{FF2B5EF4-FFF2-40B4-BE49-F238E27FC236}">
                <a16:creationId xmlns:a16="http://schemas.microsoft.com/office/drawing/2014/main" id="{1BF9E86B-0A93-CD4C-88A8-DDEB88E5EC30}"/>
              </a:ext>
            </a:extLst>
          </p:cNvPr>
          <p:cNvCxnSpPr>
            <a:cxnSpLocks/>
          </p:cNvCxnSpPr>
          <p:nvPr/>
        </p:nvCxnSpPr>
        <p:spPr>
          <a:xfrm>
            <a:off x="4806290" y="5473244"/>
            <a:ext cx="2549853" cy="947140"/>
          </a:xfrm>
          <a:prstGeom prst="bentConnector3">
            <a:avLst>
              <a:gd name="adj1" fmla="val 11998"/>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Elbow Connector 13">
            <a:extLst>
              <a:ext uri="{FF2B5EF4-FFF2-40B4-BE49-F238E27FC236}">
                <a16:creationId xmlns:a16="http://schemas.microsoft.com/office/drawing/2014/main" id="{BF14880F-769E-944C-9CCD-D5C8D87E4F78}"/>
              </a:ext>
            </a:extLst>
          </p:cNvPr>
          <p:cNvCxnSpPr>
            <a:cxnSpLocks/>
          </p:cNvCxnSpPr>
          <p:nvPr/>
        </p:nvCxnSpPr>
        <p:spPr>
          <a:xfrm>
            <a:off x="3839577" y="5458181"/>
            <a:ext cx="3516566" cy="1283813"/>
          </a:xfrm>
          <a:prstGeom prst="bentConnector3">
            <a:avLst>
              <a:gd name="adj1" fmla="val 9250"/>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17" name="TextBox 16">
            <a:extLst>
              <a:ext uri="{FF2B5EF4-FFF2-40B4-BE49-F238E27FC236}">
                <a16:creationId xmlns:a16="http://schemas.microsoft.com/office/drawing/2014/main" id="{A105C6BE-3A3F-4B4C-A862-DE77DEB10816}"/>
              </a:ext>
            </a:extLst>
          </p:cNvPr>
          <p:cNvSpPr txBox="1"/>
          <p:nvPr/>
        </p:nvSpPr>
        <p:spPr>
          <a:xfrm>
            <a:off x="7447127" y="6519446"/>
            <a:ext cx="887105" cy="338554"/>
          </a:xfrm>
          <a:prstGeom prst="rect">
            <a:avLst/>
          </a:prstGeom>
          <a:noFill/>
        </p:spPr>
        <p:txBody>
          <a:bodyPr wrap="square" rtlCol="0">
            <a:spAutoFit/>
          </a:bodyPr>
          <a:lstStyle/>
          <a:p>
            <a:r>
              <a:rPr lang="en-US" sz="1600" dirty="0">
                <a:solidFill>
                  <a:srgbClr val="CC0000"/>
                </a:solidFill>
              </a:rPr>
              <a:t>204</a:t>
            </a:r>
          </a:p>
        </p:txBody>
      </p:sp>
      <p:sp>
        <p:nvSpPr>
          <p:cNvPr id="18" name="TextBox 17">
            <a:extLst>
              <a:ext uri="{FF2B5EF4-FFF2-40B4-BE49-F238E27FC236}">
                <a16:creationId xmlns:a16="http://schemas.microsoft.com/office/drawing/2014/main" id="{7FD5E618-22D0-6841-89EB-A844408D5368}"/>
              </a:ext>
            </a:extLst>
          </p:cNvPr>
          <p:cNvSpPr txBox="1"/>
          <p:nvPr/>
        </p:nvSpPr>
        <p:spPr>
          <a:xfrm>
            <a:off x="7481247" y="6222043"/>
            <a:ext cx="887105" cy="338554"/>
          </a:xfrm>
          <a:prstGeom prst="rect">
            <a:avLst/>
          </a:prstGeom>
          <a:noFill/>
        </p:spPr>
        <p:txBody>
          <a:bodyPr wrap="square" rtlCol="0">
            <a:spAutoFit/>
          </a:bodyPr>
          <a:lstStyle/>
          <a:p>
            <a:r>
              <a:rPr lang="en-US" sz="1600" dirty="0">
                <a:solidFill>
                  <a:srgbClr val="005500"/>
                </a:solidFill>
              </a:rPr>
              <a:t>85</a:t>
            </a:r>
          </a:p>
        </p:txBody>
      </p:sp>
      <p:sp>
        <p:nvSpPr>
          <p:cNvPr id="19" name="TextBox 18">
            <a:extLst>
              <a:ext uri="{FF2B5EF4-FFF2-40B4-BE49-F238E27FC236}">
                <a16:creationId xmlns:a16="http://schemas.microsoft.com/office/drawing/2014/main" id="{90578AFC-8F1C-A240-A5C4-A91E78130FC8}"/>
              </a:ext>
            </a:extLst>
          </p:cNvPr>
          <p:cNvSpPr txBox="1"/>
          <p:nvPr/>
        </p:nvSpPr>
        <p:spPr>
          <a:xfrm>
            <a:off x="7425515" y="5876890"/>
            <a:ext cx="887105" cy="338554"/>
          </a:xfrm>
          <a:prstGeom prst="rect">
            <a:avLst/>
          </a:prstGeom>
          <a:noFill/>
        </p:spPr>
        <p:txBody>
          <a:bodyPr wrap="square" rtlCol="0">
            <a:spAutoFit/>
          </a:bodyPr>
          <a:lstStyle/>
          <a:p>
            <a:r>
              <a:rPr lang="en-US" sz="1600" dirty="0">
                <a:solidFill>
                  <a:srgbClr val="0000DD"/>
                </a:solidFill>
              </a:rPr>
              <a:t>221</a:t>
            </a:r>
          </a:p>
        </p:txBody>
      </p:sp>
    </p:spTree>
    <p:extLst>
      <p:ext uri="{BB962C8B-B14F-4D97-AF65-F5344CB8AC3E}">
        <p14:creationId xmlns:p14="http://schemas.microsoft.com/office/powerpoint/2010/main" val="37488691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E35A8-CBDD-1149-8B5D-3761F68395D5}"/>
              </a:ext>
            </a:extLst>
          </p:cNvPr>
          <p:cNvSpPr>
            <a:spLocks noGrp="1"/>
          </p:cNvSpPr>
          <p:nvPr>
            <p:ph type="title"/>
          </p:nvPr>
        </p:nvSpPr>
        <p:spPr/>
        <p:txBody>
          <a:bodyPr/>
          <a:lstStyle/>
          <a:p>
            <a:r>
              <a:rPr lang="en-US" dirty="0"/>
              <a:t>Manually setting colors-example</a:t>
            </a:r>
          </a:p>
        </p:txBody>
      </p:sp>
      <p:sp>
        <p:nvSpPr>
          <p:cNvPr id="3" name="Text Placeholder 2">
            <a:extLst>
              <a:ext uri="{FF2B5EF4-FFF2-40B4-BE49-F238E27FC236}">
                <a16:creationId xmlns:a16="http://schemas.microsoft.com/office/drawing/2014/main" id="{6DDCB407-A8FB-164E-9D34-010F7845DBDF}"/>
              </a:ext>
            </a:extLst>
          </p:cNvPr>
          <p:cNvSpPr>
            <a:spLocks noGrp="1"/>
          </p:cNvSpPr>
          <p:nvPr>
            <p:ph type="body" idx="1"/>
          </p:nvPr>
        </p:nvSpPr>
        <p:spPr/>
        <p:txBody>
          <a:bodyPr/>
          <a:lstStyle/>
          <a:p>
            <a:r>
              <a:rPr lang="en-US" dirty="0"/>
              <a:t>Useful when the meaning of a category itself has a strong color association (e.g., Political parties)</a:t>
            </a:r>
          </a:p>
          <a:p>
            <a:r>
              <a:rPr lang="en-US" dirty="0"/>
              <a:t>A color-blind-friendly palette (Chang, 2013)</a:t>
            </a:r>
          </a:p>
          <a:p>
            <a:pPr lvl="1"/>
            <a:r>
              <a:rPr lang="en-US" dirty="0" err="1"/>
              <a:t>cb_palette</a:t>
            </a:r>
            <a:r>
              <a:rPr lang="en-US" dirty="0"/>
              <a:t> &lt;- c("#999999", "#E69F00", "#56B4E9", "#009E73", "#F0E442", "#0072B2", "#D55E00", "#CC79A7")</a:t>
            </a:r>
          </a:p>
          <a:p>
            <a:pPr lvl="1"/>
            <a:r>
              <a:rPr lang="en-US" dirty="0"/>
              <a:t>… + </a:t>
            </a:r>
            <a:r>
              <a:rPr lang="en-US" dirty="0" err="1">
                <a:solidFill>
                  <a:srgbClr val="C00000"/>
                </a:solidFill>
              </a:rPr>
              <a:t>scale_color_manual</a:t>
            </a:r>
            <a:r>
              <a:rPr lang="en-US" dirty="0"/>
              <a:t>(values = </a:t>
            </a:r>
            <a:r>
              <a:rPr lang="en-US" dirty="0" err="1"/>
              <a:t>cb_palette</a:t>
            </a:r>
            <a:r>
              <a:rPr lang="en-US" dirty="0"/>
              <a:t>) </a:t>
            </a:r>
          </a:p>
        </p:txBody>
      </p:sp>
      <p:sp>
        <p:nvSpPr>
          <p:cNvPr id="4" name="Slide Number Placeholder 3">
            <a:extLst>
              <a:ext uri="{FF2B5EF4-FFF2-40B4-BE49-F238E27FC236}">
                <a16:creationId xmlns:a16="http://schemas.microsoft.com/office/drawing/2014/main" id="{86FD5554-8EFC-1C49-AAF4-EEBA594202D7}"/>
              </a:ext>
            </a:extLst>
          </p:cNvPr>
          <p:cNvSpPr>
            <a:spLocks noGrp="1"/>
          </p:cNvSpPr>
          <p:nvPr>
            <p:ph type="sldNum" sz="quarter" idx="4"/>
          </p:nvPr>
        </p:nvSpPr>
        <p:spPr/>
        <p:txBody>
          <a:bodyPr/>
          <a:lstStyle/>
          <a:p>
            <a:fld id="{7AD96CEF-24A8-C74F-A613-1FCB7E72B116}" type="slidenum">
              <a:rPr lang="uk-UA" smtClean="0"/>
              <a:pPr/>
              <a:t>13</a:t>
            </a:fld>
            <a:endParaRPr lang="uk-UA" dirty="0"/>
          </a:p>
        </p:txBody>
      </p:sp>
      <p:pic>
        <p:nvPicPr>
          <p:cNvPr id="5122" name="Picture 2" descr="Using a custom color palette.">
            <a:extLst>
              <a:ext uri="{FF2B5EF4-FFF2-40B4-BE49-F238E27FC236}">
                <a16:creationId xmlns:a16="http://schemas.microsoft.com/office/drawing/2014/main" id="{C8F30D49-0D6B-9F4F-B674-7E3BB778C2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88606" y="4223981"/>
            <a:ext cx="3384645" cy="25384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35656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Comparing a default color palette with an approximation of how the same palette appears to people with one of three kinds of color blindness.">
            <a:extLst>
              <a:ext uri="{FF2B5EF4-FFF2-40B4-BE49-F238E27FC236}">
                <a16:creationId xmlns:a16="http://schemas.microsoft.com/office/drawing/2014/main" id="{D2DFA4EF-E17B-B24E-AD4F-B7B186EA3D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5200" y="2399831"/>
            <a:ext cx="1865403" cy="223848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D07763E2-F1CF-E841-951A-1CEE4BAE1212}"/>
              </a:ext>
            </a:extLst>
          </p:cNvPr>
          <p:cNvSpPr>
            <a:spLocks noGrp="1"/>
          </p:cNvSpPr>
          <p:nvPr>
            <p:ph type="title"/>
          </p:nvPr>
        </p:nvSpPr>
        <p:spPr/>
        <p:txBody>
          <a:bodyPr/>
          <a:lstStyle/>
          <a:p>
            <a:r>
              <a:rPr lang="en-US" dirty="0"/>
              <a:t>More we can do for color-blind viewers</a:t>
            </a:r>
          </a:p>
        </p:txBody>
      </p:sp>
      <p:sp>
        <p:nvSpPr>
          <p:cNvPr id="3" name="Text Placeholder 2">
            <a:extLst>
              <a:ext uri="{FF2B5EF4-FFF2-40B4-BE49-F238E27FC236}">
                <a16:creationId xmlns:a16="http://schemas.microsoft.com/office/drawing/2014/main" id="{6E5B6165-D2DE-4445-8A58-66F35B986D1A}"/>
              </a:ext>
            </a:extLst>
          </p:cNvPr>
          <p:cNvSpPr>
            <a:spLocks noGrp="1"/>
          </p:cNvSpPr>
          <p:nvPr>
            <p:ph type="body" idx="1"/>
          </p:nvPr>
        </p:nvSpPr>
        <p:spPr/>
        <p:txBody>
          <a:bodyPr/>
          <a:lstStyle/>
          <a:p>
            <a:r>
              <a:rPr lang="en-US" dirty="0">
                <a:solidFill>
                  <a:srgbClr val="C00000"/>
                </a:solidFill>
              </a:rPr>
              <a:t>dichromat</a:t>
            </a:r>
            <a:r>
              <a:rPr lang="en-US" dirty="0"/>
              <a:t> package</a:t>
            </a:r>
          </a:p>
          <a:p>
            <a:r>
              <a:rPr lang="en-US" dirty="0"/>
              <a:t>Let’s choose 5 colors from sequential palette</a:t>
            </a:r>
          </a:p>
          <a:p>
            <a:pPr lvl="1"/>
            <a:r>
              <a:rPr lang="en-US" dirty="0"/>
              <a:t> </a:t>
            </a:r>
            <a:r>
              <a:rPr lang="en-US" sz="2000" i="0" dirty="0">
                <a:solidFill>
                  <a:srgbClr val="1A1A1A"/>
                </a:solidFill>
                <a:latin typeface="Menlo-Regular" panose="020B0609030804020204" pitchFamily="49" charset="0"/>
              </a:rPr>
              <a:t>Default &lt;-</a:t>
            </a:r>
            <a:r>
              <a:rPr lang="en-US" sz="2000" i="0" dirty="0">
                <a:solidFill>
                  <a:srgbClr val="325B8E"/>
                </a:solidFill>
                <a:latin typeface="Menlo-Regular" panose="020B0609030804020204" pitchFamily="49" charset="0"/>
              </a:rPr>
              <a:t> </a:t>
            </a:r>
            <a:r>
              <a:rPr lang="en-US" sz="2000" b="1" i="0" dirty="0" err="1">
                <a:solidFill>
                  <a:srgbClr val="0C5F18"/>
                </a:solidFill>
                <a:latin typeface="Menlo-Bold" panose="020B0609030804020204" pitchFamily="49" charset="0"/>
              </a:rPr>
              <a:t>brewer.pal</a:t>
            </a:r>
            <a:r>
              <a:rPr lang="en-US" sz="2000" i="0" dirty="0">
                <a:solidFill>
                  <a:srgbClr val="1A1A1A"/>
                </a:solidFill>
                <a:latin typeface="Menlo-Regular" panose="020B0609030804020204" pitchFamily="49" charset="0"/>
              </a:rPr>
              <a:t>(</a:t>
            </a:r>
            <a:r>
              <a:rPr lang="en-US" sz="2000" i="0" dirty="0">
                <a:solidFill>
                  <a:srgbClr val="35915D"/>
                </a:solidFill>
                <a:latin typeface="Menlo-Regular" panose="020B0609030804020204" pitchFamily="49" charset="0"/>
              </a:rPr>
              <a:t>5</a:t>
            </a:r>
            <a:r>
              <a:rPr lang="en-US" sz="2000" i="0" dirty="0">
                <a:solidFill>
                  <a:srgbClr val="1A1A1A"/>
                </a:solidFill>
                <a:latin typeface="Menlo-Regular" panose="020B0609030804020204" pitchFamily="49" charset="0"/>
              </a:rPr>
              <a:t>, </a:t>
            </a:r>
            <a:r>
              <a:rPr lang="en-US" sz="2000" i="0" dirty="0">
                <a:solidFill>
                  <a:srgbClr val="325B8E"/>
                </a:solidFill>
                <a:latin typeface="Menlo-Regular" panose="020B0609030804020204" pitchFamily="49" charset="0"/>
              </a:rPr>
              <a:t>"Set2"</a:t>
            </a:r>
            <a:r>
              <a:rPr lang="en-US" sz="2000" i="0" dirty="0">
                <a:solidFill>
                  <a:srgbClr val="1A1A1A"/>
                </a:solidFill>
                <a:latin typeface="Menlo-Regular" panose="020B0609030804020204" pitchFamily="49" charset="0"/>
              </a:rPr>
              <a:t>)</a:t>
            </a:r>
          </a:p>
          <a:p>
            <a:pPr lvl="1"/>
            <a:endParaRPr lang="en-US" sz="2000" i="0" dirty="0">
              <a:solidFill>
                <a:srgbClr val="1A1A1A"/>
              </a:solidFill>
              <a:latin typeface="Menlo-Regular" panose="020B0609030804020204" pitchFamily="49" charset="0"/>
            </a:endParaRPr>
          </a:p>
          <a:p>
            <a:endParaRPr lang="en-US" i="0" dirty="0"/>
          </a:p>
        </p:txBody>
      </p:sp>
      <p:sp>
        <p:nvSpPr>
          <p:cNvPr id="4" name="Slide Number Placeholder 3">
            <a:extLst>
              <a:ext uri="{FF2B5EF4-FFF2-40B4-BE49-F238E27FC236}">
                <a16:creationId xmlns:a16="http://schemas.microsoft.com/office/drawing/2014/main" id="{6DD360D2-6FBD-1A4F-9E26-0C4901CCA7FD}"/>
              </a:ext>
            </a:extLst>
          </p:cNvPr>
          <p:cNvSpPr>
            <a:spLocks noGrp="1"/>
          </p:cNvSpPr>
          <p:nvPr>
            <p:ph type="sldNum" sz="quarter" idx="4"/>
          </p:nvPr>
        </p:nvSpPr>
        <p:spPr/>
        <p:txBody>
          <a:bodyPr/>
          <a:lstStyle/>
          <a:p>
            <a:fld id="{7AD96CEF-24A8-C74F-A613-1FCB7E72B116}" type="slidenum">
              <a:rPr lang="uk-UA" smtClean="0"/>
              <a:pPr/>
              <a:t>14</a:t>
            </a:fld>
            <a:endParaRPr lang="uk-UA" dirty="0"/>
          </a:p>
        </p:txBody>
      </p:sp>
      <p:pic>
        <p:nvPicPr>
          <p:cNvPr id="5" name="Picture 6" descr="RColorBrewer's qualitative palettes.">
            <a:extLst>
              <a:ext uri="{FF2B5EF4-FFF2-40B4-BE49-F238E27FC236}">
                <a16:creationId xmlns:a16="http://schemas.microsoft.com/office/drawing/2014/main" id="{F4F5C883-183C-BA42-AB44-278C6C94282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9440" b="64252"/>
          <a:stretch/>
        </p:blipFill>
        <p:spPr bwMode="auto">
          <a:xfrm>
            <a:off x="1525479" y="3315554"/>
            <a:ext cx="5246657" cy="33095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E8DBD5D2-D51F-CB48-AA2F-E44192081979}"/>
              </a:ext>
            </a:extLst>
          </p:cNvPr>
          <p:cNvSpPr txBox="1"/>
          <p:nvPr/>
        </p:nvSpPr>
        <p:spPr>
          <a:xfrm>
            <a:off x="228935" y="4353638"/>
            <a:ext cx="8229600" cy="2169825"/>
          </a:xfrm>
          <a:prstGeom prst="rect">
            <a:avLst/>
          </a:prstGeom>
          <a:noFill/>
        </p:spPr>
        <p:txBody>
          <a:bodyPr wrap="square" rtlCol="0">
            <a:spAutoFit/>
          </a:bodyPr>
          <a:lstStyle/>
          <a:p>
            <a:r>
              <a:rPr lang="en-US" sz="1500" dirty="0">
                <a:solidFill>
                  <a:srgbClr val="1A1A1A"/>
                </a:solidFill>
                <a:latin typeface="Menlo-Regular" panose="020B0609030804020204" pitchFamily="49" charset="0"/>
              </a:rPr>
              <a:t>Default &lt;-</a:t>
            </a:r>
            <a:r>
              <a:rPr lang="en-US" sz="1500" dirty="0">
                <a:solidFill>
                  <a:srgbClr val="325B8E"/>
                </a:solidFill>
                <a:latin typeface="Menlo-Regular" panose="020B0609030804020204" pitchFamily="49" charset="0"/>
              </a:rPr>
              <a:t> </a:t>
            </a:r>
            <a:r>
              <a:rPr lang="en-US" sz="1500" b="1" dirty="0" err="1">
                <a:solidFill>
                  <a:srgbClr val="0C5F18"/>
                </a:solidFill>
                <a:latin typeface="Menlo-Bold" panose="020B0609030804020204" pitchFamily="49" charset="0"/>
              </a:rPr>
              <a:t>brewer.pal</a:t>
            </a:r>
            <a:r>
              <a:rPr lang="en-US" sz="1500" dirty="0">
                <a:solidFill>
                  <a:srgbClr val="1A1A1A"/>
                </a:solidFill>
                <a:latin typeface="Menlo-Regular" panose="020B0609030804020204" pitchFamily="49" charset="0"/>
              </a:rPr>
              <a:t>(</a:t>
            </a:r>
            <a:r>
              <a:rPr lang="en-US" sz="1500" dirty="0">
                <a:solidFill>
                  <a:srgbClr val="35915D"/>
                </a:solidFill>
                <a:latin typeface="Menlo-Regular" panose="020B0609030804020204" pitchFamily="49" charset="0"/>
              </a:rPr>
              <a:t>5</a:t>
            </a:r>
            <a:r>
              <a:rPr lang="en-US" sz="1500" dirty="0">
                <a:solidFill>
                  <a:srgbClr val="1A1A1A"/>
                </a:solidFill>
                <a:latin typeface="Menlo-Regular" panose="020B0609030804020204" pitchFamily="49" charset="0"/>
              </a:rPr>
              <a:t>, </a:t>
            </a:r>
            <a:r>
              <a:rPr lang="en-US" sz="1500" dirty="0">
                <a:solidFill>
                  <a:srgbClr val="325B8E"/>
                </a:solidFill>
                <a:latin typeface="Menlo-Regular" panose="020B0609030804020204" pitchFamily="49" charset="0"/>
              </a:rPr>
              <a:t>"Set2"</a:t>
            </a:r>
            <a:r>
              <a:rPr lang="en-US" sz="1500" dirty="0">
                <a:solidFill>
                  <a:srgbClr val="1A1A1A"/>
                </a:solidFill>
                <a:latin typeface="Menlo-Regular" panose="020B0609030804020204" pitchFamily="49" charset="0"/>
              </a:rPr>
              <a:t>)</a:t>
            </a:r>
            <a:r>
              <a:rPr lang="en-US" sz="1500" dirty="0">
                <a:solidFill>
                  <a:srgbClr val="1A1A1A"/>
                </a:solidFill>
                <a:latin typeface="ArialMT"/>
              </a:rPr>
              <a:t> </a:t>
            </a:r>
          </a:p>
          <a:p>
            <a:endParaRPr lang="en-US" sz="1500" dirty="0">
              <a:solidFill>
                <a:srgbClr val="1A1A1A"/>
              </a:solidFill>
              <a:latin typeface="ArialMT"/>
            </a:endParaRPr>
          </a:p>
          <a:p>
            <a:r>
              <a:rPr lang="en-US" sz="1500" b="1" dirty="0">
                <a:solidFill>
                  <a:srgbClr val="0C5F18"/>
                </a:solidFill>
                <a:latin typeface="Menlo-Bold" panose="020B0609030804020204" pitchFamily="49" charset="0"/>
              </a:rPr>
              <a:t>library</a:t>
            </a:r>
            <a:r>
              <a:rPr lang="en-US" sz="1500" dirty="0">
                <a:solidFill>
                  <a:srgbClr val="1A1A1A"/>
                </a:solidFill>
                <a:latin typeface="Menlo-Regular" panose="020B0609030804020204" pitchFamily="49" charset="0"/>
              </a:rPr>
              <a:t>(dichromat)types &lt;-</a:t>
            </a:r>
            <a:r>
              <a:rPr lang="en-US" sz="1500" dirty="0">
                <a:solidFill>
                  <a:srgbClr val="325B8E"/>
                </a:solidFill>
                <a:latin typeface="Menlo-Regular" panose="020B0609030804020204" pitchFamily="49" charset="0"/>
              </a:rPr>
              <a:t> </a:t>
            </a:r>
            <a:r>
              <a:rPr lang="en-US" sz="1500" b="1" dirty="0">
                <a:solidFill>
                  <a:srgbClr val="0C5F18"/>
                </a:solidFill>
                <a:latin typeface="Menlo-Bold" panose="020B0609030804020204" pitchFamily="49" charset="0"/>
              </a:rPr>
              <a:t>c</a:t>
            </a:r>
            <a:r>
              <a:rPr lang="en-US" sz="1500" dirty="0">
                <a:solidFill>
                  <a:srgbClr val="1A1A1A"/>
                </a:solidFill>
                <a:latin typeface="Menlo-Regular" panose="020B0609030804020204" pitchFamily="49" charset="0"/>
              </a:rPr>
              <a:t>(</a:t>
            </a:r>
            <a:r>
              <a:rPr lang="en-US" sz="1500" dirty="0">
                <a:solidFill>
                  <a:srgbClr val="325B8E"/>
                </a:solidFill>
                <a:latin typeface="Menlo-Regular" panose="020B0609030804020204" pitchFamily="49" charset="0"/>
              </a:rPr>
              <a:t>"</a:t>
            </a:r>
            <a:r>
              <a:rPr lang="en-US" sz="1500" dirty="0" err="1">
                <a:solidFill>
                  <a:srgbClr val="325B8E"/>
                </a:solidFill>
                <a:latin typeface="Menlo-Regular" panose="020B0609030804020204" pitchFamily="49" charset="0"/>
              </a:rPr>
              <a:t>deutan</a:t>
            </a:r>
            <a:r>
              <a:rPr lang="en-US" sz="1500" dirty="0">
                <a:solidFill>
                  <a:srgbClr val="325B8E"/>
                </a:solidFill>
                <a:latin typeface="Menlo-Regular" panose="020B0609030804020204" pitchFamily="49" charset="0"/>
              </a:rPr>
              <a:t>"</a:t>
            </a:r>
            <a:r>
              <a:rPr lang="en-US" sz="1500" dirty="0">
                <a:solidFill>
                  <a:srgbClr val="1A1A1A"/>
                </a:solidFill>
                <a:latin typeface="Menlo-Regular" panose="020B0609030804020204" pitchFamily="49" charset="0"/>
              </a:rPr>
              <a:t>, </a:t>
            </a:r>
            <a:r>
              <a:rPr lang="en-US" sz="1500" dirty="0">
                <a:solidFill>
                  <a:srgbClr val="325B8E"/>
                </a:solidFill>
                <a:latin typeface="Menlo-Regular" panose="020B0609030804020204" pitchFamily="49" charset="0"/>
              </a:rPr>
              <a:t>"</a:t>
            </a:r>
            <a:r>
              <a:rPr lang="en-US" sz="1500" dirty="0" err="1">
                <a:solidFill>
                  <a:srgbClr val="325B8E"/>
                </a:solidFill>
                <a:latin typeface="Menlo-Regular" panose="020B0609030804020204" pitchFamily="49" charset="0"/>
              </a:rPr>
              <a:t>protan</a:t>
            </a:r>
            <a:r>
              <a:rPr lang="en-US" sz="1500" dirty="0">
                <a:solidFill>
                  <a:srgbClr val="325B8E"/>
                </a:solidFill>
                <a:latin typeface="Menlo-Regular" panose="020B0609030804020204" pitchFamily="49" charset="0"/>
              </a:rPr>
              <a:t>"</a:t>
            </a:r>
            <a:r>
              <a:rPr lang="en-US" sz="1500" dirty="0">
                <a:solidFill>
                  <a:srgbClr val="1A1A1A"/>
                </a:solidFill>
                <a:latin typeface="Menlo-Regular" panose="020B0609030804020204" pitchFamily="49" charset="0"/>
              </a:rPr>
              <a:t>, </a:t>
            </a:r>
            <a:r>
              <a:rPr lang="en-US" sz="1500" dirty="0">
                <a:solidFill>
                  <a:srgbClr val="325B8E"/>
                </a:solidFill>
                <a:latin typeface="Menlo-Regular" panose="020B0609030804020204" pitchFamily="49" charset="0"/>
              </a:rPr>
              <a:t>"</a:t>
            </a:r>
            <a:r>
              <a:rPr lang="en-US" sz="1500" dirty="0" err="1">
                <a:solidFill>
                  <a:srgbClr val="325B8E"/>
                </a:solidFill>
                <a:latin typeface="Menlo-Regular" panose="020B0609030804020204" pitchFamily="49" charset="0"/>
              </a:rPr>
              <a:t>tritan</a:t>
            </a:r>
            <a:r>
              <a:rPr lang="en-US" sz="1500" dirty="0">
                <a:solidFill>
                  <a:srgbClr val="325B8E"/>
                </a:solidFill>
                <a:latin typeface="Menlo-Regular" panose="020B0609030804020204" pitchFamily="49" charset="0"/>
              </a:rPr>
              <a:t>"</a:t>
            </a:r>
            <a:r>
              <a:rPr lang="en-US" sz="1500" dirty="0">
                <a:solidFill>
                  <a:srgbClr val="1A1A1A"/>
                </a:solidFill>
                <a:latin typeface="Menlo-Regular" panose="020B0609030804020204" pitchFamily="49" charset="0"/>
              </a:rPr>
              <a:t>)</a:t>
            </a:r>
          </a:p>
          <a:p>
            <a:r>
              <a:rPr lang="en-US" sz="1500" b="1" dirty="0">
                <a:solidFill>
                  <a:srgbClr val="0C5F18"/>
                </a:solidFill>
                <a:latin typeface="Menlo-Bold" panose="020B0609030804020204" pitchFamily="49" charset="0"/>
              </a:rPr>
              <a:t>names</a:t>
            </a:r>
            <a:r>
              <a:rPr lang="en-US" sz="1500" dirty="0">
                <a:solidFill>
                  <a:srgbClr val="1A1A1A"/>
                </a:solidFill>
                <a:latin typeface="Menlo-Regular" panose="020B0609030804020204" pitchFamily="49" charset="0"/>
              </a:rPr>
              <a:t>(types) &lt;-</a:t>
            </a:r>
            <a:r>
              <a:rPr lang="en-US" sz="1500" dirty="0">
                <a:solidFill>
                  <a:srgbClr val="325B8E"/>
                </a:solidFill>
                <a:latin typeface="Menlo-Regular" panose="020B0609030804020204" pitchFamily="49" charset="0"/>
              </a:rPr>
              <a:t> </a:t>
            </a:r>
            <a:r>
              <a:rPr lang="en-US" sz="1500" b="1" dirty="0">
                <a:solidFill>
                  <a:srgbClr val="0C5F18"/>
                </a:solidFill>
                <a:latin typeface="Menlo-Bold" panose="020B0609030804020204" pitchFamily="49" charset="0"/>
              </a:rPr>
              <a:t>c</a:t>
            </a:r>
            <a:r>
              <a:rPr lang="en-US" sz="1500" dirty="0">
                <a:solidFill>
                  <a:srgbClr val="1A1A1A"/>
                </a:solidFill>
                <a:latin typeface="Menlo-Regular" panose="020B0609030804020204" pitchFamily="49" charset="0"/>
              </a:rPr>
              <a:t>(</a:t>
            </a:r>
            <a:r>
              <a:rPr lang="en-US" sz="1500" dirty="0">
                <a:solidFill>
                  <a:srgbClr val="325B8E"/>
                </a:solidFill>
                <a:latin typeface="Menlo-Regular" panose="020B0609030804020204" pitchFamily="49" charset="0"/>
              </a:rPr>
              <a:t>"</a:t>
            </a:r>
            <a:r>
              <a:rPr lang="en-US" sz="1500" dirty="0" err="1">
                <a:solidFill>
                  <a:srgbClr val="325B8E"/>
                </a:solidFill>
                <a:latin typeface="Menlo-Regular" panose="020B0609030804020204" pitchFamily="49" charset="0"/>
              </a:rPr>
              <a:t>Deuteronopia</a:t>
            </a:r>
            <a:r>
              <a:rPr lang="en-US" sz="1500" dirty="0">
                <a:solidFill>
                  <a:srgbClr val="325B8E"/>
                </a:solidFill>
                <a:latin typeface="Menlo-Regular" panose="020B0609030804020204" pitchFamily="49" charset="0"/>
              </a:rPr>
              <a:t>"</a:t>
            </a:r>
            <a:r>
              <a:rPr lang="en-US" sz="1500" dirty="0">
                <a:solidFill>
                  <a:srgbClr val="1A1A1A"/>
                </a:solidFill>
                <a:latin typeface="Menlo-Regular" panose="020B0609030804020204" pitchFamily="49" charset="0"/>
              </a:rPr>
              <a:t>, </a:t>
            </a:r>
            <a:r>
              <a:rPr lang="en-US" sz="1500" dirty="0">
                <a:solidFill>
                  <a:srgbClr val="325B8E"/>
                </a:solidFill>
                <a:latin typeface="Menlo-Regular" panose="020B0609030804020204" pitchFamily="49" charset="0"/>
              </a:rPr>
              <a:t>"Protanopia"</a:t>
            </a:r>
            <a:r>
              <a:rPr lang="en-US" sz="1500" dirty="0">
                <a:solidFill>
                  <a:srgbClr val="1A1A1A"/>
                </a:solidFill>
                <a:latin typeface="Menlo-Regular" panose="020B0609030804020204" pitchFamily="49" charset="0"/>
              </a:rPr>
              <a:t>, </a:t>
            </a:r>
            <a:r>
              <a:rPr lang="en-US" sz="1500" dirty="0">
                <a:solidFill>
                  <a:srgbClr val="325B8E"/>
                </a:solidFill>
                <a:latin typeface="Menlo-Regular" panose="020B0609030804020204" pitchFamily="49" charset="0"/>
              </a:rPr>
              <a:t>"Tritanopia"</a:t>
            </a:r>
            <a:r>
              <a:rPr lang="en-US" sz="1500" dirty="0">
                <a:solidFill>
                  <a:srgbClr val="1A1A1A"/>
                </a:solidFill>
                <a:latin typeface="Menlo-Regular" panose="020B0609030804020204" pitchFamily="49" charset="0"/>
              </a:rPr>
              <a:t>)</a:t>
            </a:r>
          </a:p>
          <a:p>
            <a:endParaRPr lang="en-US" sz="1500" dirty="0">
              <a:solidFill>
                <a:srgbClr val="1A1A1A"/>
              </a:solidFill>
              <a:latin typeface="Menlo-Regular" panose="020B0609030804020204" pitchFamily="49" charset="0"/>
            </a:endParaRPr>
          </a:p>
          <a:p>
            <a:r>
              <a:rPr lang="en-US" sz="1500" dirty="0" err="1">
                <a:solidFill>
                  <a:srgbClr val="1A1A1A"/>
                </a:solidFill>
                <a:latin typeface="Menlo-Regular" panose="020B0609030804020204" pitchFamily="49" charset="0"/>
              </a:rPr>
              <a:t>color_table</a:t>
            </a:r>
            <a:r>
              <a:rPr lang="en-US" sz="1500" dirty="0">
                <a:solidFill>
                  <a:srgbClr val="1A1A1A"/>
                </a:solidFill>
                <a:latin typeface="Menlo-Regular" panose="020B0609030804020204" pitchFamily="49" charset="0"/>
              </a:rPr>
              <a:t> &lt;-</a:t>
            </a:r>
            <a:r>
              <a:rPr lang="en-US" sz="1500" dirty="0">
                <a:solidFill>
                  <a:srgbClr val="325B8E"/>
                </a:solidFill>
                <a:latin typeface="Menlo-Regular" panose="020B0609030804020204" pitchFamily="49" charset="0"/>
              </a:rPr>
              <a:t> </a:t>
            </a:r>
            <a:r>
              <a:rPr lang="en-US" sz="1500" dirty="0">
                <a:solidFill>
                  <a:srgbClr val="1A1A1A"/>
                </a:solidFill>
                <a:latin typeface="Menlo-Regular" panose="020B0609030804020204" pitchFamily="49" charset="0"/>
              </a:rPr>
              <a:t>types </a:t>
            </a:r>
            <a:r>
              <a:rPr lang="en-US" sz="1500" dirty="0">
                <a:solidFill>
                  <a:srgbClr val="535353"/>
                </a:solidFill>
                <a:latin typeface="Menlo-Regular" panose="020B0609030804020204" pitchFamily="49" charset="0"/>
              </a:rPr>
              <a:t>%&gt;%</a:t>
            </a:r>
            <a:r>
              <a:rPr lang="en-US" sz="1500" dirty="0" err="1">
                <a:solidFill>
                  <a:srgbClr val="1A1A1A"/>
                </a:solidFill>
                <a:latin typeface="Menlo-Regular" panose="020B0609030804020204" pitchFamily="49" charset="0"/>
              </a:rPr>
              <a:t>purrr</a:t>
            </a:r>
            <a:r>
              <a:rPr lang="en-US" sz="1500" dirty="0">
                <a:solidFill>
                  <a:srgbClr val="535353"/>
                </a:solidFill>
                <a:latin typeface="Menlo-Regular" panose="020B0609030804020204" pitchFamily="49" charset="0"/>
              </a:rPr>
              <a:t>::</a:t>
            </a:r>
            <a:r>
              <a:rPr lang="en-US" sz="1500" b="1" dirty="0">
                <a:solidFill>
                  <a:srgbClr val="0C5F18"/>
                </a:solidFill>
                <a:latin typeface="Menlo-Bold" panose="020B0609030804020204" pitchFamily="49" charset="0"/>
              </a:rPr>
              <a:t>map</a:t>
            </a:r>
            <a:r>
              <a:rPr lang="en-US" sz="1500" dirty="0">
                <a:solidFill>
                  <a:srgbClr val="1A1A1A"/>
                </a:solidFill>
                <a:latin typeface="Menlo-Regular" panose="020B0609030804020204" pitchFamily="49" charset="0"/>
              </a:rPr>
              <a:t>(</a:t>
            </a:r>
            <a:r>
              <a:rPr lang="en-US" sz="1500" dirty="0">
                <a:solidFill>
                  <a:srgbClr val="535353"/>
                </a:solidFill>
                <a:latin typeface="Menlo-Regular" panose="020B0609030804020204" pitchFamily="49" charset="0"/>
              </a:rPr>
              <a:t>~</a:t>
            </a:r>
            <a:r>
              <a:rPr lang="en-US" sz="1500" dirty="0">
                <a:solidFill>
                  <a:srgbClr val="325B8E"/>
                </a:solidFill>
                <a:latin typeface="Menlo-Regular" panose="020B0609030804020204" pitchFamily="49" charset="0"/>
              </a:rPr>
              <a:t> </a:t>
            </a:r>
            <a:r>
              <a:rPr lang="en-US" sz="1500" b="1" dirty="0">
                <a:solidFill>
                  <a:srgbClr val="0C5F18"/>
                </a:solidFill>
                <a:latin typeface="Menlo-Bold" panose="020B0609030804020204" pitchFamily="49" charset="0"/>
              </a:rPr>
              <a:t>dichromat</a:t>
            </a:r>
            <a:r>
              <a:rPr lang="en-US" sz="1500" dirty="0">
                <a:solidFill>
                  <a:srgbClr val="1A1A1A"/>
                </a:solidFill>
                <a:latin typeface="Menlo-Regular" panose="020B0609030804020204" pitchFamily="49" charset="0"/>
              </a:rPr>
              <a:t>(Default, .x)) </a:t>
            </a:r>
            <a:r>
              <a:rPr lang="en-US" sz="1500" dirty="0">
                <a:solidFill>
                  <a:srgbClr val="535353"/>
                </a:solidFill>
                <a:latin typeface="Menlo-Regular" panose="020B0609030804020204" pitchFamily="49" charset="0"/>
              </a:rPr>
              <a:t>%&gt;%</a:t>
            </a:r>
            <a:r>
              <a:rPr lang="en-US" sz="1500" dirty="0">
                <a:solidFill>
                  <a:srgbClr val="325B8E"/>
                </a:solidFill>
                <a:latin typeface="Menlo-Regular" panose="020B0609030804020204" pitchFamily="49" charset="0"/>
              </a:rPr>
              <a:t>    </a:t>
            </a:r>
            <a:r>
              <a:rPr lang="en-US" sz="1500" b="1" dirty="0" err="1">
                <a:solidFill>
                  <a:srgbClr val="0C5F18"/>
                </a:solidFill>
                <a:latin typeface="Menlo-Bold" panose="020B0609030804020204" pitchFamily="49" charset="0"/>
              </a:rPr>
              <a:t>as_tibble</a:t>
            </a:r>
            <a:r>
              <a:rPr lang="en-US" sz="1500" dirty="0">
                <a:solidFill>
                  <a:srgbClr val="1A1A1A"/>
                </a:solidFill>
                <a:latin typeface="Menlo-Regular" panose="020B0609030804020204" pitchFamily="49" charset="0"/>
              </a:rPr>
              <a:t>() </a:t>
            </a:r>
            <a:r>
              <a:rPr lang="en-US" sz="1500" dirty="0">
                <a:solidFill>
                  <a:srgbClr val="535353"/>
                </a:solidFill>
                <a:latin typeface="Menlo-Regular" panose="020B0609030804020204" pitchFamily="49" charset="0"/>
              </a:rPr>
              <a:t>%&gt;%</a:t>
            </a:r>
            <a:r>
              <a:rPr lang="en-US" sz="1500" b="1" dirty="0" err="1">
                <a:solidFill>
                  <a:srgbClr val="0C5F18"/>
                </a:solidFill>
                <a:latin typeface="Menlo-Bold" panose="020B0609030804020204" pitchFamily="49" charset="0"/>
              </a:rPr>
              <a:t>add_column</a:t>
            </a:r>
            <a:r>
              <a:rPr lang="en-US" sz="1500" dirty="0">
                <a:solidFill>
                  <a:srgbClr val="1A1A1A"/>
                </a:solidFill>
                <a:latin typeface="Menlo-Regular" panose="020B0609030804020204" pitchFamily="49" charset="0"/>
              </a:rPr>
              <a:t>(Default, </a:t>
            </a:r>
            <a:r>
              <a:rPr lang="en-US" sz="1500" dirty="0">
                <a:solidFill>
                  <a:srgbClr val="7C1302"/>
                </a:solidFill>
                <a:latin typeface="Menlo-Regular" panose="020B0609030804020204" pitchFamily="49" charset="0"/>
              </a:rPr>
              <a:t>.before =</a:t>
            </a:r>
            <a:r>
              <a:rPr lang="en-US" sz="1500" dirty="0">
                <a:solidFill>
                  <a:srgbClr val="1A1A1A"/>
                </a:solidFill>
                <a:latin typeface="Menlo-Regular" panose="020B0609030804020204" pitchFamily="49" charset="0"/>
              </a:rPr>
              <a:t> </a:t>
            </a:r>
            <a:r>
              <a:rPr lang="en-US" sz="1500" dirty="0">
                <a:solidFill>
                  <a:srgbClr val="0C5F18"/>
                </a:solidFill>
                <a:latin typeface="Menlo-Regular" panose="020B0609030804020204" pitchFamily="49" charset="0"/>
              </a:rPr>
              <a:t>TRUE</a:t>
            </a:r>
            <a:r>
              <a:rPr lang="en-US" sz="1500" dirty="0">
                <a:solidFill>
                  <a:srgbClr val="1A1A1A"/>
                </a:solidFill>
                <a:latin typeface="Menlo-Regular" panose="020B0609030804020204" pitchFamily="49" charset="0"/>
              </a:rPr>
              <a:t>)</a:t>
            </a:r>
          </a:p>
          <a:p>
            <a:endParaRPr lang="en-US" sz="1500" dirty="0">
              <a:solidFill>
                <a:srgbClr val="1A1A1A"/>
              </a:solidFill>
              <a:latin typeface="Menlo-Regular" panose="020B0609030804020204" pitchFamily="49" charset="0"/>
            </a:endParaRPr>
          </a:p>
          <a:p>
            <a:r>
              <a:rPr lang="en-US" sz="1500" b="1" dirty="0" err="1">
                <a:solidFill>
                  <a:srgbClr val="0C5F18"/>
                </a:solidFill>
                <a:latin typeface="Menlo-Bold" panose="020B0609030804020204" pitchFamily="49" charset="0"/>
              </a:rPr>
              <a:t>color_comp</a:t>
            </a:r>
            <a:r>
              <a:rPr lang="en-US" sz="1500" dirty="0">
                <a:solidFill>
                  <a:srgbClr val="1A1A1A"/>
                </a:solidFill>
                <a:latin typeface="Menlo-Regular" panose="020B0609030804020204" pitchFamily="49" charset="0"/>
              </a:rPr>
              <a:t>(</a:t>
            </a:r>
            <a:r>
              <a:rPr lang="en-US" sz="1500" dirty="0" err="1">
                <a:solidFill>
                  <a:srgbClr val="1A1A1A"/>
                </a:solidFill>
                <a:latin typeface="Menlo-Regular" panose="020B0609030804020204" pitchFamily="49" charset="0"/>
              </a:rPr>
              <a:t>color_table</a:t>
            </a:r>
            <a:r>
              <a:rPr lang="en-US" sz="1500" dirty="0">
                <a:solidFill>
                  <a:srgbClr val="1A1A1A"/>
                </a:solidFill>
                <a:latin typeface="Menlo-Regular" panose="020B0609030804020204" pitchFamily="49" charset="0"/>
              </a:rPr>
              <a:t>)</a:t>
            </a:r>
            <a:endParaRPr lang="en-US" sz="1500" dirty="0"/>
          </a:p>
        </p:txBody>
      </p:sp>
      <p:cxnSp>
        <p:nvCxnSpPr>
          <p:cNvPr id="9" name="Straight Arrow Connector 8">
            <a:extLst>
              <a:ext uri="{FF2B5EF4-FFF2-40B4-BE49-F238E27FC236}">
                <a16:creationId xmlns:a16="http://schemas.microsoft.com/office/drawing/2014/main" id="{2070986C-30D2-264B-9587-70D82C339F4A}"/>
              </a:ext>
            </a:extLst>
          </p:cNvPr>
          <p:cNvCxnSpPr/>
          <p:nvPr/>
        </p:nvCxnSpPr>
        <p:spPr>
          <a:xfrm>
            <a:off x="5104262" y="3498945"/>
            <a:ext cx="1473958"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10" name="Left Brace 9">
            <a:extLst>
              <a:ext uri="{FF2B5EF4-FFF2-40B4-BE49-F238E27FC236}">
                <a16:creationId xmlns:a16="http://schemas.microsoft.com/office/drawing/2014/main" id="{AE29723C-3C0A-8043-A2BB-B8BC3AA293FE}"/>
              </a:ext>
            </a:extLst>
          </p:cNvPr>
          <p:cNvSpPr/>
          <p:nvPr/>
        </p:nvSpPr>
        <p:spPr>
          <a:xfrm>
            <a:off x="6719254" y="2640786"/>
            <a:ext cx="518615" cy="1835680"/>
          </a:xfrm>
          <a:prstGeom prst="lef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40357943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04BEA-D5C5-4F48-B3FD-473ECD8687CC}"/>
              </a:ext>
            </a:extLst>
          </p:cNvPr>
          <p:cNvSpPr>
            <a:spLocks noGrp="1"/>
          </p:cNvSpPr>
          <p:nvPr>
            <p:ph type="title"/>
          </p:nvPr>
        </p:nvSpPr>
        <p:spPr/>
        <p:txBody>
          <a:bodyPr/>
          <a:lstStyle/>
          <a:p>
            <a:r>
              <a:rPr lang="en-US" dirty="0"/>
              <a:t>Layer color and text together - 1</a:t>
            </a:r>
          </a:p>
        </p:txBody>
      </p:sp>
      <p:sp>
        <p:nvSpPr>
          <p:cNvPr id="3" name="Text Placeholder 2">
            <a:extLst>
              <a:ext uri="{FF2B5EF4-FFF2-40B4-BE49-F238E27FC236}">
                <a16:creationId xmlns:a16="http://schemas.microsoft.com/office/drawing/2014/main" id="{1F713F96-B0C2-2148-839D-73054FA3D1B9}"/>
              </a:ext>
            </a:extLst>
          </p:cNvPr>
          <p:cNvSpPr>
            <a:spLocks noGrp="1"/>
          </p:cNvSpPr>
          <p:nvPr>
            <p:ph type="body" idx="1"/>
          </p:nvPr>
        </p:nvSpPr>
        <p:spPr/>
        <p:txBody>
          <a:bodyPr/>
          <a:lstStyle/>
          <a:p>
            <a:r>
              <a:rPr lang="en-US" dirty="0"/>
              <a:t>Color is also very useful when we want to pick out or highlight some aspect of our data.</a:t>
            </a:r>
          </a:p>
          <a:p>
            <a:pPr lvl="1"/>
            <a:r>
              <a:rPr lang="en-US" dirty="0"/>
              <a:t>The layered approach of </a:t>
            </a:r>
            <a:r>
              <a:rPr lang="en-US" dirty="0" err="1"/>
              <a:t>ggplot</a:t>
            </a:r>
            <a:r>
              <a:rPr lang="en-US" dirty="0"/>
              <a:t> can really work to our advantage.</a:t>
            </a:r>
          </a:p>
        </p:txBody>
      </p:sp>
      <p:sp>
        <p:nvSpPr>
          <p:cNvPr id="4" name="Slide Number Placeholder 3">
            <a:extLst>
              <a:ext uri="{FF2B5EF4-FFF2-40B4-BE49-F238E27FC236}">
                <a16:creationId xmlns:a16="http://schemas.microsoft.com/office/drawing/2014/main" id="{AF205DF5-02B6-014D-8179-570946E2C60A}"/>
              </a:ext>
            </a:extLst>
          </p:cNvPr>
          <p:cNvSpPr>
            <a:spLocks noGrp="1"/>
          </p:cNvSpPr>
          <p:nvPr>
            <p:ph type="sldNum" sz="quarter" idx="4"/>
          </p:nvPr>
        </p:nvSpPr>
        <p:spPr/>
        <p:txBody>
          <a:bodyPr/>
          <a:lstStyle/>
          <a:p>
            <a:fld id="{7AD96CEF-24A8-C74F-A613-1FCB7E72B116}" type="slidenum">
              <a:rPr lang="uk-UA" smtClean="0"/>
              <a:pPr/>
              <a:t>15</a:t>
            </a:fld>
            <a:endParaRPr lang="uk-UA" dirty="0"/>
          </a:p>
        </p:txBody>
      </p:sp>
      <p:pic>
        <p:nvPicPr>
          <p:cNvPr id="7170" name="Picture 2" descr="The background layer.">
            <a:extLst>
              <a:ext uri="{FF2B5EF4-FFF2-40B4-BE49-F238E27FC236}">
                <a16:creationId xmlns:a16="http://schemas.microsoft.com/office/drawing/2014/main" id="{153743DF-D7C5-6A49-AAD3-760F4C9870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46" y="2990216"/>
            <a:ext cx="3017520" cy="201168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172" name="Picture 4" descr="The second layer.">
            <a:extLst>
              <a:ext uri="{FF2B5EF4-FFF2-40B4-BE49-F238E27FC236}">
                <a16:creationId xmlns:a16="http://schemas.microsoft.com/office/drawing/2014/main" id="{8D2B39E0-F35E-CF4E-9081-FB4D78C8A6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60831" y="3611407"/>
            <a:ext cx="3017520" cy="201168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174" name="Picture 6" descr="Adding guides and labels, and fixing the x-axis scale.">
            <a:extLst>
              <a:ext uri="{FF2B5EF4-FFF2-40B4-BE49-F238E27FC236}">
                <a16:creationId xmlns:a16="http://schemas.microsoft.com/office/drawing/2014/main" id="{1BE5E4DA-4D69-C843-83AA-66E363F4C4E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43994" y="4372694"/>
            <a:ext cx="3017520" cy="201168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Rounded Rectangle 4">
            <a:extLst>
              <a:ext uri="{FF2B5EF4-FFF2-40B4-BE49-F238E27FC236}">
                <a16:creationId xmlns:a16="http://schemas.microsoft.com/office/drawing/2014/main" id="{8E9C2FC4-5824-CB42-9147-7F6A49900806}"/>
              </a:ext>
            </a:extLst>
          </p:cNvPr>
          <p:cNvSpPr/>
          <p:nvPr/>
        </p:nvSpPr>
        <p:spPr>
          <a:xfrm>
            <a:off x="257221" y="5136346"/>
            <a:ext cx="2265528" cy="227223"/>
          </a:xfrm>
          <a:prstGeom prst="roundRect">
            <a:avLst/>
          </a:prstGeom>
        </p:spPr>
        <p:style>
          <a:lnRef idx="3">
            <a:schemeClr val="lt1"/>
          </a:lnRef>
          <a:fillRef idx="1">
            <a:schemeClr val="accent5"/>
          </a:fillRef>
          <a:effectRef idx="1">
            <a:schemeClr val="accent5"/>
          </a:effectRef>
          <a:fontRef idx="minor">
            <a:schemeClr val="lt1"/>
          </a:fontRef>
        </p:style>
        <p:txBody>
          <a:bodyPr wrap="square" rtlCol="0">
            <a:spAutoFit/>
          </a:bodyPr>
          <a:lstStyle/>
          <a:p>
            <a:pPr algn="ctr"/>
            <a:r>
              <a:rPr lang="en-US" dirty="0"/>
              <a:t>Counties not flipped</a:t>
            </a:r>
          </a:p>
        </p:txBody>
      </p:sp>
      <p:sp>
        <p:nvSpPr>
          <p:cNvPr id="9" name="Rounded Rectangle 8">
            <a:extLst>
              <a:ext uri="{FF2B5EF4-FFF2-40B4-BE49-F238E27FC236}">
                <a16:creationId xmlns:a16="http://schemas.microsoft.com/office/drawing/2014/main" id="{8288D787-9745-8943-AB7F-F201089C03F4}"/>
              </a:ext>
            </a:extLst>
          </p:cNvPr>
          <p:cNvSpPr/>
          <p:nvPr/>
        </p:nvSpPr>
        <p:spPr>
          <a:xfrm>
            <a:off x="3060831" y="5750192"/>
            <a:ext cx="3017520" cy="213880"/>
          </a:xfrm>
          <a:prstGeom prst="roundRect">
            <a:avLst/>
          </a:prstGeom>
        </p:spPr>
        <p:style>
          <a:lnRef idx="3">
            <a:schemeClr val="lt1"/>
          </a:lnRef>
          <a:fillRef idx="1">
            <a:schemeClr val="accent5"/>
          </a:fillRef>
          <a:effectRef idx="1">
            <a:schemeClr val="accent5"/>
          </a:effectRef>
          <a:fontRef idx="minor">
            <a:schemeClr val="lt1"/>
          </a:fontRef>
        </p:style>
        <p:txBody>
          <a:bodyPr wrap="square" rtlCol="0">
            <a:spAutoFit/>
          </a:bodyPr>
          <a:lstStyle/>
          <a:p>
            <a:pPr algn="ctr"/>
            <a:r>
              <a:rPr lang="en-US" dirty="0"/>
              <a:t>Counties flipped w/ color</a:t>
            </a:r>
          </a:p>
        </p:txBody>
      </p:sp>
      <p:sp>
        <p:nvSpPr>
          <p:cNvPr id="10" name="Rounded Rectangle 9">
            <a:extLst>
              <a:ext uri="{FF2B5EF4-FFF2-40B4-BE49-F238E27FC236}">
                <a16:creationId xmlns:a16="http://schemas.microsoft.com/office/drawing/2014/main" id="{C5752C66-9D57-B242-960A-015566A9CD50}"/>
              </a:ext>
            </a:extLst>
          </p:cNvPr>
          <p:cNvSpPr/>
          <p:nvPr/>
        </p:nvSpPr>
        <p:spPr>
          <a:xfrm>
            <a:off x="6160239" y="6484183"/>
            <a:ext cx="3017520" cy="213880"/>
          </a:xfrm>
          <a:prstGeom prst="roundRect">
            <a:avLst/>
          </a:prstGeom>
        </p:spPr>
        <p:style>
          <a:lnRef idx="3">
            <a:schemeClr val="lt1"/>
          </a:lnRef>
          <a:fillRef idx="1">
            <a:schemeClr val="accent5"/>
          </a:fillRef>
          <a:effectRef idx="1">
            <a:schemeClr val="accent5"/>
          </a:effectRef>
          <a:fontRef idx="minor">
            <a:schemeClr val="lt1"/>
          </a:fontRef>
        </p:style>
        <p:txBody>
          <a:bodyPr wrap="square" rtlCol="0">
            <a:spAutoFit/>
          </a:bodyPr>
          <a:lstStyle/>
          <a:p>
            <a:pPr algn="ctr"/>
            <a:r>
              <a:rPr lang="en-US" dirty="0"/>
              <a:t>Titles and labels added</a:t>
            </a:r>
          </a:p>
        </p:txBody>
      </p:sp>
    </p:spTree>
    <p:extLst>
      <p:ext uri="{BB962C8B-B14F-4D97-AF65-F5344CB8AC3E}">
        <p14:creationId xmlns:p14="http://schemas.microsoft.com/office/powerpoint/2010/main" val="22757240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45E7E-4964-6942-9585-BCDDA03BBCF0}"/>
              </a:ext>
            </a:extLst>
          </p:cNvPr>
          <p:cNvSpPr>
            <a:spLocks noGrp="1"/>
          </p:cNvSpPr>
          <p:nvPr>
            <p:ph type="title"/>
          </p:nvPr>
        </p:nvSpPr>
        <p:spPr/>
        <p:txBody>
          <a:bodyPr/>
          <a:lstStyle/>
          <a:p>
            <a:r>
              <a:rPr lang="en-US" dirty="0"/>
              <a:t>Layer color and text together - 2</a:t>
            </a:r>
          </a:p>
        </p:txBody>
      </p:sp>
      <p:sp>
        <p:nvSpPr>
          <p:cNvPr id="4" name="Slide Number Placeholder 3">
            <a:extLst>
              <a:ext uri="{FF2B5EF4-FFF2-40B4-BE49-F238E27FC236}">
                <a16:creationId xmlns:a16="http://schemas.microsoft.com/office/drawing/2014/main" id="{12C60D12-2A40-7E41-827A-F234C979E0BD}"/>
              </a:ext>
            </a:extLst>
          </p:cNvPr>
          <p:cNvSpPr>
            <a:spLocks noGrp="1"/>
          </p:cNvSpPr>
          <p:nvPr>
            <p:ph type="sldNum" sz="quarter" idx="4"/>
          </p:nvPr>
        </p:nvSpPr>
        <p:spPr/>
        <p:txBody>
          <a:bodyPr/>
          <a:lstStyle/>
          <a:p>
            <a:fld id="{7AD96CEF-24A8-C74F-A613-1FCB7E72B116}" type="slidenum">
              <a:rPr lang="uk-UA" smtClean="0"/>
              <a:pPr/>
              <a:t>16</a:t>
            </a:fld>
            <a:endParaRPr lang="uk-UA" dirty="0"/>
          </a:p>
        </p:txBody>
      </p:sp>
      <p:pic>
        <p:nvPicPr>
          <p:cNvPr id="8194" name="Picture 2" descr="County-level election data from 2016.">
            <a:extLst>
              <a:ext uri="{FF2B5EF4-FFF2-40B4-BE49-F238E27FC236}">
                <a16:creationId xmlns:a16="http://schemas.microsoft.com/office/drawing/2014/main" id="{7B808044-D832-C94D-A8B0-A452F61F7C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3614600"/>
            <a:ext cx="4572000" cy="32004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852BFED-215B-5F4D-A667-D339DF45C76D}"/>
              </a:ext>
            </a:extLst>
          </p:cNvPr>
          <p:cNvSpPr txBox="1"/>
          <p:nvPr/>
        </p:nvSpPr>
        <p:spPr>
          <a:xfrm>
            <a:off x="240374" y="1695572"/>
            <a:ext cx="8745139" cy="1323439"/>
          </a:xfrm>
          <a:prstGeom prst="rect">
            <a:avLst/>
          </a:prstGeom>
          <a:noFill/>
        </p:spPr>
        <p:txBody>
          <a:bodyPr wrap="square" rtlCol="0">
            <a:spAutoFit/>
          </a:bodyPr>
          <a:lstStyle/>
          <a:p>
            <a:r>
              <a:rPr lang="en-US" sz="1600" dirty="0">
                <a:solidFill>
                  <a:srgbClr val="1A1A1A"/>
                </a:solidFill>
                <a:latin typeface="Menlo-Regular" panose="020B0609030804020204" pitchFamily="49" charset="0"/>
              </a:rPr>
              <a:t>p4 &lt;-</a:t>
            </a:r>
            <a:r>
              <a:rPr lang="en-US" sz="1600" dirty="0">
                <a:solidFill>
                  <a:srgbClr val="325B8E"/>
                </a:solidFill>
                <a:latin typeface="Menlo-Regular" panose="020B0609030804020204" pitchFamily="49" charset="0"/>
              </a:rPr>
              <a:t> </a:t>
            </a:r>
            <a:r>
              <a:rPr lang="en-US" sz="1600" dirty="0">
                <a:solidFill>
                  <a:srgbClr val="1A1A1A"/>
                </a:solidFill>
                <a:latin typeface="Menlo-Regular" panose="020B0609030804020204" pitchFamily="49" charset="0"/>
              </a:rPr>
              <a:t>p3 </a:t>
            </a:r>
            <a:r>
              <a:rPr lang="en-US" sz="1600" dirty="0">
                <a:solidFill>
                  <a:srgbClr val="535353"/>
                </a:solidFill>
                <a:latin typeface="Menlo-Regular" panose="020B0609030804020204" pitchFamily="49" charset="0"/>
              </a:rPr>
              <a:t>+</a:t>
            </a:r>
            <a:r>
              <a:rPr lang="en-US" sz="1600" dirty="0">
                <a:solidFill>
                  <a:srgbClr val="325B8E"/>
                </a:solidFill>
                <a:latin typeface="Menlo-Regular" panose="020B0609030804020204" pitchFamily="49" charset="0"/>
              </a:rPr>
              <a:t> </a:t>
            </a:r>
            <a:r>
              <a:rPr lang="en-US" sz="1600" b="1" dirty="0" err="1">
                <a:solidFill>
                  <a:srgbClr val="0C5F18"/>
                </a:solidFill>
                <a:latin typeface="Menlo-Bold" panose="020B0609030804020204" pitchFamily="49" charset="0"/>
              </a:rPr>
              <a:t>geom_text_repel</a:t>
            </a:r>
            <a:r>
              <a:rPr lang="en-US" sz="1600" dirty="0">
                <a:solidFill>
                  <a:srgbClr val="1A1A1A"/>
                </a:solidFill>
                <a:latin typeface="Menlo-Regular" panose="020B0609030804020204" pitchFamily="49" charset="0"/>
              </a:rPr>
              <a:t>(</a:t>
            </a:r>
            <a:r>
              <a:rPr lang="en-US" sz="1600" dirty="0">
                <a:solidFill>
                  <a:srgbClr val="7C1302"/>
                </a:solidFill>
                <a:latin typeface="Menlo-Regular" panose="020B0609030804020204" pitchFamily="49" charset="0"/>
              </a:rPr>
              <a:t>data =</a:t>
            </a:r>
            <a:r>
              <a:rPr lang="en-US" sz="1600" dirty="0">
                <a:solidFill>
                  <a:srgbClr val="1A1A1A"/>
                </a:solidFill>
                <a:latin typeface="Menlo-Regular" panose="020B0609030804020204" pitchFamily="49" charset="0"/>
              </a:rPr>
              <a:t> </a:t>
            </a:r>
            <a:r>
              <a:rPr lang="en-US" sz="1600" b="1" dirty="0">
                <a:solidFill>
                  <a:srgbClr val="0C5F18"/>
                </a:solidFill>
                <a:latin typeface="Menlo-Bold" panose="020B0609030804020204" pitchFamily="49" charset="0"/>
              </a:rPr>
              <a:t>subset</a:t>
            </a:r>
            <a:r>
              <a:rPr lang="en-US" sz="1600" dirty="0">
                <a:solidFill>
                  <a:srgbClr val="1A1A1A"/>
                </a:solidFill>
                <a:latin typeface="Menlo-Regular" panose="020B0609030804020204" pitchFamily="49" charset="0"/>
              </a:rPr>
              <a:t>(</a:t>
            </a:r>
            <a:r>
              <a:rPr lang="en-US" sz="1600" dirty="0" err="1">
                <a:solidFill>
                  <a:srgbClr val="1A1A1A"/>
                </a:solidFill>
                <a:latin typeface="Menlo-Regular" panose="020B0609030804020204" pitchFamily="49" charset="0"/>
              </a:rPr>
              <a:t>county_data</a:t>
            </a:r>
            <a:r>
              <a:rPr lang="en-US" sz="1600" dirty="0">
                <a:solidFill>
                  <a:srgbClr val="1A1A1A"/>
                </a:solidFill>
                <a:latin typeface="Menlo-Regular" panose="020B0609030804020204" pitchFamily="49" charset="0"/>
              </a:rPr>
              <a:t>,                                    flipped </a:t>
            </a:r>
            <a:r>
              <a:rPr lang="en-US" sz="1600" dirty="0">
                <a:solidFill>
                  <a:srgbClr val="535353"/>
                </a:solidFill>
                <a:latin typeface="Menlo-Regular" panose="020B0609030804020204" pitchFamily="49" charset="0"/>
              </a:rPr>
              <a:t>==</a:t>
            </a:r>
            <a:r>
              <a:rPr lang="en-US" sz="1600" dirty="0">
                <a:solidFill>
                  <a:srgbClr val="325B8E"/>
                </a:solidFill>
                <a:latin typeface="Menlo-Regular" panose="020B0609030804020204" pitchFamily="49" charset="0"/>
              </a:rPr>
              <a:t> "Yes"</a:t>
            </a:r>
            <a:r>
              <a:rPr lang="en-US" sz="1600" dirty="0">
                <a:solidFill>
                  <a:srgbClr val="1A1A1A"/>
                </a:solidFill>
                <a:latin typeface="Menlo-Regular" panose="020B0609030804020204" pitchFamily="49" charset="0"/>
              </a:rPr>
              <a:t> </a:t>
            </a:r>
            <a:r>
              <a:rPr lang="en-US" sz="1600" dirty="0">
                <a:solidFill>
                  <a:srgbClr val="535353"/>
                </a:solidFill>
                <a:latin typeface="Menlo-Regular" panose="020B0609030804020204" pitchFamily="49" charset="0"/>
              </a:rPr>
              <a:t>&amp;</a:t>
            </a:r>
            <a:r>
              <a:rPr lang="en-US" sz="1600" dirty="0">
                <a:solidFill>
                  <a:srgbClr val="325B8E"/>
                </a:solidFill>
                <a:latin typeface="Menlo-Regular" panose="020B0609030804020204" pitchFamily="49" charset="0"/>
              </a:rPr>
              <a:t> </a:t>
            </a:r>
            <a:r>
              <a:rPr lang="en-US" sz="1600" dirty="0">
                <a:solidFill>
                  <a:srgbClr val="1A1A1A"/>
                </a:solidFill>
                <a:latin typeface="Menlo-Regular" panose="020B0609030804020204" pitchFamily="49" charset="0"/>
              </a:rPr>
              <a:t>black  </a:t>
            </a:r>
            <a:r>
              <a:rPr lang="en-US" sz="1600" dirty="0">
                <a:solidFill>
                  <a:srgbClr val="535353"/>
                </a:solidFill>
                <a:latin typeface="Menlo-Regular" panose="020B0609030804020204" pitchFamily="49" charset="0"/>
              </a:rPr>
              <a:t>&gt;</a:t>
            </a:r>
            <a:r>
              <a:rPr lang="en-US" sz="1600" dirty="0">
                <a:solidFill>
                  <a:srgbClr val="325B8E"/>
                </a:solidFill>
                <a:latin typeface="Menlo-Regular" panose="020B0609030804020204" pitchFamily="49" charset="0"/>
              </a:rPr>
              <a:t> </a:t>
            </a:r>
            <a:r>
              <a:rPr lang="en-US" sz="1600" dirty="0">
                <a:solidFill>
                  <a:srgbClr val="35915D"/>
                </a:solidFill>
                <a:latin typeface="Menlo-Regular" panose="020B0609030804020204" pitchFamily="49" charset="0"/>
              </a:rPr>
              <a:t>25</a:t>
            </a:r>
            <a:r>
              <a:rPr lang="en-US" sz="1600" dirty="0">
                <a:solidFill>
                  <a:srgbClr val="1A1A1A"/>
                </a:solidFill>
                <a:latin typeface="Menlo-Regular" panose="020B0609030804020204" pitchFamily="49" charset="0"/>
              </a:rPr>
              <a:t>),</a:t>
            </a:r>
            <a:r>
              <a:rPr lang="en-US" sz="1600" dirty="0">
                <a:solidFill>
                  <a:srgbClr val="7C1302"/>
                </a:solidFill>
                <a:latin typeface="Menlo-Regular" panose="020B0609030804020204" pitchFamily="49" charset="0"/>
              </a:rPr>
              <a:t>mapping =</a:t>
            </a:r>
            <a:r>
              <a:rPr lang="en-US" sz="1600" dirty="0">
                <a:solidFill>
                  <a:srgbClr val="1A1A1A"/>
                </a:solidFill>
                <a:latin typeface="Menlo-Regular" panose="020B0609030804020204" pitchFamily="49" charset="0"/>
              </a:rPr>
              <a:t> </a:t>
            </a:r>
            <a:r>
              <a:rPr lang="en-US" sz="1600" b="1" dirty="0" err="1">
                <a:solidFill>
                  <a:srgbClr val="0C5F18"/>
                </a:solidFill>
                <a:latin typeface="Menlo-Bold" panose="020B0609030804020204" pitchFamily="49" charset="0"/>
              </a:rPr>
              <a:t>aes</a:t>
            </a:r>
            <a:r>
              <a:rPr lang="en-US" sz="1600" dirty="0">
                <a:solidFill>
                  <a:srgbClr val="1A1A1A"/>
                </a:solidFill>
                <a:latin typeface="Menlo-Regular" panose="020B0609030804020204" pitchFamily="49" charset="0"/>
              </a:rPr>
              <a:t>(</a:t>
            </a:r>
            <a:r>
              <a:rPr lang="en-US" sz="1600" dirty="0">
                <a:solidFill>
                  <a:srgbClr val="7C1302"/>
                </a:solidFill>
                <a:latin typeface="Menlo-Regular" panose="020B0609030804020204" pitchFamily="49" charset="0"/>
              </a:rPr>
              <a:t>x=</a:t>
            </a:r>
            <a:r>
              <a:rPr lang="en-US" sz="1600" dirty="0" err="1">
                <a:solidFill>
                  <a:srgbClr val="1A1A1A"/>
                </a:solidFill>
                <a:latin typeface="Menlo-Regular" panose="020B0609030804020204" pitchFamily="49" charset="0"/>
              </a:rPr>
              <a:t>pop,</a:t>
            </a:r>
            <a:r>
              <a:rPr lang="en-US" sz="1600" dirty="0" err="1">
                <a:solidFill>
                  <a:srgbClr val="7C1302"/>
                </a:solidFill>
                <a:latin typeface="Menlo-Regular" panose="020B0609030804020204" pitchFamily="49" charset="0"/>
              </a:rPr>
              <a:t>y</a:t>
            </a:r>
            <a:r>
              <a:rPr lang="en-US" sz="1600" dirty="0">
                <a:solidFill>
                  <a:srgbClr val="7C1302"/>
                </a:solidFill>
                <a:latin typeface="Menlo-Regular" panose="020B0609030804020204" pitchFamily="49" charset="0"/>
              </a:rPr>
              <a:t> =</a:t>
            </a:r>
            <a:r>
              <a:rPr lang="en-US" sz="1600" dirty="0">
                <a:solidFill>
                  <a:srgbClr val="1A1A1A"/>
                </a:solidFill>
                <a:latin typeface="Menlo-Regular" panose="020B0609030804020204" pitchFamily="49" charset="0"/>
              </a:rPr>
              <a:t> black</a:t>
            </a:r>
            <a:r>
              <a:rPr lang="en-US" sz="1600" dirty="0">
                <a:solidFill>
                  <a:srgbClr val="535353"/>
                </a:solidFill>
                <a:latin typeface="Menlo-Regular" panose="020B0609030804020204" pitchFamily="49" charset="0"/>
              </a:rPr>
              <a:t>/</a:t>
            </a:r>
            <a:r>
              <a:rPr lang="en-US" sz="1600" dirty="0">
                <a:solidFill>
                  <a:srgbClr val="35915D"/>
                </a:solidFill>
                <a:latin typeface="Menlo-Regular" panose="020B0609030804020204" pitchFamily="49" charset="0"/>
              </a:rPr>
              <a:t>100</a:t>
            </a:r>
            <a:r>
              <a:rPr lang="en-US" sz="1600" dirty="0">
                <a:solidFill>
                  <a:srgbClr val="1A1A1A"/>
                </a:solidFill>
                <a:latin typeface="Menlo-Regular" panose="020B0609030804020204" pitchFamily="49" charset="0"/>
              </a:rPr>
              <a:t>,</a:t>
            </a:r>
            <a:r>
              <a:rPr lang="en-US" sz="1600" dirty="0">
                <a:solidFill>
                  <a:srgbClr val="7C1302"/>
                </a:solidFill>
                <a:latin typeface="Menlo-Regular" panose="020B0609030804020204" pitchFamily="49" charset="0"/>
              </a:rPr>
              <a:t>label =</a:t>
            </a:r>
            <a:r>
              <a:rPr lang="en-US" sz="1600" dirty="0">
                <a:solidFill>
                  <a:srgbClr val="1A1A1A"/>
                </a:solidFill>
                <a:latin typeface="Menlo-Regular" panose="020B0609030804020204" pitchFamily="49" charset="0"/>
              </a:rPr>
              <a:t> state), </a:t>
            </a:r>
            <a:r>
              <a:rPr lang="en-US" sz="1600" dirty="0">
                <a:solidFill>
                  <a:srgbClr val="7C1302"/>
                </a:solidFill>
                <a:latin typeface="Menlo-Regular" panose="020B0609030804020204" pitchFamily="49" charset="0"/>
              </a:rPr>
              <a:t>size =</a:t>
            </a:r>
            <a:r>
              <a:rPr lang="en-US" sz="1600" dirty="0">
                <a:solidFill>
                  <a:srgbClr val="1A1A1A"/>
                </a:solidFill>
                <a:latin typeface="Menlo-Regular" panose="020B0609030804020204" pitchFamily="49" charset="0"/>
              </a:rPr>
              <a:t> </a:t>
            </a:r>
            <a:r>
              <a:rPr lang="en-US" sz="1600" dirty="0">
                <a:solidFill>
                  <a:srgbClr val="35915D"/>
                </a:solidFill>
                <a:latin typeface="Menlo-Regular" panose="020B0609030804020204" pitchFamily="49" charset="0"/>
              </a:rPr>
              <a:t>2</a:t>
            </a:r>
            <a:r>
              <a:rPr lang="en-US" sz="1600" dirty="0">
                <a:solidFill>
                  <a:srgbClr val="1A1A1A"/>
                </a:solidFill>
                <a:latin typeface="Menlo-Regular" panose="020B0609030804020204" pitchFamily="49" charset="0"/>
              </a:rPr>
              <a:t>)</a:t>
            </a:r>
          </a:p>
          <a:p>
            <a:endParaRPr lang="en-US" sz="1600" dirty="0">
              <a:solidFill>
                <a:srgbClr val="1A1A1A"/>
              </a:solidFill>
              <a:latin typeface="Menlo-Regular" panose="020B0609030804020204" pitchFamily="49" charset="0"/>
            </a:endParaRPr>
          </a:p>
          <a:p>
            <a:r>
              <a:rPr lang="en-US" sz="1600" dirty="0">
                <a:solidFill>
                  <a:srgbClr val="1A1A1A"/>
                </a:solidFill>
                <a:latin typeface="Menlo-Regular" panose="020B0609030804020204" pitchFamily="49" charset="0"/>
              </a:rPr>
              <a:t>p4 </a:t>
            </a:r>
            <a:r>
              <a:rPr lang="en-US" sz="1600" dirty="0">
                <a:solidFill>
                  <a:srgbClr val="535353"/>
                </a:solidFill>
                <a:latin typeface="Menlo-Regular" panose="020B0609030804020204" pitchFamily="49" charset="0"/>
              </a:rPr>
              <a:t>+</a:t>
            </a:r>
            <a:r>
              <a:rPr lang="en-US" sz="1600" dirty="0">
                <a:solidFill>
                  <a:srgbClr val="325B8E"/>
                </a:solidFill>
                <a:latin typeface="Menlo-Regular" panose="020B0609030804020204" pitchFamily="49" charset="0"/>
              </a:rPr>
              <a:t> </a:t>
            </a:r>
            <a:r>
              <a:rPr lang="en-US" sz="1600" b="1" dirty="0" err="1">
                <a:solidFill>
                  <a:srgbClr val="0C5F18"/>
                </a:solidFill>
                <a:latin typeface="Menlo-Bold" panose="020B0609030804020204" pitchFamily="49" charset="0"/>
              </a:rPr>
              <a:t>theme_minimal</a:t>
            </a:r>
            <a:r>
              <a:rPr lang="en-US" sz="1600" dirty="0">
                <a:solidFill>
                  <a:srgbClr val="1A1A1A"/>
                </a:solidFill>
                <a:latin typeface="Menlo-Regular" panose="020B0609030804020204" pitchFamily="49" charset="0"/>
              </a:rPr>
              <a:t>() </a:t>
            </a:r>
            <a:r>
              <a:rPr lang="en-US" sz="1600" dirty="0">
                <a:solidFill>
                  <a:srgbClr val="535353"/>
                </a:solidFill>
                <a:latin typeface="Menlo-Regular" panose="020B0609030804020204" pitchFamily="49" charset="0"/>
              </a:rPr>
              <a:t>+</a:t>
            </a:r>
            <a:r>
              <a:rPr lang="en-US" sz="1600" dirty="0">
                <a:solidFill>
                  <a:srgbClr val="325B8E"/>
                </a:solidFill>
                <a:latin typeface="Menlo-Regular" panose="020B0609030804020204" pitchFamily="49" charset="0"/>
              </a:rPr>
              <a:t>    </a:t>
            </a:r>
            <a:r>
              <a:rPr lang="en-US" sz="1600" b="1" dirty="0">
                <a:solidFill>
                  <a:srgbClr val="0C5F18"/>
                </a:solidFill>
                <a:latin typeface="Menlo-Bold" panose="020B0609030804020204" pitchFamily="49" charset="0"/>
              </a:rPr>
              <a:t>theme</a:t>
            </a:r>
            <a:r>
              <a:rPr lang="en-US" sz="1600" dirty="0">
                <a:solidFill>
                  <a:srgbClr val="1A1A1A"/>
                </a:solidFill>
                <a:latin typeface="Menlo-Regular" panose="020B0609030804020204" pitchFamily="49" charset="0"/>
              </a:rPr>
              <a:t>(</a:t>
            </a:r>
            <a:r>
              <a:rPr lang="en-US" sz="1600" dirty="0" err="1">
                <a:solidFill>
                  <a:srgbClr val="7C1302"/>
                </a:solidFill>
                <a:latin typeface="Menlo-Regular" panose="020B0609030804020204" pitchFamily="49" charset="0"/>
              </a:rPr>
              <a:t>legend.position</a:t>
            </a:r>
            <a:r>
              <a:rPr lang="en-US" sz="1600" dirty="0">
                <a:solidFill>
                  <a:srgbClr val="7C1302"/>
                </a:solidFill>
                <a:latin typeface="Menlo-Regular" panose="020B0609030804020204" pitchFamily="49" charset="0"/>
              </a:rPr>
              <a:t>=</a:t>
            </a:r>
            <a:r>
              <a:rPr lang="en-US" sz="1600" dirty="0">
                <a:solidFill>
                  <a:srgbClr val="325B8E"/>
                </a:solidFill>
                <a:latin typeface="Menlo-Regular" panose="020B0609030804020204" pitchFamily="49" charset="0"/>
              </a:rPr>
              <a:t>"top"</a:t>
            </a:r>
            <a:r>
              <a:rPr lang="en-US" sz="1600" dirty="0">
                <a:solidFill>
                  <a:srgbClr val="1A1A1A"/>
                </a:solidFill>
                <a:latin typeface="Menlo-Regular" panose="020B0609030804020204" pitchFamily="49" charset="0"/>
              </a:rPr>
              <a:t>)</a:t>
            </a:r>
            <a:endParaRPr lang="en-US" sz="1600" dirty="0"/>
          </a:p>
        </p:txBody>
      </p:sp>
    </p:spTree>
    <p:extLst>
      <p:ext uri="{BB962C8B-B14F-4D97-AF65-F5344CB8AC3E}">
        <p14:creationId xmlns:p14="http://schemas.microsoft.com/office/powerpoint/2010/main" val="31082799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3E0D3-90B3-A048-86EF-2DEE884BD5BD}"/>
              </a:ext>
            </a:extLst>
          </p:cNvPr>
          <p:cNvSpPr>
            <a:spLocks noGrp="1"/>
          </p:cNvSpPr>
          <p:nvPr>
            <p:ph type="title"/>
          </p:nvPr>
        </p:nvSpPr>
        <p:spPr/>
        <p:txBody>
          <a:bodyPr/>
          <a:lstStyle/>
          <a:p>
            <a:r>
              <a:rPr lang="en-US" dirty="0"/>
              <a:t>What to pay attention?</a:t>
            </a:r>
          </a:p>
        </p:txBody>
      </p:sp>
      <p:sp>
        <p:nvSpPr>
          <p:cNvPr id="3" name="Text Placeholder 2">
            <a:extLst>
              <a:ext uri="{FF2B5EF4-FFF2-40B4-BE49-F238E27FC236}">
                <a16:creationId xmlns:a16="http://schemas.microsoft.com/office/drawing/2014/main" id="{3E1ADFAD-E66E-CE47-BA28-A1BE27BE910E}"/>
              </a:ext>
            </a:extLst>
          </p:cNvPr>
          <p:cNvSpPr>
            <a:spLocks noGrp="1"/>
          </p:cNvSpPr>
          <p:nvPr>
            <p:ph type="body" idx="1"/>
          </p:nvPr>
        </p:nvSpPr>
        <p:spPr/>
        <p:txBody>
          <a:bodyPr/>
          <a:lstStyle/>
          <a:p>
            <a:r>
              <a:rPr lang="en-US" dirty="0"/>
              <a:t>When looking at good plots, we should be able to see the implicit or explicit structure. </a:t>
            </a:r>
          </a:p>
          <a:p>
            <a:pPr lvl="1"/>
            <a:r>
              <a:rPr lang="en-US" dirty="0"/>
              <a:t>The mappings that form the basis of the plot, picking out which variables are mapped to x and y, and which to to color, fill, shape, label, and so on. What </a:t>
            </a:r>
            <a:r>
              <a:rPr lang="en-US" dirty="0" err="1"/>
              <a:t>geoms</a:t>
            </a:r>
            <a:r>
              <a:rPr lang="en-US" dirty="0"/>
              <a:t> were used to produce them? </a:t>
            </a:r>
          </a:p>
          <a:p>
            <a:pPr lvl="1"/>
            <a:r>
              <a:rPr lang="en-US" dirty="0"/>
              <a:t>How have the scales been adjusted? Are the axes transformed? Are the fill and color legends combined? </a:t>
            </a:r>
          </a:p>
          <a:p>
            <a:pPr lvl="1"/>
            <a:r>
              <a:rPr lang="en-US" dirty="0"/>
              <a:t>What is the base layer? What has been drawn on top of it, and in what order? Which upper layers are formed from subsets of the data? Which are new datasets? Are there annotations? The ability to evaluate plots in this way, to apply the grammar of graphics in practice, is useful both for </a:t>
            </a:r>
            <a:r>
              <a:rPr lang="en-US" i="1" dirty="0"/>
              <a:t>looking</a:t>
            </a:r>
            <a:r>
              <a:rPr lang="en-US" dirty="0"/>
              <a:t> at plots and for thinking about how to </a:t>
            </a:r>
            <a:r>
              <a:rPr lang="en-US" i="1" dirty="0"/>
              <a:t>make</a:t>
            </a:r>
            <a:r>
              <a:rPr lang="en-US" dirty="0"/>
              <a:t> them.</a:t>
            </a:r>
          </a:p>
        </p:txBody>
      </p:sp>
      <p:sp>
        <p:nvSpPr>
          <p:cNvPr id="4" name="Slide Number Placeholder 3">
            <a:extLst>
              <a:ext uri="{FF2B5EF4-FFF2-40B4-BE49-F238E27FC236}">
                <a16:creationId xmlns:a16="http://schemas.microsoft.com/office/drawing/2014/main" id="{68B80533-2AC7-804D-9B76-F219871B4327}"/>
              </a:ext>
            </a:extLst>
          </p:cNvPr>
          <p:cNvSpPr>
            <a:spLocks noGrp="1"/>
          </p:cNvSpPr>
          <p:nvPr>
            <p:ph type="sldNum" sz="quarter" idx="4"/>
          </p:nvPr>
        </p:nvSpPr>
        <p:spPr/>
        <p:txBody>
          <a:bodyPr/>
          <a:lstStyle/>
          <a:p>
            <a:fld id="{7AD96CEF-24A8-C74F-A613-1FCB7E72B116}" type="slidenum">
              <a:rPr lang="uk-UA" smtClean="0"/>
              <a:pPr/>
              <a:t>17</a:t>
            </a:fld>
            <a:endParaRPr lang="uk-UA" dirty="0"/>
          </a:p>
        </p:txBody>
      </p:sp>
    </p:spTree>
    <p:extLst>
      <p:ext uri="{BB962C8B-B14F-4D97-AF65-F5344CB8AC3E}">
        <p14:creationId xmlns:p14="http://schemas.microsoft.com/office/powerpoint/2010/main" val="3478234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04B67-55ED-4A1E-B40E-589198E6303D}"/>
              </a:ext>
            </a:extLst>
          </p:cNvPr>
          <p:cNvSpPr>
            <a:spLocks noGrp="1"/>
          </p:cNvSpPr>
          <p:nvPr>
            <p:ph type="title"/>
          </p:nvPr>
        </p:nvSpPr>
        <p:spPr/>
        <p:txBody>
          <a:bodyPr/>
          <a:lstStyle/>
          <a:p>
            <a:r>
              <a:rPr lang="en-US" dirty="0"/>
              <a:t>Demonstration</a:t>
            </a:r>
          </a:p>
        </p:txBody>
      </p:sp>
      <p:sp>
        <p:nvSpPr>
          <p:cNvPr id="3" name="Text Placeholder 2">
            <a:extLst>
              <a:ext uri="{FF2B5EF4-FFF2-40B4-BE49-F238E27FC236}">
                <a16:creationId xmlns:a16="http://schemas.microsoft.com/office/drawing/2014/main" id="{8F8BC3ED-2679-4A8B-A6E9-9386502F6073}"/>
              </a:ext>
            </a:extLst>
          </p:cNvPr>
          <p:cNvSpPr>
            <a:spLocks noGrp="1"/>
          </p:cNvSpPr>
          <p:nvPr>
            <p:ph type="body" idx="1"/>
          </p:nvPr>
        </p:nvSpPr>
        <p:spPr/>
        <p:txBody>
          <a:bodyPr/>
          <a:lstStyle/>
          <a:p>
            <a:r>
              <a:rPr lang="en-US" dirty="0">
                <a:hlinkClick r:id="rId2"/>
              </a:rPr>
              <a:t>RefineColorTextThemeIntro.R</a:t>
            </a:r>
            <a:endParaRPr lang="en-US" dirty="0"/>
          </a:p>
        </p:txBody>
      </p:sp>
      <p:sp>
        <p:nvSpPr>
          <p:cNvPr id="4" name="Slide Number Placeholder 3">
            <a:extLst>
              <a:ext uri="{FF2B5EF4-FFF2-40B4-BE49-F238E27FC236}">
                <a16:creationId xmlns:a16="http://schemas.microsoft.com/office/drawing/2014/main" id="{B2F3F7FA-3324-44AF-A4CA-103EA3C292F7}"/>
              </a:ext>
            </a:extLst>
          </p:cNvPr>
          <p:cNvSpPr>
            <a:spLocks noGrp="1"/>
          </p:cNvSpPr>
          <p:nvPr>
            <p:ph type="sldNum" sz="quarter" idx="4"/>
          </p:nvPr>
        </p:nvSpPr>
        <p:spPr/>
        <p:txBody>
          <a:bodyPr/>
          <a:lstStyle/>
          <a:p>
            <a:fld id="{7AD96CEF-24A8-C74F-A613-1FCB7E72B116}" type="slidenum">
              <a:rPr lang="uk-UA" smtClean="0"/>
              <a:pPr/>
              <a:t>18</a:t>
            </a:fld>
            <a:endParaRPr lang="uk-UA" dirty="0"/>
          </a:p>
        </p:txBody>
      </p:sp>
    </p:spTree>
    <p:extLst>
      <p:ext uri="{BB962C8B-B14F-4D97-AF65-F5344CB8AC3E}">
        <p14:creationId xmlns:p14="http://schemas.microsoft.com/office/powerpoint/2010/main" val="41255586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default look with </a:t>
            </a:r>
            <a:r>
              <a:rPr lang="en-US" dirty="0" err="1"/>
              <a:t>ggplot</a:t>
            </a:r>
            <a:endParaRPr lang="en-US" dirty="0"/>
          </a:p>
        </p:txBody>
      </p:sp>
      <p:sp>
        <p:nvSpPr>
          <p:cNvPr id="3" name="Text Placeholder 2"/>
          <p:cNvSpPr>
            <a:spLocks noGrp="1"/>
          </p:cNvSpPr>
          <p:nvPr>
            <p:ph type="body" idx="1"/>
          </p:nvPr>
        </p:nvSpPr>
        <p:spPr>
          <a:xfrm>
            <a:off x="457200" y="1643200"/>
            <a:ext cx="8686799" cy="4391281"/>
          </a:xfrm>
        </p:spPr>
        <p:txBody>
          <a:bodyPr/>
          <a:lstStyle/>
          <a:p>
            <a:r>
              <a:rPr lang="en-US" dirty="0"/>
              <a:t>The default settings in </a:t>
            </a:r>
            <a:r>
              <a:rPr lang="en-US" dirty="0" err="1"/>
              <a:t>ggplot</a:t>
            </a:r>
            <a:r>
              <a:rPr lang="en-US" dirty="0"/>
              <a:t> should be pretty good to work with.</a:t>
            </a:r>
          </a:p>
          <a:p>
            <a:r>
              <a:rPr lang="en-US" dirty="0"/>
              <a:t>It’s only when we have some specific plot in mind that the question of polishing the results comes up.</a:t>
            </a:r>
          </a:p>
        </p:txBody>
      </p:sp>
      <p:sp>
        <p:nvSpPr>
          <p:cNvPr id="4" name="Slide Number Placeholder 3"/>
          <p:cNvSpPr>
            <a:spLocks noGrp="1"/>
          </p:cNvSpPr>
          <p:nvPr>
            <p:ph type="sldNum" sz="quarter" idx="4"/>
          </p:nvPr>
        </p:nvSpPr>
        <p:spPr/>
        <p:txBody>
          <a:bodyPr/>
          <a:lstStyle/>
          <a:p>
            <a:fld id="{7AD96CEF-24A8-C74F-A613-1FCB7E72B116}" type="slidenum">
              <a:rPr lang="uk-UA" smtClean="0"/>
              <a:pPr/>
              <a:t>2</a:t>
            </a:fld>
            <a:endParaRPr lang="uk-UA" dirty="0"/>
          </a:p>
        </p:txBody>
      </p:sp>
    </p:spTree>
    <p:extLst>
      <p:ext uri="{BB962C8B-B14F-4D97-AF65-F5344CB8AC3E}">
        <p14:creationId xmlns:p14="http://schemas.microsoft.com/office/powerpoint/2010/main" val="28571369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67DBC-9521-054F-85AD-F777436EFD25}"/>
              </a:ext>
            </a:extLst>
          </p:cNvPr>
          <p:cNvSpPr>
            <a:spLocks noGrp="1"/>
          </p:cNvSpPr>
          <p:nvPr>
            <p:ph type="title"/>
          </p:nvPr>
        </p:nvSpPr>
        <p:spPr/>
        <p:txBody>
          <a:bodyPr/>
          <a:lstStyle/>
          <a:p>
            <a:r>
              <a:rPr lang="en-US" dirty="0"/>
              <a:t>Refining a plot can mean several things</a:t>
            </a:r>
          </a:p>
        </p:txBody>
      </p:sp>
      <p:sp>
        <p:nvSpPr>
          <p:cNvPr id="3" name="Text Placeholder 2">
            <a:extLst>
              <a:ext uri="{FF2B5EF4-FFF2-40B4-BE49-F238E27FC236}">
                <a16:creationId xmlns:a16="http://schemas.microsoft.com/office/drawing/2014/main" id="{371D8076-C67F-984E-B10E-90A3859D9A8C}"/>
              </a:ext>
            </a:extLst>
          </p:cNvPr>
          <p:cNvSpPr>
            <a:spLocks noGrp="1"/>
          </p:cNvSpPr>
          <p:nvPr>
            <p:ph type="body" idx="1"/>
          </p:nvPr>
        </p:nvSpPr>
        <p:spPr/>
        <p:txBody>
          <a:bodyPr/>
          <a:lstStyle/>
          <a:p>
            <a:r>
              <a:rPr lang="en-US" dirty="0"/>
              <a:t>We might want to get the look of it just right, based on our own tastes and our sense of what needs to be highlighted. </a:t>
            </a:r>
          </a:p>
          <a:p>
            <a:r>
              <a:rPr lang="en-US" dirty="0"/>
              <a:t>We might want to format it in a way that will meet the expectations of a journal, or of a conference audience, or the general public. </a:t>
            </a:r>
          </a:p>
          <a:p>
            <a:r>
              <a:rPr lang="en-US" dirty="0"/>
              <a:t>We might want to tweak this or that feature of the plot or add an annotation or additional detail not covered by the default output. </a:t>
            </a:r>
          </a:p>
          <a:p>
            <a:r>
              <a:rPr lang="en-US" dirty="0"/>
              <a:t>We might want to completely change the look of the entire thing, without distorting the original plot.</a:t>
            </a:r>
          </a:p>
        </p:txBody>
      </p:sp>
      <p:sp>
        <p:nvSpPr>
          <p:cNvPr id="4" name="Slide Number Placeholder 3">
            <a:extLst>
              <a:ext uri="{FF2B5EF4-FFF2-40B4-BE49-F238E27FC236}">
                <a16:creationId xmlns:a16="http://schemas.microsoft.com/office/drawing/2014/main" id="{1734D57B-AF0D-E245-99E5-60A5E2AC704C}"/>
              </a:ext>
            </a:extLst>
          </p:cNvPr>
          <p:cNvSpPr>
            <a:spLocks noGrp="1"/>
          </p:cNvSpPr>
          <p:nvPr>
            <p:ph type="sldNum" sz="quarter" idx="4"/>
          </p:nvPr>
        </p:nvSpPr>
        <p:spPr/>
        <p:txBody>
          <a:bodyPr/>
          <a:lstStyle/>
          <a:p>
            <a:fld id="{7AD96CEF-24A8-C74F-A613-1FCB7E72B116}" type="slidenum">
              <a:rPr lang="uk-UA" smtClean="0"/>
              <a:pPr/>
              <a:t>3</a:t>
            </a:fld>
            <a:endParaRPr lang="uk-UA" dirty="0"/>
          </a:p>
        </p:txBody>
      </p:sp>
    </p:spTree>
    <p:extLst>
      <p:ext uri="{BB962C8B-B14F-4D97-AF65-F5344CB8AC3E}">
        <p14:creationId xmlns:p14="http://schemas.microsoft.com/office/powerpoint/2010/main" val="30123914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F4710-BEE9-964D-BC10-EC86B1BDD891}"/>
              </a:ext>
            </a:extLst>
          </p:cNvPr>
          <p:cNvSpPr>
            <a:spLocks noGrp="1"/>
          </p:cNvSpPr>
          <p:nvPr>
            <p:ph type="title"/>
          </p:nvPr>
        </p:nvSpPr>
        <p:spPr/>
        <p:txBody>
          <a:bodyPr/>
          <a:lstStyle/>
          <a:p>
            <a:r>
              <a:rPr lang="en-US" dirty="0"/>
              <a:t>Use case-</a:t>
            </a:r>
            <a:r>
              <a:rPr lang="en-US" b="0" dirty="0"/>
              <a:t> American Sociological Association</a:t>
            </a:r>
            <a:endParaRPr lang="en-US" dirty="0"/>
          </a:p>
        </p:txBody>
      </p:sp>
      <p:sp>
        <p:nvSpPr>
          <p:cNvPr id="3" name="Text Placeholder 2">
            <a:extLst>
              <a:ext uri="{FF2B5EF4-FFF2-40B4-BE49-F238E27FC236}">
                <a16:creationId xmlns:a16="http://schemas.microsoft.com/office/drawing/2014/main" id="{BBF0EB0E-9984-BA4E-A307-008E5446C4D1}"/>
              </a:ext>
            </a:extLst>
          </p:cNvPr>
          <p:cNvSpPr>
            <a:spLocks noGrp="1"/>
          </p:cNvSpPr>
          <p:nvPr>
            <p:ph type="body" idx="1"/>
          </p:nvPr>
        </p:nvSpPr>
        <p:spPr/>
        <p:txBody>
          <a:bodyPr/>
          <a:lstStyle/>
          <a:p>
            <a:r>
              <a:rPr lang="en-US" dirty="0"/>
              <a:t>Data becomes available when you install </a:t>
            </a:r>
            <a:r>
              <a:rPr lang="en-US" dirty="0" err="1"/>
              <a:t>socviz</a:t>
            </a:r>
            <a:r>
              <a:rPr lang="en-US" dirty="0"/>
              <a:t> in case you don’t have it on your system.</a:t>
            </a:r>
          </a:p>
          <a:p>
            <a:r>
              <a:rPr lang="en-US" dirty="0"/>
              <a:t>Membership data for each section over a ten year period, but the data on section reserves and income (the Beginning and Revenues variables) is for the 2015 year only. </a:t>
            </a:r>
          </a:p>
        </p:txBody>
      </p:sp>
      <p:sp>
        <p:nvSpPr>
          <p:cNvPr id="4" name="Slide Number Placeholder 3">
            <a:extLst>
              <a:ext uri="{FF2B5EF4-FFF2-40B4-BE49-F238E27FC236}">
                <a16:creationId xmlns:a16="http://schemas.microsoft.com/office/drawing/2014/main" id="{92DE9FAE-4D17-0144-AE65-14835A63AD7A}"/>
              </a:ext>
            </a:extLst>
          </p:cNvPr>
          <p:cNvSpPr>
            <a:spLocks noGrp="1"/>
          </p:cNvSpPr>
          <p:nvPr>
            <p:ph type="sldNum" sz="quarter" idx="4"/>
          </p:nvPr>
        </p:nvSpPr>
        <p:spPr/>
        <p:txBody>
          <a:bodyPr/>
          <a:lstStyle/>
          <a:p>
            <a:fld id="{7AD96CEF-24A8-C74F-A613-1FCB7E72B116}" type="slidenum">
              <a:rPr lang="uk-UA" smtClean="0"/>
              <a:pPr/>
              <a:t>4</a:t>
            </a:fld>
            <a:endParaRPr lang="uk-UA" dirty="0"/>
          </a:p>
        </p:txBody>
      </p:sp>
      <p:pic>
        <p:nvPicPr>
          <p:cNvPr id="6" name="Picture 5" descr="Table&#10;&#10;Description automatically generated with medium confidence">
            <a:extLst>
              <a:ext uri="{FF2B5EF4-FFF2-40B4-BE49-F238E27FC236}">
                <a16:creationId xmlns:a16="http://schemas.microsoft.com/office/drawing/2014/main" id="{A05B2FF9-897F-454D-BE65-D6A4A31C6C85}"/>
              </a:ext>
            </a:extLst>
          </p:cNvPr>
          <p:cNvPicPr>
            <a:picLocks noChangeAspect="1"/>
          </p:cNvPicPr>
          <p:nvPr/>
        </p:nvPicPr>
        <p:blipFill>
          <a:blip r:embed="rId2"/>
          <a:stretch>
            <a:fillRect/>
          </a:stretch>
        </p:blipFill>
        <p:spPr>
          <a:xfrm>
            <a:off x="550416" y="5036071"/>
            <a:ext cx="8229601" cy="1476578"/>
          </a:xfrm>
          <a:prstGeom prst="rect">
            <a:avLst/>
          </a:prstGeom>
        </p:spPr>
      </p:pic>
    </p:spTree>
    <p:extLst>
      <p:ext uri="{BB962C8B-B14F-4D97-AF65-F5344CB8AC3E}">
        <p14:creationId xmlns:p14="http://schemas.microsoft.com/office/powerpoint/2010/main" val="22619583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DA841-8C02-D945-A1E1-A2B27B4DCC99}"/>
              </a:ext>
            </a:extLst>
          </p:cNvPr>
          <p:cNvSpPr>
            <a:spLocks noGrp="1"/>
          </p:cNvSpPr>
          <p:nvPr>
            <p:ph type="title"/>
          </p:nvPr>
        </p:nvSpPr>
        <p:spPr/>
        <p:txBody>
          <a:bodyPr/>
          <a:lstStyle/>
          <a:p>
            <a:r>
              <a:rPr lang="en-US" dirty="0"/>
              <a:t>Basic plot w/ </a:t>
            </a:r>
            <a:r>
              <a:rPr lang="en-US" dirty="0" err="1"/>
              <a:t>ggplot</a:t>
            </a:r>
            <a:endParaRPr lang="en-US" dirty="0"/>
          </a:p>
        </p:txBody>
      </p:sp>
      <p:sp>
        <p:nvSpPr>
          <p:cNvPr id="3" name="Text Placeholder 2">
            <a:extLst>
              <a:ext uri="{FF2B5EF4-FFF2-40B4-BE49-F238E27FC236}">
                <a16:creationId xmlns:a16="http://schemas.microsoft.com/office/drawing/2014/main" id="{E04AD2A0-50CA-BA4A-A833-F5803289A898}"/>
              </a:ext>
            </a:extLst>
          </p:cNvPr>
          <p:cNvSpPr>
            <a:spLocks noGrp="1"/>
          </p:cNvSpPr>
          <p:nvPr>
            <p:ph type="body" idx="1"/>
          </p:nvPr>
        </p:nvSpPr>
        <p:spPr/>
        <p:txBody>
          <a:bodyPr/>
          <a:lstStyle/>
          <a:p>
            <a:r>
              <a:rPr lang="en-US" dirty="0"/>
              <a:t>Let’s look at the relationship between section membership and section revenues for a single year, 2014.</a:t>
            </a:r>
          </a:p>
          <a:p>
            <a:pPr lvl="1"/>
            <a:r>
              <a:rPr lang="en-US" dirty="0" err="1"/>
              <a:t>geom_point</a:t>
            </a:r>
            <a:r>
              <a:rPr lang="en-US" dirty="0"/>
              <a:t>()</a:t>
            </a:r>
          </a:p>
          <a:p>
            <a:pPr lvl="1"/>
            <a:r>
              <a:rPr lang="en-US" dirty="0"/>
              <a:t>smooth with loess</a:t>
            </a:r>
          </a:p>
        </p:txBody>
      </p:sp>
      <p:sp>
        <p:nvSpPr>
          <p:cNvPr id="4" name="Slide Number Placeholder 3">
            <a:extLst>
              <a:ext uri="{FF2B5EF4-FFF2-40B4-BE49-F238E27FC236}">
                <a16:creationId xmlns:a16="http://schemas.microsoft.com/office/drawing/2014/main" id="{3E39786D-0CED-FD4A-AF5E-F649CDF9CB9E}"/>
              </a:ext>
            </a:extLst>
          </p:cNvPr>
          <p:cNvSpPr>
            <a:spLocks noGrp="1"/>
          </p:cNvSpPr>
          <p:nvPr>
            <p:ph type="sldNum" sz="quarter" idx="4"/>
          </p:nvPr>
        </p:nvSpPr>
        <p:spPr/>
        <p:txBody>
          <a:bodyPr/>
          <a:lstStyle/>
          <a:p>
            <a:fld id="{7AD96CEF-24A8-C74F-A613-1FCB7E72B116}" type="slidenum">
              <a:rPr lang="uk-UA" smtClean="0"/>
              <a:pPr/>
              <a:t>5</a:t>
            </a:fld>
            <a:endParaRPr lang="uk-UA" dirty="0"/>
          </a:p>
        </p:txBody>
      </p:sp>
      <p:pic>
        <p:nvPicPr>
          <p:cNvPr id="1026" name="Picture 2" descr="Back to Basics.">
            <a:extLst>
              <a:ext uri="{FF2B5EF4-FFF2-40B4-BE49-F238E27FC236}">
                <a16:creationId xmlns:a16="http://schemas.microsoft.com/office/drawing/2014/main" id="{0FEB8828-7EB1-BD4F-8967-0C8831A145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79963" y="2721590"/>
            <a:ext cx="4701654" cy="39180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46253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5F01E-BA0F-6C45-B340-62FBCE593208}"/>
              </a:ext>
            </a:extLst>
          </p:cNvPr>
          <p:cNvSpPr>
            <a:spLocks noGrp="1"/>
          </p:cNvSpPr>
          <p:nvPr>
            <p:ph type="title"/>
          </p:nvPr>
        </p:nvSpPr>
        <p:spPr/>
        <p:txBody>
          <a:bodyPr/>
          <a:lstStyle/>
          <a:p>
            <a:r>
              <a:rPr lang="en-US" dirty="0"/>
              <a:t>Refinement 1-</a:t>
            </a:r>
            <a:r>
              <a:rPr lang="en-US" i="1" dirty="0"/>
              <a:t>color</a:t>
            </a:r>
          </a:p>
        </p:txBody>
      </p:sp>
      <p:sp>
        <p:nvSpPr>
          <p:cNvPr id="3" name="Text Placeholder 2">
            <a:extLst>
              <a:ext uri="{FF2B5EF4-FFF2-40B4-BE49-F238E27FC236}">
                <a16:creationId xmlns:a16="http://schemas.microsoft.com/office/drawing/2014/main" id="{2A508C24-C1D7-7044-97E4-FE27A3E8FEAA}"/>
              </a:ext>
            </a:extLst>
          </p:cNvPr>
          <p:cNvSpPr>
            <a:spLocks noGrp="1"/>
          </p:cNvSpPr>
          <p:nvPr>
            <p:ph type="body" idx="1"/>
          </p:nvPr>
        </p:nvSpPr>
        <p:spPr/>
        <p:txBody>
          <a:bodyPr/>
          <a:lstStyle/>
          <a:p>
            <a:r>
              <a:rPr lang="en-US" dirty="0"/>
              <a:t>Change the smooth parameter, and add a third variable journal by using color.</a:t>
            </a:r>
          </a:p>
        </p:txBody>
      </p:sp>
      <p:sp>
        <p:nvSpPr>
          <p:cNvPr id="4" name="Slide Number Placeholder 3">
            <a:extLst>
              <a:ext uri="{FF2B5EF4-FFF2-40B4-BE49-F238E27FC236}">
                <a16:creationId xmlns:a16="http://schemas.microsoft.com/office/drawing/2014/main" id="{E79B8525-F07D-7D4B-AAD9-7C1DAA301361}"/>
              </a:ext>
            </a:extLst>
          </p:cNvPr>
          <p:cNvSpPr>
            <a:spLocks noGrp="1"/>
          </p:cNvSpPr>
          <p:nvPr>
            <p:ph type="sldNum" sz="quarter" idx="4"/>
          </p:nvPr>
        </p:nvSpPr>
        <p:spPr/>
        <p:txBody>
          <a:bodyPr/>
          <a:lstStyle/>
          <a:p>
            <a:fld id="{7AD96CEF-24A8-C74F-A613-1FCB7E72B116}" type="slidenum">
              <a:rPr lang="uk-UA" smtClean="0"/>
              <a:pPr/>
              <a:t>6</a:t>
            </a:fld>
            <a:endParaRPr lang="uk-UA" dirty="0"/>
          </a:p>
        </p:txBody>
      </p:sp>
      <p:pic>
        <p:nvPicPr>
          <p:cNvPr id="2050" name="Picture 2" descr="Refining the plot.">
            <a:extLst>
              <a:ext uri="{FF2B5EF4-FFF2-40B4-BE49-F238E27FC236}">
                <a16:creationId xmlns:a16="http://schemas.microsoft.com/office/drawing/2014/main" id="{BA5688A0-E2C7-5D46-894C-C63AED9BD0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9050" y="2757985"/>
            <a:ext cx="4592472" cy="38270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79948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BE9BA-800B-B547-B78B-92B790E713B6}"/>
              </a:ext>
            </a:extLst>
          </p:cNvPr>
          <p:cNvSpPr>
            <a:spLocks noGrp="1"/>
          </p:cNvSpPr>
          <p:nvPr>
            <p:ph type="title"/>
          </p:nvPr>
        </p:nvSpPr>
        <p:spPr/>
        <p:txBody>
          <a:bodyPr/>
          <a:lstStyle/>
          <a:p>
            <a:r>
              <a:rPr lang="en-US" dirty="0"/>
              <a:t>Refinement II-adding annotations</a:t>
            </a:r>
          </a:p>
        </p:txBody>
      </p:sp>
      <p:sp>
        <p:nvSpPr>
          <p:cNvPr id="3" name="Text Placeholder 2">
            <a:extLst>
              <a:ext uri="{FF2B5EF4-FFF2-40B4-BE49-F238E27FC236}">
                <a16:creationId xmlns:a16="http://schemas.microsoft.com/office/drawing/2014/main" id="{44363D90-EAA1-6E46-9318-3A9AD5CC21C0}"/>
              </a:ext>
            </a:extLst>
          </p:cNvPr>
          <p:cNvSpPr>
            <a:spLocks noGrp="1"/>
          </p:cNvSpPr>
          <p:nvPr>
            <p:ph type="body" idx="1"/>
          </p:nvPr>
        </p:nvSpPr>
        <p:spPr/>
        <p:txBody>
          <a:bodyPr/>
          <a:lstStyle/>
          <a:p>
            <a:r>
              <a:rPr lang="en-US" i="1" dirty="0" err="1"/>
              <a:t>geom_text_repel</a:t>
            </a:r>
            <a:r>
              <a:rPr lang="en-US" i="1" dirty="0"/>
              <a:t> () </a:t>
            </a:r>
            <a:r>
              <a:rPr lang="en-US" b="1" dirty="0"/>
              <a:t>for point annotations.</a:t>
            </a:r>
          </a:p>
          <a:p>
            <a:r>
              <a:rPr lang="en-US" i="1" dirty="0"/>
              <a:t>labs</a:t>
            </a:r>
            <a:r>
              <a:rPr lang="en-US" b="1" dirty="0"/>
              <a:t> and </a:t>
            </a:r>
            <a:r>
              <a:rPr lang="en-US" i="1" dirty="0" err="1"/>
              <a:t>scale_y_continuous</a:t>
            </a:r>
            <a:r>
              <a:rPr lang="en-US" i="1" dirty="0"/>
              <a:t>() </a:t>
            </a:r>
            <a:r>
              <a:rPr lang="en-US" b="1" dirty="0"/>
              <a:t>to add labels.</a:t>
            </a:r>
          </a:p>
          <a:p>
            <a:r>
              <a:rPr lang="en-US" i="1" dirty="0"/>
              <a:t>theme() </a:t>
            </a:r>
            <a:r>
              <a:rPr lang="en-US" b="1" dirty="0"/>
              <a:t>for legend</a:t>
            </a:r>
            <a:endParaRPr lang="en-US" dirty="0"/>
          </a:p>
        </p:txBody>
      </p:sp>
      <p:sp>
        <p:nvSpPr>
          <p:cNvPr id="4" name="Slide Number Placeholder 3">
            <a:extLst>
              <a:ext uri="{FF2B5EF4-FFF2-40B4-BE49-F238E27FC236}">
                <a16:creationId xmlns:a16="http://schemas.microsoft.com/office/drawing/2014/main" id="{A02A01E6-4785-5C4D-8C29-3444AB94BB63}"/>
              </a:ext>
            </a:extLst>
          </p:cNvPr>
          <p:cNvSpPr>
            <a:spLocks noGrp="1"/>
          </p:cNvSpPr>
          <p:nvPr>
            <p:ph type="sldNum" sz="quarter" idx="4"/>
          </p:nvPr>
        </p:nvSpPr>
        <p:spPr/>
        <p:txBody>
          <a:bodyPr/>
          <a:lstStyle/>
          <a:p>
            <a:fld id="{7AD96CEF-24A8-C74F-A613-1FCB7E72B116}" type="slidenum">
              <a:rPr lang="uk-UA" smtClean="0"/>
              <a:pPr/>
              <a:t>7</a:t>
            </a:fld>
            <a:endParaRPr lang="uk-UA" dirty="0"/>
          </a:p>
        </p:txBody>
      </p:sp>
      <p:pic>
        <p:nvPicPr>
          <p:cNvPr id="3074" name="Picture 2" descr="Refining the axes.">
            <a:extLst>
              <a:ext uri="{FF2B5EF4-FFF2-40B4-BE49-F238E27FC236}">
                <a16:creationId xmlns:a16="http://schemas.microsoft.com/office/drawing/2014/main" id="{AF01AFBC-9538-3649-91F2-03FC94F99A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2932" y="2864890"/>
            <a:ext cx="4831067" cy="40258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03526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62F55-6821-FE45-B309-84E70897524A}"/>
              </a:ext>
            </a:extLst>
          </p:cNvPr>
          <p:cNvSpPr>
            <a:spLocks noGrp="1"/>
          </p:cNvSpPr>
          <p:nvPr>
            <p:ph type="title"/>
          </p:nvPr>
        </p:nvSpPr>
        <p:spPr/>
        <p:txBody>
          <a:bodyPr/>
          <a:lstStyle/>
          <a:p>
            <a:r>
              <a:rPr lang="en-US" dirty="0"/>
              <a:t>Use color to your advantage</a:t>
            </a:r>
          </a:p>
        </p:txBody>
      </p:sp>
      <p:sp>
        <p:nvSpPr>
          <p:cNvPr id="3" name="Text Placeholder 2">
            <a:extLst>
              <a:ext uri="{FF2B5EF4-FFF2-40B4-BE49-F238E27FC236}">
                <a16:creationId xmlns:a16="http://schemas.microsoft.com/office/drawing/2014/main" id="{7912FC89-A13E-5E48-9B7D-6FC5B2198B0B}"/>
              </a:ext>
            </a:extLst>
          </p:cNvPr>
          <p:cNvSpPr>
            <a:spLocks noGrp="1"/>
          </p:cNvSpPr>
          <p:nvPr>
            <p:ph type="body" idx="1"/>
          </p:nvPr>
        </p:nvSpPr>
        <p:spPr/>
        <p:txBody>
          <a:bodyPr/>
          <a:lstStyle/>
          <a:p>
            <a:r>
              <a:rPr lang="en-US" dirty="0"/>
              <a:t>You should choose a color palette in the first place based on its ability to express the data you are plotting. </a:t>
            </a:r>
          </a:p>
          <a:p>
            <a:r>
              <a:rPr lang="en-US" dirty="0"/>
              <a:t>An unordered categorical variable like “Country” or “Sex”, for example, requires distinct colors that won’t be easily confused with one another. </a:t>
            </a:r>
          </a:p>
          <a:p>
            <a:r>
              <a:rPr lang="en-US" dirty="0"/>
              <a:t>An ordered categorical variable like “Level of Education”, on the other hand, requires a graded color scheme of some kind running from less to more or earlier to later. </a:t>
            </a:r>
          </a:p>
        </p:txBody>
      </p:sp>
      <p:sp>
        <p:nvSpPr>
          <p:cNvPr id="4" name="Slide Number Placeholder 3">
            <a:extLst>
              <a:ext uri="{FF2B5EF4-FFF2-40B4-BE49-F238E27FC236}">
                <a16:creationId xmlns:a16="http://schemas.microsoft.com/office/drawing/2014/main" id="{B0E97B2D-055D-C045-9D07-EDC613625BE2}"/>
              </a:ext>
            </a:extLst>
          </p:cNvPr>
          <p:cNvSpPr>
            <a:spLocks noGrp="1"/>
          </p:cNvSpPr>
          <p:nvPr>
            <p:ph type="sldNum" sz="quarter" idx="4"/>
          </p:nvPr>
        </p:nvSpPr>
        <p:spPr/>
        <p:txBody>
          <a:bodyPr/>
          <a:lstStyle/>
          <a:p>
            <a:fld id="{7AD96CEF-24A8-C74F-A613-1FCB7E72B116}" type="slidenum">
              <a:rPr lang="uk-UA" smtClean="0"/>
              <a:pPr/>
              <a:t>8</a:t>
            </a:fld>
            <a:endParaRPr lang="uk-UA" dirty="0"/>
          </a:p>
        </p:txBody>
      </p:sp>
    </p:spTree>
    <p:extLst>
      <p:ext uri="{BB962C8B-B14F-4D97-AF65-F5344CB8AC3E}">
        <p14:creationId xmlns:p14="http://schemas.microsoft.com/office/powerpoint/2010/main" val="40881119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379B1-2F9A-B048-8A13-164ECA49DD21}"/>
              </a:ext>
            </a:extLst>
          </p:cNvPr>
          <p:cNvSpPr>
            <a:spLocks noGrp="1"/>
          </p:cNvSpPr>
          <p:nvPr>
            <p:ph type="title"/>
          </p:nvPr>
        </p:nvSpPr>
        <p:spPr/>
        <p:txBody>
          <a:bodyPr/>
          <a:lstStyle/>
          <a:p>
            <a:r>
              <a:rPr lang="en-US" dirty="0"/>
              <a:t>There are other considerations</a:t>
            </a:r>
          </a:p>
        </p:txBody>
      </p:sp>
      <p:sp>
        <p:nvSpPr>
          <p:cNvPr id="3" name="Text Placeholder 2">
            <a:extLst>
              <a:ext uri="{FF2B5EF4-FFF2-40B4-BE49-F238E27FC236}">
                <a16:creationId xmlns:a16="http://schemas.microsoft.com/office/drawing/2014/main" id="{2BD16CB9-A4F9-F749-8D6D-46E0710B7F33}"/>
              </a:ext>
            </a:extLst>
          </p:cNvPr>
          <p:cNvSpPr>
            <a:spLocks noGrp="1"/>
          </p:cNvSpPr>
          <p:nvPr>
            <p:ph type="body" idx="1"/>
          </p:nvPr>
        </p:nvSpPr>
        <p:spPr/>
        <p:txBody>
          <a:bodyPr/>
          <a:lstStyle/>
          <a:p>
            <a:r>
              <a:rPr lang="en-US" dirty="0"/>
              <a:t>If your variable is ordered, is your scale centered on a neutral midpoint with departures to extremes in each direction, as in a Likert scale? </a:t>
            </a:r>
          </a:p>
          <a:p>
            <a:r>
              <a:rPr lang="en-US" dirty="0"/>
              <a:t>These questions are about ensuring accuracy and fidelity when mapping a variable to a color scale.</a:t>
            </a:r>
          </a:p>
          <a:p>
            <a:r>
              <a:rPr lang="en-US" dirty="0"/>
              <a:t>Take care to choose a palette that reflects the structure of your data.</a:t>
            </a:r>
          </a:p>
          <a:p>
            <a:pPr lvl="1"/>
            <a:r>
              <a:rPr lang="en-US" dirty="0"/>
              <a:t> For example, do not map sequential scales to categorical palettes, or use a diverging palette for a variable with no well-defined midpoint.</a:t>
            </a:r>
          </a:p>
        </p:txBody>
      </p:sp>
      <p:sp>
        <p:nvSpPr>
          <p:cNvPr id="4" name="Slide Number Placeholder 3">
            <a:extLst>
              <a:ext uri="{FF2B5EF4-FFF2-40B4-BE49-F238E27FC236}">
                <a16:creationId xmlns:a16="http://schemas.microsoft.com/office/drawing/2014/main" id="{1E3A4629-8306-1C4F-AE30-FD77D3997C3A}"/>
              </a:ext>
            </a:extLst>
          </p:cNvPr>
          <p:cNvSpPr>
            <a:spLocks noGrp="1"/>
          </p:cNvSpPr>
          <p:nvPr>
            <p:ph type="sldNum" sz="quarter" idx="4"/>
          </p:nvPr>
        </p:nvSpPr>
        <p:spPr/>
        <p:txBody>
          <a:bodyPr/>
          <a:lstStyle/>
          <a:p>
            <a:fld id="{7AD96CEF-24A8-C74F-A613-1FCB7E72B116}" type="slidenum">
              <a:rPr lang="uk-UA" smtClean="0"/>
              <a:pPr/>
              <a:t>9</a:t>
            </a:fld>
            <a:endParaRPr lang="uk-UA" dirty="0"/>
          </a:p>
        </p:txBody>
      </p:sp>
    </p:spTree>
    <p:extLst>
      <p:ext uri="{BB962C8B-B14F-4D97-AF65-F5344CB8AC3E}">
        <p14:creationId xmlns:p14="http://schemas.microsoft.com/office/powerpoint/2010/main" val="3547897871"/>
      </p:ext>
    </p:extLst>
  </p:cSld>
  <p:clrMapOvr>
    <a:masterClrMapping/>
  </p:clrMapOvr>
</p:sld>
</file>

<file path=ppt/theme/theme1.xml><?xml version="1.0" encoding="utf-8"?>
<a:theme xmlns:a="http://schemas.openxmlformats.org/drawingml/2006/main" name="HB_dataviz">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HB_dataviz.thmx</Template>
  <TotalTime>25070</TotalTime>
  <Words>1321</Words>
  <Application>Microsoft Office PowerPoint</Application>
  <PresentationFormat>On-screen Show (4:3)</PresentationFormat>
  <Paragraphs>130</Paragraphs>
  <Slides>18</Slides>
  <Notes>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18</vt:i4>
      </vt:variant>
    </vt:vector>
  </HeadingPairs>
  <TitlesOfParts>
    <vt:vector size="28" baseType="lpstr">
      <vt:lpstr>Arial</vt:lpstr>
      <vt:lpstr>ArialMT</vt:lpstr>
      <vt:lpstr>Calibri</vt:lpstr>
      <vt:lpstr>Callibri</vt:lpstr>
      <vt:lpstr>Georgia</vt:lpstr>
      <vt:lpstr>Gill Sans</vt:lpstr>
      <vt:lpstr>Menlo-Bold</vt:lpstr>
      <vt:lpstr>Menlo-Regular</vt:lpstr>
      <vt:lpstr>Times New Roman</vt:lpstr>
      <vt:lpstr>HB_dataviz</vt:lpstr>
      <vt:lpstr>Introduction to Data Visualization   </vt:lpstr>
      <vt:lpstr>The default look with ggplot</vt:lpstr>
      <vt:lpstr>Refining a plot can mean several things</vt:lpstr>
      <vt:lpstr>Use case- American Sociological Association</vt:lpstr>
      <vt:lpstr>Basic plot w/ ggplot</vt:lpstr>
      <vt:lpstr>Refinement 1-color</vt:lpstr>
      <vt:lpstr>Refinement II-adding annotations</vt:lpstr>
      <vt:lpstr>Use color to your advantage</vt:lpstr>
      <vt:lpstr>There are other considerations</vt:lpstr>
      <vt:lpstr>Palettes</vt:lpstr>
      <vt:lpstr>RColorBrewer’s palettes</vt:lpstr>
      <vt:lpstr>You can always color manually</vt:lpstr>
      <vt:lpstr>Manually setting colors-example</vt:lpstr>
      <vt:lpstr>More we can do for color-blind viewers</vt:lpstr>
      <vt:lpstr>Layer color and text together - 1</vt:lpstr>
      <vt:lpstr>Layer color and text together - 2</vt:lpstr>
      <vt:lpstr>What to pay attention?</vt:lpstr>
      <vt:lpstr>Demonstration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HB</dc:creator>
  <cp:lastModifiedBy>Halil Bisgin</cp:lastModifiedBy>
  <cp:revision>352</cp:revision>
  <dcterms:created xsi:type="dcterms:W3CDTF">2021-12-31T20:53:49Z</dcterms:created>
  <dcterms:modified xsi:type="dcterms:W3CDTF">2022-04-05T16:25:59Z</dcterms:modified>
</cp:coreProperties>
</file>