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0FF2C-9ACC-A3FE-2EA0-932275C898F3}" v="907" dt="2024-06-10T12:04:29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799" y="1182213"/>
            <a:ext cx="9554342" cy="3288408"/>
          </a:xfrm>
        </p:spPr>
        <p:txBody>
          <a:bodyPr>
            <a:normAutofit fontScale="90000"/>
          </a:bodyPr>
          <a:lstStyle/>
          <a:p>
            <a:r>
              <a:rPr lang="ru-RU" dirty="0"/>
              <a:t>Ведущие производители систем управления базами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7520" y="4617719"/>
            <a:ext cx="6156961" cy="1259620"/>
          </a:xfrm>
        </p:spPr>
        <p:txBody>
          <a:bodyPr anchor="ctr">
            <a:normAutofit/>
          </a:bodyPr>
          <a:lstStyle/>
          <a:p>
            <a:r>
              <a:rPr lang="ru-RU" dirty="0"/>
              <a:t>Подготовила Нечаева </a:t>
            </a:r>
            <a:r>
              <a:rPr lang="ru-RU" dirty="0" err="1"/>
              <a:t>наталья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71AE-1104-68C7-37C7-CC204AAE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СУБД для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D2700-2D2A-EC29-77A0-31C6CD8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Выбор СУБД для работы  - это непростое дело, так как они имеют очень сложную </a:t>
            </a:r>
            <a:r>
              <a:rPr lang="ru-RU"/>
              <a:t>классификацию: их можно разделять по</a:t>
            </a:r>
          </a:p>
          <a:p>
            <a:r>
              <a:rPr lang="ru-RU"/>
              <a:t>Модели;</a:t>
            </a:r>
            <a:endParaRPr lang="ru-RU" dirty="0"/>
          </a:p>
          <a:p>
            <a:r>
              <a:rPr lang="ru-RU"/>
              <a:t>Способу доступа;</a:t>
            </a:r>
            <a:endParaRPr lang="ru-RU" dirty="0"/>
          </a:p>
          <a:p>
            <a:r>
              <a:rPr lang="ru-RU" dirty="0"/>
              <a:t>Степени </a:t>
            </a:r>
            <a:r>
              <a:rPr lang="ru-RU" err="1"/>
              <a:t>распределенности</a:t>
            </a:r>
            <a:r>
              <a:rPr lang="ru-RU"/>
              <a:t> и т.д.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Но зачастую решающим оказывается доступность СУБД, так как они бывают как платные, так и бесплатные.</a:t>
            </a:r>
          </a:p>
        </p:txBody>
      </p:sp>
    </p:spTree>
    <p:extLst>
      <p:ext uri="{BB962C8B-B14F-4D97-AF65-F5344CB8AC3E}">
        <p14:creationId xmlns:p14="http://schemas.microsoft.com/office/powerpoint/2010/main" val="13208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5AAE3-DB90-57FC-42BF-8F8C5BD3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Компания </a:t>
            </a:r>
            <a:r>
              <a:rPr lang="ru-RU" dirty="0" err="1"/>
              <a:t>oracle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73BBE-C30E-9CA7-78AE-4314C050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Название СУБД - </a:t>
            </a:r>
            <a:r>
              <a:rPr lang="ru-RU" b="1">
                <a:ea typeface="+mn-lt"/>
                <a:cs typeface="+mn-lt"/>
              </a:rPr>
              <a:t>Oracle Database</a:t>
            </a:r>
            <a:r>
              <a:rPr lang="ru-RU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 marL="342900" indent="-342900"/>
            <a:r>
              <a:rPr lang="ru-RU"/>
              <a:t>Простая интеграция в любую ОС;</a:t>
            </a:r>
          </a:p>
          <a:p>
            <a:pPr marL="342900" indent="-342900"/>
            <a:r>
              <a:rPr lang="ru-RU" dirty="0"/>
              <a:t>Высокий уровень безопасности;</a:t>
            </a:r>
          </a:p>
          <a:p>
            <a:pPr marL="342900" indent="-342900"/>
            <a:r>
              <a:rPr lang="ru-RU" dirty="0"/>
              <a:t>Скорость обработки данных;</a:t>
            </a:r>
          </a:p>
          <a:p>
            <a:pPr marL="342900" indent="-342900"/>
            <a:r>
              <a:rPr lang="ru-RU" dirty="0"/>
              <a:t>Производительность и др.</a:t>
            </a:r>
          </a:p>
          <a:p>
            <a:pPr marL="0" indent="0">
              <a:buNone/>
            </a:pPr>
            <a:r>
              <a:rPr lang="ru-RU" dirty="0"/>
              <a:t>Наряду со всеми плюсами, у данной СУБД есть один существенный минус - она очень дорогая, поэтому доступна только крупным клиентам.</a:t>
            </a:r>
          </a:p>
          <a:p>
            <a:pPr marL="342900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7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1F942-94A9-B072-DD45-6E8C372E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MySQL AB и Oracle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E9FA2-8E3B-13AF-947F-400FD9A7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Совместными усилиями была разработана СУБД MySQL.</a:t>
            </a:r>
          </a:p>
          <a:p>
            <a:pPr marL="0" indent="0">
              <a:buNone/>
            </a:pPr>
            <a:r>
              <a:rPr lang="ru-RU" dirty="0"/>
              <a:t>Имеет открытый исходный код.</a:t>
            </a:r>
          </a:p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 marL="342900" indent="-342900"/>
            <a:r>
              <a:rPr lang="ru-RU" dirty="0"/>
              <a:t>Производительность;</a:t>
            </a:r>
          </a:p>
          <a:p>
            <a:pPr marL="342900" indent="-342900"/>
            <a:r>
              <a:rPr lang="ru-RU" dirty="0"/>
              <a:t>Надежность;</a:t>
            </a:r>
          </a:p>
          <a:p>
            <a:pPr marL="342900" indent="-342900"/>
            <a:r>
              <a:rPr lang="ru-RU" dirty="0"/>
              <a:t>Простота;</a:t>
            </a:r>
          </a:p>
          <a:p>
            <a:pPr marL="342900" indent="-342900"/>
            <a:r>
              <a:rPr lang="ru-RU" dirty="0"/>
              <a:t>Актуальна для средних и маленьких проектов;</a:t>
            </a:r>
          </a:p>
          <a:p>
            <a:pPr marL="342900" indent="-342900"/>
            <a:r>
              <a:rPr lang="ru-RU" dirty="0"/>
              <a:t>Совместимость почти со всеми языками программирования и др.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38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DBC13-1EDF-9854-7D99-9E49C13A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Microsoft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5B30B-1A54-AA5D-27E8-62A78EED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Microsoft SQL Server – собственная разработка большой компании.</a:t>
            </a:r>
          </a:p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 marL="342900" indent="-342900"/>
            <a:r>
              <a:rPr lang="ru-RU" dirty="0"/>
              <a:t>Интеграция с другими проектами компании;</a:t>
            </a:r>
          </a:p>
          <a:p>
            <a:pPr marL="342900" indent="-342900"/>
            <a:r>
              <a:rPr lang="ru-RU" dirty="0"/>
              <a:t>Производительность;</a:t>
            </a:r>
          </a:p>
          <a:p>
            <a:pPr marL="342900" indent="-342900"/>
            <a:r>
              <a:rPr lang="ru-RU" dirty="0"/>
              <a:t>Много возможностей для администрирования.</a:t>
            </a:r>
          </a:p>
          <a:p>
            <a:pPr marL="0" indent="0">
              <a:buNone/>
            </a:pPr>
            <a:r>
              <a:rPr lang="ru-RU" dirty="0"/>
              <a:t>Но данная СУБД имеет высокую стоимость лицензии, что снижает ее популярность.</a:t>
            </a:r>
          </a:p>
          <a:p>
            <a:pPr marL="342900" indent="-34290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64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603F-03A6-35A9-B316-0584E2B1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Postgresql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227AD-5384-3E3B-75CC-993D247E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Одноименная СУБД является свободной объектно-реляционной.</a:t>
            </a:r>
          </a:p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 marL="342900" indent="-342900"/>
            <a:r>
              <a:rPr lang="ru-RU" dirty="0"/>
              <a:t>Поддержка множества типов данных;</a:t>
            </a:r>
          </a:p>
          <a:p>
            <a:pPr marL="342900" indent="-342900"/>
            <a:r>
              <a:rPr lang="ru-RU" dirty="0"/>
              <a:t>Высокая производительность;</a:t>
            </a:r>
          </a:p>
          <a:p>
            <a:pPr marL="342900" indent="-342900"/>
            <a:r>
              <a:rPr lang="ru-RU" dirty="0"/>
              <a:t>Богатый функционал и пр.</a:t>
            </a:r>
          </a:p>
          <a:p>
            <a:pPr marL="0" indent="0">
              <a:buNone/>
            </a:pPr>
            <a:r>
              <a:rPr lang="ru-RU" dirty="0"/>
              <a:t>Из минусов можно сложности при настройке и управлении, а также скорость производительности данной СУБД несколько ниже остальных.</a:t>
            </a:r>
          </a:p>
        </p:txBody>
      </p:sp>
    </p:spTree>
    <p:extLst>
      <p:ext uri="{BB962C8B-B14F-4D97-AF65-F5344CB8AC3E}">
        <p14:creationId xmlns:p14="http://schemas.microsoft.com/office/powerpoint/2010/main" val="150370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4F961-09F1-16BD-46EE-F3E996F8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ibm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AA758-C4EC-31E3-878E-FAEC9FBC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Данная компания выпускает несколько продуктов, таких как </a:t>
            </a:r>
            <a:r>
              <a:rPr lang="ru-RU" b="1" dirty="0">
                <a:ea typeface="+mn-lt"/>
                <a:cs typeface="+mn-lt"/>
              </a:rPr>
              <a:t>Db2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b="1" err="1">
                <a:solidFill>
                  <a:srgbClr val="001E2E"/>
                </a:solidFill>
                <a:ea typeface="+mn-lt"/>
                <a:cs typeface="+mn-lt"/>
              </a:rPr>
              <a:t>Informix</a:t>
            </a:r>
            <a:r>
              <a:rPr lang="ru-RU" dirty="0">
                <a:solidFill>
                  <a:srgbClr val="001E2E"/>
                </a:solidFill>
                <a:ea typeface="+mn-lt"/>
                <a:cs typeface="+mn-lt"/>
              </a:rPr>
              <a:t>.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Db2 обладает превосходным уровнем безопасности и функций аналитики данных, по большей части используется крупными компаниями.</a:t>
            </a:r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Informix</a:t>
            </a:r>
            <a:r>
              <a:rPr lang="ru-RU" dirty="0">
                <a:ea typeface="+mn-lt"/>
                <a:cs typeface="+mn-lt"/>
              </a:rPr>
              <a:t> известен своей высокой производительностью и надежностью.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515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AngleLinesVTI</vt:lpstr>
      <vt:lpstr>Ведущие производители систем управления базами данных</vt:lpstr>
      <vt:lpstr>Выбор СУБД для работы</vt:lpstr>
      <vt:lpstr>Компания oracle</vt:lpstr>
      <vt:lpstr>MySQL AB и Oracle</vt:lpstr>
      <vt:lpstr>Microsoft</vt:lpstr>
      <vt:lpstr>Postgresql</vt:lpstr>
      <vt:lpstr>ibm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163</cp:revision>
  <dcterms:created xsi:type="dcterms:W3CDTF">2024-06-09T16:44:16Z</dcterms:created>
  <dcterms:modified xsi:type="dcterms:W3CDTF">2024-06-10T12:04:45Z</dcterms:modified>
</cp:coreProperties>
</file>