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13CE1-F973-A5C3-C20E-DDD78153F7F5}" v="1154" dt="2024-06-10T13:01:3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296649"/>
            <a:ext cx="9298984" cy="3402767"/>
          </a:xfrm>
        </p:spPr>
        <p:txBody>
          <a:bodyPr>
            <a:normAutofit/>
          </a:bodyPr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Этапы развития СУБД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5254052"/>
            <a:ext cx="5967967" cy="918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Подготовила Нечаева Н.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E653-D188-7A08-6132-AE3FFAAA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Введение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223E2-EF99-AECF-3476-E1AA1473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515600" cy="4664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 того, как появились СУБД, вся информация хранилась так, как решал конкретный разработчик. </a:t>
            </a:r>
          </a:p>
          <a:p>
            <a:pPr marL="0" indent="0">
              <a:buNone/>
            </a:pPr>
            <a:r>
              <a:rPr lang="ru-RU" dirty="0"/>
              <a:t>Для этого могли использовать функции операционной системы или же устройства ввода-вывода, что не было очень удобным вариантом: функции ОС не позволяли сортировать данные, хранящиеся в файлах, ограничивать запись в них; также был вопрос о совместном доступе к одним и тем же данным без проблем со стороны системы. Все эти проблемы послужили развитию СУБД.</a:t>
            </a:r>
          </a:p>
          <a:p>
            <a:pPr marL="0" indent="0">
              <a:buNone/>
            </a:pPr>
            <a:r>
              <a:rPr lang="ru-RU" dirty="0"/>
              <a:t>В итоге можно выделить следующие этапы развития СУБД:</a:t>
            </a:r>
          </a:p>
          <a:p>
            <a:pPr marL="457200" indent="-457200">
              <a:buAutoNum type="arabicPeriod"/>
            </a:pPr>
            <a:r>
              <a:rPr lang="ru-RU" dirty="0"/>
              <a:t>Централизированное хранение данных</a:t>
            </a:r>
          </a:p>
          <a:p>
            <a:pPr marL="457200" indent="-457200">
              <a:buAutoNum type="arabicPeriod"/>
            </a:pPr>
            <a:r>
              <a:rPr lang="ru-RU" dirty="0"/>
              <a:t>Развитие персональных компьютеров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Переход от персонализации к интеграции</a:t>
            </a:r>
          </a:p>
          <a:p>
            <a:pPr marL="457200" indent="-457200">
              <a:buAutoNum type="arabicPeriod"/>
            </a:pPr>
            <a:r>
              <a:rPr lang="ru-RU" dirty="0"/>
              <a:t>Развитие Интернета</a:t>
            </a:r>
          </a:p>
        </p:txBody>
      </p:sp>
    </p:spTree>
    <p:extLst>
      <p:ext uri="{BB962C8B-B14F-4D97-AF65-F5344CB8AC3E}">
        <p14:creationId xmlns:p14="http://schemas.microsoft.com/office/powerpoint/2010/main" val="13275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7C8E3-266C-60DE-8E7F-B7EABE9B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2220"/>
          </a:xfrm>
        </p:spPr>
        <p:txBody>
          <a:bodyPr>
            <a:normAutofit fontScale="90000"/>
          </a:bodyPr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Первый этап</a:t>
            </a:r>
            <a:br>
              <a:rPr lang="ru-RU" dirty="0">
                <a:cs typeface="Angsana New"/>
              </a:rPr>
            </a:br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"Большие" машины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10EB8-3E97-8528-263E-2B4C4AB1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573"/>
            <a:ext cx="10515600" cy="41003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Базы данных хранились во внешней памяти центральной ЭВМ, пользователями этих баз данных были задачи, запускаемые в основном в пакетном режиме. 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Интерактивный режим доступа обеспечивался с помощью консольных терминалов, которые не обладали собственными вычислительными ресурсами и служили только устройствами ввода-вывода для центральной ЭВМ. Программы доступа к БД писались на различных языках и запускались как обычные числовые программы.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Функции управления распределением ресурсов в основном осуществлялись операционной системой.</a:t>
            </a:r>
          </a:p>
          <a:p>
            <a:pPr marL="0" indent="0">
              <a:buNone/>
            </a:pPr>
            <a:r>
              <a:rPr lang="ru-RU" dirty="0"/>
              <a:t>В это же время проводилось очень много работ по </a:t>
            </a:r>
            <a:r>
              <a:rPr lang="ru-RU" dirty="0">
                <a:ea typeface="+mn-lt"/>
                <a:cs typeface="+mn-lt"/>
              </a:rPr>
              <a:t>обоснованию и формализации реляционной модели данных, и была создана первая система (System R), реализующая идеологию реляционной модели данных.</a:t>
            </a:r>
          </a:p>
          <a:p>
            <a:pPr marL="0" indent="0">
              <a:buNone/>
            </a:pPr>
            <a:r>
              <a:rPr lang="ru-RU" dirty="0"/>
              <a:t>Также появляется определение "транзакций" и первые языки высокого уровня для работ с </a:t>
            </a:r>
            <a:r>
              <a:rPr lang="ru-RU" dirty="0">
                <a:ea typeface="+mn-lt"/>
                <a:cs typeface="+mn-lt"/>
              </a:rPr>
              <a:t>реляционной моделью данных, но отсутствуют стандарты.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28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3CF1D-8429-1038-BE00-FDFC7792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6960"/>
          </a:xfrm>
        </p:spPr>
        <p:txBody>
          <a:bodyPr>
            <a:normAutofit fontScale="90000"/>
          </a:bodyPr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Второй этап</a:t>
            </a:r>
            <a:br>
              <a:rPr lang="ru-RU" dirty="0">
                <a:cs typeface="Angsana New"/>
              </a:rPr>
            </a:br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Появление компьютеров в домах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18AEE-4C7A-BC00-576E-5DBACEF0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Так как пользователи в большинстве своем не имели специальных знаний, а домашние компьютеры обладали меньшей производительностью, то разработанные СУБД им не подходили. Поэтому начали появляться настольные СУБД.</a:t>
            </a:r>
            <a:r>
              <a:rPr lang="ru-RU" dirty="0">
                <a:ea typeface="+mn-lt"/>
                <a:cs typeface="+mn-lt"/>
              </a:rPr>
              <a:t> Они были рассчитаны на создание БД в основном с монопольным доступом.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Большинство СУБД имели развитый и удобный пользовательский интерфейс. В большинстве существовал интерактивный режим работы с БД как в рамках описания БД, так и в рамках проектирования запросов. Кроме того, большинство СУБД предлагали развитый и удобный инструментарий для разработки готовых приложений без программирования (на основе готовых шаблонов форм, конструкторов запросов).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Во всех СУБД поддерживался только внешний табличный вид структур данных.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При наличии высокоуровневых языков манипулирования данными типа реляционной алгебры и SQL в настольных СУБД поддерживались низкоуровневые языки манипулирования данными на уровне отдельных строк таблиц.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В настольных СУБД отсутствовали средства поддержки ссылочной и структурной целостности базы данных: эти функции должны были выполнять приложения.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Наличие монопольного режима работы фактически привело к вырождению функций администрирования БД и в связи с этим — к отсутствию инструментальных средств администрирования 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1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F225C-C26C-E5DA-B6D2-ED273E5C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5644"/>
          </a:xfrm>
        </p:spPr>
        <p:txBody>
          <a:bodyPr>
            <a:normAutofit fontScale="90000"/>
          </a:bodyPr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Третий этап</a:t>
            </a:r>
            <a:br>
              <a:rPr lang="ru-RU" dirty="0">
                <a:cs typeface="Angsana New"/>
              </a:rPr>
            </a:br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Распределенные БД. Нынешнее время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BDCE-4A07-502D-80E9-BA6EBB68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Появились технологии "клиент-сервер".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Большинство современных СУБД рассчитаны на </a:t>
            </a:r>
            <a:r>
              <a:rPr lang="ru-RU" err="1">
                <a:ea typeface="+mn-lt"/>
                <a:cs typeface="+mn-lt"/>
              </a:rPr>
              <a:t>многоплатформенную</a:t>
            </a:r>
            <a:r>
              <a:rPr lang="ru-RU" dirty="0">
                <a:ea typeface="+mn-lt"/>
                <a:cs typeface="+mn-lt"/>
              </a:rPr>
              <a:t> архитектуру, то есть они могут работать на компьютерах с разной архитектурой и под разными операционными системами.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Необходимость поддержки многопользовательской работы с базой данных и возможность децентрализованного хранения данных потребовали развития средств администрирования БД с реализацией общей концепции средств защиты данных.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Для того чтобы не потерять клиентов, которые ранее работали на настольных СУБД, практически все современные СУБД имеют средства подключения клиентских приложений, разработанных с использованием настольных СУБД, и средства экспорта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8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89680-9578-4704-346D-47EE76EB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5645"/>
          </a:xfrm>
        </p:spPr>
        <p:txBody>
          <a:bodyPr>
            <a:normAutofit fontScale="90000"/>
          </a:bodyPr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Четвертый этап</a:t>
            </a:r>
            <a:br>
              <a:rPr lang="ru-RU" dirty="0">
                <a:cs typeface="Angsana New"/>
              </a:rPr>
            </a:br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Развитие Интернета.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573F6-3581-83D5-6C1F-027CF446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Основное отличие этого подхода от технологии клиент-сервер состоит в том, что отпадает необходимость использования специализированного клиентского программного обеспечения. Для работы с удаленной базой данных используется стандартный браузер.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При этом встроенный в загружаемые пользователем HTML-страницы код, написанный обычно на языке Java, Java-</a:t>
            </a:r>
            <a:r>
              <a:rPr lang="ru-RU" dirty="0" err="1">
                <a:ea typeface="+mn-lt"/>
                <a:cs typeface="+mn-lt"/>
              </a:rPr>
              <a:t>script</a:t>
            </a:r>
            <a:r>
              <a:rPr lang="ru-RU" dirty="0">
                <a:ea typeface="+mn-lt"/>
                <a:cs typeface="+mn-lt"/>
              </a:rPr>
              <a:t>, Perl и других, отслеживает все действия пользователя и транслирует их в низкоуровневые SQL-запросы к базе данных, выполняя, таким образом, ту работу, которой в технологии клиент-сервер занимается клиентская программа.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7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EE6F6-4901-3F54-C903-D4F4AFB3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Некоторые важные замечания</a:t>
            </a:r>
            <a:endParaRPr lang="ru-RU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C22A3-1274-4A54-3FAE-71360DCC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 развитием СУБД выяснилось, что не все задачи решаются с использованием реляционных СУБД и языка для работы с ними - SQL. Исходя из этого появилась необходимость в разработке чего-то нового, позволяющего все-таки разрешить подобные задачи.</a:t>
            </a:r>
          </a:p>
          <a:p>
            <a:pPr marL="0" indent="0">
              <a:buNone/>
            </a:pPr>
            <a:r>
              <a:rPr lang="ru-RU" dirty="0"/>
              <a:t>В связи с этим появилась и активно развивается </a:t>
            </a:r>
            <a:r>
              <a:rPr lang="ru-RU" dirty="0" err="1"/>
              <a:t>идеалогия</a:t>
            </a:r>
            <a:r>
              <a:rPr lang="ru-RU" dirty="0"/>
              <a:t> </a:t>
            </a:r>
            <a:r>
              <a:rPr lang="ru-RU" dirty="0" err="1"/>
              <a:t>NoSQL</a:t>
            </a:r>
            <a:r>
              <a:rPr lang="ru-RU" dirty="0"/>
              <a:t> (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SQL), которая объединяет ряд подходов и проектов, связанных с использованием и созданием </a:t>
            </a:r>
            <a:r>
              <a:rPr lang="ru-RU" dirty="0" err="1"/>
              <a:t>нереляционных</a:t>
            </a:r>
            <a:r>
              <a:rPr lang="ru-RU" dirty="0"/>
              <a:t>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6345253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FadeVTI</vt:lpstr>
      <vt:lpstr>Этапы развития СУБД</vt:lpstr>
      <vt:lpstr>Введение</vt:lpstr>
      <vt:lpstr>Первый этап "Большие" машины</vt:lpstr>
      <vt:lpstr>Второй этап Появление компьютеров в домах</vt:lpstr>
      <vt:lpstr>Третий этап Распределенные БД. Нынешнее время</vt:lpstr>
      <vt:lpstr>Четвертый этап Развитие Интернета.</vt:lpstr>
      <vt:lpstr>Некоторые важные замечания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183</cp:revision>
  <dcterms:created xsi:type="dcterms:W3CDTF">2024-06-10T12:14:01Z</dcterms:created>
  <dcterms:modified xsi:type="dcterms:W3CDTF">2024-06-10T13:01:33Z</dcterms:modified>
</cp:coreProperties>
</file>