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944100" cy="21420138"/>
  <p:notesSz cx="9944100" cy="21420138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32">
          <p15:clr>
            <a:srgbClr val="A4A3A4"/>
          </p15:clr>
        </p15:guide>
        <p15:guide id="2" orient="horz" pos="67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112" y="32"/>
      </p:cViewPr>
      <p:guideLst>
        <p:guide pos="3132"/>
        <p:guide orient="horz" pos="67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745808" y="3505566"/>
            <a:ext cx="8452485" cy="7457381"/>
          </a:xfrm>
        </p:spPr>
        <p:txBody>
          <a:bodyPr anchor="b"/>
          <a:lstStyle>
            <a:lvl1pPr algn="ctr">
              <a:defRPr sz="655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243013" y="11250533"/>
            <a:ext cx="7458075" cy="5171573"/>
          </a:xfrm>
        </p:spPr>
        <p:txBody>
          <a:bodyPr/>
          <a:lstStyle>
            <a:lvl1pPr marL="0" indent="0" algn="ctr">
              <a:buNone/>
              <a:defRPr sz="2600"/>
            </a:lvl1pPr>
            <a:lvl2pPr marL="497205" indent="0" algn="ctr">
              <a:buNone/>
              <a:defRPr sz="2200"/>
            </a:lvl2pPr>
            <a:lvl3pPr marL="994410" indent="0" algn="ctr">
              <a:buNone/>
              <a:defRPr sz="1950"/>
            </a:lvl3pPr>
            <a:lvl4pPr marL="1491615" indent="0" algn="ctr">
              <a:buNone/>
              <a:defRPr sz="1750"/>
            </a:lvl4pPr>
            <a:lvl5pPr marL="1988820" indent="0" algn="ctr">
              <a:buNone/>
              <a:defRPr sz="1750"/>
            </a:lvl5pPr>
            <a:lvl6pPr marL="2486025" indent="0" algn="ctr">
              <a:buNone/>
              <a:defRPr sz="1750"/>
            </a:lvl6pPr>
            <a:lvl7pPr marL="2983230" indent="0" algn="ctr">
              <a:buNone/>
              <a:defRPr sz="1750"/>
            </a:lvl7pPr>
            <a:lvl8pPr marL="3480435" indent="0" algn="ctr">
              <a:buNone/>
              <a:defRPr sz="1750"/>
            </a:lvl8pPr>
            <a:lvl9pPr marL="3977640" indent="0" algn="ctr">
              <a:buNone/>
              <a:defRPr sz="175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DF035A-0874-C14B-BAB6-98B59BF28CFB}" type="datetimeFigureOut">
              <a:rPr lang="ru-RU"/>
              <a:t>27.04.2025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9FA0025-5501-0343-A89C-BDEE91CB115A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DF035A-0874-C14B-BAB6-98B59BF28CFB}" type="datetimeFigureOut">
              <a:rPr lang="ru-RU"/>
              <a:t>27.04.2025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9FA0025-5501-0343-A89C-BDEE91CB115A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7116246" y="1140424"/>
            <a:ext cx="2144197" cy="18152577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83658" y="1140424"/>
            <a:ext cx="6308288" cy="18152577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DF035A-0874-C14B-BAB6-98B59BF28CFB}" type="datetimeFigureOut">
              <a:rPr lang="ru-RU"/>
              <a:t>27.04.2025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9FA0025-5501-0343-A89C-BDEE91CB115A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DF035A-0874-C14B-BAB6-98B59BF28CFB}" type="datetimeFigureOut">
              <a:rPr lang="ru-RU"/>
              <a:t>27.04.2025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9FA0025-5501-0343-A89C-BDEE91CB115A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8478" y="5340166"/>
            <a:ext cx="8576786" cy="8910181"/>
          </a:xfrm>
        </p:spPr>
        <p:txBody>
          <a:bodyPr anchor="b"/>
          <a:lstStyle>
            <a:lvl1pPr>
              <a:defRPr sz="655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8478" y="14334640"/>
            <a:ext cx="8576786" cy="4685654"/>
          </a:xfrm>
        </p:spPr>
        <p:txBody>
          <a:bodyPr/>
          <a:lstStyle>
            <a:lvl1pPr marL="0" indent="0">
              <a:buNone/>
              <a:defRPr sz="2600">
                <a:solidFill>
                  <a:schemeClr val="tx1"/>
                </a:solidFill>
              </a:defRPr>
            </a:lvl1pPr>
            <a:lvl2pPr marL="49720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99441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3pPr>
            <a:lvl4pPr marL="1491615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4pPr>
            <a:lvl5pPr marL="1988820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5pPr>
            <a:lvl6pPr marL="2486025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6pPr>
            <a:lvl7pPr marL="2983230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7pPr>
            <a:lvl8pPr marL="3480435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8pPr>
            <a:lvl9pPr marL="3977640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DF035A-0874-C14B-BAB6-98B59BF28CFB}" type="datetimeFigureOut">
              <a:rPr lang="ru-RU"/>
              <a:t>27.04.2025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9FA0025-5501-0343-A89C-BDEE91CB115A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83657" y="5702120"/>
            <a:ext cx="4226243" cy="13590881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5034200" y="5702120"/>
            <a:ext cx="4226243" cy="13590881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DF035A-0874-C14B-BAB6-98B59BF28CFB}" type="datetimeFigureOut">
              <a:rPr lang="ru-RU"/>
              <a:t>27.04.2025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9FA0025-5501-0343-A89C-BDEE91CB115A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84952" y="1140428"/>
            <a:ext cx="8576786" cy="4140237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4953" y="5250910"/>
            <a:ext cx="4206820" cy="2573390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205" indent="0">
              <a:buNone/>
              <a:defRPr sz="2200" b="1"/>
            </a:lvl2pPr>
            <a:lvl3pPr marL="994410" indent="0">
              <a:buNone/>
              <a:defRPr sz="1950" b="1"/>
            </a:lvl3pPr>
            <a:lvl4pPr marL="1491615" indent="0">
              <a:buNone/>
              <a:defRPr sz="1750" b="1"/>
            </a:lvl4pPr>
            <a:lvl5pPr marL="1988820" indent="0">
              <a:buNone/>
              <a:defRPr sz="1750" b="1"/>
            </a:lvl5pPr>
            <a:lvl6pPr marL="2486025" indent="0">
              <a:buNone/>
              <a:defRPr sz="1750" b="1"/>
            </a:lvl6pPr>
            <a:lvl7pPr marL="2983230" indent="0">
              <a:buNone/>
              <a:defRPr sz="1750" b="1"/>
            </a:lvl7pPr>
            <a:lvl8pPr marL="3480435" indent="0">
              <a:buNone/>
              <a:defRPr sz="1750" b="1"/>
            </a:lvl8pPr>
            <a:lvl9pPr marL="3977640" indent="0">
              <a:buNone/>
              <a:defRPr sz="175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84953" y="7824301"/>
            <a:ext cx="4206820" cy="11508367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5034201" y="5250910"/>
            <a:ext cx="4227538" cy="2573390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205" indent="0">
              <a:buNone/>
              <a:defRPr sz="2200" b="1"/>
            </a:lvl2pPr>
            <a:lvl3pPr marL="994410" indent="0">
              <a:buNone/>
              <a:defRPr sz="1950" b="1"/>
            </a:lvl3pPr>
            <a:lvl4pPr marL="1491615" indent="0">
              <a:buNone/>
              <a:defRPr sz="1750" b="1"/>
            </a:lvl4pPr>
            <a:lvl5pPr marL="1988820" indent="0">
              <a:buNone/>
              <a:defRPr sz="1750" b="1"/>
            </a:lvl5pPr>
            <a:lvl6pPr marL="2486025" indent="0">
              <a:buNone/>
              <a:defRPr sz="1750" b="1"/>
            </a:lvl6pPr>
            <a:lvl7pPr marL="2983230" indent="0">
              <a:buNone/>
              <a:defRPr sz="1750" b="1"/>
            </a:lvl7pPr>
            <a:lvl8pPr marL="3480435" indent="0">
              <a:buNone/>
              <a:defRPr sz="1750" b="1"/>
            </a:lvl8pPr>
            <a:lvl9pPr marL="3977640" indent="0">
              <a:buNone/>
              <a:defRPr sz="175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5034201" y="7824301"/>
            <a:ext cx="4227538" cy="11508367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DF035A-0874-C14B-BAB6-98B59BF28CFB}" type="datetimeFigureOut">
              <a:rPr lang="ru-RU"/>
              <a:t>27.04.2025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9FA0025-5501-0343-A89C-BDEE91CB115A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DF035A-0874-C14B-BAB6-98B59BF28CFB}" type="datetimeFigureOut">
              <a:rPr lang="ru-RU"/>
              <a:t>27.04.2025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9FA0025-5501-0343-A89C-BDEE91CB115A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DF035A-0874-C14B-BAB6-98B59BF28CFB}" type="datetimeFigureOut">
              <a:rPr lang="ru-RU"/>
              <a:t>27.04.2025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9FA0025-5501-0343-A89C-BDEE91CB115A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84952" y="1428009"/>
            <a:ext cx="3207231" cy="4998032"/>
          </a:xfrm>
        </p:spPr>
        <p:txBody>
          <a:bodyPr anchor="b"/>
          <a:lstStyle>
            <a:lvl1pPr>
              <a:defRPr sz="35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227538" y="3084108"/>
            <a:ext cx="5034201" cy="15222181"/>
          </a:xfrm>
        </p:spPr>
        <p:txBody>
          <a:bodyPr/>
          <a:lstStyle>
            <a:lvl1pPr>
              <a:defRPr sz="3500"/>
            </a:lvl1pPr>
            <a:lvl2pPr>
              <a:defRPr sz="305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84952" y="6426041"/>
            <a:ext cx="3207231" cy="11905037"/>
          </a:xfrm>
        </p:spPr>
        <p:txBody>
          <a:bodyPr/>
          <a:lstStyle>
            <a:lvl1pPr marL="0" indent="0">
              <a:buNone/>
              <a:defRPr sz="1750"/>
            </a:lvl1pPr>
            <a:lvl2pPr marL="497205" indent="0">
              <a:buNone/>
              <a:defRPr sz="1500"/>
            </a:lvl2pPr>
            <a:lvl3pPr marL="994410" indent="0">
              <a:buNone/>
              <a:defRPr sz="1300"/>
            </a:lvl3pPr>
            <a:lvl4pPr marL="1491615" indent="0">
              <a:buNone/>
              <a:defRPr sz="1100"/>
            </a:lvl4pPr>
            <a:lvl5pPr marL="1988820" indent="0">
              <a:buNone/>
              <a:defRPr sz="1100"/>
            </a:lvl5pPr>
            <a:lvl6pPr marL="2486025" indent="0">
              <a:buNone/>
              <a:defRPr sz="1100"/>
            </a:lvl6pPr>
            <a:lvl7pPr marL="2983230" indent="0">
              <a:buNone/>
              <a:defRPr sz="1100"/>
            </a:lvl7pPr>
            <a:lvl8pPr marL="3480435" indent="0">
              <a:buNone/>
              <a:defRPr sz="1100"/>
            </a:lvl8pPr>
            <a:lvl9pPr marL="3977640" indent="0">
              <a:buNone/>
              <a:defRPr sz="11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DF035A-0874-C14B-BAB6-98B59BF28CFB}" type="datetimeFigureOut">
              <a:rPr lang="ru-RU"/>
              <a:t>27.04.2025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9FA0025-5501-0343-A89C-BDEE91CB115A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84952" y="1428009"/>
            <a:ext cx="3207231" cy="4998032"/>
          </a:xfrm>
        </p:spPr>
        <p:txBody>
          <a:bodyPr anchor="b"/>
          <a:lstStyle>
            <a:lvl1pPr>
              <a:defRPr sz="35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4227538" y="3084108"/>
            <a:ext cx="5034201" cy="15222181"/>
          </a:xfrm>
        </p:spPr>
        <p:txBody>
          <a:bodyPr anchor="t"/>
          <a:lstStyle>
            <a:lvl1pPr marL="0" indent="0">
              <a:buNone/>
              <a:defRPr sz="3500"/>
            </a:lvl1pPr>
            <a:lvl2pPr marL="497205" indent="0">
              <a:buNone/>
              <a:defRPr sz="3050"/>
            </a:lvl2pPr>
            <a:lvl3pPr marL="994410" indent="0">
              <a:buNone/>
              <a:defRPr sz="2600"/>
            </a:lvl3pPr>
            <a:lvl4pPr marL="1491615" indent="0">
              <a:buNone/>
              <a:defRPr sz="2200"/>
            </a:lvl4pPr>
            <a:lvl5pPr marL="1988820" indent="0">
              <a:buNone/>
              <a:defRPr sz="2200"/>
            </a:lvl5pPr>
            <a:lvl6pPr marL="2486025" indent="0">
              <a:buNone/>
              <a:defRPr sz="2200"/>
            </a:lvl6pPr>
            <a:lvl7pPr marL="2983230" indent="0">
              <a:buNone/>
              <a:defRPr sz="2200"/>
            </a:lvl7pPr>
            <a:lvl8pPr marL="3480435" indent="0">
              <a:buNone/>
              <a:defRPr sz="2200"/>
            </a:lvl8pPr>
            <a:lvl9pPr marL="3977640" indent="0">
              <a:buNone/>
              <a:defRPr sz="22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84952" y="6426041"/>
            <a:ext cx="3207231" cy="11905037"/>
          </a:xfrm>
        </p:spPr>
        <p:txBody>
          <a:bodyPr/>
          <a:lstStyle>
            <a:lvl1pPr marL="0" indent="0">
              <a:buNone/>
              <a:defRPr sz="1750"/>
            </a:lvl1pPr>
            <a:lvl2pPr marL="497205" indent="0">
              <a:buNone/>
              <a:defRPr sz="1500"/>
            </a:lvl2pPr>
            <a:lvl3pPr marL="994410" indent="0">
              <a:buNone/>
              <a:defRPr sz="1300"/>
            </a:lvl3pPr>
            <a:lvl4pPr marL="1491615" indent="0">
              <a:buNone/>
              <a:defRPr sz="1100"/>
            </a:lvl4pPr>
            <a:lvl5pPr marL="1988820" indent="0">
              <a:buNone/>
              <a:defRPr sz="1100"/>
            </a:lvl5pPr>
            <a:lvl6pPr marL="2486025" indent="0">
              <a:buNone/>
              <a:defRPr sz="1100"/>
            </a:lvl6pPr>
            <a:lvl7pPr marL="2983230" indent="0">
              <a:buNone/>
              <a:defRPr sz="1100"/>
            </a:lvl7pPr>
            <a:lvl8pPr marL="3480435" indent="0">
              <a:buNone/>
              <a:defRPr sz="1100"/>
            </a:lvl8pPr>
            <a:lvl9pPr marL="3977640" indent="0">
              <a:buNone/>
              <a:defRPr sz="11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DF035A-0874-C14B-BAB6-98B59BF28CFB}" type="datetimeFigureOut">
              <a:rPr lang="ru-RU"/>
              <a:t>27.04.2025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9FA0025-5501-0343-A89C-BDEE91CB115A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83657" y="1140428"/>
            <a:ext cx="8576786" cy="4140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3657" y="5702120"/>
            <a:ext cx="8576786" cy="13590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83657" y="19853299"/>
            <a:ext cx="2237423" cy="1140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DF035A-0874-C14B-BAB6-98B59BF28CFB}" type="datetimeFigureOut">
              <a:rPr lang="ru-RU"/>
              <a:t>27.04.2025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293983" y="19853299"/>
            <a:ext cx="3356134" cy="1140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023020" y="19853299"/>
            <a:ext cx="2237423" cy="1140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9FA0025-5501-0343-A89C-BDEE91CB115A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94410">
        <a:lnSpc>
          <a:spcPct val="90000"/>
        </a:lnSpc>
        <a:spcBef>
          <a:spcPts val="0"/>
        </a:spcBef>
        <a:buNone/>
        <a:defRPr sz="48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8603" indent="-248603" algn="l" defTabSz="994410">
        <a:lnSpc>
          <a:spcPct val="90000"/>
        </a:lnSpc>
        <a:spcBef>
          <a:spcPts val="1088"/>
        </a:spcBef>
        <a:buFont typeface="Arial"/>
        <a:buChar char="•"/>
        <a:defRPr sz="3050">
          <a:solidFill>
            <a:schemeClr val="tx1"/>
          </a:solidFill>
          <a:latin typeface="+mn-lt"/>
          <a:ea typeface="+mn-ea"/>
          <a:cs typeface="+mn-cs"/>
        </a:defRPr>
      </a:lvl1pPr>
      <a:lvl2pPr marL="745808" indent="-248603" algn="l" defTabSz="994410">
        <a:lnSpc>
          <a:spcPct val="90000"/>
        </a:lnSpc>
        <a:spcBef>
          <a:spcPts val="544"/>
        </a:spcBef>
        <a:buFont typeface="Arial"/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2pPr>
      <a:lvl3pPr marL="1243013" indent="-248603" algn="l" defTabSz="994410">
        <a:lnSpc>
          <a:spcPct val="90000"/>
        </a:lnSpc>
        <a:spcBef>
          <a:spcPts val="544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3pPr>
      <a:lvl4pPr marL="1740218" indent="-248603" algn="l" defTabSz="994410">
        <a:lnSpc>
          <a:spcPct val="90000"/>
        </a:lnSpc>
        <a:spcBef>
          <a:spcPts val="544"/>
        </a:spcBef>
        <a:buFont typeface="Arial"/>
        <a:buChar char="•"/>
        <a:defRPr sz="1950">
          <a:solidFill>
            <a:schemeClr val="tx1"/>
          </a:solidFill>
          <a:latin typeface="+mn-lt"/>
          <a:ea typeface="+mn-ea"/>
          <a:cs typeface="+mn-cs"/>
        </a:defRPr>
      </a:lvl4pPr>
      <a:lvl5pPr marL="2237423" indent="-248603" algn="l" defTabSz="994410">
        <a:lnSpc>
          <a:spcPct val="90000"/>
        </a:lnSpc>
        <a:spcBef>
          <a:spcPts val="544"/>
        </a:spcBef>
        <a:buFont typeface="Arial"/>
        <a:buChar char="•"/>
        <a:defRPr sz="1950">
          <a:solidFill>
            <a:schemeClr val="tx1"/>
          </a:solidFill>
          <a:latin typeface="+mn-lt"/>
          <a:ea typeface="+mn-ea"/>
          <a:cs typeface="+mn-cs"/>
        </a:defRPr>
      </a:lvl5pPr>
      <a:lvl6pPr marL="2734628" indent="-248603" algn="l" defTabSz="994410">
        <a:lnSpc>
          <a:spcPct val="90000"/>
        </a:lnSpc>
        <a:spcBef>
          <a:spcPts val="544"/>
        </a:spcBef>
        <a:buFont typeface="Arial"/>
        <a:buChar char="•"/>
        <a:defRPr sz="1950">
          <a:solidFill>
            <a:schemeClr val="tx1"/>
          </a:solidFill>
          <a:latin typeface="+mn-lt"/>
          <a:ea typeface="+mn-ea"/>
          <a:cs typeface="+mn-cs"/>
        </a:defRPr>
      </a:lvl6pPr>
      <a:lvl7pPr marL="3231833" indent="-248603" algn="l" defTabSz="994410">
        <a:lnSpc>
          <a:spcPct val="90000"/>
        </a:lnSpc>
        <a:spcBef>
          <a:spcPts val="544"/>
        </a:spcBef>
        <a:buFont typeface="Arial"/>
        <a:buChar char="•"/>
        <a:defRPr sz="1950">
          <a:solidFill>
            <a:schemeClr val="tx1"/>
          </a:solidFill>
          <a:latin typeface="+mn-lt"/>
          <a:ea typeface="+mn-ea"/>
          <a:cs typeface="+mn-cs"/>
        </a:defRPr>
      </a:lvl7pPr>
      <a:lvl8pPr marL="3729038" indent="-248603" algn="l" defTabSz="994410">
        <a:lnSpc>
          <a:spcPct val="90000"/>
        </a:lnSpc>
        <a:spcBef>
          <a:spcPts val="544"/>
        </a:spcBef>
        <a:buFont typeface="Arial"/>
        <a:buChar char="•"/>
        <a:defRPr sz="1950">
          <a:solidFill>
            <a:schemeClr val="tx1"/>
          </a:solidFill>
          <a:latin typeface="+mn-lt"/>
          <a:ea typeface="+mn-ea"/>
          <a:cs typeface="+mn-cs"/>
        </a:defRPr>
      </a:lvl8pPr>
      <a:lvl9pPr marL="4226243" indent="-248603" algn="l" defTabSz="994410">
        <a:lnSpc>
          <a:spcPct val="90000"/>
        </a:lnSpc>
        <a:spcBef>
          <a:spcPts val="544"/>
        </a:spcBef>
        <a:buFont typeface="Arial"/>
        <a:buChar char="•"/>
        <a:defRPr sz="19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4410">
        <a:defRPr sz="1950">
          <a:solidFill>
            <a:schemeClr val="tx1"/>
          </a:solidFill>
          <a:latin typeface="+mn-lt"/>
          <a:ea typeface="+mn-ea"/>
          <a:cs typeface="+mn-cs"/>
        </a:defRPr>
      </a:lvl1pPr>
      <a:lvl2pPr marL="497205" algn="l" defTabSz="994410">
        <a:defRPr sz="1950">
          <a:solidFill>
            <a:schemeClr val="tx1"/>
          </a:solidFill>
          <a:latin typeface="+mn-lt"/>
          <a:ea typeface="+mn-ea"/>
          <a:cs typeface="+mn-cs"/>
        </a:defRPr>
      </a:lvl2pPr>
      <a:lvl3pPr marL="994410" algn="l" defTabSz="994410">
        <a:defRPr sz="1950">
          <a:solidFill>
            <a:schemeClr val="tx1"/>
          </a:solidFill>
          <a:latin typeface="+mn-lt"/>
          <a:ea typeface="+mn-ea"/>
          <a:cs typeface="+mn-cs"/>
        </a:defRPr>
      </a:lvl3pPr>
      <a:lvl4pPr marL="1491615" algn="l" defTabSz="994410">
        <a:defRPr sz="1950">
          <a:solidFill>
            <a:schemeClr val="tx1"/>
          </a:solidFill>
          <a:latin typeface="+mn-lt"/>
          <a:ea typeface="+mn-ea"/>
          <a:cs typeface="+mn-cs"/>
        </a:defRPr>
      </a:lvl4pPr>
      <a:lvl5pPr marL="1988820" algn="l" defTabSz="994410">
        <a:defRPr sz="1950">
          <a:solidFill>
            <a:schemeClr val="tx1"/>
          </a:solidFill>
          <a:latin typeface="+mn-lt"/>
          <a:ea typeface="+mn-ea"/>
          <a:cs typeface="+mn-cs"/>
        </a:defRPr>
      </a:lvl5pPr>
      <a:lvl6pPr marL="2486025" algn="l" defTabSz="994410">
        <a:defRPr sz="1950">
          <a:solidFill>
            <a:schemeClr val="tx1"/>
          </a:solidFill>
          <a:latin typeface="+mn-lt"/>
          <a:ea typeface="+mn-ea"/>
          <a:cs typeface="+mn-cs"/>
        </a:defRPr>
      </a:lvl6pPr>
      <a:lvl7pPr marL="2983230" algn="l" defTabSz="994410">
        <a:defRPr sz="1950">
          <a:solidFill>
            <a:schemeClr val="tx1"/>
          </a:solidFill>
          <a:latin typeface="+mn-lt"/>
          <a:ea typeface="+mn-ea"/>
          <a:cs typeface="+mn-cs"/>
        </a:defRPr>
      </a:lvl7pPr>
      <a:lvl8pPr marL="3480435" algn="l" defTabSz="994410">
        <a:defRPr sz="1950">
          <a:solidFill>
            <a:schemeClr val="tx1"/>
          </a:solidFill>
          <a:latin typeface="+mn-lt"/>
          <a:ea typeface="+mn-ea"/>
          <a:cs typeface="+mn-cs"/>
        </a:defRPr>
      </a:lvl8pPr>
      <a:lvl9pPr marL="3977640" algn="l" defTabSz="994410">
        <a:defRPr sz="19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bjnmcd/info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590308" y="5787342"/>
            <a:ext cx="3495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Нечаева Наталья Андреевна</a:t>
            </a:r>
            <a:endParaRPr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590307" y="6379279"/>
            <a:ext cx="3495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Санкт-Петербург</a:t>
            </a:r>
            <a:endParaRPr dirty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590307" y="6994966"/>
            <a:ext cx="3495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89118423991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590307" y="7598778"/>
            <a:ext cx="3495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na.nechaeva02@gmail.com</a:t>
            </a:r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590307" y="8191615"/>
            <a:ext cx="3495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@hbjnmcd</a:t>
            </a:r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90307" y="10595753"/>
            <a:ext cx="3495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Срок обучения: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2022-2026</a:t>
            </a:r>
            <a:endParaRPr dirty="0"/>
          </a:p>
        </p:txBody>
      </p:sp>
      <p:sp>
        <p:nvSpPr>
          <p:cNvPr id="13" name="TextBox 12"/>
          <p:cNvSpPr txBox="1"/>
          <p:nvPr/>
        </p:nvSpPr>
        <p:spPr bwMode="auto">
          <a:xfrm>
            <a:off x="590305" y="11197108"/>
            <a:ext cx="3495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Очная форма обучения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590305" y="11804588"/>
            <a:ext cx="3495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РГПУ им. А. И. Герцена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5625292" y="16621236"/>
            <a:ext cx="34955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800"/>
              </a:spcBef>
              <a:spcAft>
                <a:spcPts val="500"/>
              </a:spcAft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Hard Skills: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Базовый уровень знания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Python (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в особенности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matplotlib,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numpy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)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Word, Excel, PowerPoint 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на уровне уверенного пользователя.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5625291" y="18598379"/>
            <a:ext cx="371547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  <a:defRPr/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Soft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Skills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: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Коммуникабельность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Стрессоустойчивость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Быстрая обучаемость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Уровень владения английским: A2-B1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 bwMode="auto">
          <a:xfrm>
            <a:off x="590305" y="15608046"/>
            <a:ext cx="3495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800"/>
              </a:spcBef>
              <a:spcAft>
                <a:spcPts val="500"/>
              </a:spcAft>
              <a:defRPr/>
            </a:pPr>
            <a:r>
              <a:rPr lang="ru-RU" dirty="0"/>
              <a:t>Ссылка на мой репозиторий: </a:t>
            </a:r>
            <a:r>
              <a:rPr lang="en-US" dirty="0">
                <a:hlinkClick r:id="rId3"/>
              </a:rPr>
              <a:t>https://github.com/hbjnmcd/info</a:t>
            </a:r>
            <a:r>
              <a:rPr lang="ru-RU" dirty="0"/>
              <a:t> </a:t>
            </a:r>
            <a:endParaRPr dirty="0"/>
          </a:p>
        </p:txBody>
      </p:sp>
      <p:sp>
        <p:nvSpPr>
          <p:cNvPr id="24" name="TextBox 23"/>
          <p:cNvSpPr txBox="1"/>
          <p:nvPr/>
        </p:nvSpPr>
        <p:spPr bwMode="auto">
          <a:xfrm>
            <a:off x="590301" y="16643169"/>
            <a:ext cx="37154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В курсовой за третий курс я работала с данными в программе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KNIME (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представлена в репозитории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).</a:t>
            </a:r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  <a:latin typeface="Tahoma"/>
              <a:ea typeface="Tahoma"/>
              <a:cs typeface="Tahoma"/>
            </a:endParaRPr>
          </a:p>
          <a:p>
            <a:pPr>
              <a:defRPr/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В курсовой за второй курс я исследовала возможности работы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Python 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для решения задач линейного программирования.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590301" y="12406421"/>
            <a:ext cx="3495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Бакалавриат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590300" y="13009044"/>
            <a:ext cx="3715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defRPr/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Информатика и вычислительная техника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Тема 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59</TotalTime>
  <Words>123</Words>
  <Application>Microsoft Office PowerPoint</Application>
  <DocSecurity>0</DocSecurity>
  <PresentationFormat>Произвольный</PresentationFormat>
  <Paragraphs>15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Тема Office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Microsoft Office User</dc:creator>
  <cp:keywords/>
  <dc:description/>
  <cp:lastModifiedBy>Наталия Корнилова</cp:lastModifiedBy>
  <cp:revision>5</cp:revision>
  <dcterms:created xsi:type="dcterms:W3CDTF">2025-03-07T08:37:54Z</dcterms:created>
  <dcterms:modified xsi:type="dcterms:W3CDTF">2025-04-27T17:30:44Z</dcterms:modified>
  <cp:category/>
  <dc:identifier/>
  <cp:contentStatus/>
  <dc:language/>
  <cp:version/>
</cp:coreProperties>
</file>