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440988" cy="6858000"/>
  <p:notesSz cx="6797675" cy="9926638"/>
  <p:embeddedFontLst>
    <p:embeddedFont>
      <p:font typeface="Candara" panose="020E050203030302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icrosoft Sans Serif" panose="020B0604020202020204" pitchFamily="34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FF"/>
    <a:srgbClr val="FEF0F3"/>
    <a:srgbClr val="FCD0D8"/>
    <a:srgbClr val="CCFFCC"/>
    <a:srgbClr val="FFFFCC"/>
    <a:srgbClr val="E2E2F6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704" y="10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1577131" y="317942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1577131" y="358209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1577131" y="398477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1577131" y="438744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1577131" y="479011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1577131" y="519278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1577131" y="559545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89EB95-FC57-4387-BA5F-C35B2FA29268}"/>
              </a:ext>
            </a:extLst>
          </p:cNvPr>
          <p:cNvSpPr/>
          <p:nvPr/>
        </p:nvSpPr>
        <p:spPr>
          <a:xfrm>
            <a:off x="1577131" y="599813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2139194" y="317942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2139194" y="3582099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2139194" y="398477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2139194" y="438744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2139194" y="4790115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2139194" y="519278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2139194" y="5595459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90C4C6-46EC-4A48-92ED-E4806101A669}"/>
              </a:ext>
            </a:extLst>
          </p:cNvPr>
          <p:cNvSpPr/>
          <p:nvPr/>
        </p:nvSpPr>
        <p:spPr>
          <a:xfrm>
            <a:off x="2139194" y="599813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3263318" y="3179427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3263318" y="358209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3263318" y="398477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3263318" y="43874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3263318" y="479011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3263318" y="519278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3263318" y="559545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9AFDA8-A19D-4DAB-84AC-7D94A9A6D90C}"/>
              </a:ext>
            </a:extLst>
          </p:cNvPr>
          <p:cNvSpPr/>
          <p:nvPr/>
        </p:nvSpPr>
        <p:spPr>
          <a:xfrm>
            <a:off x="3263318" y="599813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8898590" cy="258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pandas as pd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1002, 1003, 1004, 1005, 1006, 1007],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둘리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도우너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또치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희동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마이콜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39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706274" y="44791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183649" y="325454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268337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2409715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2307773" y="3673840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2307773" y="4076512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2307773" y="4479184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710483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['2018-01-01', '2018-01-02', '2018-01-01'],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['20000', '30000', '100000']})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3967114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3967114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3967114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3836161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183649" y="325454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407996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303774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303774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172821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-826434" y="324504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-826434" y="364771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-826434" y="405038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-826434" y="445305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-349059" y="322842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-264371" y="364771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-264371" y="4050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-264371" y="4453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877007" y="324504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775065" y="3647714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775065" y="4050386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775065" y="4453058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4043094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434406" y="364771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434406" y="4050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434406" y="4453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303453" y="324504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50D26F-01B4-4CC3-BB94-973726227632}"/>
              </a:ext>
            </a:extLst>
          </p:cNvPr>
          <p:cNvSpPr/>
          <p:nvPr/>
        </p:nvSpPr>
        <p:spPr>
          <a:xfrm>
            <a:off x="3630433" y="344637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71E0F3-3DEE-438D-B2A7-81963A9D6F46}"/>
              </a:ext>
            </a:extLst>
          </p:cNvPr>
          <p:cNvSpPr/>
          <p:nvPr/>
        </p:nvSpPr>
        <p:spPr>
          <a:xfrm>
            <a:off x="3630433" y="384905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860951-DB31-4921-A5E4-2CC901540D10}"/>
              </a:ext>
            </a:extLst>
          </p:cNvPr>
          <p:cNvSpPr/>
          <p:nvPr/>
        </p:nvSpPr>
        <p:spPr>
          <a:xfrm>
            <a:off x="3630433" y="425172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25AA20-5E10-4BE0-B4D7-5016F47E8DC7}"/>
              </a:ext>
            </a:extLst>
          </p:cNvPr>
          <p:cNvSpPr/>
          <p:nvPr/>
        </p:nvSpPr>
        <p:spPr>
          <a:xfrm>
            <a:off x="4107808" y="342975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EB01A1-37B2-413F-8C17-9CB6DA935372}"/>
              </a:ext>
            </a:extLst>
          </p:cNvPr>
          <p:cNvSpPr/>
          <p:nvPr/>
        </p:nvSpPr>
        <p:spPr>
          <a:xfrm>
            <a:off x="4192496" y="384905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DF093B-2111-415A-992E-79CB16F5076F}"/>
              </a:ext>
            </a:extLst>
          </p:cNvPr>
          <p:cNvSpPr/>
          <p:nvPr/>
        </p:nvSpPr>
        <p:spPr>
          <a:xfrm>
            <a:off x="4192496" y="425172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FBB9F1-C8DA-45BF-BEFB-B4176DC22323}"/>
              </a:ext>
            </a:extLst>
          </p:cNvPr>
          <p:cNvSpPr/>
          <p:nvPr/>
        </p:nvSpPr>
        <p:spPr>
          <a:xfrm>
            <a:off x="5227933" y="384905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8BD11-D41C-4BD3-977D-4A17005C5C84}"/>
              </a:ext>
            </a:extLst>
          </p:cNvPr>
          <p:cNvSpPr/>
          <p:nvPr/>
        </p:nvSpPr>
        <p:spPr>
          <a:xfrm>
            <a:off x="5227933" y="425172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A1940B-5788-46BD-9836-04F7877763D3}"/>
              </a:ext>
            </a:extLst>
          </p:cNvPr>
          <p:cNvSpPr/>
          <p:nvPr/>
        </p:nvSpPr>
        <p:spPr>
          <a:xfrm>
            <a:off x="5096980" y="344637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3069CE-5815-4CFC-8701-5E4371B70ACB}"/>
              </a:ext>
            </a:extLst>
          </p:cNvPr>
          <p:cNvSpPr/>
          <p:nvPr/>
        </p:nvSpPr>
        <p:spPr>
          <a:xfrm>
            <a:off x="6763446" y="38320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D355A4-A3EF-4BEC-90AF-45C483702B7D}"/>
              </a:ext>
            </a:extLst>
          </p:cNvPr>
          <p:cNvSpPr/>
          <p:nvPr/>
        </p:nvSpPr>
        <p:spPr>
          <a:xfrm>
            <a:off x="7802882" y="3832052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270A0C-F560-4596-A3EE-F59CF9C69CC0}"/>
              </a:ext>
            </a:extLst>
          </p:cNvPr>
          <p:cNvSpPr/>
          <p:nvPr/>
        </p:nvSpPr>
        <p:spPr>
          <a:xfrm>
            <a:off x="9462223" y="38320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DDD1CE-8D51-4F5D-88A1-835840CF07B1}"/>
              </a:ext>
            </a:extLst>
          </p:cNvPr>
          <p:cNvSpPr/>
          <p:nvPr/>
        </p:nvSpPr>
        <p:spPr>
          <a:xfrm>
            <a:off x="10501659" y="38320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886DB2-AE66-407A-AFF8-A7BF108901DF}"/>
              </a:ext>
            </a:extLst>
          </p:cNvPr>
          <p:cNvSpPr/>
          <p:nvPr/>
        </p:nvSpPr>
        <p:spPr>
          <a:xfrm>
            <a:off x="6763446" y="343441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2BA9DD-7477-41F3-9829-E90D238EA7F2}"/>
              </a:ext>
            </a:extLst>
          </p:cNvPr>
          <p:cNvSpPr/>
          <p:nvPr/>
        </p:nvSpPr>
        <p:spPr>
          <a:xfrm>
            <a:off x="7989512" y="343441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날짜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DA8669-F4E8-48DF-A6E7-79A04F884809}"/>
              </a:ext>
            </a:extLst>
          </p:cNvPr>
          <p:cNvSpPr/>
          <p:nvPr/>
        </p:nvSpPr>
        <p:spPr>
          <a:xfrm>
            <a:off x="9415958" y="343441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A04931-4091-4AC5-91CB-846A42A4E74C}"/>
              </a:ext>
            </a:extLst>
          </p:cNvPr>
          <p:cNvSpPr/>
          <p:nvPr/>
        </p:nvSpPr>
        <p:spPr>
          <a:xfrm>
            <a:off x="10428926" y="343441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76459F7-0D6C-4440-B57E-2696E435581A}"/>
              </a:ext>
            </a:extLst>
          </p:cNvPr>
          <p:cNvSpPr/>
          <p:nvPr/>
        </p:nvSpPr>
        <p:spPr>
          <a:xfrm>
            <a:off x="6763446" y="422969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춘향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FEBC7F-AF42-4656-B210-D329FF2FD591}"/>
              </a:ext>
            </a:extLst>
          </p:cNvPr>
          <p:cNvSpPr/>
          <p:nvPr/>
        </p:nvSpPr>
        <p:spPr>
          <a:xfrm>
            <a:off x="7802882" y="4229690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4006AE-48EE-4215-BC4A-5AC8E698EB3F}"/>
              </a:ext>
            </a:extLst>
          </p:cNvPr>
          <p:cNvSpPr/>
          <p:nvPr/>
        </p:nvSpPr>
        <p:spPr>
          <a:xfrm>
            <a:off x="9462223" y="422969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021664-BA92-4BA6-87DB-B7B97C57CCF1}"/>
              </a:ext>
            </a:extLst>
          </p:cNvPr>
          <p:cNvSpPr/>
          <p:nvPr/>
        </p:nvSpPr>
        <p:spPr>
          <a:xfrm>
            <a:off x="10501659" y="422969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여자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960340-11C9-4D59-A57A-DA16DE69E6E8}"/>
              </a:ext>
            </a:extLst>
          </p:cNvPr>
          <p:cNvSpPr/>
          <p:nvPr/>
        </p:nvSpPr>
        <p:spPr>
          <a:xfrm>
            <a:off x="6763446" y="463100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몽룡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FB2A39-73AF-40D9-A7A8-11247E83FD7E}"/>
              </a:ext>
            </a:extLst>
          </p:cNvPr>
          <p:cNvSpPr/>
          <p:nvPr/>
        </p:nvSpPr>
        <p:spPr>
          <a:xfrm>
            <a:off x="7802882" y="4631003"/>
            <a:ext cx="1659341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2018-01-01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92B183-A529-43C2-A429-C062860E0C33}"/>
              </a:ext>
            </a:extLst>
          </p:cNvPr>
          <p:cNvSpPr/>
          <p:nvPr/>
        </p:nvSpPr>
        <p:spPr>
          <a:xfrm>
            <a:off x="9462223" y="463100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3C286D-774E-45F9-BD95-32755EB7582D}"/>
              </a:ext>
            </a:extLst>
          </p:cNvPr>
          <p:cNvSpPr/>
          <p:nvPr/>
        </p:nvSpPr>
        <p:spPr>
          <a:xfrm>
            <a:off x="10501659" y="463100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남자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0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706274" y="44791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183649" y="325454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268337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[1, 2, 3]})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307773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307773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307773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176820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706274" y="44791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183649" y="325454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268337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469070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2': [4, 5, 6]})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307773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307773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307773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176820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7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138755" y="35150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138755" y="391768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138755" y="432035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138755" y="472302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616130" y="349838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700818" y="39176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700818" y="43203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700818" y="47230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436186"/>
            <a:ext cx="6553397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right_on="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4740254" y="39176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4740254" y="43203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4740254" y="47230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4609301" y="351500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2B462F-360B-4775-9895-CD95A32E7B13}"/>
              </a:ext>
            </a:extLst>
          </p:cNvPr>
          <p:cNvSpPr/>
          <p:nvPr/>
        </p:nvSpPr>
        <p:spPr>
          <a:xfrm>
            <a:off x="360727" y="35150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15CD9-7763-4AA4-81C9-DD1E25B7BF69}"/>
              </a:ext>
            </a:extLst>
          </p:cNvPr>
          <p:cNvSpPr/>
          <p:nvPr/>
        </p:nvSpPr>
        <p:spPr>
          <a:xfrm>
            <a:off x="360727" y="391768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CCF64E-38BE-43AC-B010-37F4E30D3F00}"/>
              </a:ext>
            </a:extLst>
          </p:cNvPr>
          <p:cNvSpPr/>
          <p:nvPr/>
        </p:nvSpPr>
        <p:spPr>
          <a:xfrm>
            <a:off x="360727" y="432035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8629C5-B729-4C6B-86A0-2568A1F89E88}"/>
              </a:ext>
            </a:extLst>
          </p:cNvPr>
          <p:cNvSpPr/>
          <p:nvPr/>
        </p:nvSpPr>
        <p:spPr>
          <a:xfrm>
            <a:off x="360727" y="472302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493632-6817-47A6-8CC9-389B9A29E613}"/>
              </a:ext>
            </a:extLst>
          </p:cNvPr>
          <p:cNvSpPr/>
          <p:nvPr/>
        </p:nvSpPr>
        <p:spPr>
          <a:xfrm>
            <a:off x="838102" y="349838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780171-18D7-4E94-BCDF-DCBD06241F21}"/>
              </a:ext>
            </a:extLst>
          </p:cNvPr>
          <p:cNvSpPr/>
          <p:nvPr/>
        </p:nvSpPr>
        <p:spPr>
          <a:xfrm>
            <a:off x="922790" y="39176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55B392-05B9-4018-943D-9D76874ED4A5}"/>
              </a:ext>
            </a:extLst>
          </p:cNvPr>
          <p:cNvSpPr/>
          <p:nvPr/>
        </p:nvSpPr>
        <p:spPr>
          <a:xfrm>
            <a:off x="922790" y="43203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36A18E-E453-4154-817A-156777AB3210}"/>
              </a:ext>
            </a:extLst>
          </p:cNvPr>
          <p:cNvSpPr/>
          <p:nvPr/>
        </p:nvSpPr>
        <p:spPr>
          <a:xfrm>
            <a:off x="922790" y="47230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5D2430-D6FA-46A9-9F23-78451330F4F1}"/>
              </a:ext>
            </a:extLst>
          </p:cNvPr>
          <p:cNvSpPr/>
          <p:nvPr/>
        </p:nvSpPr>
        <p:spPr>
          <a:xfrm>
            <a:off x="1962226" y="39176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61D97-AE06-41FE-9BE7-D25F60F03C00}"/>
              </a:ext>
            </a:extLst>
          </p:cNvPr>
          <p:cNvSpPr/>
          <p:nvPr/>
        </p:nvSpPr>
        <p:spPr>
          <a:xfrm>
            <a:off x="1962226" y="43203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18447-5141-4571-B9EF-1A7317D10B1D}"/>
              </a:ext>
            </a:extLst>
          </p:cNvPr>
          <p:cNvSpPr/>
          <p:nvPr/>
        </p:nvSpPr>
        <p:spPr>
          <a:xfrm>
            <a:off x="1962226" y="47230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254DF-7F2B-494D-93F8-5995D897B53C}"/>
              </a:ext>
            </a:extLst>
          </p:cNvPr>
          <p:cNvSpPr/>
          <p:nvPr/>
        </p:nvSpPr>
        <p:spPr>
          <a:xfrm>
            <a:off x="1831273" y="351500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2D137C-CC32-430E-9DC0-DB3169A55149}"/>
              </a:ext>
            </a:extLst>
          </p:cNvPr>
          <p:cNvSpPr/>
          <p:nvPr/>
        </p:nvSpPr>
        <p:spPr>
          <a:xfrm>
            <a:off x="8696154" y="390106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E5664-0ACD-49F0-B441-B3DBA75DA651}"/>
              </a:ext>
            </a:extLst>
          </p:cNvPr>
          <p:cNvSpPr/>
          <p:nvPr/>
        </p:nvSpPr>
        <p:spPr>
          <a:xfrm>
            <a:off x="9732072" y="390106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A8F661-5DCC-429A-B980-91E6D915B5E6}"/>
              </a:ext>
            </a:extLst>
          </p:cNvPr>
          <p:cNvSpPr/>
          <p:nvPr/>
        </p:nvSpPr>
        <p:spPr>
          <a:xfrm>
            <a:off x="6623524" y="390106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515DD8-8440-45FD-92B8-E86FFBF52CB9}"/>
              </a:ext>
            </a:extLst>
          </p:cNvPr>
          <p:cNvSpPr/>
          <p:nvPr/>
        </p:nvSpPr>
        <p:spPr>
          <a:xfrm>
            <a:off x="7662960" y="390106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748B-C6C6-4776-AA70-A8E190068C2F}"/>
              </a:ext>
            </a:extLst>
          </p:cNvPr>
          <p:cNvSpPr/>
          <p:nvPr/>
        </p:nvSpPr>
        <p:spPr>
          <a:xfrm>
            <a:off x="8696154" y="430293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3F17F5-BC93-4CA1-80F7-DDC0E284D17D}"/>
              </a:ext>
            </a:extLst>
          </p:cNvPr>
          <p:cNvSpPr/>
          <p:nvPr/>
        </p:nvSpPr>
        <p:spPr>
          <a:xfrm>
            <a:off x="9732072" y="430293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931031-AFE1-4AE7-ABCE-9944E3B3D509}"/>
              </a:ext>
            </a:extLst>
          </p:cNvPr>
          <p:cNvSpPr/>
          <p:nvPr/>
        </p:nvSpPr>
        <p:spPr>
          <a:xfrm>
            <a:off x="6623524" y="430293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691E4B-87BE-4DB8-AB31-5570170A5C2C}"/>
              </a:ext>
            </a:extLst>
          </p:cNvPr>
          <p:cNvSpPr/>
          <p:nvPr/>
        </p:nvSpPr>
        <p:spPr>
          <a:xfrm>
            <a:off x="7662960" y="430293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82F444-D05A-42BE-8B9A-CC5B2ABEA74F}"/>
              </a:ext>
            </a:extLst>
          </p:cNvPr>
          <p:cNvSpPr/>
          <p:nvPr/>
        </p:nvSpPr>
        <p:spPr>
          <a:xfrm>
            <a:off x="6627353" y="47048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595056-560C-4AB9-A227-17024DDBC36D}"/>
              </a:ext>
            </a:extLst>
          </p:cNvPr>
          <p:cNvSpPr/>
          <p:nvPr/>
        </p:nvSpPr>
        <p:spPr>
          <a:xfrm>
            <a:off x="6627353" y="510747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9CB30F-C54D-417B-8F0D-38B4C350610D}"/>
              </a:ext>
            </a:extLst>
          </p:cNvPr>
          <p:cNvSpPr/>
          <p:nvPr/>
        </p:nvSpPr>
        <p:spPr>
          <a:xfrm>
            <a:off x="7666789" y="47048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EE0BE6-16E5-4C68-A0F8-A27A40462C1D}"/>
              </a:ext>
            </a:extLst>
          </p:cNvPr>
          <p:cNvSpPr/>
          <p:nvPr/>
        </p:nvSpPr>
        <p:spPr>
          <a:xfrm>
            <a:off x="7666789" y="510747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67C244-9B3C-4C94-9A17-9F439C38187C}"/>
              </a:ext>
            </a:extLst>
          </p:cNvPr>
          <p:cNvSpPr/>
          <p:nvPr/>
        </p:nvSpPr>
        <p:spPr>
          <a:xfrm>
            <a:off x="8696154" y="47048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00E275-1A53-4B65-BBEB-C7514D702E6E}"/>
              </a:ext>
            </a:extLst>
          </p:cNvPr>
          <p:cNvSpPr/>
          <p:nvPr/>
        </p:nvSpPr>
        <p:spPr>
          <a:xfrm>
            <a:off x="9732072" y="47048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0CEB2-C929-4E1C-BEBD-333C3A98CC88}"/>
              </a:ext>
            </a:extLst>
          </p:cNvPr>
          <p:cNvSpPr/>
          <p:nvPr/>
        </p:nvSpPr>
        <p:spPr>
          <a:xfrm>
            <a:off x="8696154" y="510588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철수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BF143-D1C6-4E64-91B1-15D486FAEE77}"/>
              </a:ext>
            </a:extLst>
          </p:cNvPr>
          <p:cNvSpPr/>
          <p:nvPr/>
        </p:nvSpPr>
        <p:spPr>
          <a:xfrm>
            <a:off x="9732072" y="510588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E56E36-3F7D-4848-97A1-9D5B2AFB953C}"/>
              </a:ext>
            </a:extLst>
          </p:cNvPr>
          <p:cNvSpPr/>
          <p:nvPr/>
        </p:nvSpPr>
        <p:spPr>
          <a:xfrm>
            <a:off x="6542665" y="349838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7ACAF3-B736-48B3-91E9-0D1CA2BEF157}"/>
              </a:ext>
            </a:extLst>
          </p:cNvPr>
          <p:cNvSpPr/>
          <p:nvPr/>
        </p:nvSpPr>
        <p:spPr>
          <a:xfrm>
            <a:off x="7535836" y="351500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C94BA5-8903-4AD7-9A88-FCB40F0C3910}"/>
              </a:ext>
            </a:extLst>
          </p:cNvPr>
          <p:cNvSpPr/>
          <p:nvPr/>
        </p:nvSpPr>
        <p:spPr>
          <a:xfrm>
            <a:off x="8706216" y="3504641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성명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516157-9325-4E3F-B592-BDD510DE136F}"/>
              </a:ext>
            </a:extLst>
          </p:cNvPr>
          <p:cNvSpPr/>
          <p:nvPr/>
        </p:nvSpPr>
        <p:spPr>
          <a:xfrm>
            <a:off x="9699387" y="3521260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성적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706274" y="44791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183649" y="325454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268337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7611379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[2000, 2005, 2010, 2000, 2005],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[9853972, 9762546, 9631482, 3655437, 3512547]})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307773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307773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307773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176820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48CB19-4401-4E00-8ACF-3BFD708F5324}"/>
              </a:ext>
            </a:extLst>
          </p:cNvPr>
          <p:cNvSpPr/>
          <p:nvPr/>
        </p:nvSpPr>
        <p:spPr>
          <a:xfrm>
            <a:off x="3347209" y="3673840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B45B6-979F-4C7D-9D99-5DDDC8EB1C23}"/>
              </a:ext>
            </a:extLst>
          </p:cNvPr>
          <p:cNvSpPr/>
          <p:nvPr/>
        </p:nvSpPr>
        <p:spPr>
          <a:xfrm>
            <a:off x="3347209" y="4076512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4A56ED-D99F-47EC-BEE6-011A1520BA81}"/>
              </a:ext>
            </a:extLst>
          </p:cNvPr>
          <p:cNvSpPr/>
          <p:nvPr/>
        </p:nvSpPr>
        <p:spPr>
          <a:xfrm>
            <a:off x="3347209" y="4479184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FF8B05-9AA9-4D7B-B053-DE3059CE171D}"/>
              </a:ext>
            </a:extLst>
          </p:cNvPr>
          <p:cNvSpPr/>
          <p:nvPr/>
        </p:nvSpPr>
        <p:spPr>
          <a:xfrm>
            <a:off x="3533846" y="324178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01903-9479-4D2A-8056-F7D87538C894}"/>
              </a:ext>
            </a:extLst>
          </p:cNvPr>
          <p:cNvSpPr/>
          <p:nvPr/>
        </p:nvSpPr>
        <p:spPr>
          <a:xfrm>
            <a:off x="706274" y="48756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85FFD-A8A9-4C99-90A6-89ED78B876DA}"/>
              </a:ext>
            </a:extLst>
          </p:cNvPr>
          <p:cNvSpPr/>
          <p:nvPr/>
        </p:nvSpPr>
        <p:spPr>
          <a:xfrm>
            <a:off x="706274" y="52783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97E047-6ED8-4F85-9A90-215B2161A931}"/>
              </a:ext>
            </a:extLst>
          </p:cNvPr>
          <p:cNvSpPr/>
          <p:nvPr/>
        </p:nvSpPr>
        <p:spPr>
          <a:xfrm>
            <a:off x="1268337" y="487566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2705E-49E9-4DCB-926C-B39E6B42CE85}"/>
              </a:ext>
            </a:extLst>
          </p:cNvPr>
          <p:cNvSpPr/>
          <p:nvPr/>
        </p:nvSpPr>
        <p:spPr>
          <a:xfrm>
            <a:off x="1268337" y="52783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C0631-D929-4821-9D81-A6BF2647C1C0}"/>
              </a:ext>
            </a:extLst>
          </p:cNvPr>
          <p:cNvSpPr/>
          <p:nvPr/>
        </p:nvSpPr>
        <p:spPr>
          <a:xfrm>
            <a:off x="2307773" y="487566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F4903-9AEF-4892-A384-4EFEFBFE2F3D}"/>
              </a:ext>
            </a:extLst>
          </p:cNvPr>
          <p:cNvSpPr/>
          <p:nvPr/>
        </p:nvSpPr>
        <p:spPr>
          <a:xfrm>
            <a:off x="2307773" y="52783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8AFEC7-3F6C-4079-AF9E-B5167A59F772}"/>
              </a:ext>
            </a:extLst>
          </p:cNvPr>
          <p:cNvSpPr/>
          <p:nvPr/>
        </p:nvSpPr>
        <p:spPr>
          <a:xfrm>
            <a:off x="3347209" y="4875668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EF7AED-326A-4BF6-B584-373A8BD03184}"/>
              </a:ext>
            </a:extLst>
          </p:cNvPr>
          <p:cNvSpPr/>
          <p:nvPr/>
        </p:nvSpPr>
        <p:spPr>
          <a:xfrm>
            <a:off x="3347209" y="5278340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6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967532" y="344561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967532" y="3848291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967532" y="4250963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967532" y="4653635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845503" y="3429000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930191" y="384829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930191" y="425096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930191" y="465363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751359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np.arange(12).reshape((6, 2)),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[2000, 2005, 2000, 2005, 2010, 2015]],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969627" y="384829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969627" y="425096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969627" y="465363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838674" y="3445619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01903-9479-4D2A-8056-F7D87538C894}"/>
              </a:ext>
            </a:extLst>
          </p:cNvPr>
          <p:cNvSpPr/>
          <p:nvPr/>
        </p:nvSpPr>
        <p:spPr>
          <a:xfrm>
            <a:off x="967532" y="5050119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85FFD-A8A9-4C99-90A6-89ED78B876DA}"/>
              </a:ext>
            </a:extLst>
          </p:cNvPr>
          <p:cNvSpPr/>
          <p:nvPr/>
        </p:nvSpPr>
        <p:spPr>
          <a:xfrm>
            <a:off x="967532" y="5452791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97E047-6ED8-4F85-9A90-215B2161A931}"/>
              </a:ext>
            </a:extLst>
          </p:cNvPr>
          <p:cNvSpPr/>
          <p:nvPr/>
        </p:nvSpPr>
        <p:spPr>
          <a:xfrm>
            <a:off x="1930191" y="50501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2705E-49E9-4DCB-926C-B39E6B42CE85}"/>
              </a:ext>
            </a:extLst>
          </p:cNvPr>
          <p:cNvSpPr/>
          <p:nvPr/>
        </p:nvSpPr>
        <p:spPr>
          <a:xfrm>
            <a:off x="1930191" y="545279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C0631-D929-4821-9D81-A6BF2647C1C0}"/>
              </a:ext>
            </a:extLst>
          </p:cNvPr>
          <p:cNvSpPr/>
          <p:nvPr/>
        </p:nvSpPr>
        <p:spPr>
          <a:xfrm>
            <a:off x="2969627" y="50501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F4903-9AEF-4892-A384-4EFEFBFE2F3D}"/>
              </a:ext>
            </a:extLst>
          </p:cNvPr>
          <p:cNvSpPr/>
          <p:nvPr/>
        </p:nvSpPr>
        <p:spPr>
          <a:xfrm>
            <a:off x="2969627" y="545279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D16347-5977-45BF-BCC3-C844B6D386CA}"/>
              </a:ext>
            </a:extLst>
          </p:cNvPr>
          <p:cNvSpPr/>
          <p:nvPr/>
        </p:nvSpPr>
        <p:spPr>
          <a:xfrm>
            <a:off x="967532" y="5849275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7A59BF-8375-475B-838E-5C83F017D5E0}"/>
              </a:ext>
            </a:extLst>
          </p:cNvPr>
          <p:cNvSpPr/>
          <p:nvPr/>
        </p:nvSpPr>
        <p:spPr>
          <a:xfrm>
            <a:off x="1930191" y="584927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7CC7F3-E15F-4DBA-A1D9-0126E06C9303}"/>
              </a:ext>
            </a:extLst>
          </p:cNvPr>
          <p:cNvSpPr/>
          <p:nvPr/>
        </p:nvSpPr>
        <p:spPr>
          <a:xfrm>
            <a:off x="2969627" y="584927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09C1F2-4605-485F-9C2D-051318621398}"/>
              </a:ext>
            </a:extLst>
          </p:cNvPr>
          <p:cNvSpPr/>
          <p:nvPr/>
        </p:nvSpPr>
        <p:spPr>
          <a:xfrm>
            <a:off x="261259" y="3848291"/>
            <a:ext cx="706274" cy="805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부산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126D22-245A-4C98-ADCF-CA109FAD2D2D}"/>
              </a:ext>
            </a:extLst>
          </p:cNvPr>
          <p:cNvSpPr/>
          <p:nvPr/>
        </p:nvSpPr>
        <p:spPr>
          <a:xfrm>
            <a:off x="261259" y="4653635"/>
            <a:ext cx="706274" cy="15983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63644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967532" y="344561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379806" y="3987628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379806" y="4390300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379806" y="4792972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4257777" y="356833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4342465" y="39876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4342465" y="43903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4342465" y="47929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718220" y="540689"/>
            <a:ext cx="794640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left_on=['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'], right_index=True)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5381901" y="39876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5381901" y="43903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5381901" y="47929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5250948" y="356833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901903-9479-4D2A-8056-F7D87538C894}"/>
              </a:ext>
            </a:extLst>
          </p:cNvPr>
          <p:cNvSpPr/>
          <p:nvPr/>
        </p:nvSpPr>
        <p:spPr>
          <a:xfrm>
            <a:off x="3379806" y="5189456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685FFD-A8A9-4C99-90A6-89ED78B876DA}"/>
              </a:ext>
            </a:extLst>
          </p:cNvPr>
          <p:cNvSpPr/>
          <p:nvPr/>
        </p:nvSpPr>
        <p:spPr>
          <a:xfrm>
            <a:off x="3379806" y="5592128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97E047-6ED8-4F85-9A90-215B2161A931}"/>
              </a:ext>
            </a:extLst>
          </p:cNvPr>
          <p:cNvSpPr/>
          <p:nvPr/>
        </p:nvSpPr>
        <p:spPr>
          <a:xfrm>
            <a:off x="4342465" y="51894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2705E-49E9-4DCB-926C-B39E6B42CE85}"/>
              </a:ext>
            </a:extLst>
          </p:cNvPr>
          <p:cNvSpPr/>
          <p:nvPr/>
        </p:nvSpPr>
        <p:spPr>
          <a:xfrm>
            <a:off x="4342465" y="55921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C0631-D929-4821-9D81-A6BF2647C1C0}"/>
              </a:ext>
            </a:extLst>
          </p:cNvPr>
          <p:cNvSpPr/>
          <p:nvPr/>
        </p:nvSpPr>
        <p:spPr>
          <a:xfrm>
            <a:off x="5381901" y="51894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DF4903-9AEF-4892-A384-4EFEFBFE2F3D}"/>
              </a:ext>
            </a:extLst>
          </p:cNvPr>
          <p:cNvSpPr/>
          <p:nvPr/>
        </p:nvSpPr>
        <p:spPr>
          <a:xfrm>
            <a:off x="5381901" y="55921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D16347-5977-45BF-BCC3-C844B6D386CA}"/>
              </a:ext>
            </a:extLst>
          </p:cNvPr>
          <p:cNvSpPr/>
          <p:nvPr/>
        </p:nvSpPr>
        <p:spPr>
          <a:xfrm>
            <a:off x="3379806" y="5988612"/>
            <a:ext cx="96265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7A59BF-8375-475B-838E-5C83F017D5E0}"/>
              </a:ext>
            </a:extLst>
          </p:cNvPr>
          <p:cNvSpPr/>
          <p:nvPr/>
        </p:nvSpPr>
        <p:spPr>
          <a:xfrm>
            <a:off x="4342465" y="59886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7CC7F3-E15F-4DBA-A1D9-0126E06C9303}"/>
              </a:ext>
            </a:extLst>
          </p:cNvPr>
          <p:cNvSpPr/>
          <p:nvPr/>
        </p:nvSpPr>
        <p:spPr>
          <a:xfrm>
            <a:off x="5381901" y="59886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09C1F2-4605-485F-9C2D-051318621398}"/>
              </a:ext>
            </a:extLst>
          </p:cNvPr>
          <p:cNvSpPr/>
          <p:nvPr/>
        </p:nvSpPr>
        <p:spPr>
          <a:xfrm>
            <a:off x="2673533" y="3987628"/>
            <a:ext cx="706274" cy="805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부산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126D22-245A-4C98-ADCF-CA109FAD2D2D}"/>
              </a:ext>
            </a:extLst>
          </p:cNvPr>
          <p:cNvSpPr/>
          <p:nvPr/>
        </p:nvSpPr>
        <p:spPr>
          <a:xfrm>
            <a:off x="2653119" y="4853932"/>
            <a:ext cx="706274" cy="15983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FAEBF-7C70-47BD-9AF5-E1CEDC806D44}"/>
              </a:ext>
            </a:extLst>
          </p:cNvPr>
          <p:cNvSpPr/>
          <p:nvPr/>
        </p:nvSpPr>
        <p:spPr>
          <a:xfrm>
            <a:off x="-1922715" y="37862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9B9CD-693D-4288-8954-15CCCB5BF2DE}"/>
              </a:ext>
            </a:extLst>
          </p:cNvPr>
          <p:cNvSpPr/>
          <p:nvPr/>
        </p:nvSpPr>
        <p:spPr>
          <a:xfrm>
            <a:off x="-1922715" y="41889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2DB7F4-CC8E-446F-9E73-4B5360AE5B3F}"/>
              </a:ext>
            </a:extLst>
          </p:cNvPr>
          <p:cNvSpPr/>
          <p:nvPr/>
        </p:nvSpPr>
        <p:spPr>
          <a:xfrm>
            <a:off x="-1922715" y="45916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A138C-00B3-4FA3-94E6-AB476D4C2718}"/>
              </a:ext>
            </a:extLst>
          </p:cNvPr>
          <p:cNvSpPr/>
          <p:nvPr/>
        </p:nvSpPr>
        <p:spPr>
          <a:xfrm>
            <a:off x="-1922715" y="49943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436EE-3895-414F-AE7E-A8E2F1745875}"/>
              </a:ext>
            </a:extLst>
          </p:cNvPr>
          <p:cNvSpPr/>
          <p:nvPr/>
        </p:nvSpPr>
        <p:spPr>
          <a:xfrm>
            <a:off x="-1445340" y="376967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EBC3BD-FBCE-415D-A107-D471191F2BE2}"/>
              </a:ext>
            </a:extLst>
          </p:cNvPr>
          <p:cNvSpPr/>
          <p:nvPr/>
        </p:nvSpPr>
        <p:spPr>
          <a:xfrm>
            <a:off x="-1360652" y="4188964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E2AE86-8408-43E1-838F-52F1918023A0}"/>
              </a:ext>
            </a:extLst>
          </p:cNvPr>
          <p:cNvSpPr/>
          <p:nvPr/>
        </p:nvSpPr>
        <p:spPr>
          <a:xfrm>
            <a:off x="-1360652" y="4591636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47268B-8D11-4F24-8425-6E2CD0FFA1EC}"/>
              </a:ext>
            </a:extLst>
          </p:cNvPr>
          <p:cNvSpPr/>
          <p:nvPr/>
        </p:nvSpPr>
        <p:spPr>
          <a:xfrm>
            <a:off x="-1360652" y="4994308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C43588-D287-40E1-9C2D-3F7F7C4F6608}"/>
              </a:ext>
            </a:extLst>
          </p:cNvPr>
          <p:cNvSpPr/>
          <p:nvPr/>
        </p:nvSpPr>
        <p:spPr>
          <a:xfrm>
            <a:off x="-321216" y="4188964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3DCF53-FE17-46D4-9BFD-DA877512E311}"/>
              </a:ext>
            </a:extLst>
          </p:cNvPr>
          <p:cNvSpPr/>
          <p:nvPr/>
        </p:nvSpPr>
        <p:spPr>
          <a:xfrm>
            <a:off x="-321216" y="4591636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D2636F-E469-45B3-8210-576CF1DB99FA}"/>
              </a:ext>
            </a:extLst>
          </p:cNvPr>
          <p:cNvSpPr/>
          <p:nvPr/>
        </p:nvSpPr>
        <p:spPr>
          <a:xfrm>
            <a:off x="-321216" y="4994308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7C2E03-9B07-4441-873C-B2D6D1879B15}"/>
              </a:ext>
            </a:extLst>
          </p:cNvPr>
          <p:cNvSpPr/>
          <p:nvPr/>
        </p:nvSpPr>
        <p:spPr>
          <a:xfrm>
            <a:off x="-452169" y="378629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4EE6B3-F879-4438-BD5E-6995F8AF16F6}"/>
              </a:ext>
            </a:extLst>
          </p:cNvPr>
          <p:cNvSpPr/>
          <p:nvPr/>
        </p:nvSpPr>
        <p:spPr>
          <a:xfrm>
            <a:off x="718220" y="4188964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303D1C-0988-417D-B428-B60540E78212}"/>
              </a:ext>
            </a:extLst>
          </p:cNvPr>
          <p:cNvSpPr/>
          <p:nvPr/>
        </p:nvSpPr>
        <p:spPr>
          <a:xfrm>
            <a:off x="718220" y="4591636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A3B385-5ED4-4327-89ED-B4D4DA6ACC14}"/>
              </a:ext>
            </a:extLst>
          </p:cNvPr>
          <p:cNvSpPr/>
          <p:nvPr/>
        </p:nvSpPr>
        <p:spPr>
          <a:xfrm>
            <a:off x="718220" y="4994308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E61B4D-D4DC-44A6-8F09-AD4FE54E77A6}"/>
              </a:ext>
            </a:extLst>
          </p:cNvPr>
          <p:cNvSpPr/>
          <p:nvPr/>
        </p:nvSpPr>
        <p:spPr>
          <a:xfrm>
            <a:off x="904857" y="3756911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B73116-355C-410D-90E8-47CC3DECB466}"/>
              </a:ext>
            </a:extLst>
          </p:cNvPr>
          <p:cNvSpPr/>
          <p:nvPr/>
        </p:nvSpPr>
        <p:spPr>
          <a:xfrm>
            <a:off x="-1922715" y="53907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DD5ED93-D03E-4F1D-A4C6-30EB9866E5D7}"/>
              </a:ext>
            </a:extLst>
          </p:cNvPr>
          <p:cNvSpPr/>
          <p:nvPr/>
        </p:nvSpPr>
        <p:spPr>
          <a:xfrm>
            <a:off x="-1922715" y="57934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5103AA-C776-4CD0-A063-A8F014FC11DD}"/>
              </a:ext>
            </a:extLst>
          </p:cNvPr>
          <p:cNvSpPr/>
          <p:nvPr/>
        </p:nvSpPr>
        <p:spPr>
          <a:xfrm>
            <a:off x="-1360652" y="5390792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8FB675-75F5-428E-9FEB-9347CFDA7242}"/>
              </a:ext>
            </a:extLst>
          </p:cNvPr>
          <p:cNvSpPr/>
          <p:nvPr/>
        </p:nvSpPr>
        <p:spPr>
          <a:xfrm>
            <a:off x="-1360652" y="5793464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2056ED-93C3-45D1-A074-A9400BAD5201}"/>
              </a:ext>
            </a:extLst>
          </p:cNvPr>
          <p:cNvSpPr/>
          <p:nvPr/>
        </p:nvSpPr>
        <p:spPr>
          <a:xfrm>
            <a:off x="-321216" y="5390792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96B265-4AB9-45A0-ADE8-EB97E6B94429}"/>
              </a:ext>
            </a:extLst>
          </p:cNvPr>
          <p:cNvSpPr/>
          <p:nvPr/>
        </p:nvSpPr>
        <p:spPr>
          <a:xfrm>
            <a:off x="-321216" y="5793464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98A09D-0507-4205-9079-79C6298F82D8}"/>
              </a:ext>
            </a:extLst>
          </p:cNvPr>
          <p:cNvSpPr/>
          <p:nvPr/>
        </p:nvSpPr>
        <p:spPr>
          <a:xfrm>
            <a:off x="718220" y="5390792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F8C5E7-651B-4E6F-B629-B545406C7F8B}"/>
              </a:ext>
            </a:extLst>
          </p:cNvPr>
          <p:cNvSpPr/>
          <p:nvPr/>
        </p:nvSpPr>
        <p:spPr>
          <a:xfrm>
            <a:off x="718220" y="5793464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B887C9-5057-42BB-88BF-3D5DB7C728B9}"/>
              </a:ext>
            </a:extLst>
          </p:cNvPr>
          <p:cNvSpPr/>
          <p:nvPr/>
        </p:nvSpPr>
        <p:spPr>
          <a:xfrm>
            <a:off x="7217290" y="3987628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A8FA6-8CD3-45D5-B33A-82C3DBBDF958}"/>
              </a:ext>
            </a:extLst>
          </p:cNvPr>
          <p:cNvSpPr/>
          <p:nvPr/>
        </p:nvSpPr>
        <p:spPr>
          <a:xfrm>
            <a:off x="8256726" y="3987628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B47744-3B58-4B6B-8C73-A9A7DA78B78E}"/>
              </a:ext>
            </a:extLst>
          </p:cNvPr>
          <p:cNvSpPr/>
          <p:nvPr/>
        </p:nvSpPr>
        <p:spPr>
          <a:xfrm>
            <a:off x="10949552" y="39876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84C277-E1D0-4516-84A6-438BA63A48A9}"/>
              </a:ext>
            </a:extLst>
          </p:cNvPr>
          <p:cNvSpPr/>
          <p:nvPr/>
        </p:nvSpPr>
        <p:spPr>
          <a:xfrm>
            <a:off x="11988988" y="39876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7008A8-E6AD-4B45-ABAE-6020275EBF21}"/>
              </a:ext>
            </a:extLst>
          </p:cNvPr>
          <p:cNvSpPr/>
          <p:nvPr/>
        </p:nvSpPr>
        <p:spPr>
          <a:xfrm>
            <a:off x="7218527" y="4390300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0D501B-BA20-4FE4-8F6D-8B999A13F94A}"/>
              </a:ext>
            </a:extLst>
          </p:cNvPr>
          <p:cNvSpPr/>
          <p:nvPr/>
        </p:nvSpPr>
        <p:spPr>
          <a:xfrm>
            <a:off x="8257963" y="4390300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9B2FC-38DA-4AA9-B140-3C523A37C5C5}"/>
              </a:ext>
            </a:extLst>
          </p:cNvPr>
          <p:cNvSpPr/>
          <p:nvPr/>
        </p:nvSpPr>
        <p:spPr>
          <a:xfrm>
            <a:off x="10950789" y="43903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3DFE16-F206-4D75-9550-0D7C7CCB21E6}"/>
              </a:ext>
            </a:extLst>
          </p:cNvPr>
          <p:cNvSpPr/>
          <p:nvPr/>
        </p:nvSpPr>
        <p:spPr>
          <a:xfrm>
            <a:off x="11990225" y="43903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A92CA51-14DD-4ADB-B31A-F46DA6F8EDB2}"/>
              </a:ext>
            </a:extLst>
          </p:cNvPr>
          <p:cNvSpPr/>
          <p:nvPr/>
        </p:nvSpPr>
        <p:spPr>
          <a:xfrm>
            <a:off x="7216053" y="4792972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429AFC-917D-4962-B95A-054B1FE5EEA5}"/>
              </a:ext>
            </a:extLst>
          </p:cNvPr>
          <p:cNvSpPr/>
          <p:nvPr/>
        </p:nvSpPr>
        <p:spPr>
          <a:xfrm>
            <a:off x="8255489" y="4792972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F607AE-2F0D-4363-8A2C-97E66DAE083C}"/>
              </a:ext>
            </a:extLst>
          </p:cNvPr>
          <p:cNvSpPr/>
          <p:nvPr/>
        </p:nvSpPr>
        <p:spPr>
          <a:xfrm>
            <a:off x="10948315" y="47929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5DD1DFF-B387-4FB4-9FDB-86575AFE0B9A}"/>
              </a:ext>
            </a:extLst>
          </p:cNvPr>
          <p:cNvSpPr/>
          <p:nvPr/>
        </p:nvSpPr>
        <p:spPr>
          <a:xfrm>
            <a:off x="11987751" y="47929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E7660C-D81A-47B2-9B7D-640D182F8EFF}"/>
              </a:ext>
            </a:extLst>
          </p:cNvPr>
          <p:cNvSpPr/>
          <p:nvPr/>
        </p:nvSpPr>
        <p:spPr>
          <a:xfrm>
            <a:off x="9299873" y="3987628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9853972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D82C1-C9C9-47C6-A42F-01944BDF7E42}"/>
              </a:ext>
            </a:extLst>
          </p:cNvPr>
          <p:cNvSpPr/>
          <p:nvPr/>
        </p:nvSpPr>
        <p:spPr>
          <a:xfrm>
            <a:off x="9299873" y="4390300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0F91CB-966D-4D2A-AEAE-C557DFD6E112}"/>
              </a:ext>
            </a:extLst>
          </p:cNvPr>
          <p:cNvSpPr/>
          <p:nvPr/>
        </p:nvSpPr>
        <p:spPr>
          <a:xfrm>
            <a:off x="9299873" y="4792972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81D62AA-644D-4A20-9AAF-EF416FDAF45A}"/>
              </a:ext>
            </a:extLst>
          </p:cNvPr>
          <p:cNvSpPr/>
          <p:nvPr/>
        </p:nvSpPr>
        <p:spPr>
          <a:xfrm>
            <a:off x="9299873" y="5189456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3655437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DB275D-1DE9-45AF-A1FD-255A1B171C3A}"/>
              </a:ext>
            </a:extLst>
          </p:cNvPr>
          <p:cNvSpPr/>
          <p:nvPr/>
        </p:nvSpPr>
        <p:spPr>
          <a:xfrm>
            <a:off x="9299873" y="5592128"/>
            <a:ext cx="1642802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4E0E74D-AED6-4DF6-823A-1F7007CE153E}"/>
              </a:ext>
            </a:extLst>
          </p:cNvPr>
          <p:cNvSpPr/>
          <p:nvPr/>
        </p:nvSpPr>
        <p:spPr>
          <a:xfrm>
            <a:off x="7221001" y="5183011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C8FE19-9CC3-42BD-ABCD-65D3228B44F6}"/>
              </a:ext>
            </a:extLst>
          </p:cNvPr>
          <p:cNvSpPr/>
          <p:nvPr/>
        </p:nvSpPr>
        <p:spPr>
          <a:xfrm>
            <a:off x="7221001" y="5585683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79280EE-B39B-42CD-BB1C-F364262989A5}"/>
              </a:ext>
            </a:extLst>
          </p:cNvPr>
          <p:cNvSpPr/>
          <p:nvPr/>
        </p:nvSpPr>
        <p:spPr>
          <a:xfrm>
            <a:off x="8260437" y="5183011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E1B556-507D-49DA-AD2E-7E5D00A97610}"/>
              </a:ext>
            </a:extLst>
          </p:cNvPr>
          <p:cNvSpPr/>
          <p:nvPr/>
        </p:nvSpPr>
        <p:spPr>
          <a:xfrm>
            <a:off x="8260437" y="5585683"/>
            <a:ext cx="1039436" cy="402672"/>
          </a:xfrm>
          <a:prstGeom prst="rect">
            <a:avLst/>
          </a:prstGeom>
          <a:solidFill>
            <a:srgbClr val="FF66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C559F3-7441-4DDA-9453-9F0DE0CD36C1}"/>
              </a:ext>
            </a:extLst>
          </p:cNvPr>
          <p:cNvSpPr/>
          <p:nvPr/>
        </p:nvSpPr>
        <p:spPr>
          <a:xfrm>
            <a:off x="10949552" y="517880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C87375-EFB0-473B-8581-2DE8A927426F}"/>
              </a:ext>
            </a:extLst>
          </p:cNvPr>
          <p:cNvSpPr/>
          <p:nvPr/>
        </p:nvSpPr>
        <p:spPr>
          <a:xfrm>
            <a:off x="10949552" y="558147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100CC3B-C3E8-407D-9617-7026D1DE27B7}"/>
              </a:ext>
            </a:extLst>
          </p:cNvPr>
          <p:cNvSpPr/>
          <p:nvPr/>
        </p:nvSpPr>
        <p:spPr>
          <a:xfrm>
            <a:off x="11988988" y="517880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9E967E6-DD6F-41C5-AC5D-0CDC9B5D1067}"/>
              </a:ext>
            </a:extLst>
          </p:cNvPr>
          <p:cNvSpPr/>
          <p:nvPr/>
        </p:nvSpPr>
        <p:spPr>
          <a:xfrm>
            <a:off x="11988988" y="558147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6B75AB-DEAA-4C89-BD5B-160791F6451B}"/>
              </a:ext>
            </a:extLst>
          </p:cNvPr>
          <p:cNvSpPr/>
          <p:nvPr/>
        </p:nvSpPr>
        <p:spPr>
          <a:xfrm>
            <a:off x="7116912" y="355658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33A3F20-83B6-4D98-A022-8127B8223C87}"/>
              </a:ext>
            </a:extLst>
          </p:cNvPr>
          <p:cNvSpPr/>
          <p:nvPr/>
        </p:nvSpPr>
        <p:spPr>
          <a:xfrm>
            <a:off x="8110083" y="355658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DF0723-1573-41DD-B807-33C973D77ABA}"/>
              </a:ext>
            </a:extLst>
          </p:cNvPr>
          <p:cNvSpPr/>
          <p:nvPr/>
        </p:nvSpPr>
        <p:spPr>
          <a:xfrm>
            <a:off x="9467109" y="355658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61F90A6-0874-4044-9B2F-0C1B5BE9011F}"/>
              </a:ext>
            </a:extLst>
          </p:cNvPr>
          <p:cNvSpPr/>
          <p:nvPr/>
        </p:nvSpPr>
        <p:spPr>
          <a:xfrm>
            <a:off x="10800179" y="355658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1B3D92-A0B2-4A08-99CD-B972DA296AA4}"/>
              </a:ext>
            </a:extLst>
          </p:cNvPr>
          <p:cNvSpPr/>
          <p:nvPr/>
        </p:nvSpPr>
        <p:spPr>
          <a:xfrm>
            <a:off x="11793350" y="355658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데이터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8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706274" y="327116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706274" y="36738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706274" y="40765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706274" y="44791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249524" y="3271168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268337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268337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268337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4616970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[[1., 2.], [3., 4.], [5., 6.]],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index=['a', 'c', 'e'],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2307773" y="367384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2307773" y="407651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2307773" y="44791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2176820" y="327116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1317072" y="297407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1317072" y="33767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1317072" y="37794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1317072" y="41820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1317072" y="45847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1317072" y="49874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1317072" y="53901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1879135" y="297407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1879135" y="337674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1879135" y="377942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1879135" y="418209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1879135" y="458476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1879135" y="49874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1879135" y="539010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3003259" y="297407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3003259" y="337674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3003259" y="377942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3003259" y="418209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3003259" y="458476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3003259" y="49874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3003259" y="539010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AB65-2E3D-4792-A654-8445754B0ED6}"/>
              </a:ext>
            </a:extLst>
          </p:cNvPr>
          <p:cNvSpPr txBox="1"/>
          <p:nvPr/>
        </p:nvSpPr>
        <p:spPr>
          <a:xfrm>
            <a:off x="318358" y="209725"/>
            <a:ext cx="6978192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[1001, 1001, 1005, 1006, 1008, 1001],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[10000, 20000, 15000, 5000, 100000, 30000]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},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고객번호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금액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3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057588" y="37675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057588" y="417022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057588" y="45729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057588" y="49755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600838" y="376755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619651" y="41702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619651" y="45729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619651" y="49755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85427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how='outer', left_index=True, right_index=True)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14C1F-BEDB-4349-A31D-59E33D3D0CF1}"/>
              </a:ext>
            </a:extLst>
          </p:cNvPr>
          <p:cNvSpPr/>
          <p:nvPr/>
        </p:nvSpPr>
        <p:spPr>
          <a:xfrm>
            <a:off x="4659087" y="417022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ADA8DC-C23C-4820-A707-2D48D0B2127B}"/>
              </a:ext>
            </a:extLst>
          </p:cNvPr>
          <p:cNvSpPr/>
          <p:nvPr/>
        </p:nvSpPr>
        <p:spPr>
          <a:xfrm>
            <a:off x="4659087" y="45729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F1172-F9F3-4C84-A999-2CCD0D3376B1}"/>
              </a:ext>
            </a:extLst>
          </p:cNvPr>
          <p:cNvSpPr/>
          <p:nvPr/>
        </p:nvSpPr>
        <p:spPr>
          <a:xfrm>
            <a:off x="4659087" y="49755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B282A-592B-4318-B8B0-424F66BF1835}"/>
              </a:ext>
            </a:extLst>
          </p:cNvPr>
          <p:cNvSpPr/>
          <p:nvPr/>
        </p:nvSpPr>
        <p:spPr>
          <a:xfrm>
            <a:off x="4528134" y="3767556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2334D6-F075-4808-A192-1DAEBD136688}"/>
              </a:ext>
            </a:extLst>
          </p:cNvPr>
          <p:cNvSpPr/>
          <p:nvPr/>
        </p:nvSpPr>
        <p:spPr>
          <a:xfrm>
            <a:off x="3057588" y="53782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E2D594-B2E2-4C5B-B21B-D7034744A43D}"/>
              </a:ext>
            </a:extLst>
          </p:cNvPr>
          <p:cNvSpPr/>
          <p:nvPr/>
        </p:nvSpPr>
        <p:spPr>
          <a:xfrm>
            <a:off x="3619651" y="53782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A2BD3D-E764-4CB9-A63A-EB2B3269D3AA}"/>
              </a:ext>
            </a:extLst>
          </p:cNvPr>
          <p:cNvSpPr/>
          <p:nvPr/>
        </p:nvSpPr>
        <p:spPr>
          <a:xfrm>
            <a:off x="4659087" y="53782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5D91BE-8FFC-470B-9002-D3F6DB32AC93}"/>
              </a:ext>
            </a:extLst>
          </p:cNvPr>
          <p:cNvSpPr/>
          <p:nvPr/>
        </p:nvSpPr>
        <p:spPr>
          <a:xfrm>
            <a:off x="-323650" y="39688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358F8A-E0B4-4200-B01B-B015907376F4}"/>
              </a:ext>
            </a:extLst>
          </p:cNvPr>
          <p:cNvSpPr/>
          <p:nvPr/>
        </p:nvSpPr>
        <p:spPr>
          <a:xfrm>
            <a:off x="-323650" y="43715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950AB6-6391-44FB-949D-DD9AA091AF03}"/>
              </a:ext>
            </a:extLst>
          </p:cNvPr>
          <p:cNvSpPr/>
          <p:nvPr/>
        </p:nvSpPr>
        <p:spPr>
          <a:xfrm>
            <a:off x="-323650" y="47742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F97668-5D1E-4526-955D-8AAEADCFEF3F}"/>
              </a:ext>
            </a:extLst>
          </p:cNvPr>
          <p:cNvSpPr/>
          <p:nvPr/>
        </p:nvSpPr>
        <p:spPr>
          <a:xfrm>
            <a:off x="-323650" y="51769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EE808E-AF71-4B31-B55D-5FD7AFA6E229}"/>
              </a:ext>
            </a:extLst>
          </p:cNvPr>
          <p:cNvSpPr/>
          <p:nvPr/>
        </p:nvSpPr>
        <p:spPr>
          <a:xfrm>
            <a:off x="219600" y="3968892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5751D6-7320-4467-9EC9-F4724E247103}"/>
              </a:ext>
            </a:extLst>
          </p:cNvPr>
          <p:cNvSpPr/>
          <p:nvPr/>
        </p:nvSpPr>
        <p:spPr>
          <a:xfrm>
            <a:off x="238413" y="437156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34D460-848E-498E-A4AE-27D74D9379DE}"/>
              </a:ext>
            </a:extLst>
          </p:cNvPr>
          <p:cNvSpPr/>
          <p:nvPr/>
        </p:nvSpPr>
        <p:spPr>
          <a:xfrm>
            <a:off x="238413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406B66-40F4-4970-91FA-3AA8E41FD173}"/>
              </a:ext>
            </a:extLst>
          </p:cNvPr>
          <p:cNvSpPr/>
          <p:nvPr/>
        </p:nvSpPr>
        <p:spPr>
          <a:xfrm>
            <a:off x="238413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9E75A-F9FE-44CD-AD77-20A9BDE88B65}"/>
              </a:ext>
            </a:extLst>
          </p:cNvPr>
          <p:cNvSpPr/>
          <p:nvPr/>
        </p:nvSpPr>
        <p:spPr>
          <a:xfrm>
            <a:off x="1277849" y="437156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6EB215-7037-4886-8C56-A99504B18982}"/>
              </a:ext>
            </a:extLst>
          </p:cNvPr>
          <p:cNvSpPr/>
          <p:nvPr/>
        </p:nvSpPr>
        <p:spPr>
          <a:xfrm>
            <a:off x="1277849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6BA56F-4240-47A5-85B7-5AA8DE3C9398}"/>
              </a:ext>
            </a:extLst>
          </p:cNvPr>
          <p:cNvSpPr/>
          <p:nvPr/>
        </p:nvSpPr>
        <p:spPr>
          <a:xfrm>
            <a:off x="1277849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DAFF25A-9B28-48AC-8A35-6A8723EFC40C}"/>
              </a:ext>
            </a:extLst>
          </p:cNvPr>
          <p:cNvSpPr/>
          <p:nvPr/>
        </p:nvSpPr>
        <p:spPr>
          <a:xfrm>
            <a:off x="1146896" y="396889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6270646" y="39688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6832709" y="39688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7872145" y="39688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D527A-A05B-45C0-BB7C-F9A0BA572DB5}"/>
              </a:ext>
            </a:extLst>
          </p:cNvPr>
          <p:cNvSpPr/>
          <p:nvPr/>
        </p:nvSpPr>
        <p:spPr>
          <a:xfrm>
            <a:off x="8908228" y="39688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72BA35-1E04-4990-ADA3-615A55405F8B}"/>
              </a:ext>
            </a:extLst>
          </p:cNvPr>
          <p:cNvSpPr/>
          <p:nvPr/>
        </p:nvSpPr>
        <p:spPr>
          <a:xfrm>
            <a:off x="9947664" y="39688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45AC4C-A299-4DC4-A8D9-610F40B4877A}"/>
              </a:ext>
            </a:extLst>
          </p:cNvPr>
          <p:cNvSpPr/>
          <p:nvPr/>
        </p:nvSpPr>
        <p:spPr>
          <a:xfrm>
            <a:off x="8908228" y="43714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66CB3-5F03-4DC2-BD4D-A68429EE8876}"/>
              </a:ext>
            </a:extLst>
          </p:cNvPr>
          <p:cNvSpPr/>
          <p:nvPr/>
        </p:nvSpPr>
        <p:spPr>
          <a:xfrm>
            <a:off x="9947664" y="43714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6270646" y="437142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6832709" y="43714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7872145" y="43714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585913-45F4-40FE-9238-38457FFBF89C}"/>
              </a:ext>
            </a:extLst>
          </p:cNvPr>
          <p:cNvSpPr/>
          <p:nvPr/>
        </p:nvSpPr>
        <p:spPr>
          <a:xfrm>
            <a:off x="8908228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12CB4A-35BA-43B5-85FD-2D529A5CE00C}"/>
              </a:ext>
            </a:extLst>
          </p:cNvPr>
          <p:cNvSpPr/>
          <p:nvPr/>
        </p:nvSpPr>
        <p:spPr>
          <a:xfrm>
            <a:off x="9947664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6270646" y="47742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6832709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7872145" y="47742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D6B3A7-1BCD-405B-9C9E-7C79DB9BA24F}"/>
              </a:ext>
            </a:extLst>
          </p:cNvPr>
          <p:cNvSpPr/>
          <p:nvPr/>
        </p:nvSpPr>
        <p:spPr>
          <a:xfrm>
            <a:off x="8908228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73E1F5-1B6F-4383-8A8E-F1B5EF682BBC}"/>
              </a:ext>
            </a:extLst>
          </p:cNvPr>
          <p:cNvSpPr/>
          <p:nvPr/>
        </p:nvSpPr>
        <p:spPr>
          <a:xfrm>
            <a:off x="9947664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6270646" y="51769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6832709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7872145" y="51769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8FE4D-7B32-45EF-BA49-2D01598AFF67}"/>
              </a:ext>
            </a:extLst>
          </p:cNvPr>
          <p:cNvSpPr/>
          <p:nvPr/>
        </p:nvSpPr>
        <p:spPr>
          <a:xfrm>
            <a:off x="8908228" y="55795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11363B-F81C-4AAC-908C-A5C5471FCFF8}"/>
              </a:ext>
            </a:extLst>
          </p:cNvPr>
          <p:cNvSpPr/>
          <p:nvPr/>
        </p:nvSpPr>
        <p:spPr>
          <a:xfrm>
            <a:off x="9947664" y="55795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6270646" y="557958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6832709" y="55795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7872145" y="557958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6829356" y="3566081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서울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7756652" y="3566081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56D53E-EB7B-4CA8-8CCB-131EEDBC0276}"/>
              </a:ext>
            </a:extLst>
          </p:cNvPr>
          <p:cNvSpPr/>
          <p:nvPr/>
        </p:nvSpPr>
        <p:spPr>
          <a:xfrm>
            <a:off x="8905188" y="3565942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0F18C1-8DA3-4493-BA5F-598A4DA103DE}"/>
              </a:ext>
            </a:extLst>
          </p:cNvPr>
          <p:cNvSpPr/>
          <p:nvPr/>
        </p:nvSpPr>
        <p:spPr>
          <a:xfrm>
            <a:off x="9832484" y="356594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광주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1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-132909"/>
            <a:ext cx="11251798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=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": 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": ["2015", "2010", "2005", "2015", "2010", "2005", "2015", "2010"],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": [9904312, 9631482, 9762546, 3448737, 3393191, 3512547, 2890451, 263203],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": 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columns = 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pd.DataFrame(data, columns=columns)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1245800" y="347250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1807863" y="347250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2847299" y="347250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D527A-A05B-45C0-BB7C-F9A0BA572DB5}"/>
              </a:ext>
            </a:extLst>
          </p:cNvPr>
          <p:cNvSpPr/>
          <p:nvPr/>
        </p:nvSpPr>
        <p:spPr>
          <a:xfrm>
            <a:off x="3883381" y="347250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9904312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72BA35-1E04-4990-ADA3-615A55405F8B}"/>
              </a:ext>
            </a:extLst>
          </p:cNvPr>
          <p:cNvSpPr/>
          <p:nvPr/>
        </p:nvSpPr>
        <p:spPr>
          <a:xfrm>
            <a:off x="5236328" y="347250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45AC4C-A299-4DC4-A8D9-610F40B4877A}"/>
              </a:ext>
            </a:extLst>
          </p:cNvPr>
          <p:cNvSpPr/>
          <p:nvPr/>
        </p:nvSpPr>
        <p:spPr>
          <a:xfrm>
            <a:off x="3883381" y="3875037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66CB3-5F03-4DC2-BD4D-A68429EE8876}"/>
              </a:ext>
            </a:extLst>
          </p:cNvPr>
          <p:cNvSpPr/>
          <p:nvPr/>
        </p:nvSpPr>
        <p:spPr>
          <a:xfrm>
            <a:off x="5236328" y="387503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1245800" y="387503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1807863" y="387503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2847299" y="387503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585913-45F4-40FE-9238-38457FFBF89C}"/>
              </a:ext>
            </a:extLst>
          </p:cNvPr>
          <p:cNvSpPr/>
          <p:nvPr/>
        </p:nvSpPr>
        <p:spPr>
          <a:xfrm>
            <a:off x="3883381" y="4277848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12CB4A-35BA-43B5-85FD-2D529A5CE00C}"/>
              </a:ext>
            </a:extLst>
          </p:cNvPr>
          <p:cNvSpPr/>
          <p:nvPr/>
        </p:nvSpPr>
        <p:spPr>
          <a:xfrm>
            <a:off x="5236328" y="427784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1245800" y="42778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1807863" y="427784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2847299" y="427784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D6B3A7-1BCD-405B-9C9E-7C79DB9BA24F}"/>
              </a:ext>
            </a:extLst>
          </p:cNvPr>
          <p:cNvSpPr/>
          <p:nvPr/>
        </p:nvSpPr>
        <p:spPr>
          <a:xfrm>
            <a:off x="3883381" y="468052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3448737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73E1F5-1B6F-4383-8A8E-F1B5EF682BBC}"/>
              </a:ext>
            </a:extLst>
          </p:cNvPr>
          <p:cNvSpPr/>
          <p:nvPr/>
        </p:nvSpPr>
        <p:spPr>
          <a:xfrm>
            <a:off x="5236328" y="468052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1245800" y="46805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1807863" y="468052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2847299" y="468052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8FE4D-7B32-45EF-BA49-2D01598AFF67}"/>
              </a:ext>
            </a:extLst>
          </p:cNvPr>
          <p:cNvSpPr/>
          <p:nvPr/>
        </p:nvSpPr>
        <p:spPr>
          <a:xfrm>
            <a:off x="3883381" y="508319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3393191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11363B-F81C-4AAC-908C-A5C5471FCFF8}"/>
              </a:ext>
            </a:extLst>
          </p:cNvPr>
          <p:cNvSpPr/>
          <p:nvPr/>
        </p:nvSpPr>
        <p:spPr>
          <a:xfrm>
            <a:off x="5236328" y="50831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1245800" y="50831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1807863" y="50831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2847299" y="508319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1804510" y="306969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2731806" y="306969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56D53E-EB7B-4CA8-8CCB-131EEDBC0276}"/>
              </a:ext>
            </a:extLst>
          </p:cNvPr>
          <p:cNvSpPr/>
          <p:nvPr/>
        </p:nvSpPr>
        <p:spPr>
          <a:xfrm>
            <a:off x="3880342" y="306955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0F18C1-8DA3-4493-BA5F-598A4DA103DE}"/>
              </a:ext>
            </a:extLst>
          </p:cNvPr>
          <p:cNvSpPr/>
          <p:nvPr/>
        </p:nvSpPr>
        <p:spPr>
          <a:xfrm>
            <a:off x="5121148" y="306955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758087-2780-4ABA-8BCD-082754D8E2A8}"/>
              </a:ext>
            </a:extLst>
          </p:cNvPr>
          <p:cNvSpPr/>
          <p:nvPr/>
        </p:nvSpPr>
        <p:spPr>
          <a:xfrm>
            <a:off x="3880028" y="548586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5A3A38-9481-4088-8E18-FC1E7F6A826A}"/>
              </a:ext>
            </a:extLst>
          </p:cNvPr>
          <p:cNvSpPr/>
          <p:nvPr/>
        </p:nvSpPr>
        <p:spPr>
          <a:xfrm>
            <a:off x="5232975" y="548586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B2C6E5-539B-4F11-BDFB-3B858067ACA1}"/>
              </a:ext>
            </a:extLst>
          </p:cNvPr>
          <p:cNvSpPr/>
          <p:nvPr/>
        </p:nvSpPr>
        <p:spPr>
          <a:xfrm>
            <a:off x="1242447" y="54858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B24176-E15D-4BBD-8FB0-23F766691A55}"/>
              </a:ext>
            </a:extLst>
          </p:cNvPr>
          <p:cNvSpPr/>
          <p:nvPr/>
        </p:nvSpPr>
        <p:spPr>
          <a:xfrm>
            <a:off x="1804510" y="548586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9EEBDA-1165-43C0-A993-1C69DBC8771E}"/>
              </a:ext>
            </a:extLst>
          </p:cNvPr>
          <p:cNvSpPr/>
          <p:nvPr/>
        </p:nvSpPr>
        <p:spPr>
          <a:xfrm>
            <a:off x="2843946" y="548586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4356B2C-8941-4B9E-A742-E6E02DEDE81C}"/>
              </a:ext>
            </a:extLst>
          </p:cNvPr>
          <p:cNvSpPr/>
          <p:nvPr/>
        </p:nvSpPr>
        <p:spPr>
          <a:xfrm>
            <a:off x="3880028" y="5888536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2890451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42FB67-159C-471E-8117-D6DF76F9D27A}"/>
              </a:ext>
            </a:extLst>
          </p:cNvPr>
          <p:cNvSpPr/>
          <p:nvPr/>
        </p:nvSpPr>
        <p:spPr>
          <a:xfrm>
            <a:off x="5232975" y="5888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239948-CF02-45FE-BED2-D62747A29CFF}"/>
              </a:ext>
            </a:extLst>
          </p:cNvPr>
          <p:cNvSpPr/>
          <p:nvPr/>
        </p:nvSpPr>
        <p:spPr>
          <a:xfrm>
            <a:off x="1242447" y="58885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1BF3362-D218-4892-9411-BFB8D81A9D00}"/>
              </a:ext>
            </a:extLst>
          </p:cNvPr>
          <p:cNvSpPr/>
          <p:nvPr/>
        </p:nvSpPr>
        <p:spPr>
          <a:xfrm>
            <a:off x="1804510" y="5888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BB1329-8766-4951-B3BE-0660BA8DFD47}"/>
              </a:ext>
            </a:extLst>
          </p:cNvPr>
          <p:cNvSpPr/>
          <p:nvPr/>
        </p:nvSpPr>
        <p:spPr>
          <a:xfrm>
            <a:off x="2843946" y="5888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8DEC0D-2008-48E7-8E7F-1CBB1237C4A5}"/>
              </a:ext>
            </a:extLst>
          </p:cNvPr>
          <p:cNvSpPr/>
          <p:nvPr/>
        </p:nvSpPr>
        <p:spPr>
          <a:xfrm>
            <a:off x="3880028" y="6291208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263203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ECB8E1-F6D3-48FF-AD75-C1D183114D9D}"/>
              </a:ext>
            </a:extLst>
          </p:cNvPr>
          <p:cNvSpPr/>
          <p:nvPr/>
        </p:nvSpPr>
        <p:spPr>
          <a:xfrm>
            <a:off x="5232975" y="62912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C2C74B-00FC-4A33-874B-C92A2A87A2BF}"/>
              </a:ext>
            </a:extLst>
          </p:cNvPr>
          <p:cNvSpPr/>
          <p:nvPr/>
        </p:nvSpPr>
        <p:spPr>
          <a:xfrm>
            <a:off x="1242447" y="62912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BC9642-5C02-4123-9B2A-43997B3C8BE0}"/>
              </a:ext>
            </a:extLst>
          </p:cNvPr>
          <p:cNvSpPr/>
          <p:nvPr/>
        </p:nvSpPr>
        <p:spPr>
          <a:xfrm>
            <a:off x="1804510" y="62912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F3229E0-1992-42D8-AB49-9E3B098BC930}"/>
              </a:ext>
            </a:extLst>
          </p:cNvPr>
          <p:cNvSpPr/>
          <p:nvPr/>
        </p:nvSpPr>
        <p:spPr>
          <a:xfrm>
            <a:off x="2843946" y="629120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78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56830"/>
            <a:ext cx="42290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df1.pivot("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도시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", 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3353" y="26236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565416" y="26236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1604852" y="26236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9D527A-A05B-45C0-BB7C-F9A0BA572DB5}"/>
              </a:ext>
            </a:extLst>
          </p:cNvPr>
          <p:cNvSpPr/>
          <p:nvPr/>
        </p:nvSpPr>
        <p:spPr>
          <a:xfrm>
            <a:off x="2640934" y="2623656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9904312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72BA35-1E04-4990-ADA3-615A55405F8B}"/>
              </a:ext>
            </a:extLst>
          </p:cNvPr>
          <p:cNvSpPr/>
          <p:nvPr/>
        </p:nvSpPr>
        <p:spPr>
          <a:xfrm>
            <a:off x="3993881" y="26236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45AC4C-A299-4DC4-A8D9-610F40B4877A}"/>
              </a:ext>
            </a:extLst>
          </p:cNvPr>
          <p:cNvSpPr/>
          <p:nvPr/>
        </p:nvSpPr>
        <p:spPr>
          <a:xfrm>
            <a:off x="2640934" y="3026189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66CB3-5F03-4DC2-BD4D-A68429EE8876}"/>
              </a:ext>
            </a:extLst>
          </p:cNvPr>
          <p:cNvSpPr/>
          <p:nvPr/>
        </p:nvSpPr>
        <p:spPr>
          <a:xfrm>
            <a:off x="3993881" y="302618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3353" y="302618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565416" y="302618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1604852" y="302618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585913-45F4-40FE-9238-38457FFBF89C}"/>
              </a:ext>
            </a:extLst>
          </p:cNvPr>
          <p:cNvSpPr/>
          <p:nvPr/>
        </p:nvSpPr>
        <p:spPr>
          <a:xfrm>
            <a:off x="2640934" y="342900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12CB4A-35BA-43B5-85FD-2D529A5CE00C}"/>
              </a:ext>
            </a:extLst>
          </p:cNvPr>
          <p:cNvSpPr/>
          <p:nvPr/>
        </p:nvSpPr>
        <p:spPr>
          <a:xfrm>
            <a:off x="3993881" y="34290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3353" y="34290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565416" y="34290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1604852" y="342900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D6B3A7-1BCD-405B-9C9E-7C79DB9BA24F}"/>
              </a:ext>
            </a:extLst>
          </p:cNvPr>
          <p:cNvSpPr/>
          <p:nvPr/>
        </p:nvSpPr>
        <p:spPr>
          <a:xfrm>
            <a:off x="2640934" y="383167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3448737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73E1F5-1B6F-4383-8A8E-F1B5EF682BBC}"/>
              </a:ext>
            </a:extLst>
          </p:cNvPr>
          <p:cNvSpPr/>
          <p:nvPr/>
        </p:nvSpPr>
        <p:spPr>
          <a:xfrm>
            <a:off x="3993881" y="38316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3353" y="38316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565416" y="38316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1604852" y="383167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8FE4D-7B32-45EF-BA49-2D01598AFF67}"/>
              </a:ext>
            </a:extLst>
          </p:cNvPr>
          <p:cNvSpPr/>
          <p:nvPr/>
        </p:nvSpPr>
        <p:spPr>
          <a:xfrm>
            <a:off x="2640934" y="423434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3393191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11363B-F81C-4AAC-908C-A5C5471FCFF8}"/>
              </a:ext>
            </a:extLst>
          </p:cNvPr>
          <p:cNvSpPr/>
          <p:nvPr/>
        </p:nvSpPr>
        <p:spPr>
          <a:xfrm>
            <a:off x="3993881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3353" y="42343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565416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1604852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562063" y="2220845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도시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489359" y="2220845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56D53E-EB7B-4CA8-8CCB-131EEDBC0276}"/>
              </a:ext>
            </a:extLst>
          </p:cNvPr>
          <p:cNvSpPr/>
          <p:nvPr/>
        </p:nvSpPr>
        <p:spPr>
          <a:xfrm>
            <a:off x="2637895" y="222070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0F18C1-8DA3-4493-BA5F-598A4DA103DE}"/>
              </a:ext>
            </a:extLst>
          </p:cNvPr>
          <p:cNvSpPr/>
          <p:nvPr/>
        </p:nvSpPr>
        <p:spPr>
          <a:xfrm>
            <a:off x="3878701" y="2220706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758087-2780-4ABA-8BCD-082754D8E2A8}"/>
              </a:ext>
            </a:extLst>
          </p:cNvPr>
          <p:cNvSpPr/>
          <p:nvPr/>
        </p:nvSpPr>
        <p:spPr>
          <a:xfrm>
            <a:off x="2637581" y="4637016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5A3A38-9481-4088-8E18-FC1E7F6A826A}"/>
              </a:ext>
            </a:extLst>
          </p:cNvPr>
          <p:cNvSpPr/>
          <p:nvPr/>
        </p:nvSpPr>
        <p:spPr>
          <a:xfrm>
            <a:off x="3990528" y="46370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B2C6E5-539B-4F11-BDFB-3B858067ACA1}"/>
              </a:ext>
            </a:extLst>
          </p:cNvPr>
          <p:cNvSpPr/>
          <p:nvPr/>
        </p:nvSpPr>
        <p:spPr>
          <a:xfrm>
            <a:off x="0" y="463701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B24176-E15D-4BBD-8FB0-23F766691A55}"/>
              </a:ext>
            </a:extLst>
          </p:cNvPr>
          <p:cNvSpPr/>
          <p:nvPr/>
        </p:nvSpPr>
        <p:spPr>
          <a:xfrm>
            <a:off x="562063" y="46370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9EEBDA-1165-43C0-A993-1C69DBC8771E}"/>
              </a:ext>
            </a:extLst>
          </p:cNvPr>
          <p:cNvSpPr/>
          <p:nvPr/>
        </p:nvSpPr>
        <p:spPr>
          <a:xfrm>
            <a:off x="1601499" y="46370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4356B2C-8941-4B9E-A742-E6E02DEDE81C}"/>
              </a:ext>
            </a:extLst>
          </p:cNvPr>
          <p:cNvSpPr/>
          <p:nvPr/>
        </p:nvSpPr>
        <p:spPr>
          <a:xfrm>
            <a:off x="2637581" y="5039688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2890451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42FB67-159C-471E-8117-D6DF76F9D27A}"/>
              </a:ext>
            </a:extLst>
          </p:cNvPr>
          <p:cNvSpPr/>
          <p:nvPr/>
        </p:nvSpPr>
        <p:spPr>
          <a:xfrm>
            <a:off x="3990528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239948-CF02-45FE-BED2-D62747A29CFF}"/>
              </a:ext>
            </a:extLst>
          </p:cNvPr>
          <p:cNvSpPr/>
          <p:nvPr/>
        </p:nvSpPr>
        <p:spPr>
          <a:xfrm>
            <a:off x="0" y="503968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1BF3362-D218-4892-9411-BFB8D81A9D00}"/>
              </a:ext>
            </a:extLst>
          </p:cNvPr>
          <p:cNvSpPr/>
          <p:nvPr/>
        </p:nvSpPr>
        <p:spPr>
          <a:xfrm>
            <a:off x="562063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BB1329-8766-4951-B3BE-0660BA8DFD47}"/>
              </a:ext>
            </a:extLst>
          </p:cNvPr>
          <p:cNvSpPr/>
          <p:nvPr/>
        </p:nvSpPr>
        <p:spPr>
          <a:xfrm>
            <a:off x="1601499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8DEC0D-2008-48E7-8E7F-1CBB1237C4A5}"/>
              </a:ext>
            </a:extLst>
          </p:cNvPr>
          <p:cNvSpPr/>
          <p:nvPr/>
        </p:nvSpPr>
        <p:spPr>
          <a:xfrm>
            <a:off x="2637581" y="544236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263203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ECB8E1-F6D3-48FF-AD75-C1D183114D9D}"/>
              </a:ext>
            </a:extLst>
          </p:cNvPr>
          <p:cNvSpPr/>
          <p:nvPr/>
        </p:nvSpPr>
        <p:spPr>
          <a:xfrm>
            <a:off x="3990528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C2C74B-00FC-4A33-874B-C92A2A87A2BF}"/>
              </a:ext>
            </a:extLst>
          </p:cNvPr>
          <p:cNvSpPr/>
          <p:nvPr/>
        </p:nvSpPr>
        <p:spPr>
          <a:xfrm>
            <a:off x="0" y="544236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BC9642-5C02-4123-9B2A-43997B3C8BE0}"/>
              </a:ext>
            </a:extLst>
          </p:cNvPr>
          <p:cNvSpPr/>
          <p:nvPr/>
        </p:nvSpPr>
        <p:spPr>
          <a:xfrm>
            <a:off x="562063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F3229E0-1992-42D8-AB49-9E3B098BC930}"/>
              </a:ext>
            </a:extLst>
          </p:cNvPr>
          <p:cNvSpPr/>
          <p:nvPr/>
        </p:nvSpPr>
        <p:spPr>
          <a:xfrm>
            <a:off x="1601499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CDE9EC-FFA8-4DAC-B4FF-B2B167480593}"/>
              </a:ext>
            </a:extLst>
          </p:cNvPr>
          <p:cNvSpPr/>
          <p:nvPr/>
        </p:nvSpPr>
        <p:spPr>
          <a:xfrm>
            <a:off x="5974237" y="3026050"/>
            <a:ext cx="1039436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부산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F06A74-40CF-4402-B899-D510D41FCF51}"/>
              </a:ext>
            </a:extLst>
          </p:cNvPr>
          <p:cNvSpPr/>
          <p:nvPr/>
        </p:nvSpPr>
        <p:spPr>
          <a:xfrm>
            <a:off x="5974237" y="3428722"/>
            <a:ext cx="1039436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서울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D722D5-A7E3-4A94-9415-086B4450CD15}"/>
              </a:ext>
            </a:extLst>
          </p:cNvPr>
          <p:cNvSpPr/>
          <p:nvPr/>
        </p:nvSpPr>
        <p:spPr>
          <a:xfrm>
            <a:off x="5974237" y="3831394"/>
            <a:ext cx="1039436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1CC088-9444-42AE-A5A4-2AA972E763B0}"/>
              </a:ext>
            </a:extLst>
          </p:cNvPr>
          <p:cNvSpPr/>
          <p:nvPr/>
        </p:nvSpPr>
        <p:spPr>
          <a:xfrm>
            <a:off x="7010321" y="2623378"/>
            <a:ext cx="1349592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5D1AAB-33F4-45BB-9D48-E58A808B2290}"/>
              </a:ext>
            </a:extLst>
          </p:cNvPr>
          <p:cNvSpPr/>
          <p:nvPr/>
        </p:nvSpPr>
        <p:spPr>
          <a:xfrm>
            <a:off x="7010321" y="302605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6BD819-DD44-45BD-8B6E-0F112A374173}"/>
              </a:ext>
            </a:extLst>
          </p:cNvPr>
          <p:cNvSpPr/>
          <p:nvPr/>
        </p:nvSpPr>
        <p:spPr>
          <a:xfrm>
            <a:off x="8356560" y="2623378"/>
            <a:ext cx="1349592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4C2798B-6E6D-4EF6-B68B-4CD46ECA56B6}"/>
              </a:ext>
            </a:extLst>
          </p:cNvPr>
          <p:cNvSpPr/>
          <p:nvPr/>
        </p:nvSpPr>
        <p:spPr>
          <a:xfrm>
            <a:off x="8356560" y="302605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3393191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8733CA-49A1-4846-B935-EE1FD2196CC7}"/>
              </a:ext>
            </a:extLst>
          </p:cNvPr>
          <p:cNvSpPr/>
          <p:nvPr/>
        </p:nvSpPr>
        <p:spPr>
          <a:xfrm>
            <a:off x="9702799" y="2623378"/>
            <a:ext cx="1349592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B0B842-AFA9-4BCD-9BD4-08B3E94582B0}"/>
              </a:ext>
            </a:extLst>
          </p:cNvPr>
          <p:cNvSpPr/>
          <p:nvPr/>
        </p:nvSpPr>
        <p:spPr>
          <a:xfrm>
            <a:off x="9702799" y="302605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3448737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858A712-3FD8-4426-B3DE-FDD54070ABDA}"/>
              </a:ext>
            </a:extLst>
          </p:cNvPr>
          <p:cNvSpPr/>
          <p:nvPr/>
        </p:nvSpPr>
        <p:spPr>
          <a:xfrm>
            <a:off x="7010321" y="342872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131F24E-B0E8-46AA-8F96-13BD986ECE16}"/>
              </a:ext>
            </a:extLst>
          </p:cNvPr>
          <p:cNvSpPr/>
          <p:nvPr/>
        </p:nvSpPr>
        <p:spPr>
          <a:xfrm>
            <a:off x="8356560" y="342872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AD595B-94C8-44B3-A981-1C221A87EC84}"/>
              </a:ext>
            </a:extLst>
          </p:cNvPr>
          <p:cNvSpPr/>
          <p:nvPr/>
        </p:nvSpPr>
        <p:spPr>
          <a:xfrm>
            <a:off x="9702799" y="342872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9904312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6B7C73A-97CF-4607-9632-9C3584F6424C}"/>
              </a:ext>
            </a:extLst>
          </p:cNvPr>
          <p:cNvSpPr/>
          <p:nvPr/>
        </p:nvSpPr>
        <p:spPr>
          <a:xfrm>
            <a:off x="7010321" y="383139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FDF6978-264A-4F48-A601-5F119FB55BC7}"/>
              </a:ext>
            </a:extLst>
          </p:cNvPr>
          <p:cNvSpPr/>
          <p:nvPr/>
        </p:nvSpPr>
        <p:spPr>
          <a:xfrm>
            <a:off x="8356560" y="383139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263203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C1B2E7-0A94-45C6-9A1C-2C4C5CC39A5D}"/>
              </a:ext>
            </a:extLst>
          </p:cNvPr>
          <p:cNvSpPr/>
          <p:nvPr/>
        </p:nvSpPr>
        <p:spPr>
          <a:xfrm>
            <a:off x="9702799" y="3831394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2890451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56830"/>
            <a:ext cx="6263253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np.random.seed(0)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'key1': ['A', 'A', 'B', 'B', 'A'],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'key2': ['one', 'two', 'one', 'two', 'one'],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'data1': [1, 2, 3, 4, 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'data2': [10, 20, 30, 40, 50]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324975" y="42343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887038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1926474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324975" y="463687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887038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1926474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324975" y="503968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887038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1926474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324975" y="544236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887038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1926474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324975" y="584503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887038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1926474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883685" y="383153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810981" y="383153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2969263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58312A-A44D-481E-A19A-426480FCB77A}"/>
              </a:ext>
            </a:extLst>
          </p:cNvPr>
          <p:cNvSpPr/>
          <p:nvPr/>
        </p:nvSpPr>
        <p:spPr>
          <a:xfrm>
            <a:off x="4008699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2969263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53A88D-CAE9-4051-B67F-4CB7B10864DE}"/>
              </a:ext>
            </a:extLst>
          </p:cNvPr>
          <p:cNvSpPr/>
          <p:nvPr/>
        </p:nvSpPr>
        <p:spPr>
          <a:xfrm>
            <a:off x="4008699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04A1CE9-6B0E-416C-ACFE-ADF3AED04334}"/>
              </a:ext>
            </a:extLst>
          </p:cNvPr>
          <p:cNvSpPr/>
          <p:nvPr/>
        </p:nvSpPr>
        <p:spPr>
          <a:xfrm>
            <a:off x="2969263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E856B9-2AE9-4D70-8C35-9F5A30A3614F}"/>
              </a:ext>
            </a:extLst>
          </p:cNvPr>
          <p:cNvSpPr/>
          <p:nvPr/>
        </p:nvSpPr>
        <p:spPr>
          <a:xfrm>
            <a:off x="4008699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2969263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44243E-B917-409C-8CD2-06CF3CC498E7}"/>
              </a:ext>
            </a:extLst>
          </p:cNvPr>
          <p:cNvSpPr/>
          <p:nvPr/>
        </p:nvSpPr>
        <p:spPr>
          <a:xfrm>
            <a:off x="4008699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2969263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FD9B93-68E8-4F10-8B9F-8B8E1650B7CF}"/>
              </a:ext>
            </a:extLst>
          </p:cNvPr>
          <p:cNvSpPr/>
          <p:nvPr/>
        </p:nvSpPr>
        <p:spPr>
          <a:xfrm>
            <a:off x="4008699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2965910" y="383139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BA1A26-E578-41CE-BD3D-59E9D28B6E6D}"/>
              </a:ext>
            </a:extLst>
          </p:cNvPr>
          <p:cNvSpPr/>
          <p:nvPr/>
        </p:nvSpPr>
        <p:spPr>
          <a:xfrm>
            <a:off x="3893206" y="383139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4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398378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 = df2.groupby(df2.key1)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groups.groups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{'A': [0, 1, 4], 'B': [2, 3]}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324975" y="42343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887038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1926474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324975" y="463687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887038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1926474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324975" y="503968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887038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1926474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324975" y="544236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887038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1926474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324975" y="584503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887038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1926474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883685" y="383153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810981" y="383153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2969263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58312A-A44D-481E-A19A-426480FCB77A}"/>
              </a:ext>
            </a:extLst>
          </p:cNvPr>
          <p:cNvSpPr/>
          <p:nvPr/>
        </p:nvSpPr>
        <p:spPr>
          <a:xfrm>
            <a:off x="4008699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2969263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53A88D-CAE9-4051-B67F-4CB7B10864DE}"/>
              </a:ext>
            </a:extLst>
          </p:cNvPr>
          <p:cNvSpPr/>
          <p:nvPr/>
        </p:nvSpPr>
        <p:spPr>
          <a:xfrm>
            <a:off x="4008699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04A1CE9-6B0E-416C-ACFE-ADF3AED04334}"/>
              </a:ext>
            </a:extLst>
          </p:cNvPr>
          <p:cNvSpPr/>
          <p:nvPr/>
        </p:nvSpPr>
        <p:spPr>
          <a:xfrm>
            <a:off x="2969263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E856B9-2AE9-4D70-8C35-9F5A30A3614F}"/>
              </a:ext>
            </a:extLst>
          </p:cNvPr>
          <p:cNvSpPr/>
          <p:nvPr/>
        </p:nvSpPr>
        <p:spPr>
          <a:xfrm>
            <a:off x="4008699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2969263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44243E-B917-409C-8CD2-06CF3CC498E7}"/>
              </a:ext>
            </a:extLst>
          </p:cNvPr>
          <p:cNvSpPr/>
          <p:nvPr/>
        </p:nvSpPr>
        <p:spPr>
          <a:xfrm>
            <a:off x="4008699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2969263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FD9B93-68E8-4F10-8B9F-8B8E1650B7CF}"/>
              </a:ext>
            </a:extLst>
          </p:cNvPr>
          <p:cNvSpPr/>
          <p:nvPr/>
        </p:nvSpPr>
        <p:spPr>
          <a:xfrm>
            <a:off x="4008699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2965910" y="383139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BA1A26-E578-41CE-BD3D-59E9D28B6E6D}"/>
              </a:ext>
            </a:extLst>
          </p:cNvPr>
          <p:cNvSpPr/>
          <p:nvPr/>
        </p:nvSpPr>
        <p:spPr>
          <a:xfrm>
            <a:off x="3893206" y="383139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DC22C8-6824-4D0F-B53C-2E50790B3A68}"/>
              </a:ext>
            </a:extLst>
          </p:cNvPr>
          <p:cNvSpPr/>
          <p:nvPr/>
        </p:nvSpPr>
        <p:spPr>
          <a:xfrm>
            <a:off x="6669529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83E37-EB7C-447B-8C36-7B9DEDCAF3D9}"/>
              </a:ext>
            </a:extLst>
          </p:cNvPr>
          <p:cNvSpPr/>
          <p:nvPr/>
        </p:nvSpPr>
        <p:spPr>
          <a:xfrm>
            <a:off x="7708965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4AA88-6547-4F11-853D-1A64681A3A08}"/>
              </a:ext>
            </a:extLst>
          </p:cNvPr>
          <p:cNvSpPr/>
          <p:nvPr/>
        </p:nvSpPr>
        <p:spPr>
          <a:xfrm>
            <a:off x="6669529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13EB4D-08AC-4560-904F-C0189A64662B}"/>
              </a:ext>
            </a:extLst>
          </p:cNvPr>
          <p:cNvSpPr/>
          <p:nvPr/>
        </p:nvSpPr>
        <p:spPr>
          <a:xfrm>
            <a:off x="7708965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A5E3D8-41B7-4187-A2B3-8882CF366088}"/>
              </a:ext>
            </a:extLst>
          </p:cNvPr>
          <p:cNvSpPr/>
          <p:nvPr/>
        </p:nvSpPr>
        <p:spPr>
          <a:xfrm>
            <a:off x="8751754" y="3227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D63058-49D5-487D-B005-0092E9EBFA7B}"/>
              </a:ext>
            </a:extLst>
          </p:cNvPr>
          <p:cNvSpPr/>
          <p:nvPr/>
        </p:nvSpPr>
        <p:spPr>
          <a:xfrm>
            <a:off x="9791190" y="3227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49464F-B605-4354-8CC4-C67EECC9C624}"/>
              </a:ext>
            </a:extLst>
          </p:cNvPr>
          <p:cNvSpPr/>
          <p:nvPr/>
        </p:nvSpPr>
        <p:spPr>
          <a:xfrm>
            <a:off x="8751754" y="36299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CCC388-DD9C-4FAB-B1C8-09F92077DC34}"/>
              </a:ext>
            </a:extLst>
          </p:cNvPr>
          <p:cNvSpPr/>
          <p:nvPr/>
        </p:nvSpPr>
        <p:spPr>
          <a:xfrm>
            <a:off x="9791190" y="36299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A94BCE-FEE8-4A7E-9E7E-9C2096CB118A}"/>
              </a:ext>
            </a:extLst>
          </p:cNvPr>
          <p:cNvSpPr/>
          <p:nvPr/>
        </p:nvSpPr>
        <p:spPr>
          <a:xfrm>
            <a:off x="6669529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18E0CD-501A-46E1-8995-ABB21FF88AFF}"/>
              </a:ext>
            </a:extLst>
          </p:cNvPr>
          <p:cNvSpPr/>
          <p:nvPr/>
        </p:nvSpPr>
        <p:spPr>
          <a:xfrm>
            <a:off x="7708965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9D1985-092D-410F-972A-C0F53E6D44A1}"/>
              </a:ext>
            </a:extLst>
          </p:cNvPr>
          <p:cNvSpPr/>
          <p:nvPr/>
        </p:nvSpPr>
        <p:spPr>
          <a:xfrm>
            <a:off x="8751754" y="403231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58EFB6-A0B6-41F6-AD13-90AE82E24C3E}"/>
              </a:ext>
            </a:extLst>
          </p:cNvPr>
          <p:cNvSpPr/>
          <p:nvPr/>
        </p:nvSpPr>
        <p:spPr>
          <a:xfrm>
            <a:off x="9791190" y="403231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372B61-5F53-4A93-A943-216AEA9B790E}"/>
              </a:ext>
            </a:extLst>
          </p:cNvPr>
          <p:cNvCxnSpPr>
            <a:cxnSpLocks/>
            <a:stCxn id="85" idx="3"/>
            <a:endCxn id="33" idx="1"/>
          </p:cNvCxnSpPr>
          <p:nvPr/>
        </p:nvCxnSpPr>
        <p:spPr>
          <a:xfrm flipV="1">
            <a:off x="5048135" y="3428861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32C798-1A04-4E59-93FA-2B64F785624C}"/>
              </a:ext>
            </a:extLst>
          </p:cNvPr>
          <p:cNvCxnSpPr>
            <a:cxnSpLocks/>
            <a:stCxn id="98" idx="3"/>
            <a:endCxn id="35" idx="1"/>
          </p:cNvCxnSpPr>
          <p:nvPr/>
        </p:nvCxnSpPr>
        <p:spPr>
          <a:xfrm flipV="1">
            <a:off x="5048135" y="3831394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B7D1BB-5AC9-4400-969C-C34F94640A59}"/>
              </a:ext>
            </a:extLst>
          </p:cNvPr>
          <p:cNvCxnSpPr>
            <a:cxnSpLocks/>
            <a:stCxn id="104" idx="3"/>
            <a:endCxn id="57" idx="1"/>
          </p:cNvCxnSpPr>
          <p:nvPr/>
        </p:nvCxnSpPr>
        <p:spPr>
          <a:xfrm flipV="1">
            <a:off x="5048135" y="4233788"/>
            <a:ext cx="1621394" cy="18124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631141-D703-4C3A-9381-630CD5A55508}"/>
              </a:ext>
            </a:extLst>
          </p:cNvPr>
          <p:cNvSpPr/>
          <p:nvPr/>
        </p:nvSpPr>
        <p:spPr>
          <a:xfrm>
            <a:off x="6659543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2F8EA4-4D81-4216-BD88-8B1F1916C6B2}"/>
              </a:ext>
            </a:extLst>
          </p:cNvPr>
          <p:cNvSpPr/>
          <p:nvPr/>
        </p:nvSpPr>
        <p:spPr>
          <a:xfrm>
            <a:off x="7698979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AC1116-DCAE-4998-8E07-C2E4A3AED2F5}"/>
              </a:ext>
            </a:extLst>
          </p:cNvPr>
          <p:cNvSpPr/>
          <p:nvPr/>
        </p:nvSpPr>
        <p:spPr>
          <a:xfrm>
            <a:off x="6659543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2B70F6-0640-4A5D-9742-B1244449705F}"/>
              </a:ext>
            </a:extLst>
          </p:cNvPr>
          <p:cNvSpPr/>
          <p:nvPr/>
        </p:nvSpPr>
        <p:spPr>
          <a:xfrm>
            <a:off x="7698979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B685E1-84D2-4506-81B6-0D51BC520E22}"/>
              </a:ext>
            </a:extLst>
          </p:cNvPr>
          <p:cNvSpPr/>
          <p:nvPr/>
        </p:nvSpPr>
        <p:spPr>
          <a:xfrm>
            <a:off x="8741768" y="52407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889112-E687-4DDA-8553-0DC95380CBCE}"/>
              </a:ext>
            </a:extLst>
          </p:cNvPr>
          <p:cNvSpPr/>
          <p:nvPr/>
        </p:nvSpPr>
        <p:spPr>
          <a:xfrm>
            <a:off x="9781204" y="52407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F75832-7CB2-4458-A821-409DFDE95FB5}"/>
              </a:ext>
            </a:extLst>
          </p:cNvPr>
          <p:cNvSpPr/>
          <p:nvPr/>
        </p:nvSpPr>
        <p:spPr>
          <a:xfrm>
            <a:off x="8741768" y="564341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7A793D-B3A2-4489-8D63-5131CBB34829}"/>
              </a:ext>
            </a:extLst>
          </p:cNvPr>
          <p:cNvSpPr/>
          <p:nvPr/>
        </p:nvSpPr>
        <p:spPr>
          <a:xfrm>
            <a:off x="9781204" y="564341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1931A36-93B1-456E-80C8-19EC608E3CA0}"/>
              </a:ext>
            </a:extLst>
          </p:cNvPr>
          <p:cNvCxnSpPr>
            <a:cxnSpLocks/>
            <a:stCxn id="100" idx="3"/>
            <a:endCxn id="68" idx="1"/>
          </p:cNvCxnSpPr>
          <p:nvPr/>
        </p:nvCxnSpPr>
        <p:spPr>
          <a:xfrm>
            <a:off x="5048135" y="5240885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CF05881-8F66-4D9A-94B4-B87704E6832B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>
            <a:off x="5048135" y="5643557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01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groups.sum(axis=0)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324975" y="42343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887038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1926474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324975" y="463687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887038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1926474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324975" y="503968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887038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1926474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324975" y="544236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887038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1926474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324975" y="584503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887038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1926474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883685" y="383153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810981" y="383153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2969263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58312A-A44D-481E-A19A-426480FCB77A}"/>
              </a:ext>
            </a:extLst>
          </p:cNvPr>
          <p:cNvSpPr/>
          <p:nvPr/>
        </p:nvSpPr>
        <p:spPr>
          <a:xfrm>
            <a:off x="4008699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2969263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53A88D-CAE9-4051-B67F-4CB7B10864DE}"/>
              </a:ext>
            </a:extLst>
          </p:cNvPr>
          <p:cNvSpPr/>
          <p:nvPr/>
        </p:nvSpPr>
        <p:spPr>
          <a:xfrm>
            <a:off x="4008699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04A1CE9-6B0E-416C-ACFE-ADF3AED04334}"/>
              </a:ext>
            </a:extLst>
          </p:cNvPr>
          <p:cNvSpPr/>
          <p:nvPr/>
        </p:nvSpPr>
        <p:spPr>
          <a:xfrm>
            <a:off x="2969263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E856B9-2AE9-4D70-8C35-9F5A30A3614F}"/>
              </a:ext>
            </a:extLst>
          </p:cNvPr>
          <p:cNvSpPr/>
          <p:nvPr/>
        </p:nvSpPr>
        <p:spPr>
          <a:xfrm>
            <a:off x="4008699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2969263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44243E-B917-409C-8CD2-06CF3CC498E7}"/>
              </a:ext>
            </a:extLst>
          </p:cNvPr>
          <p:cNvSpPr/>
          <p:nvPr/>
        </p:nvSpPr>
        <p:spPr>
          <a:xfrm>
            <a:off x="4008699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2969263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FD9B93-68E8-4F10-8B9F-8B8E1650B7CF}"/>
              </a:ext>
            </a:extLst>
          </p:cNvPr>
          <p:cNvSpPr/>
          <p:nvPr/>
        </p:nvSpPr>
        <p:spPr>
          <a:xfrm>
            <a:off x="4008699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2965910" y="383139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BA1A26-E578-41CE-BD3D-59E9D28B6E6D}"/>
              </a:ext>
            </a:extLst>
          </p:cNvPr>
          <p:cNvSpPr/>
          <p:nvPr/>
        </p:nvSpPr>
        <p:spPr>
          <a:xfrm>
            <a:off x="3893206" y="383139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DC22C8-6824-4D0F-B53C-2E50790B3A68}"/>
              </a:ext>
            </a:extLst>
          </p:cNvPr>
          <p:cNvSpPr/>
          <p:nvPr/>
        </p:nvSpPr>
        <p:spPr>
          <a:xfrm>
            <a:off x="6669529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83E37-EB7C-447B-8C36-7B9DEDCAF3D9}"/>
              </a:ext>
            </a:extLst>
          </p:cNvPr>
          <p:cNvSpPr/>
          <p:nvPr/>
        </p:nvSpPr>
        <p:spPr>
          <a:xfrm>
            <a:off x="7708965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4AA88-6547-4F11-853D-1A64681A3A08}"/>
              </a:ext>
            </a:extLst>
          </p:cNvPr>
          <p:cNvSpPr/>
          <p:nvPr/>
        </p:nvSpPr>
        <p:spPr>
          <a:xfrm>
            <a:off x="6669529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13EB4D-08AC-4560-904F-C0189A64662B}"/>
              </a:ext>
            </a:extLst>
          </p:cNvPr>
          <p:cNvSpPr/>
          <p:nvPr/>
        </p:nvSpPr>
        <p:spPr>
          <a:xfrm>
            <a:off x="7708965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A5E3D8-41B7-4187-A2B3-8882CF366088}"/>
              </a:ext>
            </a:extLst>
          </p:cNvPr>
          <p:cNvSpPr/>
          <p:nvPr/>
        </p:nvSpPr>
        <p:spPr>
          <a:xfrm>
            <a:off x="8751754" y="3227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D63058-49D5-487D-B005-0092E9EBFA7B}"/>
              </a:ext>
            </a:extLst>
          </p:cNvPr>
          <p:cNvSpPr/>
          <p:nvPr/>
        </p:nvSpPr>
        <p:spPr>
          <a:xfrm>
            <a:off x="9791190" y="3227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49464F-B605-4354-8CC4-C67EECC9C624}"/>
              </a:ext>
            </a:extLst>
          </p:cNvPr>
          <p:cNvSpPr/>
          <p:nvPr/>
        </p:nvSpPr>
        <p:spPr>
          <a:xfrm>
            <a:off x="8751754" y="36299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CCC388-DD9C-4FAB-B1C8-09F92077DC34}"/>
              </a:ext>
            </a:extLst>
          </p:cNvPr>
          <p:cNvSpPr/>
          <p:nvPr/>
        </p:nvSpPr>
        <p:spPr>
          <a:xfrm>
            <a:off x="9791190" y="36299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A94BCE-FEE8-4A7E-9E7E-9C2096CB118A}"/>
              </a:ext>
            </a:extLst>
          </p:cNvPr>
          <p:cNvSpPr/>
          <p:nvPr/>
        </p:nvSpPr>
        <p:spPr>
          <a:xfrm>
            <a:off x="6669529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18E0CD-501A-46E1-8995-ABB21FF88AFF}"/>
              </a:ext>
            </a:extLst>
          </p:cNvPr>
          <p:cNvSpPr/>
          <p:nvPr/>
        </p:nvSpPr>
        <p:spPr>
          <a:xfrm>
            <a:off x="7708965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9D1985-092D-410F-972A-C0F53E6D44A1}"/>
              </a:ext>
            </a:extLst>
          </p:cNvPr>
          <p:cNvSpPr/>
          <p:nvPr/>
        </p:nvSpPr>
        <p:spPr>
          <a:xfrm>
            <a:off x="8751754" y="403231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758EFB6-A0B6-41F6-AD13-90AE82E24C3E}"/>
              </a:ext>
            </a:extLst>
          </p:cNvPr>
          <p:cNvSpPr/>
          <p:nvPr/>
        </p:nvSpPr>
        <p:spPr>
          <a:xfrm>
            <a:off x="9791190" y="403231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372B61-5F53-4A93-A943-216AEA9B790E}"/>
              </a:ext>
            </a:extLst>
          </p:cNvPr>
          <p:cNvCxnSpPr>
            <a:stCxn id="85" idx="3"/>
            <a:endCxn id="33" idx="1"/>
          </p:cNvCxnSpPr>
          <p:nvPr/>
        </p:nvCxnSpPr>
        <p:spPr>
          <a:xfrm flipV="1">
            <a:off x="5048135" y="3428861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32C798-1A04-4E59-93FA-2B64F785624C}"/>
              </a:ext>
            </a:extLst>
          </p:cNvPr>
          <p:cNvCxnSpPr>
            <a:cxnSpLocks/>
            <a:stCxn id="98" idx="3"/>
            <a:endCxn id="35" idx="1"/>
          </p:cNvCxnSpPr>
          <p:nvPr/>
        </p:nvCxnSpPr>
        <p:spPr>
          <a:xfrm flipV="1">
            <a:off x="5048135" y="3831394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B7D1BB-5AC9-4400-969C-C34F94640A59}"/>
              </a:ext>
            </a:extLst>
          </p:cNvPr>
          <p:cNvCxnSpPr>
            <a:cxnSpLocks/>
            <a:stCxn id="104" idx="3"/>
            <a:endCxn id="57" idx="1"/>
          </p:cNvCxnSpPr>
          <p:nvPr/>
        </p:nvCxnSpPr>
        <p:spPr>
          <a:xfrm flipV="1">
            <a:off x="5048135" y="4233788"/>
            <a:ext cx="1621394" cy="18124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631141-D703-4C3A-9381-630CD5A55508}"/>
              </a:ext>
            </a:extLst>
          </p:cNvPr>
          <p:cNvSpPr/>
          <p:nvPr/>
        </p:nvSpPr>
        <p:spPr>
          <a:xfrm>
            <a:off x="6659543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2F8EA4-4D81-4216-BD88-8B1F1916C6B2}"/>
              </a:ext>
            </a:extLst>
          </p:cNvPr>
          <p:cNvSpPr/>
          <p:nvPr/>
        </p:nvSpPr>
        <p:spPr>
          <a:xfrm>
            <a:off x="7698979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AC1116-DCAE-4998-8E07-C2E4A3AED2F5}"/>
              </a:ext>
            </a:extLst>
          </p:cNvPr>
          <p:cNvSpPr/>
          <p:nvPr/>
        </p:nvSpPr>
        <p:spPr>
          <a:xfrm>
            <a:off x="6659543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2B70F6-0640-4A5D-9742-B1244449705F}"/>
              </a:ext>
            </a:extLst>
          </p:cNvPr>
          <p:cNvSpPr/>
          <p:nvPr/>
        </p:nvSpPr>
        <p:spPr>
          <a:xfrm>
            <a:off x="7698979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B685E1-84D2-4506-81B6-0D51BC520E22}"/>
              </a:ext>
            </a:extLst>
          </p:cNvPr>
          <p:cNvSpPr/>
          <p:nvPr/>
        </p:nvSpPr>
        <p:spPr>
          <a:xfrm>
            <a:off x="8741768" y="52407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889112-E687-4DDA-8553-0DC95380CBCE}"/>
              </a:ext>
            </a:extLst>
          </p:cNvPr>
          <p:cNvSpPr/>
          <p:nvPr/>
        </p:nvSpPr>
        <p:spPr>
          <a:xfrm>
            <a:off x="9781204" y="52407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F75832-7CB2-4458-A821-409DFDE95FB5}"/>
              </a:ext>
            </a:extLst>
          </p:cNvPr>
          <p:cNvSpPr/>
          <p:nvPr/>
        </p:nvSpPr>
        <p:spPr>
          <a:xfrm>
            <a:off x="8741768" y="564341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7A793D-B3A2-4489-8D63-5131CBB34829}"/>
              </a:ext>
            </a:extLst>
          </p:cNvPr>
          <p:cNvSpPr/>
          <p:nvPr/>
        </p:nvSpPr>
        <p:spPr>
          <a:xfrm>
            <a:off x="9781204" y="564341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1931A36-93B1-456E-80C8-19EC608E3CA0}"/>
              </a:ext>
            </a:extLst>
          </p:cNvPr>
          <p:cNvCxnSpPr>
            <a:cxnSpLocks/>
            <a:stCxn id="100" idx="3"/>
            <a:endCxn id="68" idx="1"/>
          </p:cNvCxnSpPr>
          <p:nvPr/>
        </p:nvCxnSpPr>
        <p:spPr>
          <a:xfrm>
            <a:off x="5048135" y="5240885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CF05881-8F66-4D9A-94B4-B87704E6832B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>
            <a:off x="5048135" y="5643557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147BE27-DD67-4830-921E-37E6560D1B33}"/>
              </a:ext>
            </a:extLst>
          </p:cNvPr>
          <p:cNvSpPr/>
          <p:nvPr/>
        </p:nvSpPr>
        <p:spPr>
          <a:xfrm>
            <a:off x="10920549" y="3300549"/>
            <a:ext cx="548640" cy="1134436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E89D318A-A075-4D59-B000-A45178FB5042}"/>
              </a:ext>
            </a:extLst>
          </p:cNvPr>
          <p:cNvSpPr/>
          <p:nvPr/>
        </p:nvSpPr>
        <p:spPr>
          <a:xfrm>
            <a:off x="10920549" y="5277536"/>
            <a:ext cx="548640" cy="768554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79DAC2-B01A-4CC3-9682-BE1BBD76EEC3}"/>
              </a:ext>
            </a:extLst>
          </p:cNvPr>
          <p:cNvSpPr/>
          <p:nvPr/>
        </p:nvSpPr>
        <p:spPr>
          <a:xfrm>
            <a:off x="8751754" y="4563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22FC09B-9D0B-4BA6-843D-FBCB54B8BFB5}"/>
              </a:ext>
            </a:extLst>
          </p:cNvPr>
          <p:cNvSpPr/>
          <p:nvPr/>
        </p:nvSpPr>
        <p:spPr>
          <a:xfrm>
            <a:off x="9791190" y="4563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BEF1E7-09D5-42BC-B497-56AC84E34A12}"/>
              </a:ext>
            </a:extLst>
          </p:cNvPr>
          <p:cNvSpPr/>
          <p:nvPr/>
        </p:nvSpPr>
        <p:spPr>
          <a:xfrm>
            <a:off x="8741768" y="61765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8C9907-736B-4BBB-90F2-B9902A79ED40}"/>
              </a:ext>
            </a:extLst>
          </p:cNvPr>
          <p:cNvSpPr/>
          <p:nvPr/>
        </p:nvSpPr>
        <p:spPr>
          <a:xfrm>
            <a:off x="9781204" y="61765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9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474360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df2.data1.groupby(df2.key1).sum()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df2.groupby(df2.key1)["data1"].sum()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df2.groupby(df2.key1).sum()["data1"]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324975" y="42343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887038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1926474" y="423434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324975" y="463687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887038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1926474" y="46368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324975" y="503968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887038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1926474" y="503968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324975" y="544236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887038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1926474" y="54423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324975" y="584503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887038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1926474" y="58450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883685" y="383153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810981" y="383153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2969263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58312A-A44D-481E-A19A-426480FCB77A}"/>
              </a:ext>
            </a:extLst>
          </p:cNvPr>
          <p:cNvSpPr/>
          <p:nvPr/>
        </p:nvSpPr>
        <p:spPr>
          <a:xfrm>
            <a:off x="4008699" y="42342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2969263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53A88D-CAE9-4051-B67F-4CB7B10864DE}"/>
              </a:ext>
            </a:extLst>
          </p:cNvPr>
          <p:cNvSpPr/>
          <p:nvPr/>
        </p:nvSpPr>
        <p:spPr>
          <a:xfrm>
            <a:off x="4008699" y="46367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04A1CE9-6B0E-416C-ACFE-ADF3AED04334}"/>
              </a:ext>
            </a:extLst>
          </p:cNvPr>
          <p:cNvSpPr/>
          <p:nvPr/>
        </p:nvSpPr>
        <p:spPr>
          <a:xfrm>
            <a:off x="2969263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E856B9-2AE9-4D70-8C35-9F5A30A3614F}"/>
              </a:ext>
            </a:extLst>
          </p:cNvPr>
          <p:cNvSpPr/>
          <p:nvPr/>
        </p:nvSpPr>
        <p:spPr>
          <a:xfrm>
            <a:off x="4008699" y="503954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2969263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44243E-B917-409C-8CD2-06CF3CC498E7}"/>
              </a:ext>
            </a:extLst>
          </p:cNvPr>
          <p:cNvSpPr/>
          <p:nvPr/>
        </p:nvSpPr>
        <p:spPr>
          <a:xfrm>
            <a:off x="4008699" y="5442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2969263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FD9B93-68E8-4F10-8B9F-8B8E1650B7CF}"/>
              </a:ext>
            </a:extLst>
          </p:cNvPr>
          <p:cNvSpPr/>
          <p:nvPr/>
        </p:nvSpPr>
        <p:spPr>
          <a:xfrm>
            <a:off x="4008699" y="5844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2965910" y="383139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BA1A26-E578-41CE-BD3D-59E9D28B6E6D}"/>
              </a:ext>
            </a:extLst>
          </p:cNvPr>
          <p:cNvSpPr/>
          <p:nvPr/>
        </p:nvSpPr>
        <p:spPr>
          <a:xfrm>
            <a:off x="3893206" y="383139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DC22C8-6824-4D0F-B53C-2E50790B3A68}"/>
              </a:ext>
            </a:extLst>
          </p:cNvPr>
          <p:cNvSpPr/>
          <p:nvPr/>
        </p:nvSpPr>
        <p:spPr>
          <a:xfrm>
            <a:off x="6669529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83E37-EB7C-447B-8C36-7B9DEDCAF3D9}"/>
              </a:ext>
            </a:extLst>
          </p:cNvPr>
          <p:cNvSpPr/>
          <p:nvPr/>
        </p:nvSpPr>
        <p:spPr>
          <a:xfrm>
            <a:off x="7708965" y="322752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4AA88-6547-4F11-853D-1A64681A3A08}"/>
              </a:ext>
            </a:extLst>
          </p:cNvPr>
          <p:cNvSpPr/>
          <p:nvPr/>
        </p:nvSpPr>
        <p:spPr>
          <a:xfrm>
            <a:off x="6669529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13EB4D-08AC-4560-904F-C0189A64662B}"/>
              </a:ext>
            </a:extLst>
          </p:cNvPr>
          <p:cNvSpPr/>
          <p:nvPr/>
        </p:nvSpPr>
        <p:spPr>
          <a:xfrm>
            <a:off x="7708965" y="36300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A5E3D8-41B7-4187-A2B3-8882CF366088}"/>
              </a:ext>
            </a:extLst>
          </p:cNvPr>
          <p:cNvSpPr/>
          <p:nvPr/>
        </p:nvSpPr>
        <p:spPr>
          <a:xfrm>
            <a:off x="8751754" y="32273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49464F-B605-4354-8CC4-C67EECC9C624}"/>
              </a:ext>
            </a:extLst>
          </p:cNvPr>
          <p:cNvSpPr/>
          <p:nvPr/>
        </p:nvSpPr>
        <p:spPr>
          <a:xfrm>
            <a:off x="8751754" y="362991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A94BCE-FEE8-4A7E-9E7E-9C2096CB118A}"/>
              </a:ext>
            </a:extLst>
          </p:cNvPr>
          <p:cNvSpPr/>
          <p:nvPr/>
        </p:nvSpPr>
        <p:spPr>
          <a:xfrm>
            <a:off x="6669529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18E0CD-501A-46E1-8995-ABB21FF88AFF}"/>
              </a:ext>
            </a:extLst>
          </p:cNvPr>
          <p:cNvSpPr/>
          <p:nvPr/>
        </p:nvSpPr>
        <p:spPr>
          <a:xfrm>
            <a:off x="7708965" y="403245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9D1985-092D-410F-972A-C0F53E6D44A1}"/>
              </a:ext>
            </a:extLst>
          </p:cNvPr>
          <p:cNvSpPr/>
          <p:nvPr/>
        </p:nvSpPr>
        <p:spPr>
          <a:xfrm>
            <a:off x="8751754" y="403231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372B61-5F53-4A93-A943-216AEA9B790E}"/>
              </a:ext>
            </a:extLst>
          </p:cNvPr>
          <p:cNvCxnSpPr>
            <a:stCxn id="85" idx="3"/>
            <a:endCxn id="33" idx="1"/>
          </p:cNvCxnSpPr>
          <p:nvPr/>
        </p:nvCxnSpPr>
        <p:spPr>
          <a:xfrm flipV="1">
            <a:off x="5048135" y="3428861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32C798-1A04-4E59-93FA-2B64F785624C}"/>
              </a:ext>
            </a:extLst>
          </p:cNvPr>
          <p:cNvCxnSpPr>
            <a:cxnSpLocks/>
            <a:stCxn id="98" idx="3"/>
            <a:endCxn id="35" idx="1"/>
          </p:cNvCxnSpPr>
          <p:nvPr/>
        </p:nvCxnSpPr>
        <p:spPr>
          <a:xfrm flipV="1">
            <a:off x="5048135" y="3831394"/>
            <a:ext cx="1621394" cy="10066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B7D1BB-5AC9-4400-969C-C34F94640A59}"/>
              </a:ext>
            </a:extLst>
          </p:cNvPr>
          <p:cNvCxnSpPr>
            <a:cxnSpLocks/>
            <a:stCxn id="104" idx="3"/>
            <a:endCxn id="57" idx="1"/>
          </p:cNvCxnSpPr>
          <p:nvPr/>
        </p:nvCxnSpPr>
        <p:spPr>
          <a:xfrm flipV="1">
            <a:off x="5048135" y="4233788"/>
            <a:ext cx="1621394" cy="18124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631141-D703-4C3A-9381-630CD5A55508}"/>
              </a:ext>
            </a:extLst>
          </p:cNvPr>
          <p:cNvSpPr/>
          <p:nvPr/>
        </p:nvSpPr>
        <p:spPr>
          <a:xfrm>
            <a:off x="6659543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2F8EA4-4D81-4216-BD88-8B1F1916C6B2}"/>
              </a:ext>
            </a:extLst>
          </p:cNvPr>
          <p:cNvSpPr/>
          <p:nvPr/>
        </p:nvSpPr>
        <p:spPr>
          <a:xfrm>
            <a:off x="7698979" y="52408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AC1116-DCAE-4998-8E07-C2E4A3AED2F5}"/>
              </a:ext>
            </a:extLst>
          </p:cNvPr>
          <p:cNvSpPr/>
          <p:nvPr/>
        </p:nvSpPr>
        <p:spPr>
          <a:xfrm>
            <a:off x="6659543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2B70F6-0640-4A5D-9742-B1244449705F}"/>
              </a:ext>
            </a:extLst>
          </p:cNvPr>
          <p:cNvSpPr/>
          <p:nvPr/>
        </p:nvSpPr>
        <p:spPr>
          <a:xfrm>
            <a:off x="7698979" y="564355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B685E1-84D2-4506-81B6-0D51BC520E22}"/>
              </a:ext>
            </a:extLst>
          </p:cNvPr>
          <p:cNvSpPr/>
          <p:nvPr/>
        </p:nvSpPr>
        <p:spPr>
          <a:xfrm>
            <a:off x="8741768" y="52407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F75832-7CB2-4458-A821-409DFDE95FB5}"/>
              </a:ext>
            </a:extLst>
          </p:cNvPr>
          <p:cNvSpPr/>
          <p:nvPr/>
        </p:nvSpPr>
        <p:spPr>
          <a:xfrm>
            <a:off x="8741768" y="564341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1931A36-93B1-456E-80C8-19EC608E3CA0}"/>
              </a:ext>
            </a:extLst>
          </p:cNvPr>
          <p:cNvCxnSpPr>
            <a:cxnSpLocks/>
            <a:stCxn id="100" idx="3"/>
            <a:endCxn id="68" idx="1"/>
          </p:cNvCxnSpPr>
          <p:nvPr/>
        </p:nvCxnSpPr>
        <p:spPr>
          <a:xfrm>
            <a:off x="5048135" y="5240885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CF05881-8F66-4D9A-94B4-B87704E6832B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>
            <a:off x="5048135" y="5643557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147BE27-DD67-4830-921E-37E6560D1B33}"/>
              </a:ext>
            </a:extLst>
          </p:cNvPr>
          <p:cNvSpPr/>
          <p:nvPr/>
        </p:nvSpPr>
        <p:spPr>
          <a:xfrm>
            <a:off x="9962606" y="3263759"/>
            <a:ext cx="548640" cy="1134436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E89D318A-A075-4D59-B000-A45178FB5042}"/>
              </a:ext>
            </a:extLst>
          </p:cNvPr>
          <p:cNvSpPr/>
          <p:nvPr/>
        </p:nvSpPr>
        <p:spPr>
          <a:xfrm>
            <a:off x="9962606" y="5240746"/>
            <a:ext cx="548640" cy="768554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79DAC2-B01A-4CC3-9682-BE1BBD76EEC3}"/>
              </a:ext>
            </a:extLst>
          </p:cNvPr>
          <p:cNvSpPr/>
          <p:nvPr/>
        </p:nvSpPr>
        <p:spPr>
          <a:xfrm>
            <a:off x="8751754" y="456353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BEF1E7-09D5-42BC-B497-56AC84E34A12}"/>
              </a:ext>
            </a:extLst>
          </p:cNvPr>
          <p:cNvSpPr/>
          <p:nvPr/>
        </p:nvSpPr>
        <p:spPr>
          <a:xfrm>
            <a:off x="8741768" y="617654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6220C28-BDC3-47B4-8287-4382F0FB51FB}"/>
              </a:ext>
            </a:extLst>
          </p:cNvPr>
          <p:cNvSpPr/>
          <p:nvPr/>
        </p:nvSpPr>
        <p:spPr>
          <a:xfrm>
            <a:off x="6584841" y="2777538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E3E416-7642-4993-92CC-048FEF44BA14}"/>
              </a:ext>
            </a:extLst>
          </p:cNvPr>
          <p:cNvSpPr/>
          <p:nvPr/>
        </p:nvSpPr>
        <p:spPr>
          <a:xfrm>
            <a:off x="7512137" y="2777538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CEE311-E429-4658-90A4-344D14D1013A}"/>
              </a:ext>
            </a:extLst>
          </p:cNvPr>
          <p:cNvSpPr/>
          <p:nvPr/>
        </p:nvSpPr>
        <p:spPr>
          <a:xfrm>
            <a:off x="8667066" y="2777399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8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588334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df2.data1.groupby([df2.key1, df2.key2]).sum()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497334" y="332865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FCA64D-71B2-4ACD-80D8-47AF3FE4961E}"/>
              </a:ext>
            </a:extLst>
          </p:cNvPr>
          <p:cNvSpPr/>
          <p:nvPr/>
        </p:nvSpPr>
        <p:spPr>
          <a:xfrm>
            <a:off x="1059397" y="332865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2098833" y="332865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497334" y="373118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1059397" y="37311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2098833" y="37311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497334" y="413399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3AB971-EA08-4F43-85F9-4E2E74961700}"/>
              </a:ext>
            </a:extLst>
          </p:cNvPr>
          <p:cNvSpPr/>
          <p:nvPr/>
        </p:nvSpPr>
        <p:spPr>
          <a:xfrm>
            <a:off x="1059397" y="413399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BC8EC5-6DA7-4529-8112-2DD7C87A674A}"/>
              </a:ext>
            </a:extLst>
          </p:cNvPr>
          <p:cNvSpPr/>
          <p:nvPr/>
        </p:nvSpPr>
        <p:spPr>
          <a:xfrm>
            <a:off x="2098833" y="413399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497334" y="453666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1059397" y="453666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2098833" y="4536669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12107-9544-4C3F-B8C0-C67719B7B646}"/>
              </a:ext>
            </a:extLst>
          </p:cNvPr>
          <p:cNvSpPr/>
          <p:nvPr/>
        </p:nvSpPr>
        <p:spPr>
          <a:xfrm>
            <a:off x="497334" y="493934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D45FFC-C47D-4CAB-9BBD-1C188A63C324}"/>
              </a:ext>
            </a:extLst>
          </p:cNvPr>
          <p:cNvSpPr/>
          <p:nvPr/>
        </p:nvSpPr>
        <p:spPr>
          <a:xfrm>
            <a:off x="1059397" y="493934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2098833" y="493934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1056044" y="2925842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983340" y="292584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3141622" y="332851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58312A-A44D-481E-A19A-426480FCB77A}"/>
              </a:ext>
            </a:extLst>
          </p:cNvPr>
          <p:cNvSpPr/>
          <p:nvPr/>
        </p:nvSpPr>
        <p:spPr>
          <a:xfrm>
            <a:off x="4181058" y="332851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3141622" y="373104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653A88D-CAE9-4051-B67F-4CB7B10864DE}"/>
              </a:ext>
            </a:extLst>
          </p:cNvPr>
          <p:cNvSpPr/>
          <p:nvPr/>
        </p:nvSpPr>
        <p:spPr>
          <a:xfrm>
            <a:off x="4181058" y="373104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04A1CE9-6B0E-416C-ACFE-ADF3AED04334}"/>
              </a:ext>
            </a:extLst>
          </p:cNvPr>
          <p:cNvSpPr/>
          <p:nvPr/>
        </p:nvSpPr>
        <p:spPr>
          <a:xfrm>
            <a:off x="3141622" y="41338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E856B9-2AE9-4D70-8C35-9F5A30A3614F}"/>
              </a:ext>
            </a:extLst>
          </p:cNvPr>
          <p:cNvSpPr/>
          <p:nvPr/>
        </p:nvSpPr>
        <p:spPr>
          <a:xfrm>
            <a:off x="4181058" y="413385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3141622" y="453653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44243E-B917-409C-8CD2-06CF3CC498E7}"/>
              </a:ext>
            </a:extLst>
          </p:cNvPr>
          <p:cNvSpPr/>
          <p:nvPr/>
        </p:nvSpPr>
        <p:spPr>
          <a:xfrm>
            <a:off x="4181058" y="453653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3141622" y="493920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FD9B93-68E8-4F10-8B9F-8B8E1650B7CF}"/>
              </a:ext>
            </a:extLst>
          </p:cNvPr>
          <p:cNvSpPr/>
          <p:nvPr/>
        </p:nvSpPr>
        <p:spPr>
          <a:xfrm>
            <a:off x="4181058" y="493920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3138269" y="292570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BA1A26-E578-41CE-BD3D-59E9D28B6E6D}"/>
              </a:ext>
            </a:extLst>
          </p:cNvPr>
          <p:cNvSpPr/>
          <p:nvPr/>
        </p:nvSpPr>
        <p:spPr>
          <a:xfrm>
            <a:off x="4065565" y="2925703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DC22C8-6824-4D0F-B53C-2E50790B3A68}"/>
              </a:ext>
            </a:extLst>
          </p:cNvPr>
          <p:cNvSpPr/>
          <p:nvPr/>
        </p:nvSpPr>
        <p:spPr>
          <a:xfrm>
            <a:off x="6841888" y="1294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A83E37-EB7C-447B-8C36-7B9DEDCAF3D9}"/>
              </a:ext>
            </a:extLst>
          </p:cNvPr>
          <p:cNvSpPr/>
          <p:nvPr/>
        </p:nvSpPr>
        <p:spPr>
          <a:xfrm>
            <a:off x="7881324" y="129422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4AA88-6547-4F11-853D-1A64681A3A08}"/>
              </a:ext>
            </a:extLst>
          </p:cNvPr>
          <p:cNvSpPr/>
          <p:nvPr/>
        </p:nvSpPr>
        <p:spPr>
          <a:xfrm>
            <a:off x="6841888" y="28811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13EB4D-08AC-4560-904F-C0189A64662B}"/>
              </a:ext>
            </a:extLst>
          </p:cNvPr>
          <p:cNvSpPr/>
          <p:nvPr/>
        </p:nvSpPr>
        <p:spPr>
          <a:xfrm>
            <a:off x="7881324" y="288112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A5E3D8-41B7-4187-A2B3-8882CF366088}"/>
              </a:ext>
            </a:extLst>
          </p:cNvPr>
          <p:cNvSpPr/>
          <p:nvPr/>
        </p:nvSpPr>
        <p:spPr>
          <a:xfrm>
            <a:off x="8924113" y="129408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49464F-B605-4354-8CC4-C67EECC9C624}"/>
              </a:ext>
            </a:extLst>
          </p:cNvPr>
          <p:cNvSpPr/>
          <p:nvPr/>
        </p:nvSpPr>
        <p:spPr>
          <a:xfrm>
            <a:off x="8924113" y="288098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A94BCE-FEE8-4A7E-9E7E-9C2096CB118A}"/>
              </a:ext>
            </a:extLst>
          </p:cNvPr>
          <p:cNvSpPr/>
          <p:nvPr/>
        </p:nvSpPr>
        <p:spPr>
          <a:xfrm>
            <a:off x="6841888" y="16966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18E0CD-501A-46E1-8995-ABB21FF88AFF}"/>
              </a:ext>
            </a:extLst>
          </p:cNvPr>
          <p:cNvSpPr/>
          <p:nvPr/>
        </p:nvSpPr>
        <p:spPr>
          <a:xfrm>
            <a:off x="7881324" y="16966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9D1985-092D-410F-972A-C0F53E6D44A1}"/>
              </a:ext>
            </a:extLst>
          </p:cNvPr>
          <p:cNvSpPr/>
          <p:nvPr/>
        </p:nvSpPr>
        <p:spPr>
          <a:xfrm>
            <a:off x="8924113" y="169654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372B61-5F53-4A93-A943-216AEA9B790E}"/>
              </a:ext>
            </a:extLst>
          </p:cNvPr>
          <p:cNvCxnSpPr>
            <a:stCxn id="85" idx="3"/>
            <a:endCxn id="33" idx="1"/>
          </p:cNvCxnSpPr>
          <p:nvPr/>
        </p:nvCxnSpPr>
        <p:spPr>
          <a:xfrm flipV="1">
            <a:off x="5220494" y="1495557"/>
            <a:ext cx="1621394" cy="20342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332C798-1A04-4E59-93FA-2B64F785624C}"/>
              </a:ext>
            </a:extLst>
          </p:cNvPr>
          <p:cNvCxnSpPr>
            <a:cxnSpLocks/>
            <a:stCxn id="98" idx="3"/>
            <a:endCxn id="35" idx="1"/>
          </p:cNvCxnSpPr>
          <p:nvPr/>
        </p:nvCxnSpPr>
        <p:spPr>
          <a:xfrm flipV="1">
            <a:off x="5220494" y="3082460"/>
            <a:ext cx="1621394" cy="849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0B7D1BB-5AC9-4400-969C-C34F94640A59}"/>
              </a:ext>
            </a:extLst>
          </p:cNvPr>
          <p:cNvCxnSpPr>
            <a:cxnSpLocks/>
            <a:stCxn id="104" idx="3"/>
            <a:endCxn id="57" idx="1"/>
          </p:cNvCxnSpPr>
          <p:nvPr/>
        </p:nvCxnSpPr>
        <p:spPr>
          <a:xfrm flipV="1">
            <a:off x="5220494" y="1898020"/>
            <a:ext cx="1621394" cy="3242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631141-D703-4C3A-9381-630CD5A55508}"/>
              </a:ext>
            </a:extLst>
          </p:cNvPr>
          <p:cNvSpPr/>
          <p:nvPr/>
        </p:nvSpPr>
        <p:spPr>
          <a:xfrm>
            <a:off x="6831902" y="433519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2F8EA4-4D81-4216-BD88-8B1F1916C6B2}"/>
              </a:ext>
            </a:extLst>
          </p:cNvPr>
          <p:cNvSpPr/>
          <p:nvPr/>
        </p:nvSpPr>
        <p:spPr>
          <a:xfrm>
            <a:off x="7871338" y="433519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AC1116-DCAE-4998-8E07-C2E4A3AED2F5}"/>
              </a:ext>
            </a:extLst>
          </p:cNvPr>
          <p:cNvSpPr/>
          <p:nvPr/>
        </p:nvSpPr>
        <p:spPr>
          <a:xfrm>
            <a:off x="6831902" y="541713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2B70F6-0640-4A5D-9742-B1244449705F}"/>
              </a:ext>
            </a:extLst>
          </p:cNvPr>
          <p:cNvSpPr/>
          <p:nvPr/>
        </p:nvSpPr>
        <p:spPr>
          <a:xfrm>
            <a:off x="7871338" y="541713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B685E1-84D2-4506-81B6-0D51BC520E22}"/>
              </a:ext>
            </a:extLst>
          </p:cNvPr>
          <p:cNvSpPr/>
          <p:nvPr/>
        </p:nvSpPr>
        <p:spPr>
          <a:xfrm>
            <a:off x="8914127" y="433505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F75832-7CB2-4458-A821-409DFDE95FB5}"/>
              </a:ext>
            </a:extLst>
          </p:cNvPr>
          <p:cNvSpPr/>
          <p:nvPr/>
        </p:nvSpPr>
        <p:spPr>
          <a:xfrm>
            <a:off x="8914127" y="541699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1931A36-93B1-456E-80C8-19EC608E3CA0}"/>
              </a:ext>
            </a:extLst>
          </p:cNvPr>
          <p:cNvCxnSpPr>
            <a:cxnSpLocks/>
            <a:stCxn id="100" idx="3"/>
            <a:endCxn id="68" idx="1"/>
          </p:cNvCxnSpPr>
          <p:nvPr/>
        </p:nvCxnSpPr>
        <p:spPr>
          <a:xfrm>
            <a:off x="5220494" y="4335194"/>
            <a:ext cx="1611408" cy="2013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CF05881-8F66-4D9A-94B4-B87704E6832B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>
            <a:off x="5220494" y="4737866"/>
            <a:ext cx="1611408" cy="8806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79DAC2-B01A-4CC3-9682-BE1BBD76EEC3}"/>
              </a:ext>
            </a:extLst>
          </p:cNvPr>
          <p:cNvSpPr/>
          <p:nvPr/>
        </p:nvSpPr>
        <p:spPr>
          <a:xfrm>
            <a:off x="8920760" y="33537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BEF1E7-09D5-42BC-B497-56AC84E34A12}"/>
              </a:ext>
            </a:extLst>
          </p:cNvPr>
          <p:cNvSpPr/>
          <p:nvPr/>
        </p:nvSpPr>
        <p:spPr>
          <a:xfrm>
            <a:off x="8910774" y="599238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6220C28-BDC3-47B4-8287-4382F0FB51FB}"/>
              </a:ext>
            </a:extLst>
          </p:cNvPr>
          <p:cNvSpPr/>
          <p:nvPr/>
        </p:nvSpPr>
        <p:spPr>
          <a:xfrm>
            <a:off x="6757200" y="844234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E3E416-7642-4993-92CC-048FEF44BA14}"/>
              </a:ext>
            </a:extLst>
          </p:cNvPr>
          <p:cNvSpPr/>
          <p:nvPr/>
        </p:nvSpPr>
        <p:spPr>
          <a:xfrm>
            <a:off x="7684496" y="844234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CEE311-E429-4658-90A4-344D14D1013A}"/>
              </a:ext>
            </a:extLst>
          </p:cNvPr>
          <p:cNvSpPr/>
          <p:nvPr/>
        </p:nvSpPr>
        <p:spPr>
          <a:xfrm>
            <a:off x="8839425" y="844095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E87F6C-23CE-4555-B5B6-14424129ADB6}"/>
              </a:ext>
            </a:extLst>
          </p:cNvPr>
          <p:cNvSpPr/>
          <p:nvPr/>
        </p:nvSpPr>
        <p:spPr>
          <a:xfrm>
            <a:off x="8920760" y="481666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9F27D4F-8FFD-499B-8CD7-980AB625744D}"/>
              </a:ext>
            </a:extLst>
          </p:cNvPr>
          <p:cNvSpPr/>
          <p:nvPr/>
        </p:nvSpPr>
        <p:spPr>
          <a:xfrm>
            <a:off x="8920760" y="217801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866936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df2.data1.groupby([df2["key1"], df2["key2"]]).sum().unstack("key2")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20955B-AE3D-4745-BB94-5DEEB704A9A4}"/>
              </a:ext>
            </a:extLst>
          </p:cNvPr>
          <p:cNvSpPr/>
          <p:nvPr/>
        </p:nvSpPr>
        <p:spPr>
          <a:xfrm>
            <a:off x="497334" y="332865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DDC79D-EB60-4EE3-9319-C717161321E6}"/>
              </a:ext>
            </a:extLst>
          </p:cNvPr>
          <p:cNvSpPr/>
          <p:nvPr/>
        </p:nvSpPr>
        <p:spPr>
          <a:xfrm>
            <a:off x="2098833" y="332865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9ED8AD-D783-47D3-B650-E5897E337D32}"/>
              </a:ext>
            </a:extLst>
          </p:cNvPr>
          <p:cNvSpPr/>
          <p:nvPr/>
        </p:nvSpPr>
        <p:spPr>
          <a:xfrm>
            <a:off x="497334" y="373118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37046F-0DBF-414A-87D7-42C574E9E9B3}"/>
              </a:ext>
            </a:extLst>
          </p:cNvPr>
          <p:cNvSpPr/>
          <p:nvPr/>
        </p:nvSpPr>
        <p:spPr>
          <a:xfrm>
            <a:off x="1059397" y="3328376"/>
            <a:ext cx="1039436" cy="8052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85983-81E7-4E24-98ED-6E7E627EFE50}"/>
              </a:ext>
            </a:extLst>
          </p:cNvPr>
          <p:cNvSpPr/>
          <p:nvPr/>
        </p:nvSpPr>
        <p:spPr>
          <a:xfrm>
            <a:off x="2098833" y="373118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E0F24-1663-45B6-AAB1-C40B6BE742F8}"/>
              </a:ext>
            </a:extLst>
          </p:cNvPr>
          <p:cNvSpPr/>
          <p:nvPr/>
        </p:nvSpPr>
        <p:spPr>
          <a:xfrm>
            <a:off x="497334" y="413399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F637A-4B8E-4511-B1D7-EDE719E7D9B9}"/>
              </a:ext>
            </a:extLst>
          </p:cNvPr>
          <p:cNvSpPr/>
          <p:nvPr/>
        </p:nvSpPr>
        <p:spPr>
          <a:xfrm>
            <a:off x="497334" y="453666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0BBCD-9B35-429C-A239-32205CFE5D12}"/>
              </a:ext>
            </a:extLst>
          </p:cNvPr>
          <p:cNvSpPr/>
          <p:nvPr/>
        </p:nvSpPr>
        <p:spPr>
          <a:xfrm>
            <a:off x="1059397" y="4136070"/>
            <a:ext cx="1039436" cy="8052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8215E9-76C3-4195-9A36-F79A95398946}"/>
              </a:ext>
            </a:extLst>
          </p:cNvPr>
          <p:cNvSpPr/>
          <p:nvPr/>
        </p:nvSpPr>
        <p:spPr>
          <a:xfrm>
            <a:off x="2098833" y="413607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476CDA-348A-4A53-AFF5-F98560545F27}"/>
              </a:ext>
            </a:extLst>
          </p:cNvPr>
          <p:cNvSpPr/>
          <p:nvPr/>
        </p:nvSpPr>
        <p:spPr>
          <a:xfrm>
            <a:off x="2098833" y="453874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88F1A-3742-4FD8-902C-1EC162CE0EFE}"/>
              </a:ext>
            </a:extLst>
          </p:cNvPr>
          <p:cNvSpPr/>
          <p:nvPr/>
        </p:nvSpPr>
        <p:spPr>
          <a:xfrm>
            <a:off x="1056044" y="2925842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3A4A24-ABD7-4296-B74C-F57E66B41F3A}"/>
              </a:ext>
            </a:extLst>
          </p:cNvPr>
          <p:cNvSpPr/>
          <p:nvPr/>
        </p:nvSpPr>
        <p:spPr>
          <a:xfrm>
            <a:off x="1983340" y="2925842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922330-BB58-46FE-97A1-39D655D4A563}"/>
              </a:ext>
            </a:extLst>
          </p:cNvPr>
          <p:cNvSpPr/>
          <p:nvPr/>
        </p:nvSpPr>
        <p:spPr>
          <a:xfrm>
            <a:off x="3141622" y="332851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B3CA0D-CB0B-41DC-9016-2A5DB4C1A960}"/>
              </a:ext>
            </a:extLst>
          </p:cNvPr>
          <p:cNvSpPr/>
          <p:nvPr/>
        </p:nvSpPr>
        <p:spPr>
          <a:xfrm>
            <a:off x="3141622" y="373104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EC603D6-A30E-414D-8692-790733A9EDD1}"/>
              </a:ext>
            </a:extLst>
          </p:cNvPr>
          <p:cNvSpPr/>
          <p:nvPr/>
        </p:nvSpPr>
        <p:spPr>
          <a:xfrm>
            <a:off x="3141622" y="4135932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D82D14-7B22-48DF-96A2-8AA507A7ADFE}"/>
              </a:ext>
            </a:extLst>
          </p:cNvPr>
          <p:cNvSpPr/>
          <p:nvPr/>
        </p:nvSpPr>
        <p:spPr>
          <a:xfrm>
            <a:off x="3141622" y="453860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FAA1B-4459-4260-81BC-4FA91E127B21}"/>
              </a:ext>
            </a:extLst>
          </p:cNvPr>
          <p:cNvSpPr/>
          <p:nvPr/>
        </p:nvSpPr>
        <p:spPr>
          <a:xfrm>
            <a:off x="3138269" y="2925703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02A73B-BA2A-49AA-8C56-95E6A25012F2}"/>
              </a:ext>
            </a:extLst>
          </p:cNvPr>
          <p:cNvSpPr/>
          <p:nvPr/>
        </p:nvSpPr>
        <p:spPr>
          <a:xfrm>
            <a:off x="5599679" y="37863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A78881B-A679-4BC1-82A3-7CC351B84172}"/>
              </a:ext>
            </a:extLst>
          </p:cNvPr>
          <p:cNvSpPr/>
          <p:nvPr/>
        </p:nvSpPr>
        <p:spPr>
          <a:xfrm>
            <a:off x="5599679" y="41795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CA424A9-3969-48A3-91B3-C991E6CBF283}"/>
              </a:ext>
            </a:extLst>
          </p:cNvPr>
          <p:cNvSpPr/>
          <p:nvPr/>
        </p:nvSpPr>
        <p:spPr>
          <a:xfrm>
            <a:off x="6639115" y="338940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one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2C6BB4-C3FA-4CD3-8C47-EA254B6962D1}"/>
              </a:ext>
            </a:extLst>
          </p:cNvPr>
          <p:cNvSpPr/>
          <p:nvPr/>
        </p:nvSpPr>
        <p:spPr>
          <a:xfrm>
            <a:off x="7678551" y="338940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9AF33B-A9CC-405B-B13A-AFBB497F0CC5}"/>
              </a:ext>
            </a:extLst>
          </p:cNvPr>
          <p:cNvSpPr/>
          <p:nvPr/>
        </p:nvSpPr>
        <p:spPr>
          <a:xfrm>
            <a:off x="6639115" y="37863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B944CA3-E240-4379-A6C7-8FE277C36322}"/>
              </a:ext>
            </a:extLst>
          </p:cNvPr>
          <p:cNvSpPr/>
          <p:nvPr/>
        </p:nvSpPr>
        <p:spPr>
          <a:xfrm>
            <a:off x="7678551" y="378631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BBBD6A-0C5F-4A70-B8C0-D350458BB951}"/>
              </a:ext>
            </a:extLst>
          </p:cNvPr>
          <p:cNvSpPr/>
          <p:nvPr/>
        </p:nvSpPr>
        <p:spPr>
          <a:xfrm>
            <a:off x="6639115" y="41795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C7175F3-BF11-4E76-BA1E-357661D419EA}"/>
              </a:ext>
            </a:extLst>
          </p:cNvPr>
          <p:cNvSpPr/>
          <p:nvPr/>
        </p:nvSpPr>
        <p:spPr>
          <a:xfrm>
            <a:off x="7678551" y="417950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465230" y="348121"/>
            <a:ext cx="866936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인구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"].groupby([df1["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지역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"], df1["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"]]).sum().unstack("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958DD4-3BA0-487C-B8F1-7EE13C4255DE}"/>
              </a:ext>
            </a:extLst>
          </p:cNvPr>
          <p:cNvSpPr/>
          <p:nvPr/>
        </p:nvSpPr>
        <p:spPr>
          <a:xfrm>
            <a:off x="865028" y="373898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408C5B-8416-42F9-A3EC-4DB64EEA232E}"/>
              </a:ext>
            </a:extLst>
          </p:cNvPr>
          <p:cNvSpPr/>
          <p:nvPr/>
        </p:nvSpPr>
        <p:spPr>
          <a:xfrm>
            <a:off x="1904464" y="373898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2A99605-73E9-40EA-B42C-F3BE5C4C7B23}"/>
              </a:ext>
            </a:extLst>
          </p:cNvPr>
          <p:cNvSpPr/>
          <p:nvPr/>
        </p:nvSpPr>
        <p:spPr>
          <a:xfrm>
            <a:off x="865028" y="414848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189D2D8-E8EE-44D7-8551-69B183CC27C4}"/>
              </a:ext>
            </a:extLst>
          </p:cNvPr>
          <p:cNvSpPr/>
          <p:nvPr/>
        </p:nvSpPr>
        <p:spPr>
          <a:xfrm>
            <a:off x="1904464" y="414848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06FD12-813B-4CCB-A28A-D1422B88093E}"/>
              </a:ext>
            </a:extLst>
          </p:cNvPr>
          <p:cNvSpPr/>
          <p:nvPr/>
        </p:nvSpPr>
        <p:spPr>
          <a:xfrm>
            <a:off x="865028" y="2648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57D430-07C1-4D15-9B25-47AB6178BE78}"/>
              </a:ext>
            </a:extLst>
          </p:cNvPr>
          <p:cNvSpPr/>
          <p:nvPr/>
        </p:nvSpPr>
        <p:spPr>
          <a:xfrm>
            <a:off x="1904464" y="2648893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7C9465-8515-4A19-B657-B6946BFF94CD}"/>
              </a:ext>
            </a:extLst>
          </p:cNvPr>
          <p:cNvSpPr/>
          <p:nvPr/>
        </p:nvSpPr>
        <p:spPr>
          <a:xfrm>
            <a:off x="865028" y="305156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3C0F71B-CDE8-4A0C-8F11-3E4A5901C3C9}"/>
              </a:ext>
            </a:extLst>
          </p:cNvPr>
          <p:cNvSpPr/>
          <p:nvPr/>
        </p:nvSpPr>
        <p:spPr>
          <a:xfrm>
            <a:off x="1904464" y="3051565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55F491F-7E92-410C-812E-BD59F8C746BB}"/>
              </a:ext>
            </a:extLst>
          </p:cNvPr>
          <p:cNvSpPr/>
          <p:nvPr/>
        </p:nvSpPr>
        <p:spPr>
          <a:xfrm>
            <a:off x="881859" y="187195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0115F7-A0A7-4B6B-A940-101D375FCB7F}"/>
              </a:ext>
            </a:extLst>
          </p:cNvPr>
          <p:cNvSpPr/>
          <p:nvPr/>
        </p:nvSpPr>
        <p:spPr>
          <a:xfrm>
            <a:off x="1921295" y="1871951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F13C73-78E1-4508-A977-7EFAFEC03636}"/>
              </a:ext>
            </a:extLst>
          </p:cNvPr>
          <p:cNvSpPr/>
          <p:nvPr/>
        </p:nvSpPr>
        <p:spPr>
          <a:xfrm>
            <a:off x="865028" y="488534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BEEB56-7CFA-40EF-BAD4-310C0CD864F9}"/>
              </a:ext>
            </a:extLst>
          </p:cNvPr>
          <p:cNvSpPr/>
          <p:nvPr/>
        </p:nvSpPr>
        <p:spPr>
          <a:xfrm>
            <a:off x="1904464" y="488534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4D8BC41-C7FB-487C-AEB5-0E5E2D8B82A0}"/>
              </a:ext>
            </a:extLst>
          </p:cNvPr>
          <p:cNvSpPr/>
          <p:nvPr/>
        </p:nvSpPr>
        <p:spPr>
          <a:xfrm>
            <a:off x="865028" y="54962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21461BD-E4AB-4EE7-85C7-AF02473ED205}"/>
              </a:ext>
            </a:extLst>
          </p:cNvPr>
          <p:cNvSpPr/>
          <p:nvPr/>
        </p:nvSpPr>
        <p:spPr>
          <a:xfrm>
            <a:off x="1904464" y="549627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64358D-08B2-4246-9F7D-EC9D63D411A3}"/>
              </a:ext>
            </a:extLst>
          </p:cNvPr>
          <p:cNvSpPr/>
          <p:nvPr/>
        </p:nvSpPr>
        <p:spPr>
          <a:xfrm>
            <a:off x="865028" y="61072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422720B-E32A-4D5D-904E-2313218318FF}"/>
              </a:ext>
            </a:extLst>
          </p:cNvPr>
          <p:cNvSpPr/>
          <p:nvPr/>
        </p:nvSpPr>
        <p:spPr>
          <a:xfrm>
            <a:off x="1904464" y="6107207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63A59B3-AB60-4227-A846-FBD596693B74}"/>
              </a:ext>
            </a:extLst>
          </p:cNvPr>
          <p:cNvSpPr/>
          <p:nvPr/>
        </p:nvSpPr>
        <p:spPr>
          <a:xfrm>
            <a:off x="2940255" y="3738981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9904312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995B5E6-1F6F-41C6-8CD6-E59E459B567C}"/>
              </a:ext>
            </a:extLst>
          </p:cNvPr>
          <p:cNvSpPr/>
          <p:nvPr/>
        </p:nvSpPr>
        <p:spPr>
          <a:xfrm>
            <a:off x="2940255" y="4148483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2890451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EF4E214-13A4-45A4-8DB7-52F9BBA42DE3}"/>
              </a:ext>
            </a:extLst>
          </p:cNvPr>
          <p:cNvSpPr/>
          <p:nvPr/>
        </p:nvSpPr>
        <p:spPr>
          <a:xfrm>
            <a:off x="2940254" y="2649953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EB79AA-C8F2-4935-A386-17D7BAA61AB0}"/>
              </a:ext>
            </a:extLst>
          </p:cNvPr>
          <p:cNvSpPr/>
          <p:nvPr/>
        </p:nvSpPr>
        <p:spPr>
          <a:xfrm>
            <a:off x="2940254" y="3051565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263203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DEC56FA-B4CB-42F2-BD44-8ED0F761F53D}"/>
              </a:ext>
            </a:extLst>
          </p:cNvPr>
          <p:cNvSpPr/>
          <p:nvPr/>
        </p:nvSpPr>
        <p:spPr>
          <a:xfrm>
            <a:off x="2963792" y="1868737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B6B3CDD-3557-43F7-B091-E91A43E726B8}"/>
              </a:ext>
            </a:extLst>
          </p:cNvPr>
          <p:cNvSpPr/>
          <p:nvPr/>
        </p:nvSpPr>
        <p:spPr>
          <a:xfrm>
            <a:off x="2940254" y="4885347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C0B3BBE-C5B2-463E-9EF1-AEB7D1D2CF86}"/>
              </a:ext>
            </a:extLst>
          </p:cNvPr>
          <p:cNvSpPr/>
          <p:nvPr/>
        </p:nvSpPr>
        <p:spPr>
          <a:xfrm>
            <a:off x="2940254" y="549266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3393191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A848DB2-DA43-41D6-85C0-F4779D273B6C}"/>
              </a:ext>
            </a:extLst>
          </p:cNvPr>
          <p:cNvSpPr/>
          <p:nvPr/>
        </p:nvSpPr>
        <p:spPr>
          <a:xfrm>
            <a:off x="2940254" y="6103592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3448737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A86065F-C230-40E8-BB1F-4CA007FE5FAE}"/>
              </a:ext>
            </a:extLst>
          </p:cNvPr>
          <p:cNvSpPr/>
          <p:nvPr/>
        </p:nvSpPr>
        <p:spPr>
          <a:xfrm>
            <a:off x="5943238" y="12284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B98F6AD-E60F-4817-BC77-A2358B1D8107}"/>
              </a:ext>
            </a:extLst>
          </p:cNvPr>
          <p:cNvSpPr/>
          <p:nvPr/>
        </p:nvSpPr>
        <p:spPr>
          <a:xfrm>
            <a:off x="6982674" y="122848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2FDFD63-7315-45B4-9B46-6160579845E3}"/>
              </a:ext>
            </a:extLst>
          </p:cNvPr>
          <p:cNvSpPr/>
          <p:nvPr/>
        </p:nvSpPr>
        <p:spPr>
          <a:xfrm>
            <a:off x="8025171" y="122527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9762546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7DBB24E-AB63-4169-ACB8-3B408EAF831B}"/>
              </a:ext>
            </a:extLst>
          </p:cNvPr>
          <p:cNvSpPr/>
          <p:nvPr/>
        </p:nvSpPr>
        <p:spPr>
          <a:xfrm>
            <a:off x="5943238" y="16228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5475D3C-3FD1-4058-983E-9B9724FE7B6D}"/>
              </a:ext>
            </a:extLst>
          </p:cNvPr>
          <p:cNvSpPr/>
          <p:nvPr/>
        </p:nvSpPr>
        <p:spPr>
          <a:xfrm>
            <a:off x="6982674" y="1622856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E7695CD-B32E-4DC1-B421-E09E410DC929}"/>
              </a:ext>
            </a:extLst>
          </p:cNvPr>
          <p:cNvSpPr/>
          <p:nvPr/>
        </p:nvSpPr>
        <p:spPr>
          <a:xfrm>
            <a:off x="8018464" y="1623916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9631482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C6A50D8-043A-44AA-AD82-5E5233806154}"/>
              </a:ext>
            </a:extLst>
          </p:cNvPr>
          <p:cNvSpPr/>
          <p:nvPr/>
        </p:nvSpPr>
        <p:spPr>
          <a:xfrm>
            <a:off x="5937936" y="202199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수도권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BBEF9D6-7767-4FD6-BB3F-7FCF4E0EE377}"/>
              </a:ext>
            </a:extLst>
          </p:cNvPr>
          <p:cNvSpPr/>
          <p:nvPr/>
        </p:nvSpPr>
        <p:spPr>
          <a:xfrm>
            <a:off x="6977372" y="202199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1E9424-AD6D-44F5-AD78-D6F5783E6E7B}"/>
              </a:ext>
            </a:extLst>
          </p:cNvPr>
          <p:cNvSpPr/>
          <p:nvPr/>
        </p:nvSpPr>
        <p:spPr>
          <a:xfrm>
            <a:off x="8013163" y="202199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9904312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4E1D964-95A3-4906-B9F4-49DC43FB9ED9}"/>
              </a:ext>
            </a:extLst>
          </p:cNvPr>
          <p:cNvSpPr/>
          <p:nvPr/>
        </p:nvSpPr>
        <p:spPr>
          <a:xfrm>
            <a:off x="5937936" y="242603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E20C08A-570B-436D-A2DB-4FCED483C1FA}"/>
              </a:ext>
            </a:extLst>
          </p:cNvPr>
          <p:cNvSpPr/>
          <p:nvPr/>
        </p:nvSpPr>
        <p:spPr>
          <a:xfrm>
            <a:off x="6977372" y="2426030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3E06DB-E8E0-418E-85AC-EF2A4F8569D4}"/>
              </a:ext>
            </a:extLst>
          </p:cNvPr>
          <p:cNvSpPr/>
          <p:nvPr/>
        </p:nvSpPr>
        <p:spPr>
          <a:xfrm>
            <a:off x="5937936" y="282795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5B184E5-7546-48B3-BC9E-F1FC808CCA84}"/>
              </a:ext>
            </a:extLst>
          </p:cNvPr>
          <p:cNvSpPr/>
          <p:nvPr/>
        </p:nvSpPr>
        <p:spPr>
          <a:xfrm>
            <a:off x="6977372" y="282795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530C529-72A7-48DA-92D9-4F82914893E7}"/>
              </a:ext>
            </a:extLst>
          </p:cNvPr>
          <p:cNvSpPr/>
          <p:nvPr/>
        </p:nvSpPr>
        <p:spPr>
          <a:xfrm>
            <a:off x="5937936" y="322987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경상권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8FDCB8D-1D8E-417C-AC22-F5379910114C}"/>
              </a:ext>
            </a:extLst>
          </p:cNvPr>
          <p:cNvSpPr/>
          <p:nvPr/>
        </p:nvSpPr>
        <p:spPr>
          <a:xfrm>
            <a:off x="6977372" y="3229874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DD85573-F8DD-4E48-979E-3C41439B1802}"/>
              </a:ext>
            </a:extLst>
          </p:cNvPr>
          <p:cNvSpPr/>
          <p:nvPr/>
        </p:nvSpPr>
        <p:spPr>
          <a:xfrm>
            <a:off x="8013162" y="2426030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3512547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969341F-91D8-43EE-A409-960B5E2E5DDC}"/>
              </a:ext>
            </a:extLst>
          </p:cNvPr>
          <p:cNvSpPr/>
          <p:nvPr/>
        </p:nvSpPr>
        <p:spPr>
          <a:xfrm>
            <a:off x="8013162" y="2824339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3393191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53D1CF-E915-4EA2-8BE4-873AC834BD36}"/>
              </a:ext>
            </a:extLst>
          </p:cNvPr>
          <p:cNvSpPr/>
          <p:nvPr/>
        </p:nvSpPr>
        <p:spPr>
          <a:xfrm>
            <a:off x="8013162" y="3226259"/>
            <a:ext cx="134959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3448737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B1FC23B-DC90-4CFE-9784-1B4CEA6683B6}"/>
              </a:ext>
            </a:extLst>
          </p:cNvPr>
          <p:cNvSpPr/>
          <p:nvPr/>
        </p:nvSpPr>
        <p:spPr>
          <a:xfrm>
            <a:off x="5937936" y="453213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경상권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079E2B-347A-400D-B857-CAE958547B7C}"/>
              </a:ext>
            </a:extLst>
          </p:cNvPr>
          <p:cNvSpPr/>
          <p:nvPr/>
        </p:nvSpPr>
        <p:spPr>
          <a:xfrm>
            <a:off x="5937936" y="4934648"/>
            <a:ext cx="1039436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수도권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DD2AD61-2E2F-489D-AD2F-8B48DF06E479}"/>
              </a:ext>
            </a:extLst>
          </p:cNvPr>
          <p:cNvSpPr/>
          <p:nvPr/>
        </p:nvSpPr>
        <p:spPr>
          <a:xfrm>
            <a:off x="6973726" y="453213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3512547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120EEF-63B0-46B5-83D0-4B05F5D0B781}"/>
              </a:ext>
            </a:extLst>
          </p:cNvPr>
          <p:cNvSpPr/>
          <p:nvPr/>
        </p:nvSpPr>
        <p:spPr>
          <a:xfrm>
            <a:off x="6973726" y="4128150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2DA2D7-2A2E-4B60-AA52-1D41E8D35E0D}"/>
              </a:ext>
            </a:extLst>
          </p:cNvPr>
          <p:cNvSpPr/>
          <p:nvPr/>
        </p:nvSpPr>
        <p:spPr>
          <a:xfrm>
            <a:off x="6973726" y="493464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9762546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97ABE83-9DCD-41F0-9949-D4D631A9FD46}"/>
              </a:ext>
            </a:extLst>
          </p:cNvPr>
          <p:cNvSpPr/>
          <p:nvPr/>
        </p:nvSpPr>
        <p:spPr>
          <a:xfrm>
            <a:off x="8090263" y="453213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3393191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16B7E5F-8C8E-4C88-8CF7-6D2C76010775}"/>
              </a:ext>
            </a:extLst>
          </p:cNvPr>
          <p:cNvSpPr/>
          <p:nvPr/>
        </p:nvSpPr>
        <p:spPr>
          <a:xfrm>
            <a:off x="8090263" y="4128150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67AAD1-0549-401C-B717-4E8AD6613A23}"/>
              </a:ext>
            </a:extLst>
          </p:cNvPr>
          <p:cNvSpPr/>
          <p:nvPr/>
        </p:nvSpPr>
        <p:spPr>
          <a:xfrm>
            <a:off x="8090263" y="493464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9894685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93A7F17-B0BA-4C9D-8E40-A8904F701798}"/>
              </a:ext>
            </a:extLst>
          </p:cNvPr>
          <p:cNvSpPr/>
          <p:nvPr/>
        </p:nvSpPr>
        <p:spPr>
          <a:xfrm>
            <a:off x="9206800" y="453213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3448737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80354BC-38E8-49FA-8923-34CB9F894175}"/>
              </a:ext>
            </a:extLst>
          </p:cNvPr>
          <p:cNvSpPr/>
          <p:nvPr/>
        </p:nvSpPr>
        <p:spPr>
          <a:xfrm>
            <a:off x="9206800" y="4128150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60760EB-1F97-4DE9-AC0A-464838E1B60C}"/>
              </a:ext>
            </a:extLst>
          </p:cNvPr>
          <p:cNvSpPr/>
          <p:nvPr/>
        </p:nvSpPr>
        <p:spPr>
          <a:xfrm>
            <a:off x="9206800" y="4934648"/>
            <a:ext cx="1116537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12794763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4BE64-6FF4-43A4-931E-97B2325909F3}"/>
              </a:ext>
            </a:extLst>
          </p:cNvPr>
          <p:cNvSpPr txBox="1"/>
          <p:nvPr/>
        </p:nvSpPr>
        <p:spPr>
          <a:xfrm>
            <a:off x="1341120" y="1297577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groupby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FC1C512-B01C-4CF5-8151-B5468176BBC0}"/>
              </a:ext>
            </a:extLst>
          </p:cNvPr>
          <p:cNvSpPr txBox="1"/>
          <p:nvPr/>
        </p:nvSpPr>
        <p:spPr>
          <a:xfrm>
            <a:off x="7184571" y="70406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61CA9A-2995-44BE-B2A4-AB708231BC9E}"/>
              </a:ext>
            </a:extLst>
          </p:cNvPr>
          <p:cNvSpPr txBox="1"/>
          <p:nvPr/>
        </p:nvSpPr>
        <p:spPr>
          <a:xfrm>
            <a:off x="7184571" y="3631798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47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241919" y="297407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241919" y="33767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241919" y="37794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241919" y="41820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3241919" y="45847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3241919" y="49874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3241919" y="53901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803982" y="297407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803982" y="337674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803982" y="377942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803982" y="418209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3803982" y="458476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3803982" y="49874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3803982" y="539010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4928106" y="297407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4928106" y="337674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4928106" y="377942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4928106" y="418209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4928106" y="458476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4928106" y="49874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4928106" y="539010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AB65-2E3D-4792-A654-8445754B0ED6}"/>
              </a:ext>
            </a:extLst>
          </p:cNvPr>
          <p:cNvSpPr txBox="1"/>
          <p:nvPr/>
        </p:nvSpPr>
        <p:spPr>
          <a:xfrm>
            <a:off x="318358" y="209725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D03A0B-A71F-4D04-AFB1-739C19190F53}"/>
              </a:ext>
            </a:extLst>
          </p:cNvPr>
          <p:cNvSpPr/>
          <p:nvPr/>
        </p:nvSpPr>
        <p:spPr>
          <a:xfrm>
            <a:off x="318358" y="27727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E2C77F-6918-4771-A98C-E9334DA00BD0}"/>
              </a:ext>
            </a:extLst>
          </p:cNvPr>
          <p:cNvSpPr/>
          <p:nvPr/>
        </p:nvSpPr>
        <p:spPr>
          <a:xfrm>
            <a:off x="318358" y="31754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A38B9B-95BC-4221-B1A4-C7FE3BF82A64}"/>
              </a:ext>
            </a:extLst>
          </p:cNvPr>
          <p:cNvSpPr/>
          <p:nvPr/>
        </p:nvSpPr>
        <p:spPr>
          <a:xfrm>
            <a:off x="318358" y="35780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9329A6-6183-4652-BC90-AA990D4C7620}"/>
              </a:ext>
            </a:extLst>
          </p:cNvPr>
          <p:cNvSpPr/>
          <p:nvPr/>
        </p:nvSpPr>
        <p:spPr>
          <a:xfrm>
            <a:off x="318358" y="39807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45CF3B-6F97-452A-B04F-339E9F682A0D}"/>
              </a:ext>
            </a:extLst>
          </p:cNvPr>
          <p:cNvSpPr/>
          <p:nvPr/>
        </p:nvSpPr>
        <p:spPr>
          <a:xfrm>
            <a:off x="318358" y="438342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82CB3-0F32-45AC-B1FA-7054BF8F8304}"/>
              </a:ext>
            </a:extLst>
          </p:cNvPr>
          <p:cNvSpPr/>
          <p:nvPr/>
        </p:nvSpPr>
        <p:spPr>
          <a:xfrm>
            <a:off x="318358" y="47861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AB38C6-15B7-4A40-B64E-A3102FA59D2A}"/>
              </a:ext>
            </a:extLst>
          </p:cNvPr>
          <p:cNvSpPr/>
          <p:nvPr/>
        </p:nvSpPr>
        <p:spPr>
          <a:xfrm>
            <a:off x="318358" y="51887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D4EC13-87A7-46FF-B3EB-F70C37971F13}"/>
              </a:ext>
            </a:extLst>
          </p:cNvPr>
          <p:cNvSpPr/>
          <p:nvPr/>
        </p:nvSpPr>
        <p:spPr>
          <a:xfrm>
            <a:off x="318358" y="55914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E8D75F-3B2C-4BE4-8DC2-1B70853387F6}"/>
              </a:ext>
            </a:extLst>
          </p:cNvPr>
          <p:cNvSpPr/>
          <p:nvPr/>
        </p:nvSpPr>
        <p:spPr>
          <a:xfrm>
            <a:off x="880421" y="2772740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36767-51B5-47EE-A654-04A7ABA98940}"/>
              </a:ext>
            </a:extLst>
          </p:cNvPr>
          <p:cNvSpPr/>
          <p:nvPr/>
        </p:nvSpPr>
        <p:spPr>
          <a:xfrm>
            <a:off x="880421" y="317541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30F35-980F-4914-A9A0-03CD60780477}"/>
              </a:ext>
            </a:extLst>
          </p:cNvPr>
          <p:cNvSpPr/>
          <p:nvPr/>
        </p:nvSpPr>
        <p:spPr>
          <a:xfrm>
            <a:off x="880421" y="357808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D570F9-10FF-4D80-84E2-7A061028B165}"/>
              </a:ext>
            </a:extLst>
          </p:cNvPr>
          <p:cNvSpPr/>
          <p:nvPr/>
        </p:nvSpPr>
        <p:spPr>
          <a:xfrm>
            <a:off x="880421" y="398075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F42BFF-B9E2-4742-9462-729742780E75}"/>
              </a:ext>
            </a:extLst>
          </p:cNvPr>
          <p:cNvSpPr/>
          <p:nvPr/>
        </p:nvSpPr>
        <p:spPr>
          <a:xfrm>
            <a:off x="880421" y="438342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1F6DF-9CC2-4194-BF9D-5751E79DEE8C}"/>
              </a:ext>
            </a:extLst>
          </p:cNvPr>
          <p:cNvSpPr/>
          <p:nvPr/>
        </p:nvSpPr>
        <p:spPr>
          <a:xfrm>
            <a:off x="880421" y="47861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D65227-5E27-4610-A3E9-C08F797B86B1}"/>
              </a:ext>
            </a:extLst>
          </p:cNvPr>
          <p:cNvSpPr/>
          <p:nvPr/>
        </p:nvSpPr>
        <p:spPr>
          <a:xfrm>
            <a:off x="880421" y="518877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2DCBD-9EA9-45A7-8721-8367C67EADC3}"/>
              </a:ext>
            </a:extLst>
          </p:cNvPr>
          <p:cNvSpPr/>
          <p:nvPr/>
        </p:nvSpPr>
        <p:spPr>
          <a:xfrm>
            <a:off x="880421" y="559144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C50D69-B12E-4C0F-BB21-CB553D5B4B46}"/>
              </a:ext>
            </a:extLst>
          </p:cNvPr>
          <p:cNvSpPr/>
          <p:nvPr/>
        </p:nvSpPr>
        <p:spPr>
          <a:xfrm>
            <a:off x="2004545" y="2772740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9D1142-CAC2-40D5-8C6B-F205AFAACA11}"/>
              </a:ext>
            </a:extLst>
          </p:cNvPr>
          <p:cNvSpPr/>
          <p:nvPr/>
        </p:nvSpPr>
        <p:spPr>
          <a:xfrm>
            <a:off x="2004545" y="317541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E6C35F-DAD4-42AE-B44C-8FC00D7C5549}"/>
              </a:ext>
            </a:extLst>
          </p:cNvPr>
          <p:cNvSpPr/>
          <p:nvPr/>
        </p:nvSpPr>
        <p:spPr>
          <a:xfrm>
            <a:off x="2004545" y="357808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1F924E-0732-455C-B4A5-6C14CA77F128}"/>
              </a:ext>
            </a:extLst>
          </p:cNvPr>
          <p:cNvSpPr/>
          <p:nvPr/>
        </p:nvSpPr>
        <p:spPr>
          <a:xfrm>
            <a:off x="2004545" y="398075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2A2856-0112-4B79-BF6E-B65B1594A01E}"/>
              </a:ext>
            </a:extLst>
          </p:cNvPr>
          <p:cNvSpPr/>
          <p:nvPr/>
        </p:nvSpPr>
        <p:spPr>
          <a:xfrm>
            <a:off x="2004545" y="438342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48AF8F-C21A-4F89-A5BD-04A463817458}"/>
              </a:ext>
            </a:extLst>
          </p:cNvPr>
          <p:cNvSpPr/>
          <p:nvPr/>
        </p:nvSpPr>
        <p:spPr>
          <a:xfrm>
            <a:off x="2004545" y="47861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2D9A8A-A78D-454C-A26E-E1BFF69AE1C8}"/>
              </a:ext>
            </a:extLst>
          </p:cNvPr>
          <p:cNvSpPr/>
          <p:nvPr/>
        </p:nvSpPr>
        <p:spPr>
          <a:xfrm>
            <a:off x="2004545" y="518877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A31A9C-C53B-445F-A0CF-4211E0F6183F}"/>
              </a:ext>
            </a:extLst>
          </p:cNvPr>
          <p:cNvSpPr/>
          <p:nvPr/>
        </p:nvSpPr>
        <p:spPr>
          <a:xfrm>
            <a:off x="2004545" y="559144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77345-26D1-4BA9-BB64-1E6EE3703532}"/>
              </a:ext>
            </a:extLst>
          </p:cNvPr>
          <p:cNvSpPr/>
          <p:nvPr/>
        </p:nvSpPr>
        <p:spPr>
          <a:xfrm>
            <a:off x="9151964" y="333078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2704C-4EE3-4928-ACF3-54AD9527745D}"/>
              </a:ext>
            </a:extLst>
          </p:cNvPr>
          <p:cNvSpPr/>
          <p:nvPr/>
        </p:nvSpPr>
        <p:spPr>
          <a:xfrm>
            <a:off x="7071496" y="333078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51497E-56C9-4ED4-9274-58AC106087B6}"/>
              </a:ext>
            </a:extLst>
          </p:cNvPr>
          <p:cNvSpPr/>
          <p:nvPr/>
        </p:nvSpPr>
        <p:spPr>
          <a:xfrm>
            <a:off x="8195620" y="333078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F48ED3-24E9-4AD8-9D43-5265BE1F3F21}"/>
              </a:ext>
            </a:extLst>
          </p:cNvPr>
          <p:cNvSpPr/>
          <p:nvPr/>
        </p:nvSpPr>
        <p:spPr>
          <a:xfrm>
            <a:off x="9149508" y="372908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C606D-4F06-44EF-BC85-0FA74EF12AC6}"/>
              </a:ext>
            </a:extLst>
          </p:cNvPr>
          <p:cNvSpPr/>
          <p:nvPr/>
        </p:nvSpPr>
        <p:spPr>
          <a:xfrm>
            <a:off x="7071496" y="372944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5D173EC-0F90-4181-9A60-B1A9632E0B8F}"/>
              </a:ext>
            </a:extLst>
          </p:cNvPr>
          <p:cNvSpPr/>
          <p:nvPr/>
        </p:nvSpPr>
        <p:spPr>
          <a:xfrm>
            <a:off x="8195620" y="372944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A9BEA9-77C5-4D7D-9B2A-186A838F3273}"/>
              </a:ext>
            </a:extLst>
          </p:cNvPr>
          <p:cNvSpPr/>
          <p:nvPr/>
        </p:nvSpPr>
        <p:spPr>
          <a:xfrm>
            <a:off x="9149508" y="413139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5877B6-5E68-4111-941D-90614B717CB2}"/>
              </a:ext>
            </a:extLst>
          </p:cNvPr>
          <p:cNvSpPr/>
          <p:nvPr/>
        </p:nvSpPr>
        <p:spPr>
          <a:xfrm>
            <a:off x="7071496" y="413175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50EAF9-489B-4E6D-9EA1-1E9873BE57C0}"/>
              </a:ext>
            </a:extLst>
          </p:cNvPr>
          <p:cNvSpPr/>
          <p:nvPr/>
        </p:nvSpPr>
        <p:spPr>
          <a:xfrm>
            <a:off x="8195620" y="413175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A3B466-0F24-4D2F-82BC-ED2807F72A62}"/>
              </a:ext>
            </a:extLst>
          </p:cNvPr>
          <p:cNvSpPr/>
          <p:nvPr/>
        </p:nvSpPr>
        <p:spPr>
          <a:xfrm>
            <a:off x="7071496" y="45293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1BFA89-1841-4D3C-A9AA-32074A7C7581}"/>
              </a:ext>
            </a:extLst>
          </p:cNvPr>
          <p:cNvSpPr/>
          <p:nvPr/>
        </p:nvSpPr>
        <p:spPr>
          <a:xfrm>
            <a:off x="8195620" y="45293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6E8748-F1EF-4CD7-827F-8EB023018600}"/>
              </a:ext>
            </a:extLst>
          </p:cNvPr>
          <p:cNvSpPr/>
          <p:nvPr/>
        </p:nvSpPr>
        <p:spPr>
          <a:xfrm>
            <a:off x="9149508" y="45293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712F-BDA8-4239-A9B7-8C7E84F7E7EE}"/>
              </a:ext>
            </a:extLst>
          </p:cNvPr>
          <p:cNvSpPr/>
          <p:nvPr/>
        </p:nvSpPr>
        <p:spPr>
          <a:xfrm>
            <a:off x="7071496" y="493494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272513-B9F5-49BB-A335-0143A9F26336}"/>
              </a:ext>
            </a:extLst>
          </p:cNvPr>
          <p:cNvSpPr/>
          <p:nvPr/>
        </p:nvSpPr>
        <p:spPr>
          <a:xfrm>
            <a:off x="8195620" y="49349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8A0547-DEB9-4E31-9E8E-4B18BB05055F}"/>
              </a:ext>
            </a:extLst>
          </p:cNvPr>
          <p:cNvSpPr/>
          <p:nvPr/>
        </p:nvSpPr>
        <p:spPr>
          <a:xfrm>
            <a:off x="9149508" y="49349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0D6259-85B9-4DA8-AF18-6A4D6C81EAEE}"/>
              </a:ext>
            </a:extLst>
          </p:cNvPr>
          <p:cNvSpPr/>
          <p:nvPr/>
        </p:nvSpPr>
        <p:spPr>
          <a:xfrm>
            <a:off x="7071496" y="2953282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654CDD-A7C5-401F-94FA-EFD8B40B043A}"/>
              </a:ext>
            </a:extLst>
          </p:cNvPr>
          <p:cNvSpPr/>
          <p:nvPr/>
        </p:nvSpPr>
        <p:spPr>
          <a:xfrm>
            <a:off x="8195620" y="2941044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5EBC43-FFAC-4778-B1E5-F9BF998B42FE}"/>
              </a:ext>
            </a:extLst>
          </p:cNvPr>
          <p:cNvSpPr/>
          <p:nvPr/>
        </p:nvSpPr>
        <p:spPr>
          <a:xfrm>
            <a:off x="9166286" y="295109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D61E68-C949-4D98-AB9A-0EC379BB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262" y="578660"/>
            <a:ext cx="2299431" cy="2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241919" y="297407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241919" y="33767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241919" y="37794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241919" y="41820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3241919" y="45847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3241919" y="49874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3241919" y="53901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803982" y="297407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803982" y="337674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803982" y="377942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803982" y="418209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3803982" y="458476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3803982" y="49874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3803982" y="539010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4928106" y="297407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4928106" y="337674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4928106" y="377942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4928106" y="418209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4928106" y="458476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4928106" y="49874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4928106" y="539010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AB65-2E3D-4792-A654-8445754B0ED6}"/>
              </a:ext>
            </a:extLst>
          </p:cNvPr>
          <p:cNvSpPr txBox="1"/>
          <p:nvPr/>
        </p:nvSpPr>
        <p:spPr>
          <a:xfrm>
            <a:off x="419025" y="36776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how='outer')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D03A0B-A71F-4D04-AFB1-739C19190F53}"/>
              </a:ext>
            </a:extLst>
          </p:cNvPr>
          <p:cNvSpPr/>
          <p:nvPr/>
        </p:nvSpPr>
        <p:spPr>
          <a:xfrm>
            <a:off x="318358" y="27727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E2C77F-6918-4771-A98C-E9334DA00BD0}"/>
              </a:ext>
            </a:extLst>
          </p:cNvPr>
          <p:cNvSpPr/>
          <p:nvPr/>
        </p:nvSpPr>
        <p:spPr>
          <a:xfrm>
            <a:off x="318358" y="31754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A38B9B-95BC-4221-B1A4-C7FE3BF82A64}"/>
              </a:ext>
            </a:extLst>
          </p:cNvPr>
          <p:cNvSpPr/>
          <p:nvPr/>
        </p:nvSpPr>
        <p:spPr>
          <a:xfrm>
            <a:off x="318358" y="35780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9329A6-6183-4652-BC90-AA990D4C7620}"/>
              </a:ext>
            </a:extLst>
          </p:cNvPr>
          <p:cNvSpPr/>
          <p:nvPr/>
        </p:nvSpPr>
        <p:spPr>
          <a:xfrm>
            <a:off x="318358" y="39807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45CF3B-6F97-452A-B04F-339E9F682A0D}"/>
              </a:ext>
            </a:extLst>
          </p:cNvPr>
          <p:cNvSpPr/>
          <p:nvPr/>
        </p:nvSpPr>
        <p:spPr>
          <a:xfrm>
            <a:off x="318358" y="438342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82CB3-0F32-45AC-B1FA-7054BF8F8304}"/>
              </a:ext>
            </a:extLst>
          </p:cNvPr>
          <p:cNvSpPr/>
          <p:nvPr/>
        </p:nvSpPr>
        <p:spPr>
          <a:xfrm>
            <a:off x="318358" y="47861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AB38C6-15B7-4A40-B64E-A3102FA59D2A}"/>
              </a:ext>
            </a:extLst>
          </p:cNvPr>
          <p:cNvSpPr/>
          <p:nvPr/>
        </p:nvSpPr>
        <p:spPr>
          <a:xfrm>
            <a:off x="318358" y="51887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D4EC13-87A7-46FF-B3EB-F70C37971F13}"/>
              </a:ext>
            </a:extLst>
          </p:cNvPr>
          <p:cNvSpPr/>
          <p:nvPr/>
        </p:nvSpPr>
        <p:spPr>
          <a:xfrm>
            <a:off x="318358" y="55914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E8D75F-3B2C-4BE4-8DC2-1B70853387F6}"/>
              </a:ext>
            </a:extLst>
          </p:cNvPr>
          <p:cNvSpPr/>
          <p:nvPr/>
        </p:nvSpPr>
        <p:spPr>
          <a:xfrm>
            <a:off x="880421" y="2772740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36767-51B5-47EE-A654-04A7ABA98940}"/>
              </a:ext>
            </a:extLst>
          </p:cNvPr>
          <p:cNvSpPr/>
          <p:nvPr/>
        </p:nvSpPr>
        <p:spPr>
          <a:xfrm>
            <a:off x="880421" y="317541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30F35-980F-4914-A9A0-03CD60780477}"/>
              </a:ext>
            </a:extLst>
          </p:cNvPr>
          <p:cNvSpPr/>
          <p:nvPr/>
        </p:nvSpPr>
        <p:spPr>
          <a:xfrm>
            <a:off x="880421" y="357808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D570F9-10FF-4D80-84E2-7A061028B165}"/>
              </a:ext>
            </a:extLst>
          </p:cNvPr>
          <p:cNvSpPr/>
          <p:nvPr/>
        </p:nvSpPr>
        <p:spPr>
          <a:xfrm>
            <a:off x="880421" y="398075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F42BFF-B9E2-4742-9462-729742780E75}"/>
              </a:ext>
            </a:extLst>
          </p:cNvPr>
          <p:cNvSpPr/>
          <p:nvPr/>
        </p:nvSpPr>
        <p:spPr>
          <a:xfrm>
            <a:off x="880421" y="438342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1F6DF-9CC2-4194-BF9D-5751E79DEE8C}"/>
              </a:ext>
            </a:extLst>
          </p:cNvPr>
          <p:cNvSpPr/>
          <p:nvPr/>
        </p:nvSpPr>
        <p:spPr>
          <a:xfrm>
            <a:off x="880421" y="47861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D65227-5E27-4610-A3E9-C08F797B86B1}"/>
              </a:ext>
            </a:extLst>
          </p:cNvPr>
          <p:cNvSpPr/>
          <p:nvPr/>
        </p:nvSpPr>
        <p:spPr>
          <a:xfrm>
            <a:off x="880421" y="518877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2DCBD-9EA9-45A7-8721-8367C67EADC3}"/>
              </a:ext>
            </a:extLst>
          </p:cNvPr>
          <p:cNvSpPr/>
          <p:nvPr/>
        </p:nvSpPr>
        <p:spPr>
          <a:xfrm>
            <a:off x="880421" y="559144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C50D69-B12E-4C0F-BB21-CB553D5B4B46}"/>
              </a:ext>
            </a:extLst>
          </p:cNvPr>
          <p:cNvSpPr/>
          <p:nvPr/>
        </p:nvSpPr>
        <p:spPr>
          <a:xfrm>
            <a:off x="2004545" y="2772740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9D1142-CAC2-40D5-8C6B-F205AFAACA11}"/>
              </a:ext>
            </a:extLst>
          </p:cNvPr>
          <p:cNvSpPr/>
          <p:nvPr/>
        </p:nvSpPr>
        <p:spPr>
          <a:xfrm>
            <a:off x="2004545" y="317541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E6C35F-DAD4-42AE-B44C-8FC00D7C5549}"/>
              </a:ext>
            </a:extLst>
          </p:cNvPr>
          <p:cNvSpPr/>
          <p:nvPr/>
        </p:nvSpPr>
        <p:spPr>
          <a:xfrm>
            <a:off x="2004545" y="357808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1F924E-0732-455C-B4A5-6C14CA77F128}"/>
              </a:ext>
            </a:extLst>
          </p:cNvPr>
          <p:cNvSpPr/>
          <p:nvPr/>
        </p:nvSpPr>
        <p:spPr>
          <a:xfrm>
            <a:off x="2004545" y="398075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2A2856-0112-4B79-BF6E-B65B1594A01E}"/>
              </a:ext>
            </a:extLst>
          </p:cNvPr>
          <p:cNvSpPr/>
          <p:nvPr/>
        </p:nvSpPr>
        <p:spPr>
          <a:xfrm>
            <a:off x="2004545" y="438342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48AF8F-C21A-4F89-A5BD-04A463817458}"/>
              </a:ext>
            </a:extLst>
          </p:cNvPr>
          <p:cNvSpPr/>
          <p:nvPr/>
        </p:nvSpPr>
        <p:spPr>
          <a:xfrm>
            <a:off x="2004545" y="47861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2D9A8A-A78D-454C-A26E-E1BFF69AE1C8}"/>
              </a:ext>
            </a:extLst>
          </p:cNvPr>
          <p:cNvSpPr/>
          <p:nvPr/>
        </p:nvSpPr>
        <p:spPr>
          <a:xfrm>
            <a:off x="2004545" y="518877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A31A9C-C53B-445F-A0CF-4211E0F6183F}"/>
              </a:ext>
            </a:extLst>
          </p:cNvPr>
          <p:cNvSpPr/>
          <p:nvPr/>
        </p:nvSpPr>
        <p:spPr>
          <a:xfrm>
            <a:off x="2004545" y="559144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77345-26D1-4BA9-BB64-1E6EE3703532}"/>
              </a:ext>
            </a:extLst>
          </p:cNvPr>
          <p:cNvSpPr/>
          <p:nvPr/>
        </p:nvSpPr>
        <p:spPr>
          <a:xfrm>
            <a:off x="9135186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2704C-4EE3-4928-ACF3-54AD9527745D}"/>
              </a:ext>
            </a:extLst>
          </p:cNvPr>
          <p:cNvSpPr/>
          <p:nvPr/>
        </p:nvSpPr>
        <p:spPr>
          <a:xfrm>
            <a:off x="7054718" y="222242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51497E-56C9-4ED4-9274-58AC106087B6}"/>
              </a:ext>
            </a:extLst>
          </p:cNvPr>
          <p:cNvSpPr/>
          <p:nvPr/>
        </p:nvSpPr>
        <p:spPr>
          <a:xfrm>
            <a:off x="8178842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F48ED3-24E9-4AD8-9D43-5265BE1F3F21}"/>
              </a:ext>
            </a:extLst>
          </p:cNvPr>
          <p:cNvSpPr/>
          <p:nvPr/>
        </p:nvSpPr>
        <p:spPr>
          <a:xfrm>
            <a:off x="9132730" y="262072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C606D-4F06-44EF-BC85-0FA74EF12AC6}"/>
              </a:ext>
            </a:extLst>
          </p:cNvPr>
          <p:cNvSpPr/>
          <p:nvPr/>
        </p:nvSpPr>
        <p:spPr>
          <a:xfrm>
            <a:off x="7054718" y="262108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5D173EC-0F90-4181-9A60-B1A9632E0B8F}"/>
              </a:ext>
            </a:extLst>
          </p:cNvPr>
          <p:cNvSpPr/>
          <p:nvPr/>
        </p:nvSpPr>
        <p:spPr>
          <a:xfrm>
            <a:off x="8178842" y="262108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A9BEA9-77C5-4D7D-9B2A-186A838F3273}"/>
              </a:ext>
            </a:extLst>
          </p:cNvPr>
          <p:cNvSpPr/>
          <p:nvPr/>
        </p:nvSpPr>
        <p:spPr>
          <a:xfrm>
            <a:off x="9132730" y="302303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5877B6-5E68-4111-941D-90614B717CB2}"/>
              </a:ext>
            </a:extLst>
          </p:cNvPr>
          <p:cNvSpPr/>
          <p:nvPr/>
        </p:nvSpPr>
        <p:spPr>
          <a:xfrm>
            <a:off x="7054718" y="302339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50EAF9-489B-4E6D-9EA1-1E9873BE57C0}"/>
              </a:ext>
            </a:extLst>
          </p:cNvPr>
          <p:cNvSpPr/>
          <p:nvPr/>
        </p:nvSpPr>
        <p:spPr>
          <a:xfrm>
            <a:off x="8178842" y="302339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A3B466-0F24-4D2F-82BC-ED2807F72A62}"/>
              </a:ext>
            </a:extLst>
          </p:cNvPr>
          <p:cNvSpPr/>
          <p:nvPr/>
        </p:nvSpPr>
        <p:spPr>
          <a:xfrm>
            <a:off x="7054718" y="462898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1BFA89-1841-4D3C-A9AA-32074A7C7581}"/>
              </a:ext>
            </a:extLst>
          </p:cNvPr>
          <p:cNvSpPr/>
          <p:nvPr/>
        </p:nvSpPr>
        <p:spPr>
          <a:xfrm>
            <a:off x="8178842" y="462898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6E8748-F1EF-4CD7-827F-8EB023018600}"/>
              </a:ext>
            </a:extLst>
          </p:cNvPr>
          <p:cNvSpPr/>
          <p:nvPr/>
        </p:nvSpPr>
        <p:spPr>
          <a:xfrm>
            <a:off x="9132730" y="462898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712F-BDA8-4239-A9B7-8C7E84F7E7EE}"/>
              </a:ext>
            </a:extLst>
          </p:cNvPr>
          <p:cNvSpPr/>
          <p:nvPr/>
        </p:nvSpPr>
        <p:spPr>
          <a:xfrm>
            <a:off x="7054718" y="503459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272513-B9F5-49BB-A335-0143A9F26336}"/>
              </a:ext>
            </a:extLst>
          </p:cNvPr>
          <p:cNvSpPr/>
          <p:nvPr/>
        </p:nvSpPr>
        <p:spPr>
          <a:xfrm>
            <a:off x="8178842" y="50345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8A0547-DEB9-4E31-9E8E-4B18BB05055F}"/>
              </a:ext>
            </a:extLst>
          </p:cNvPr>
          <p:cNvSpPr/>
          <p:nvPr/>
        </p:nvSpPr>
        <p:spPr>
          <a:xfrm>
            <a:off x="9132730" y="50345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0D6259-85B9-4DA8-AF18-6A4D6C81EAEE}"/>
              </a:ext>
            </a:extLst>
          </p:cNvPr>
          <p:cNvSpPr/>
          <p:nvPr/>
        </p:nvSpPr>
        <p:spPr>
          <a:xfrm>
            <a:off x="7054718" y="184491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654CDD-A7C5-401F-94FA-EFD8B40B043A}"/>
              </a:ext>
            </a:extLst>
          </p:cNvPr>
          <p:cNvSpPr/>
          <p:nvPr/>
        </p:nvSpPr>
        <p:spPr>
          <a:xfrm>
            <a:off x="8178842" y="1832679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5EBC43-FFAC-4778-B1E5-F9BF998B42FE}"/>
              </a:ext>
            </a:extLst>
          </p:cNvPr>
          <p:cNvSpPr/>
          <p:nvPr/>
        </p:nvSpPr>
        <p:spPr>
          <a:xfrm>
            <a:off x="9149508" y="1842731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69BDDD-E85C-48C7-BB25-B9A3AF6E4D6B}"/>
              </a:ext>
            </a:extLst>
          </p:cNvPr>
          <p:cNvSpPr/>
          <p:nvPr/>
        </p:nvSpPr>
        <p:spPr>
          <a:xfrm>
            <a:off x="7052262" y="34290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982A91-DF2C-4016-81BC-FA8EC4838D9F}"/>
              </a:ext>
            </a:extLst>
          </p:cNvPr>
          <p:cNvSpPr/>
          <p:nvPr/>
        </p:nvSpPr>
        <p:spPr>
          <a:xfrm>
            <a:off x="8176386" y="34290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16D76E-EA91-4B92-8CB1-AE92F7258FF8}"/>
              </a:ext>
            </a:extLst>
          </p:cNvPr>
          <p:cNvSpPr/>
          <p:nvPr/>
        </p:nvSpPr>
        <p:spPr>
          <a:xfrm>
            <a:off x="9138663" y="342864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0846AA-C331-4ACD-A626-37F7BF5BFE8F}"/>
              </a:ext>
            </a:extLst>
          </p:cNvPr>
          <p:cNvSpPr/>
          <p:nvPr/>
        </p:nvSpPr>
        <p:spPr>
          <a:xfrm>
            <a:off x="7052262" y="382364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4359EA-906B-4B5E-9513-5D68FC643B9D}"/>
              </a:ext>
            </a:extLst>
          </p:cNvPr>
          <p:cNvSpPr/>
          <p:nvPr/>
        </p:nvSpPr>
        <p:spPr>
          <a:xfrm>
            <a:off x="8176386" y="38236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343493-0FED-4A7F-AC7E-5E2251A5EF3D}"/>
              </a:ext>
            </a:extLst>
          </p:cNvPr>
          <p:cNvSpPr/>
          <p:nvPr/>
        </p:nvSpPr>
        <p:spPr>
          <a:xfrm>
            <a:off x="9138663" y="382328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FF2AD9-A784-45F4-9AAD-1969B4AC6706}"/>
              </a:ext>
            </a:extLst>
          </p:cNvPr>
          <p:cNvSpPr/>
          <p:nvPr/>
        </p:nvSpPr>
        <p:spPr>
          <a:xfrm>
            <a:off x="7054718" y="422556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25DF60-2680-4512-B993-8617E4A1EB18}"/>
              </a:ext>
            </a:extLst>
          </p:cNvPr>
          <p:cNvSpPr/>
          <p:nvPr/>
        </p:nvSpPr>
        <p:spPr>
          <a:xfrm>
            <a:off x="8178842" y="42255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6C58A9-295A-44F5-A37C-C98095010EDA}"/>
              </a:ext>
            </a:extLst>
          </p:cNvPr>
          <p:cNvSpPr/>
          <p:nvPr/>
        </p:nvSpPr>
        <p:spPr>
          <a:xfrm>
            <a:off x="9141119" y="422520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935004-18CD-4298-BCD4-5BED445D9892}"/>
              </a:ext>
            </a:extLst>
          </p:cNvPr>
          <p:cNvSpPr/>
          <p:nvPr/>
        </p:nvSpPr>
        <p:spPr>
          <a:xfrm>
            <a:off x="7058908" y="542519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F788BA-E22E-4BDE-83A7-9DEE343CF657}"/>
              </a:ext>
            </a:extLst>
          </p:cNvPr>
          <p:cNvSpPr/>
          <p:nvPr/>
        </p:nvSpPr>
        <p:spPr>
          <a:xfrm>
            <a:off x="8183032" y="54251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1E834A-03BD-4F42-8713-ABA9E102F624}"/>
              </a:ext>
            </a:extLst>
          </p:cNvPr>
          <p:cNvSpPr/>
          <p:nvPr/>
        </p:nvSpPr>
        <p:spPr>
          <a:xfrm>
            <a:off x="9145309" y="542483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A0E584-4557-4373-8F1F-E82F74AA9452}"/>
              </a:ext>
            </a:extLst>
          </p:cNvPr>
          <p:cNvSpPr/>
          <p:nvPr/>
        </p:nvSpPr>
        <p:spPr>
          <a:xfrm>
            <a:off x="7052262" y="582750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A8DFA0-D3D8-4D62-92DB-89C0BDB43796}"/>
              </a:ext>
            </a:extLst>
          </p:cNvPr>
          <p:cNvSpPr/>
          <p:nvPr/>
        </p:nvSpPr>
        <p:spPr>
          <a:xfrm>
            <a:off x="9132730" y="582606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220B38-F69C-4F61-8FF8-D1BE314AEF25}"/>
              </a:ext>
            </a:extLst>
          </p:cNvPr>
          <p:cNvSpPr/>
          <p:nvPr/>
        </p:nvSpPr>
        <p:spPr>
          <a:xfrm>
            <a:off x="8176386" y="58253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241919" y="297407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241919" y="33767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241919" y="37794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241919" y="41820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3241919" y="45847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3241919" y="49874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3241919" y="53901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803982" y="297407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803982" y="337674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803982" y="377942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803982" y="418209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3803982" y="458476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3803982" y="49874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3803982" y="539010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4928106" y="297407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4928106" y="337674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4928106" y="377942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4928106" y="418209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4928106" y="458476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4928106" y="49874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4928106" y="539010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AB65-2E3D-4792-A654-8445754B0ED6}"/>
              </a:ext>
            </a:extLst>
          </p:cNvPr>
          <p:cNvSpPr txBox="1"/>
          <p:nvPr/>
        </p:nvSpPr>
        <p:spPr>
          <a:xfrm>
            <a:off x="419025" y="36776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how='left')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D03A0B-A71F-4D04-AFB1-739C19190F53}"/>
              </a:ext>
            </a:extLst>
          </p:cNvPr>
          <p:cNvSpPr/>
          <p:nvPr/>
        </p:nvSpPr>
        <p:spPr>
          <a:xfrm>
            <a:off x="318358" y="27727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E2C77F-6918-4771-A98C-E9334DA00BD0}"/>
              </a:ext>
            </a:extLst>
          </p:cNvPr>
          <p:cNvSpPr/>
          <p:nvPr/>
        </p:nvSpPr>
        <p:spPr>
          <a:xfrm>
            <a:off x="318358" y="31754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A38B9B-95BC-4221-B1A4-C7FE3BF82A64}"/>
              </a:ext>
            </a:extLst>
          </p:cNvPr>
          <p:cNvSpPr/>
          <p:nvPr/>
        </p:nvSpPr>
        <p:spPr>
          <a:xfrm>
            <a:off x="318358" y="35780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9329A6-6183-4652-BC90-AA990D4C7620}"/>
              </a:ext>
            </a:extLst>
          </p:cNvPr>
          <p:cNvSpPr/>
          <p:nvPr/>
        </p:nvSpPr>
        <p:spPr>
          <a:xfrm>
            <a:off x="318358" y="39807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45CF3B-6F97-452A-B04F-339E9F682A0D}"/>
              </a:ext>
            </a:extLst>
          </p:cNvPr>
          <p:cNvSpPr/>
          <p:nvPr/>
        </p:nvSpPr>
        <p:spPr>
          <a:xfrm>
            <a:off x="318358" y="438342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82CB3-0F32-45AC-B1FA-7054BF8F8304}"/>
              </a:ext>
            </a:extLst>
          </p:cNvPr>
          <p:cNvSpPr/>
          <p:nvPr/>
        </p:nvSpPr>
        <p:spPr>
          <a:xfrm>
            <a:off x="318358" y="47861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AB38C6-15B7-4A40-B64E-A3102FA59D2A}"/>
              </a:ext>
            </a:extLst>
          </p:cNvPr>
          <p:cNvSpPr/>
          <p:nvPr/>
        </p:nvSpPr>
        <p:spPr>
          <a:xfrm>
            <a:off x="318358" y="51887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D4EC13-87A7-46FF-B3EB-F70C37971F13}"/>
              </a:ext>
            </a:extLst>
          </p:cNvPr>
          <p:cNvSpPr/>
          <p:nvPr/>
        </p:nvSpPr>
        <p:spPr>
          <a:xfrm>
            <a:off x="318358" y="55914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E8D75F-3B2C-4BE4-8DC2-1B70853387F6}"/>
              </a:ext>
            </a:extLst>
          </p:cNvPr>
          <p:cNvSpPr/>
          <p:nvPr/>
        </p:nvSpPr>
        <p:spPr>
          <a:xfrm>
            <a:off x="880421" y="2772740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36767-51B5-47EE-A654-04A7ABA98940}"/>
              </a:ext>
            </a:extLst>
          </p:cNvPr>
          <p:cNvSpPr/>
          <p:nvPr/>
        </p:nvSpPr>
        <p:spPr>
          <a:xfrm>
            <a:off x="880421" y="317541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30F35-980F-4914-A9A0-03CD60780477}"/>
              </a:ext>
            </a:extLst>
          </p:cNvPr>
          <p:cNvSpPr/>
          <p:nvPr/>
        </p:nvSpPr>
        <p:spPr>
          <a:xfrm>
            <a:off x="880421" y="357808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D570F9-10FF-4D80-84E2-7A061028B165}"/>
              </a:ext>
            </a:extLst>
          </p:cNvPr>
          <p:cNvSpPr/>
          <p:nvPr/>
        </p:nvSpPr>
        <p:spPr>
          <a:xfrm>
            <a:off x="880421" y="398075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F42BFF-B9E2-4742-9462-729742780E75}"/>
              </a:ext>
            </a:extLst>
          </p:cNvPr>
          <p:cNvSpPr/>
          <p:nvPr/>
        </p:nvSpPr>
        <p:spPr>
          <a:xfrm>
            <a:off x="880421" y="438342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1F6DF-9CC2-4194-BF9D-5751E79DEE8C}"/>
              </a:ext>
            </a:extLst>
          </p:cNvPr>
          <p:cNvSpPr/>
          <p:nvPr/>
        </p:nvSpPr>
        <p:spPr>
          <a:xfrm>
            <a:off x="880421" y="47861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D65227-5E27-4610-A3E9-C08F797B86B1}"/>
              </a:ext>
            </a:extLst>
          </p:cNvPr>
          <p:cNvSpPr/>
          <p:nvPr/>
        </p:nvSpPr>
        <p:spPr>
          <a:xfrm>
            <a:off x="880421" y="518877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2DCBD-9EA9-45A7-8721-8367C67EADC3}"/>
              </a:ext>
            </a:extLst>
          </p:cNvPr>
          <p:cNvSpPr/>
          <p:nvPr/>
        </p:nvSpPr>
        <p:spPr>
          <a:xfrm>
            <a:off x="880421" y="559144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C50D69-B12E-4C0F-BB21-CB553D5B4B46}"/>
              </a:ext>
            </a:extLst>
          </p:cNvPr>
          <p:cNvSpPr/>
          <p:nvPr/>
        </p:nvSpPr>
        <p:spPr>
          <a:xfrm>
            <a:off x="2004545" y="2772740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9D1142-CAC2-40D5-8C6B-F205AFAACA11}"/>
              </a:ext>
            </a:extLst>
          </p:cNvPr>
          <p:cNvSpPr/>
          <p:nvPr/>
        </p:nvSpPr>
        <p:spPr>
          <a:xfrm>
            <a:off x="2004545" y="317541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E6C35F-DAD4-42AE-B44C-8FC00D7C5549}"/>
              </a:ext>
            </a:extLst>
          </p:cNvPr>
          <p:cNvSpPr/>
          <p:nvPr/>
        </p:nvSpPr>
        <p:spPr>
          <a:xfrm>
            <a:off x="2004545" y="357808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1F924E-0732-455C-B4A5-6C14CA77F128}"/>
              </a:ext>
            </a:extLst>
          </p:cNvPr>
          <p:cNvSpPr/>
          <p:nvPr/>
        </p:nvSpPr>
        <p:spPr>
          <a:xfrm>
            <a:off x="2004545" y="398075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2A2856-0112-4B79-BF6E-B65B1594A01E}"/>
              </a:ext>
            </a:extLst>
          </p:cNvPr>
          <p:cNvSpPr/>
          <p:nvPr/>
        </p:nvSpPr>
        <p:spPr>
          <a:xfrm>
            <a:off x="2004545" y="438342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48AF8F-C21A-4F89-A5BD-04A463817458}"/>
              </a:ext>
            </a:extLst>
          </p:cNvPr>
          <p:cNvSpPr/>
          <p:nvPr/>
        </p:nvSpPr>
        <p:spPr>
          <a:xfrm>
            <a:off x="2004545" y="47861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2D9A8A-A78D-454C-A26E-E1BFF69AE1C8}"/>
              </a:ext>
            </a:extLst>
          </p:cNvPr>
          <p:cNvSpPr/>
          <p:nvPr/>
        </p:nvSpPr>
        <p:spPr>
          <a:xfrm>
            <a:off x="2004545" y="518877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A31A9C-C53B-445F-A0CF-4211E0F6183F}"/>
              </a:ext>
            </a:extLst>
          </p:cNvPr>
          <p:cNvSpPr/>
          <p:nvPr/>
        </p:nvSpPr>
        <p:spPr>
          <a:xfrm>
            <a:off x="2004545" y="559144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77345-26D1-4BA9-BB64-1E6EE3703532}"/>
              </a:ext>
            </a:extLst>
          </p:cNvPr>
          <p:cNvSpPr/>
          <p:nvPr/>
        </p:nvSpPr>
        <p:spPr>
          <a:xfrm>
            <a:off x="9135186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2704C-4EE3-4928-ACF3-54AD9527745D}"/>
              </a:ext>
            </a:extLst>
          </p:cNvPr>
          <p:cNvSpPr/>
          <p:nvPr/>
        </p:nvSpPr>
        <p:spPr>
          <a:xfrm>
            <a:off x="7054718" y="222242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51497E-56C9-4ED4-9274-58AC106087B6}"/>
              </a:ext>
            </a:extLst>
          </p:cNvPr>
          <p:cNvSpPr/>
          <p:nvPr/>
        </p:nvSpPr>
        <p:spPr>
          <a:xfrm>
            <a:off x="8178842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F48ED3-24E9-4AD8-9D43-5265BE1F3F21}"/>
              </a:ext>
            </a:extLst>
          </p:cNvPr>
          <p:cNvSpPr/>
          <p:nvPr/>
        </p:nvSpPr>
        <p:spPr>
          <a:xfrm>
            <a:off x="9132730" y="262072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C606D-4F06-44EF-BC85-0FA74EF12AC6}"/>
              </a:ext>
            </a:extLst>
          </p:cNvPr>
          <p:cNvSpPr/>
          <p:nvPr/>
        </p:nvSpPr>
        <p:spPr>
          <a:xfrm>
            <a:off x="7054718" y="262108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5D173EC-0F90-4181-9A60-B1A9632E0B8F}"/>
              </a:ext>
            </a:extLst>
          </p:cNvPr>
          <p:cNvSpPr/>
          <p:nvPr/>
        </p:nvSpPr>
        <p:spPr>
          <a:xfrm>
            <a:off x="8178842" y="262108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A9BEA9-77C5-4D7D-9B2A-186A838F3273}"/>
              </a:ext>
            </a:extLst>
          </p:cNvPr>
          <p:cNvSpPr/>
          <p:nvPr/>
        </p:nvSpPr>
        <p:spPr>
          <a:xfrm>
            <a:off x="9132730" y="302303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5877B6-5E68-4111-941D-90614B717CB2}"/>
              </a:ext>
            </a:extLst>
          </p:cNvPr>
          <p:cNvSpPr/>
          <p:nvPr/>
        </p:nvSpPr>
        <p:spPr>
          <a:xfrm>
            <a:off x="7054718" y="302339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50EAF9-489B-4E6D-9EA1-1E9873BE57C0}"/>
              </a:ext>
            </a:extLst>
          </p:cNvPr>
          <p:cNvSpPr/>
          <p:nvPr/>
        </p:nvSpPr>
        <p:spPr>
          <a:xfrm>
            <a:off x="8178842" y="302339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A3B466-0F24-4D2F-82BC-ED2807F72A62}"/>
              </a:ext>
            </a:extLst>
          </p:cNvPr>
          <p:cNvSpPr/>
          <p:nvPr/>
        </p:nvSpPr>
        <p:spPr>
          <a:xfrm>
            <a:off x="7054718" y="462898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1BFA89-1841-4D3C-A9AA-32074A7C7581}"/>
              </a:ext>
            </a:extLst>
          </p:cNvPr>
          <p:cNvSpPr/>
          <p:nvPr/>
        </p:nvSpPr>
        <p:spPr>
          <a:xfrm>
            <a:off x="8178842" y="462898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6E8748-F1EF-4CD7-827F-8EB023018600}"/>
              </a:ext>
            </a:extLst>
          </p:cNvPr>
          <p:cNvSpPr/>
          <p:nvPr/>
        </p:nvSpPr>
        <p:spPr>
          <a:xfrm>
            <a:off x="9132730" y="462898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712F-BDA8-4239-A9B7-8C7E84F7E7EE}"/>
              </a:ext>
            </a:extLst>
          </p:cNvPr>
          <p:cNvSpPr/>
          <p:nvPr/>
        </p:nvSpPr>
        <p:spPr>
          <a:xfrm>
            <a:off x="7054718" y="503459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272513-B9F5-49BB-A335-0143A9F26336}"/>
              </a:ext>
            </a:extLst>
          </p:cNvPr>
          <p:cNvSpPr/>
          <p:nvPr/>
        </p:nvSpPr>
        <p:spPr>
          <a:xfrm>
            <a:off x="8178842" y="50345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8A0547-DEB9-4E31-9E8E-4B18BB05055F}"/>
              </a:ext>
            </a:extLst>
          </p:cNvPr>
          <p:cNvSpPr/>
          <p:nvPr/>
        </p:nvSpPr>
        <p:spPr>
          <a:xfrm>
            <a:off x="9132730" y="50345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0D6259-85B9-4DA8-AF18-6A4D6C81EAEE}"/>
              </a:ext>
            </a:extLst>
          </p:cNvPr>
          <p:cNvSpPr/>
          <p:nvPr/>
        </p:nvSpPr>
        <p:spPr>
          <a:xfrm>
            <a:off x="7054718" y="184491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654CDD-A7C5-401F-94FA-EFD8B40B043A}"/>
              </a:ext>
            </a:extLst>
          </p:cNvPr>
          <p:cNvSpPr/>
          <p:nvPr/>
        </p:nvSpPr>
        <p:spPr>
          <a:xfrm>
            <a:off x="8178842" y="1832679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5EBC43-FFAC-4778-B1E5-F9BF998B42FE}"/>
              </a:ext>
            </a:extLst>
          </p:cNvPr>
          <p:cNvSpPr/>
          <p:nvPr/>
        </p:nvSpPr>
        <p:spPr>
          <a:xfrm>
            <a:off x="9149508" y="1842731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69BDDD-E85C-48C7-BB25-B9A3AF6E4D6B}"/>
              </a:ext>
            </a:extLst>
          </p:cNvPr>
          <p:cNvSpPr/>
          <p:nvPr/>
        </p:nvSpPr>
        <p:spPr>
          <a:xfrm>
            <a:off x="7052262" y="34290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982A91-DF2C-4016-81BC-FA8EC4838D9F}"/>
              </a:ext>
            </a:extLst>
          </p:cNvPr>
          <p:cNvSpPr/>
          <p:nvPr/>
        </p:nvSpPr>
        <p:spPr>
          <a:xfrm>
            <a:off x="8176386" y="34290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16D76E-EA91-4B92-8CB1-AE92F7258FF8}"/>
              </a:ext>
            </a:extLst>
          </p:cNvPr>
          <p:cNvSpPr/>
          <p:nvPr/>
        </p:nvSpPr>
        <p:spPr>
          <a:xfrm>
            <a:off x="9138663" y="342864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0846AA-C331-4ACD-A626-37F7BF5BFE8F}"/>
              </a:ext>
            </a:extLst>
          </p:cNvPr>
          <p:cNvSpPr/>
          <p:nvPr/>
        </p:nvSpPr>
        <p:spPr>
          <a:xfrm>
            <a:off x="7052262" y="382364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4359EA-906B-4B5E-9513-5D68FC643B9D}"/>
              </a:ext>
            </a:extLst>
          </p:cNvPr>
          <p:cNvSpPr/>
          <p:nvPr/>
        </p:nvSpPr>
        <p:spPr>
          <a:xfrm>
            <a:off x="8176386" y="38236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343493-0FED-4A7F-AC7E-5E2251A5EF3D}"/>
              </a:ext>
            </a:extLst>
          </p:cNvPr>
          <p:cNvSpPr/>
          <p:nvPr/>
        </p:nvSpPr>
        <p:spPr>
          <a:xfrm>
            <a:off x="9138663" y="382328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6FF2AD9-A784-45F4-9AAD-1969B4AC6706}"/>
              </a:ext>
            </a:extLst>
          </p:cNvPr>
          <p:cNvSpPr/>
          <p:nvPr/>
        </p:nvSpPr>
        <p:spPr>
          <a:xfrm>
            <a:off x="7054718" y="422556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25DF60-2680-4512-B993-8617E4A1EB18}"/>
              </a:ext>
            </a:extLst>
          </p:cNvPr>
          <p:cNvSpPr/>
          <p:nvPr/>
        </p:nvSpPr>
        <p:spPr>
          <a:xfrm>
            <a:off x="8178842" y="42255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6C58A9-295A-44F5-A37C-C98095010EDA}"/>
              </a:ext>
            </a:extLst>
          </p:cNvPr>
          <p:cNvSpPr/>
          <p:nvPr/>
        </p:nvSpPr>
        <p:spPr>
          <a:xfrm>
            <a:off x="9141119" y="422520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935004-18CD-4298-BCD4-5BED445D9892}"/>
              </a:ext>
            </a:extLst>
          </p:cNvPr>
          <p:cNvSpPr/>
          <p:nvPr/>
        </p:nvSpPr>
        <p:spPr>
          <a:xfrm>
            <a:off x="7058908" y="542519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F788BA-E22E-4BDE-83A7-9DEE343CF657}"/>
              </a:ext>
            </a:extLst>
          </p:cNvPr>
          <p:cNvSpPr/>
          <p:nvPr/>
        </p:nvSpPr>
        <p:spPr>
          <a:xfrm>
            <a:off x="8183032" y="542519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1E834A-03BD-4F42-8713-ABA9E102F624}"/>
              </a:ext>
            </a:extLst>
          </p:cNvPr>
          <p:cNvSpPr/>
          <p:nvPr/>
        </p:nvSpPr>
        <p:spPr>
          <a:xfrm>
            <a:off x="9145309" y="542483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7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241919" y="297407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241919" y="337674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241919" y="377942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241919" y="418209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3241919" y="458476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A382-3CAE-4104-A3CE-81C4A9D16C3D}"/>
              </a:ext>
            </a:extLst>
          </p:cNvPr>
          <p:cNvSpPr/>
          <p:nvPr/>
        </p:nvSpPr>
        <p:spPr>
          <a:xfrm>
            <a:off x="3241919" y="498743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021920-C354-4C18-8BF4-13053DA1BEAF}"/>
              </a:ext>
            </a:extLst>
          </p:cNvPr>
          <p:cNvSpPr/>
          <p:nvPr/>
        </p:nvSpPr>
        <p:spPr>
          <a:xfrm>
            <a:off x="3241919" y="539010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3803982" y="2974076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3803982" y="337674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3803982" y="377942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3803982" y="418209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3803982" y="458476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499BD-AA48-457C-A3EE-60EA8F23A8AC}"/>
              </a:ext>
            </a:extLst>
          </p:cNvPr>
          <p:cNvSpPr/>
          <p:nvPr/>
        </p:nvSpPr>
        <p:spPr>
          <a:xfrm>
            <a:off x="3803982" y="498743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2D85D-753F-454E-AA99-140B718D5453}"/>
              </a:ext>
            </a:extLst>
          </p:cNvPr>
          <p:cNvSpPr/>
          <p:nvPr/>
        </p:nvSpPr>
        <p:spPr>
          <a:xfrm>
            <a:off x="3803982" y="539010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4928106" y="2974076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4928106" y="337674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4928106" y="377942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4928106" y="418209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4928106" y="458476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563752-EC0E-46DF-A250-2DF6C34E2CCB}"/>
              </a:ext>
            </a:extLst>
          </p:cNvPr>
          <p:cNvSpPr/>
          <p:nvPr/>
        </p:nvSpPr>
        <p:spPr>
          <a:xfrm>
            <a:off x="4928106" y="498743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90D5D-F2A3-468C-8388-52A2069E7069}"/>
              </a:ext>
            </a:extLst>
          </p:cNvPr>
          <p:cNvSpPr/>
          <p:nvPr/>
        </p:nvSpPr>
        <p:spPr>
          <a:xfrm>
            <a:off x="4928106" y="539010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FAB65-2E3D-4792-A654-8445754B0ED6}"/>
              </a:ext>
            </a:extLst>
          </p:cNvPr>
          <p:cNvSpPr txBox="1"/>
          <p:nvPr/>
        </p:nvSpPr>
        <p:spPr>
          <a:xfrm>
            <a:off x="419025" y="36776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df2, how='right')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D03A0B-A71F-4D04-AFB1-739C19190F53}"/>
              </a:ext>
            </a:extLst>
          </p:cNvPr>
          <p:cNvSpPr/>
          <p:nvPr/>
        </p:nvSpPr>
        <p:spPr>
          <a:xfrm>
            <a:off x="318358" y="277274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E2C77F-6918-4771-A98C-E9334DA00BD0}"/>
              </a:ext>
            </a:extLst>
          </p:cNvPr>
          <p:cNvSpPr/>
          <p:nvPr/>
        </p:nvSpPr>
        <p:spPr>
          <a:xfrm>
            <a:off x="318358" y="317541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A38B9B-95BC-4221-B1A4-C7FE3BF82A64}"/>
              </a:ext>
            </a:extLst>
          </p:cNvPr>
          <p:cNvSpPr/>
          <p:nvPr/>
        </p:nvSpPr>
        <p:spPr>
          <a:xfrm>
            <a:off x="318358" y="357808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9329A6-6183-4652-BC90-AA990D4C7620}"/>
              </a:ext>
            </a:extLst>
          </p:cNvPr>
          <p:cNvSpPr/>
          <p:nvPr/>
        </p:nvSpPr>
        <p:spPr>
          <a:xfrm>
            <a:off x="318358" y="3980756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45CF3B-6F97-452A-B04F-339E9F682A0D}"/>
              </a:ext>
            </a:extLst>
          </p:cNvPr>
          <p:cNvSpPr/>
          <p:nvPr/>
        </p:nvSpPr>
        <p:spPr>
          <a:xfrm>
            <a:off x="318358" y="4383428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82CB3-0F32-45AC-B1FA-7054BF8F8304}"/>
              </a:ext>
            </a:extLst>
          </p:cNvPr>
          <p:cNvSpPr/>
          <p:nvPr/>
        </p:nvSpPr>
        <p:spPr>
          <a:xfrm>
            <a:off x="318358" y="4786100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AB38C6-15B7-4A40-B64E-A3102FA59D2A}"/>
              </a:ext>
            </a:extLst>
          </p:cNvPr>
          <p:cNvSpPr/>
          <p:nvPr/>
        </p:nvSpPr>
        <p:spPr>
          <a:xfrm>
            <a:off x="318358" y="5188772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D4EC13-87A7-46FF-B3EB-F70C37971F13}"/>
              </a:ext>
            </a:extLst>
          </p:cNvPr>
          <p:cNvSpPr/>
          <p:nvPr/>
        </p:nvSpPr>
        <p:spPr>
          <a:xfrm>
            <a:off x="318358" y="5591444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E8D75F-3B2C-4BE4-8DC2-1B70853387F6}"/>
              </a:ext>
            </a:extLst>
          </p:cNvPr>
          <p:cNvSpPr/>
          <p:nvPr/>
        </p:nvSpPr>
        <p:spPr>
          <a:xfrm>
            <a:off x="880421" y="2772740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36767-51B5-47EE-A654-04A7ABA98940}"/>
              </a:ext>
            </a:extLst>
          </p:cNvPr>
          <p:cNvSpPr/>
          <p:nvPr/>
        </p:nvSpPr>
        <p:spPr>
          <a:xfrm>
            <a:off x="880421" y="317541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30F35-980F-4914-A9A0-03CD60780477}"/>
              </a:ext>
            </a:extLst>
          </p:cNvPr>
          <p:cNvSpPr/>
          <p:nvPr/>
        </p:nvSpPr>
        <p:spPr>
          <a:xfrm>
            <a:off x="880421" y="357808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D570F9-10FF-4D80-84E2-7A061028B165}"/>
              </a:ext>
            </a:extLst>
          </p:cNvPr>
          <p:cNvSpPr/>
          <p:nvPr/>
        </p:nvSpPr>
        <p:spPr>
          <a:xfrm>
            <a:off x="880421" y="3980756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F42BFF-B9E2-4742-9462-729742780E75}"/>
              </a:ext>
            </a:extLst>
          </p:cNvPr>
          <p:cNvSpPr/>
          <p:nvPr/>
        </p:nvSpPr>
        <p:spPr>
          <a:xfrm>
            <a:off x="880421" y="438342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1F6DF-9CC2-4194-BF9D-5751E79DEE8C}"/>
              </a:ext>
            </a:extLst>
          </p:cNvPr>
          <p:cNvSpPr/>
          <p:nvPr/>
        </p:nvSpPr>
        <p:spPr>
          <a:xfrm>
            <a:off x="880421" y="4786100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D65227-5E27-4610-A3E9-C08F797B86B1}"/>
              </a:ext>
            </a:extLst>
          </p:cNvPr>
          <p:cNvSpPr/>
          <p:nvPr/>
        </p:nvSpPr>
        <p:spPr>
          <a:xfrm>
            <a:off x="880421" y="5188772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92DCBD-9EA9-45A7-8721-8367C67EADC3}"/>
              </a:ext>
            </a:extLst>
          </p:cNvPr>
          <p:cNvSpPr/>
          <p:nvPr/>
        </p:nvSpPr>
        <p:spPr>
          <a:xfrm>
            <a:off x="880421" y="5591444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C50D69-B12E-4C0F-BB21-CB553D5B4B46}"/>
              </a:ext>
            </a:extLst>
          </p:cNvPr>
          <p:cNvSpPr/>
          <p:nvPr/>
        </p:nvSpPr>
        <p:spPr>
          <a:xfrm>
            <a:off x="2004545" y="2772740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9D1142-CAC2-40D5-8C6B-F205AFAACA11}"/>
              </a:ext>
            </a:extLst>
          </p:cNvPr>
          <p:cNvSpPr/>
          <p:nvPr/>
        </p:nvSpPr>
        <p:spPr>
          <a:xfrm>
            <a:off x="2004545" y="317541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E6C35F-DAD4-42AE-B44C-8FC00D7C5549}"/>
              </a:ext>
            </a:extLst>
          </p:cNvPr>
          <p:cNvSpPr/>
          <p:nvPr/>
        </p:nvSpPr>
        <p:spPr>
          <a:xfrm>
            <a:off x="2004545" y="357808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도우너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1F924E-0732-455C-B4A5-6C14CA77F128}"/>
              </a:ext>
            </a:extLst>
          </p:cNvPr>
          <p:cNvSpPr/>
          <p:nvPr/>
        </p:nvSpPr>
        <p:spPr>
          <a:xfrm>
            <a:off x="2004545" y="3980756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또치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2A2856-0112-4B79-BF6E-B65B1594A01E}"/>
              </a:ext>
            </a:extLst>
          </p:cNvPr>
          <p:cNvSpPr/>
          <p:nvPr/>
        </p:nvSpPr>
        <p:spPr>
          <a:xfrm>
            <a:off x="2004545" y="438342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길동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48AF8F-C21A-4F89-A5BD-04A463817458}"/>
              </a:ext>
            </a:extLst>
          </p:cNvPr>
          <p:cNvSpPr/>
          <p:nvPr/>
        </p:nvSpPr>
        <p:spPr>
          <a:xfrm>
            <a:off x="2004545" y="4786100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2D9A8A-A78D-454C-A26E-E1BFF69AE1C8}"/>
              </a:ext>
            </a:extLst>
          </p:cNvPr>
          <p:cNvSpPr/>
          <p:nvPr/>
        </p:nvSpPr>
        <p:spPr>
          <a:xfrm>
            <a:off x="2004545" y="5188772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A31A9C-C53B-445F-A0CF-4211E0F6183F}"/>
              </a:ext>
            </a:extLst>
          </p:cNvPr>
          <p:cNvSpPr/>
          <p:nvPr/>
        </p:nvSpPr>
        <p:spPr>
          <a:xfrm>
            <a:off x="2004545" y="5591444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영희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877345-26D1-4BA9-BB64-1E6EE3703532}"/>
              </a:ext>
            </a:extLst>
          </p:cNvPr>
          <p:cNvSpPr/>
          <p:nvPr/>
        </p:nvSpPr>
        <p:spPr>
          <a:xfrm>
            <a:off x="9126797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2704C-4EE3-4928-ACF3-54AD9527745D}"/>
              </a:ext>
            </a:extLst>
          </p:cNvPr>
          <p:cNvSpPr/>
          <p:nvPr/>
        </p:nvSpPr>
        <p:spPr>
          <a:xfrm>
            <a:off x="7046329" y="222242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51497E-56C9-4ED4-9274-58AC106087B6}"/>
              </a:ext>
            </a:extLst>
          </p:cNvPr>
          <p:cNvSpPr/>
          <p:nvPr/>
        </p:nvSpPr>
        <p:spPr>
          <a:xfrm>
            <a:off x="8170453" y="22224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F48ED3-24E9-4AD8-9D43-5265BE1F3F21}"/>
              </a:ext>
            </a:extLst>
          </p:cNvPr>
          <p:cNvSpPr/>
          <p:nvPr/>
        </p:nvSpPr>
        <p:spPr>
          <a:xfrm>
            <a:off x="9124341" y="262072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BC606D-4F06-44EF-BC85-0FA74EF12AC6}"/>
              </a:ext>
            </a:extLst>
          </p:cNvPr>
          <p:cNvSpPr/>
          <p:nvPr/>
        </p:nvSpPr>
        <p:spPr>
          <a:xfrm>
            <a:off x="7046329" y="262108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5D173EC-0F90-4181-9A60-B1A9632E0B8F}"/>
              </a:ext>
            </a:extLst>
          </p:cNvPr>
          <p:cNvSpPr/>
          <p:nvPr/>
        </p:nvSpPr>
        <p:spPr>
          <a:xfrm>
            <a:off x="8170453" y="262108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A9BEA9-77C5-4D7D-9B2A-186A838F3273}"/>
              </a:ext>
            </a:extLst>
          </p:cNvPr>
          <p:cNvSpPr/>
          <p:nvPr/>
        </p:nvSpPr>
        <p:spPr>
          <a:xfrm>
            <a:off x="9124341" y="302303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5877B6-5E68-4111-941D-90614B717CB2}"/>
              </a:ext>
            </a:extLst>
          </p:cNvPr>
          <p:cNvSpPr/>
          <p:nvPr/>
        </p:nvSpPr>
        <p:spPr>
          <a:xfrm>
            <a:off x="7046329" y="3023393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50EAF9-489B-4E6D-9EA1-1E9873BE57C0}"/>
              </a:ext>
            </a:extLst>
          </p:cNvPr>
          <p:cNvSpPr/>
          <p:nvPr/>
        </p:nvSpPr>
        <p:spPr>
          <a:xfrm>
            <a:off x="8170453" y="302339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둘리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A3B466-0F24-4D2F-82BC-ED2807F72A62}"/>
              </a:ext>
            </a:extLst>
          </p:cNvPr>
          <p:cNvSpPr/>
          <p:nvPr/>
        </p:nvSpPr>
        <p:spPr>
          <a:xfrm>
            <a:off x="7046329" y="3420971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1BFA89-1841-4D3C-A9AA-32074A7C7581}"/>
              </a:ext>
            </a:extLst>
          </p:cNvPr>
          <p:cNvSpPr/>
          <p:nvPr/>
        </p:nvSpPr>
        <p:spPr>
          <a:xfrm>
            <a:off x="8170453" y="342097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희동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6E8748-F1EF-4CD7-827F-8EB023018600}"/>
              </a:ext>
            </a:extLst>
          </p:cNvPr>
          <p:cNvSpPr/>
          <p:nvPr/>
        </p:nvSpPr>
        <p:spPr>
          <a:xfrm>
            <a:off x="9124341" y="342097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712F-BDA8-4239-A9B7-8C7E84F7E7EE}"/>
              </a:ext>
            </a:extLst>
          </p:cNvPr>
          <p:cNvSpPr/>
          <p:nvPr/>
        </p:nvSpPr>
        <p:spPr>
          <a:xfrm>
            <a:off x="7046329" y="3826578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272513-B9F5-49BB-A335-0143A9F26336}"/>
              </a:ext>
            </a:extLst>
          </p:cNvPr>
          <p:cNvSpPr/>
          <p:nvPr/>
        </p:nvSpPr>
        <p:spPr>
          <a:xfrm>
            <a:off x="8170453" y="382657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err="1">
                <a:solidFill>
                  <a:schemeClr val="tx1"/>
                </a:solidFill>
                <a:latin typeface="Consolas" panose="020B0609020204030204" pitchFamily="49" charset="0"/>
              </a:rPr>
              <a:t>마이콜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8A0547-DEB9-4E31-9E8E-4B18BB05055F}"/>
              </a:ext>
            </a:extLst>
          </p:cNvPr>
          <p:cNvSpPr/>
          <p:nvPr/>
        </p:nvSpPr>
        <p:spPr>
          <a:xfrm>
            <a:off x="9124341" y="3826578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0D6259-85B9-4DA8-AF18-6A4D6C81EAEE}"/>
              </a:ext>
            </a:extLst>
          </p:cNvPr>
          <p:cNvSpPr/>
          <p:nvPr/>
        </p:nvSpPr>
        <p:spPr>
          <a:xfrm>
            <a:off x="7046329" y="184491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고객번호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E654CDD-A7C5-401F-94FA-EFD8B40B043A}"/>
              </a:ext>
            </a:extLst>
          </p:cNvPr>
          <p:cNvSpPr/>
          <p:nvPr/>
        </p:nvSpPr>
        <p:spPr>
          <a:xfrm>
            <a:off x="8170453" y="1832679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5EBC43-FFAC-4778-B1E5-F9BF998B42FE}"/>
              </a:ext>
            </a:extLst>
          </p:cNvPr>
          <p:cNvSpPr/>
          <p:nvPr/>
        </p:nvSpPr>
        <p:spPr>
          <a:xfrm>
            <a:off x="9141119" y="1842731"/>
            <a:ext cx="95634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금액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935004-18CD-4298-BCD4-5BED445D9892}"/>
              </a:ext>
            </a:extLst>
          </p:cNvPr>
          <p:cNvSpPr/>
          <p:nvPr/>
        </p:nvSpPr>
        <p:spPr>
          <a:xfrm>
            <a:off x="7050519" y="4225567"/>
            <a:ext cx="112412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F788BA-E22E-4BDE-83A7-9DEE343CF657}"/>
              </a:ext>
            </a:extLst>
          </p:cNvPr>
          <p:cNvSpPr/>
          <p:nvPr/>
        </p:nvSpPr>
        <p:spPr>
          <a:xfrm>
            <a:off x="8174643" y="42255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1E834A-03BD-4F42-8713-ABA9E102F624}"/>
              </a:ext>
            </a:extLst>
          </p:cNvPr>
          <p:cNvSpPr/>
          <p:nvPr/>
        </p:nvSpPr>
        <p:spPr>
          <a:xfrm>
            <a:off x="9136920" y="422520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1577131" y="317942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1577131" y="358209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1577131" y="398477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1577131" y="438744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1577131" y="479011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2448708" y="317942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2139193" y="3582099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2139193" y="3984771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2139193" y="4387443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2139193" y="4790115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3727229" y="317942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3881627" y="358209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3881627" y="398477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3881627" y="43874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3881627" y="479011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7611379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'setosa', 'virginica', 'virginica'],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[1.4, 1.3, 1.5, 1.3]},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69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1577131" y="317942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1577131" y="358209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1577131" y="398477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1577131" y="438744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1577131" y="479011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2448708" y="317942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2139193" y="3582099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2139193" y="3984771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2139193" y="4387443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2139193" y="4790115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3727229" y="317942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3881627" y="358209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3881627" y="398477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3881627" y="438744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3881627" y="479011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360727" y="113969"/>
            <a:ext cx="8117928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 = pd.DataFrame({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['setosa', 'virginica', 'virginica', 'versicolor'],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': [0.4, 0.3, 0.5, 0.3]},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columns=['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', '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df2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44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2FC53F-79FE-46CC-9D5C-C85B6CD39AC4}"/>
              </a:ext>
            </a:extLst>
          </p:cNvPr>
          <p:cNvSpPr/>
          <p:nvPr/>
        </p:nvSpPr>
        <p:spPr>
          <a:xfrm>
            <a:off x="3536563" y="305750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7B70F-57C1-4554-A789-7BAEC3E9D9F3}"/>
              </a:ext>
            </a:extLst>
          </p:cNvPr>
          <p:cNvSpPr/>
          <p:nvPr/>
        </p:nvSpPr>
        <p:spPr>
          <a:xfrm>
            <a:off x="3536563" y="346017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3EA53-6754-4B3D-92FA-2829C9FEAE49}"/>
              </a:ext>
            </a:extLst>
          </p:cNvPr>
          <p:cNvSpPr/>
          <p:nvPr/>
        </p:nvSpPr>
        <p:spPr>
          <a:xfrm>
            <a:off x="3536563" y="386285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F2BB5-2CD8-45CE-9326-966A13D91BFE}"/>
              </a:ext>
            </a:extLst>
          </p:cNvPr>
          <p:cNvSpPr/>
          <p:nvPr/>
        </p:nvSpPr>
        <p:spPr>
          <a:xfrm>
            <a:off x="3536563" y="426552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CEDEF-5E2C-4453-8002-1AB8671F5DFA}"/>
              </a:ext>
            </a:extLst>
          </p:cNvPr>
          <p:cNvSpPr/>
          <p:nvPr/>
        </p:nvSpPr>
        <p:spPr>
          <a:xfrm>
            <a:off x="3536563" y="466819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185EB-D147-4EB1-8E18-BBBB21A5A5CF}"/>
              </a:ext>
            </a:extLst>
          </p:cNvPr>
          <p:cNvSpPr/>
          <p:nvPr/>
        </p:nvSpPr>
        <p:spPr>
          <a:xfrm>
            <a:off x="4408140" y="305750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DAB05E-19CC-40CB-BE83-C3F1FF261E69}"/>
              </a:ext>
            </a:extLst>
          </p:cNvPr>
          <p:cNvSpPr/>
          <p:nvPr/>
        </p:nvSpPr>
        <p:spPr>
          <a:xfrm>
            <a:off x="4098625" y="3460179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BE8EE-1627-4C96-B6DC-2A7A45F9B395}"/>
              </a:ext>
            </a:extLst>
          </p:cNvPr>
          <p:cNvSpPr/>
          <p:nvPr/>
        </p:nvSpPr>
        <p:spPr>
          <a:xfrm>
            <a:off x="4098625" y="3862851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551A1-FE49-4114-9590-F671E64214E7}"/>
              </a:ext>
            </a:extLst>
          </p:cNvPr>
          <p:cNvSpPr/>
          <p:nvPr/>
        </p:nvSpPr>
        <p:spPr>
          <a:xfrm>
            <a:off x="4098625" y="4265523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5CA1FE-CFE6-4690-AD37-64311EA57BA7}"/>
              </a:ext>
            </a:extLst>
          </p:cNvPr>
          <p:cNvSpPr/>
          <p:nvPr/>
        </p:nvSpPr>
        <p:spPr>
          <a:xfrm>
            <a:off x="4098625" y="4668195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versicolor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399A6-7CCB-4B9F-BAC7-823A9A955285}"/>
              </a:ext>
            </a:extLst>
          </p:cNvPr>
          <p:cNvSpPr/>
          <p:nvPr/>
        </p:nvSpPr>
        <p:spPr>
          <a:xfrm>
            <a:off x="5686661" y="305750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CC8F7D-427D-47E4-824A-91460B2175E0}"/>
              </a:ext>
            </a:extLst>
          </p:cNvPr>
          <p:cNvSpPr/>
          <p:nvPr/>
        </p:nvSpPr>
        <p:spPr>
          <a:xfrm>
            <a:off x="5841059" y="346017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B5DABA-D8A1-4CAC-A4B1-2E4651300FFD}"/>
              </a:ext>
            </a:extLst>
          </p:cNvPr>
          <p:cNvSpPr/>
          <p:nvPr/>
        </p:nvSpPr>
        <p:spPr>
          <a:xfrm>
            <a:off x="5841059" y="386285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6A17-5740-4310-8A78-0266902C7FB5}"/>
              </a:ext>
            </a:extLst>
          </p:cNvPr>
          <p:cNvSpPr/>
          <p:nvPr/>
        </p:nvSpPr>
        <p:spPr>
          <a:xfrm>
            <a:off x="5841059" y="42655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6364C-75C5-42C6-A4D8-6E82DADCF4B8}"/>
              </a:ext>
            </a:extLst>
          </p:cNvPr>
          <p:cNvSpPr/>
          <p:nvPr/>
        </p:nvSpPr>
        <p:spPr>
          <a:xfrm>
            <a:off x="5841059" y="466819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2EA53-0A8B-4D4E-9DC5-0988398571C1}"/>
              </a:ext>
            </a:extLst>
          </p:cNvPr>
          <p:cNvSpPr txBox="1"/>
          <p:nvPr/>
        </p:nvSpPr>
        <p:spPr>
          <a:xfrm>
            <a:off x="667260" y="566814"/>
            <a:ext cx="246413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pd.merge(df1, df2)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3E7BE-BCC4-4E33-A138-9B8B4886359C}"/>
              </a:ext>
            </a:extLst>
          </p:cNvPr>
          <p:cNvSpPr/>
          <p:nvPr/>
        </p:nvSpPr>
        <p:spPr>
          <a:xfrm>
            <a:off x="-96373" y="3057507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4D53B-0A4D-4D1E-B22B-D03EAD125795}"/>
              </a:ext>
            </a:extLst>
          </p:cNvPr>
          <p:cNvSpPr/>
          <p:nvPr/>
        </p:nvSpPr>
        <p:spPr>
          <a:xfrm>
            <a:off x="-96373" y="3460179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C7925-CE96-417C-BAF2-DAAB83EBCD79}"/>
              </a:ext>
            </a:extLst>
          </p:cNvPr>
          <p:cNvSpPr/>
          <p:nvPr/>
        </p:nvSpPr>
        <p:spPr>
          <a:xfrm>
            <a:off x="-96373" y="3862851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9855EA-FBC5-4BC2-BE6E-BA6EF4E6F912}"/>
              </a:ext>
            </a:extLst>
          </p:cNvPr>
          <p:cNvSpPr/>
          <p:nvPr/>
        </p:nvSpPr>
        <p:spPr>
          <a:xfrm>
            <a:off x="-96373" y="4265523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97D75C-31FB-4F15-884A-BE2A9D68A22A}"/>
              </a:ext>
            </a:extLst>
          </p:cNvPr>
          <p:cNvSpPr/>
          <p:nvPr/>
        </p:nvSpPr>
        <p:spPr>
          <a:xfrm>
            <a:off x="-96373" y="4668195"/>
            <a:ext cx="562063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5F0B86-B88C-4301-9A17-A57A6F7A510B}"/>
              </a:ext>
            </a:extLst>
          </p:cNvPr>
          <p:cNvSpPr/>
          <p:nvPr/>
        </p:nvSpPr>
        <p:spPr>
          <a:xfrm>
            <a:off x="775204" y="3057507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DF7123-441C-462C-A9DD-BF50F79A88CC}"/>
              </a:ext>
            </a:extLst>
          </p:cNvPr>
          <p:cNvSpPr/>
          <p:nvPr/>
        </p:nvSpPr>
        <p:spPr>
          <a:xfrm>
            <a:off x="465689" y="3460179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928053-A420-4887-8DEC-FB3CC8FEE880}"/>
              </a:ext>
            </a:extLst>
          </p:cNvPr>
          <p:cNvSpPr/>
          <p:nvPr/>
        </p:nvSpPr>
        <p:spPr>
          <a:xfrm>
            <a:off x="465689" y="3862851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1E357B-81A3-45B3-87D4-BE9EB406AB72}"/>
              </a:ext>
            </a:extLst>
          </p:cNvPr>
          <p:cNvSpPr/>
          <p:nvPr/>
        </p:nvSpPr>
        <p:spPr>
          <a:xfrm>
            <a:off x="465689" y="4265523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BB8B5E-46D9-4248-AD6C-B285D937D627}"/>
              </a:ext>
            </a:extLst>
          </p:cNvPr>
          <p:cNvSpPr/>
          <p:nvPr/>
        </p:nvSpPr>
        <p:spPr>
          <a:xfrm>
            <a:off x="465689" y="4668195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5B47AD-FCB9-4B62-A48D-17E4F67FF182}"/>
              </a:ext>
            </a:extLst>
          </p:cNvPr>
          <p:cNvSpPr/>
          <p:nvPr/>
        </p:nvSpPr>
        <p:spPr>
          <a:xfrm>
            <a:off x="2053725" y="3057507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A2689B-6C16-456F-911A-B4535E613697}"/>
              </a:ext>
            </a:extLst>
          </p:cNvPr>
          <p:cNvSpPr/>
          <p:nvPr/>
        </p:nvSpPr>
        <p:spPr>
          <a:xfrm>
            <a:off x="2208123" y="346017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4CBB09-EE8C-4073-BEB4-EE99125F2919}"/>
              </a:ext>
            </a:extLst>
          </p:cNvPr>
          <p:cNvSpPr/>
          <p:nvPr/>
        </p:nvSpPr>
        <p:spPr>
          <a:xfrm>
            <a:off x="2208123" y="386285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7E0A1-1762-4D96-8677-B2E1235BFA59}"/>
              </a:ext>
            </a:extLst>
          </p:cNvPr>
          <p:cNvSpPr/>
          <p:nvPr/>
        </p:nvSpPr>
        <p:spPr>
          <a:xfrm>
            <a:off x="2208123" y="42655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0786C2-6927-4998-8252-E0670054F5D1}"/>
              </a:ext>
            </a:extLst>
          </p:cNvPr>
          <p:cNvSpPr/>
          <p:nvPr/>
        </p:nvSpPr>
        <p:spPr>
          <a:xfrm>
            <a:off x="2208123" y="466819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48E9C8-EBE8-4882-9532-7EC3E1F52C11}"/>
              </a:ext>
            </a:extLst>
          </p:cNvPr>
          <p:cNvSpPr/>
          <p:nvPr/>
        </p:nvSpPr>
        <p:spPr>
          <a:xfrm>
            <a:off x="10349039" y="305750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58F98B-0232-48FD-8BBB-B2F73D64C347}"/>
              </a:ext>
            </a:extLst>
          </p:cNvPr>
          <p:cNvSpPr/>
          <p:nvPr/>
        </p:nvSpPr>
        <p:spPr>
          <a:xfrm>
            <a:off x="7650261" y="3057507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12E7B9-FEE4-464B-BA80-E0483BABABD0}"/>
              </a:ext>
            </a:extLst>
          </p:cNvPr>
          <p:cNvSpPr/>
          <p:nvPr/>
        </p:nvSpPr>
        <p:spPr>
          <a:xfrm>
            <a:off x="9392695" y="305750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FF522B-5137-4514-9348-A969C8A871D2}"/>
              </a:ext>
            </a:extLst>
          </p:cNvPr>
          <p:cNvSpPr/>
          <p:nvPr/>
        </p:nvSpPr>
        <p:spPr>
          <a:xfrm>
            <a:off x="7650261" y="3460179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setosa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4C3EC8-DE9D-46DA-B8E9-E9032DAEACE3}"/>
              </a:ext>
            </a:extLst>
          </p:cNvPr>
          <p:cNvSpPr/>
          <p:nvPr/>
        </p:nvSpPr>
        <p:spPr>
          <a:xfrm>
            <a:off x="9392695" y="346017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D36A76-05E1-4222-80A2-5D16564FAB1E}"/>
              </a:ext>
            </a:extLst>
          </p:cNvPr>
          <p:cNvSpPr/>
          <p:nvPr/>
        </p:nvSpPr>
        <p:spPr>
          <a:xfrm>
            <a:off x="10349039" y="3460179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CBAC12-4C81-4FDC-8710-60A0207DBB65}"/>
              </a:ext>
            </a:extLst>
          </p:cNvPr>
          <p:cNvSpPr/>
          <p:nvPr/>
        </p:nvSpPr>
        <p:spPr>
          <a:xfrm>
            <a:off x="7650261" y="3862851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12BE9-ECF0-4A7E-9D2E-5C2F69267338}"/>
              </a:ext>
            </a:extLst>
          </p:cNvPr>
          <p:cNvSpPr/>
          <p:nvPr/>
        </p:nvSpPr>
        <p:spPr>
          <a:xfrm>
            <a:off x="9392695" y="386285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6A481E-E47F-4EBD-BD9A-42B38CAC86B0}"/>
              </a:ext>
            </a:extLst>
          </p:cNvPr>
          <p:cNvSpPr/>
          <p:nvPr/>
        </p:nvSpPr>
        <p:spPr>
          <a:xfrm>
            <a:off x="10349039" y="3862851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EDA576-8250-451C-9F15-34DB24C1186D}"/>
              </a:ext>
            </a:extLst>
          </p:cNvPr>
          <p:cNvSpPr/>
          <p:nvPr/>
        </p:nvSpPr>
        <p:spPr>
          <a:xfrm>
            <a:off x="7650261" y="4265523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3BAF90-1AEF-4F7B-8E4B-9021A0CBA3BB}"/>
              </a:ext>
            </a:extLst>
          </p:cNvPr>
          <p:cNvSpPr/>
          <p:nvPr/>
        </p:nvSpPr>
        <p:spPr>
          <a:xfrm>
            <a:off x="9392695" y="42655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CE2066-893E-470F-8F7C-D794970A013A}"/>
              </a:ext>
            </a:extLst>
          </p:cNvPr>
          <p:cNvSpPr/>
          <p:nvPr/>
        </p:nvSpPr>
        <p:spPr>
          <a:xfrm>
            <a:off x="10349039" y="4265523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0A0923-33DF-47CC-99BC-072FEDBE6F60}"/>
              </a:ext>
            </a:extLst>
          </p:cNvPr>
          <p:cNvSpPr/>
          <p:nvPr/>
        </p:nvSpPr>
        <p:spPr>
          <a:xfrm>
            <a:off x="7650260" y="4668195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23E721-4753-465F-8833-1BB337662ED8}"/>
              </a:ext>
            </a:extLst>
          </p:cNvPr>
          <p:cNvSpPr/>
          <p:nvPr/>
        </p:nvSpPr>
        <p:spPr>
          <a:xfrm>
            <a:off x="9392694" y="466819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DD2325-FF88-412C-9034-40E2D9AE7D71}"/>
              </a:ext>
            </a:extLst>
          </p:cNvPr>
          <p:cNvSpPr/>
          <p:nvPr/>
        </p:nvSpPr>
        <p:spPr>
          <a:xfrm>
            <a:off x="10349039" y="4668195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9A0D0-74BD-41C4-B860-379FBEB8DBA2}"/>
              </a:ext>
            </a:extLst>
          </p:cNvPr>
          <p:cNvSpPr/>
          <p:nvPr/>
        </p:nvSpPr>
        <p:spPr>
          <a:xfrm>
            <a:off x="7650260" y="5070867"/>
            <a:ext cx="1742433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virginica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730CE-FC38-4B08-B525-E15611C83F50}"/>
              </a:ext>
            </a:extLst>
          </p:cNvPr>
          <p:cNvSpPr/>
          <p:nvPr/>
        </p:nvSpPr>
        <p:spPr>
          <a:xfrm>
            <a:off x="9392694" y="50708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1.3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4273F8-B7A8-4828-83BF-D188C723EE45}"/>
              </a:ext>
            </a:extLst>
          </p:cNvPr>
          <p:cNvSpPr/>
          <p:nvPr/>
        </p:nvSpPr>
        <p:spPr>
          <a:xfrm>
            <a:off x="10349039" y="5070867"/>
            <a:ext cx="956344" cy="4026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ED50F-6079-4098-9484-7F9B9AEDCD89}"/>
              </a:ext>
            </a:extLst>
          </p:cNvPr>
          <p:cNvSpPr/>
          <p:nvPr/>
        </p:nvSpPr>
        <p:spPr>
          <a:xfrm>
            <a:off x="7928858" y="2654835"/>
            <a:ext cx="1124124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품종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B876E5-23F5-4578-9B59-5BD78CA5647F}"/>
              </a:ext>
            </a:extLst>
          </p:cNvPr>
          <p:cNvSpPr/>
          <p:nvPr/>
        </p:nvSpPr>
        <p:spPr>
          <a:xfrm>
            <a:off x="9238296" y="2654835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꽃잎길이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12D2BA-F1DB-484C-8435-377054CFC4BA}"/>
              </a:ext>
            </a:extLst>
          </p:cNvPr>
          <p:cNvSpPr/>
          <p:nvPr/>
        </p:nvSpPr>
        <p:spPr>
          <a:xfrm>
            <a:off x="10271840" y="2654835"/>
            <a:ext cx="1265139" cy="4026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꽃잎너비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70554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64063</TotalTime>
  <Words>2104</Words>
  <Application>Microsoft Office PowerPoint</Application>
  <PresentationFormat>사용자 지정</PresentationFormat>
  <Paragraphs>1215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Consolas</vt:lpstr>
      <vt:lpstr>Candara</vt:lpstr>
      <vt:lpstr>Microsoft Sans Serif</vt:lpstr>
      <vt:lpstr>굴림</vt:lpstr>
      <vt:lpstr>Arial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82108</cp:lastModifiedBy>
  <cp:revision>3506</cp:revision>
  <dcterms:created xsi:type="dcterms:W3CDTF">2008-02-04T08:04:25Z</dcterms:created>
  <dcterms:modified xsi:type="dcterms:W3CDTF">2020-11-25T03:33:04Z</dcterms:modified>
</cp:coreProperties>
</file>