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D6D315-CFA6-4D59-B9B2-6365955FAACB}" v="50" dt="2024-09-08T20:50:36.169"/>
    <p1510:client id="{FC51BAE4-8394-47AA-8A22-251FCD3AAAF3}" v="224" dt="2024-09-09T09:41:47.9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sh kakkad" userId="63502e4e79e90e24" providerId="LiveId" clId="{FC51BAE4-8394-47AA-8A22-251FCD3AAAF3}"/>
    <pc:docChg chg="undo custSel addSld delSld modSld sldOrd">
      <pc:chgData name="harsh kakkad" userId="63502e4e79e90e24" providerId="LiveId" clId="{FC51BAE4-8394-47AA-8A22-251FCD3AAAF3}" dt="2024-09-09T09:43:08.527" v="462" actId="700"/>
      <pc:docMkLst>
        <pc:docMk/>
      </pc:docMkLst>
      <pc:sldChg chg="modSp mod">
        <pc:chgData name="harsh kakkad" userId="63502e4e79e90e24" providerId="LiveId" clId="{FC51BAE4-8394-47AA-8A22-251FCD3AAAF3}" dt="2024-09-09T09:41:47.993" v="408"/>
        <pc:sldMkLst>
          <pc:docMk/>
          <pc:sldMk cId="2584526292" sldId="257"/>
        </pc:sldMkLst>
        <pc:graphicFrameChg chg="mod">
          <ac:chgData name="harsh kakkad" userId="63502e4e79e90e24" providerId="LiveId" clId="{FC51BAE4-8394-47AA-8A22-251FCD3AAAF3}" dt="2024-09-09T09:41:47.993" v="408"/>
          <ac:graphicFrameMkLst>
            <pc:docMk/>
            <pc:sldMk cId="2584526292" sldId="257"/>
            <ac:graphicFrameMk id="55" creationId="{42C432F9-83EF-44A1-E226-77116406B054}"/>
          </ac:graphicFrameMkLst>
        </pc:graphicFrameChg>
      </pc:sldChg>
      <pc:sldChg chg="addSp delSp modSp mod ord">
        <pc:chgData name="harsh kakkad" userId="63502e4e79e90e24" providerId="LiveId" clId="{FC51BAE4-8394-47AA-8A22-251FCD3AAAF3}" dt="2024-09-09T09:42:26.659" v="460" actId="26606"/>
        <pc:sldMkLst>
          <pc:docMk/>
          <pc:sldMk cId="1473427783" sldId="258"/>
        </pc:sldMkLst>
        <pc:spChg chg="mod">
          <ac:chgData name="harsh kakkad" userId="63502e4e79e90e24" providerId="LiveId" clId="{FC51BAE4-8394-47AA-8A22-251FCD3AAAF3}" dt="2024-09-09T09:42:26.659" v="460" actId="26606"/>
          <ac:spMkLst>
            <pc:docMk/>
            <pc:sldMk cId="1473427783" sldId="258"/>
            <ac:spMk id="2" creationId="{C10AF61E-91BD-B7D1-1C9F-71266052DCEF}"/>
          </ac:spMkLst>
        </pc:spChg>
        <pc:spChg chg="mod">
          <ac:chgData name="harsh kakkad" userId="63502e4e79e90e24" providerId="LiveId" clId="{FC51BAE4-8394-47AA-8A22-251FCD3AAAF3}" dt="2024-09-09T09:42:26.659" v="460" actId="26606"/>
          <ac:spMkLst>
            <pc:docMk/>
            <pc:sldMk cId="1473427783" sldId="258"/>
            <ac:spMk id="3" creationId="{550716FE-FC71-B2A8-CBFB-203DC7E57AF1}"/>
          </ac:spMkLst>
        </pc:spChg>
        <pc:spChg chg="add del">
          <ac:chgData name="harsh kakkad" userId="63502e4e79e90e24" providerId="LiveId" clId="{FC51BAE4-8394-47AA-8A22-251FCD3AAAF3}" dt="2024-09-09T09:42:26.659" v="460" actId="26606"/>
          <ac:spMkLst>
            <pc:docMk/>
            <pc:sldMk cId="1473427783" sldId="258"/>
            <ac:spMk id="9" creationId="{3BCB5F6A-9EB0-40B0-9D13-3023E9A20508}"/>
          </ac:spMkLst>
        </pc:spChg>
        <pc:spChg chg="add del">
          <ac:chgData name="harsh kakkad" userId="63502e4e79e90e24" providerId="LiveId" clId="{FC51BAE4-8394-47AA-8A22-251FCD3AAAF3}" dt="2024-09-09T09:42:26.634" v="459" actId="26606"/>
          <ac:spMkLst>
            <pc:docMk/>
            <pc:sldMk cId="1473427783" sldId="258"/>
            <ac:spMk id="14" creationId="{637F63F2-649A-41EF-BE19-652586482CF7}"/>
          </ac:spMkLst>
        </pc:spChg>
        <pc:spChg chg="add del">
          <ac:chgData name="harsh kakkad" userId="63502e4e79e90e24" providerId="LiveId" clId="{FC51BAE4-8394-47AA-8A22-251FCD3AAAF3}" dt="2024-09-09T09:42:26.634" v="459" actId="26606"/>
          <ac:spMkLst>
            <pc:docMk/>
            <pc:sldMk cId="1473427783" sldId="258"/>
            <ac:spMk id="16" creationId="{054F7F79-F447-429D-8CB8-7459C972E489}"/>
          </ac:spMkLst>
        </pc:spChg>
        <pc:spChg chg="add del">
          <ac:chgData name="harsh kakkad" userId="63502e4e79e90e24" providerId="LiveId" clId="{FC51BAE4-8394-47AA-8A22-251FCD3AAAF3}" dt="2024-09-09T09:42:26.634" v="459" actId="26606"/>
          <ac:spMkLst>
            <pc:docMk/>
            <pc:sldMk cId="1473427783" sldId="258"/>
            <ac:spMk id="22" creationId="{1D6D9E94-9FEE-4E26-AE7D-4E3E03A0650F}"/>
          </ac:spMkLst>
        </pc:spChg>
        <pc:spChg chg="add del">
          <ac:chgData name="harsh kakkad" userId="63502e4e79e90e24" providerId="LiveId" clId="{FC51BAE4-8394-47AA-8A22-251FCD3AAAF3}" dt="2024-09-09T09:42:26.634" v="459" actId="26606"/>
          <ac:spMkLst>
            <pc:docMk/>
            <pc:sldMk cId="1473427783" sldId="258"/>
            <ac:spMk id="24" creationId="{0CC2471B-F98C-4D94-8777-C8D8912A961C}"/>
          </ac:spMkLst>
        </pc:spChg>
        <pc:spChg chg="add del">
          <ac:chgData name="harsh kakkad" userId="63502e4e79e90e24" providerId="LiveId" clId="{FC51BAE4-8394-47AA-8A22-251FCD3AAAF3}" dt="2024-09-09T09:42:26.634" v="459" actId="26606"/>
          <ac:spMkLst>
            <pc:docMk/>
            <pc:sldMk cId="1473427783" sldId="258"/>
            <ac:spMk id="26" creationId="{E943A1EA-7FA0-4E82-9E41-7778E1659526}"/>
          </ac:spMkLst>
        </pc:spChg>
        <pc:spChg chg="add del">
          <ac:chgData name="harsh kakkad" userId="63502e4e79e90e24" providerId="LiveId" clId="{FC51BAE4-8394-47AA-8A22-251FCD3AAAF3}" dt="2024-09-09T09:42:26.634" v="459" actId="26606"/>
          <ac:spMkLst>
            <pc:docMk/>
            <pc:sldMk cId="1473427783" sldId="258"/>
            <ac:spMk id="28" creationId="{AFAAF75F-1732-434D-983C-04B19185B321}"/>
          </ac:spMkLst>
        </pc:spChg>
        <pc:spChg chg="add del">
          <ac:chgData name="harsh kakkad" userId="63502e4e79e90e24" providerId="LiveId" clId="{FC51BAE4-8394-47AA-8A22-251FCD3AAAF3}" dt="2024-09-09T09:42:26.634" v="459" actId="26606"/>
          <ac:spMkLst>
            <pc:docMk/>
            <pc:sldMk cId="1473427783" sldId="258"/>
            <ac:spMk id="30" creationId="{B5721446-F8B2-46D7-B9FA-197016D0D534}"/>
          </ac:spMkLst>
        </pc:spChg>
        <pc:spChg chg="add del">
          <ac:chgData name="harsh kakkad" userId="63502e4e79e90e24" providerId="LiveId" clId="{FC51BAE4-8394-47AA-8A22-251FCD3AAAF3}" dt="2024-09-09T09:42:26.634" v="459" actId="26606"/>
          <ac:spMkLst>
            <pc:docMk/>
            <pc:sldMk cId="1473427783" sldId="258"/>
            <ac:spMk id="32" creationId="{AF09704D-A239-4559-A447-A072A7E86816}"/>
          </ac:spMkLst>
        </pc:spChg>
        <pc:spChg chg="add del">
          <ac:chgData name="harsh kakkad" userId="63502e4e79e90e24" providerId="LiveId" clId="{FC51BAE4-8394-47AA-8A22-251FCD3AAAF3}" dt="2024-09-09T09:42:26.634" v="459" actId="26606"/>
          <ac:spMkLst>
            <pc:docMk/>
            <pc:sldMk cId="1473427783" sldId="258"/>
            <ac:spMk id="34" creationId="{CDB22AD5-4F36-43F4-985C-AF8CC39B9443}"/>
          </ac:spMkLst>
        </pc:spChg>
        <pc:spChg chg="add">
          <ac:chgData name="harsh kakkad" userId="63502e4e79e90e24" providerId="LiveId" clId="{FC51BAE4-8394-47AA-8A22-251FCD3AAAF3}" dt="2024-09-09T09:42:26.659" v="460" actId="26606"/>
          <ac:spMkLst>
            <pc:docMk/>
            <pc:sldMk cId="1473427783" sldId="258"/>
            <ac:spMk id="38" creationId="{3F088236-D655-4F88-B238-E16762358025}"/>
          </ac:spMkLst>
        </pc:spChg>
        <pc:spChg chg="add">
          <ac:chgData name="harsh kakkad" userId="63502e4e79e90e24" providerId="LiveId" clId="{FC51BAE4-8394-47AA-8A22-251FCD3AAAF3}" dt="2024-09-09T09:42:26.659" v="460" actId="26606"/>
          <ac:spMkLst>
            <pc:docMk/>
            <pc:sldMk cId="1473427783" sldId="258"/>
            <ac:spMk id="39" creationId="{3DAC0C92-199E-475C-9390-119A9B027276}"/>
          </ac:spMkLst>
        </pc:spChg>
        <pc:spChg chg="add">
          <ac:chgData name="harsh kakkad" userId="63502e4e79e90e24" providerId="LiveId" clId="{FC51BAE4-8394-47AA-8A22-251FCD3AAAF3}" dt="2024-09-09T09:42:26.659" v="460" actId="26606"/>
          <ac:spMkLst>
            <pc:docMk/>
            <pc:sldMk cId="1473427783" sldId="258"/>
            <ac:spMk id="40" creationId="{C4CFB339-0ED8-4FE2-9EF1-6D1375B8499B}"/>
          </ac:spMkLst>
        </pc:spChg>
        <pc:spChg chg="add">
          <ac:chgData name="harsh kakkad" userId="63502e4e79e90e24" providerId="LiveId" clId="{FC51BAE4-8394-47AA-8A22-251FCD3AAAF3}" dt="2024-09-09T09:42:26.659" v="460" actId="26606"/>
          <ac:spMkLst>
            <pc:docMk/>
            <pc:sldMk cId="1473427783" sldId="258"/>
            <ac:spMk id="41" creationId="{31896C80-2069-4431-9C19-83B913734490}"/>
          </ac:spMkLst>
        </pc:spChg>
        <pc:spChg chg="add">
          <ac:chgData name="harsh kakkad" userId="63502e4e79e90e24" providerId="LiveId" clId="{FC51BAE4-8394-47AA-8A22-251FCD3AAAF3}" dt="2024-09-09T09:42:26.659" v="460" actId="26606"/>
          <ac:spMkLst>
            <pc:docMk/>
            <pc:sldMk cId="1473427783" sldId="258"/>
            <ac:spMk id="42" creationId="{BF120A21-0841-4823-B0C4-28AEBCEF9B78}"/>
          </ac:spMkLst>
        </pc:spChg>
        <pc:spChg chg="add">
          <ac:chgData name="harsh kakkad" userId="63502e4e79e90e24" providerId="LiveId" clId="{FC51BAE4-8394-47AA-8A22-251FCD3AAAF3}" dt="2024-09-09T09:42:26.659" v="460" actId="26606"/>
          <ac:spMkLst>
            <pc:docMk/>
            <pc:sldMk cId="1473427783" sldId="258"/>
            <ac:spMk id="43" creationId="{DBB05BAE-BBD3-4289-899F-A6851503C6B0}"/>
          </ac:spMkLst>
        </pc:spChg>
        <pc:spChg chg="add">
          <ac:chgData name="harsh kakkad" userId="63502e4e79e90e24" providerId="LiveId" clId="{FC51BAE4-8394-47AA-8A22-251FCD3AAAF3}" dt="2024-09-09T09:42:26.659" v="460" actId="26606"/>
          <ac:spMkLst>
            <pc:docMk/>
            <pc:sldMk cId="1473427783" sldId="258"/>
            <ac:spMk id="44" creationId="{9874D11C-36F5-4BBE-A490-019A54E953B0}"/>
          </ac:spMkLst>
        </pc:spChg>
        <pc:picChg chg="mod ord">
          <ac:chgData name="harsh kakkad" userId="63502e4e79e90e24" providerId="LiveId" clId="{FC51BAE4-8394-47AA-8A22-251FCD3AAAF3}" dt="2024-09-09T09:42:26.659" v="460" actId="26606"/>
          <ac:picMkLst>
            <pc:docMk/>
            <pc:sldMk cId="1473427783" sldId="258"/>
            <ac:picMk id="5" creationId="{0DA03761-2C51-ACB0-CB3B-0F8F5F913E59}"/>
          </ac:picMkLst>
        </pc:picChg>
        <pc:cxnChg chg="add del">
          <ac:chgData name="harsh kakkad" userId="63502e4e79e90e24" providerId="LiveId" clId="{FC51BAE4-8394-47AA-8A22-251FCD3AAAF3}" dt="2024-09-09T09:42:26.634" v="459" actId="26606"/>
          <ac:cxnSpMkLst>
            <pc:docMk/>
            <pc:sldMk cId="1473427783" sldId="258"/>
            <ac:cxnSpMk id="18" creationId="{8C18954F-0B0F-44A8-91E0-847BF7010516}"/>
          </ac:cxnSpMkLst>
        </pc:cxnChg>
        <pc:cxnChg chg="add del">
          <ac:chgData name="harsh kakkad" userId="63502e4e79e90e24" providerId="LiveId" clId="{FC51BAE4-8394-47AA-8A22-251FCD3AAAF3}" dt="2024-09-09T09:42:26.634" v="459" actId="26606"/>
          <ac:cxnSpMkLst>
            <pc:docMk/>
            <pc:sldMk cId="1473427783" sldId="258"/>
            <ac:cxnSpMk id="20" creationId="{7C0A67AA-69E1-4F6D-A8A6-E7A2EAB7E1AC}"/>
          </ac:cxnSpMkLst>
        </pc:cxnChg>
        <pc:cxnChg chg="add">
          <ac:chgData name="harsh kakkad" userId="63502e4e79e90e24" providerId="LiveId" clId="{FC51BAE4-8394-47AA-8A22-251FCD3AAAF3}" dt="2024-09-09T09:42:26.659" v="460" actId="26606"/>
          <ac:cxnSpMkLst>
            <pc:docMk/>
            <pc:sldMk cId="1473427783" sldId="258"/>
            <ac:cxnSpMk id="36" creationId="{64FA5DFF-7FE6-4855-84E6-DFA78EE978BD}"/>
          </ac:cxnSpMkLst>
        </pc:cxnChg>
        <pc:cxnChg chg="add">
          <ac:chgData name="harsh kakkad" userId="63502e4e79e90e24" providerId="LiveId" clId="{FC51BAE4-8394-47AA-8A22-251FCD3AAAF3}" dt="2024-09-09T09:42:26.659" v="460" actId="26606"/>
          <ac:cxnSpMkLst>
            <pc:docMk/>
            <pc:sldMk cId="1473427783" sldId="258"/>
            <ac:cxnSpMk id="37" creationId="{2AFD8CBA-54A3-4363-991B-B9C631BBFA74}"/>
          </ac:cxnSpMkLst>
        </pc:cxnChg>
      </pc:sldChg>
      <pc:sldChg chg="modSp mod">
        <pc:chgData name="harsh kakkad" userId="63502e4e79e90e24" providerId="LiveId" clId="{FC51BAE4-8394-47AA-8A22-251FCD3AAAF3}" dt="2024-09-08T22:30:19.509" v="11" actId="20577"/>
        <pc:sldMkLst>
          <pc:docMk/>
          <pc:sldMk cId="3741362832" sldId="261"/>
        </pc:sldMkLst>
        <pc:spChg chg="mod">
          <ac:chgData name="harsh kakkad" userId="63502e4e79e90e24" providerId="LiveId" clId="{FC51BAE4-8394-47AA-8A22-251FCD3AAAF3}" dt="2024-09-08T22:30:19.509" v="11" actId="20577"/>
          <ac:spMkLst>
            <pc:docMk/>
            <pc:sldMk cId="3741362832" sldId="261"/>
            <ac:spMk id="10" creationId="{9439470A-39D4-8744-B58B-EF2D73CC8B75}"/>
          </ac:spMkLst>
        </pc:spChg>
      </pc:sldChg>
      <pc:sldChg chg="modSp mod">
        <pc:chgData name="harsh kakkad" userId="63502e4e79e90e24" providerId="LiveId" clId="{FC51BAE4-8394-47AA-8A22-251FCD3AAAF3}" dt="2024-09-08T22:32:25.745" v="65" actId="14100"/>
        <pc:sldMkLst>
          <pc:docMk/>
          <pc:sldMk cId="3518598904" sldId="262"/>
        </pc:sldMkLst>
        <pc:spChg chg="mod">
          <ac:chgData name="harsh kakkad" userId="63502e4e79e90e24" providerId="LiveId" clId="{FC51BAE4-8394-47AA-8A22-251FCD3AAAF3}" dt="2024-09-08T22:32:25.745" v="65" actId="14100"/>
          <ac:spMkLst>
            <pc:docMk/>
            <pc:sldMk cId="3518598904" sldId="262"/>
            <ac:spMk id="3" creationId="{34732853-D8F6-C7D8-DD7B-699F908A7C95}"/>
          </ac:spMkLst>
        </pc:spChg>
      </pc:sldChg>
      <pc:sldChg chg="modSp mod">
        <pc:chgData name="harsh kakkad" userId="63502e4e79e90e24" providerId="LiveId" clId="{FC51BAE4-8394-47AA-8A22-251FCD3AAAF3}" dt="2024-09-08T22:42:06.540" v="103" actId="20577"/>
        <pc:sldMkLst>
          <pc:docMk/>
          <pc:sldMk cId="151083609" sldId="263"/>
        </pc:sldMkLst>
        <pc:spChg chg="mod">
          <ac:chgData name="harsh kakkad" userId="63502e4e79e90e24" providerId="LiveId" clId="{FC51BAE4-8394-47AA-8A22-251FCD3AAAF3}" dt="2024-09-08T22:42:06.540" v="103" actId="20577"/>
          <ac:spMkLst>
            <pc:docMk/>
            <pc:sldMk cId="151083609" sldId="263"/>
            <ac:spMk id="3" creationId="{4CC8284B-9F6E-264C-F1A5-55AACA9D0FD0}"/>
          </ac:spMkLst>
        </pc:spChg>
        <pc:picChg chg="mod">
          <ac:chgData name="harsh kakkad" userId="63502e4e79e90e24" providerId="LiveId" clId="{FC51BAE4-8394-47AA-8A22-251FCD3AAAF3}" dt="2024-09-08T22:41:12.130" v="67" actId="14100"/>
          <ac:picMkLst>
            <pc:docMk/>
            <pc:sldMk cId="151083609" sldId="263"/>
            <ac:picMk id="5" creationId="{B9C609EE-A125-A512-B5B1-95A27ECC373C}"/>
          </ac:picMkLst>
        </pc:picChg>
      </pc:sldChg>
      <pc:sldChg chg="modSp mod">
        <pc:chgData name="harsh kakkad" userId="63502e4e79e90e24" providerId="LiveId" clId="{FC51BAE4-8394-47AA-8A22-251FCD3AAAF3}" dt="2024-09-09T09:41:12.482" v="406" actId="27636"/>
        <pc:sldMkLst>
          <pc:docMk/>
          <pc:sldMk cId="1713366099" sldId="268"/>
        </pc:sldMkLst>
        <pc:spChg chg="mod">
          <ac:chgData name="harsh kakkad" userId="63502e4e79e90e24" providerId="LiveId" clId="{FC51BAE4-8394-47AA-8A22-251FCD3AAAF3}" dt="2024-09-09T09:40:12.761" v="384" actId="20577"/>
          <ac:spMkLst>
            <pc:docMk/>
            <pc:sldMk cId="1713366099" sldId="268"/>
            <ac:spMk id="2" creationId="{775400BA-518C-1234-0A0D-6A060BB3AC75}"/>
          </ac:spMkLst>
        </pc:spChg>
        <pc:spChg chg="mod">
          <ac:chgData name="harsh kakkad" userId="63502e4e79e90e24" providerId="LiveId" clId="{FC51BAE4-8394-47AA-8A22-251FCD3AAAF3}" dt="2024-09-09T09:41:12.482" v="406" actId="27636"/>
          <ac:spMkLst>
            <pc:docMk/>
            <pc:sldMk cId="1713366099" sldId="268"/>
            <ac:spMk id="3" creationId="{B6E92A16-CCA3-34B6-B07E-E0A0AC869B77}"/>
          </ac:spMkLst>
        </pc:spChg>
      </pc:sldChg>
      <pc:sldChg chg="addSp delSp modSp mod modClrScheme delDesignElem chgLayout">
        <pc:chgData name="harsh kakkad" userId="63502e4e79e90e24" providerId="LiveId" clId="{FC51BAE4-8394-47AA-8A22-251FCD3AAAF3}" dt="2024-09-09T09:43:08.527" v="462" actId="700"/>
        <pc:sldMkLst>
          <pc:docMk/>
          <pc:sldMk cId="3314824346" sldId="269"/>
        </pc:sldMkLst>
        <pc:spChg chg="add mod ord">
          <ac:chgData name="harsh kakkad" userId="63502e4e79e90e24" providerId="LiveId" clId="{FC51BAE4-8394-47AA-8A22-251FCD3AAAF3}" dt="2024-09-09T09:43:08.527" v="462" actId="700"/>
          <ac:spMkLst>
            <pc:docMk/>
            <pc:sldMk cId="3314824346" sldId="269"/>
            <ac:spMk id="2" creationId="{6EA8349E-6254-DBFD-22B9-62496B9494B7}"/>
          </ac:spMkLst>
        </pc:spChg>
        <pc:spChg chg="mod ord">
          <ac:chgData name="harsh kakkad" userId="63502e4e79e90e24" providerId="LiveId" clId="{FC51BAE4-8394-47AA-8A22-251FCD3AAAF3}" dt="2024-09-09T09:43:08.527" v="462" actId="700"/>
          <ac:spMkLst>
            <pc:docMk/>
            <pc:sldMk cId="3314824346" sldId="269"/>
            <ac:spMk id="4" creationId="{4C426111-FA0D-B805-A221-AEA5F4151004}"/>
          </ac:spMkLst>
        </pc:spChg>
        <pc:spChg chg="del">
          <ac:chgData name="harsh kakkad" userId="63502e4e79e90e24" providerId="LiveId" clId="{FC51BAE4-8394-47AA-8A22-251FCD3AAAF3}" dt="2024-09-09T09:43:03.224" v="461" actId="700"/>
          <ac:spMkLst>
            <pc:docMk/>
            <pc:sldMk cId="3314824346" sldId="269"/>
            <ac:spMk id="5" creationId="{E7D91F27-B824-9542-98B3-55487FB899D8}"/>
          </ac:spMkLst>
        </pc:spChg>
        <pc:spChg chg="del">
          <ac:chgData name="harsh kakkad" userId="63502e4e79e90e24" providerId="LiveId" clId="{FC51BAE4-8394-47AA-8A22-251FCD3AAAF3}" dt="2024-09-09T09:43:03.224" v="461" actId="700"/>
          <ac:spMkLst>
            <pc:docMk/>
            <pc:sldMk cId="3314824346" sldId="269"/>
            <ac:spMk id="10" creationId="{27577DEC-D9A5-404D-9789-702F4319BEC8}"/>
          </ac:spMkLst>
        </pc:spChg>
        <pc:grpChg chg="del">
          <ac:chgData name="harsh kakkad" userId="63502e4e79e90e24" providerId="LiveId" clId="{FC51BAE4-8394-47AA-8A22-251FCD3AAAF3}" dt="2024-09-09T09:43:03.224" v="461" actId="700"/>
          <ac:grpSpMkLst>
            <pc:docMk/>
            <pc:sldMk cId="3314824346" sldId="269"/>
            <ac:grpSpMk id="22" creationId="{CEEA9366-CEA8-4F23-B065-4337F0D836FE}"/>
          </ac:grpSpMkLst>
        </pc:grpChg>
      </pc:sldChg>
      <pc:sldChg chg="modSp new del mod ord">
        <pc:chgData name="harsh kakkad" userId="63502e4e79e90e24" providerId="LiveId" clId="{FC51BAE4-8394-47AA-8A22-251FCD3AAAF3}" dt="2024-09-09T09:41:30.742" v="407" actId="47"/>
        <pc:sldMkLst>
          <pc:docMk/>
          <pc:sldMk cId="3259858977" sldId="270"/>
        </pc:sldMkLst>
        <pc:spChg chg="mod">
          <ac:chgData name="harsh kakkad" userId="63502e4e79e90e24" providerId="LiveId" clId="{FC51BAE4-8394-47AA-8A22-251FCD3AAAF3}" dt="2024-09-09T09:35:51.034" v="338" actId="20577"/>
          <ac:spMkLst>
            <pc:docMk/>
            <pc:sldMk cId="3259858977" sldId="270"/>
            <ac:spMk id="2" creationId="{39971D49-D570-470A-5B9C-337B5DA040C7}"/>
          </ac:spMkLst>
        </pc:spChg>
        <pc:spChg chg="mod">
          <ac:chgData name="harsh kakkad" userId="63502e4e79e90e24" providerId="LiveId" clId="{FC51BAE4-8394-47AA-8A22-251FCD3AAAF3}" dt="2024-09-09T09:37:39.300" v="340" actId="20577"/>
          <ac:spMkLst>
            <pc:docMk/>
            <pc:sldMk cId="3259858977" sldId="270"/>
            <ac:spMk id="3" creationId="{4EDAB511-1ADE-6316-A746-21F6CA88C601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C6094E-EDFF-4F9C-A13A-8360370502F0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9D2B5CB-6EE6-46DA-B7C4-FA7D05A2D331}">
      <dgm:prSet/>
      <dgm:spPr/>
      <dgm:t>
        <a:bodyPr/>
        <a:lstStyle/>
        <a:p>
          <a:r>
            <a:rPr lang="en-US" b="0" i="0" dirty="0"/>
            <a:t>Introduction</a:t>
          </a:r>
        </a:p>
      </dgm:t>
    </dgm:pt>
    <dgm:pt modelId="{EF2E23DE-0739-4466-926C-675521E5C008}" type="parTrans" cxnId="{A335BEC2-E83A-4153-9939-00C90288736B}">
      <dgm:prSet/>
      <dgm:spPr/>
      <dgm:t>
        <a:bodyPr/>
        <a:lstStyle/>
        <a:p>
          <a:endParaRPr lang="en-US" b="0" i="0"/>
        </a:p>
      </dgm:t>
    </dgm:pt>
    <dgm:pt modelId="{292235F5-DBED-4C65-BFB4-8CF0E1F5626D}" type="sibTrans" cxnId="{A335BEC2-E83A-4153-9939-00C90288736B}">
      <dgm:prSet/>
      <dgm:spPr/>
      <dgm:t>
        <a:bodyPr/>
        <a:lstStyle/>
        <a:p>
          <a:endParaRPr lang="en-US" b="0" i="0"/>
        </a:p>
      </dgm:t>
    </dgm:pt>
    <dgm:pt modelId="{C32581C6-BC58-49DF-BA56-10A899549036}">
      <dgm:prSet/>
      <dgm:spPr/>
      <dgm:t>
        <a:bodyPr/>
        <a:lstStyle/>
        <a:p>
          <a:r>
            <a:rPr lang="en-GB" b="0" i="0" dirty="0"/>
            <a:t>Data Analysis and Pre-processing</a:t>
          </a:r>
          <a:endParaRPr lang="en-US" b="0" i="0" dirty="0"/>
        </a:p>
      </dgm:t>
    </dgm:pt>
    <dgm:pt modelId="{17737822-8F95-47B7-9A21-ED764CD3A549}" type="parTrans" cxnId="{1D302E5D-89BB-4830-9BC7-C69A225A2C5D}">
      <dgm:prSet/>
      <dgm:spPr/>
      <dgm:t>
        <a:bodyPr/>
        <a:lstStyle/>
        <a:p>
          <a:endParaRPr lang="en-US" b="0" i="0"/>
        </a:p>
      </dgm:t>
    </dgm:pt>
    <dgm:pt modelId="{640AB8AD-45B9-4B36-9F48-5ADB312871F4}" type="sibTrans" cxnId="{1D302E5D-89BB-4830-9BC7-C69A225A2C5D}">
      <dgm:prSet/>
      <dgm:spPr/>
      <dgm:t>
        <a:bodyPr/>
        <a:lstStyle/>
        <a:p>
          <a:endParaRPr lang="en-US" b="0" i="0"/>
        </a:p>
      </dgm:t>
    </dgm:pt>
    <dgm:pt modelId="{1E09A843-D7A9-4F94-AF42-8C808BA587BA}">
      <dgm:prSet/>
      <dgm:spPr/>
      <dgm:t>
        <a:bodyPr/>
        <a:lstStyle/>
        <a:p>
          <a:r>
            <a:rPr lang="en-GB" b="0" i="0"/>
            <a:t>LSTM model</a:t>
          </a:r>
          <a:endParaRPr lang="en-US" b="0" i="0"/>
        </a:p>
      </dgm:t>
    </dgm:pt>
    <dgm:pt modelId="{D5EDEE8F-BF58-4F36-8D79-F0566195DB8E}" type="parTrans" cxnId="{D0BA4B84-38D5-4B7C-83F8-9C054A403C39}">
      <dgm:prSet/>
      <dgm:spPr/>
      <dgm:t>
        <a:bodyPr/>
        <a:lstStyle/>
        <a:p>
          <a:endParaRPr lang="en-US" b="0" i="0"/>
        </a:p>
      </dgm:t>
    </dgm:pt>
    <dgm:pt modelId="{56A8B5DB-B96F-4CD5-87D8-177C44AF9597}" type="sibTrans" cxnId="{D0BA4B84-38D5-4B7C-83F8-9C054A403C39}">
      <dgm:prSet/>
      <dgm:spPr/>
      <dgm:t>
        <a:bodyPr/>
        <a:lstStyle/>
        <a:p>
          <a:endParaRPr lang="en-US" b="0" i="0"/>
        </a:p>
      </dgm:t>
    </dgm:pt>
    <dgm:pt modelId="{2D20118D-C913-471B-8316-E1C1F2173AF0}">
      <dgm:prSet/>
      <dgm:spPr/>
      <dgm:t>
        <a:bodyPr/>
        <a:lstStyle/>
        <a:p>
          <a:r>
            <a:rPr lang="en-GB" b="0" i="0"/>
            <a:t>GRU model</a:t>
          </a:r>
          <a:endParaRPr lang="en-US" b="0" i="0"/>
        </a:p>
      </dgm:t>
    </dgm:pt>
    <dgm:pt modelId="{202156FC-D228-4079-9CC2-BC0DBF487B95}" type="parTrans" cxnId="{5A345044-7755-4B81-9D19-49EE9C879850}">
      <dgm:prSet/>
      <dgm:spPr/>
      <dgm:t>
        <a:bodyPr/>
        <a:lstStyle/>
        <a:p>
          <a:endParaRPr lang="en-US" b="0" i="0"/>
        </a:p>
      </dgm:t>
    </dgm:pt>
    <dgm:pt modelId="{AAFC88C3-4F60-4AE2-9CC8-947F3731A8E9}" type="sibTrans" cxnId="{5A345044-7755-4B81-9D19-49EE9C879850}">
      <dgm:prSet/>
      <dgm:spPr/>
      <dgm:t>
        <a:bodyPr/>
        <a:lstStyle/>
        <a:p>
          <a:endParaRPr lang="en-US" b="0" i="0"/>
        </a:p>
      </dgm:t>
    </dgm:pt>
    <dgm:pt modelId="{5CD0DA06-5F6F-40D3-B7C7-1F18B8978017}">
      <dgm:prSet/>
      <dgm:spPr/>
      <dgm:t>
        <a:bodyPr/>
        <a:lstStyle/>
        <a:p>
          <a:r>
            <a:rPr lang="en-GB" b="0" i="0"/>
            <a:t>Random Forest Regression model</a:t>
          </a:r>
          <a:endParaRPr lang="en-US" b="0" i="0"/>
        </a:p>
      </dgm:t>
    </dgm:pt>
    <dgm:pt modelId="{95AF2C03-4E1D-4B13-89C7-3F69ED62CA28}" type="parTrans" cxnId="{647E4740-38AB-4FAE-A95F-9C908AB2FC7B}">
      <dgm:prSet/>
      <dgm:spPr/>
      <dgm:t>
        <a:bodyPr/>
        <a:lstStyle/>
        <a:p>
          <a:endParaRPr lang="en-US" b="0" i="0"/>
        </a:p>
      </dgm:t>
    </dgm:pt>
    <dgm:pt modelId="{28D1B32F-F7CB-426E-B8AB-F187A28E44B6}" type="sibTrans" cxnId="{647E4740-38AB-4FAE-A95F-9C908AB2FC7B}">
      <dgm:prSet/>
      <dgm:spPr/>
      <dgm:t>
        <a:bodyPr/>
        <a:lstStyle/>
        <a:p>
          <a:endParaRPr lang="en-US" b="0" i="0"/>
        </a:p>
      </dgm:t>
    </dgm:pt>
    <dgm:pt modelId="{8434A973-4711-426A-AD8B-E7A83242CF2A}">
      <dgm:prSet/>
      <dgm:spPr/>
      <dgm:t>
        <a:bodyPr/>
        <a:lstStyle/>
        <a:p>
          <a:r>
            <a:rPr lang="en-GB" b="0" i="0"/>
            <a:t>Sentiment analysis model</a:t>
          </a:r>
          <a:endParaRPr lang="en-US" b="0" i="0"/>
        </a:p>
      </dgm:t>
    </dgm:pt>
    <dgm:pt modelId="{D9AAA0F9-D7CD-477D-9E39-D8498B607E6D}" type="parTrans" cxnId="{D567EE61-CFD9-43F8-B78D-B5BD773CA2F2}">
      <dgm:prSet/>
      <dgm:spPr/>
      <dgm:t>
        <a:bodyPr/>
        <a:lstStyle/>
        <a:p>
          <a:endParaRPr lang="en-US" b="0" i="0"/>
        </a:p>
      </dgm:t>
    </dgm:pt>
    <dgm:pt modelId="{4E103D8F-EB85-4A3B-A714-DFBF2A779668}" type="sibTrans" cxnId="{D567EE61-CFD9-43F8-B78D-B5BD773CA2F2}">
      <dgm:prSet/>
      <dgm:spPr/>
      <dgm:t>
        <a:bodyPr/>
        <a:lstStyle/>
        <a:p>
          <a:endParaRPr lang="en-US" b="0" i="0"/>
        </a:p>
      </dgm:t>
    </dgm:pt>
    <dgm:pt modelId="{9A3FB23D-D7FE-4C47-AD60-9E66EA130C12}">
      <dgm:prSet/>
      <dgm:spPr/>
      <dgm:t>
        <a:bodyPr/>
        <a:lstStyle/>
        <a:p>
          <a:r>
            <a:rPr lang="en-GB" b="0" i="0"/>
            <a:t>Hybrid model</a:t>
          </a:r>
          <a:endParaRPr lang="en-US" b="0" i="0"/>
        </a:p>
      </dgm:t>
    </dgm:pt>
    <dgm:pt modelId="{A65A2E2D-0BA8-4C25-804C-DB90A7ED31CF}" type="parTrans" cxnId="{F89142BB-4B46-4776-80DF-6FECCD9D60E4}">
      <dgm:prSet/>
      <dgm:spPr/>
      <dgm:t>
        <a:bodyPr/>
        <a:lstStyle/>
        <a:p>
          <a:endParaRPr lang="en-US" b="0" i="0"/>
        </a:p>
      </dgm:t>
    </dgm:pt>
    <dgm:pt modelId="{0D752146-5F78-4E0B-94B8-CEDAFE64FB1F}" type="sibTrans" cxnId="{F89142BB-4B46-4776-80DF-6FECCD9D60E4}">
      <dgm:prSet/>
      <dgm:spPr/>
      <dgm:t>
        <a:bodyPr/>
        <a:lstStyle/>
        <a:p>
          <a:endParaRPr lang="en-US" b="0" i="0"/>
        </a:p>
      </dgm:t>
    </dgm:pt>
    <dgm:pt modelId="{FFF8725B-BF7A-47D5-A7FA-EE4AC3580BF6}">
      <dgm:prSet/>
      <dgm:spPr/>
      <dgm:t>
        <a:bodyPr/>
        <a:lstStyle/>
        <a:p>
          <a:r>
            <a:rPr lang="en-GB" b="0" i="0" dirty="0"/>
            <a:t>Evaluating the model approaches</a:t>
          </a:r>
          <a:endParaRPr lang="en-US" b="0" i="0" dirty="0"/>
        </a:p>
      </dgm:t>
    </dgm:pt>
    <dgm:pt modelId="{BF984BED-8522-4490-97CF-E87DD08E5DEA}" type="parTrans" cxnId="{37ADEDFC-5805-4A1D-9756-7EFB6A7B090C}">
      <dgm:prSet/>
      <dgm:spPr/>
      <dgm:t>
        <a:bodyPr/>
        <a:lstStyle/>
        <a:p>
          <a:endParaRPr lang="en-US" b="0" i="0"/>
        </a:p>
      </dgm:t>
    </dgm:pt>
    <dgm:pt modelId="{E7A2F376-04E0-4E2B-B51E-CF3FE66DD898}" type="sibTrans" cxnId="{37ADEDFC-5805-4A1D-9756-7EFB6A7B090C}">
      <dgm:prSet/>
      <dgm:spPr/>
      <dgm:t>
        <a:bodyPr/>
        <a:lstStyle/>
        <a:p>
          <a:endParaRPr lang="en-US" b="0" i="0"/>
        </a:p>
      </dgm:t>
    </dgm:pt>
    <dgm:pt modelId="{108BD4F0-CC05-4BE9-855C-475B0D96F5FD}">
      <dgm:prSet/>
      <dgm:spPr/>
      <dgm:t>
        <a:bodyPr/>
        <a:lstStyle/>
        <a:p>
          <a:r>
            <a:rPr lang="en-US" b="0" i="0" dirty="0"/>
            <a:t>Literature Review</a:t>
          </a:r>
        </a:p>
      </dgm:t>
    </dgm:pt>
    <dgm:pt modelId="{F68BAB77-E9A6-4BF9-9E6C-9C519C0F0D28}" type="parTrans" cxnId="{23A0146B-7B82-48D5-B708-2AA4AB45D7D7}">
      <dgm:prSet/>
      <dgm:spPr/>
      <dgm:t>
        <a:bodyPr/>
        <a:lstStyle/>
        <a:p>
          <a:endParaRPr lang="en-GB"/>
        </a:p>
      </dgm:t>
    </dgm:pt>
    <dgm:pt modelId="{AB41DAF1-5DEF-427E-9EE8-0C57830C044B}" type="sibTrans" cxnId="{23A0146B-7B82-48D5-B708-2AA4AB45D7D7}">
      <dgm:prSet/>
      <dgm:spPr/>
      <dgm:t>
        <a:bodyPr/>
        <a:lstStyle/>
        <a:p>
          <a:endParaRPr lang="en-GB"/>
        </a:p>
      </dgm:t>
    </dgm:pt>
    <dgm:pt modelId="{90205646-F6D2-453B-A9E0-752965416E79}">
      <dgm:prSet/>
      <dgm:spPr/>
      <dgm:t>
        <a:bodyPr/>
        <a:lstStyle/>
        <a:p>
          <a:r>
            <a:rPr lang="en-GB" b="0" i="0" dirty="0"/>
            <a:t>Data Collection: Market Data and News Data</a:t>
          </a:r>
          <a:endParaRPr lang="en-US" b="0" i="0" dirty="0"/>
        </a:p>
      </dgm:t>
    </dgm:pt>
    <dgm:pt modelId="{E740774B-D246-405D-87F2-7128BB365530}" type="parTrans" cxnId="{31F32727-BB2C-496F-A9EA-1EF08166F504}">
      <dgm:prSet/>
      <dgm:spPr/>
      <dgm:t>
        <a:bodyPr/>
        <a:lstStyle/>
        <a:p>
          <a:endParaRPr lang="en-GB"/>
        </a:p>
      </dgm:t>
    </dgm:pt>
    <dgm:pt modelId="{0D757007-71CE-4469-9C05-E23EEC9D56A9}" type="sibTrans" cxnId="{31F32727-BB2C-496F-A9EA-1EF08166F504}">
      <dgm:prSet/>
      <dgm:spPr/>
      <dgm:t>
        <a:bodyPr/>
        <a:lstStyle/>
        <a:p>
          <a:endParaRPr lang="en-GB"/>
        </a:p>
      </dgm:t>
    </dgm:pt>
    <dgm:pt modelId="{95A40548-2F08-45CC-B395-3E7B685A58D4}">
      <dgm:prSet/>
      <dgm:spPr/>
      <dgm:t>
        <a:bodyPr/>
        <a:lstStyle/>
        <a:p>
          <a:r>
            <a:rPr lang="en-US" b="0" i="0" dirty="0"/>
            <a:t>Conclusions</a:t>
          </a:r>
        </a:p>
      </dgm:t>
    </dgm:pt>
    <dgm:pt modelId="{7DC7A8D8-33F6-4F03-8571-618A82ABBB52}" type="parTrans" cxnId="{94AF9B46-554E-4F18-9847-A0606F15D9AA}">
      <dgm:prSet/>
      <dgm:spPr/>
      <dgm:t>
        <a:bodyPr/>
        <a:lstStyle/>
        <a:p>
          <a:endParaRPr lang="en-GB"/>
        </a:p>
      </dgm:t>
    </dgm:pt>
    <dgm:pt modelId="{23819C83-0DE8-4EB3-9470-3C7C58D8C421}" type="sibTrans" cxnId="{94AF9B46-554E-4F18-9847-A0606F15D9AA}">
      <dgm:prSet/>
      <dgm:spPr/>
      <dgm:t>
        <a:bodyPr/>
        <a:lstStyle/>
        <a:p>
          <a:endParaRPr lang="en-GB"/>
        </a:p>
      </dgm:t>
    </dgm:pt>
    <dgm:pt modelId="{DC762195-6134-4E48-A2C3-69CBE4E5D651}" type="pres">
      <dgm:prSet presAssocID="{81C6094E-EDFF-4F9C-A13A-8360370502F0}" presName="linear" presStyleCnt="0">
        <dgm:presLayoutVars>
          <dgm:animLvl val="lvl"/>
          <dgm:resizeHandles val="exact"/>
        </dgm:presLayoutVars>
      </dgm:prSet>
      <dgm:spPr/>
    </dgm:pt>
    <dgm:pt modelId="{3B5C31F4-F5B3-4D08-9863-89CA2E1513AB}" type="pres">
      <dgm:prSet presAssocID="{B9D2B5CB-6EE6-46DA-B7C4-FA7D05A2D331}" presName="parentText" presStyleLbl="node1" presStyleIdx="0" presStyleCnt="11">
        <dgm:presLayoutVars>
          <dgm:chMax val="0"/>
          <dgm:bulletEnabled val="1"/>
        </dgm:presLayoutVars>
      </dgm:prSet>
      <dgm:spPr/>
    </dgm:pt>
    <dgm:pt modelId="{A36328D2-9B30-4ECE-93E1-42975A7312FA}" type="pres">
      <dgm:prSet presAssocID="{292235F5-DBED-4C65-BFB4-8CF0E1F5626D}" presName="spacer" presStyleCnt="0"/>
      <dgm:spPr/>
    </dgm:pt>
    <dgm:pt modelId="{9DD3756E-790C-403B-8ED7-02D71CBDA8D9}" type="pres">
      <dgm:prSet presAssocID="{108BD4F0-CC05-4BE9-855C-475B0D96F5FD}" presName="parentText" presStyleLbl="node1" presStyleIdx="1" presStyleCnt="11" custLinFactNeighborX="89" custLinFactNeighborY="1524">
        <dgm:presLayoutVars>
          <dgm:chMax val="0"/>
          <dgm:bulletEnabled val="1"/>
        </dgm:presLayoutVars>
      </dgm:prSet>
      <dgm:spPr/>
    </dgm:pt>
    <dgm:pt modelId="{CE1AB8A2-6DE6-4324-9E6C-68E64BC2B401}" type="pres">
      <dgm:prSet presAssocID="{AB41DAF1-5DEF-427E-9EE8-0C57830C044B}" presName="spacer" presStyleCnt="0"/>
      <dgm:spPr/>
    </dgm:pt>
    <dgm:pt modelId="{7167EBDC-0483-4A55-A531-BB1B260B8E00}" type="pres">
      <dgm:prSet presAssocID="{90205646-F6D2-453B-A9E0-752965416E79}" presName="parentText" presStyleLbl="node1" presStyleIdx="2" presStyleCnt="11">
        <dgm:presLayoutVars>
          <dgm:chMax val="0"/>
          <dgm:bulletEnabled val="1"/>
        </dgm:presLayoutVars>
      </dgm:prSet>
      <dgm:spPr/>
    </dgm:pt>
    <dgm:pt modelId="{C25E3327-BEF3-4552-8AFD-60081990C717}" type="pres">
      <dgm:prSet presAssocID="{0D757007-71CE-4469-9C05-E23EEC9D56A9}" presName="spacer" presStyleCnt="0"/>
      <dgm:spPr/>
    </dgm:pt>
    <dgm:pt modelId="{B4494A96-BDF1-428B-A090-1F99ADDABCCD}" type="pres">
      <dgm:prSet presAssocID="{C32581C6-BC58-49DF-BA56-10A899549036}" presName="parentText" presStyleLbl="node1" presStyleIdx="3" presStyleCnt="11">
        <dgm:presLayoutVars>
          <dgm:chMax val="0"/>
          <dgm:bulletEnabled val="1"/>
        </dgm:presLayoutVars>
      </dgm:prSet>
      <dgm:spPr/>
    </dgm:pt>
    <dgm:pt modelId="{071C7393-1345-405B-8FA7-7B73E3D15A13}" type="pres">
      <dgm:prSet presAssocID="{640AB8AD-45B9-4B36-9F48-5ADB312871F4}" presName="spacer" presStyleCnt="0"/>
      <dgm:spPr/>
    </dgm:pt>
    <dgm:pt modelId="{AF7013F1-0168-4BC0-8E6F-A34A3096CB7F}" type="pres">
      <dgm:prSet presAssocID="{1E09A843-D7A9-4F94-AF42-8C808BA587BA}" presName="parentText" presStyleLbl="node1" presStyleIdx="4" presStyleCnt="11">
        <dgm:presLayoutVars>
          <dgm:chMax val="0"/>
          <dgm:bulletEnabled val="1"/>
        </dgm:presLayoutVars>
      </dgm:prSet>
      <dgm:spPr/>
    </dgm:pt>
    <dgm:pt modelId="{95351212-D1E7-4CB9-9062-7758C635855F}" type="pres">
      <dgm:prSet presAssocID="{56A8B5DB-B96F-4CD5-87D8-177C44AF9597}" presName="spacer" presStyleCnt="0"/>
      <dgm:spPr/>
    </dgm:pt>
    <dgm:pt modelId="{42B4120E-501A-4083-8B00-62CFD03F2F09}" type="pres">
      <dgm:prSet presAssocID="{2D20118D-C913-471B-8316-E1C1F2173AF0}" presName="parentText" presStyleLbl="node1" presStyleIdx="5" presStyleCnt="11">
        <dgm:presLayoutVars>
          <dgm:chMax val="0"/>
          <dgm:bulletEnabled val="1"/>
        </dgm:presLayoutVars>
      </dgm:prSet>
      <dgm:spPr/>
    </dgm:pt>
    <dgm:pt modelId="{BB2D5150-E78F-40BD-9716-B0C6BCB93A5B}" type="pres">
      <dgm:prSet presAssocID="{AAFC88C3-4F60-4AE2-9CC8-947F3731A8E9}" presName="spacer" presStyleCnt="0"/>
      <dgm:spPr/>
    </dgm:pt>
    <dgm:pt modelId="{DE773EF5-726D-4AD1-9D32-86A7EB1A11EB}" type="pres">
      <dgm:prSet presAssocID="{5CD0DA06-5F6F-40D3-B7C7-1F18B8978017}" presName="parentText" presStyleLbl="node1" presStyleIdx="6" presStyleCnt="11">
        <dgm:presLayoutVars>
          <dgm:chMax val="0"/>
          <dgm:bulletEnabled val="1"/>
        </dgm:presLayoutVars>
      </dgm:prSet>
      <dgm:spPr/>
    </dgm:pt>
    <dgm:pt modelId="{19A9FB45-393C-43FE-BA26-C23C8F2297A8}" type="pres">
      <dgm:prSet presAssocID="{28D1B32F-F7CB-426E-B8AB-F187A28E44B6}" presName="spacer" presStyleCnt="0"/>
      <dgm:spPr/>
    </dgm:pt>
    <dgm:pt modelId="{1368C214-E5E8-4ACC-A2D8-8D59BD37D4C9}" type="pres">
      <dgm:prSet presAssocID="{8434A973-4711-426A-AD8B-E7A83242CF2A}" presName="parentText" presStyleLbl="node1" presStyleIdx="7" presStyleCnt="11">
        <dgm:presLayoutVars>
          <dgm:chMax val="0"/>
          <dgm:bulletEnabled val="1"/>
        </dgm:presLayoutVars>
      </dgm:prSet>
      <dgm:spPr/>
    </dgm:pt>
    <dgm:pt modelId="{4F4E7335-85F2-46BC-9910-1CBF3A446C3D}" type="pres">
      <dgm:prSet presAssocID="{4E103D8F-EB85-4A3B-A714-DFBF2A779668}" presName="spacer" presStyleCnt="0"/>
      <dgm:spPr/>
    </dgm:pt>
    <dgm:pt modelId="{684871F6-D656-4279-B59D-6C737789B7AA}" type="pres">
      <dgm:prSet presAssocID="{9A3FB23D-D7FE-4C47-AD60-9E66EA130C12}" presName="parentText" presStyleLbl="node1" presStyleIdx="8" presStyleCnt="11">
        <dgm:presLayoutVars>
          <dgm:chMax val="0"/>
          <dgm:bulletEnabled val="1"/>
        </dgm:presLayoutVars>
      </dgm:prSet>
      <dgm:spPr/>
    </dgm:pt>
    <dgm:pt modelId="{B99221BB-7734-4DF9-96B0-EAD2516A960A}" type="pres">
      <dgm:prSet presAssocID="{0D752146-5F78-4E0B-94B8-CEDAFE64FB1F}" presName="spacer" presStyleCnt="0"/>
      <dgm:spPr/>
    </dgm:pt>
    <dgm:pt modelId="{695A7D33-FA30-4CCF-ADE6-90E197C30AA5}" type="pres">
      <dgm:prSet presAssocID="{FFF8725B-BF7A-47D5-A7FA-EE4AC3580BF6}" presName="parentText" presStyleLbl="node1" presStyleIdx="9" presStyleCnt="11">
        <dgm:presLayoutVars>
          <dgm:chMax val="0"/>
          <dgm:bulletEnabled val="1"/>
        </dgm:presLayoutVars>
      </dgm:prSet>
      <dgm:spPr/>
    </dgm:pt>
    <dgm:pt modelId="{3A916AC4-81F2-4615-B7E3-05541354B10A}" type="pres">
      <dgm:prSet presAssocID="{E7A2F376-04E0-4E2B-B51E-CF3FE66DD898}" presName="spacer" presStyleCnt="0"/>
      <dgm:spPr/>
    </dgm:pt>
    <dgm:pt modelId="{01D9E182-1B64-4B0D-A366-405ED7128B0F}" type="pres">
      <dgm:prSet presAssocID="{95A40548-2F08-45CC-B395-3E7B685A58D4}" presName="parentText" presStyleLbl="node1" presStyleIdx="10" presStyleCnt="11">
        <dgm:presLayoutVars>
          <dgm:chMax val="0"/>
          <dgm:bulletEnabled val="1"/>
        </dgm:presLayoutVars>
      </dgm:prSet>
      <dgm:spPr/>
    </dgm:pt>
  </dgm:ptLst>
  <dgm:cxnLst>
    <dgm:cxn modelId="{83F5A91B-3BEA-4954-A0C7-ACAE168458B1}" type="presOf" srcId="{95A40548-2F08-45CC-B395-3E7B685A58D4}" destId="{01D9E182-1B64-4B0D-A366-405ED7128B0F}" srcOrd="0" destOrd="0" presId="urn:microsoft.com/office/officeart/2005/8/layout/vList2"/>
    <dgm:cxn modelId="{31F32727-BB2C-496F-A9EA-1EF08166F504}" srcId="{81C6094E-EDFF-4F9C-A13A-8360370502F0}" destId="{90205646-F6D2-453B-A9E0-752965416E79}" srcOrd="2" destOrd="0" parTransId="{E740774B-D246-405D-87F2-7128BB365530}" sibTransId="{0D757007-71CE-4469-9C05-E23EEC9D56A9}"/>
    <dgm:cxn modelId="{3DAFC82D-20C0-47BD-BEB2-05FDB95DEA99}" type="presOf" srcId="{90205646-F6D2-453B-A9E0-752965416E79}" destId="{7167EBDC-0483-4A55-A531-BB1B260B8E00}" srcOrd="0" destOrd="0" presId="urn:microsoft.com/office/officeart/2005/8/layout/vList2"/>
    <dgm:cxn modelId="{F88F7238-F938-4A38-803C-784C967B6B24}" type="presOf" srcId="{108BD4F0-CC05-4BE9-855C-475B0D96F5FD}" destId="{9DD3756E-790C-403B-8ED7-02D71CBDA8D9}" srcOrd="0" destOrd="0" presId="urn:microsoft.com/office/officeart/2005/8/layout/vList2"/>
    <dgm:cxn modelId="{647E4740-38AB-4FAE-A95F-9C908AB2FC7B}" srcId="{81C6094E-EDFF-4F9C-A13A-8360370502F0}" destId="{5CD0DA06-5F6F-40D3-B7C7-1F18B8978017}" srcOrd="6" destOrd="0" parTransId="{95AF2C03-4E1D-4B13-89C7-3F69ED62CA28}" sibTransId="{28D1B32F-F7CB-426E-B8AB-F187A28E44B6}"/>
    <dgm:cxn modelId="{4DB5D05B-1899-4D1B-B110-E025D86CF499}" type="presOf" srcId="{2D20118D-C913-471B-8316-E1C1F2173AF0}" destId="{42B4120E-501A-4083-8B00-62CFD03F2F09}" srcOrd="0" destOrd="0" presId="urn:microsoft.com/office/officeart/2005/8/layout/vList2"/>
    <dgm:cxn modelId="{1D302E5D-89BB-4830-9BC7-C69A225A2C5D}" srcId="{81C6094E-EDFF-4F9C-A13A-8360370502F0}" destId="{C32581C6-BC58-49DF-BA56-10A899549036}" srcOrd="3" destOrd="0" parTransId="{17737822-8F95-47B7-9A21-ED764CD3A549}" sibTransId="{640AB8AD-45B9-4B36-9F48-5ADB312871F4}"/>
    <dgm:cxn modelId="{D567EE61-CFD9-43F8-B78D-B5BD773CA2F2}" srcId="{81C6094E-EDFF-4F9C-A13A-8360370502F0}" destId="{8434A973-4711-426A-AD8B-E7A83242CF2A}" srcOrd="7" destOrd="0" parTransId="{D9AAA0F9-D7CD-477D-9E39-D8498B607E6D}" sibTransId="{4E103D8F-EB85-4A3B-A714-DFBF2A779668}"/>
    <dgm:cxn modelId="{6B0CB343-5A47-4F06-B091-C3F1102ADE32}" type="presOf" srcId="{1E09A843-D7A9-4F94-AF42-8C808BA587BA}" destId="{AF7013F1-0168-4BC0-8E6F-A34A3096CB7F}" srcOrd="0" destOrd="0" presId="urn:microsoft.com/office/officeart/2005/8/layout/vList2"/>
    <dgm:cxn modelId="{5A345044-7755-4B81-9D19-49EE9C879850}" srcId="{81C6094E-EDFF-4F9C-A13A-8360370502F0}" destId="{2D20118D-C913-471B-8316-E1C1F2173AF0}" srcOrd="5" destOrd="0" parTransId="{202156FC-D228-4079-9CC2-BC0DBF487B95}" sibTransId="{AAFC88C3-4F60-4AE2-9CC8-947F3731A8E9}"/>
    <dgm:cxn modelId="{94AF9B46-554E-4F18-9847-A0606F15D9AA}" srcId="{81C6094E-EDFF-4F9C-A13A-8360370502F0}" destId="{95A40548-2F08-45CC-B395-3E7B685A58D4}" srcOrd="10" destOrd="0" parTransId="{7DC7A8D8-33F6-4F03-8571-618A82ABBB52}" sibTransId="{23819C83-0DE8-4EB3-9470-3C7C58D8C421}"/>
    <dgm:cxn modelId="{0A314C67-459F-4F03-AEBC-85FA76FCE1DF}" type="presOf" srcId="{C32581C6-BC58-49DF-BA56-10A899549036}" destId="{B4494A96-BDF1-428B-A090-1F99ADDABCCD}" srcOrd="0" destOrd="0" presId="urn:microsoft.com/office/officeart/2005/8/layout/vList2"/>
    <dgm:cxn modelId="{A59F124A-E056-47BF-855A-DC5348145180}" type="presOf" srcId="{81C6094E-EDFF-4F9C-A13A-8360370502F0}" destId="{DC762195-6134-4E48-A2C3-69CBE4E5D651}" srcOrd="0" destOrd="0" presId="urn:microsoft.com/office/officeart/2005/8/layout/vList2"/>
    <dgm:cxn modelId="{23A0146B-7B82-48D5-B708-2AA4AB45D7D7}" srcId="{81C6094E-EDFF-4F9C-A13A-8360370502F0}" destId="{108BD4F0-CC05-4BE9-855C-475B0D96F5FD}" srcOrd="1" destOrd="0" parTransId="{F68BAB77-E9A6-4BF9-9E6C-9C519C0F0D28}" sibTransId="{AB41DAF1-5DEF-427E-9EE8-0C57830C044B}"/>
    <dgm:cxn modelId="{776C8C53-C014-4C17-BB4D-A48AB9770EAD}" type="presOf" srcId="{B9D2B5CB-6EE6-46DA-B7C4-FA7D05A2D331}" destId="{3B5C31F4-F5B3-4D08-9863-89CA2E1513AB}" srcOrd="0" destOrd="0" presId="urn:microsoft.com/office/officeart/2005/8/layout/vList2"/>
    <dgm:cxn modelId="{D0BA4B84-38D5-4B7C-83F8-9C054A403C39}" srcId="{81C6094E-EDFF-4F9C-A13A-8360370502F0}" destId="{1E09A843-D7A9-4F94-AF42-8C808BA587BA}" srcOrd="4" destOrd="0" parTransId="{D5EDEE8F-BF58-4F36-8D79-F0566195DB8E}" sibTransId="{56A8B5DB-B96F-4CD5-87D8-177C44AF9597}"/>
    <dgm:cxn modelId="{2A90B19E-0F21-4D72-92AD-1FE932B3CBF0}" type="presOf" srcId="{9A3FB23D-D7FE-4C47-AD60-9E66EA130C12}" destId="{684871F6-D656-4279-B59D-6C737789B7AA}" srcOrd="0" destOrd="0" presId="urn:microsoft.com/office/officeart/2005/8/layout/vList2"/>
    <dgm:cxn modelId="{F89142BB-4B46-4776-80DF-6FECCD9D60E4}" srcId="{81C6094E-EDFF-4F9C-A13A-8360370502F0}" destId="{9A3FB23D-D7FE-4C47-AD60-9E66EA130C12}" srcOrd="8" destOrd="0" parTransId="{A65A2E2D-0BA8-4C25-804C-DB90A7ED31CF}" sibTransId="{0D752146-5F78-4E0B-94B8-CEDAFE64FB1F}"/>
    <dgm:cxn modelId="{CDEE48BB-57CC-4AB3-B292-D93BB52859CF}" type="presOf" srcId="{8434A973-4711-426A-AD8B-E7A83242CF2A}" destId="{1368C214-E5E8-4ACC-A2D8-8D59BD37D4C9}" srcOrd="0" destOrd="0" presId="urn:microsoft.com/office/officeart/2005/8/layout/vList2"/>
    <dgm:cxn modelId="{01674FC1-A22E-43C4-9235-4ABC197CF3D0}" type="presOf" srcId="{FFF8725B-BF7A-47D5-A7FA-EE4AC3580BF6}" destId="{695A7D33-FA30-4CCF-ADE6-90E197C30AA5}" srcOrd="0" destOrd="0" presId="urn:microsoft.com/office/officeart/2005/8/layout/vList2"/>
    <dgm:cxn modelId="{A335BEC2-E83A-4153-9939-00C90288736B}" srcId="{81C6094E-EDFF-4F9C-A13A-8360370502F0}" destId="{B9D2B5CB-6EE6-46DA-B7C4-FA7D05A2D331}" srcOrd="0" destOrd="0" parTransId="{EF2E23DE-0739-4466-926C-675521E5C008}" sibTransId="{292235F5-DBED-4C65-BFB4-8CF0E1F5626D}"/>
    <dgm:cxn modelId="{938C63DB-5C7B-4CAA-B6A4-D326A3F27F92}" type="presOf" srcId="{5CD0DA06-5F6F-40D3-B7C7-1F18B8978017}" destId="{DE773EF5-726D-4AD1-9D32-86A7EB1A11EB}" srcOrd="0" destOrd="0" presId="urn:microsoft.com/office/officeart/2005/8/layout/vList2"/>
    <dgm:cxn modelId="{37ADEDFC-5805-4A1D-9756-7EFB6A7B090C}" srcId="{81C6094E-EDFF-4F9C-A13A-8360370502F0}" destId="{FFF8725B-BF7A-47D5-A7FA-EE4AC3580BF6}" srcOrd="9" destOrd="0" parTransId="{BF984BED-8522-4490-97CF-E87DD08E5DEA}" sibTransId="{E7A2F376-04E0-4E2B-B51E-CF3FE66DD898}"/>
    <dgm:cxn modelId="{C13AB00A-5380-48A0-8FD0-62A5B7FE36D5}" type="presParOf" srcId="{DC762195-6134-4E48-A2C3-69CBE4E5D651}" destId="{3B5C31F4-F5B3-4D08-9863-89CA2E1513AB}" srcOrd="0" destOrd="0" presId="urn:microsoft.com/office/officeart/2005/8/layout/vList2"/>
    <dgm:cxn modelId="{48F3E010-225E-45B1-846D-C504B917B2D5}" type="presParOf" srcId="{DC762195-6134-4E48-A2C3-69CBE4E5D651}" destId="{A36328D2-9B30-4ECE-93E1-42975A7312FA}" srcOrd="1" destOrd="0" presId="urn:microsoft.com/office/officeart/2005/8/layout/vList2"/>
    <dgm:cxn modelId="{26CF6DB1-EF2D-40E7-B187-3009177401BF}" type="presParOf" srcId="{DC762195-6134-4E48-A2C3-69CBE4E5D651}" destId="{9DD3756E-790C-403B-8ED7-02D71CBDA8D9}" srcOrd="2" destOrd="0" presId="urn:microsoft.com/office/officeart/2005/8/layout/vList2"/>
    <dgm:cxn modelId="{A6D54697-2EA6-407B-AE7A-BA4233D918CC}" type="presParOf" srcId="{DC762195-6134-4E48-A2C3-69CBE4E5D651}" destId="{CE1AB8A2-6DE6-4324-9E6C-68E64BC2B401}" srcOrd="3" destOrd="0" presId="urn:microsoft.com/office/officeart/2005/8/layout/vList2"/>
    <dgm:cxn modelId="{0FFB5CBB-365A-4671-97D8-AB0D0924EC12}" type="presParOf" srcId="{DC762195-6134-4E48-A2C3-69CBE4E5D651}" destId="{7167EBDC-0483-4A55-A531-BB1B260B8E00}" srcOrd="4" destOrd="0" presId="urn:microsoft.com/office/officeart/2005/8/layout/vList2"/>
    <dgm:cxn modelId="{86B2AAC5-94E8-4FE9-A56A-E07E4F0AE566}" type="presParOf" srcId="{DC762195-6134-4E48-A2C3-69CBE4E5D651}" destId="{C25E3327-BEF3-4552-8AFD-60081990C717}" srcOrd="5" destOrd="0" presId="urn:microsoft.com/office/officeart/2005/8/layout/vList2"/>
    <dgm:cxn modelId="{38E26E03-1443-4E61-9427-2BAF4AB01F81}" type="presParOf" srcId="{DC762195-6134-4E48-A2C3-69CBE4E5D651}" destId="{B4494A96-BDF1-428B-A090-1F99ADDABCCD}" srcOrd="6" destOrd="0" presId="urn:microsoft.com/office/officeart/2005/8/layout/vList2"/>
    <dgm:cxn modelId="{A4288A75-416B-402A-8F6E-3CEEE41167CE}" type="presParOf" srcId="{DC762195-6134-4E48-A2C3-69CBE4E5D651}" destId="{071C7393-1345-405B-8FA7-7B73E3D15A13}" srcOrd="7" destOrd="0" presId="urn:microsoft.com/office/officeart/2005/8/layout/vList2"/>
    <dgm:cxn modelId="{87670C25-5EF3-4335-80F3-6EC818F2429D}" type="presParOf" srcId="{DC762195-6134-4E48-A2C3-69CBE4E5D651}" destId="{AF7013F1-0168-4BC0-8E6F-A34A3096CB7F}" srcOrd="8" destOrd="0" presId="urn:microsoft.com/office/officeart/2005/8/layout/vList2"/>
    <dgm:cxn modelId="{F5537EF1-5904-4390-9917-A927A32D08C3}" type="presParOf" srcId="{DC762195-6134-4E48-A2C3-69CBE4E5D651}" destId="{95351212-D1E7-4CB9-9062-7758C635855F}" srcOrd="9" destOrd="0" presId="urn:microsoft.com/office/officeart/2005/8/layout/vList2"/>
    <dgm:cxn modelId="{56DC07F4-00C6-406D-AFB3-AF960856ADAD}" type="presParOf" srcId="{DC762195-6134-4E48-A2C3-69CBE4E5D651}" destId="{42B4120E-501A-4083-8B00-62CFD03F2F09}" srcOrd="10" destOrd="0" presId="urn:microsoft.com/office/officeart/2005/8/layout/vList2"/>
    <dgm:cxn modelId="{7A8CF0AC-B0E0-4B65-9ED6-8B9DEB973C43}" type="presParOf" srcId="{DC762195-6134-4E48-A2C3-69CBE4E5D651}" destId="{BB2D5150-E78F-40BD-9716-B0C6BCB93A5B}" srcOrd="11" destOrd="0" presId="urn:microsoft.com/office/officeart/2005/8/layout/vList2"/>
    <dgm:cxn modelId="{8D5205CE-68C6-439B-BCDF-ABEEF30D77F9}" type="presParOf" srcId="{DC762195-6134-4E48-A2C3-69CBE4E5D651}" destId="{DE773EF5-726D-4AD1-9D32-86A7EB1A11EB}" srcOrd="12" destOrd="0" presId="urn:microsoft.com/office/officeart/2005/8/layout/vList2"/>
    <dgm:cxn modelId="{7B6E9200-00EA-434C-83D5-F1392721385B}" type="presParOf" srcId="{DC762195-6134-4E48-A2C3-69CBE4E5D651}" destId="{19A9FB45-393C-43FE-BA26-C23C8F2297A8}" srcOrd="13" destOrd="0" presId="urn:microsoft.com/office/officeart/2005/8/layout/vList2"/>
    <dgm:cxn modelId="{E5F987BE-A004-4DF2-9B2C-AA5B5388506D}" type="presParOf" srcId="{DC762195-6134-4E48-A2C3-69CBE4E5D651}" destId="{1368C214-E5E8-4ACC-A2D8-8D59BD37D4C9}" srcOrd="14" destOrd="0" presId="urn:microsoft.com/office/officeart/2005/8/layout/vList2"/>
    <dgm:cxn modelId="{5A67BD8C-12FF-40BC-A68F-2CFC61176917}" type="presParOf" srcId="{DC762195-6134-4E48-A2C3-69CBE4E5D651}" destId="{4F4E7335-85F2-46BC-9910-1CBF3A446C3D}" srcOrd="15" destOrd="0" presId="urn:microsoft.com/office/officeart/2005/8/layout/vList2"/>
    <dgm:cxn modelId="{E1F679BA-6513-489F-8812-68656BFCC8A7}" type="presParOf" srcId="{DC762195-6134-4E48-A2C3-69CBE4E5D651}" destId="{684871F6-D656-4279-B59D-6C737789B7AA}" srcOrd="16" destOrd="0" presId="urn:microsoft.com/office/officeart/2005/8/layout/vList2"/>
    <dgm:cxn modelId="{0D4DB3C1-56CA-4001-A70E-11296FC52A0E}" type="presParOf" srcId="{DC762195-6134-4E48-A2C3-69CBE4E5D651}" destId="{B99221BB-7734-4DF9-96B0-EAD2516A960A}" srcOrd="17" destOrd="0" presId="urn:microsoft.com/office/officeart/2005/8/layout/vList2"/>
    <dgm:cxn modelId="{9E0CE10E-21EF-45B8-9EFC-E7E238B3C104}" type="presParOf" srcId="{DC762195-6134-4E48-A2C3-69CBE4E5D651}" destId="{695A7D33-FA30-4CCF-ADE6-90E197C30AA5}" srcOrd="18" destOrd="0" presId="urn:microsoft.com/office/officeart/2005/8/layout/vList2"/>
    <dgm:cxn modelId="{DEFD6C7D-72FF-484C-9694-7EC8AE22CF48}" type="presParOf" srcId="{DC762195-6134-4E48-A2C3-69CBE4E5D651}" destId="{3A916AC4-81F2-4615-B7E3-05541354B10A}" srcOrd="19" destOrd="0" presId="urn:microsoft.com/office/officeart/2005/8/layout/vList2"/>
    <dgm:cxn modelId="{0DAB0360-5545-4DF3-9CA0-01155AD99B2E}" type="presParOf" srcId="{DC762195-6134-4E48-A2C3-69CBE4E5D651}" destId="{01D9E182-1B64-4B0D-A366-405ED7128B0F}" srcOrd="2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5C31F4-F5B3-4D08-9863-89CA2E1513AB}">
      <dsp:nvSpPr>
        <dsp:cNvPr id="0" name=""/>
        <dsp:cNvSpPr/>
      </dsp:nvSpPr>
      <dsp:spPr>
        <a:xfrm>
          <a:off x="0" y="97509"/>
          <a:ext cx="6656769" cy="468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Introduction</a:t>
          </a:r>
        </a:p>
      </dsp:txBody>
      <dsp:txXfrm>
        <a:off x="22846" y="120355"/>
        <a:ext cx="6611077" cy="422308"/>
      </dsp:txXfrm>
    </dsp:sp>
    <dsp:sp modelId="{9DD3756E-790C-403B-8ED7-02D71CBDA8D9}">
      <dsp:nvSpPr>
        <dsp:cNvPr id="0" name=""/>
        <dsp:cNvSpPr/>
      </dsp:nvSpPr>
      <dsp:spPr>
        <a:xfrm>
          <a:off x="0" y="623987"/>
          <a:ext cx="6656769" cy="468000"/>
        </a:xfrm>
        <a:prstGeom prst="roundRect">
          <a:avLst/>
        </a:prstGeom>
        <a:gradFill rotWithShape="0">
          <a:gsLst>
            <a:gs pos="0">
              <a:schemeClr val="accent2">
                <a:hueOff val="-296429"/>
                <a:satOff val="1420"/>
                <a:lumOff val="1314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9"/>
                <a:satOff val="1420"/>
                <a:lumOff val="131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Literature Review</a:t>
          </a:r>
        </a:p>
      </dsp:txBody>
      <dsp:txXfrm>
        <a:off x="22846" y="646833"/>
        <a:ext cx="6611077" cy="422308"/>
      </dsp:txXfrm>
    </dsp:sp>
    <dsp:sp modelId="{7167EBDC-0483-4A55-A531-BB1B260B8E00}">
      <dsp:nvSpPr>
        <dsp:cNvPr id="0" name=""/>
        <dsp:cNvSpPr/>
      </dsp:nvSpPr>
      <dsp:spPr>
        <a:xfrm>
          <a:off x="0" y="1148709"/>
          <a:ext cx="6656769" cy="468000"/>
        </a:xfrm>
        <a:prstGeom prst="roundRect">
          <a:avLst/>
        </a:prstGeom>
        <a:gradFill rotWithShape="0">
          <a:gsLst>
            <a:gs pos="0">
              <a:schemeClr val="accent2">
                <a:hueOff val="-592857"/>
                <a:satOff val="2840"/>
                <a:lumOff val="2627"/>
                <a:alphaOff val="0"/>
                <a:tint val="96000"/>
                <a:lumMod val="100000"/>
              </a:schemeClr>
            </a:gs>
            <a:gs pos="78000">
              <a:schemeClr val="accent2">
                <a:hueOff val="-592857"/>
                <a:satOff val="2840"/>
                <a:lumOff val="262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 dirty="0"/>
            <a:t>Data Collection: Market Data and News Data</a:t>
          </a:r>
          <a:endParaRPr lang="en-US" sz="2000" b="0" i="0" kern="1200" dirty="0"/>
        </a:p>
      </dsp:txBody>
      <dsp:txXfrm>
        <a:off x="22846" y="1171555"/>
        <a:ext cx="6611077" cy="422308"/>
      </dsp:txXfrm>
    </dsp:sp>
    <dsp:sp modelId="{B4494A96-BDF1-428B-A090-1F99ADDABCCD}">
      <dsp:nvSpPr>
        <dsp:cNvPr id="0" name=""/>
        <dsp:cNvSpPr/>
      </dsp:nvSpPr>
      <dsp:spPr>
        <a:xfrm>
          <a:off x="0" y="1674309"/>
          <a:ext cx="6656769" cy="468000"/>
        </a:xfrm>
        <a:prstGeom prst="roundRect">
          <a:avLst/>
        </a:prstGeom>
        <a:gradFill rotWithShape="0">
          <a:gsLst>
            <a:gs pos="0">
              <a:schemeClr val="accent2">
                <a:hueOff val="-889286"/>
                <a:satOff val="4260"/>
                <a:lumOff val="3941"/>
                <a:alphaOff val="0"/>
                <a:tint val="96000"/>
                <a:lumMod val="100000"/>
              </a:schemeClr>
            </a:gs>
            <a:gs pos="78000">
              <a:schemeClr val="accent2">
                <a:hueOff val="-889286"/>
                <a:satOff val="4260"/>
                <a:lumOff val="394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 dirty="0"/>
            <a:t>Data Analysis and Pre-processing</a:t>
          </a:r>
          <a:endParaRPr lang="en-US" sz="2000" b="0" i="0" kern="1200" dirty="0"/>
        </a:p>
      </dsp:txBody>
      <dsp:txXfrm>
        <a:off x="22846" y="1697155"/>
        <a:ext cx="6611077" cy="422308"/>
      </dsp:txXfrm>
    </dsp:sp>
    <dsp:sp modelId="{AF7013F1-0168-4BC0-8E6F-A34A3096CB7F}">
      <dsp:nvSpPr>
        <dsp:cNvPr id="0" name=""/>
        <dsp:cNvSpPr/>
      </dsp:nvSpPr>
      <dsp:spPr>
        <a:xfrm>
          <a:off x="0" y="2199909"/>
          <a:ext cx="6656769" cy="468000"/>
        </a:xfrm>
        <a:prstGeom prst="roundRect">
          <a:avLst/>
        </a:prstGeom>
        <a:gradFill rotWithShape="0">
          <a:gsLst>
            <a:gs pos="0">
              <a:schemeClr val="accent2">
                <a:hueOff val="-1185714"/>
                <a:satOff val="5680"/>
                <a:lumOff val="5255"/>
                <a:alphaOff val="0"/>
                <a:tint val="96000"/>
                <a:lumMod val="100000"/>
              </a:schemeClr>
            </a:gs>
            <a:gs pos="78000">
              <a:schemeClr val="accent2">
                <a:hueOff val="-1185714"/>
                <a:satOff val="5680"/>
                <a:lumOff val="5255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/>
            <a:t>LSTM model</a:t>
          </a:r>
          <a:endParaRPr lang="en-US" sz="2000" b="0" i="0" kern="1200"/>
        </a:p>
      </dsp:txBody>
      <dsp:txXfrm>
        <a:off x="22846" y="2222755"/>
        <a:ext cx="6611077" cy="422308"/>
      </dsp:txXfrm>
    </dsp:sp>
    <dsp:sp modelId="{42B4120E-501A-4083-8B00-62CFD03F2F09}">
      <dsp:nvSpPr>
        <dsp:cNvPr id="0" name=""/>
        <dsp:cNvSpPr/>
      </dsp:nvSpPr>
      <dsp:spPr>
        <a:xfrm>
          <a:off x="0" y="2725509"/>
          <a:ext cx="6656769" cy="468000"/>
        </a:xfrm>
        <a:prstGeom prst="roundRect">
          <a:avLst/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/>
            <a:t>GRU model</a:t>
          </a:r>
          <a:endParaRPr lang="en-US" sz="2000" b="0" i="0" kern="1200"/>
        </a:p>
      </dsp:txBody>
      <dsp:txXfrm>
        <a:off x="22846" y="2748355"/>
        <a:ext cx="6611077" cy="422308"/>
      </dsp:txXfrm>
    </dsp:sp>
    <dsp:sp modelId="{DE773EF5-726D-4AD1-9D32-86A7EB1A11EB}">
      <dsp:nvSpPr>
        <dsp:cNvPr id="0" name=""/>
        <dsp:cNvSpPr/>
      </dsp:nvSpPr>
      <dsp:spPr>
        <a:xfrm>
          <a:off x="0" y="3251109"/>
          <a:ext cx="6656769" cy="468000"/>
        </a:xfrm>
        <a:prstGeom prst="roundRect">
          <a:avLst/>
        </a:prstGeom>
        <a:gradFill rotWithShape="0">
          <a:gsLst>
            <a:gs pos="0">
              <a:schemeClr val="accent2">
                <a:hueOff val="-1778572"/>
                <a:satOff val="8520"/>
                <a:lumOff val="7882"/>
                <a:alphaOff val="0"/>
                <a:tint val="96000"/>
                <a:lumMod val="100000"/>
              </a:schemeClr>
            </a:gs>
            <a:gs pos="78000">
              <a:schemeClr val="accent2">
                <a:hueOff val="-1778572"/>
                <a:satOff val="8520"/>
                <a:lumOff val="7882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/>
            <a:t>Random Forest Regression model</a:t>
          </a:r>
          <a:endParaRPr lang="en-US" sz="2000" b="0" i="0" kern="1200"/>
        </a:p>
      </dsp:txBody>
      <dsp:txXfrm>
        <a:off x="22846" y="3273955"/>
        <a:ext cx="6611077" cy="422308"/>
      </dsp:txXfrm>
    </dsp:sp>
    <dsp:sp modelId="{1368C214-E5E8-4ACC-A2D8-8D59BD37D4C9}">
      <dsp:nvSpPr>
        <dsp:cNvPr id="0" name=""/>
        <dsp:cNvSpPr/>
      </dsp:nvSpPr>
      <dsp:spPr>
        <a:xfrm>
          <a:off x="0" y="3776709"/>
          <a:ext cx="6656769" cy="468000"/>
        </a:xfrm>
        <a:prstGeom prst="roundRect">
          <a:avLst/>
        </a:prstGeom>
        <a:gradFill rotWithShape="0">
          <a:gsLst>
            <a:gs pos="0">
              <a:schemeClr val="accent2">
                <a:hueOff val="-2075000"/>
                <a:satOff val="9940"/>
                <a:lumOff val="9196"/>
                <a:alphaOff val="0"/>
                <a:tint val="96000"/>
                <a:lumMod val="100000"/>
              </a:schemeClr>
            </a:gs>
            <a:gs pos="78000">
              <a:schemeClr val="accent2">
                <a:hueOff val="-2075000"/>
                <a:satOff val="9940"/>
                <a:lumOff val="9196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/>
            <a:t>Sentiment analysis model</a:t>
          </a:r>
          <a:endParaRPr lang="en-US" sz="2000" b="0" i="0" kern="1200"/>
        </a:p>
      </dsp:txBody>
      <dsp:txXfrm>
        <a:off x="22846" y="3799555"/>
        <a:ext cx="6611077" cy="422308"/>
      </dsp:txXfrm>
    </dsp:sp>
    <dsp:sp modelId="{684871F6-D656-4279-B59D-6C737789B7AA}">
      <dsp:nvSpPr>
        <dsp:cNvPr id="0" name=""/>
        <dsp:cNvSpPr/>
      </dsp:nvSpPr>
      <dsp:spPr>
        <a:xfrm>
          <a:off x="0" y="4302309"/>
          <a:ext cx="6656769" cy="468000"/>
        </a:xfrm>
        <a:prstGeom prst="roundRect">
          <a:avLst/>
        </a:prstGeom>
        <a:gradFill rotWithShape="0">
          <a:gsLst>
            <a:gs pos="0">
              <a:schemeClr val="accent2">
                <a:hueOff val="-2371429"/>
                <a:satOff val="11360"/>
                <a:lumOff val="10510"/>
                <a:alphaOff val="0"/>
                <a:tint val="96000"/>
                <a:lumMod val="100000"/>
              </a:schemeClr>
            </a:gs>
            <a:gs pos="78000">
              <a:schemeClr val="accent2">
                <a:hueOff val="-2371429"/>
                <a:satOff val="11360"/>
                <a:lumOff val="1051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/>
            <a:t>Hybrid model</a:t>
          </a:r>
          <a:endParaRPr lang="en-US" sz="2000" b="0" i="0" kern="1200"/>
        </a:p>
      </dsp:txBody>
      <dsp:txXfrm>
        <a:off x="22846" y="4325155"/>
        <a:ext cx="6611077" cy="422308"/>
      </dsp:txXfrm>
    </dsp:sp>
    <dsp:sp modelId="{695A7D33-FA30-4CCF-ADE6-90E197C30AA5}">
      <dsp:nvSpPr>
        <dsp:cNvPr id="0" name=""/>
        <dsp:cNvSpPr/>
      </dsp:nvSpPr>
      <dsp:spPr>
        <a:xfrm>
          <a:off x="0" y="4827909"/>
          <a:ext cx="6656769" cy="468000"/>
        </a:xfrm>
        <a:prstGeom prst="roundRect">
          <a:avLst/>
        </a:prstGeom>
        <a:gradFill rotWithShape="0">
          <a:gsLst>
            <a:gs pos="0">
              <a:schemeClr val="accent2">
                <a:hueOff val="-2667857"/>
                <a:satOff val="12780"/>
                <a:lumOff val="11823"/>
                <a:alphaOff val="0"/>
                <a:tint val="96000"/>
                <a:lumMod val="100000"/>
              </a:schemeClr>
            </a:gs>
            <a:gs pos="78000">
              <a:schemeClr val="accent2">
                <a:hueOff val="-2667857"/>
                <a:satOff val="12780"/>
                <a:lumOff val="1182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 dirty="0"/>
            <a:t>Evaluating the model approaches</a:t>
          </a:r>
          <a:endParaRPr lang="en-US" sz="2000" b="0" i="0" kern="1200" dirty="0"/>
        </a:p>
      </dsp:txBody>
      <dsp:txXfrm>
        <a:off x="22846" y="4850755"/>
        <a:ext cx="6611077" cy="422308"/>
      </dsp:txXfrm>
    </dsp:sp>
    <dsp:sp modelId="{01D9E182-1B64-4B0D-A366-405ED7128B0F}">
      <dsp:nvSpPr>
        <dsp:cNvPr id="0" name=""/>
        <dsp:cNvSpPr/>
      </dsp:nvSpPr>
      <dsp:spPr>
        <a:xfrm>
          <a:off x="0" y="5353509"/>
          <a:ext cx="6656769" cy="468000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Conclusions</a:t>
          </a:r>
        </a:p>
      </dsp:txBody>
      <dsp:txXfrm>
        <a:off x="22846" y="5376355"/>
        <a:ext cx="6611077" cy="4223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5025-9DB4-46F7-812D-6D223B8522AC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4C4-5220-40CE-BBA5-04650B61F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683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5025-9DB4-46F7-812D-6D223B8522AC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4C4-5220-40CE-BBA5-04650B61F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66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5025-9DB4-46F7-812D-6D223B8522AC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4C4-5220-40CE-BBA5-04650B61FC06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8076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5025-9DB4-46F7-812D-6D223B8522AC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4C4-5220-40CE-BBA5-04650B61F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022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5025-9DB4-46F7-812D-6D223B8522AC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4C4-5220-40CE-BBA5-04650B61FC06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3132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5025-9DB4-46F7-812D-6D223B8522AC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4C4-5220-40CE-BBA5-04650B61F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219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5025-9DB4-46F7-812D-6D223B8522AC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4C4-5220-40CE-BBA5-04650B61F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561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5025-9DB4-46F7-812D-6D223B8522AC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4C4-5220-40CE-BBA5-04650B61F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259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5025-9DB4-46F7-812D-6D223B8522AC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4C4-5220-40CE-BBA5-04650B61F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17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5025-9DB4-46F7-812D-6D223B8522AC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4C4-5220-40CE-BBA5-04650B61F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036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5025-9DB4-46F7-812D-6D223B8522AC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4C4-5220-40CE-BBA5-04650B61F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112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5025-9DB4-46F7-812D-6D223B8522AC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4C4-5220-40CE-BBA5-04650B61F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162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5025-9DB4-46F7-812D-6D223B8522AC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4C4-5220-40CE-BBA5-04650B61F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7270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5025-9DB4-46F7-812D-6D223B8522AC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4C4-5220-40CE-BBA5-04650B61F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44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5025-9DB4-46F7-812D-6D223B8522AC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4C4-5220-40CE-BBA5-04650B61F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174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5025-9DB4-46F7-812D-6D223B8522AC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4C4-5220-40CE-BBA5-04650B61F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68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35025-9DB4-46F7-812D-6D223B8522AC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7F3A4C4-5220-40CE-BBA5-04650B61F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87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Stock market graph on display">
            <a:extLst>
              <a:ext uri="{FF2B5EF4-FFF2-40B4-BE49-F238E27FC236}">
                <a16:creationId xmlns:a16="http://schemas.microsoft.com/office/drawing/2014/main" id="{2E30E473-FE00-160F-982D-A215FAE0E6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1" t="11834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CC4083E7-7DB9-4FC5-B464-F3D93B8D8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55" name="Parallelogram 54">
            <a:extLst>
              <a:ext uri="{FF2B5EF4-FFF2-40B4-BE49-F238E27FC236}">
                <a16:creationId xmlns:a16="http://schemas.microsoft.com/office/drawing/2014/main" id="{3A31F45F-754F-4DE9-BB47-376D852F1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2562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8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27EB943-755E-4000-849C-70B9070C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8C0E865-DD2F-4731-8827-462D0810D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23">
            <a:extLst>
              <a:ext uri="{FF2B5EF4-FFF2-40B4-BE49-F238E27FC236}">
                <a16:creationId xmlns:a16="http://schemas.microsoft.com/office/drawing/2014/main" id="{926CA434-D0D7-4D87-925F-AADDDC580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59" name="Rectangle 25">
            <a:extLst>
              <a:ext uri="{FF2B5EF4-FFF2-40B4-BE49-F238E27FC236}">
                <a16:creationId xmlns:a16="http://schemas.microsoft.com/office/drawing/2014/main" id="{321F9B9F-EF9D-471D-8682-32FC29FF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B3E64CAB-A26E-41D9-BDF3-C2126B5E8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9E0B25-43E1-C5DA-3AEE-FBEDC779D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4200" y="1678665"/>
            <a:ext cx="4569803" cy="2369131"/>
          </a:xfrm>
        </p:spPr>
        <p:txBody>
          <a:bodyPr>
            <a:normAutofit/>
          </a:bodyPr>
          <a:lstStyle/>
          <a:p>
            <a:r>
              <a:rPr lang="en-GB"/>
              <a:t>Stock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79FEA-B1A0-01C7-7445-75077B9A2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0964" y="4050832"/>
            <a:ext cx="4573037" cy="1096899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tx1"/>
                </a:solidFill>
              </a:rPr>
              <a:t>Using News Sentiment and Market Data for Tesla Stock</a:t>
            </a:r>
          </a:p>
        </p:txBody>
      </p:sp>
      <p:sp>
        <p:nvSpPr>
          <p:cNvPr id="61" name="Rectangle 27">
            <a:extLst>
              <a:ext uri="{FF2B5EF4-FFF2-40B4-BE49-F238E27FC236}">
                <a16:creationId xmlns:a16="http://schemas.microsoft.com/office/drawing/2014/main" id="{B514DF98-6EAD-4CC5-A489-A860CF56A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62" name="Rectangle 28">
            <a:extLst>
              <a:ext uri="{FF2B5EF4-FFF2-40B4-BE49-F238E27FC236}">
                <a16:creationId xmlns:a16="http://schemas.microsoft.com/office/drawing/2014/main" id="{B4D87FD0-176F-488F-BAD6-5CB75827C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52" name="Rectangle 29">
            <a:extLst>
              <a:ext uri="{FF2B5EF4-FFF2-40B4-BE49-F238E27FC236}">
                <a16:creationId xmlns:a16="http://schemas.microsoft.com/office/drawing/2014/main" id="{92534681-4F90-4D14-B32A-6C2FB37C8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7F846794-611C-4DF8-A443-7C27A11C2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030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115EE-4A84-6CE8-5FAC-48662B0CF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65" y="609600"/>
            <a:ext cx="2930518" cy="1320800"/>
          </a:xfrm>
        </p:spPr>
        <p:txBody>
          <a:bodyPr anchor="ctr">
            <a:normAutofit/>
          </a:bodyPr>
          <a:lstStyle/>
          <a:p>
            <a:r>
              <a:rPr lang="en-GB"/>
              <a:t>Hybrid model with LSTM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D704F-A203-CF72-BD35-397D0B7BB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1" y="2160589"/>
            <a:ext cx="2930517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500" dirty="0"/>
              <a:t>After careful considerations, LSTM is the best model for hybrid model building.</a:t>
            </a:r>
          </a:p>
          <a:p>
            <a:pPr>
              <a:lnSpc>
                <a:spcPct val="90000"/>
              </a:lnSpc>
            </a:pPr>
            <a:r>
              <a:rPr lang="en-GB" sz="1500" dirty="0"/>
              <a:t>Applied LSTM on Closing values, Volume and sentiment scores.</a:t>
            </a:r>
          </a:p>
          <a:p>
            <a:pPr>
              <a:lnSpc>
                <a:spcPct val="90000"/>
              </a:lnSpc>
            </a:pPr>
            <a:r>
              <a:rPr lang="en-GB" sz="1500" dirty="0"/>
              <a:t>Made 2 models of sequence lengths 5[number of days market is open in week] and 20[market is open in a month].</a:t>
            </a:r>
          </a:p>
          <a:p>
            <a:pPr>
              <a:lnSpc>
                <a:spcPct val="90000"/>
              </a:lnSpc>
            </a:pPr>
            <a:r>
              <a:rPr lang="en-GB" sz="1500" dirty="0"/>
              <a:t>With sequence length 5 we got the best MAPE of 4.31%.</a:t>
            </a:r>
          </a:p>
        </p:txBody>
      </p:sp>
      <p:pic>
        <p:nvPicPr>
          <p:cNvPr id="5" name="Picture 4" descr="A graph showing a line&#10;&#10;Description automatically generated with medium confidence">
            <a:extLst>
              <a:ext uri="{FF2B5EF4-FFF2-40B4-BE49-F238E27FC236}">
                <a16:creationId xmlns:a16="http://schemas.microsoft.com/office/drawing/2014/main" id="{9FDC4D2D-DD88-8C30-B1D0-87F53AA3E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337" y="826241"/>
            <a:ext cx="5421162" cy="2168465"/>
          </a:xfrm>
          <a:prstGeom prst="rect">
            <a:avLst/>
          </a:prstGeom>
        </p:spPr>
      </p:pic>
      <p:pic>
        <p:nvPicPr>
          <p:cNvPr id="4" name="Picture 3" descr="A graph of a price">
            <a:extLst>
              <a:ext uri="{FF2B5EF4-FFF2-40B4-BE49-F238E27FC236}">
                <a16:creationId xmlns:a16="http://schemas.microsoft.com/office/drawing/2014/main" id="{1D4C7E44-3EBC-64CC-7895-5BA49F0CB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338" y="3649182"/>
            <a:ext cx="5421162" cy="218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571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7B0A1-5FC9-9F25-AE37-B6342249B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47" y="609600"/>
            <a:ext cx="6487955" cy="1320800"/>
          </a:xfrm>
        </p:spPr>
        <p:txBody>
          <a:bodyPr>
            <a:normAutofit/>
          </a:bodyPr>
          <a:lstStyle/>
          <a:p>
            <a:r>
              <a:rPr lang="en-GB" dirty="0"/>
              <a:t>Model comparison</a:t>
            </a:r>
          </a:p>
        </p:txBody>
      </p:sp>
      <p:pic>
        <p:nvPicPr>
          <p:cNvPr id="5" name="Picture 4" descr="A robot with human face">
            <a:extLst>
              <a:ext uri="{FF2B5EF4-FFF2-40B4-BE49-F238E27FC236}">
                <a16:creationId xmlns:a16="http://schemas.microsoft.com/office/drawing/2014/main" id="{AE4503EE-5859-69BD-8A99-B637ADFBE60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33676" r="39784" b="1"/>
          <a:stretch/>
        </p:blipFill>
        <p:spPr>
          <a:xfrm>
            <a:off x="20" y="10"/>
            <a:ext cx="2734036" cy="6876278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842596" y="6858000"/>
                </a:lnTo>
                <a:lnTo>
                  <a:pt x="0" y="1191846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68EE4C72-F2C4-48C0-A42A-6D8069047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19184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3E56371-E342-2C92-09D3-E4808B7302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1568172"/>
              </p:ext>
            </p:extLst>
          </p:nvPr>
        </p:nvGraphicFramePr>
        <p:xfrm>
          <a:off x="2661920" y="1554480"/>
          <a:ext cx="7101840" cy="43281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60111">
                  <a:extLst>
                    <a:ext uri="{9D8B030D-6E8A-4147-A177-3AD203B41FA5}">
                      <a16:colId xmlns:a16="http://schemas.microsoft.com/office/drawing/2014/main" val="40244355"/>
                    </a:ext>
                  </a:extLst>
                </a:gridCol>
                <a:gridCol w="1329303">
                  <a:extLst>
                    <a:ext uri="{9D8B030D-6E8A-4147-A177-3AD203B41FA5}">
                      <a16:colId xmlns:a16="http://schemas.microsoft.com/office/drawing/2014/main" val="929297584"/>
                    </a:ext>
                  </a:extLst>
                </a:gridCol>
                <a:gridCol w="1156213">
                  <a:extLst>
                    <a:ext uri="{9D8B030D-6E8A-4147-A177-3AD203B41FA5}">
                      <a16:colId xmlns:a16="http://schemas.microsoft.com/office/drawing/2014/main" val="3443078495"/>
                    </a:ext>
                  </a:extLst>
                </a:gridCol>
                <a:gridCol w="1156213">
                  <a:extLst>
                    <a:ext uri="{9D8B030D-6E8A-4147-A177-3AD203B41FA5}">
                      <a16:colId xmlns:a16="http://schemas.microsoft.com/office/drawing/2014/main" val="750481784"/>
                    </a:ext>
                  </a:extLst>
                </a:gridCol>
              </a:tblGrid>
              <a:tr h="6142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Models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MSE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MAE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MAPE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1677123"/>
                  </a:ext>
                </a:extLst>
              </a:tr>
              <a:tr h="6142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LSTM (No Dropout)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854.60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24.05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22.79%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13488016"/>
                  </a:ext>
                </a:extLst>
              </a:tr>
              <a:tr h="642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LSTM (With Dropout)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1,231.81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30.30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25.13%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8176907"/>
                  </a:ext>
                </a:extLst>
              </a:tr>
              <a:tr h="6142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GRU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130.72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9.49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4.78%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02363575"/>
                  </a:ext>
                </a:extLst>
              </a:tr>
              <a:tr h="6142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Random Forest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134.94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9.04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4.53%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63665358"/>
                  </a:ext>
                </a:extLst>
              </a:tr>
              <a:tr h="6142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Hybrid LSTM (</a:t>
                      </a:r>
                      <a:r>
                        <a:rPr lang="en-GB" sz="1100" dirty="0" err="1">
                          <a:effectLst/>
                        </a:rPr>
                        <a:t>Seq</a:t>
                      </a:r>
                      <a:r>
                        <a:rPr lang="en-GB" sz="1100" dirty="0">
                          <a:effectLst/>
                        </a:rPr>
                        <a:t> 5)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174.47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9.04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4.31%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26121066"/>
                  </a:ext>
                </a:extLst>
              </a:tr>
              <a:tr h="6142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Hybrid LSTM (Seq 20)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152.66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9.47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4.71%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54359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281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A ladder in the desert">
            <a:extLst>
              <a:ext uri="{FF2B5EF4-FFF2-40B4-BE49-F238E27FC236}">
                <a16:creationId xmlns:a16="http://schemas.microsoft.com/office/drawing/2014/main" id="{2B47EB14-B302-8687-DA63-7535B4C0EC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992" r="6899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5400BA-518C-1234-0A0D-6A060BB3A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92A16-CCA3-34B6-B07E-E0A0AC869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5845"/>
            <a:ext cx="3851122" cy="5034116"/>
          </a:xfrm>
        </p:spPr>
        <p:txBody>
          <a:bodyPr>
            <a:normAutofit fontScale="92500" lnSpcReduction="10000"/>
          </a:bodyPr>
          <a:lstStyle/>
          <a:p>
            <a:r>
              <a:rPr lang="en-GB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conclusion, this dissertation has successfully demonstrated the effectiveness of developing a hybrid model for predicting stock market prices using sentiment analysis, despite encountering some operational challenges.</a:t>
            </a:r>
            <a:endParaRPr lang="en-GB" sz="1900" dirty="0"/>
          </a:p>
          <a:p>
            <a:pPr marL="0" indent="0">
              <a:buNone/>
            </a:pPr>
            <a:r>
              <a:rPr lang="en-GB" sz="1900" dirty="0"/>
              <a:t>Challenges and future aspect:</a:t>
            </a:r>
          </a:p>
          <a:p>
            <a:r>
              <a:rPr lang="en-GB" sz="1900" dirty="0"/>
              <a:t>News data collection posed a significant challenge throughout the project.</a:t>
            </a:r>
          </a:p>
          <a:p>
            <a:r>
              <a:rPr lang="en-GB" sz="1900" dirty="0"/>
              <a:t>Anomalies remain one of the biggest hurdles in accurate stock price prediction.</a:t>
            </a:r>
          </a:p>
          <a:p>
            <a:r>
              <a:rPr lang="en-GB" sz="1900" dirty="0"/>
              <a:t>Real-time predictions are the next step for future research beyond this project.</a:t>
            </a:r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66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68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70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72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74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76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366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426111-FA0D-B805-A221-AEA5F4151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Thank you</a:t>
            </a:r>
            <a:endParaRPr lang="en-GB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A8349E-6254-DBFD-22B9-62496B9494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824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DA27254-207B-4B52-973B-03A6D7C25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E7E12B-7AA5-685E-0A43-BBE6A15E2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GB" sz="4400" dirty="0"/>
              <a:t>Steps taken in the Dissertation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E3358E8-FEB4-4E5C-903A-92C75E6BD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5FE9BA5-5847-4FF3-960A-4E3AC28E3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6D98C19-CACB-4DEB-9AA7-5E1D776DB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23">
              <a:extLst>
                <a:ext uri="{FF2B5EF4-FFF2-40B4-BE49-F238E27FC236}">
                  <a16:creationId xmlns:a16="http://schemas.microsoft.com/office/drawing/2014/main" id="{8EA0C28F-AA7D-46C7-8D8A-CE97E7EB0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52" name="Rectangle 25">
              <a:extLst>
                <a:ext uri="{FF2B5EF4-FFF2-40B4-BE49-F238E27FC236}">
                  <a16:creationId xmlns:a16="http://schemas.microsoft.com/office/drawing/2014/main" id="{50B7A449-3821-4275-97E9-6B1FF91DE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D15285ED-C1E9-4539-9551-2D9D3B89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53" name="Rectangle 27">
              <a:extLst>
                <a:ext uri="{FF2B5EF4-FFF2-40B4-BE49-F238E27FC236}">
                  <a16:creationId xmlns:a16="http://schemas.microsoft.com/office/drawing/2014/main" id="{A57A772B-029C-402F-8961-04AD1B611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40" name="Rectangle 28">
              <a:extLst>
                <a:ext uri="{FF2B5EF4-FFF2-40B4-BE49-F238E27FC236}">
                  <a16:creationId xmlns:a16="http://schemas.microsoft.com/office/drawing/2014/main" id="{43A98072-A351-47FB-8807-1EEDBF77E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54" name="Rectangle 29">
              <a:extLst>
                <a:ext uri="{FF2B5EF4-FFF2-40B4-BE49-F238E27FC236}">
                  <a16:creationId xmlns:a16="http://schemas.microsoft.com/office/drawing/2014/main" id="{3BC2C561-1ADE-495B-A04A-92DE414F5D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FE633B79-4994-47EC-9479-56BA3E3A5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D6188152-70CA-4742-AA0D-863A7FDB4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5" name="Content Placeholder 2">
            <a:extLst>
              <a:ext uri="{FF2B5EF4-FFF2-40B4-BE49-F238E27FC236}">
                <a16:creationId xmlns:a16="http://schemas.microsoft.com/office/drawing/2014/main" id="{42C432F9-83EF-44A1-E226-77116406B0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0767400"/>
              </p:ext>
            </p:extLst>
          </p:nvPr>
        </p:nvGraphicFramePr>
        <p:xfrm>
          <a:off x="4876847" y="481781"/>
          <a:ext cx="6656769" cy="59190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4526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3D black question marks with one yellow question mark">
            <a:extLst>
              <a:ext uri="{FF2B5EF4-FFF2-40B4-BE49-F238E27FC236}">
                <a16:creationId xmlns:a16="http://schemas.microsoft.com/office/drawing/2014/main" id="{0DA03761-2C51-ACB0-CB3B-0F8F5F913E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095" r="17742" b="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0AF61E-91BD-B7D1-1C9F-71266052D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716FE-FC71-B2A8-CBFB-203DC7E57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en-GB" dirty="0"/>
              <a:t>Stock prices are directly linked to a country’s economic health, wealth and stability.</a:t>
            </a:r>
          </a:p>
          <a:p>
            <a:r>
              <a:rPr lang="en-GB" dirty="0"/>
              <a:t>Accurate stock price prediction aids investors in making informed decisions, potentially maximizing returns and minimizing risks.</a:t>
            </a:r>
          </a:p>
          <a:p>
            <a:r>
              <a:rPr lang="en-GB" dirty="0"/>
              <a:t>Accurate stock forecasts help companies time capital raising, R&amp;D investments and expansions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9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40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41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4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427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101010 data lines to infinity">
            <a:extLst>
              <a:ext uri="{FF2B5EF4-FFF2-40B4-BE49-F238E27FC236}">
                <a16:creationId xmlns:a16="http://schemas.microsoft.com/office/drawing/2014/main" id="{F8EB29A3-B271-193F-48F9-10E9D957FE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355" r="10849" b="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10F7ED-E50C-620D-6A64-92C04A5D6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GB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5D3B1-CDEE-1E97-0DAE-724441E6D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en-GB"/>
              <a:t>Tough to find Reliable source.</a:t>
            </a:r>
          </a:p>
          <a:p>
            <a:r>
              <a:rPr lang="en-GB"/>
              <a:t>NASDAQ official website for historical market data.</a:t>
            </a:r>
          </a:p>
          <a:p>
            <a:r>
              <a:rPr lang="en-GB"/>
              <a:t>Tried to extract news data from websites like Moneycontrol.</a:t>
            </a:r>
          </a:p>
          <a:p>
            <a:r>
              <a:rPr lang="en-GB"/>
              <a:t>Used Alpaca API and got reliable source for news data</a:t>
            </a:r>
          </a:p>
          <a:p>
            <a:endParaRPr lang="en-GB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43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44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45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46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47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48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374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Magnifying glass showing decling performance">
            <a:extLst>
              <a:ext uri="{FF2B5EF4-FFF2-40B4-BE49-F238E27FC236}">
                <a16:creationId xmlns:a16="http://schemas.microsoft.com/office/drawing/2014/main" id="{B3130C46-A041-6339-2C8E-2F266F0B16E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15000"/>
          </a:blip>
          <a:srcRect t="1220" b="14510"/>
          <a:stretch/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pic>
        <p:nvPicPr>
          <p:cNvPr id="4" name="Content Placeholder 3" descr="A graph showing a number of prices&#10;&#10;Description automatically generated with medium confidence">
            <a:extLst>
              <a:ext uri="{FF2B5EF4-FFF2-40B4-BE49-F238E27FC236}">
                <a16:creationId xmlns:a16="http://schemas.microsoft.com/office/drawing/2014/main" id="{6C2A9905-4953-8219-24E1-8C96621CEDA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195604" y="98739"/>
            <a:ext cx="5716592" cy="2528888"/>
          </a:xfrm>
          <a:prstGeom prst="rect">
            <a:avLst/>
          </a:prstGeom>
        </p:spPr>
      </p:pic>
      <p:pic>
        <p:nvPicPr>
          <p:cNvPr id="5" name="Picture 4" descr="A graph of a number of blue lines">
            <a:extLst>
              <a:ext uri="{FF2B5EF4-FFF2-40B4-BE49-F238E27FC236}">
                <a16:creationId xmlns:a16="http://schemas.microsoft.com/office/drawing/2014/main" id="{53EF5B4C-6248-3228-23A9-816556E51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2742" y="108571"/>
            <a:ext cx="5716592" cy="2528888"/>
          </a:xfrm>
          <a:prstGeom prst="rect">
            <a:avLst/>
          </a:prstGeom>
        </p:spPr>
      </p:pic>
      <p:pic>
        <p:nvPicPr>
          <p:cNvPr id="6" name="Picture 5" descr="A graph of a graph of a graph">
            <a:extLst>
              <a:ext uri="{FF2B5EF4-FFF2-40B4-BE49-F238E27FC236}">
                <a16:creationId xmlns:a16="http://schemas.microsoft.com/office/drawing/2014/main" id="{2761854D-65C8-FCE8-36D1-72EDA15B35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2742" y="3429000"/>
            <a:ext cx="5716593" cy="3378943"/>
          </a:xfrm>
          <a:prstGeom prst="rect">
            <a:avLst/>
          </a:prstGeom>
        </p:spPr>
      </p:pic>
      <p:pic>
        <p:nvPicPr>
          <p:cNvPr id="7" name="Picture 6" descr="A graph with blue lines">
            <a:extLst>
              <a:ext uri="{FF2B5EF4-FFF2-40B4-BE49-F238E27FC236}">
                <a16:creationId xmlns:a16="http://schemas.microsoft.com/office/drawing/2014/main" id="{BC4158C7-32CC-4438-9CB7-93E79BE1B8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360" y="3429000"/>
            <a:ext cx="5716592" cy="33789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39470A-39D4-8744-B58B-EF2D73CC8B75}"/>
              </a:ext>
            </a:extLst>
          </p:cNvPr>
          <p:cNvSpPr txBox="1"/>
          <p:nvPr/>
        </p:nvSpPr>
        <p:spPr>
          <a:xfrm>
            <a:off x="648929" y="2713703"/>
            <a:ext cx="1020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Exploratory Data</a:t>
            </a:r>
            <a:r>
              <a:rPr lang="en-GB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Analysis</a:t>
            </a:r>
            <a:endParaRPr lang="en-GB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362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8E97-2957-CBAC-D616-74A65EF8C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0" y="609600"/>
            <a:ext cx="2930518" cy="1320800"/>
          </a:xfrm>
        </p:spPr>
        <p:txBody>
          <a:bodyPr anchor="ctr">
            <a:normAutofit/>
          </a:bodyPr>
          <a:lstStyle/>
          <a:p>
            <a:r>
              <a:rPr lang="en-GB" dirty="0"/>
              <a:t>LSTM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32853-D8F6-C7D8-DD7B-699F908A7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0" y="2160589"/>
            <a:ext cx="3175514" cy="3880773"/>
          </a:xfrm>
        </p:spPr>
        <p:txBody>
          <a:bodyPr>
            <a:normAutofit/>
          </a:bodyPr>
          <a:lstStyle/>
          <a:p>
            <a:r>
              <a:rPr lang="en-GB" dirty="0"/>
              <a:t>Made 2 LSTM [Long Short-Term Memory] models: With Dropout layer and Without Dropout layer</a:t>
            </a:r>
          </a:p>
          <a:p>
            <a:r>
              <a:rPr lang="en-GB" dirty="0"/>
              <a:t>Kept Sequence Length as 63 (number of days market is open in a quarter).</a:t>
            </a:r>
          </a:p>
          <a:p>
            <a:r>
              <a:rPr lang="en-GB" dirty="0"/>
              <a:t>MAPE achieved 22.79% without dropout layer.</a:t>
            </a:r>
          </a:p>
          <a:p>
            <a:r>
              <a:rPr lang="en-GB" dirty="0"/>
              <a:t>Trying to predict.</a:t>
            </a:r>
          </a:p>
        </p:txBody>
      </p:sp>
      <p:pic>
        <p:nvPicPr>
          <p:cNvPr id="5" name="Picture 4" descr="A blue line graph with white background">
            <a:extLst>
              <a:ext uri="{FF2B5EF4-FFF2-40B4-BE49-F238E27FC236}">
                <a16:creationId xmlns:a16="http://schemas.microsoft.com/office/drawing/2014/main" id="{517A86ED-389C-497B-70D7-C585C026E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844" y="985047"/>
            <a:ext cx="3252562" cy="2269429"/>
          </a:xfrm>
          <a:prstGeom prst="rect">
            <a:avLst/>
          </a:prstGeom>
        </p:spPr>
      </p:pic>
      <p:pic>
        <p:nvPicPr>
          <p:cNvPr id="4" name="Picture 3" descr="A graph showing a line&#10;&#10;Description automatically generated with medium confidence">
            <a:extLst>
              <a:ext uri="{FF2B5EF4-FFF2-40B4-BE49-F238E27FC236}">
                <a16:creationId xmlns:a16="http://schemas.microsoft.com/office/drawing/2014/main" id="{EA4562C8-13F1-E615-39BA-F3C345E0D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8828" y="981801"/>
            <a:ext cx="3243030" cy="2269429"/>
          </a:xfrm>
          <a:prstGeom prst="rect">
            <a:avLst/>
          </a:prstGeom>
        </p:spPr>
      </p:pic>
      <p:pic>
        <p:nvPicPr>
          <p:cNvPr id="6" name="Picture 5" descr="A graph showing the price of a stock price">
            <a:extLst>
              <a:ext uri="{FF2B5EF4-FFF2-40B4-BE49-F238E27FC236}">
                <a16:creationId xmlns:a16="http://schemas.microsoft.com/office/drawing/2014/main" id="{6738713A-E4BD-D3A6-B571-EF15D73D6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2844" y="3378175"/>
            <a:ext cx="6589013" cy="324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98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E6208-3B64-2E90-2003-66B8CD3AE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65" y="609600"/>
            <a:ext cx="2930518" cy="1320800"/>
          </a:xfrm>
        </p:spPr>
        <p:txBody>
          <a:bodyPr anchor="ctr">
            <a:normAutofit/>
          </a:bodyPr>
          <a:lstStyle/>
          <a:p>
            <a:r>
              <a:rPr lang="en-GB" dirty="0"/>
              <a:t>Gru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8284B-9F6E-264C-F1A5-55AACA9D0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066" y="1930400"/>
            <a:ext cx="3110353" cy="3880773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GRU [Gated Recurrent Unit] is comparable to LSTM but faster and more compact, with potential limitations in handling long-term dependencies.</a:t>
            </a:r>
          </a:p>
          <a:p>
            <a:r>
              <a:rPr lang="en-GB" dirty="0"/>
              <a:t>Maintained the same sequence length, incorporated dropout layers, and increased the number of epochs.</a:t>
            </a:r>
          </a:p>
          <a:p>
            <a:r>
              <a:rPr lang="en-GB" dirty="0"/>
              <a:t>Achieved a MAPE of 4.78%. But all the results are Lagged.</a:t>
            </a:r>
          </a:p>
        </p:txBody>
      </p:sp>
      <p:pic>
        <p:nvPicPr>
          <p:cNvPr id="5" name="Picture 4" descr="A graph showing a line graph">
            <a:extLst>
              <a:ext uri="{FF2B5EF4-FFF2-40B4-BE49-F238E27FC236}">
                <a16:creationId xmlns:a16="http://schemas.microsoft.com/office/drawing/2014/main" id="{B9C609EE-A125-A512-B5B1-95A27ECC3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419" y="3429000"/>
            <a:ext cx="5801033" cy="2748280"/>
          </a:xfrm>
          <a:prstGeom prst="rect">
            <a:avLst/>
          </a:prstGeom>
        </p:spPr>
      </p:pic>
      <p:pic>
        <p:nvPicPr>
          <p:cNvPr id="4" name="Picture 3" descr="A graph showing the growth of a stock market">
            <a:extLst>
              <a:ext uri="{FF2B5EF4-FFF2-40B4-BE49-F238E27FC236}">
                <a16:creationId xmlns:a16="http://schemas.microsoft.com/office/drawing/2014/main" id="{73BA0DFF-5B02-C519-1348-91EEA03D3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329" y="826659"/>
            <a:ext cx="5077737" cy="235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3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55B96-315F-4A52-DBA1-807E00276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65" y="609600"/>
            <a:ext cx="2930518" cy="1320800"/>
          </a:xfrm>
        </p:spPr>
        <p:txBody>
          <a:bodyPr anchor="ctr">
            <a:normAutofit/>
          </a:bodyPr>
          <a:lstStyle/>
          <a:p>
            <a:r>
              <a:rPr lang="en-GB" dirty="0"/>
              <a:t>Random forest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B7DD1-F2F9-4871-96F2-FF9BAEE50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1" y="2160589"/>
            <a:ext cx="2930517" cy="388077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Non-sequential model, unlike LSTM and GRU, doesn’t rely on time dependencies but works well with non-linear data.</a:t>
            </a:r>
          </a:p>
          <a:p>
            <a:r>
              <a:rPr lang="en-GB" dirty="0"/>
              <a:t>Got MAPE value as 4.53%.</a:t>
            </a:r>
          </a:p>
          <a:p>
            <a:r>
              <a:rPr lang="en-GB" dirty="0"/>
              <a:t>Almost never gave accurate prediction, and usually predicts towards extreme values.</a:t>
            </a:r>
          </a:p>
        </p:txBody>
      </p:sp>
      <p:pic>
        <p:nvPicPr>
          <p:cNvPr id="4" name="Picture 3" descr="A graph showing the growth of a stock market">
            <a:extLst>
              <a:ext uri="{FF2B5EF4-FFF2-40B4-BE49-F238E27FC236}">
                <a16:creationId xmlns:a16="http://schemas.microsoft.com/office/drawing/2014/main" id="{705FAEC0-AB63-A25A-245E-06DC90CCB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984" y="609600"/>
            <a:ext cx="5101465" cy="2286000"/>
          </a:xfrm>
          <a:prstGeom prst="rect">
            <a:avLst/>
          </a:prstGeom>
        </p:spPr>
      </p:pic>
      <p:pic>
        <p:nvPicPr>
          <p:cNvPr id="5" name="Picture 4" descr="A graph of stock prices">
            <a:extLst>
              <a:ext uri="{FF2B5EF4-FFF2-40B4-BE49-F238E27FC236}">
                <a16:creationId xmlns:a16="http://schemas.microsoft.com/office/drawing/2014/main" id="{F0210FFE-B714-EC45-8658-E1FCC4FF7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337" y="3222741"/>
            <a:ext cx="6090760" cy="281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149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6B643B-94CF-D1C9-AAD6-AC3150C1B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Sentiment Analysis model</a:t>
            </a:r>
          </a:p>
        </p:txBody>
      </p:sp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4A06FCDA-23E8-FEA5-0F2C-809659811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500">
                <a:solidFill>
                  <a:schemeClr val="bg1"/>
                </a:solidFill>
              </a:rPr>
              <a:t>Utilized DistilRoBERTa, a lightweight version of BERT, fine-tuned specifically on financial news data.</a:t>
            </a:r>
          </a:p>
          <a:p>
            <a:pPr>
              <a:lnSpc>
                <a:spcPct val="90000"/>
              </a:lnSpc>
            </a:pPr>
            <a:r>
              <a:rPr lang="en-GB" sz="1500">
                <a:solidFill>
                  <a:schemeClr val="bg1"/>
                </a:solidFill>
              </a:rPr>
              <a:t>Accessed the model through HuggingFace, a widely-used open-source platform.</a:t>
            </a:r>
          </a:p>
          <a:p>
            <a:pPr>
              <a:lnSpc>
                <a:spcPct val="90000"/>
              </a:lnSpc>
            </a:pPr>
            <a:r>
              <a:rPr lang="en-GB" sz="1500">
                <a:solidFill>
                  <a:schemeClr val="bg1"/>
                </a:solidFill>
              </a:rPr>
              <a:t>Performed sentiment analysis on 30,000+ financial articles using Google Colab's GPU resources.</a:t>
            </a:r>
          </a:p>
          <a:p>
            <a:pPr>
              <a:lnSpc>
                <a:spcPct val="90000"/>
              </a:lnSpc>
            </a:pPr>
            <a:r>
              <a:rPr lang="en-GB" sz="1500">
                <a:solidFill>
                  <a:schemeClr val="bg1"/>
                </a:solidFill>
              </a:rPr>
              <a:t>Refined the model's output and exported results into a CSV file for seamless integration with a hybrid model.</a:t>
            </a:r>
          </a:p>
        </p:txBody>
      </p:sp>
      <p:pic>
        <p:nvPicPr>
          <p:cNvPr id="75" name="Graphic 74" descr="Newspaper">
            <a:extLst>
              <a:ext uri="{FF2B5EF4-FFF2-40B4-BE49-F238E27FC236}">
                <a16:creationId xmlns:a16="http://schemas.microsoft.com/office/drawing/2014/main" id="{370B1827-5682-74A8-2C5B-9F7BEDCD1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17616" y="972608"/>
            <a:ext cx="4900269" cy="4900269"/>
          </a:xfrm>
          <a:prstGeom prst="rect">
            <a:avLst/>
          </a:prstGeom>
        </p:spPr>
      </p:pic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063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1912</TotalTime>
  <Words>544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Trebuchet MS</vt:lpstr>
      <vt:lpstr>Wingdings 3</vt:lpstr>
      <vt:lpstr>Facet</vt:lpstr>
      <vt:lpstr>Stock Price Prediction</vt:lpstr>
      <vt:lpstr>Steps taken in the Dissertation</vt:lpstr>
      <vt:lpstr>Introduction</vt:lpstr>
      <vt:lpstr>Data collection</vt:lpstr>
      <vt:lpstr>PowerPoint Presentation</vt:lpstr>
      <vt:lpstr>LSTM Model</vt:lpstr>
      <vt:lpstr>Gru model</vt:lpstr>
      <vt:lpstr>Random forest model</vt:lpstr>
      <vt:lpstr>Sentiment Analysis model</vt:lpstr>
      <vt:lpstr>Hybrid model with LSTM</vt:lpstr>
      <vt:lpstr>Model comparison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 kakkad</dc:creator>
  <cp:lastModifiedBy>harsh kakkad</cp:lastModifiedBy>
  <cp:revision>2</cp:revision>
  <dcterms:created xsi:type="dcterms:W3CDTF">2024-09-02T11:30:07Z</dcterms:created>
  <dcterms:modified xsi:type="dcterms:W3CDTF">2024-09-09T09:43:12Z</dcterms:modified>
</cp:coreProperties>
</file>