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5" r:id="rId3"/>
    <p:sldId id="367" r:id="rId4"/>
    <p:sldId id="368" r:id="rId5"/>
    <p:sldId id="369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54232" y="2920039"/>
                <a:ext cx="1958390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357274" cy="18978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47F893-A733-6C1C-9EBC-221931156F4E}"/>
              </a:ext>
            </a:extLst>
          </p:cNvPr>
          <p:cNvGrpSpPr/>
          <p:nvPr/>
        </p:nvGrpSpPr>
        <p:grpSpPr>
          <a:xfrm>
            <a:off x="0" y="508398"/>
            <a:ext cx="12192000" cy="4796847"/>
            <a:chOff x="0" y="508398"/>
            <a:chExt cx="12192000" cy="47968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7C0E4B-0F3A-8012-C99D-E38EE9E64AF6}"/>
                </a:ext>
              </a:extLst>
            </p:cNvPr>
            <p:cNvGrpSpPr/>
            <p:nvPr/>
          </p:nvGrpSpPr>
          <p:grpSpPr>
            <a:xfrm>
              <a:off x="1242203" y="1269687"/>
              <a:ext cx="8557404" cy="4035558"/>
              <a:chOff x="1242203" y="1079906"/>
              <a:chExt cx="8557404" cy="4035558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515662E7-49C5-DFBA-CE81-C6E5867C4BE3}"/>
                  </a:ext>
                </a:extLst>
              </p:cNvPr>
              <p:cNvSpPr/>
              <p:nvPr/>
            </p:nvSpPr>
            <p:spPr>
              <a:xfrm>
                <a:off x="1242203" y="1449238"/>
                <a:ext cx="4278702" cy="366622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73079363-7F66-8B90-D196-95C1B4DD852A}"/>
                  </a:ext>
                </a:extLst>
              </p:cNvPr>
              <p:cNvSpPr/>
              <p:nvPr/>
            </p:nvSpPr>
            <p:spPr>
              <a:xfrm>
                <a:off x="5520905" y="1449238"/>
                <a:ext cx="4278702" cy="3666226"/>
              </a:xfrm>
              <a:prstGeom prst="diamon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6A081-CA9D-15B1-9491-2C427F5B0433}"/>
                  </a:ext>
                </a:extLst>
              </p:cNvPr>
              <p:cNvSpPr/>
              <p:nvPr/>
            </p:nvSpPr>
            <p:spPr>
              <a:xfrm>
                <a:off x="3381553" y="2723070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Problem/Job to de Done (JTBD)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ACECD9-B13A-C71E-964B-5F2C4B704DE0}"/>
                  </a:ext>
                </a:extLst>
              </p:cNvPr>
              <p:cNvSpPr/>
              <p:nvPr/>
            </p:nvSpPr>
            <p:spPr>
              <a:xfrm>
                <a:off x="2078963" y="2723070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Persona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9EF5B54-E736-AAF0-1CD9-C24E8C49AD18}"/>
                  </a:ext>
                </a:extLst>
              </p:cNvPr>
              <p:cNvSpPr/>
              <p:nvPr/>
            </p:nvSpPr>
            <p:spPr>
              <a:xfrm>
                <a:off x="5017695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Demand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3F7C29-40D3-999F-4E67-D688165BC8C7}"/>
                  </a:ext>
                </a:extLst>
              </p:cNvPr>
              <p:cNvSpPr/>
              <p:nvPr/>
            </p:nvSpPr>
            <p:spPr>
              <a:xfrm>
                <a:off x="7060720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Usability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1DA81C-38ED-C0B3-0C5F-BEB3DDF4CA26}"/>
                  </a:ext>
                </a:extLst>
              </p:cNvPr>
              <p:cNvSpPr txBox="1"/>
              <p:nvPr/>
            </p:nvSpPr>
            <p:spPr>
              <a:xfrm>
                <a:off x="1647646" y="1079906"/>
                <a:ext cx="337005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Problem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390B8-F147-AD23-EBBE-D3B9442CB99F}"/>
                  </a:ext>
                </a:extLst>
              </p:cNvPr>
              <p:cNvSpPr txBox="1"/>
              <p:nvPr/>
            </p:nvSpPr>
            <p:spPr>
              <a:xfrm>
                <a:off x="5998238" y="1079906"/>
                <a:ext cx="337004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Solution</a:t>
                </a: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48ED2-A7E2-CB0C-B07A-2BAB577E574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Continuous Design Process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7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155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49</cp:revision>
  <dcterms:created xsi:type="dcterms:W3CDTF">2022-10-23T22:53:56Z</dcterms:created>
  <dcterms:modified xsi:type="dcterms:W3CDTF">2022-11-01T06:07:48Z</dcterms:modified>
</cp:coreProperties>
</file>