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65" r:id="rId3"/>
    <p:sldId id="3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16</cp:revision>
  <dcterms:created xsi:type="dcterms:W3CDTF">2022-10-23T22:53:56Z</dcterms:created>
  <dcterms:modified xsi:type="dcterms:W3CDTF">2022-10-28T11:43:54Z</dcterms:modified>
</cp:coreProperties>
</file>