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5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88930" y="2920039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405248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128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39</cp:revision>
  <dcterms:created xsi:type="dcterms:W3CDTF">2022-10-23T22:53:56Z</dcterms:created>
  <dcterms:modified xsi:type="dcterms:W3CDTF">2022-10-30T17:32:32Z</dcterms:modified>
</cp:coreProperties>
</file>