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5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54232" y="2920039"/>
                <a:ext cx="1958390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357274" cy="18978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128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40</cp:revision>
  <dcterms:created xsi:type="dcterms:W3CDTF">2022-10-23T22:53:56Z</dcterms:created>
  <dcterms:modified xsi:type="dcterms:W3CDTF">2022-11-01T05:35:10Z</dcterms:modified>
</cp:coreProperties>
</file>