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5" r:id="rId3"/>
    <p:sldId id="367" r:id="rId4"/>
    <p:sldId id="368" r:id="rId5"/>
    <p:sldId id="369" r:id="rId6"/>
    <p:sldId id="370" r:id="rId7"/>
    <p:sldId id="3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2F1F4-4A60-4552-8AA8-A87E2B0163CC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A5EC5DCA-6B44-47D6-98FE-7FFCF05F2408}">
      <dgm:prSet phldrT="[Text]"/>
      <dgm:spPr/>
      <dgm:t>
        <a:bodyPr/>
        <a:lstStyle/>
        <a:p>
          <a:r>
            <a:rPr lang="en-IN" dirty="0"/>
            <a:t>General Management</a:t>
          </a:r>
          <a:endParaRPr lang="en-US" dirty="0"/>
        </a:p>
      </dgm:t>
    </dgm:pt>
    <dgm:pt modelId="{5B8F8BA7-9C99-4083-B23E-F0AF28FEED7C}" type="parTrans" cxnId="{D1DB79E8-386F-4476-8B23-3C1B7CC1D406}">
      <dgm:prSet/>
      <dgm:spPr/>
      <dgm:t>
        <a:bodyPr/>
        <a:lstStyle/>
        <a:p>
          <a:endParaRPr lang="en-US"/>
        </a:p>
      </dgm:t>
    </dgm:pt>
    <dgm:pt modelId="{419C9811-9E37-4487-8E40-08B194E19596}" type="sibTrans" cxnId="{D1DB79E8-386F-4476-8B23-3C1B7CC1D406}">
      <dgm:prSet/>
      <dgm:spPr/>
      <dgm:t>
        <a:bodyPr/>
        <a:lstStyle/>
        <a:p>
          <a:endParaRPr lang="en-US"/>
        </a:p>
      </dgm:t>
    </dgm:pt>
    <dgm:pt modelId="{0D764F9B-EDEC-45D1-B342-B02D72960A39}">
      <dgm:prSet phldrT="[Text]"/>
      <dgm:spPr/>
      <dgm:t>
        <a:bodyPr/>
        <a:lstStyle/>
        <a:p>
          <a:r>
            <a:rPr lang="en-IN" dirty="0"/>
            <a:t>Software Development</a:t>
          </a:r>
          <a:endParaRPr lang="en-US" dirty="0"/>
        </a:p>
      </dgm:t>
    </dgm:pt>
    <dgm:pt modelId="{56C6D35D-489A-4FBB-A112-436051C27C79}" type="parTrans" cxnId="{BA69F3E1-223D-489E-9CE3-14568F24F18E}">
      <dgm:prSet/>
      <dgm:spPr/>
      <dgm:t>
        <a:bodyPr/>
        <a:lstStyle/>
        <a:p>
          <a:endParaRPr lang="en-US"/>
        </a:p>
      </dgm:t>
    </dgm:pt>
    <dgm:pt modelId="{20224D54-71C4-499A-8559-FC27CCA0C4B7}" type="sibTrans" cxnId="{BA69F3E1-223D-489E-9CE3-14568F24F18E}">
      <dgm:prSet/>
      <dgm:spPr/>
      <dgm:t>
        <a:bodyPr/>
        <a:lstStyle/>
        <a:p>
          <a:endParaRPr lang="en-US"/>
        </a:p>
      </dgm:t>
    </dgm:pt>
    <dgm:pt modelId="{8983178A-B23F-4F6B-B8B6-DEABBC4AAF57}">
      <dgm:prSet phldrT="[Text]"/>
      <dgm:spPr/>
      <dgm:t>
        <a:bodyPr/>
        <a:lstStyle/>
        <a:p>
          <a:r>
            <a:rPr lang="en-IN" dirty="0"/>
            <a:t>Product Design</a:t>
          </a:r>
          <a:endParaRPr lang="en-US" dirty="0"/>
        </a:p>
      </dgm:t>
    </dgm:pt>
    <dgm:pt modelId="{3C826AA6-9156-41FA-A602-1A411DE18D98}" type="parTrans" cxnId="{845C9F89-AB1F-440E-9E05-991587E37571}">
      <dgm:prSet/>
      <dgm:spPr/>
      <dgm:t>
        <a:bodyPr/>
        <a:lstStyle/>
        <a:p>
          <a:endParaRPr lang="en-US"/>
        </a:p>
      </dgm:t>
    </dgm:pt>
    <dgm:pt modelId="{F74C8F70-B289-4220-9440-B1C809EB2830}" type="sibTrans" cxnId="{845C9F89-AB1F-440E-9E05-991587E37571}">
      <dgm:prSet/>
      <dgm:spPr/>
      <dgm:t>
        <a:bodyPr/>
        <a:lstStyle/>
        <a:p>
          <a:endParaRPr lang="en-US"/>
        </a:p>
      </dgm:t>
    </dgm:pt>
    <dgm:pt modelId="{673DA3ED-8742-4C11-B3A7-EE5E24AF51E1}">
      <dgm:prSet/>
      <dgm:spPr/>
      <dgm:t>
        <a:bodyPr/>
        <a:lstStyle/>
        <a:p>
          <a:r>
            <a:rPr lang="en-IN" dirty="0"/>
            <a:t>Product/System Support</a:t>
          </a:r>
          <a:endParaRPr lang="en-US" dirty="0"/>
        </a:p>
      </dgm:t>
    </dgm:pt>
    <dgm:pt modelId="{2D9EB3B5-64AF-4DDE-97E4-F100E615C118}" type="parTrans" cxnId="{51D37859-3866-42E6-BD61-CF4E4D3CEAA6}">
      <dgm:prSet/>
      <dgm:spPr/>
      <dgm:t>
        <a:bodyPr/>
        <a:lstStyle/>
        <a:p>
          <a:endParaRPr lang="en-US"/>
        </a:p>
      </dgm:t>
    </dgm:pt>
    <dgm:pt modelId="{EE3A7675-BCA5-4CE3-B1F0-0C1CCFA316B2}" type="sibTrans" cxnId="{51D37859-3866-42E6-BD61-CF4E4D3CEAA6}">
      <dgm:prSet/>
      <dgm:spPr/>
      <dgm:t>
        <a:bodyPr/>
        <a:lstStyle/>
        <a:p>
          <a:endParaRPr lang="en-US"/>
        </a:p>
      </dgm:t>
    </dgm:pt>
    <dgm:pt modelId="{D0DB091A-DF40-48C5-84DD-5FB8DC78F4B0}">
      <dgm:prSet/>
      <dgm:spPr/>
      <dgm:t>
        <a:bodyPr/>
        <a:lstStyle/>
        <a:p>
          <a:r>
            <a:rPr lang="en-IN" dirty="0"/>
            <a:t>Proposition Design</a:t>
          </a:r>
          <a:endParaRPr lang="en-US" dirty="0"/>
        </a:p>
      </dgm:t>
    </dgm:pt>
    <dgm:pt modelId="{0C49912B-1722-4E42-A262-B620E7F66EBD}" type="parTrans" cxnId="{B14C19FE-323B-4015-875A-EB34057485DD}">
      <dgm:prSet/>
      <dgm:spPr/>
      <dgm:t>
        <a:bodyPr/>
        <a:lstStyle/>
        <a:p>
          <a:endParaRPr lang="en-US"/>
        </a:p>
      </dgm:t>
    </dgm:pt>
    <dgm:pt modelId="{BC35C01F-17FA-4807-BA75-68D0E1538518}" type="sibTrans" cxnId="{B14C19FE-323B-4015-875A-EB34057485DD}">
      <dgm:prSet/>
      <dgm:spPr/>
      <dgm:t>
        <a:bodyPr/>
        <a:lstStyle/>
        <a:p>
          <a:endParaRPr lang="en-US"/>
        </a:p>
      </dgm:t>
    </dgm:pt>
    <dgm:pt modelId="{2AF09F17-653F-45FC-A764-9E713A5EBCB4}" type="pres">
      <dgm:prSet presAssocID="{3512F1F4-4A60-4552-8AA8-A87E2B0163CC}" presName="composite" presStyleCnt="0">
        <dgm:presLayoutVars>
          <dgm:chMax val="5"/>
          <dgm:dir/>
          <dgm:resizeHandles val="exact"/>
        </dgm:presLayoutVars>
      </dgm:prSet>
      <dgm:spPr/>
    </dgm:pt>
    <dgm:pt modelId="{8CA5BE4B-8EE2-4773-A892-AB33CD3263C4}" type="pres">
      <dgm:prSet presAssocID="{A5EC5DCA-6B44-47D6-98FE-7FFCF05F2408}" presName="circle1" presStyleLbl="lnNode1" presStyleIdx="0" presStyleCnt="5"/>
      <dgm:spPr/>
    </dgm:pt>
    <dgm:pt modelId="{BE1D8CAD-4561-4D09-86B0-EA5B5893063F}" type="pres">
      <dgm:prSet presAssocID="{A5EC5DCA-6B44-47D6-98FE-7FFCF05F2408}" presName="text1" presStyleLbl="revTx" presStyleIdx="0" presStyleCnt="5">
        <dgm:presLayoutVars>
          <dgm:bulletEnabled val="1"/>
        </dgm:presLayoutVars>
      </dgm:prSet>
      <dgm:spPr/>
    </dgm:pt>
    <dgm:pt modelId="{CB6E3638-8D36-4D73-8AC5-107236F47D0B}" type="pres">
      <dgm:prSet presAssocID="{A5EC5DCA-6B44-47D6-98FE-7FFCF05F2408}" presName="line1" presStyleLbl="callout" presStyleIdx="0" presStyleCnt="10"/>
      <dgm:spPr/>
    </dgm:pt>
    <dgm:pt modelId="{2A219E5C-ADB7-4422-9A6A-09B817FA3949}" type="pres">
      <dgm:prSet presAssocID="{A5EC5DCA-6B44-47D6-98FE-7FFCF05F2408}" presName="d1" presStyleLbl="callout" presStyleIdx="1" presStyleCnt="10"/>
      <dgm:spPr/>
    </dgm:pt>
    <dgm:pt modelId="{23D06C84-EF6F-49A4-9DB7-738172519800}" type="pres">
      <dgm:prSet presAssocID="{0D764F9B-EDEC-45D1-B342-B02D72960A39}" presName="circle2" presStyleLbl="lnNode1" presStyleIdx="1" presStyleCnt="5"/>
      <dgm:spPr/>
    </dgm:pt>
    <dgm:pt modelId="{AB5B8C34-6CE8-4BDE-916E-70598835A815}" type="pres">
      <dgm:prSet presAssocID="{0D764F9B-EDEC-45D1-B342-B02D72960A39}" presName="text2" presStyleLbl="revTx" presStyleIdx="1" presStyleCnt="5">
        <dgm:presLayoutVars>
          <dgm:bulletEnabled val="1"/>
        </dgm:presLayoutVars>
      </dgm:prSet>
      <dgm:spPr/>
    </dgm:pt>
    <dgm:pt modelId="{5CF011F1-230D-4BC6-B0EE-6FE5AA0A94A0}" type="pres">
      <dgm:prSet presAssocID="{0D764F9B-EDEC-45D1-B342-B02D72960A39}" presName="line2" presStyleLbl="callout" presStyleIdx="2" presStyleCnt="10"/>
      <dgm:spPr/>
    </dgm:pt>
    <dgm:pt modelId="{A7E35641-A72E-4DB1-AAD1-9B0213ADC24C}" type="pres">
      <dgm:prSet presAssocID="{0D764F9B-EDEC-45D1-B342-B02D72960A39}" presName="d2" presStyleLbl="callout" presStyleIdx="3" presStyleCnt="10"/>
      <dgm:spPr/>
    </dgm:pt>
    <dgm:pt modelId="{3DA43B5F-BE2A-427E-8D5D-65CA5A5B5BBC}" type="pres">
      <dgm:prSet presAssocID="{8983178A-B23F-4F6B-B8B6-DEABBC4AAF57}" presName="circle3" presStyleLbl="lnNode1" presStyleIdx="2" presStyleCnt="5"/>
      <dgm:spPr/>
    </dgm:pt>
    <dgm:pt modelId="{ED5F4422-8EF0-4C28-9A60-7828D3DA10AD}" type="pres">
      <dgm:prSet presAssocID="{8983178A-B23F-4F6B-B8B6-DEABBC4AAF57}" presName="text3" presStyleLbl="revTx" presStyleIdx="2" presStyleCnt="5">
        <dgm:presLayoutVars>
          <dgm:bulletEnabled val="1"/>
        </dgm:presLayoutVars>
      </dgm:prSet>
      <dgm:spPr/>
    </dgm:pt>
    <dgm:pt modelId="{F3A14C4F-B98F-413B-80A4-DF04CC996E66}" type="pres">
      <dgm:prSet presAssocID="{8983178A-B23F-4F6B-B8B6-DEABBC4AAF57}" presName="line3" presStyleLbl="callout" presStyleIdx="4" presStyleCnt="10"/>
      <dgm:spPr/>
    </dgm:pt>
    <dgm:pt modelId="{D53103D3-9C9E-4119-97C0-AA8065E11F1F}" type="pres">
      <dgm:prSet presAssocID="{8983178A-B23F-4F6B-B8B6-DEABBC4AAF57}" presName="d3" presStyleLbl="callout" presStyleIdx="5" presStyleCnt="10"/>
      <dgm:spPr/>
    </dgm:pt>
    <dgm:pt modelId="{B23A9C65-725B-46B4-96AF-764A073547B1}" type="pres">
      <dgm:prSet presAssocID="{673DA3ED-8742-4C11-B3A7-EE5E24AF51E1}" presName="circle4" presStyleLbl="lnNode1" presStyleIdx="3" presStyleCnt="5"/>
      <dgm:spPr/>
    </dgm:pt>
    <dgm:pt modelId="{C39203BD-4504-4DE6-9FDE-E44130C8DD67}" type="pres">
      <dgm:prSet presAssocID="{673DA3ED-8742-4C11-B3A7-EE5E24AF51E1}" presName="text4" presStyleLbl="revTx" presStyleIdx="3" presStyleCnt="5">
        <dgm:presLayoutVars>
          <dgm:bulletEnabled val="1"/>
        </dgm:presLayoutVars>
      </dgm:prSet>
      <dgm:spPr/>
    </dgm:pt>
    <dgm:pt modelId="{4E8B6655-BFBC-44FC-8807-01BFF5BEEC4E}" type="pres">
      <dgm:prSet presAssocID="{673DA3ED-8742-4C11-B3A7-EE5E24AF51E1}" presName="line4" presStyleLbl="callout" presStyleIdx="6" presStyleCnt="10"/>
      <dgm:spPr/>
    </dgm:pt>
    <dgm:pt modelId="{1CDCA1E1-0EC3-465D-B18C-7CF6CA8CE2EA}" type="pres">
      <dgm:prSet presAssocID="{673DA3ED-8742-4C11-B3A7-EE5E24AF51E1}" presName="d4" presStyleLbl="callout" presStyleIdx="7" presStyleCnt="10"/>
      <dgm:spPr/>
    </dgm:pt>
    <dgm:pt modelId="{E4B2F3B5-B1A7-48D2-B449-E1525F25A1A8}" type="pres">
      <dgm:prSet presAssocID="{D0DB091A-DF40-48C5-84DD-5FB8DC78F4B0}" presName="circle5" presStyleLbl="lnNode1" presStyleIdx="4" presStyleCnt="5"/>
      <dgm:spPr/>
    </dgm:pt>
    <dgm:pt modelId="{6E3E01EE-7BD8-4E9A-A1B8-D37DD468A98E}" type="pres">
      <dgm:prSet presAssocID="{D0DB091A-DF40-48C5-84DD-5FB8DC78F4B0}" presName="text5" presStyleLbl="revTx" presStyleIdx="4" presStyleCnt="5">
        <dgm:presLayoutVars>
          <dgm:bulletEnabled val="1"/>
        </dgm:presLayoutVars>
      </dgm:prSet>
      <dgm:spPr/>
    </dgm:pt>
    <dgm:pt modelId="{94FFA3D3-3072-4145-BE6F-5BC7264962C0}" type="pres">
      <dgm:prSet presAssocID="{D0DB091A-DF40-48C5-84DD-5FB8DC78F4B0}" presName="line5" presStyleLbl="callout" presStyleIdx="8" presStyleCnt="10"/>
      <dgm:spPr/>
    </dgm:pt>
    <dgm:pt modelId="{99FEC4F2-7B4C-4423-A1B5-FD5FB4F75D3C}" type="pres">
      <dgm:prSet presAssocID="{D0DB091A-DF40-48C5-84DD-5FB8DC78F4B0}" presName="d5" presStyleLbl="callout" presStyleIdx="9" presStyleCnt="10"/>
      <dgm:spPr/>
    </dgm:pt>
  </dgm:ptLst>
  <dgm:cxnLst>
    <dgm:cxn modelId="{543F9F3C-DC5E-4A0D-806B-9C053E3060E4}" type="presOf" srcId="{3512F1F4-4A60-4552-8AA8-A87E2B0163CC}" destId="{2AF09F17-653F-45FC-A764-9E713A5EBCB4}" srcOrd="0" destOrd="0" presId="urn:microsoft.com/office/officeart/2005/8/layout/target1"/>
    <dgm:cxn modelId="{D99DD73D-7AD5-4466-96FB-DF77E6CB20F1}" type="presOf" srcId="{673DA3ED-8742-4C11-B3A7-EE5E24AF51E1}" destId="{C39203BD-4504-4DE6-9FDE-E44130C8DD67}" srcOrd="0" destOrd="0" presId="urn:microsoft.com/office/officeart/2005/8/layout/target1"/>
    <dgm:cxn modelId="{01E69968-B2D1-46F4-9CB4-40A39DB7D898}" type="presOf" srcId="{0D764F9B-EDEC-45D1-B342-B02D72960A39}" destId="{AB5B8C34-6CE8-4BDE-916E-70598835A815}" srcOrd="0" destOrd="0" presId="urn:microsoft.com/office/officeart/2005/8/layout/target1"/>
    <dgm:cxn modelId="{51D37859-3866-42E6-BD61-CF4E4D3CEAA6}" srcId="{3512F1F4-4A60-4552-8AA8-A87E2B0163CC}" destId="{673DA3ED-8742-4C11-B3A7-EE5E24AF51E1}" srcOrd="3" destOrd="0" parTransId="{2D9EB3B5-64AF-4DDE-97E4-F100E615C118}" sibTransId="{EE3A7675-BCA5-4CE3-B1F0-0C1CCFA316B2}"/>
    <dgm:cxn modelId="{845C9F89-AB1F-440E-9E05-991587E37571}" srcId="{3512F1F4-4A60-4552-8AA8-A87E2B0163CC}" destId="{8983178A-B23F-4F6B-B8B6-DEABBC4AAF57}" srcOrd="2" destOrd="0" parTransId="{3C826AA6-9156-41FA-A602-1A411DE18D98}" sibTransId="{F74C8F70-B289-4220-9440-B1C809EB2830}"/>
    <dgm:cxn modelId="{31FD129B-B58F-4BB6-AF67-33E8B6396C25}" type="presOf" srcId="{D0DB091A-DF40-48C5-84DD-5FB8DC78F4B0}" destId="{6E3E01EE-7BD8-4E9A-A1B8-D37DD468A98E}" srcOrd="0" destOrd="0" presId="urn:microsoft.com/office/officeart/2005/8/layout/target1"/>
    <dgm:cxn modelId="{FCAB39DB-7367-443B-B36D-35EBBC6FFDAA}" type="presOf" srcId="{A5EC5DCA-6B44-47D6-98FE-7FFCF05F2408}" destId="{BE1D8CAD-4561-4D09-86B0-EA5B5893063F}" srcOrd="0" destOrd="0" presId="urn:microsoft.com/office/officeart/2005/8/layout/target1"/>
    <dgm:cxn modelId="{51E2E0DB-2EBD-419E-A9CB-11B2AD164475}" type="presOf" srcId="{8983178A-B23F-4F6B-B8B6-DEABBC4AAF57}" destId="{ED5F4422-8EF0-4C28-9A60-7828D3DA10AD}" srcOrd="0" destOrd="0" presId="urn:microsoft.com/office/officeart/2005/8/layout/target1"/>
    <dgm:cxn modelId="{BA69F3E1-223D-489E-9CE3-14568F24F18E}" srcId="{3512F1F4-4A60-4552-8AA8-A87E2B0163CC}" destId="{0D764F9B-EDEC-45D1-B342-B02D72960A39}" srcOrd="1" destOrd="0" parTransId="{56C6D35D-489A-4FBB-A112-436051C27C79}" sibTransId="{20224D54-71C4-499A-8559-FC27CCA0C4B7}"/>
    <dgm:cxn modelId="{D1DB79E8-386F-4476-8B23-3C1B7CC1D406}" srcId="{3512F1F4-4A60-4552-8AA8-A87E2B0163CC}" destId="{A5EC5DCA-6B44-47D6-98FE-7FFCF05F2408}" srcOrd="0" destOrd="0" parTransId="{5B8F8BA7-9C99-4083-B23E-F0AF28FEED7C}" sibTransId="{419C9811-9E37-4487-8E40-08B194E19596}"/>
    <dgm:cxn modelId="{B14C19FE-323B-4015-875A-EB34057485DD}" srcId="{3512F1F4-4A60-4552-8AA8-A87E2B0163CC}" destId="{D0DB091A-DF40-48C5-84DD-5FB8DC78F4B0}" srcOrd="4" destOrd="0" parTransId="{0C49912B-1722-4E42-A262-B620E7F66EBD}" sibTransId="{BC35C01F-17FA-4807-BA75-68D0E1538518}"/>
    <dgm:cxn modelId="{3AA18BA1-8428-4D9C-83E4-CB0B5BB9AE20}" type="presParOf" srcId="{2AF09F17-653F-45FC-A764-9E713A5EBCB4}" destId="{8CA5BE4B-8EE2-4773-A892-AB33CD3263C4}" srcOrd="0" destOrd="0" presId="urn:microsoft.com/office/officeart/2005/8/layout/target1"/>
    <dgm:cxn modelId="{801A3F3C-A706-4BF3-83CF-841C8EE4D826}" type="presParOf" srcId="{2AF09F17-653F-45FC-A764-9E713A5EBCB4}" destId="{BE1D8CAD-4561-4D09-86B0-EA5B5893063F}" srcOrd="1" destOrd="0" presId="urn:microsoft.com/office/officeart/2005/8/layout/target1"/>
    <dgm:cxn modelId="{F1754DF7-A67A-460C-ABCF-ADE7AA763CB9}" type="presParOf" srcId="{2AF09F17-653F-45FC-A764-9E713A5EBCB4}" destId="{CB6E3638-8D36-4D73-8AC5-107236F47D0B}" srcOrd="2" destOrd="0" presId="urn:microsoft.com/office/officeart/2005/8/layout/target1"/>
    <dgm:cxn modelId="{6DA13A2F-AD77-4A3A-9653-FE8AF7F26825}" type="presParOf" srcId="{2AF09F17-653F-45FC-A764-9E713A5EBCB4}" destId="{2A219E5C-ADB7-4422-9A6A-09B817FA3949}" srcOrd="3" destOrd="0" presId="urn:microsoft.com/office/officeart/2005/8/layout/target1"/>
    <dgm:cxn modelId="{4BBEC778-7227-4892-BECC-19BF643D9118}" type="presParOf" srcId="{2AF09F17-653F-45FC-A764-9E713A5EBCB4}" destId="{23D06C84-EF6F-49A4-9DB7-738172519800}" srcOrd="4" destOrd="0" presId="urn:microsoft.com/office/officeart/2005/8/layout/target1"/>
    <dgm:cxn modelId="{AE0A0B02-29E5-4974-AB39-692F0955E8DE}" type="presParOf" srcId="{2AF09F17-653F-45FC-A764-9E713A5EBCB4}" destId="{AB5B8C34-6CE8-4BDE-916E-70598835A815}" srcOrd="5" destOrd="0" presId="urn:microsoft.com/office/officeart/2005/8/layout/target1"/>
    <dgm:cxn modelId="{E043F885-C2B6-4482-A5A4-0D024558F49C}" type="presParOf" srcId="{2AF09F17-653F-45FC-A764-9E713A5EBCB4}" destId="{5CF011F1-230D-4BC6-B0EE-6FE5AA0A94A0}" srcOrd="6" destOrd="0" presId="urn:microsoft.com/office/officeart/2005/8/layout/target1"/>
    <dgm:cxn modelId="{F533556B-F9B7-46C2-98EE-EDD719C6FBCB}" type="presParOf" srcId="{2AF09F17-653F-45FC-A764-9E713A5EBCB4}" destId="{A7E35641-A72E-4DB1-AAD1-9B0213ADC24C}" srcOrd="7" destOrd="0" presId="urn:microsoft.com/office/officeart/2005/8/layout/target1"/>
    <dgm:cxn modelId="{B9A13F2C-A3EE-4DCD-BC0D-B5327E19126A}" type="presParOf" srcId="{2AF09F17-653F-45FC-A764-9E713A5EBCB4}" destId="{3DA43B5F-BE2A-427E-8D5D-65CA5A5B5BBC}" srcOrd="8" destOrd="0" presId="urn:microsoft.com/office/officeart/2005/8/layout/target1"/>
    <dgm:cxn modelId="{4FD37914-4C5C-43DE-9EA4-FE0D62EDF390}" type="presParOf" srcId="{2AF09F17-653F-45FC-A764-9E713A5EBCB4}" destId="{ED5F4422-8EF0-4C28-9A60-7828D3DA10AD}" srcOrd="9" destOrd="0" presId="urn:microsoft.com/office/officeart/2005/8/layout/target1"/>
    <dgm:cxn modelId="{75739967-8ED7-4817-97A5-1F1A4795623D}" type="presParOf" srcId="{2AF09F17-653F-45FC-A764-9E713A5EBCB4}" destId="{F3A14C4F-B98F-413B-80A4-DF04CC996E66}" srcOrd="10" destOrd="0" presId="urn:microsoft.com/office/officeart/2005/8/layout/target1"/>
    <dgm:cxn modelId="{3A189459-B0FE-48C3-B411-70CB6684BCB5}" type="presParOf" srcId="{2AF09F17-653F-45FC-A764-9E713A5EBCB4}" destId="{D53103D3-9C9E-4119-97C0-AA8065E11F1F}" srcOrd="11" destOrd="0" presId="urn:microsoft.com/office/officeart/2005/8/layout/target1"/>
    <dgm:cxn modelId="{316A48C6-27BC-4A0B-A62D-52CB938DC5B4}" type="presParOf" srcId="{2AF09F17-653F-45FC-A764-9E713A5EBCB4}" destId="{B23A9C65-725B-46B4-96AF-764A073547B1}" srcOrd="12" destOrd="0" presId="urn:microsoft.com/office/officeart/2005/8/layout/target1"/>
    <dgm:cxn modelId="{665C43E1-E2D6-4081-82EC-4986E2E60631}" type="presParOf" srcId="{2AF09F17-653F-45FC-A764-9E713A5EBCB4}" destId="{C39203BD-4504-4DE6-9FDE-E44130C8DD67}" srcOrd="13" destOrd="0" presId="urn:microsoft.com/office/officeart/2005/8/layout/target1"/>
    <dgm:cxn modelId="{573A7B85-A55B-44D8-913A-4CD0BA3E1B2D}" type="presParOf" srcId="{2AF09F17-653F-45FC-A764-9E713A5EBCB4}" destId="{4E8B6655-BFBC-44FC-8807-01BFF5BEEC4E}" srcOrd="14" destOrd="0" presId="urn:microsoft.com/office/officeart/2005/8/layout/target1"/>
    <dgm:cxn modelId="{523EE0DA-5905-4D6B-A586-BD8ED93670D1}" type="presParOf" srcId="{2AF09F17-653F-45FC-A764-9E713A5EBCB4}" destId="{1CDCA1E1-0EC3-465D-B18C-7CF6CA8CE2EA}" srcOrd="15" destOrd="0" presId="urn:microsoft.com/office/officeart/2005/8/layout/target1"/>
    <dgm:cxn modelId="{B98E4B2C-7EF4-4D73-B5B8-70B864B45FC0}" type="presParOf" srcId="{2AF09F17-653F-45FC-A764-9E713A5EBCB4}" destId="{E4B2F3B5-B1A7-48D2-B449-E1525F25A1A8}" srcOrd="16" destOrd="0" presId="urn:microsoft.com/office/officeart/2005/8/layout/target1"/>
    <dgm:cxn modelId="{07C4AE14-70D7-4AEA-BFFA-444344FECED1}" type="presParOf" srcId="{2AF09F17-653F-45FC-A764-9E713A5EBCB4}" destId="{6E3E01EE-7BD8-4E9A-A1B8-D37DD468A98E}" srcOrd="17" destOrd="0" presId="urn:microsoft.com/office/officeart/2005/8/layout/target1"/>
    <dgm:cxn modelId="{9BB2B8FE-1695-440C-A513-9386ADBCAD04}" type="presParOf" srcId="{2AF09F17-653F-45FC-A764-9E713A5EBCB4}" destId="{94FFA3D3-3072-4145-BE6F-5BC7264962C0}" srcOrd="18" destOrd="0" presId="urn:microsoft.com/office/officeart/2005/8/layout/target1"/>
    <dgm:cxn modelId="{5B878055-7D48-4B9A-9010-C13E12705DAA}" type="presParOf" srcId="{2AF09F17-653F-45FC-A764-9E713A5EBCB4}" destId="{99FEC4F2-7B4C-4423-A1B5-FD5FB4F75D3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2F3B5-B1A7-48D2-B449-E1525F25A1A8}">
      <dsp:nvSpPr>
        <dsp:cNvPr id="0" name=""/>
        <dsp:cNvSpPr/>
      </dsp:nvSpPr>
      <dsp:spPr>
        <a:xfrm>
          <a:off x="677333" y="1181811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9C65-725B-46B4-96AF-764A073547B1}">
      <dsp:nvSpPr>
        <dsp:cNvPr id="0" name=""/>
        <dsp:cNvSpPr/>
      </dsp:nvSpPr>
      <dsp:spPr>
        <a:xfrm>
          <a:off x="1128775" y="1633253"/>
          <a:ext cx="3161114" cy="3161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43B5F-BE2A-427E-8D5D-65CA5A5B5BBC}">
      <dsp:nvSpPr>
        <dsp:cNvPr id="0" name=""/>
        <dsp:cNvSpPr/>
      </dsp:nvSpPr>
      <dsp:spPr>
        <a:xfrm>
          <a:off x="1580218" y="2084696"/>
          <a:ext cx="2258229" cy="2258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06C84-EF6F-49A4-9DB7-738172519800}">
      <dsp:nvSpPr>
        <dsp:cNvPr id="0" name=""/>
        <dsp:cNvSpPr/>
      </dsp:nvSpPr>
      <dsp:spPr>
        <a:xfrm>
          <a:off x="2031999" y="2536478"/>
          <a:ext cx="1354666" cy="1354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BE4B-8EE2-4773-A892-AB33CD3263C4}">
      <dsp:nvSpPr>
        <dsp:cNvPr id="0" name=""/>
        <dsp:cNvSpPr/>
      </dsp:nvSpPr>
      <dsp:spPr>
        <a:xfrm>
          <a:off x="2483442" y="2987920"/>
          <a:ext cx="451781" cy="45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D8CAD-4561-4D09-86B0-EA5B5893063F}">
      <dsp:nvSpPr>
        <dsp:cNvPr id="0" name=""/>
        <dsp:cNvSpPr/>
      </dsp:nvSpPr>
      <dsp:spPr>
        <a:xfrm>
          <a:off x="5418666" y="172855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General Management</a:t>
          </a:r>
          <a:endParaRPr lang="en-US" sz="2200" kern="1200" dirty="0"/>
        </a:p>
      </dsp:txBody>
      <dsp:txXfrm>
        <a:off x="5418666" y="172855"/>
        <a:ext cx="2032000" cy="717431"/>
      </dsp:txXfrm>
    </dsp:sp>
    <dsp:sp modelId="{CB6E3638-8D36-4D73-8AC5-107236F47D0B}">
      <dsp:nvSpPr>
        <dsp:cNvPr id="0" name=""/>
        <dsp:cNvSpPr/>
      </dsp:nvSpPr>
      <dsp:spPr>
        <a:xfrm>
          <a:off x="4910666" y="531571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19E5C-ADB7-4422-9A6A-09B817FA3949}">
      <dsp:nvSpPr>
        <dsp:cNvPr id="0" name=""/>
        <dsp:cNvSpPr/>
      </dsp:nvSpPr>
      <dsp:spPr>
        <a:xfrm rot="5400000">
          <a:off x="2467186" y="773717"/>
          <a:ext cx="2682240" cy="219794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B8C34-6CE8-4BDE-916E-70598835A815}">
      <dsp:nvSpPr>
        <dsp:cNvPr id="0" name=""/>
        <dsp:cNvSpPr/>
      </dsp:nvSpPr>
      <dsp:spPr>
        <a:xfrm>
          <a:off x="5418666" y="9314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Software Development</a:t>
          </a:r>
          <a:endParaRPr lang="en-US" sz="2200" kern="1200" dirty="0"/>
        </a:p>
      </dsp:txBody>
      <dsp:txXfrm>
        <a:off x="5418666" y="931468"/>
        <a:ext cx="2032000" cy="717431"/>
      </dsp:txXfrm>
    </dsp:sp>
    <dsp:sp modelId="{5CF011F1-230D-4BC6-B0EE-6FE5AA0A94A0}">
      <dsp:nvSpPr>
        <dsp:cNvPr id="0" name=""/>
        <dsp:cNvSpPr/>
      </dsp:nvSpPr>
      <dsp:spPr>
        <a:xfrm>
          <a:off x="4910666" y="1290184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35641-A72E-4DB1-AAD1-9B0213ADC24C}">
      <dsp:nvSpPr>
        <dsp:cNvPr id="0" name=""/>
        <dsp:cNvSpPr/>
      </dsp:nvSpPr>
      <dsp:spPr>
        <a:xfrm rot="5400000">
          <a:off x="2861326" y="1474690"/>
          <a:ext cx="2233303" cy="186266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F4422-8EF0-4C28-9A60-7828D3DA10AD}">
      <dsp:nvSpPr>
        <dsp:cNvPr id="0" name=""/>
        <dsp:cNvSpPr/>
      </dsp:nvSpPr>
      <dsp:spPr>
        <a:xfrm>
          <a:off x="5418666" y="16900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Product Design</a:t>
          </a:r>
          <a:endParaRPr lang="en-US" sz="2200" kern="1200" dirty="0"/>
        </a:p>
      </dsp:txBody>
      <dsp:txXfrm>
        <a:off x="5418666" y="1690082"/>
        <a:ext cx="2032000" cy="717431"/>
      </dsp:txXfrm>
    </dsp:sp>
    <dsp:sp modelId="{F3A14C4F-B98F-413B-80A4-DF04CC996E66}">
      <dsp:nvSpPr>
        <dsp:cNvPr id="0" name=""/>
        <dsp:cNvSpPr/>
      </dsp:nvSpPr>
      <dsp:spPr>
        <a:xfrm>
          <a:off x="4910666" y="2048797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103D3-9C9E-4119-97C0-AA8065E11F1F}">
      <dsp:nvSpPr>
        <dsp:cNvPr id="0" name=""/>
        <dsp:cNvSpPr/>
      </dsp:nvSpPr>
      <dsp:spPr>
        <a:xfrm rot="5400000">
          <a:off x="3247813" y="2147011"/>
          <a:ext cx="1761066" cy="156464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203BD-4504-4DE6-9FDE-E44130C8DD67}">
      <dsp:nvSpPr>
        <dsp:cNvPr id="0" name=""/>
        <dsp:cNvSpPr/>
      </dsp:nvSpPr>
      <dsp:spPr>
        <a:xfrm>
          <a:off x="5418666" y="2432439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Product/System Support</a:t>
          </a:r>
          <a:endParaRPr lang="en-US" sz="2200" kern="1200" dirty="0"/>
        </a:p>
      </dsp:txBody>
      <dsp:txXfrm>
        <a:off x="5418666" y="2432439"/>
        <a:ext cx="2032000" cy="717431"/>
      </dsp:txXfrm>
    </dsp:sp>
    <dsp:sp modelId="{4E8B6655-BFBC-44FC-8807-01BFF5BEEC4E}">
      <dsp:nvSpPr>
        <dsp:cNvPr id="0" name=""/>
        <dsp:cNvSpPr/>
      </dsp:nvSpPr>
      <dsp:spPr>
        <a:xfrm>
          <a:off x="4910666" y="2791155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CA1E1-0EC3-465D-B18C-7CF6CA8CE2EA}">
      <dsp:nvSpPr>
        <dsp:cNvPr id="0" name=""/>
        <dsp:cNvSpPr/>
      </dsp:nvSpPr>
      <dsp:spPr>
        <a:xfrm rot="5400000">
          <a:off x="3632538" y="2856856"/>
          <a:ext cx="1343829" cy="121242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E01EE-7BD8-4E9A-A1B8-D37DD468A98E}">
      <dsp:nvSpPr>
        <dsp:cNvPr id="0" name=""/>
        <dsp:cNvSpPr/>
      </dsp:nvSpPr>
      <dsp:spPr>
        <a:xfrm>
          <a:off x="5418666" y="315312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Proposition Design</a:t>
          </a:r>
          <a:endParaRPr lang="en-US" sz="2200" kern="1200" dirty="0"/>
        </a:p>
      </dsp:txBody>
      <dsp:txXfrm>
        <a:off x="5418666" y="3153122"/>
        <a:ext cx="2032000" cy="717431"/>
      </dsp:txXfrm>
    </dsp:sp>
    <dsp:sp modelId="{94FFA3D3-3072-4145-BE6F-5BC7264962C0}">
      <dsp:nvSpPr>
        <dsp:cNvPr id="0" name=""/>
        <dsp:cNvSpPr/>
      </dsp:nvSpPr>
      <dsp:spPr>
        <a:xfrm>
          <a:off x="4910666" y="3511838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EC4F2-7B4C-4423-A1B5-FD5FB4F75D3C}">
      <dsp:nvSpPr>
        <dsp:cNvPr id="0" name=""/>
        <dsp:cNvSpPr/>
      </dsp:nvSpPr>
      <dsp:spPr>
        <a:xfrm rot="5400000">
          <a:off x="3996266" y="3545704"/>
          <a:ext cx="948266" cy="88053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57982-316A-68CC-DAF4-A2DB9D76F788}"/>
              </a:ext>
            </a:extLst>
          </p:cNvPr>
          <p:cNvGrpSpPr/>
          <p:nvPr/>
        </p:nvGrpSpPr>
        <p:grpSpPr>
          <a:xfrm>
            <a:off x="0" y="508398"/>
            <a:ext cx="12192000" cy="6285108"/>
            <a:chOff x="0" y="508398"/>
            <a:chExt cx="12192000" cy="6285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5CBB6-0377-74F4-01EC-881A415237F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Product Pipeline</a:t>
              </a:r>
              <a:endParaRPr lang="en-US" sz="2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0897A0-B384-D300-2744-EFC858E509AD}"/>
                </a:ext>
              </a:extLst>
            </p:cNvPr>
            <p:cNvGrpSpPr/>
            <p:nvPr/>
          </p:nvGrpSpPr>
          <p:grpSpPr>
            <a:xfrm>
              <a:off x="301925" y="1142792"/>
              <a:ext cx="11588150" cy="5650714"/>
              <a:chOff x="301925" y="1142792"/>
              <a:chExt cx="11588150" cy="56507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000E9A-9F31-28FA-9C35-4B33D161D0A1}"/>
                  </a:ext>
                </a:extLst>
              </p:cNvPr>
              <p:cNvSpPr/>
              <p:nvPr/>
            </p:nvSpPr>
            <p:spPr>
              <a:xfrm>
                <a:off x="483079" y="2920041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Ideas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C1241C-093E-8A99-3C94-DD7FB830FBAF}"/>
                  </a:ext>
                </a:extLst>
              </p:cNvPr>
              <p:cNvSpPr/>
              <p:nvPr/>
            </p:nvSpPr>
            <p:spPr>
              <a:xfrm>
                <a:off x="2859991" y="2920040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EB9E60-94D2-F8E1-79AB-060F934C0454}"/>
                  </a:ext>
                </a:extLst>
              </p:cNvPr>
              <p:cNvSpPr/>
              <p:nvPr/>
            </p:nvSpPr>
            <p:spPr>
              <a:xfrm>
                <a:off x="5154232" y="2920039"/>
                <a:ext cx="1958390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Execution/Coding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CB4C00-7BEE-BF74-36FC-7D336370CA7C}"/>
                  </a:ext>
                </a:extLst>
              </p:cNvPr>
              <p:cNvSpPr/>
              <p:nvPr/>
            </p:nvSpPr>
            <p:spPr>
              <a:xfrm>
                <a:off x="7517869" y="2920038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DAEA26-3B30-6095-94B5-4E61933DB662}"/>
                  </a:ext>
                </a:extLst>
              </p:cNvPr>
              <p:cNvSpPr/>
              <p:nvPr/>
            </p:nvSpPr>
            <p:spPr>
              <a:xfrm>
                <a:off x="9785230" y="2920037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D8C68F3-AF49-CC34-0EAD-EBA661C9B38D}"/>
                  </a:ext>
                </a:extLst>
              </p:cNvPr>
              <p:cNvSpPr/>
              <p:nvPr/>
            </p:nvSpPr>
            <p:spPr>
              <a:xfrm>
                <a:off x="2406770" y="3355675"/>
                <a:ext cx="453221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856C080-71A2-6273-BE7B-63C1E82CB2C1}"/>
                  </a:ext>
                </a:extLst>
              </p:cNvPr>
              <p:cNvSpPr/>
              <p:nvPr/>
            </p:nvSpPr>
            <p:spPr>
              <a:xfrm>
                <a:off x="4783683" y="3355675"/>
                <a:ext cx="357274" cy="189781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BE794B23-3C1C-3530-43DE-B1E9EB14910B}"/>
                  </a:ext>
                </a:extLst>
              </p:cNvPr>
              <p:cNvSpPr/>
              <p:nvPr/>
            </p:nvSpPr>
            <p:spPr>
              <a:xfrm>
                <a:off x="7125896" y="3351361"/>
                <a:ext cx="391974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2D23D1B-0619-E293-9DD2-AB101FBDBE9A}"/>
                  </a:ext>
                </a:extLst>
              </p:cNvPr>
              <p:cNvSpPr/>
              <p:nvPr/>
            </p:nvSpPr>
            <p:spPr>
              <a:xfrm>
                <a:off x="9454834" y="3351361"/>
                <a:ext cx="330396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B05C5C6F-435F-868B-3DD5-56793B4ED19C}"/>
                  </a:ext>
                </a:extLst>
              </p:cNvPr>
              <p:cNvSpPr/>
              <p:nvPr/>
            </p:nvSpPr>
            <p:spPr>
              <a:xfrm>
                <a:off x="301925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Observations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86E3120F-46F6-92F8-6196-CB7418AC46EC}"/>
                  </a:ext>
                </a:extLst>
              </p:cNvPr>
              <p:cNvSpPr/>
              <p:nvPr/>
            </p:nvSpPr>
            <p:spPr>
              <a:xfrm>
                <a:off x="9422921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Released 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E56CCAD-A815-F5C3-41B5-7600811D3AD3}"/>
                  </a:ext>
                </a:extLst>
              </p:cNvPr>
              <p:cNvSpPr/>
              <p:nvPr/>
            </p:nvSpPr>
            <p:spPr>
              <a:xfrm>
                <a:off x="1233577" y="2018581"/>
                <a:ext cx="379563" cy="8022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7E3760BC-24FD-5251-9DDE-AC93A570535C}"/>
                  </a:ext>
                </a:extLst>
              </p:cNvPr>
              <p:cNvSpPr/>
              <p:nvPr/>
            </p:nvSpPr>
            <p:spPr>
              <a:xfrm>
                <a:off x="10609827" y="2018581"/>
                <a:ext cx="379564" cy="83244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D34E4D4A-B354-66EF-50BB-6498BDADB981}"/>
                  </a:ext>
                </a:extLst>
              </p:cNvPr>
              <p:cNvSpPr/>
              <p:nvPr/>
            </p:nvSpPr>
            <p:spPr>
              <a:xfrm rot="5400000">
                <a:off x="2279337" y="2180360"/>
                <a:ext cx="708086" cy="430060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2848FB7D-F736-9E83-301E-D3C9B2CE999B}"/>
                  </a:ext>
                </a:extLst>
              </p:cNvPr>
              <p:cNvSpPr/>
              <p:nvPr/>
            </p:nvSpPr>
            <p:spPr>
              <a:xfrm rot="5400000">
                <a:off x="9349929" y="2183175"/>
                <a:ext cx="708086" cy="437220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407A0FD7-28AF-0FD4-AAED-9A4C2C63B100}"/>
                  </a:ext>
                </a:extLst>
              </p:cNvPr>
              <p:cNvSpPr/>
              <p:nvPr/>
            </p:nvSpPr>
            <p:spPr>
              <a:xfrm rot="5400000">
                <a:off x="5796732" y="3306121"/>
                <a:ext cx="708086" cy="21263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/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2"/>
                        </a:solidFill>
                      </a:rPr>
                      <a:t>Continuous Design</a:t>
                    </a:r>
                  </a:p>
                  <a:p>
                    <a:pPr algn="ctr"/>
                    <a:endParaRPr lang="en-IN" sz="2800" dirty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IN" sz="1600" dirty="0">
                        <a:solidFill>
                          <a:schemeClr val="tx2"/>
                        </a:solidFill>
                      </a:rPr>
                      <a:t>Metric -&gt;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𝐸𝑛𝑔𝑎𝑔𝑒𝑚𝑒𝑛𝑡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𝑅𝑒𝑙𝑒𝑎𝑠𝑒𝑑</m:t>
                            </m:r>
                          </m:den>
                        </m:f>
                      </m:oMath>
                    </a14:m>
                    <a:r>
                      <a:rPr lang="en-IN" dirty="0">
                        <a:solidFill>
                          <a:schemeClr val="tx2"/>
                        </a:solidFill>
                      </a:rPr>
                      <a:t> </a:t>
                    </a:r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D9543780-A1F1-5A57-BD7E-81396393796B}"/>
                  </a:ext>
                </a:extLst>
              </p:cNvPr>
              <p:cNvSpPr/>
              <p:nvPr/>
            </p:nvSpPr>
            <p:spPr>
              <a:xfrm>
                <a:off x="5087618" y="4725596"/>
                <a:ext cx="212631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Agile Development</a:t>
                </a:r>
              </a:p>
              <a:p>
                <a:pPr algn="ctr"/>
                <a:endParaRPr lang="en-IN" sz="24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Total Features Released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54C1C8F-A248-1B5D-07C6-133ACB3017C4}"/>
                  </a:ext>
                </a:extLst>
              </p:cNvPr>
              <p:cNvSpPr/>
              <p:nvPr/>
            </p:nvSpPr>
            <p:spPr>
              <a:xfrm>
                <a:off x="7663825" y="4723321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Deployment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Frequency of Releases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D9E25F-CE16-BD4A-EEE1-19C48494862F}"/>
                  </a:ext>
                </a:extLst>
              </p:cNvPr>
              <p:cNvSpPr txBox="1"/>
              <p:nvPr/>
            </p:nvSpPr>
            <p:spPr>
              <a:xfrm>
                <a:off x="301925" y="6424174"/>
                <a:ext cx="115881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Amazon famously releases code every 11.6 seconds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B30BC-A475-F74D-109C-B9CD332157BD}"/>
              </a:ext>
            </a:extLst>
          </p:cNvPr>
          <p:cNvGrpSpPr/>
          <p:nvPr/>
        </p:nvGrpSpPr>
        <p:grpSpPr>
          <a:xfrm>
            <a:off x="0" y="-699965"/>
            <a:ext cx="12192000" cy="6728283"/>
            <a:chOff x="0" y="-699965"/>
            <a:chExt cx="12192000" cy="6728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ABA669-E2C2-6A58-AF7C-E3E39CD8C37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Motivation vs Ability/(Usability)</a:t>
              </a:r>
              <a:endParaRPr lang="en-US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C665A-EA11-002F-787F-77C5E2546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79631" y="1354347"/>
              <a:ext cx="0" cy="387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8FB51-B384-6B62-E6CF-64DF65FAE68C}"/>
                </a:ext>
              </a:extLst>
            </p:cNvPr>
            <p:cNvCxnSpPr/>
            <p:nvPr/>
          </p:nvCxnSpPr>
          <p:spPr>
            <a:xfrm>
              <a:off x="2769079" y="4934309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F274E3-9E3C-2028-68D4-8B89957D0079}"/>
                </a:ext>
              </a:extLst>
            </p:cNvPr>
            <p:cNvSpPr/>
            <p:nvPr/>
          </p:nvSpPr>
          <p:spPr>
            <a:xfrm rot="10800000">
              <a:off x="3921913" y="-699965"/>
              <a:ext cx="6090249" cy="499469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A1F6E-81FB-8EAE-0094-943CE5B6ECE4}"/>
                </a:ext>
              </a:extLst>
            </p:cNvPr>
            <p:cNvSpPr txBox="1"/>
            <p:nvPr/>
          </p:nvSpPr>
          <p:spPr>
            <a:xfrm>
              <a:off x="1656273" y="3001841"/>
              <a:ext cx="12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Motivation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FC1C-E65C-901A-A534-BC4F84103501}"/>
                </a:ext>
              </a:extLst>
            </p:cNvPr>
            <p:cNvSpPr txBox="1"/>
            <p:nvPr/>
          </p:nvSpPr>
          <p:spPr>
            <a:xfrm>
              <a:off x="5716207" y="5120156"/>
              <a:ext cx="192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Ability/(Usability)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4C9C-C7C8-2E68-519A-C99397481DE1}"/>
                </a:ext>
              </a:extLst>
            </p:cNvPr>
            <p:cNvSpPr txBox="1"/>
            <p:nvPr/>
          </p:nvSpPr>
          <p:spPr>
            <a:xfrm rot="2572262">
              <a:off x="4347239" y="3229487"/>
              <a:ext cx="1423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Line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2269-3E51-40EB-BE72-03EA83383958}"/>
                </a:ext>
              </a:extLst>
            </p:cNvPr>
            <p:cNvSpPr txBox="1"/>
            <p:nvPr/>
          </p:nvSpPr>
          <p:spPr>
            <a:xfrm>
              <a:off x="6031072" y="260995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</a:t>
              </a:r>
              <a:r>
                <a:rPr lang="en-IN" dirty="0">
                  <a:sym typeface="Wingdings" panose="05000000000000000000" pitchFamily="2" charset="2"/>
                </a:rPr>
                <a:t>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B6FBA-B966-8DED-3025-7AA07A6642B2}"/>
                </a:ext>
              </a:extLst>
            </p:cNvPr>
            <p:cNvSpPr txBox="1"/>
            <p:nvPr/>
          </p:nvSpPr>
          <p:spPr>
            <a:xfrm>
              <a:off x="3533360" y="3795047"/>
              <a:ext cx="119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Inaction </a:t>
              </a:r>
              <a:r>
                <a:rPr lang="en-IN" dirty="0">
                  <a:sym typeface="Wingdings" panose="05000000000000000000" pitchFamily="2" charset="2"/>
                </a:rPr>
                <a:t>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F04CE-5420-1FAF-6326-BB9C8F9F30DD}"/>
                </a:ext>
              </a:extLst>
            </p:cNvPr>
            <p:cNvSpPr txBox="1"/>
            <p:nvPr/>
          </p:nvSpPr>
          <p:spPr>
            <a:xfrm>
              <a:off x="3556242" y="1277897"/>
              <a:ext cx="189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Interplanetary Travel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5C7B7-D3CC-7315-699F-1335F5C3DFBC}"/>
                </a:ext>
              </a:extLst>
            </p:cNvPr>
            <p:cNvSpPr txBox="1"/>
            <p:nvPr/>
          </p:nvSpPr>
          <p:spPr>
            <a:xfrm>
              <a:off x="6967037" y="3994680"/>
              <a:ext cx="119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Having a cookie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D6F3A1-A104-8078-6452-3F4085880D21}"/>
                </a:ext>
              </a:extLst>
            </p:cNvPr>
            <p:cNvSpPr txBox="1"/>
            <p:nvPr/>
          </p:nvSpPr>
          <p:spPr>
            <a:xfrm>
              <a:off x="2641841" y="5720541"/>
              <a:ext cx="4325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Source: Adapted from BJ Fogg’s Behavioural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0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47F893-A733-6C1C-9EBC-221931156F4E}"/>
              </a:ext>
            </a:extLst>
          </p:cNvPr>
          <p:cNvGrpSpPr/>
          <p:nvPr/>
        </p:nvGrpSpPr>
        <p:grpSpPr>
          <a:xfrm>
            <a:off x="0" y="508398"/>
            <a:ext cx="12192000" cy="4796847"/>
            <a:chOff x="0" y="508398"/>
            <a:chExt cx="12192000" cy="47968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7C0E4B-0F3A-8012-C99D-E38EE9E64AF6}"/>
                </a:ext>
              </a:extLst>
            </p:cNvPr>
            <p:cNvGrpSpPr/>
            <p:nvPr/>
          </p:nvGrpSpPr>
          <p:grpSpPr>
            <a:xfrm>
              <a:off x="1242203" y="1269687"/>
              <a:ext cx="8557404" cy="4035558"/>
              <a:chOff x="1242203" y="1079906"/>
              <a:chExt cx="8557404" cy="4035558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515662E7-49C5-DFBA-CE81-C6E5867C4BE3}"/>
                  </a:ext>
                </a:extLst>
              </p:cNvPr>
              <p:cNvSpPr/>
              <p:nvPr/>
            </p:nvSpPr>
            <p:spPr>
              <a:xfrm>
                <a:off x="1242203" y="1449238"/>
                <a:ext cx="4278702" cy="366622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73079363-7F66-8B90-D196-95C1B4DD852A}"/>
                  </a:ext>
                </a:extLst>
              </p:cNvPr>
              <p:cNvSpPr/>
              <p:nvPr/>
            </p:nvSpPr>
            <p:spPr>
              <a:xfrm>
                <a:off x="5520905" y="1449238"/>
                <a:ext cx="4278702" cy="3666226"/>
              </a:xfrm>
              <a:prstGeom prst="diamon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6A081-CA9D-15B1-9491-2C427F5B0433}"/>
                  </a:ext>
                </a:extLst>
              </p:cNvPr>
              <p:cNvSpPr/>
              <p:nvPr/>
            </p:nvSpPr>
            <p:spPr>
              <a:xfrm>
                <a:off x="3221962" y="2711564"/>
                <a:ext cx="134572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Problem/Job to de Done (JTBD)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ACECD9-B13A-C71E-964B-5F2C4B704DE0}"/>
                  </a:ext>
                </a:extLst>
              </p:cNvPr>
              <p:cNvSpPr/>
              <p:nvPr/>
            </p:nvSpPr>
            <p:spPr>
              <a:xfrm>
                <a:off x="1949567" y="2711564"/>
                <a:ext cx="134572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Persona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9EF5B54-E736-AAF0-1CD9-C24E8C49AD18}"/>
                  </a:ext>
                </a:extLst>
              </p:cNvPr>
              <p:cNvSpPr/>
              <p:nvPr/>
            </p:nvSpPr>
            <p:spPr>
              <a:xfrm>
                <a:off x="4899804" y="2723069"/>
                <a:ext cx="156138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Demand/Value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3F7C29-40D3-999F-4E67-D688165BC8C7}"/>
                  </a:ext>
                </a:extLst>
              </p:cNvPr>
              <p:cNvSpPr/>
              <p:nvPr/>
            </p:nvSpPr>
            <p:spPr>
              <a:xfrm>
                <a:off x="7060720" y="2723069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Usability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1DA81C-38ED-C0B3-0C5F-BEB3DDF4CA26}"/>
                  </a:ext>
                </a:extLst>
              </p:cNvPr>
              <p:cNvSpPr txBox="1"/>
              <p:nvPr/>
            </p:nvSpPr>
            <p:spPr>
              <a:xfrm>
                <a:off x="1647646" y="1079906"/>
                <a:ext cx="337005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Problem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A390B8-F147-AD23-EBBE-D3B9442CB99F}"/>
                  </a:ext>
                </a:extLst>
              </p:cNvPr>
              <p:cNvSpPr txBox="1"/>
              <p:nvPr/>
            </p:nvSpPr>
            <p:spPr>
              <a:xfrm>
                <a:off x="5998238" y="1079906"/>
                <a:ext cx="337004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Solution</a:t>
                </a:r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48ED2-A7E2-CB0C-B07A-2BAB577E574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Continuous Design Process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7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CB653A-E763-20F3-A17C-34043A2464BA}"/>
              </a:ext>
            </a:extLst>
          </p:cNvPr>
          <p:cNvGrpSpPr/>
          <p:nvPr/>
        </p:nvGrpSpPr>
        <p:grpSpPr>
          <a:xfrm>
            <a:off x="0" y="508398"/>
            <a:ext cx="12192000" cy="6054478"/>
            <a:chOff x="0" y="508398"/>
            <a:chExt cx="12192000" cy="60544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0BE4ED-87E0-4FE5-8B81-DBC9AC18214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 Business of Software Development</a:t>
              </a:r>
            </a:p>
          </p:txBody>
        </p:sp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A8888C1B-EFF5-0778-8F61-C8C74DC048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4601483"/>
                </p:ext>
              </p:extLst>
            </p:nvPr>
          </p:nvGraphicFramePr>
          <p:xfrm>
            <a:off x="2032000" y="1144209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593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174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52</cp:revision>
  <dcterms:created xsi:type="dcterms:W3CDTF">2022-10-23T22:53:56Z</dcterms:created>
  <dcterms:modified xsi:type="dcterms:W3CDTF">2022-11-01T23:52:35Z</dcterms:modified>
</cp:coreProperties>
</file>