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8A8E0D-423D-3410-48E5-4FE288DB2848}"/>
              </a:ext>
            </a:extLst>
          </p:cNvPr>
          <p:cNvGrpSpPr/>
          <p:nvPr/>
        </p:nvGrpSpPr>
        <p:grpSpPr>
          <a:xfrm>
            <a:off x="431322" y="664234"/>
            <a:ext cx="10567356" cy="4972408"/>
            <a:chOff x="431322" y="664234"/>
            <a:chExt cx="10567356" cy="497240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AF8A17-7BD8-CC91-9359-D5467519833D}"/>
                </a:ext>
              </a:extLst>
            </p:cNvPr>
            <p:cNvGrpSpPr/>
            <p:nvPr/>
          </p:nvGrpSpPr>
          <p:grpSpPr>
            <a:xfrm>
              <a:off x="431322" y="664234"/>
              <a:ext cx="10567356" cy="4972408"/>
              <a:chOff x="431322" y="664234"/>
              <a:chExt cx="10567356" cy="497240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3BA2195-6AE4-768C-684F-7404D1C1E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325" y="1224951"/>
                <a:ext cx="0" cy="393364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ED6EBF6-020D-381A-912C-EDF47C3A2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034" y="3183147"/>
                <a:ext cx="641805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B1A9A1-D9C9-C0B5-95B2-99EFF214EA67}"/>
                  </a:ext>
                </a:extLst>
              </p:cNvPr>
              <p:cNvSpPr/>
              <p:nvPr/>
            </p:nvSpPr>
            <p:spPr>
              <a:xfrm>
                <a:off x="431322" y="2872596"/>
                <a:ext cx="1940934" cy="5564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Engineering</a:t>
                </a: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Focussed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C555F77-A0F1-4197-AB21-FD1DE71B586A}"/>
                  </a:ext>
                </a:extLst>
              </p:cNvPr>
              <p:cNvSpPr/>
              <p:nvPr/>
            </p:nvSpPr>
            <p:spPr>
              <a:xfrm>
                <a:off x="9204395" y="2872596"/>
                <a:ext cx="1794283" cy="556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Business Focussed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47ABA2-7BD6-7699-CEBD-A01988CC67C0}"/>
                  </a:ext>
                </a:extLst>
              </p:cNvPr>
              <p:cNvSpPr/>
              <p:nvPr/>
            </p:nvSpPr>
            <p:spPr>
              <a:xfrm>
                <a:off x="4899804" y="5275772"/>
                <a:ext cx="1777042" cy="3608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Low Abstraction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C10E15-EB2A-8D77-5C9C-C8CF90065C38}"/>
                  </a:ext>
                </a:extLst>
              </p:cNvPr>
              <p:cNvSpPr/>
              <p:nvPr/>
            </p:nvSpPr>
            <p:spPr>
              <a:xfrm>
                <a:off x="4899804" y="664234"/>
                <a:ext cx="1777042" cy="443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High Abstraction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3555925-4EE4-D003-C241-A3E593B74939}"/>
                </a:ext>
              </a:extLst>
            </p:cNvPr>
            <p:cNvGrpSpPr/>
            <p:nvPr/>
          </p:nvGrpSpPr>
          <p:grpSpPr>
            <a:xfrm>
              <a:off x="1647646" y="1207699"/>
              <a:ext cx="7936291" cy="4050821"/>
              <a:chOff x="1647646" y="1207699"/>
              <a:chExt cx="7936291" cy="405082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C526B55-6C8D-CBBF-224D-64D097A388A8}"/>
                  </a:ext>
                </a:extLst>
              </p:cNvPr>
              <p:cNvSpPr/>
              <p:nvPr/>
            </p:nvSpPr>
            <p:spPr>
              <a:xfrm>
                <a:off x="1647646" y="4697811"/>
                <a:ext cx="1690776" cy="56070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Developer Platform/API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E8040DE-E13C-DAAE-D150-D1503039FFE7}"/>
                  </a:ext>
                </a:extLst>
              </p:cNvPr>
              <p:cNvSpPr/>
              <p:nvPr/>
            </p:nvSpPr>
            <p:spPr>
              <a:xfrm>
                <a:off x="7366959" y="4692888"/>
                <a:ext cx="2216978" cy="56070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Enterprise Software in Speciality Area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AB02D80-F562-3DB7-A8D1-12557814D080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832784" cy="591620"/>
                <a:chOff x="1647646" y="1207699"/>
                <a:chExt cx="7832784" cy="59162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54E7F14F-FDE4-7E6E-EBDC-04B65837E072}"/>
                    </a:ext>
                  </a:extLst>
                </p:cNvPr>
                <p:cNvSpPr/>
                <p:nvPr/>
              </p:nvSpPr>
              <p:spPr>
                <a:xfrm>
                  <a:off x="1647646" y="1207699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  <a:r>
                    <a:rPr lang="en-IN" baseline="30000" dirty="0">
                      <a:solidFill>
                        <a:schemeClr val="tx1"/>
                      </a:solidFill>
                    </a:rPr>
                    <a:t>rd</a:t>
                  </a:r>
                  <a:r>
                    <a:rPr lang="en-IN" dirty="0">
                      <a:solidFill>
                        <a:schemeClr val="tx1"/>
                      </a:solidFill>
                    </a:rPr>
                    <a:t> Party Developer PM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70C6C5AC-060B-3B7F-94C7-B964538E1486}"/>
                    </a:ext>
                  </a:extLst>
                </p:cNvPr>
                <p:cNvSpPr/>
                <p:nvPr/>
              </p:nvSpPr>
              <p:spPr>
                <a:xfrm>
                  <a:off x="7789654" y="1238610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Growth PM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10</cp:revision>
  <dcterms:created xsi:type="dcterms:W3CDTF">2022-10-23T22:53:56Z</dcterms:created>
  <dcterms:modified xsi:type="dcterms:W3CDTF">2022-10-23T23:08:54Z</dcterms:modified>
</cp:coreProperties>
</file>