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65" r:id="rId3"/>
    <p:sldId id="367" r:id="rId4"/>
    <p:sldId id="368" r:id="rId5"/>
    <p:sldId id="369" r:id="rId6"/>
    <p:sldId id="3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1CBE51-A6E2-44A8-8CE3-00FB3397B824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66F3F465-2025-4F56-BBB6-E49CFE5CFEE1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054A36D5-CA43-41A0-B248-A1F02BECD515}" type="parTrans" cxnId="{7BF67A29-71FE-4423-A814-A26C78AF044C}">
      <dgm:prSet/>
      <dgm:spPr/>
      <dgm:t>
        <a:bodyPr/>
        <a:lstStyle/>
        <a:p>
          <a:endParaRPr lang="en-US"/>
        </a:p>
      </dgm:t>
    </dgm:pt>
    <dgm:pt modelId="{812F63BA-9032-4E3B-9B8A-F71765A6750F}" type="sibTrans" cxnId="{7BF67A29-71FE-4423-A814-A26C78AF044C}">
      <dgm:prSet/>
      <dgm:spPr/>
      <dgm:t>
        <a:bodyPr/>
        <a:lstStyle/>
        <a:p>
          <a:endParaRPr lang="en-US"/>
        </a:p>
      </dgm:t>
    </dgm:pt>
    <dgm:pt modelId="{2317ABB6-0AE5-487B-9B2B-30B0174D8C5F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DF08CBBB-3E08-4C32-BAFE-E36E8DEBB69E}" type="parTrans" cxnId="{C69AC8DE-F776-424C-B042-DF90E413A31E}">
      <dgm:prSet/>
      <dgm:spPr/>
      <dgm:t>
        <a:bodyPr/>
        <a:lstStyle/>
        <a:p>
          <a:endParaRPr lang="en-US"/>
        </a:p>
      </dgm:t>
    </dgm:pt>
    <dgm:pt modelId="{B9145907-EEC7-4F69-8C43-921B05C54F18}" type="sibTrans" cxnId="{C69AC8DE-F776-424C-B042-DF90E413A31E}">
      <dgm:prSet/>
      <dgm:spPr/>
      <dgm:t>
        <a:bodyPr/>
        <a:lstStyle/>
        <a:p>
          <a:endParaRPr lang="en-US"/>
        </a:p>
      </dgm:t>
    </dgm:pt>
    <dgm:pt modelId="{FCAEB2A2-C58E-45A3-9C36-471824A85297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01F79801-BE7E-417E-A3D9-D01081E60C25}" type="parTrans" cxnId="{006ECCD3-1C32-4A0F-B811-DFD194A1DF90}">
      <dgm:prSet/>
      <dgm:spPr/>
      <dgm:t>
        <a:bodyPr/>
        <a:lstStyle/>
        <a:p>
          <a:endParaRPr lang="en-US"/>
        </a:p>
      </dgm:t>
    </dgm:pt>
    <dgm:pt modelId="{9F90AD30-07E3-4189-8F72-69B25185F66F}" type="sibTrans" cxnId="{006ECCD3-1C32-4A0F-B811-DFD194A1DF90}">
      <dgm:prSet/>
      <dgm:spPr/>
      <dgm:t>
        <a:bodyPr/>
        <a:lstStyle/>
        <a:p>
          <a:endParaRPr lang="en-US"/>
        </a:p>
      </dgm:t>
    </dgm:pt>
    <dgm:pt modelId="{736004F9-3D5C-4384-BE14-ECCC501E599A}" type="pres">
      <dgm:prSet presAssocID="{7E1CBE51-A6E2-44A8-8CE3-00FB3397B824}" presName="composite" presStyleCnt="0">
        <dgm:presLayoutVars>
          <dgm:chMax val="5"/>
          <dgm:dir/>
          <dgm:resizeHandles val="exact"/>
        </dgm:presLayoutVars>
      </dgm:prSet>
      <dgm:spPr/>
    </dgm:pt>
    <dgm:pt modelId="{5638178E-7A26-4153-B776-82E674DF3F86}" type="pres">
      <dgm:prSet presAssocID="{66F3F465-2025-4F56-BBB6-E49CFE5CFEE1}" presName="circle1" presStyleLbl="lnNode1" presStyleIdx="0" presStyleCnt="3"/>
      <dgm:spPr>
        <a:solidFill>
          <a:schemeClr val="accent2"/>
        </a:solidFill>
      </dgm:spPr>
    </dgm:pt>
    <dgm:pt modelId="{E777867F-8BAA-41E4-BEE9-EFDB78E25746}" type="pres">
      <dgm:prSet presAssocID="{66F3F465-2025-4F56-BBB6-E49CFE5CFEE1}" presName="text1" presStyleLbl="revTx" presStyleIdx="0" presStyleCnt="3">
        <dgm:presLayoutVars>
          <dgm:bulletEnabled val="1"/>
        </dgm:presLayoutVars>
      </dgm:prSet>
      <dgm:spPr/>
    </dgm:pt>
    <dgm:pt modelId="{52F90CD2-5FE5-43B4-AF1E-239F1D77EFF6}" type="pres">
      <dgm:prSet presAssocID="{66F3F465-2025-4F56-BBB6-E49CFE5CFEE1}" presName="line1" presStyleLbl="callout" presStyleIdx="0" presStyleCnt="6"/>
      <dgm:spPr/>
    </dgm:pt>
    <dgm:pt modelId="{AAFF6B6F-DF3E-4094-A3A5-0BB7D02CBEA5}" type="pres">
      <dgm:prSet presAssocID="{66F3F465-2025-4F56-BBB6-E49CFE5CFEE1}" presName="d1" presStyleLbl="callout" presStyleIdx="1" presStyleCnt="6"/>
      <dgm:spPr/>
    </dgm:pt>
    <dgm:pt modelId="{2D4209E1-0AC7-4B2C-82BB-F68470961E7B}" type="pres">
      <dgm:prSet presAssocID="{2317ABB6-0AE5-487B-9B2B-30B0174D8C5F}" presName="circle2" presStyleLbl="lnNode1" presStyleIdx="1" presStyleCnt="3"/>
      <dgm:spPr>
        <a:solidFill>
          <a:schemeClr val="accent4"/>
        </a:solidFill>
      </dgm:spPr>
    </dgm:pt>
    <dgm:pt modelId="{44B1D500-2F91-4A46-A9BA-05CC2DBB29A1}" type="pres">
      <dgm:prSet presAssocID="{2317ABB6-0AE5-487B-9B2B-30B0174D8C5F}" presName="text2" presStyleLbl="revTx" presStyleIdx="1" presStyleCnt="3">
        <dgm:presLayoutVars>
          <dgm:bulletEnabled val="1"/>
        </dgm:presLayoutVars>
      </dgm:prSet>
      <dgm:spPr/>
    </dgm:pt>
    <dgm:pt modelId="{8870D067-79F8-4EDB-91E7-F37970471528}" type="pres">
      <dgm:prSet presAssocID="{2317ABB6-0AE5-487B-9B2B-30B0174D8C5F}" presName="line2" presStyleLbl="callout" presStyleIdx="2" presStyleCnt="6"/>
      <dgm:spPr/>
    </dgm:pt>
    <dgm:pt modelId="{AC91C961-C901-40EB-B760-9F2F59B17F9E}" type="pres">
      <dgm:prSet presAssocID="{2317ABB6-0AE5-487B-9B2B-30B0174D8C5F}" presName="d2" presStyleLbl="callout" presStyleIdx="3" presStyleCnt="6"/>
      <dgm:spPr/>
    </dgm:pt>
    <dgm:pt modelId="{93EA3471-4246-4293-9B96-765D90EB19B4}" type="pres">
      <dgm:prSet presAssocID="{FCAEB2A2-C58E-45A3-9C36-471824A85297}" presName="circle3" presStyleLbl="lnNode1" presStyleIdx="2" presStyleCnt="3"/>
      <dgm:spPr>
        <a:solidFill>
          <a:schemeClr val="accent5"/>
        </a:solidFill>
      </dgm:spPr>
    </dgm:pt>
    <dgm:pt modelId="{34F09039-4CE0-4114-9A63-C80E8D79FA18}" type="pres">
      <dgm:prSet presAssocID="{FCAEB2A2-C58E-45A3-9C36-471824A85297}" presName="text3" presStyleLbl="revTx" presStyleIdx="2" presStyleCnt="3">
        <dgm:presLayoutVars>
          <dgm:bulletEnabled val="1"/>
        </dgm:presLayoutVars>
      </dgm:prSet>
      <dgm:spPr/>
    </dgm:pt>
    <dgm:pt modelId="{BF44292F-87B6-44F6-8E02-8370C2778DCC}" type="pres">
      <dgm:prSet presAssocID="{FCAEB2A2-C58E-45A3-9C36-471824A85297}" presName="line3" presStyleLbl="callout" presStyleIdx="4" presStyleCnt="6"/>
      <dgm:spPr/>
    </dgm:pt>
    <dgm:pt modelId="{D8AE558D-70A6-4FBD-9596-BF8ADDB56192}" type="pres">
      <dgm:prSet presAssocID="{FCAEB2A2-C58E-45A3-9C36-471824A85297}" presName="d3" presStyleLbl="callout" presStyleIdx="5" presStyleCnt="6"/>
      <dgm:spPr/>
    </dgm:pt>
  </dgm:ptLst>
  <dgm:cxnLst>
    <dgm:cxn modelId="{C7448D21-3DC9-47A9-8165-A8AF8B4EAB03}" type="presOf" srcId="{FCAEB2A2-C58E-45A3-9C36-471824A85297}" destId="{34F09039-4CE0-4114-9A63-C80E8D79FA18}" srcOrd="0" destOrd="0" presId="urn:microsoft.com/office/officeart/2005/8/layout/target1"/>
    <dgm:cxn modelId="{7BF67A29-71FE-4423-A814-A26C78AF044C}" srcId="{7E1CBE51-A6E2-44A8-8CE3-00FB3397B824}" destId="{66F3F465-2025-4F56-BBB6-E49CFE5CFEE1}" srcOrd="0" destOrd="0" parTransId="{054A36D5-CA43-41A0-B248-A1F02BECD515}" sibTransId="{812F63BA-9032-4E3B-9B8A-F71765A6750F}"/>
    <dgm:cxn modelId="{7456C7AE-088D-45B0-9699-8FB5F4E3491C}" type="presOf" srcId="{2317ABB6-0AE5-487B-9B2B-30B0174D8C5F}" destId="{44B1D500-2F91-4A46-A9BA-05CC2DBB29A1}" srcOrd="0" destOrd="0" presId="urn:microsoft.com/office/officeart/2005/8/layout/target1"/>
    <dgm:cxn modelId="{9C3AF8B6-CB3C-4635-AAFD-038475CB0120}" type="presOf" srcId="{7E1CBE51-A6E2-44A8-8CE3-00FB3397B824}" destId="{736004F9-3D5C-4384-BE14-ECCC501E599A}" srcOrd="0" destOrd="0" presId="urn:microsoft.com/office/officeart/2005/8/layout/target1"/>
    <dgm:cxn modelId="{006ECCD3-1C32-4A0F-B811-DFD194A1DF90}" srcId="{7E1CBE51-A6E2-44A8-8CE3-00FB3397B824}" destId="{FCAEB2A2-C58E-45A3-9C36-471824A85297}" srcOrd="2" destOrd="0" parTransId="{01F79801-BE7E-417E-A3D9-D01081E60C25}" sibTransId="{9F90AD30-07E3-4189-8F72-69B25185F66F}"/>
    <dgm:cxn modelId="{C69AC8DE-F776-424C-B042-DF90E413A31E}" srcId="{7E1CBE51-A6E2-44A8-8CE3-00FB3397B824}" destId="{2317ABB6-0AE5-487B-9B2B-30B0174D8C5F}" srcOrd="1" destOrd="0" parTransId="{DF08CBBB-3E08-4C32-BAFE-E36E8DEBB69E}" sibTransId="{B9145907-EEC7-4F69-8C43-921B05C54F18}"/>
    <dgm:cxn modelId="{0434EAF6-5EA5-4957-8819-C532D72800A2}" type="presOf" srcId="{66F3F465-2025-4F56-BBB6-E49CFE5CFEE1}" destId="{E777867F-8BAA-41E4-BEE9-EFDB78E25746}" srcOrd="0" destOrd="0" presId="urn:microsoft.com/office/officeart/2005/8/layout/target1"/>
    <dgm:cxn modelId="{48A603B2-9024-4511-8177-F979C5CFC14A}" type="presParOf" srcId="{736004F9-3D5C-4384-BE14-ECCC501E599A}" destId="{5638178E-7A26-4153-B776-82E674DF3F86}" srcOrd="0" destOrd="0" presId="urn:microsoft.com/office/officeart/2005/8/layout/target1"/>
    <dgm:cxn modelId="{31300834-BEB7-4EC5-9FA3-0C348FA5A07B}" type="presParOf" srcId="{736004F9-3D5C-4384-BE14-ECCC501E599A}" destId="{E777867F-8BAA-41E4-BEE9-EFDB78E25746}" srcOrd="1" destOrd="0" presId="urn:microsoft.com/office/officeart/2005/8/layout/target1"/>
    <dgm:cxn modelId="{A83E407E-61A8-4E4C-9549-557437FF3C4E}" type="presParOf" srcId="{736004F9-3D5C-4384-BE14-ECCC501E599A}" destId="{52F90CD2-5FE5-43B4-AF1E-239F1D77EFF6}" srcOrd="2" destOrd="0" presId="urn:microsoft.com/office/officeart/2005/8/layout/target1"/>
    <dgm:cxn modelId="{978A981E-1F4D-4AFE-ACE0-3D2EFF2592C1}" type="presParOf" srcId="{736004F9-3D5C-4384-BE14-ECCC501E599A}" destId="{AAFF6B6F-DF3E-4094-A3A5-0BB7D02CBEA5}" srcOrd="3" destOrd="0" presId="urn:microsoft.com/office/officeart/2005/8/layout/target1"/>
    <dgm:cxn modelId="{8C3A82C6-ACD9-4717-8A5B-4F9C9444A4A1}" type="presParOf" srcId="{736004F9-3D5C-4384-BE14-ECCC501E599A}" destId="{2D4209E1-0AC7-4B2C-82BB-F68470961E7B}" srcOrd="4" destOrd="0" presId="urn:microsoft.com/office/officeart/2005/8/layout/target1"/>
    <dgm:cxn modelId="{1F9B8016-D3D6-46CA-8126-AF3FE98BB660}" type="presParOf" srcId="{736004F9-3D5C-4384-BE14-ECCC501E599A}" destId="{44B1D500-2F91-4A46-A9BA-05CC2DBB29A1}" srcOrd="5" destOrd="0" presId="urn:microsoft.com/office/officeart/2005/8/layout/target1"/>
    <dgm:cxn modelId="{8094EBC0-C3F7-4E82-966C-A41889AF052B}" type="presParOf" srcId="{736004F9-3D5C-4384-BE14-ECCC501E599A}" destId="{8870D067-79F8-4EDB-91E7-F37970471528}" srcOrd="6" destOrd="0" presId="urn:microsoft.com/office/officeart/2005/8/layout/target1"/>
    <dgm:cxn modelId="{5E54AB1F-6DE2-4436-A9A4-321C371A6E04}" type="presParOf" srcId="{736004F9-3D5C-4384-BE14-ECCC501E599A}" destId="{AC91C961-C901-40EB-B760-9F2F59B17F9E}" srcOrd="7" destOrd="0" presId="urn:microsoft.com/office/officeart/2005/8/layout/target1"/>
    <dgm:cxn modelId="{380DDCAB-CE26-4DF6-938C-E225E434C818}" type="presParOf" srcId="{736004F9-3D5C-4384-BE14-ECCC501E599A}" destId="{93EA3471-4246-4293-9B96-765D90EB19B4}" srcOrd="8" destOrd="0" presId="urn:microsoft.com/office/officeart/2005/8/layout/target1"/>
    <dgm:cxn modelId="{06C66CE1-8C3D-4D4D-8749-8D05E9F55479}" type="presParOf" srcId="{736004F9-3D5C-4384-BE14-ECCC501E599A}" destId="{34F09039-4CE0-4114-9A63-C80E8D79FA18}" srcOrd="9" destOrd="0" presId="urn:microsoft.com/office/officeart/2005/8/layout/target1"/>
    <dgm:cxn modelId="{3AC450B2-7503-4FF9-BFA0-EA11331DB1E5}" type="presParOf" srcId="{736004F9-3D5C-4384-BE14-ECCC501E599A}" destId="{BF44292F-87B6-44F6-8E02-8370C2778DCC}" srcOrd="10" destOrd="0" presId="urn:microsoft.com/office/officeart/2005/8/layout/target1"/>
    <dgm:cxn modelId="{7998480F-43DE-49CC-A160-A168FACDD2F3}" type="presParOf" srcId="{736004F9-3D5C-4384-BE14-ECCC501E599A}" destId="{D8AE558D-70A6-4FBD-9596-BF8ADDB56192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EA3471-4246-4293-9B96-765D90EB19B4}">
      <dsp:nvSpPr>
        <dsp:cNvPr id="0" name=""/>
        <dsp:cNvSpPr/>
      </dsp:nvSpPr>
      <dsp:spPr>
        <a:xfrm>
          <a:off x="508000" y="1015999"/>
          <a:ext cx="3048000" cy="3048000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209E1-0AC7-4B2C-82BB-F68470961E7B}">
      <dsp:nvSpPr>
        <dsp:cNvPr id="0" name=""/>
        <dsp:cNvSpPr/>
      </dsp:nvSpPr>
      <dsp:spPr>
        <a:xfrm>
          <a:off x="1117600" y="1625599"/>
          <a:ext cx="1828800" cy="1828800"/>
        </a:xfrm>
        <a:prstGeom prst="ellipse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8178E-7A26-4153-B776-82E674DF3F86}">
      <dsp:nvSpPr>
        <dsp:cNvPr id="0" name=""/>
        <dsp:cNvSpPr/>
      </dsp:nvSpPr>
      <dsp:spPr>
        <a:xfrm>
          <a:off x="1727200" y="2235200"/>
          <a:ext cx="609600" cy="609600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7867F-8BAA-41E4-BEE9-EFDB78E25746}">
      <dsp:nvSpPr>
        <dsp:cNvPr id="0" name=""/>
        <dsp:cNvSpPr/>
      </dsp:nvSpPr>
      <dsp:spPr>
        <a:xfrm>
          <a:off x="4064000" y="0"/>
          <a:ext cx="1524000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67310" rIns="67310" bIns="6731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 </a:t>
          </a:r>
        </a:p>
      </dsp:txBody>
      <dsp:txXfrm>
        <a:off x="4064000" y="0"/>
        <a:ext cx="1524000" cy="889000"/>
      </dsp:txXfrm>
    </dsp:sp>
    <dsp:sp modelId="{52F90CD2-5FE5-43B4-AF1E-239F1D77EFF6}">
      <dsp:nvSpPr>
        <dsp:cNvPr id="0" name=""/>
        <dsp:cNvSpPr/>
      </dsp:nvSpPr>
      <dsp:spPr>
        <a:xfrm>
          <a:off x="3683000" y="444499"/>
          <a:ext cx="38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FF6B6F-DF3E-4094-A3A5-0BB7D02CBEA5}">
      <dsp:nvSpPr>
        <dsp:cNvPr id="0" name=""/>
        <dsp:cNvSpPr/>
      </dsp:nvSpPr>
      <dsp:spPr>
        <a:xfrm rot="5400000">
          <a:off x="1809242" y="667766"/>
          <a:ext cx="2094991" cy="164947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1D500-2F91-4A46-A9BA-05CC2DBB29A1}">
      <dsp:nvSpPr>
        <dsp:cNvPr id="0" name=""/>
        <dsp:cNvSpPr/>
      </dsp:nvSpPr>
      <dsp:spPr>
        <a:xfrm>
          <a:off x="4064000" y="888999"/>
          <a:ext cx="1524000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67310" rIns="67310" bIns="6731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 </a:t>
          </a:r>
        </a:p>
      </dsp:txBody>
      <dsp:txXfrm>
        <a:off x="4064000" y="888999"/>
        <a:ext cx="1524000" cy="889000"/>
      </dsp:txXfrm>
    </dsp:sp>
    <dsp:sp modelId="{8870D067-79F8-4EDB-91E7-F37970471528}">
      <dsp:nvSpPr>
        <dsp:cNvPr id="0" name=""/>
        <dsp:cNvSpPr/>
      </dsp:nvSpPr>
      <dsp:spPr>
        <a:xfrm>
          <a:off x="3683000" y="1333499"/>
          <a:ext cx="38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91C961-C901-40EB-B760-9F2F59B17F9E}">
      <dsp:nvSpPr>
        <dsp:cNvPr id="0" name=""/>
        <dsp:cNvSpPr/>
      </dsp:nvSpPr>
      <dsp:spPr>
        <a:xfrm rot="5400000">
          <a:off x="2258923" y="1542897"/>
          <a:ext cx="1632508" cy="121259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09039-4CE0-4114-9A63-C80E8D79FA18}">
      <dsp:nvSpPr>
        <dsp:cNvPr id="0" name=""/>
        <dsp:cNvSpPr/>
      </dsp:nvSpPr>
      <dsp:spPr>
        <a:xfrm>
          <a:off x="4064000" y="1777999"/>
          <a:ext cx="1524000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67310" rIns="67310" bIns="6731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 </a:t>
          </a:r>
        </a:p>
      </dsp:txBody>
      <dsp:txXfrm>
        <a:off x="4064000" y="1777999"/>
        <a:ext cx="1524000" cy="889000"/>
      </dsp:txXfrm>
    </dsp:sp>
    <dsp:sp modelId="{BF44292F-87B6-44F6-8E02-8370C2778DCC}">
      <dsp:nvSpPr>
        <dsp:cNvPr id="0" name=""/>
        <dsp:cNvSpPr/>
      </dsp:nvSpPr>
      <dsp:spPr>
        <a:xfrm>
          <a:off x="3683000" y="2222499"/>
          <a:ext cx="38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AE558D-70A6-4FBD-9596-BF8ADDB56192}">
      <dsp:nvSpPr>
        <dsp:cNvPr id="0" name=""/>
        <dsp:cNvSpPr/>
      </dsp:nvSpPr>
      <dsp:spPr>
        <a:xfrm rot="5400000">
          <a:off x="2709164" y="2417317"/>
          <a:ext cx="1166368" cy="77571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F8300-5ADF-476D-9D83-D0A9D89B354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63412-E8AA-48DC-A6BD-BB36BBF92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3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63412-E8AA-48DC-A6BD-BB36BBF92C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4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C073-5162-49BF-D3F4-1C794CE2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226FF-CB41-BE92-44E0-491C18C00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4A86F-12EE-5D8F-4395-651191C3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F9A55-3078-BC0D-9BBF-93201DCD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86A1D-64FD-CB37-A0EB-94B5D923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9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3943-F3A2-86E1-0C0B-02960FB0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7FBBF-E4FE-A826-1165-049B7E60B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962CD-3375-B12D-C66F-0BDF0F93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123C5-8FAE-25B4-020E-62665841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F74D8-5465-50F3-6258-1F9B564A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8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23045-E6C7-65D0-FA9E-93A616B8B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42EE1-D0F9-4AC8-AF41-1C172E63E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15881-BF90-3D30-D83A-1D6B5CC5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CC883-69E5-8C0D-C13B-B2AFC8C9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6373C-2FA9-7849-FF54-66AE441D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0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4C77-A132-8E01-257A-E8D38D55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FBFE-4C8B-8AC2-85EF-BEB4FD99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7C9B5-9E20-2DB7-F4C9-B2555ABB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8900-D31B-BC30-8E20-778D18C3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1616B-C465-64CF-009A-02171AC6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4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73A4-E208-054E-F02A-F9A513061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333CE-C48B-1B05-31A2-29FC9F969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8FAE4-306B-5E4F-82F3-D522905B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9F2B3-2F26-123A-2157-C5EF1CB5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83AFE-0C41-CFDA-1ADB-9442BD0E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8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54B8-1397-8C7B-03BD-9488605D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3546C-3C79-B35F-BB76-EFF5BC5E0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8D4DE-CFBA-5636-89AC-074F7ECD5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C5A46-F293-C528-8BD9-239D2BF4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34114-0430-9E23-841B-D3C34948D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AD7DA-E24A-6AF7-25A1-72322960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1CC7-E7F0-418C-3C2A-7BFA09D6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2B33A-F6A9-C22D-9B99-EBA6B6BEC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5A1F6-A437-81B8-97B6-1C2B934C0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B2679-EBE7-AF17-3421-4D5B8AE7D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F021D-EB43-1622-2635-CAAD04085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854C4-1740-2228-0579-F0D03FC1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506FB-09D8-946C-2628-231A5CE0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F1413-79F7-46F1-F306-978FB193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1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1661-3C33-F9B8-5EBD-8BD9F4AB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10B3C8-ADC2-7DCE-9D48-334199C9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A0E6B-49ED-0193-AC1B-74361414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2D450-A66E-95F2-047F-966DE513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7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10C43-BDCC-29DF-F9DC-06FEA8B1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C4442-A09C-E1A8-9169-76510E95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B38A-8227-5668-10DF-58C47349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2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8E4D-B478-6B6D-B68D-1F1CB28E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D19E-E955-5899-ABAB-686BF0C3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19AD7-C96A-4A9A-B5B7-1D49B0792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DC053-C4B8-BCF3-2C96-EBAEB536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8E3C0-86FD-1313-C421-5799DD0B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03098-1201-83CD-5A50-57698181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2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2E77-6646-67C2-3AE1-C37DA50D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181079-8774-9CDC-2BF1-53011AEAF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62D98-AF28-7BF0-EE61-594C8214F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5DDB6-C5C0-516B-7B01-DC555FBC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70F30-C6B8-29FD-836E-79E030E8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51516-CDCE-39BB-F1CC-693C65AA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0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6DA05-1224-7154-A734-9546E172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72778-DC90-76A1-0460-065EE1687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598BE-6B1E-63A4-10A6-18F744823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575C4-B465-4BE3-9035-C3BD64146F6E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66EED-D360-83FC-4822-257B90FFA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6750D-46AE-48E2-C0E3-4941BA77C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A880-52D7-4BBC-B732-60E8BBD4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B453A38-ED75-3F48-19DD-B67B5747648D}"/>
              </a:ext>
            </a:extLst>
          </p:cNvPr>
          <p:cNvGrpSpPr/>
          <p:nvPr/>
        </p:nvGrpSpPr>
        <p:grpSpPr>
          <a:xfrm>
            <a:off x="0" y="448140"/>
            <a:ext cx="12192000" cy="5706087"/>
            <a:chOff x="0" y="448140"/>
            <a:chExt cx="12192000" cy="570608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38A8E0D-423D-3410-48E5-4FE288DB2848}"/>
                </a:ext>
              </a:extLst>
            </p:cNvPr>
            <p:cNvGrpSpPr/>
            <p:nvPr/>
          </p:nvGrpSpPr>
          <p:grpSpPr>
            <a:xfrm>
              <a:off x="474454" y="1181819"/>
              <a:ext cx="10567356" cy="4972408"/>
              <a:chOff x="431322" y="664234"/>
              <a:chExt cx="10567356" cy="4972408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9AF8A17-7BD8-CC91-9359-D5467519833D}"/>
                  </a:ext>
                </a:extLst>
              </p:cNvPr>
              <p:cNvGrpSpPr/>
              <p:nvPr/>
            </p:nvGrpSpPr>
            <p:grpSpPr>
              <a:xfrm>
                <a:off x="431322" y="664234"/>
                <a:ext cx="10567356" cy="4972408"/>
                <a:chOff x="431322" y="664234"/>
                <a:chExt cx="10567356" cy="4972408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E3BA2195-6AE4-768C-684F-7404D1C1EF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8325" y="1224951"/>
                  <a:ext cx="0" cy="393364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BED6EBF6-020D-381A-912C-EDF47C3A29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3034" y="3183147"/>
                  <a:ext cx="6418053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6B1A9A1-D9C9-C0B5-95B2-99EFF214EA67}"/>
                    </a:ext>
                  </a:extLst>
                </p:cNvPr>
                <p:cNvSpPr/>
                <p:nvPr/>
              </p:nvSpPr>
              <p:spPr>
                <a:xfrm>
                  <a:off x="431322" y="2872596"/>
                  <a:ext cx="1940934" cy="556404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Engineering</a:t>
                  </a:r>
                </a:p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Focussed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C555F77-A0F1-4197-AB21-FD1DE71B586A}"/>
                    </a:ext>
                  </a:extLst>
                </p:cNvPr>
                <p:cNvSpPr/>
                <p:nvPr/>
              </p:nvSpPr>
              <p:spPr>
                <a:xfrm>
                  <a:off x="9204395" y="2872596"/>
                  <a:ext cx="1794283" cy="5564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Business Focussed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C47ABA2-7BD6-7699-CEBD-A01988CC67C0}"/>
                    </a:ext>
                  </a:extLst>
                </p:cNvPr>
                <p:cNvSpPr/>
                <p:nvPr/>
              </p:nvSpPr>
              <p:spPr>
                <a:xfrm>
                  <a:off x="4899804" y="5275772"/>
                  <a:ext cx="1777042" cy="36087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Low Abstraction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0C10E15-EB2A-8D77-5C9C-C8CF90065C38}"/>
                    </a:ext>
                  </a:extLst>
                </p:cNvPr>
                <p:cNvSpPr/>
                <p:nvPr/>
              </p:nvSpPr>
              <p:spPr>
                <a:xfrm>
                  <a:off x="4899804" y="664234"/>
                  <a:ext cx="1777042" cy="44354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High Abstraction</a:t>
                  </a:r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3555925-4EE4-D003-C241-A3E593B74939}"/>
                  </a:ext>
                </a:extLst>
              </p:cNvPr>
              <p:cNvGrpSpPr/>
              <p:nvPr/>
            </p:nvGrpSpPr>
            <p:grpSpPr>
              <a:xfrm>
                <a:off x="1647646" y="1207699"/>
                <a:ext cx="7936291" cy="4050821"/>
                <a:chOff x="1647646" y="1207699"/>
                <a:chExt cx="7936291" cy="4050821"/>
              </a:xfrm>
            </p:grpSpPr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9C526B55-6C8D-CBBF-224D-64D097A388A8}"/>
                    </a:ext>
                  </a:extLst>
                </p:cNvPr>
                <p:cNvSpPr/>
                <p:nvPr/>
              </p:nvSpPr>
              <p:spPr>
                <a:xfrm>
                  <a:off x="1647646" y="4697811"/>
                  <a:ext cx="1690776" cy="560709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Developer Platform/API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5E8040DE-E13C-DAAE-D150-D1503039FFE7}"/>
                    </a:ext>
                  </a:extLst>
                </p:cNvPr>
                <p:cNvSpPr/>
                <p:nvPr/>
              </p:nvSpPr>
              <p:spPr>
                <a:xfrm>
                  <a:off x="7366959" y="4692888"/>
                  <a:ext cx="2216978" cy="560709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Enterprise Software in Speciality Area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BAB02D80-F562-3DB7-A8D1-12557814D080}"/>
                    </a:ext>
                  </a:extLst>
                </p:cNvPr>
                <p:cNvGrpSpPr/>
                <p:nvPr/>
              </p:nvGrpSpPr>
              <p:grpSpPr>
                <a:xfrm>
                  <a:off x="1647646" y="1207699"/>
                  <a:ext cx="7832784" cy="591620"/>
                  <a:chOff x="1647646" y="1207699"/>
                  <a:chExt cx="7832784" cy="591620"/>
                </a:xfrm>
              </p:grpSpPr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54E7F14F-FDE4-7E6E-EBDC-04B65837E072}"/>
                      </a:ext>
                    </a:extLst>
                  </p:cNvPr>
                  <p:cNvSpPr/>
                  <p:nvPr/>
                </p:nvSpPr>
                <p:spPr>
                  <a:xfrm>
                    <a:off x="1647646" y="1207699"/>
                    <a:ext cx="1690776" cy="560709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dirty="0">
                        <a:solidFill>
                          <a:schemeClr val="tx1"/>
                        </a:solidFill>
                      </a:rPr>
                      <a:t>3</a:t>
                    </a:r>
                    <a:r>
                      <a:rPr lang="en-IN" baseline="30000" dirty="0">
                        <a:solidFill>
                          <a:schemeClr val="tx1"/>
                        </a:solidFill>
                      </a:rPr>
                      <a:t>rd</a:t>
                    </a:r>
                    <a:r>
                      <a:rPr lang="en-IN" dirty="0">
                        <a:solidFill>
                          <a:schemeClr val="tx1"/>
                        </a:solidFill>
                      </a:rPr>
                      <a:t> Party Developer PM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70C6C5AC-060B-3B7F-94C7-B964538E1486}"/>
                      </a:ext>
                    </a:extLst>
                  </p:cNvPr>
                  <p:cNvSpPr/>
                  <p:nvPr/>
                </p:nvSpPr>
                <p:spPr>
                  <a:xfrm>
                    <a:off x="7789654" y="1238610"/>
                    <a:ext cx="1690776" cy="560709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dirty="0">
                        <a:solidFill>
                          <a:schemeClr val="tx1"/>
                        </a:solidFill>
                      </a:rPr>
                      <a:t>Growth PM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7A93E2-BAE1-4514-4209-67347024FAB1}"/>
                </a:ext>
              </a:extLst>
            </p:cNvPr>
            <p:cNvSpPr txBox="1"/>
            <p:nvPr/>
          </p:nvSpPr>
          <p:spPr>
            <a:xfrm>
              <a:off x="0" y="448140"/>
              <a:ext cx="121920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What kind of Product Manager are You?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8068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35" y="2202435"/>
            <a:ext cx="228600" cy="228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702" y="2957447"/>
            <a:ext cx="228600" cy="228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950" y="3800616"/>
            <a:ext cx="228600" cy="2286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451F1E1-85B3-A34C-EFB2-8528C72BF5E0}"/>
              </a:ext>
            </a:extLst>
          </p:cNvPr>
          <p:cNvGrpSpPr/>
          <p:nvPr/>
        </p:nvGrpSpPr>
        <p:grpSpPr>
          <a:xfrm>
            <a:off x="0" y="1388293"/>
            <a:ext cx="12192000" cy="4425519"/>
            <a:chOff x="0" y="1388293"/>
            <a:chExt cx="12192000" cy="442551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D926830-DC7F-7E41-2D0F-9EB745F633A9}"/>
                </a:ext>
              </a:extLst>
            </p:cNvPr>
            <p:cNvGrpSpPr/>
            <p:nvPr/>
          </p:nvGrpSpPr>
          <p:grpSpPr>
            <a:xfrm>
              <a:off x="1099456" y="1749812"/>
              <a:ext cx="7936360" cy="4064000"/>
              <a:chOff x="1099456" y="1749812"/>
              <a:chExt cx="7936360" cy="40640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D3CFA44-B48F-9BE2-7F05-B6477DEB3A18}"/>
                  </a:ext>
                </a:extLst>
              </p:cNvPr>
              <p:cNvGrpSpPr/>
              <p:nvPr/>
            </p:nvGrpSpPr>
            <p:grpSpPr>
              <a:xfrm>
                <a:off x="1099456" y="1749812"/>
                <a:ext cx="7936360" cy="4064000"/>
                <a:chOff x="1099456" y="1749812"/>
                <a:chExt cx="7936360" cy="4064000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BE5C3CCE-DB5A-7276-AA41-648CFC8B9BB9}"/>
                    </a:ext>
                  </a:extLst>
                </p:cNvPr>
                <p:cNvGrpSpPr/>
                <p:nvPr/>
              </p:nvGrpSpPr>
              <p:grpSpPr>
                <a:xfrm>
                  <a:off x="1099456" y="1749812"/>
                  <a:ext cx="7936360" cy="4064000"/>
                  <a:chOff x="1099456" y="1749812"/>
                  <a:chExt cx="7936360" cy="4064000"/>
                </a:xfrm>
              </p:grpSpPr>
              <p:graphicFrame>
                <p:nvGraphicFramePr>
                  <p:cNvPr id="7" name="Diagram 6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3085512139"/>
                      </p:ext>
                    </p:extLst>
                  </p:nvPr>
                </p:nvGraphicFramePr>
                <p:xfrm>
                  <a:off x="1099456" y="1749812"/>
                  <a:ext cx="6096000" cy="4064000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5" r:lo="rId6" r:qs="rId7" r:cs="rId8"/>
                  </a:graphicData>
                </a:graphic>
              </p:graphicFrame>
              <p:sp>
                <p:nvSpPr>
                  <p:cNvPr id="8" name="Oval 7"/>
                  <p:cNvSpPr/>
                  <p:nvPr/>
                </p:nvSpPr>
                <p:spPr>
                  <a:xfrm>
                    <a:off x="5258843" y="2044260"/>
                    <a:ext cx="548640" cy="54864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1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807026" y="1921104"/>
                    <a:ext cx="3228790" cy="3980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just" eaLnBrk="1" hangingPunct="1">
                      <a:lnSpc>
                        <a:spcPct val="150000"/>
                      </a:lnSpc>
                    </a:pPr>
                    <a:r>
                      <a:rPr lang="en-IN" sz="15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aleway" panose="020B0503030101060003" pitchFamily="34" charset="0"/>
                      </a:rPr>
                      <a:t>Core Infrastructure</a:t>
                    </a:r>
                    <a:endParaRPr lang="en-US" sz="15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Raleway" panose="020B0503030101060003" pitchFamily="34" charset="0"/>
                    </a:endParaRPr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5258843" y="2810655"/>
                    <a:ext cx="548640" cy="54864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4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807026" y="2687499"/>
                    <a:ext cx="3228790" cy="3980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just" eaLnBrk="1" hangingPunct="1">
                      <a:lnSpc>
                        <a:spcPct val="150000"/>
                      </a:lnSpc>
                    </a:pPr>
                    <a:r>
                      <a:rPr lang="en-IN" sz="15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aleway" panose="020B0503030101060003" pitchFamily="34" charset="0"/>
                      </a:rPr>
                      <a:t>API/Services</a:t>
                    </a:r>
                    <a:endParaRPr lang="en-US" sz="15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Raleway" panose="020B0503030101060003" pitchFamily="34" charset="0"/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5258843" y="3640596"/>
                    <a:ext cx="548640" cy="54864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7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807026" y="3517440"/>
                    <a:ext cx="3228790" cy="3980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1827213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just" eaLnBrk="1" hangingPunct="1">
                      <a:lnSpc>
                        <a:spcPct val="150000"/>
                      </a:lnSpc>
                    </a:pPr>
                    <a:r>
                      <a:rPr lang="en-US" sz="15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Raleway" panose="020B0503030101060003" pitchFamily="34" charset="0"/>
                      </a:rPr>
                      <a:t>View Layer/UI</a:t>
                    </a:r>
                  </a:p>
                </p:txBody>
              </p:sp>
            </p:grpSp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BEA6B1DE-1444-6877-C559-DECA1C0259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18635" y="2202435"/>
                  <a:ext cx="228600" cy="228600"/>
                </a:xfrm>
                <a:prstGeom prst="rect">
                  <a:avLst/>
                </a:prstGeom>
              </p:spPr>
            </p:pic>
          </p:grp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37DCC7DD-E9E6-BFF8-9F87-B323296A04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2702" y="2936913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15FDDD43-389E-EAE5-FEA4-A5A256667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2702" y="3798915"/>
                <a:ext cx="228600" cy="228600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92B162-0126-6999-5E63-71807A4C90E5}"/>
                </a:ext>
              </a:extLst>
            </p:cNvPr>
            <p:cNvSpPr txBox="1"/>
            <p:nvPr/>
          </p:nvSpPr>
          <p:spPr>
            <a:xfrm>
              <a:off x="0" y="1388293"/>
              <a:ext cx="121920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Architecture to Business Type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8784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397DB9B-280F-8C21-42D6-6A26BFFD6ED2}"/>
              </a:ext>
            </a:extLst>
          </p:cNvPr>
          <p:cNvGrpSpPr/>
          <p:nvPr/>
        </p:nvGrpSpPr>
        <p:grpSpPr>
          <a:xfrm>
            <a:off x="0" y="1388293"/>
            <a:ext cx="12192000" cy="4653278"/>
            <a:chOff x="0" y="1388293"/>
            <a:chExt cx="12192000" cy="46532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CAC53B-BB86-E11B-905A-607BBE05ADF2}"/>
                </a:ext>
              </a:extLst>
            </p:cNvPr>
            <p:cNvSpPr txBox="1"/>
            <p:nvPr/>
          </p:nvSpPr>
          <p:spPr>
            <a:xfrm>
              <a:off x="0" y="1388293"/>
              <a:ext cx="121920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Collaboration Triangle</a:t>
              </a:r>
              <a:endParaRPr lang="en-US" sz="2400" b="1" dirty="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24D021A8-98F7-1147-8482-6BCEF38EAD5D}"/>
                </a:ext>
              </a:extLst>
            </p:cNvPr>
            <p:cNvSpPr/>
            <p:nvPr/>
          </p:nvSpPr>
          <p:spPr>
            <a:xfrm>
              <a:off x="4157932" y="2777705"/>
              <a:ext cx="3407434" cy="2838091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C2F0C72-B0DF-0E93-9AB0-EFD7A868B24D}"/>
                </a:ext>
              </a:extLst>
            </p:cNvPr>
            <p:cNvSpPr/>
            <p:nvPr/>
          </p:nvSpPr>
          <p:spPr>
            <a:xfrm>
              <a:off x="4123426" y="2234242"/>
              <a:ext cx="3579963" cy="37093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Narrative Collaboration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9B1EF10-547B-A8B2-134A-33DC2E4AD5C4}"/>
                </a:ext>
              </a:extLst>
            </p:cNvPr>
            <p:cNvSpPr/>
            <p:nvPr/>
          </p:nvSpPr>
          <p:spPr>
            <a:xfrm>
              <a:off x="7933426" y="5330045"/>
              <a:ext cx="2054217" cy="7115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Experimentation Culture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F716CBA-D59A-95E8-C92F-03AB17596B0D}"/>
                </a:ext>
              </a:extLst>
            </p:cNvPr>
            <p:cNvSpPr/>
            <p:nvPr/>
          </p:nvSpPr>
          <p:spPr>
            <a:xfrm>
              <a:off x="1913626" y="5330045"/>
              <a:ext cx="2054217" cy="71152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Small Batches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328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07157982-316A-68CC-DAF4-A2DB9D76F788}"/>
              </a:ext>
            </a:extLst>
          </p:cNvPr>
          <p:cNvGrpSpPr/>
          <p:nvPr/>
        </p:nvGrpSpPr>
        <p:grpSpPr>
          <a:xfrm>
            <a:off x="0" y="508398"/>
            <a:ext cx="12192000" cy="6285108"/>
            <a:chOff x="0" y="508398"/>
            <a:chExt cx="12192000" cy="628510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45CBB6-0377-74F4-01EC-881A415237FD}"/>
                </a:ext>
              </a:extLst>
            </p:cNvPr>
            <p:cNvSpPr txBox="1"/>
            <p:nvPr/>
          </p:nvSpPr>
          <p:spPr>
            <a:xfrm>
              <a:off x="0" y="508398"/>
              <a:ext cx="121920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Product Pipeline</a:t>
              </a:r>
              <a:endParaRPr lang="en-US" sz="24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90897A0-B384-D300-2744-EFC858E509AD}"/>
                </a:ext>
              </a:extLst>
            </p:cNvPr>
            <p:cNvGrpSpPr/>
            <p:nvPr/>
          </p:nvGrpSpPr>
          <p:grpSpPr>
            <a:xfrm>
              <a:off x="301925" y="1142792"/>
              <a:ext cx="11588150" cy="5650714"/>
              <a:chOff x="301925" y="1142792"/>
              <a:chExt cx="11588150" cy="5650714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000E9A-9F31-28FA-9C35-4B33D161D0A1}"/>
                  </a:ext>
                </a:extLst>
              </p:cNvPr>
              <p:cNvSpPr/>
              <p:nvPr/>
            </p:nvSpPr>
            <p:spPr>
              <a:xfrm>
                <a:off x="483079" y="2920041"/>
                <a:ext cx="1923691" cy="101791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Ideas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DC1241C-093E-8A99-3C94-DD7FB830FBAF}"/>
                  </a:ext>
                </a:extLst>
              </p:cNvPr>
              <p:cNvSpPr/>
              <p:nvPr/>
            </p:nvSpPr>
            <p:spPr>
              <a:xfrm>
                <a:off x="2859991" y="2920040"/>
                <a:ext cx="1923691" cy="101791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Design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DEB9E60-94D2-F8E1-79AB-060F934C0454}"/>
                  </a:ext>
                </a:extLst>
              </p:cNvPr>
              <p:cNvSpPr/>
              <p:nvPr/>
            </p:nvSpPr>
            <p:spPr>
              <a:xfrm>
                <a:off x="5154232" y="2920039"/>
                <a:ext cx="1958390" cy="101791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Execution/Coding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9CB4C00-7BEE-BF74-36FC-7D336370CA7C}"/>
                  </a:ext>
                </a:extLst>
              </p:cNvPr>
              <p:cNvSpPr/>
              <p:nvPr/>
            </p:nvSpPr>
            <p:spPr>
              <a:xfrm>
                <a:off x="7517869" y="2920038"/>
                <a:ext cx="1923691" cy="101791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Testing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1DAEA26-3B30-6095-94B5-4E61933DB662}"/>
                  </a:ext>
                </a:extLst>
              </p:cNvPr>
              <p:cNvSpPr/>
              <p:nvPr/>
            </p:nvSpPr>
            <p:spPr>
              <a:xfrm>
                <a:off x="9785230" y="2920037"/>
                <a:ext cx="1923691" cy="101791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Deployment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FD8C68F3-AF49-CC34-0EAD-EBA661C9B38D}"/>
                  </a:ext>
                </a:extLst>
              </p:cNvPr>
              <p:cNvSpPr/>
              <p:nvPr/>
            </p:nvSpPr>
            <p:spPr>
              <a:xfrm>
                <a:off x="2406770" y="3355675"/>
                <a:ext cx="453221" cy="189782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row: Right 14">
                <a:extLst>
                  <a:ext uri="{FF2B5EF4-FFF2-40B4-BE49-F238E27FC236}">
                    <a16:creationId xmlns:a16="http://schemas.microsoft.com/office/drawing/2014/main" id="{E856C080-71A2-6273-BE7B-63C1E82CB2C1}"/>
                  </a:ext>
                </a:extLst>
              </p:cNvPr>
              <p:cNvSpPr/>
              <p:nvPr/>
            </p:nvSpPr>
            <p:spPr>
              <a:xfrm>
                <a:off x="4783683" y="3355675"/>
                <a:ext cx="357274" cy="189781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BE794B23-3C1C-3530-43DE-B1E9EB14910B}"/>
                  </a:ext>
                </a:extLst>
              </p:cNvPr>
              <p:cNvSpPr/>
              <p:nvPr/>
            </p:nvSpPr>
            <p:spPr>
              <a:xfrm>
                <a:off x="7125896" y="3351361"/>
                <a:ext cx="391974" cy="194095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row: Right 16">
                <a:extLst>
                  <a:ext uri="{FF2B5EF4-FFF2-40B4-BE49-F238E27FC236}">
                    <a16:creationId xmlns:a16="http://schemas.microsoft.com/office/drawing/2014/main" id="{82D23D1B-0619-E293-9DD2-AB101FBDBE9A}"/>
                  </a:ext>
                </a:extLst>
              </p:cNvPr>
              <p:cNvSpPr/>
              <p:nvPr/>
            </p:nvSpPr>
            <p:spPr>
              <a:xfrm>
                <a:off x="9454834" y="3351361"/>
                <a:ext cx="330396" cy="194095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lowchart: Terminator 18">
                <a:extLst>
                  <a:ext uri="{FF2B5EF4-FFF2-40B4-BE49-F238E27FC236}">
                    <a16:creationId xmlns:a16="http://schemas.microsoft.com/office/drawing/2014/main" id="{B05C5C6F-435F-868B-3DD5-56793B4ED19C}"/>
                  </a:ext>
                </a:extLst>
              </p:cNvPr>
              <p:cNvSpPr/>
              <p:nvPr/>
            </p:nvSpPr>
            <p:spPr>
              <a:xfrm>
                <a:off x="301925" y="1142792"/>
                <a:ext cx="2467154" cy="802257"/>
              </a:xfrm>
              <a:prstGeom prst="flowChartTerminator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Observations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lowchart: Terminator 19">
                <a:extLst>
                  <a:ext uri="{FF2B5EF4-FFF2-40B4-BE49-F238E27FC236}">
                    <a16:creationId xmlns:a16="http://schemas.microsoft.com/office/drawing/2014/main" id="{86E3120F-46F6-92F8-6196-CB7418AC46EC}"/>
                  </a:ext>
                </a:extLst>
              </p:cNvPr>
              <p:cNvSpPr/>
              <p:nvPr/>
            </p:nvSpPr>
            <p:spPr>
              <a:xfrm>
                <a:off x="9422921" y="1142792"/>
                <a:ext cx="2467154" cy="802257"/>
              </a:xfrm>
              <a:prstGeom prst="flowChartTerminator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Released Product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1E56CCAD-A815-F5C3-41B5-7600811D3AD3}"/>
                  </a:ext>
                </a:extLst>
              </p:cNvPr>
              <p:cNvSpPr/>
              <p:nvPr/>
            </p:nvSpPr>
            <p:spPr>
              <a:xfrm>
                <a:off x="1233577" y="2018581"/>
                <a:ext cx="379563" cy="80225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Up 21">
                <a:extLst>
                  <a:ext uri="{FF2B5EF4-FFF2-40B4-BE49-F238E27FC236}">
                    <a16:creationId xmlns:a16="http://schemas.microsoft.com/office/drawing/2014/main" id="{7E3760BC-24FD-5251-9DDE-AC93A570535C}"/>
                  </a:ext>
                </a:extLst>
              </p:cNvPr>
              <p:cNvSpPr/>
              <p:nvPr/>
            </p:nvSpPr>
            <p:spPr>
              <a:xfrm>
                <a:off x="10609827" y="2018581"/>
                <a:ext cx="379564" cy="832448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ight Brace 22">
                <a:extLst>
                  <a:ext uri="{FF2B5EF4-FFF2-40B4-BE49-F238E27FC236}">
                    <a16:creationId xmlns:a16="http://schemas.microsoft.com/office/drawing/2014/main" id="{D34E4D4A-B354-66EF-50BB-6498BDADB981}"/>
                  </a:ext>
                </a:extLst>
              </p:cNvPr>
              <p:cNvSpPr/>
              <p:nvPr/>
            </p:nvSpPr>
            <p:spPr>
              <a:xfrm rot="5400000">
                <a:off x="2279337" y="2180360"/>
                <a:ext cx="708086" cy="4300603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ight Brace 23">
                <a:extLst>
                  <a:ext uri="{FF2B5EF4-FFF2-40B4-BE49-F238E27FC236}">
                    <a16:creationId xmlns:a16="http://schemas.microsoft.com/office/drawing/2014/main" id="{2848FB7D-F736-9E83-301E-D3C9B2CE999B}"/>
                  </a:ext>
                </a:extLst>
              </p:cNvPr>
              <p:cNvSpPr/>
              <p:nvPr/>
            </p:nvSpPr>
            <p:spPr>
              <a:xfrm rot="5400000">
                <a:off x="9349929" y="2183175"/>
                <a:ext cx="708086" cy="4372205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ight Brace 24">
                <a:extLst>
                  <a:ext uri="{FF2B5EF4-FFF2-40B4-BE49-F238E27FC236}">
                    <a16:creationId xmlns:a16="http://schemas.microsoft.com/office/drawing/2014/main" id="{407A0FD7-28AF-0FD4-AAED-9A4C2C63B100}"/>
                  </a:ext>
                </a:extLst>
              </p:cNvPr>
              <p:cNvSpPr/>
              <p:nvPr/>
            </p:nvSpPr>
            <p:spPr>
              <a:xfrm rot="5400000">
                <a:off x="5796732" y="3306121"/>
                <a:ext cx="708086" cy="2126313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Flowchart: Process 25">
                    <a:extLst>
                      <a:ext uri="{FF2B5EF4-FFF2-40B4-BE49-F238E27FC236}">
                        <a16:creationId xmlns:a16="http://schemas.microsoft.com/office/drawing/2014/main" id="{1F011F3D-D932-B1F0-6AF6-FD7F31506B4A}"/>
                      </a:ext>
                    </a:extLst>
                  </p:cNvPr>
                  <p:cNvSpPr/>
                  <p:nvPr/>
                </p:nvSpPr>
                <p:spPr>
                  <a:xfrm>
                    <a:off x="603849" y="4701956"/>
                    <a:ext cx="4080294" cy="1647646"/>
                  </a:xfrm>
                  <a:prstGeom prst="flowChartProcess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2400" dirty="0">
                        <a:solidFill>
                          <a:schemeClr val="tx2"/>
                        </a:solidFill>
                      </a:rPr>
                      <a:t>Continuous Design</a:t>
                    </a:r>
                  </a:p>
                  <a:p>
                    <a:pPr algn="ctr"/>
                    <a:endParaRPr lang="en-IN" sz="2800" dirty="0">
                      <a:solidFill>
                        <a:schemeClr val="tx2"/>
                      </a:solidFill>
                    </a:endParaRPr>
                  </a:p>
                  <a:p>
                    <a:pPr algn="ctr"/>
                    <a:r>
                      <a:rPr lang="en-IN" sz="1600" dirty="0">
                        <a:solidFill>
                          <a:schemeClr val="tx2"/>
                        </a:solidFill>
                      </a:rPr>
                      <a:t>Metric -&gt;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IN" sz="16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𝐹𝑒𝑎𝑡𝑢𝑟𝑒𝑠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𝑤𝑖𝑡h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𝐻𝑖𝑔h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𝐸𝑛𝑔𝑎𝑔𝑒𝑚𝑒𝑛𝑡</m:t>
                            </m:r>
                          </m:num>
                          <m:den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𝑇𝑜𝑡𝑎𝑙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𝐹𝑒𝑎𝑡𝑢𝑟𝑒𝑠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𝑅𝑒𝑙𝑒𝑎𝑠𝑒𝑑</m:t>
                            </m:r>
                          </m:den>
                        </m:f>
                      </m:oMath>
                    </a14:m>
                    <a:r>
                      <a:rPr lang="en-IN" dirty="0">
                        <a:solidFill>
                          <a:schemeClr val="tx2"/>
                        </a:solidFill>
                      </a:rPr>
                      <a:t> </a:t>
                    </a:r>
                    <a:endParaRPr lang="en-U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Flowchart: Process 25">
                    <a:extLst>
                      <a:ext uri="{FF2B5EF4-FFF2-40B4-BE49-F238E27FC236}">
                        <a16:creationId xmlns:a16="http://schemas.microsoft.com/office/drawing/2014/main" id="{1F011F3D-D932-B1F0-6AF6-FD7F31506B4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849" y="4701956"/>
                    <a:ext cx="4080294" cy="1647646"/>
                  </a:xfrm>
                  <a:prstGeom prst="flowChartProcess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Flowchart: Process 26">
                <a:extLst>
                  <a:ext uri="{FF2B5EF4-FFF2-40B4-BE49-F238E27FC236}">
                    <a16:creationId xmlns:a16="http://schemas.microsoft.com/office/drawing/2014/main" id="{D9543780-A1F1-5A57-BD7E-81396393796B}"/>
                  </a:ext>
                </a:extLst>
              </p:cNvPr>
              <p:cNvSpPr/>
              <p:nvPr/>
            </p:nvSpPr>
            <p:spPr>
              <a:xfrm>
                <a:off x="5087618" y="4725596"/>
                <a:ext cx="2126314" cy="1647646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2"/>
                    </a:solidFill>
                  </a:rPr>
                  <a:t>Agile Development</a:t>
                </a:r>
              </a:p>
              <a:p>
                <a:pPr algn="ctr"/>
                <a:endParaRPr lang="en-IN" sz="2400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en-IN" sz="1600" dirty="0">
                    <a:solidFill>
                      <a:schemeClr val="tx2"/>
                    </a:solidFill>
                  </a:rPr>
                  <a:t>Metric -&gt; Total Features Released</a:t>
                </a:r>
                <a:endParaRPr lang="en-US" sz="1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8" name="Flowchart: Process 27">
                <a:extLst>
                  <a:ext uri="{FF2B5EF4-FFF2-40B4-BE49-F238E27FC236}">
                    <a16:creationId xmlns:a16="http://schemas.microsoft.com/office/drawing/2014/main" id="{654C1C8F-A248-1B5D-07C6-133ACB3017C4}"/>
                  </a:ext>
                </a:extLst>
              </p:cNvPr>
              <p:cNvSpPr/>
              <p:nvPr/>
            </p:nvSpPr>
            <p:spPr>
              <a:xfrm>
                <a:off x="7663825" y="4723321"/>
                <a:ext cx="4080294" cy="1647646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2"/>
                    </a:solidFill>
                  </a:rPr>
                  <a:t>Continuous Deployment</a:t>
                </a:r>
              </a:p>
              <a:p>
                <a:pPr algn="ctr"/>
                <a:endParaRPr lang="en-IN" sz="2800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en-IN" sz="1600" dirty="0">
                    <a:solidFill>
                      <a:schemeClr val="tx2"/>
                    </a:solidFill>
                  </a:rPr>
                  <a:t>Metric -&gt; Frequency of Releases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5D9E25F-CE16-BD4A-EEE1-19C48494862F}"/>
                  </a:ext>
                </a:extLst>
              </p:cNvPr>
              <p:cNvSpPr txBox="1"/>
              <p:nvPr/>
            </p:nvSpPr>
            <p:spPr>
              <a:xfrm>
                <a:off x="301925" y="6424174"/>
                <a:ext cx="1158815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Amazon famously releases code every 11.6 seconds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506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B6B30BC-A475-F74D-109C-B9CD332157BD}"/>
              </a:ext>
            </a:extLst>
          </p:cNvPr>
          <p:cNvGrpSpPr/>
          <p:nvPr/>
        </p:nvGrpSpPr>
        <p:grpSpPr>
          <a:xfrm>
            <a:off x="0" y="-699965"/>
            <a:ext cx="12192000" cy="6728283"/>
            <a:chOff x="0" y="-699965"/>
            <a:chExt cx="12192000" cy="672828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ABA669-E2C2-6A58-AF7C-E3E39CD8C371}"/>
                </a:ext>
              </a:extLst>
            </p:cNvPr>
            <p:cNvSpPr txBox="1"/>
            <p:nvPr/>
          </p:nvSpPr>
          <p:spPr>
            <a:xfrm>
              <a:off x="0" y="508398"/>
              <a:ext cx="121920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Motivation vs Ability/(Usability)</a:t>
              </a:r>
              <a:endParaRPr lang="en-US" sz="2400" b="1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D6C665A-EA11-002F-787F-77C5E25467C1}"/>
                </a:ext>
              </a:extLst>
            </p:cNvPr>
            <p:cNvCxnSpPr>
              <a:cxnSpLocks/>
            </p:cNvCxnSpPr>
            <p:nvPr/>
          </p:nvCxnSpPr>
          <p:spPr>
            <a:xfrm>
              <a:off x="3079631" y="1354347"/>
              <a:ext cx="0" cy="38732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6C8FB51-B384-6B62-E6CF-64DF65FAE68C}"/>
                </a:ext>
              </a:extLst>
            </p:cNvPr>
            <p:cNvCxnSpPr/>
            <p:nvPr/>
          </p:nvCxnSpPr>
          <p:spPr>
            <a:xfrm>
              <a:off x="2769079" y="4934309"/>
              <a:ext cx="6858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7F274E3-9E3C-2028-68D4-8B89957D0079}"/>
                </a:ext>
              </a:extLst>
            </p:cNvPr>
            <p:cNvSpPr/>
            <p:nvPr/>
          </p:nvSpPr>
          <p:spPr>
            <a:xfrm rot="10800000">
              <a:off x="3921913" y="-699965"/>
              <a:ext cx="6090249" cy="4994694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BA1F6E-81FB-8EAE-0094-943CE5B6ECE4}"/>
                </a:ext>
              </a:extLst>
            </p:cNvPr>
            <p:cNvSpPr txBox="1"/>
            <p:nvPr/>
          </p:nvSpPr>
          <p:spPr>
            <a:xfrm>
              <a:off x="1656273" y="3001841"/>
              <a:ext cx="126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Motivation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46FC1C-E65C-901A-A534-BC4F84103501}"/>
                </a:ext>
              </a:extLst>
            </p:cNvPr>
            <p:cNvSpPr txBox="1"/>
            <p:nvPr/>
          </p:nvSpPr>
          <p:spPr>
            <a:xfrm>
              <a:off x="5716207" y="5120156"/>
              <a:ext cx="1926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Ability/(Usability)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6C4C9C-C7C8-2E68-519A-C99397481DE1}"/>
                </a:ext>
              </a:extLst>
            </p:cNvPr>
            <p:cNvSpPr txBox="1"/>
            <p:nvPr/>
          </p:nvSpPr>
          <p:spPr>
            <a:xfrm rot="2572262">
              <a:off x="4347239" y="3229487"/>
              <a:ext cx="1423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Action Line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182269-3E51-40EB-BE72-03EA83383958}"/>
                </a:ext>
              </a:extLst>
            </p:cNvPr>
            <p:cNvSpPr txBox="1"/>
            <p:nvPr/>
          </p:nvSpPr>
          <p:spPr>
            <a:xfrm>
              <a:off x="6031072" y="2609956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Action </a:t>
              </a:r>
              <a:r>
                <a:rPr lang="en-IN" dirty="0">
                  <a:sym typeface="Wingdings" panose="05000000000000000000" pitchFamily="2" charset="2"/>
                </a:rPr>
                <a:t></a:t>
              </a:r>
              <a:r>
                <a:rPr lang="en-IN" dirty="0"/>
                <a:t> 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AB6FBA-B966-8DED-3025-7AA07A6642B2}"/>
                </a:ext>
              </a:extLst>
            </p:cNvPr>
            <p:cNvSpPr txBox="1"/>
            <p:nvPr/>
          </p:nvSpPr>
          <p:spPr>
            <a:xfrm>
              <a:off x="3533360" y="3795047"/>
              <a:ext cx="1193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Inaction </a:t>
              </a:r>
              <a:r>
                <a:rPr lang="en-IN" dirty="0">
                  <a:sym typeface="Wingdings" panose="05000000000000000000" pitchFamily="2" charset="2"/>
                </a:rPr>
                <a:t></a:t>
              </a:r>
              <a:r>
                <a:rPr lang="en-IN" dirty="0"/>
                <a:t> 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5F04CE-5420-1FAF-6326-BB9C8F9F30DD}"/>
                </a:ext>
              </a:extLst>
            </p:cNvPr>
            <p:cNvSpPr txBox="1"/>
            <p:nvPr/>
          </p:nvSpPr>
          <p:spPr>
            <a:xfrm>
              <a:off x="3556242" y="1277897"/>
              <a:ext cx="18956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Ex. Interplanetary Travel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75C7B7-D3CC-7315-699F-1335F5C3DFBC}"/>
                </a:ext>
              </a:extLst>
            </p:cNvPr>
            <p:cNvSpPr txBox="1"/>
            <p:nvPr/>
          </p:nvSpPr>
          <p:spPr>
            <a:xfrm>
              <a:off x="6967037" y="3994680"/>
              <a:ext cx="11935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Ex. Having a cookie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D6F3A1-A104-8078-6452-3F4085880D21}"/>
                </a:ext>
              </a:extLst>
            </p:cNvPr>
            <p:cNvSpPr txBox="1"/>
            <p:nvPr/>
          </p:nvSpPr>
          <p:spPr>
            <a:xfrm>
              <a:off x="2641841" y="5720541"/>
              <a:ext cx="432519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Source: Adapted from BJ Fogg’s Behavioural Model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001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447F893-A733-6C1C-9EBC-221931156F4E}"/>
              </a:ext>
            </a:extLst>
          </p:cNvPr>
          <p:cNvGrpSpPr/>
          <p:nvPr/>
        </p:nvGrpSpPr>
        <p:grpSpPr>
          <a:xfrm>
            <a:off x="0" y="508398"/>
            <a:ext cx="12192000" cy="4796847"/>
            <a:chOff x="0" y="508398"/>
            <a:chExt cx="12192000" cy="479684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57C0E4B-0F3A-8012-C99D-E38EE9E64AF6}"/>
                </a:ext>
              </a:extLst>
            </p:cNvPr>
            <p:cNvGrpSpPr/>
            <p:nvPr/>
          </p:nvGrpSpPr>
          <p:grpSpPr>
            <a:xfrm>
              <a:off x="1242203" y="1269687"/>
              <a:ext cx="8557404" cy="4035558"/>
              <a:chOff x="1242203" y="1079906"/>
              <a:chExt cx="8557404" cy="4035558"/>
            </a:xfrm>
          </p:grpSpPr>
          <p:sp>
            <p:nvSpPr>
              <p:cNvPr id="4" name="Diamond 3">
                <a:extLst>
                  <a:ext uri="{FF2B5EF4-FFF2-40B4-BE49-F238E27FC236}">
                    <a16:creationId xmlns:a16="http://schemas.microsoft.com/office/drawing/2014/main" id="{515662E7-49C5-DFBA-CE81-C6E5867C4BE3}"/>
                  </a:ext>
                </a:extLst>
              </p:cNvPr>
              <p:cNvSpPr/>
              <p:nvPr/>
            </p:nvSpPr>
            <p:spPr>
              <a:xfrm>
                <a:off x="1242203" y="1449238"/>
                <a:ext cx="4278702" cy="3666226"/>
              </a:xfrm>
              <a:prstGeom prst="diamond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Diamond 4">
                <a:extLst>
                  <a:ext uri="{FF2B5EF4-FFF2-40B4-BE49-F238E27FC236}">
                    <a16:creationId xmlns:a16="http://schemas.microsoft.com/office/drawing/2014/main" id="{73079363-7F66-8B90-D196-95C1B4DD852A}"/>
                  </a:ext>
                </a:extLst>
              </p:cNvPr>
              <p:cNvSpPr/>
              <p:nvPr/>
            </p:nvSpPr>
            <p:spPr>
              <a:xfrm>
                <a:off x="5520905" y="1449238"/>
                <a:ext cx="4278702" cy="3666226"/>
              </a:xfrm>
              <a:prstGeom prst="diamond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566A081-CA9D-15B1-9491-2C427F5B0433}"/>
                  </a:ext>
                </a:extLst>
              </p:cNvPr>
              <p:cNvSpPr/>
              <p:nvPr/>
            </p:nvSpPr>
            <p:spPr>
              <a:xfrm>
                <a:off x="3221962" y="2711564"/>
                <a:ext cx="1345721" cy="97478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tx1"/>
                    </a:solidFill>
                  </a:rPr>
                  <a:t>Problem/Job to de Done (JTBD) Hypothesis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F7ACECD9-B13A-C71E-964B-5F2C4B704DE0}"/>
                  </a:ext>
                </a:extLst>
              </p:cNvPr>
              <p:cNvSpPr/>
              <p:nvPr/>
            </p:nvSpPr>
            <p:spPr>
              <a:xfrm>
                <a:off x="1949567" y="2711564"/>
                <a:ext cx="1345721" cy="97478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tx1"/>
                    </a:solidFill>
                  </a:rPr>
                  <a:t>Persona Hypothesis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9EF5B54-E736-AAF0-1CD9-C24E8C49AD18}"/>
                  </a:ext>
                </a:extLst>
              </p:cNvPr>
              <p:cNvSpPr/>
              <p:nvPr/>
            </p:nvSpPr>
            <p:spPr>
              <a:xfrm>
                <a:off x="4899804" y="2723069"/>
                <a:ext cx="1561381" cy="97478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tx1"/>
                    </a:solidFill>
                  </a:rPr>
                  <a:t>Demand/Value Hypothesis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B23F7C29-40D3-999F-4E67-D688165BC8C7}"/>
                  </a:ext>
                </a:extLst>
              </p:cNvPr>
              <p:cNvSpPr/>
              <p:nvPr/>
            </p:nvSpPr>
            <p:spPr>
              <a:xfrm>
                <a:off x="7060720" y="2723069"/>
                <a:ext cx="1199072" cy="97478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dirty="0">
                    <a:solidFill>
                      <a:schemeClr val="tx1"/>
                    </a:solidFill>
                  </a:rPr>
                  <a:t>Usability Hypothesis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1DA81C-38ED-C0B3-0C5F-BEB3DDF4CA26}"/>
                  </a:ext>
                </a:extLst>
              </p:cNvPr>
              <p:cNvSpPr txBox="1"/>
              <p:nvPr/>
            </p:nvSpPr>
            <p:spPr>
              <a:xfrm>
                <a:off x="1647646" y="1079906"/>
                <a:ext cx="3370050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Finding the Right Problem</a:t>
                </a:r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A390B8-F147-AD23-EBBE-D3B9442CB99F}"/>
                  </a:ext>
                </a:extLst>
              </p:cNvPr>
              <p:cNvSpPr txBox="1"/>
              <p:nvPr/>
            </p:nvSpPr>
            <p:spPr>
              <a:xfrm>
                <a:off x="5998238" y="1079906"/>
                <a:ext cx="3370049" cy="3693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Finding the Right Solution</a:t>
                </a:r>
                <a:endParaRPr 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B48ED2-A7E2-CB0C-B07A-2BAB577E574D}"/>
                </a:ext>
              </a:extLst>
            </p:cNvPr>
            <p:cNvSpPr txBox="1"/>
            <p:nvPr/>
          </p:nvSpPr>
          <p:spPr>
            <a:xfrm>
              <a:off x="0" y="508398"/>
              <a:ext cx="12192000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Continuous Design Process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7727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157</Words>
  <Application>Microsoft Office PowerPoint</Application>
  <PresentationFormat>Widescreen</PresentationFormat>
  <Paragraphs>56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Jindal</dc:creator>
  <cp:lastModifiedBy>Aman Jindal</cp:lastModifiedBy>
  <cp:revision>50</cp:revision>
  <dcterms:created xsi:type="dcterms:W3CDTF">2022-10-23T22:53:56Z</dcterms:created>
  <dcterms:modified xsi:type="dcterms:W3CDTF">2022-11-01T06:19:27Z</dcterms:modified>
</cp:coreProperties>
</file>