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365" r:id="rId3"/>
    <p:sldId id="367" r:id="rId4"/>
    <p:sldId id="3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0" y="-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1CBE51-A6E2-44A8-8CE3-00FB3397B824}" type="doc">
      <dgm:prSet loTypeId="urn:microsoft.com/office/officeart/2005/8/layout/target1" loCatId="relationship" qsTypeId="urn:microsoft.com/office/officeart/2005/8/quickstyle/simple1" qsCatId="simple" csTypeId="urn:microsoft.com/office/officeart/2005/8/colors/accent1_2" csCatId="accent1" phldr="1"/>
      <dgm:spPr/>
    </dgm:pt>
    <dgm:pt modelId="{66F3F465-2025-4F56-BBB6-E49CFE5CFEE1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054A36D5-CA43-41A0-B248-A1F02BECD515}" type="parTrans" cxnId="{7BF67A29-71FE-4423-A814-A26C78AF044C}">
      <dgm:prSet/>
      <dgm:spPr/>
      <dgm:t>
        <a:bodyPr/>
        <a:lstStyle/>
        <a:p>
          <a:endParaRPr lang="en-US"/>
        </a:p>
      </dgm:t>
    </dgm:pt>
    <dgm:pt modelId="{812F63BA-9032-4E3B-9B8A-F71765A6750F}" type="sibTrans" cxnId="{7BF67A29-71FE-4423-A814-A26C78AF044C}">
      <dgm:prSet/>
      <dgm:spPr/>
      <dgm:t>
        <a:bodyPr/>
        <a:lstStyle/>
        <a:p>
          <a:endParaRPr lang="en-US"/>
        </a:p>
      </dgm:t>
    </dgm:pt>
    <dgm:pt modelId="{2317ABB6-0AE5-487B-9B2B-30B0174D8C5F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DF08CBBB-3E08-4C32-BAFE-E36E8DEBB69E}" type="parTrans" cxnId="{C69AC8DE-F776-424C-B042-DF90E413A31E}">
      <dgm:prSet/>
      <dgm:spPr/>
      <dgm:t>
        <a:bodyPr/>
        <a:lstStyle/>
        <a:p>
          <a:endParaRPr lang="en-US"/>
        </a:p>
      </dgm:t>
    </dgm:pt>
    <dgm:pt modelId="{B9145907-EEC7-4F69-8C43-921B05C54F18}" type="sibTrans" cxnId="{C69AC8DE-F776-424C-B042-DF90E413A31E}">
      <dgm:prSet/>
      <dgm:spPr/>
      <dgm:t>
        <a:bodyPr/>
        <a:lstStyle/>
        <a:p>
          <a:endParaRPr lang="en-US"/>
        </a:p>
      </dgm:t>
    </dgm:pt>
    <dgm:pt modelId="{FCAEB2A2-C58E-45A3-9C36-471824A85297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01F79801-BE7E-417E-A3D9-D01081E60C25}" type="parTrans" cxnId="{006ECCD3-1C32-4A0F-B811-DFD194A1DF90}">
      <dgm:prSet/>
      <dgm:spPr/>
      <dgm:t>
        <a:bodyPr/>
        <a:lstStyle/>
        <a:p>
          <a:endParaRPr lang="en-US"/>
        </a:p>
      </dgm:t>
    </dgm:pt>
    <dgm:pt modelId="{9F90AD30-07E3-4189-8F72-69B25185F66F}" type="sibTrans" cxnId="{006ECCD3-1C32-4A0F-B811-DFD194A1DF90}">
      <dgm:prSet/>
      <dgm:spPr/>
      <dgm:t>
        <a:bodyPr/>
        <a:lstStyle/>
        <a:p>
          <a:endParaRPr lang="en-US"/>
        </a:p>
      </dgm:t>
    </dgm:pt>
    <dgm:pt modelId="{736004F9-3D5C-4384-BE14-ECCC501E599A}" type="pres">
      <dgm:prSet presAssocID="{7E1CBE51-A6E2-44A8-8CE3-00FB3397B824}" presName="composite" presStyleCnt="0">
        <dgm:presLayoutVars>
          <dgm:chMax val="5"/>
          <dgm:dir/>
          <dgm:resizeHandles val="exact"/>
        </dgm:presLayoutVars>
      </dgm:prSet>
      <dgm:spPr/>
    </dgm:pt>
    <dgm:pt modelId="{5638178E-7A26-4153-B776-82E674DF3F86}" type="pres">
      <dgm:prSet presAssocID="{66F3F465-2025-4F56-BBB6-E49CFE5CFEE1}" presName="circle1" presStyleLbl="lnNode1" presStyleIdx="0" presStyleCnt="3"/>
      <dgm:spPr>
        <a:solidFill>
          <a:schemeClr val="accent2"/>
        </a:solidFill>
      </dgm:spPr>
    </dgm:pt>
    <dgm:pt modelId="{E777867F-8BAA-41E4-BEE9-EFDB78E25746}" type="pres">
      <dgm:prSet presAssocID="{66F3F465-2025-4F56-BBB6-E49CFE5CFEE1}" presName="text1" presStyleLbl="revTx" presStyleIdx="0" presStyleCnt="3">
        <dgm:presLayoutVars>
          <dgm:bulletEnabled val="1"/>
        </dgm:presLayoutVars>
      </dgm:prSet>
      <dgm:spPr/>
    </dgm:pt>
    <dgm:pt modelId="{52F90CD2-5FE5-43B4-AF1E-239F1D77EFF6}" type="pres">
      <dgm:prSet presAssocID="{66F3F465-2025-4F56-BBB6-E49CFE5CFEE1}" presName="line1" presStyleLbl="callout" presStyleIdx="0" presStyleCnt="6"/>
      <dgm:spPr/>
    </dgm:pt>
    <dgm:pt modelId="{AAFF6B6F-DF3E-4094-A3A5-0BB7D02CBEA5}" type="pres">
      <dgm:prSet presAssocID="{66F3F465-2025-4F56-BBB6-E49CFE5CFEE1}" presName="d1" presStyleLbl="callout" presStyleIdx="1" presStyleCnt="6"/>
      <dgm:spPr/>
    </dgm:pt>
    <dgm:pt modelId="{2D4209E1-0AC7-4B2C-82BB-F68470961E7B}" type="pres">
      <dgm:prSet presAssocID="{2317ABB6-0AE5-487B-9B2B-30B0174D8C5F}" presName="circle2" presStyleLbl="lnNode1" presStyleIdx="1" presStyleCnt="3"/>
      <dgm:spPr>
        <a:solidFill>
          <a:schemeClr val="accent4"/>
        </a:solidFill>
      </dgm:spPr>
    </dgm:pt>
    <dgm:pt modelId="{44B1D500-2F91-4A46-A9BA-05CC2DBB29A1}" type="pres">
      <dgm:prSet presAssocID="{2317ABB6-0AE5-487B-9B2B-30B0174D8C5F}" presName="text2" presStyleLbl="revTx" presStyleIdx="1" presStyleCnt="3">
        <dgm:presLayoutVars>
          <dgm:bulletEnabled val="1"/>
        </dgm:presLayoutVars>
      </dgm:prSet>
      <dgm:spPr/>
    </dgm:pt>
    <dgm:pt modelId="{8870D067-79F8-4EDB-91E7-F37970471528}" type="pres">
      <dgm:prSet presAssocID="{2317ABB6-0AE5-487B-9B2B-30B0174D8C5F}" presName="line2" presStyleLbl="callout" presStyleIdx="2" presStyleCnt="6"/>
      <dgm:spPr/>
    </dgm:pt>
    <dgm:pt modelId="{AC91C961-C901-40EB-B760-9F2F59B17F9E}" type="pres">
      <dgm:prSet presAssocID="{2317ABB6-0AE5-487B-9B2B-30B0174D8C5F}" presName="d2" presStyleLbl="callout" presStyleIdx="3" presStyleCnt="6"/>
      <dgm:spPr/>
    </dgm:pt>
    <dgm:pt modelId="{93EA3471-4246-4293-9B96-765D90EB19B4}" type="pres">
      <dgm:prSet presAssocID="{FCAEB2A2-C58E-45A3-9C36-471824A85297}" presName="circle3" presStyleLbl="lnNode1" presStyleIdx="2" presStyleCnt="3"/>
      <dgm:spPr>
        <a:solidFill>
          <a:schemeClr val="accent5"/>
        </a:solidFill>
      </dgm:spPr>
    </dgm:pt>
    <dgm:pt modelId="{34F09039-4CE0-4114-9A63-C80E8D79FA18}" type="pres">
      <dgm:prSet presAssocID="{FCAEB2A2-C58E-45A3-9C36-471824A85297}" presName="text3" presStyleLbl="revTx" presStyleIdx="2" presStyleCnt="3">
        <dgm:presLayoutVars>
          <dgm:bulletEnabled val="1"/>
        </dgm:presLayoutVars>
      </dgm:prSet>
      <dgm:spPr/>
    </dgm:pt>
    <dgm:pt modelId="{BF44292F-87B6-44F6-8E02-8370C2778DCC}" type="pres">
      <dgm:prSet presAssocID="{FCAEB2A2-C58E-45A3-9C36-471824A85297}" presName="line3" presStyleLbl="callout" presStyleIdx="4" presStyleCnt="6"/>
      <dgm:spPr/>
    </dgm:pt>
    <dgm:pt modelId="{D8AE558D-70A6-4FBD-9596-BF8ADDB56192}" type="pres">
      <dgm:prSet presAssocID="{FCAEB2A2-C58E-45A3-9C36-471824A85297}" presName="d3" presStyleLbl="callout" presStyleIdx="5" presStyleCnt="6"/>
      <dgm:spPr/>
    </dgm:pt>
  </dgm:ptLst>
  <dgm:cxnLst>
    <dgm:cxn modelId="{C7448D21-3DC9-47A9-8165-A8AF8B4EAB03}" type="presOf" srcId="{FCAEB2A2-C58E-45A3-9C36-471824A85297}" destId="{34F09039-4CE0-4114-9A63-C80E8D79FA18}" srcOrd="0" destOrd="0" presId="urn:microsoft.com/office/officeart/2005/8/layout/target1"/>
    <dgm:cxn modelId="{7BF67A29-71FE-4423-A814-A26C78AF044C}" srcId="{7E1CBE51-A6E2-44A8-8CE3-00FB3397B824}" destId="{66F3F465-2025-4F56-BBB6-E49CFE5CFEE1}" srcOrd="0" destOrd="0" parTransId="{054A36D5-CA43-41A0-B248-A1F02BECD515}" sibTransId="{812F63BA-9032-4E3B-9B8A-F71765A6750F}"/>
    <dgm:cxn modelId="{7456C7AE-088D-45B0-9699-8FB5F4E3491C}" type="presOf" srcId="{2317ABB6-0AE5-487B-9B2B-30B0174D8C5F}" destId="{44B1D500-2F91-4A46-A9BA-05CC2DBB29A1}" srcOrd="0" destOrd="0" presId="urn:microsoft.com/office/officeart/2005/8/layout/target1"/>
    <dgm:cxn modelId="{9C3AF8B6-CB3C-4635-AAFD-038475CB0120}" type="presOf" srcId="{7E1CBE51-A6E2-44A8-8CE3-00FB3397B824}" destId="{736004F9-3D5C-4384-BE14-ECCC501E599A}" srcOrd="0" destOrd="0" presId="urn:microsoft.com/office/officeart/2005/8/layout/target1"/>
    <dgm:cxn modelId="{006ECCD3-1C32-4A0F-B811-DFD194A1DF90}" srcId="{7E1CBE51-A6E2-44A8-8CE3-00FB3397B824}" destId="{FCAEB2A2-C58E-45A3-9C36-471824A85297}" srcOrd="2" destOrd="0" parTransId="{01F79801-BE7E-417E-A3D9-D01081E60C25}" sibTransId="{9F90AD30-07E3-4189-8F72-69B25185F66F}"/>
    <dgm:cxn modelId="{C69AC8DE-F776-424C-B042-DF90E413A31E}" srcId="{7E1CBE51-A6E2-44A8-8CE3-00FB3397B824}" destId="{2317ABB6-0AE5-487B-9B2B-30B0174D8C5F}" srcOrd="1" destOrd="0" parTransId="{DF08CBBB-3E08-4C32-BAFE-E36E8DEBB69E}" sibTransId="{B9145907-EEC7-4F69-8C43-921B05C54F18}"/>
    <dgm:cxn modelId="{0434EAF6-5EA5-4957-8819-C532D72800A2}" type="presOf" srcId="{66F3F465-2025-4F56-BBB6-E49CFE5CFEE1}" destId="{E777867F-8BAA-41E4-BEE9-EFDB78E25746}" srcOrd="0" destOrd="0" presId="urn:microsoft.com/office/officeart/2005/8/layout/target1"/>
    <dgm:cxn modelId="{48A603B2-9024-4511-8177-F979C5CFC14A}" type="presParOf" srcId="{736004F9-3D5C-4384-BE14-ECCC501E599A}" destId="{5638178E-7A26-4153-B776-82E674DF3F86}" srcOrd="0" destOrd="0" presId="urn:microsoft.com/office/officeart/2005/8/layout/target1"/>
    <dgm:cxn modelId="{31300834-BEB7-4EC5-9FA3-0C348FA5A07B}" type="presParOf" srcId="{736004F9-3D5C-4384-BE14-ECCC501E599A}" destId="{E777867F-8BAA-41E4-BEE9-EFDB78E25746}" srcOrd="1" destOrd="0" presId="urn:microsoft.com/office/officeart/2005/8/layout/target1"/>
    <dgm:cxn modelId="{A83E407E-61A8-4E4C-9549-557437FF3C4E}" type="presParOf" srcId="{736004F9-3D5C-4384-BE14-ECCC501E599A}" destId="{52F90CD2-5FE5-43B4-AF1E-239F1D77EFF6}" srcOrd="2" destOrd="0" presId="urn:microsoft.com/office/officeart/2005/8/layout/target1"/>
    <dgm:cxn modelId="{978A981E-1F4D-4AFE-ACE0-3D2EFF2592C1}" type="presParOf" srcId="{736004F9-3D5C-4384-BE14-ECCC501E599A}" destId="{AAFF6B6F-DF3E-4094-A3A5-0BB7D02CBEA5}" srcOrd="3" destOrd="0" presId="urn:microsoft.com/office/officeart/2005/8/layout/target1"/>
    <dgm:cxn modelId="{8C3A82C6-ACD9-4717-8A5B-4F9C9444A4A1}" type="presParOf" srcId="{736004F9-3D5C-4384-BE14-ECCC501E599A}" destId="{2D4209E1-0AC7-4B2C-82BB-F68470961E7B}" srcOrd="4" destOrd="0" presId="urn:microsoft.com/office/officeart/2005/8/layout/target1"/>
    <dgm:cxn modelId="{1F9B8016-D3D6-46CA-8126-AF3FE98BB660}" type="presParOf" srcId="{736004F9-3D5C-4384-BE14-ECCC501E599A}" destId="{44B1D500-2F91-4A46-A9BA-05CC2DBB29A1}" srcOrd="5" destOrd="0" presId="urn:microsoft.com/office/officeart/2005/8/layout/target1"/>
    <dgm:cxn modelId="{8094EBC0-C3F7-4E82-966C-A41889AF052B}" type="presParOf" srcId="{736004F9-3D5C-4384-BE14-ECCC501E599A}" destId="{8870D067-79F8-4EDB-91E7-F37970471528}" srcOrd="6" destOrd="0" presId="urn:microsoft.com/office/officeart/2005/8/layout/target1"/>
    <dgm:cxn modelId="{5E54AB1F-6DE2-4436-A9A4-321C371A6E04}" type="presParOf" srcId="{736004F9-3D5C-4384-BE14-ECCC501E599A}" destId="{AC91C961-C901-40EB-B760-9F2F59B17F9E}" srcOrd="7" destOrd="0" presId="urn:microsoft.com/office/officeart/2005/8/layout/target1"/>
    <dgm:cxn modelId="{380DDCAB-CE26-4DF6-938C-E225E434C818}" type="presParOf" srcId="{736004F9-3D5C-4384-BE14-ECCC501E599A}" destId="{93EA3471-4246-4293-9B96-765D90EB19B4}" srcOrd="8" destOrd="0" presId="urn:microsoft.com/office/officeart/2005/8/layout/target1"/>
    <dgm:cxn modelId="{06C66CE1-8C3D-4D4D-8749-8D05E9F55479}" type="presParOf" srcId="{736004F9-3D5C-4384-BE14-ECCC501E599A}" destId="{34F09039-4CE0-4114-9A63-C80E8D79FA18}" srcOrd="9" destOrd="0" presId="urn:microsoft.com/office/officeart/2005/8/layout/target1"/>
    <dgm:cxn modelId="{3AC450B2-7503-4FF9-BFA0-EA11331DB1E5}" type="presParOf" srcId="{736004F9-3D5C-4384-BE14-ECCC501E599A}" destId="{BF44292F-87B6-44F6-8E02-8370C2778DCC}" srcOrd="10" destOrd="0" presId="urn:microsoft.com/office/officeart/2005/8/layout/target1"/>
    <dgm:cxn modelId="{7998480F-43DE-49CC-A160-A168FACDD2F3}" type="presParOf" srcId="{736004F9-3D5C-4384-BE14-ECCC501E599A}" destId="{D8AE558D-70A6-4FBD-9596-BF8ADDB56192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EA3471-4246-4293-9B96-765D90EB19B4}">
      <dsp:nvSpPr>
        <dsp:cNvPr id="0" name=""/>
        <dsp:cNvSpPr/>
      </dsp:nvSpPr>
      <dsp:spPr>
        <a:xfrm>
          <a:off x="508000" y="1015999"/>
          <a:ext cx="3048000" cy="3048000"/>
        </a:xfrm>
        <a:prstGeom prst="ellipse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4209E1-0AC7-4B2C-82BB-F68470961E7B}">
      <dsp:nvSpPr>
        <dsp:cNvPr id="0" name=""/>
        <dsp:cNvSpPr/>
      </dsp:nvSpPr>
      <dsp:spPr>
        <a:xfrm>
          <a:off x="1117600" y="1625599"/>
          <a:ext cx="1828800" cy="1828800"/>
        </a:xfrm>
        <a:prstGeom prst="ellipse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38178E-7A26-4153-B776-82E674DF3F86}">
      <dsp:nvSpPr>
        <dsp:cNvPr id="0" name=""/>
        <dsp:cNvSpPr/>
      </dsp:nvSpPr>
      <dsp:spPr>
        <a:xfrm>
          <a:off x="1727200" y="2235200"/>
          <a:ext cx="609600" cy="609600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77867F-8BAA-41E4-BEE9-EFDB78E25746}">
      <dsp:nvSpPr>
        <dsp:cNvPr id="0" name=""/>
        <dsp:cNvSpPr/>
      </dsp:nvSpPr>
      <dsp:spPr>
        <a:xfrm>
          <a:off x="4064000" y="0"/>
          <a:ext cx="1524000" cy="88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6936" tIns="67310" rIns="67310" bIns="6731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 </a:t>
          </a:r>
        </a:p>
      </dsp:txBody>
      <dsp:txXfrm>
        <a:off x="4064000" y="0"/>
        <a:ext cx="1524000" cy="889000"/>
      </dsp:txXfrm>
    </dsp:sp>
    <dsp:sp modelId="{52F90CD2-5FE5-43B4-AF1E-239F1D77EFF6}">
      <dsp:nvSpPr>
        <dsp:cNvPr id="0" name=""/>
        <dsp:cNvSpPr/>
      </dsp:nvSpPr>
      <dsp:spPr>
        <a:xfrm>
          <a:off x="3683000" y="444499"/>
          <a:ext cx="381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FF6B6F-DF3E-4094-A3A5-0BB7D02CBEA5}">
      <dsp:nvSpPr>
        <dsp:cNvPr id="0" name=""/>
        <dsp:cNvSpPr/>
      </dsp:nvSpPr>
      <dsp:spPr>
        <a:xfrm rot="5400000">
          <a:off x="1809242" y="667766"/>
          <a:ext cx="2094991" cy="1649476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B1D500-2F91-4A46-A9BA-05CC2DBB29A1}">
      <dsp:nvSpPr>
        <dsp:cNvPr id="0" name=""/>
        <dsp:cNvSpPr/>
      </dsp:nvSpPr>
      <dsp:spPr>
        <a:xfrm>
          <a:off x="4064000" y="888999"/>
          <a:ext cx="1524000" cy="88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6936" tIns="67310" rIns="67310" bIns="6731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 </a:t>
          </a:r>
        </a:p>
      </dsp:txBody>
      <dsp:txXfrm>
        <a:off x="4064000" y="888999"/>
        <a:ext cx="1524000" cy="889000"/>
      </dsp:txXfrm>
    </dsp:sp>
    <dsp:sp modelId="{8870D067-79F8-4EDB-91E7-F37970471528}">
      <dsp:nvSpPr>
        <dsp:cNvPr id="0" name=""/>
        <dsp:cNvSpPr/>
      </dsp:nvSpPr>
      <dsp:spPr>
        <a:xfrm>
          <a:off x="3683000" y="1333499"/>
          <a:ext cx="381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91C961-C901-40EB-B760-9F2F59B17F9E}">
      <dsp:nvSpPr>
        <dsp:cNvPr id="0" name=""/>
        <dsp:cNvSpPr/>
      </dsp:nvSpPr>
      <dsp:spPr>
        <a:xfrm rot="5400000">
          <a:off x="2258923" y="1542897"/>
          <a:ext cx="1632508" cy="1212596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F09039-4CE0-4114-9A63-C80E8D79FA18}">
      <dsp:nvSpPr>
        <dsp:cNvPr id="0" name=""/>
        <dsp:cNvSpPr/>
      </dsp:nvSpPr>
      <dsp:spPr>
        <a:xfrm>
          <a:off x="4064000" y="1777999"/>
          <a:ext cx="1524000" cy="88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6936" tIns="67310" rIns="67310" bIns="6731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 </a:t>
          </a:r>
        </a:p>
      </dsp:txBody>
      <dsp:txXfrm>
        <a:off x="4064000" y="1777999"/>
        <a:ext cx="1524000" cy="889000"/>
      </dsp:txXfrm>
    </dsp:sp>
    <dsp:sp modelId="{BF44292F-87B6-44F6-8E02-8370C2778DCC}">
      <dsp:nvSpPr>
        <dsp:cNvPr id="0" name=""/>
        <dsp:cNvSpPr/>
      </dsp:nvSpPr>
      <dsp:spPr>
        <a:xfrm>
          <a:off x="3683000" y="2222499"/>
          <a:ext cx="381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AE558D-70A6-4FBD-9596-BF8ADDB56192}">
      <dsp:nvSpPr>
        <dsp:cNvPr id="0" name=""/>
        <dsp:cNvSpPr/>
      </dsp:nvSpPr>
      <dsp:spPr>
        <a:xfrm rot="5400000">
          <a:off x="2709164" y="2417317"/>
          <a:ext cx="1166368" cy="775716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F8300-5ADF-476D-9D83-D0A9D89B3544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963412-E8AA-48DC-A6BD-BB36BBF92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34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63412-E8AA-48DC-A6BD-BB36BBF92C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49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C073-5162-49BF-D3F4-1C794CE22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D226FF-CB41-BE92-44E0-491C18C00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4A86F-12EE-5D8F-4395-651191C39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F9A55-3078-BC0D-9BBF-93201DCDB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86A1D-64FD-CB37-A0EB-94B5D9235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91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A3943-F3A2-86E1-0C0B-02960FB04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57FBBF-E4FE-A826-1165-049B7E60B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962CD-3375-B12D-C66F-0BDF0F93F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123C5-8FAE-25B4-020E-62665841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F74D8-5465-50F3-6258-1F9B564AA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84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723045-E6C7-65D0-FA9E-93A616B8B9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742EE1-D0F9-4AC8-AF41-1C172E63E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15881-BF90-3D30-D83A-1D6B5CC5A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CC883-69E5-8C0D-C13B-B2AFC8C96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6373C-2FA9-7849-FF54-66AE441D7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0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34C77-A132-8E01-257A-E8D38D554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AFBFE-4C8B-8AC2-85EF-BEB4FD999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7C9B5-9E20-2DB7-F4C9-B2555ABB1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28900-D31B-BC30-8E20-778D18C3D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1616B-C465-64CF-009A-02171AC6C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42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E73A4-E208-054E-F02A-F9A513061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333CE-C48B-1B05-31A2-29FC9F969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8FAE4-306B-5E4F-82F3-D522905B8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9F2B3-2F26-123A-2157-C5EF1CB54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83AFE-0C41-CFDA-1ADB-9442BD0E4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88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954B8-1397-8C7B-03BD-9488605D2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3546C-3C79-B35F-BB76-EFF5BC5E0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8D4DE-CFBA-5636-89AC-074F7ECD5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C5A46-F293-C528-8BD9-239D2BF44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34114-0430-9E23-841B-D3C34948D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AD7DA-E24A-6AF7-25A1-723229607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7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11CC7-E7F0-418C-3C2A-7BFA09D6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2B33A-F6A9-C22D-9B99-EBA6B6BEC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55A1F6-A437-81B8-97B6-1C2B934C0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3B2679-EBE7-AF17-3421-4D5B8AE7D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0F021D-EB43-1622-2635-CAAD04085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4854C4-1740-2228-0579-F0D03FC18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C506FB-09D8-946C-2628-231A5CE09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BF1413-79F7-46F1-F306-978FB193D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19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61661-3C33-F9B8-5EBD-8BD9F4AB2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10B3C8-ADC2-7DCE-9D48-334199C9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0A0E6B-49ED-0193-AC1B-743614141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F2D450-A66E-95F2-047F-966DE513C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7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510C43-BDCC-29DF-F9DC-06FEA8B17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BC4442-A09C-E1A8-9169-76510E951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B38A-8227-5668-10DF-58C47349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29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68E4D-B478-6B6D-B68D-1F1CB28E7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0D19E-E955-5899-ABAB-686BF0C34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19AD7-C96A-4A9A-B5B7-1D49B0792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DC053-C4B8-BCF3-2C96-EBAEB536D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8E3C0-86FD-1313-C421-5799DD0BC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03098-1201-83CD-5A50-576981819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2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42E77-6646-67C2-3AE1-C37DA50D8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181079-8774-9CDC-2BF1-53011AEAF4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062D98-AF28-7BF0-EE61-594C8214F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5DDB6-C5C0-516B-7B01-DC555FBC1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70F30-C6B8-29FD-836E-79E030E88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851516-CDCE-39BB-F1CC-693C65AAD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04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B6DA05-1224-7154-A734-9546E1722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72778-DC90-76A1-0460-065EE1687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598BE-6B1E-63A4-10A6-18F7448236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575C4-B465-4BE3-9035-C3BD64146F6E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66EED-D360-83FC-4822-257B90FFA8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6750D-46AE-48E2-C0E3-4941BA77C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B453A38-ED75-3F48-19DD-B67B5747648D}"/>
              </a:ext>
            </a:extLst>
          </p:cNvPr>
          <p:cNvGrpSpPr/>
          <p:nvPr/>
        </p:nvGrpSpPr>
        <p:grpSpPr>
          <a:xfrm>
            <a:off x="0" y="448140"/>
            <a:ext cx="12192000" cy="5706087"/>
            <a:chOff x="0" y="448140"/>
            <a:chExt cx="12192000" cy="570608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38A8E0D-423D-3410-48E5-4FE288DB2848}"/>
                </a:ext>
              </a:extLst>
            </p:cNvPr>
            <p:cNvGrpSpPr/>
            <p:nvPr/>
          </p:nvGrpSpPr>
          <p:grpSpPr>
            <a:xfrm>
              <a:off x="474454" y="1181819"/>
              <a:ext cx="10567356" cy="4972408"/>
              <a:chOff x="431322" y="664234"/>
              <a:chExt cx="10567356" cy="4972408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59AF8A17-7BD8-CC91-9359-D5467519833D}"/>
                  </a:ext>
                </a:extLst>
              </p:cNvPr>
              <p:cNvGrpSpPr/>
              <p:nvPr/>
            </p:nvGrpSpPr>
            <p:grpSpPr>
              <a:xfrm>
                <a:off x="431322" y="664234"/>
                <a:ext cx="10567356" cy="4972408"/>
                <a:chOff x="431322" y="664234"/>
                <a:chExt cx="10567356" cy="4972408"/>
              </a:xfrm>
            </p:grpSpPr>
            <p:cxnSp>
              <p:nvCxnSpPr>
                <p:cNvPr id="5" name="Straight Arrow Connector 4">
                  <a:extLst>
                    <a:ext uri="{FF2B5EF4-FFF2-40B4-BE49-F238E27FC236}">
                      <a16:creationId xmlns:a16="http://schemas.microsoft.com/office/drawing/2014/main" id="{E3BA2195-6AE4-768C-684F-7404D1C1EF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88325" y="1224951"/>
                  <a:ext cx="0" cy="393364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BED6EBF6-020D-381A-912C-EDF47C3A29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3034" y="3183147"/>
                  <a:ext cx="6418053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6B1A9A1-D9C9-C0B5-95B2-99EFF214EA67}"/>
                    </a:ext>
                  </a:extLst>
                </p:cNvPr>
                <p:cNvSpPr/>
                <p:nvPr/>
              </p:nvSpPr>
              <p:spPr>
                <a:xfrm>
                  <a:off x="431322" y="2872596"/>
                  <a:ext cx="1940934" cy="556404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Engineering</a:t>
                  </a:r>
                </a:p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Focussed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8C555F77-A0F1-4197-AB21-FD1DE71B586A}"/>
                    </a:ext>
                  </a:extLst>
                </p:cNvPr>
                <p:cNvSpPr/>
                <p:nvPr/>
              </p:nvSpPr>
              <p:spPr>
                <a:xfrm>
                  <a:off x="9204395" y="2872596"/>
                  <a:ext cx="1794283" cy="5564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Business Focussed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C47ABA2-7BD6-7699-CEBD-A01988CC67C0}"/>
                    </a:ext>
                  </a:extLst>
                </p:cNvPr>
                <p:cNvSpPr/>
                <p:nvPr/>
              </p:nvSpPr>
              <p:spPr>
                <a:xfrm>
                  <a:off x="4899804" y="5275772"/>
                  <a:ext cx="1777042" cy="36087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Low Abstraction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0C10E15-EB2A-8D77-5C9C-C8CF90065C38}"/>
                    </a:ext>
                  </a:extLst>
                </p:cNvPr>
                <p:cNvSpPr/>
                <p:nvPr/>
              </p:nvSpPr>
              <p:spPr>
                <a:xfrm>
                  <a:off x="4899804" y="664234"/>
                  <a:ext cx="1777042" cy="44354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High Abstraction</a:t>
                  </a:r>
                </a:p>
              </p:txBody>
            </p:sp>
          </p:grp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D3555925-4EE4-D003-C241-A3E593B74939}"/>
                  </a:ext>
                </a:extLst>
              </p:cNvPr>
              <p:cNvGrpSpPr/>
              <p:nvPr/>
            </p:nvGrpSpPr>
            <p:grpSpPr>
              <a:xfrm>
                <a:off x="1647646" y="1207699"/>
                <a:ext cx="7936291" cy="4050821"/>
                <a:chOff x="1647646" y="1207699"/>
                <a:chExt cx="7936291" cy="4050821"/>
              </a:xfrm>
            </p:grpSpPr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9C526B55-6C8D-CBBF-224D-64D097A388A8}"/>
                    </a:ext>
                  </a:extLst>
                </p:cNvPr>
                <p:cNvSpPr/>
                <p:nvPr/>
              </p:nvSpPr>
              <p:spPr>
                <a:xfrm>
                  <a:off x="1647646" y="4697811"/>
                  <a:ext cx="1690776" cy="560709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Developer Platform/API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5E8040DE-E13C-DAAE-D150-D1503039FFE7}"/>
                    </a:ext>
                  </a:extLst>
                </p:cNvPr>
                <p:cNvSpPr/>
                <p:nvPr/>
              </p:nvSpPr>
              <p:spPr>
                <a:xfrm>
                  <a:off x="7366959" y="4692888"/>
                  <a:ext cx="2216978" cy="560709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Enterprise Software in Speciality Area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BAB02D80-F562-3DB7-A8D1-12557814D080}"/>
                    </a:ext>
                  </a:extLst>
                </p:cNvPr>
                <p:cNvGrpSpPr/>
                <p:nvPr/>
              </p:nvGrpSpPr>
              <p:grpSpPr>
                <a:xfrm>
                  <a:off x="1647646" y="1207699"/>
                  <a:ext cx="7832784" cy="591620"/>
                  <a:chOff x="1647646" y="1207699"/>
                  <a:chExt cx="7832784" cy="591620"/>
                </a:xfrm>
              </p:grpSpPr>
              <p:sp>
                <p:nvSpPr>
                  <p:cNvPr id="18" name="Rectangle: Rounded Corners 17">
                    <a:extLst>
                      <a:ext uri="{FF2B5EF4-FFF2-40B4-BE49-F238E27FC236}">
                        <a16:creationId xmlns:a16="http://schemas.microsoft.com/office/drawing/2014/main" id="{54E7F14F-FDE4-7E6E-EBDC-04B65837E072}"/>
                      </a:ext>
                    </a:extLst>
                  </p:cNvPr>
                  <p:cNvSpPr/>
                  <p:nvPr/>
                </p:nvSpPr>
                <p:spPr>
                  <a:xfrm>
                    <a:off x="1647646" y="1207699"/>
                    <a:ext cx="1690776" cy="560709"/>
                  </a:xfrm>
                  <a:prstGeom prst="round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dirty="0">
                        <a:solidFill>
                          <a:schemeClr val="tx1"/>
                        </a:solidFill>
                      </a:rPr>
                      <a:t>3</a:t>
                    </a:r>
                    <a:r>
                      <a:rPr lang="en-IN" baseline="30000" dirty="0">
                        <a:solidFill>
                          <a:schemeClr val="tx1"/>
                        </a:solidFill>
                      </a:rPr>
                      <a:t>rd</a:t>
                    </a:r>
                    <a:r>
                      <a:rPr lang="en-IN" dirty="0">
                        <a:solidFill>
                          <a:schemeClr val="tx1"/>
                        </a:solidFill>
                      </a:rPr>
                      <a:t> Party Developer PM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Rectangle: Rounded Corners 27">
                    <a:extLst>
                      <a:ext uri="{FF2B5EF4-FFF2-40B4-BE49-F238E27FC236}">
                        <a16:creationId xmlns:a16="http://schemas.microsoft.com/office/drawing/2014/main" id="{70C6C5AC-060B-3B7F-94C7-B964538E1486}"/>
                      </a:ext>
                    </a:extLst>
                  </p:cNvPr>
                  <p:cNvSpPr/>
                  <p:nvPr/>
                </p:nvSpPr>
                <p:spPr>
                  <a:xfrm>
                    <a:off x="7789654" y="1238610"/>
                    <a:ext cx="1690776" cy="560709"/>
                  </a:xfrm>
                  <a:prstGeom prst="round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dirty="0">
                        <a:solidFill>
                          <a:schemeClr val="tx1"/>
                        </a:solidFill>
                      </a:rPr>
                      <a:t>Growth PM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7A93E2-BAE1-4514-4209-67347024FAB1}"/>
                </a:ext>
              </a:extLst>
            </p:cNvPr>
            <p:cNvSpPr txBox="1"/>
            <p:nvPr/>
          </p:nvSpPr>
          <p:spPr>
            <a:xfrm>
              <a:off x="0" y="448140"/>
              <a:ext cx="12192000" cy="4616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/>
                <a:t>What kind of Product Manager are You?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80688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635" y="2202435"/>
            <a:ext cx="228600" cy="228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702" y="2957447"/>
            <a:ext cx="228600" cy="2286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950" y="3800616"/>
            <a:ext cx="228600" cy="22860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5451F1E1-85B3-A34C-EFB2-8528C72BF5E0}"/>
              </a:ext>
            </a:extLst>
          </p:cNvPr>
          <p:cNvGrpSpPr/>
          <p:nvPr/>
        </p:nvGrpSpPr>
        <p:grpSpPr>
          <a:xfrm>
            <a:off x="0" y="1388293"/>
            <a:ext cx="12192000" cy="4425519"/>
            <a:chOff x="0" y="1388293"/>
            <a:chExt cx="12192000" cy="4425519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D926830-DC7F-7E41-2D0F-9EB745F633A9}"/>
                </a:ext>
              </a:extLst>
            </p:cNvPr>
            <p:cNvGrpSpPr/>
            <p:nvPr/>
          </p:nvGrpSpPr>
          <p:grpSpPr>
            <a:xfrm>
              <a:off x="1099456" y="1749812"/>
              <a:ext cx="7936360" cy="4064000"/>
              <a:chOff x="1099456" y="1749812"/>
              <a:chExt cx="7936360" cy="40640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3D3CFA44-B48F-9BE2-7F05-B6477DEB3A18}"/>
                  </a:ext>
                </a:extLst>
              </p:cNvPr>
              <p:cNvGrpSpPr/>
              <p:nvPr/>
            </p:nvGrpSpPr>
            <p:grpSpPr>
              <a:xfrm>
                <a:off x="1099456" y="1749812"/>
                <a:ext cx="7936360" cy="4064000"/>
                <a:chOff x="1099456" y="1749812"/>
                <a:chExt cx="7936360" cy="4064000"/>
              </a:xfrm>
            </p:grpSpPr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BE5C3CCE-DB5A-7276-AA41-648CFC8B9BB9}"/>
                    </a:ext>
                  </a:extLst>
                </p:cNvPr>
                <p:cNvGrpSpPr/>
                <p:nvPr/>
              </p:nvGrpSpPr>
              <p:grpSpPr>
                <a:xfrm>
                  <a:off x="1099456" y="1749812"/>
                  <a:ext cx="7936360" cy="4064000"/>
                  <a:chOff x="1099456" y="1749812"/>
                  <a:chExt cx="7936360" cy="4064000"/>
                </a:xfrm>
              </p:grpSpPr>
              <p:graphicFrame>
                <p:nvGraphicFramePr>
                  <p:cNvPr id="7" name="Diagram 6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3085512139"/>
                      </p:ext>
                    </p:extLst>
                  </p:nvPr>
                </p:nvGraphicFramePr>
                <p:xfrm>
                  <a:off x="1099456" y="1749812"/>
                  <a:ext cx="6096000" cy="4064000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5" r:lo="rId6" r:qs="rId7" r:cs="rId8"/>
                  </a:graphicData>
                </a:graphic>
              </p:graphicFrame>
              <p:sp>
                <p:nvSpPr>
                  <p:cNvPr id="8" name="Oval 7"/>
                  <p:cNvSpPr/>
                  <p:nvPr/>
                </p:nvSpPr>
                <p:spPr>
                  <a:xfrm>
                    <a:off x="5258843" y="2044260"/>
                    <a:ext cx="548640" cy="54864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1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5807026" y="1921104"/>
                    <a:ext cx="3228790" cy="39805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just" eaLnBrk="1" hangingPunct="1">
                      <a:lnSpc>
                        <a:spcPct val="150000"/>
                      </a:lnSpc>
                    </a:pPr>
                    <a:r>
                      <a:rPr lang="en-IN" sz="15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Raleway" panose="020B0503030101060003" pitchFamily="34" charset="0"/>
                      </a:rPr>
                      <a:t>Core Infrastructure</a:t>
                    </a:r>
                    <a:endParaRPr lang="en-US" sz="15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Raleway" panose="020B0503030101060003" pitchFamily="34" charset="0"/>
                    </a:endParaRPr>
                  </a:p>
                </p:txBody>
              </p:sp>
              <p:sp>
                <p:nvSpPr>
                  <p:cNvPr id="12" name="Oval 11"/>
                  <p:cNvSpPr/>
                  <p:nvPr/>
                </p:nvSpPr>
                <p:spPr>
                  <a:xfrm>
                    <a:off x="5258843" y="2810655"/>
                    <a:ext cx="548640" cy="548640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4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5807026" y="2687499"/>
                    <a:ext cx="3228790" cy="39805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just" eaLnBrk="1" hangingPunct="1">
                      <a:lnSpc>
                        <a:spcPct val="150000"/>
                      </a:lnSpc>
                    </a:pPr>
                    <a:r>
                      <a:rPr lang="en-IN" sz="15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Raleway" panose="020B0503030101060003" pitchFamily="34" charset="0"/>
                      </a:rPr>
                      <a:t>API/Services</a:t>
                    </a:r>
                    <a:endParaRPr lang="en-US" sz="15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Raleway" panose="020B0503030101060003" pitchFamily="34" charset="0"/>
                    </a:endParaRPr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>
                    <a:off x="5258843" y="3640596"/>
                    <a:ext cx="548640" cy="54864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7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5807026" y="3517440"/>
                    <a:ext cx="3228790" cy="39805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just" eaLnBrk="1" hangingPunct="1">
                      <a:lnSpc>
                        <a:spcPct val="150000"/>
                      </a:lnSpc>
                    </a:pPr>
                    <a:r>
                      <a:rPr lang="en-US" sz="15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Raleway" panose="020B0503030101060003" pitchFamily="34" charset="0"/>
                      </a:rPr>
                      <a:t>View Layer/UI</a:t>
                    </a:r>
                  </a:p>
                </p:txBody>
              </p:sp>
            </p:grpSp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BEA6B1DE-1444-6877-C559-DECA1C0259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18635" y="2202435"/>
                  <a:ext cx="228600" cy="228600"/>
                </a:xfrm>
                <a:prstGeom prst="rect">
                  <a:avLst/>
                </a:prstGeom>
              </p:spPr>
            </p:pic>
          </p:grp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37DCC7DD-E9E6-BFF8-9F87-B323296A04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32702" y="2936913"/>
                <a:ext cx="228600" cy="228600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15FDDD43-389E-EAE5-FEA4-A5A2566671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32702" y="3798915"/>
                <a:ext cx="228600" cy="228600"/>
              </a:xfrm>
              <a:prstGeom prst="rect">
                <a:avLst/>
              </a:prstGeom>
            </p:spPr>
          </p:pic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992B162-0126-6999-5E63-71807A4C90E5}"/>
                </a:ext>
              </a:extLst>
            </p:cNvPr>
            <p:cNvSpPr txBox="1"/>
            <p:nvPr/>
          </p:nvSpPr>
          <p:spPr>
            <a:xfrm>
              <a:off x="0" y="1388293"/>
              <a:ext cx="12192000" cy="4616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/>
                <a:t>Architecture to Business Type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8784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397DB9B-280F-8C21-42D6-6A26BFFD6ED2}"/>
              </a:ext>
            </a:extLst>
          </p:cNvPr>
          <p:cNvGrpSpPr/>
          <p:nvPr/>
        </p:nvGrpSpPr>
        <p:grpSpPr>
          <a:xfrm>
            <a:off x="0" y="1388293"/>
            <a:ext cx="12192000" cy="4653278"/>
            <a:chOff x="0" y="1388293"/>
            <a:chExt cx="12192000" cy="465327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CAC53B-BB86-E11B-905A-607BBE05ADF2}"/>
                </a:ext>
              </a:extLst>
            </p:cNvPr>
            <p:cNvSpPr txBox="1"/>
            <p:nvPr/>
          </p:nvSpPr>
          <p:spPr>
            <a:xfrm>
              <a:off x="0" y="1388293"/>
              <a:ext cx="12192000" cy="4616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/>
                <a:t>Collaboration Triangle</a:t>
              </a:r>
              <a:endParaRPr lang="en-US" sz="2400" b="1" dirty="0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24D021A8-98F7-1147-8482-6BCEF38EAD5D}"/>
                </a:ext>
              </a:extLst>
            </p:cNvPr>
            <p:cNvSpPr/>
            <p:nvPr/>
          </p:nvSpPr>
          <p:spPr>
            <a:xfrm>
              <a:off x="4157932" y="2777705"/>
              <a:ext cx="3407434" cy="2838091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C2F0C72-B0DF-0E93-9AB0-EFD7A868B24D}"/>
                </a:ext>
              </a:extLst>
            </p:cNvPr>
            <p:cNvSpPr/>
            <p:nvPr/>
          </p:nvSpPr>
          <p:spPr>
            <a:xfrm>
              <a:off x="4123426" y="2234242"/>
              <a:ext cx="3579963" cy="37093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Narrative Collaboration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9B1EF10-547B-A8B2-134A-33DC2E4AD5C4}"/>
                </a:ext>
              </a:extLst>
            </p:cNvPr>
            <p:cNvSpPr/>
            <p:nvPr/>
          </p:nvSpPr>
          <p:spPr>
            <a:xfrm>
              <a:off x="7933426" y="5330045"/>
              <a:ext cx="2054217" cy="71152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Experimentation Culture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F716CBA-D59A-95E8-C92F-03AB17596B0D}"/>
                </a:ext>
              </a:extLst>
            </p:cNvPr>
            <p:cNvSpPr/>
            <p:nvPr/>
          </p:nvSpPr>
          <p:spPr>
            <a:xfrm>
              <a:off x="1913626" y="5330045"/>
              <a:ext cx="2054217" cy="71152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Small Batches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3288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45CBB6-0377-74F4-01EC-881A415237FD}"/>
              </a:ext>
            </a:extLst>
          </p:cNvPr>
          <p:cNvSpPr txBox="1"/>
          <p:nvPr/>
        </p:nvSpPr>
        <p:spPr>
          <a:xfrm>
            <a:off x="0" y="508398"/>
            <a:ext cx="12192000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Product Pipeline</a:t>
            </a:r>
            <a:endParaRPr lang="en-US" sz="2400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000E9A-9F31-28FA-9C35-4B33D161D0A1}"/>
              </a:ext>
            </a:extLst>
          </p:cNvPr>
          <p:cNvSpPr/>
          <p:nvPr/>
        </p:nvSpPr>
        <p:spPr>
          <a:xfrm>
            <a:off x="483079" y="2920041"/>
            <a:ext cx="1923691" cy="101791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Ideas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DC1241C-093E-8A99-3C94-DD7FB830FBAF}"/>
              </a:ext>
            </a:extLst>
          </p:cNvPr>
          <p:cNvSpPr/>
          <p:nvPr/>
        </p:nvSpPr>
        <p:spPr>
          <a:xfrm>
            <a:off x="2859991" y="2920040"/>
            <a:ext cx="1923691" cy="101791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Design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DEB9E60-94D2-F8E1-79AB-060F934C0454}"/>
              </a:ext>
            </a:extLst>
          </p:cNvPr>
          <p:cNvSpPr/>
          <p:nvPr/>
        </p:nvSpPr>
        <p:spPr>
          <a:xfrm>
            <a:off x="5188930" y="2920039"/>
            <a:ext cx="1923691" cy="101791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Execution/Coding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9CB4C00-7BEE-BF74-36FC-7D336370CA7C}"/>
              </a:ext>
            </a:extLst>
          </p:cNvPr>
          <p:cNvSpPr/>
          <p:nvPr/>
        </p:nvSpPr>
        <p:spPr>
          <a:xfrm>
            <a:off x="7517869" y="2920038"/>
            <a:ext cx="1923691" cy="101791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Testing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1DAEA26-3B30-6095-94B5-4E61933DB662}"/>
              </a:ext>
            </a:extLst>
          </p:cNvPr>
          <p:cNvSpPr/>
          <p:nvPr/>
        </p:nvSpPr>
        <p:spPr>
          <a:xfrm>
            <a:off x="9785230" y="2920037"/>
            <a:ext cx="1923691" cy="101791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Deployment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D8C68F3-AF49-CC34-0EAD-EBA661C9B38D}"/>
              </a:ext>
            </a:extLst>
          </p:cNvPr>
          <p:cNvSpPr/>
          <p:nvPr/>
        </p:nvSpPr>
        <p:spPr>
          <a:xfrm>
            <a:off x="2406770" y="3355675"/>
            <a:ext cx="453221" cy="189782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856C080-71A2-6273-BE7B-63C1E82CB2C1}"/>
              </a:ext>
            </a:extLst>
          </p:cNvPr>
          <p:cNvSpPr/>
          <p:nvPr/>
        </p:nvSpPr>
        <p:spPr>
          <a:xfrm>
            <a:off x="4783683" y="3355675"/>
            <a:ext cx="405248" cy="189782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E794B23-3C1C-3530-43DE-B1E9EB14910B}"/>
              </a:ext>
            </a:extLst>
          </p:cNvPr>
          <p:cNvSpPr/>
          <p:nvPr/>
        </p:nvSpPr>
        <p:spPr>
          <a:xfrm>
            <a:off x="7125896" y="3351361"/>
            <a:ext cx="391974" cy="19409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2D23D1B-0619-E293-9DD2-AB101FBDBE9A}"/>
              </a:ext>
            </a:extLst>
          </p:cNvPr>
          <p:cNvSpPr/>
          <p:nvPr/>
        </p:nvSpPr>
        <p:spPr>
          <a:xfrm>
            <a:off x="9454834" y="3351361"/>
            <a:ext cx="330396" cy="19409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Terminator 18">
            <a:extLst>
              <a:ext uri="{FF2B5EF4-FFF2-40B4-BE49-F238E27FC236}">
                <a16:creationId xmlns:a16="http://schemas.microsoft.com/office/drawing/2014/main" id="{B05C5C6F-435F-868B-3DD5-56793B4ED19C}"/>
              </a:ext>
            </a:extLst>
          </p:cNvPr>
          <p:cNvSpPr/>
          <p:nvPr/>
        </p:nvSpPr>
        <p:spPr>
          <a:xfrm>
            <a:off x="301925" y="1142792"/>
            <a:ext cx="2467154" cy="80225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Observations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86E3120F-46F6-92F8-6196-CB7418AC46EC}"/>
              </a:ext>
            </a:extLst>
          </p:cNvPr>
          <p:cNvSpPr/>
          <p:nvPr/>
        </p:nvSpPr>
        <p:spPr>
          <a:xfrm>
            <a:off x="9422921" y="1142792"/>
            <a:ext cx="2467154" cy="80225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Released Product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1E56CCAD-A815-F5C3-41B5-7600811D3AD3}"/>
              </a:ext>
            </a:extLst>
          </p:cNvPr>
          <p:cNvSpPr/>
          <p:nvPr/>
        </p:nvSpPr>
        <p:spPr>
          <a:xfrm>
            <a:off x="1233577" y="2018581"/>
            <a:ext cx="379563" cy="8022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7E3760BC-24FD-5251-9DDE-AC93A570535C}"/>
              </a:ext>
            </a:extLst>
          </p:cNvPr>
          <p:cNvSpPr/>
          <p:nvPr/>
        </p:nvSpPr>
        <p:spPr>
          <a:xfrm>
            <a:off x="10609827" y="2018581"/>
            <a:ext cx="379564" cy="8324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D34E4D4A-B354-66EF-50BB-6498BDADB981}"/>
              </a:ext>
            </a:extLst>
          </p:cNvPr>
          <p:cNvSpPr/>
          <p:nvPr/>
        </p:nvSpPr>
        <p:spPr>
          <a:xfrm rot="5400000">
            <a:off x="2279337" y="2180360"/>
            <a:ext cx="708086" cy="43006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2848FB7D-F736-9E83-301E-D3C9B2CE999B}"/>
              </a:ext>
            </a:extLst>
          </p:cNvPr>
          <p:cNvSpPr/>
          <p:nvPr/>
        </p:nvSpPr>
        <p:spPr>
          <a:xfrm rot="5400000">
            <a:off x="9349929" y="2183175"/>
            <a:ext cx="708086" cy="43722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407A0FD7-28AF-0FD4-AAED-9A4C2C63B100}"/>
              </a:ext>
            </a:extLst>
          </p:cNvPr>
          <p:cNvSpPr/>
          <p:nvPr/>
        </p:nvSpPr>
        <p:spPr>
          <a:xfrm rot="5400000">
            <a:off x="5796732" y="3306121"/>
            <a:ext cx="708086" cy="21263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Flowchart: Process 25">
                <a:extLst>
                  <a:ext uri="{FF2B5EF4-FFF2-40B4-BE49-F238E27FC236}">
                    <a16:creationId xmlns:a16="http://schemas.microsoft.com/office/drawing/2014/main" id="{1F011F3D-D932-B1F0-6AF6-FD7F31506B4A}"/>
                  </a:ext>
                </a:extLst>
              </p:cNvPr>
              <p:cNvSpPr/>
              <p:nvPr/>
            </p:nvSpPr>
            <p:spPr>
              <a:xfrm>
                <a:off x="603849" y="4701956"/>
                <a:ext cx="4080294" cy="1647646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tx2"/>
                    </a:solidFill>
                  </a:rPr>
                  <a:t>Continuous Design</a:t>
                </a:r>
              </a:p>
              <a:p>
                <a:pPr algn="ctr"/>
                <a:endParaRPr lang="en-IN" sz="2800" dirty="0">
                  <a:solidFill>
                    <a:schemeClr val="tx2"/>
                  </a:solidFill>
                </a:endParaRPr>
              </a:p>
              <a:p>
                <a:pPr algn="ctr"/>
                <a:r>
                  <a:rPr lang="en-IN" sz="1600" dirty="0">
                    <a:solidFill>
                      <a:schemeClr val="tx2"/>
                    </a:solidFill>
                  </a:rPr>
                  <a:t>Metric -&gt;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6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𝐹𝑒𝑎𝑡𝑢𝑟𝑒𝑠</m:t>
                        </m:r>
                        <m:r>
                          <a:rPr lang="en-IN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𝑤𝑖𝑡h</m:t>
                        </m:r>
                        <m:r>
                          <a:rPr lang="en-IN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𝐻𝑖𝑔h</m:t>
                        </m:r>
                        <m:r>
                          <a:rPr lang="en-IN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𝐸𝑛𝑔𝑎𝑔𝑒𝑚𝑒𝑛𝑡</m:t>
                        </m:r>
                      </m:num>
                      <m:den>
                        <m:r>
                          <a:rPr lang="en-IN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IN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𝐹𝑒𝑎𝑡𝑢𝑟𝑒𝑠</m:t>
                        </m:r>
                        <m:r>
                          <a:rPr lang="en-IN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𝑅𝑒𝑙𝑒𝑎𝑠𝑒𝑑</m:t>
                        </m:r>
                      </m:den>
                    </m:f>
                  </m:oMath>
                </a14:m>
                <a:r>
                  <a:rPr lang="en-IN" dirty="0">
                    <a:solidFill>
                      <a:schemeClr val="tx2"/>
                    </a:solidFill>
                  </a:rPr>
                  <a:t> </a:t>
                </a:r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26" name="Flowchart: Process 25">
                <a:extLst>
                  <a:ext uri="{FF2B5EF4-FFF2-40B4-BE49-F238E27FC236}">
                    <a16:creationId xmlns:a16="http://schemas.microsoft.com/office/drawing/2014/main" id="{1F011F3D-D932-B1F0-6AF6-FD7F31506B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49" y="4701956"/>
                <a:ext cx="4080294" cy="1647646"/>
              </a:xfrm>
              <a:prstGeom prst="flowChartProcess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D9543780-A1F1-5A57-BD7E-81396393796B}"/>
              </a:ext>
            </a:extLst>
          </p:cNvPr>
          <p:cNvSpPr/>
          <p:nvPr/>
        </p:nvSpPr>
        <p:spPr>
          <a:xfrm>
            <a:off x="5087618" y="4725596"/>
            <a:ext cx="2126314" cy="1647646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2"/>
                </a:solidFill>
              </a:rPr>
              <a:t>Agile Development</a:t>
            </a:r>
          </a:p>
          <a:p>
            <a:pPr algn="ctr"/>
            <a:endParaRPr lang="en-IN" sz="2400" dirty="0">
              <a:solidFill>
                <a:schemeClr val="tx2"/>
              </a:solidFill>
            </a:endParaRPr>
          </a:p>
          <a:p>
            <a:pPr algn="ctr"/>
            <a:r>
              <a:rPr lang="en-IN" sz="1600" dirty="0">
                <a:solidFill>
                  <a:schemeClr val="tx2"/>
                </a:solidFill>
              </a:rPr>
              <a:t>Metric -&gt; Total Features Released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654C1C8F-A248-1B5D-07C6-133ACB3017C4}"/>
              </a:ext>
            </a:extLst>
          </p:cNvPr>
          <p:cNvSpPr/>
          <p:nvPr/>
        </p:nvSpPr>
        <p:spPr>
          <a:xfrm>
            <a:off x="7663825" y="4723321"/>
            <a:ext cx="4080294" cy="1647646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2"/>
                </a:solidFill>
              </a:rPr>
              <a:t>Continuous Deployment</a:t>
            </a:r>
          </a:p>
          <a:p>
            <a:pPr algn="ctr"/>
            <a:endParaRPr lang="en-IN" sz="2800" dirty="0">
              <a:solidFill>
                <a:schemeClr val="tx2"/>
              </a:solidFill>
            </a:endParaRPr>
          </a:p>
          <a:p>
            <a:pPr algn="ctr"/>
            <a:r>
              <a:rPr lang="en-IN" sz="1600" dirty="0">
                <a:solidFill>
                  <a:schemeClr val="tx2"/>
                </a:solidFill>
              </a:rPr>
              <a:t>Metric -&gt; Frequency of Releases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D9E25F-CE16-BD4A-EEE1-19C48494862F}"/>
              </a:ext>
            </a:extLst>
          </p:cNvPr>
          <p:cNvSpPr txBox="1"/>
          <p:nvPr/>
        </p:nvSpPr>
        <p:spPr>
          <a:xfrm>
            <a:off x="301925" y="6424174"/>
            <a:ext cx="11588150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Amazon famously releases code every 11.6 seconds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063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94</Words>
  <Application>Microsoft Office PowerPoint</Application>
  <PresentationFormat>Widescreen</PresentationFormat>
  <Paragraphs>40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Raleway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 Jindal</dc:creator>
  <cp:lastModifiedBy>Aman Jindal</cp:lastModifiedBy>
  <cp:revision>28</cp:revision>
  <dcterms:created xsi:type="dcterms:W3CDTF">2022-10-23T22:53:56Z</dcterms:created>
  <dcterms:modified xsi:type="dcterms:W3CDTF">2022-10-30T10:36:15Z</dcterms:modified>
</cp:coreProperties>
</file>