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79" r:id="rId4"/>
    <p:sldId id="278" r:id="rId5"/>
    <p:sldId id="262" r:id="rId6"/>
    <p:sldId id="263" r:id="rId7"/>
    <p:sldId id="273" r:id="rId8"/>
    <p:sldId id="281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en18101999@gmail.com" initials="t" lastIdx="1" clrIdx="0">
    <p:extLst>
      <p:ext uri="{19B8F6BF-5375-455C-9EA6-DF929625EA0E}">
        <p15:presenceInfo xmlns:p15="http://schemas.microsoft.com/office/powerpoint/2012/main" userId="e4d3e43cd880fef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5E5A"/>
    <a:srgbClr val="779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7" autoAdjust="0"/>
  </p:normalViewPr>
  <p:slideViewPr>
    <p:cSldViewPr snapToGrid="0">
      <p:cViewPr varScale="1">
        <p:scale>
          <a:sx n="79" d="100"/>
          <a:sy n="79" d="100"/>
        </p:scale>
        <p:origin x="130" y="211"/>
      </p:cViewPr>
      <p:guideLst>
        <p:guide orient="horz" pos="2160"/>
        <p:guide pos="3840"/>
        <p:guide pos="39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6T11:18:54.350" idx="1">
    <p:pos x="7417" y="1513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55B85-A986-46DA-879A-EE24F068F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B8396-5B82-4CA2-81D4-D537F9CBF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204F9-5866-456D-9E7B-53BD94D8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0380-003A-4799-85B5-621A0567FEB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BBD9E-A237-4EA2-A2A1-8F1F07DC4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68CEF-90ED-4852-9BBA-B4DCC0D9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9821-49BE-49AC-96A7-B5434A10B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2337-96AE-40C1-87EC-C93751DE5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F8252-2D9D-410C-B61B-9BA379FBF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6B6E6-7679-4A93-B36A-73510B37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0380-003A-4799-85B5-621A0567FEB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1BC50-42B3-4D64-93EA-E23085062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F948-A69B-469E-85E4-EAB8EB4FA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9821-49BE-49AC-96A7-B5434A10B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3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4F54A8-6C98-44ED-A7CC-970905DBC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E443A-B568-49D3-A458-68CEB4BB9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A96D0-AF36-4843-894E-E7B8EEB9B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0380-003A-4799-85B5-621A0567FEB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77DE8-FE37-4CEA-9F67-B2B704B33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0C9D3-9A59-4C07-91A1-670AE836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9821-49BE-49AC-96A7-B5434A10B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1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59D5-C6ED-4647-A7EC-2D071EE1F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E6439-265A-4906-AC20-B7B8C4382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D20F6-19FD-45E7-B204-5386EE5A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0380-003A-4799-85B5-621A0567FEB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5B018-B8C5-44D8-806A-7DB06CD5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85C72-2B93-4398-B61F-DFA909A9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9821-49BE-49AC-96A7-B5434A10B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6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B776-D072-4CAB-B75D-13D796A1E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38A07-0C13-4B46-B17F-3DCDF7C6D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7A6E3-775E-4519-AD70-B6465A71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0380-003A-4799-85B5-621A0567FEB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75DB9-4229-4257-98B3-04F9F8FB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E52B5-FDDC-4246-BF1A-9DC6CA61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9821-49BE-49AC-96A7-B5434A10B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7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D2F66-C809-4F04-BDD1-5911026ED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AF58-56BE-4444-8E2D-83186D3B2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9DB3D-94B5-49BC-961A-0A40CE0A3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3CCB7-EAF2-4AFB-AE09-FB59E900F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0380-003A-4799-85B5-621A0567FEB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F8BA7-EC14-4B07-9545-ED4E6283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3E3AC-F6F6-40BC-9017-08C1D7D41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9821-49BE-49AC-96A7-B5434A10B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0322-C486-462E-98D2-95BB3E686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FE37C-EFC7-40FC-9322-7F0632468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DF622-5314-4F03-B0E3-E76A0026B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0AA7DE-A876-4D4E-9CA6-3CD939AE0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7BEA6-F075-42AF-9D95-BFABF4831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D01D9A-AE8D-4CF2-8418-26F76F1D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0380-003A-4799-85B5-621A0567FEB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513C89-B03F-4DA3-82CE-24C2F5FD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A46A7-4A0F-4DBC-B6DB-9E560ACF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9821-49BE-49AC-96A7-B5434A10B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7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F614D-BB85-4C36-BC6E-2D5667B1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41573-E49A-415F-BC45-C2D5DB0FA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0380-003A-4799-85B5-621A0567FEB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755BA8-7037-4699-8857-FB93C26C2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0A584-20D6-4486-914E-6C98A440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9821-49BE-49AC-96A7-B5434A10B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3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8EE69E-D370-4930-9F12-086288564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0380-003A-4799-85B5-621A0567FEB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D10EA6-B017-45C6-B623-D195C54FC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D2B39-DFC1-4D21-9362-9C016143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9821-49BE-49AC-96A7-B5434A10B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9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CBD10-74AA-4109-86D5-953225BDA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502E1-EFA3-4387-8F09-FCA591748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36DC6-2E4F-4556-B8FE-F9628C3CB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9DD1D-2B9A-4966-8FF7-CA772D86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0380-003A-4799-85B5-621A0567FEB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1995A-1710-434F-9FF6-A4533F2F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B3816-A739-43E2-87E9-2DDD0853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9821-49BE-49AC-96A7-B5434A10B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0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9C0B3-8070-406B-91A2-B82E2A09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FDB802-DF9D-4ABB-9E96-4FACDF3C1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21CD1-3AEF-406B-9EE7-A443609CA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11EDB-1AC1-414F-AEED-E8AEA4B1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0380-003A-4799-85B5-621A0567FEB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30F4E-7200-4648-A579-23E19A48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AE9BF-044A-4F88-8B37-4B141B17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9821-49BE-49AC-96A7-B5434A10B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9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6E0EB7-27ED-4965-9ADB-25024DC6B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6EC89-ECCC-468D-830D-D0D0E8B2A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6D831-8D3B-406B-BF38-6251F63383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E0380-003A-4799-85B5-621A0567FEB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F6CB1-D7D2-4078-9E6F-DE9F2C23F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C0CB-A6B1-460F-AAE0-741BCFBDB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59821-49BE-49AC-96A7-B5434A10B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1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ADCB961-C65E-4DFA-9062-C8DE056B4C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3929C77-CE60-40D4-AE20-86017A87988C}"/>
              </a:ext>
            </a:extLst>
          </p:cNvPr>
          <p:cNvSpPr/>
          <p:nvPr/>
        </p:nvSpPr>
        <p:spPr>
          <a:xfrm>
            <a:off x="0" y="0"/>
            <a:ext cx="10233995" cy="6858000"/>
          </a:xfrm>
          <a:custGeom>
            <a:avLst/>
            <a:gdLst>
              <a:gd name="connsiteX0" fmla="*/ 211618 w 10233995"/>
              <a:gd name="connsiteY0" fmla="*/ 0 h 6858000"/>
              <a:gd name="connsiteX1" fmla="*/ 10233995 w 10233995"/>
              <a:gd name="connsiteY1" fmla="*/ 0 h 6858000"/>
              <a:gd name="connsiteX2" fmla="*/ 7433086 w 10233995"/>
              <a:gd name="connsiteY2" fmla="*/ 6858000 h 6858000"/>
              <a:gd name="connsiteX3" fmla="*/ 0 w 10233995"/>
              <a:gd name="connsiteY3" fmla="*/ 6858000 h 6858000"/>
              <a:gd name="connsiteX4" fmla="*/ 0 w 10233995"/>
              <a:gd name="connsiteY4" fmla="*/ 518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3995" h="6858000">
                <a:moveTo>
                  <a:pt x="211618" y="0"/>
                </a:moveTo>
                <a:lnTo>
                  <a:pt x="10233995" y="0"/>
                </a:lnTo>
                <a:lnTo>
                  <a:pt x="7433086" y="6858000"/>
                </a:lnTo>
                <a:lnTo>
                  <a:pt x="0" y="6858000"/>
                </a:lnTo>
                <a:lnTo>
                  <a:pt x="0" y="51814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>
            <a:outerShdw blurRad="647700" dist="38100" dir="2700000" algn="tl" rotWithShape="0">
              <a:schemeClr val="bg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B5F095C-7B25-4322-A89A-7A61D5DD6CC1}"/>
              </a:ext>
            </a:extLst>
          </p:cNvPr>
          <p:cNvSpPr/>
          <p:nvPr/>
        </p:nvSpPr>
        <p:spPr>
          <a:xfrm>
            <a:off x="1" y="0"/>
            <a:ext cx="8384609" cy="6858000"/>
          </a:xfrm>
          <a:custGeom>
            <a:avLst/>
            <a:gdLst>
              <a:gd name="connsiteX0" fmla="*/ 0 w 8384609"/>
              <a:gd name="connsiteY0" fmla="*/ 0 h 6858000"/>
              <a:gd name="connsiteX1" fmla="*/ 8384609 w 8384609"/>
              <a:gd name="connsiteY1" fmla="*/ 0 h 6858000"/>
              <a:gd name="connsiteX2" fmla="*/ 5583700 w 8384609"/>
              <a:gd name="connsiteY2" fmla="*/ 6858000 h 6858000"/>
              <a:gd name="connsiteX3" fmla="*/ 0 w 83846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4609" h="6858000">
                <a:moveTo>
                  <a:pt x="0" y="0"/>
                </a:moveTo>
                <a:lnTo>
                  <a:pt x="8384609" y="0"/>
                </a:lnTo>
                <a:lnTo>
                  <a:pt x="55837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  <a:effectLst>
            <a:outerShdw blurRad="647700" dist="38100" dir="2700000" algn="tl" rotWithShape="0">
              <a:schemeClr val="bg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80A8CB6-ADC7-4A89-A04D-46594CE3C5C2}"/>
              </a:ext>
            </a:extLst>
          </p:cNvPr>
          <p:cNvSpPr/>
          <p:nvPr/>
        </p:nvSpPr>
        <p:spPr>
          <a:xfrm>
            <a:off x="0" y="0"/>
            <a:ext cx="6536674" cy="6858000"/>
          </a:xfrm>
          <a:custGeom>
            <a:avLst/>
            <a:gdLst>
              <a:gd name="connsiteX0" fmla="*/ 0 w 6536674"/>
              <a:gd name="connsiteY0" fmla="*/ 0 h 6858000"/>
              <a:gd name="connsiteX1" fmla="*/ 6536674 w 6536674"/>
              <a:gd name="connsiteY1" fmla="*/ 0 h 6858000"/>
              <a:gd name="connsiteX2" fmla="*/ 3735765 w 6536674"/>
              <a:gd name="connsiteY2" fmla="*/ 6858000 h 6858000"/>
              <a:gd name="connsiteX3" fmla="*/ 0 w 653667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6674" h="6858000">
                <a:moveTo>
                  <a:pt x="0" y="0"/>
                </a:moveTo>
                <a:lnTo>
                  <a:pt x="6536674" y="0"/>
                </a:lnTo>
                <a:lnTo>
                  <a:pt x="373576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  <a:effectLst>
            <a:outerShdw blurRad="647700" dist="38100" dir="2700000" algn="tl" rotWithShape="0">
              <a:schemeClr val="bg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0DBC05-CFD8-461D-BB51-7453146A9190}"/>
              </a:ext>
            </a:extLst>
          </p:cNvPr>
          <p:cNvSpPr txBox="1"/>
          <p:nvPr/>
        </p:nvSpPr>
        <p:spPr>
          <a:xfrm>
            <a:off x="0" y="4022139"/>
            <a:ext cx="4400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		</a:t>
            </a:r>
          </a:p>
          <a:p>
            <a:r>
              <a:rPr lang="en-US"/>
              <a:t>	</a:t>
            </a:r>
          </a:p>
          <a:p>
            <a:r>
              <a:rPr lang="en-US"/>
              <a:t>	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40" name="Table 40">
            <a:extLst>
              <a:ext uri="{FF2B5EF4-FFF2-40B4-BE49-F238E27FC236}">
                <a16:creationId xmlns:a16="http://schemas.microsoft.com/office/drawing/2014/main" id="{9C31AEB3-2001-4695-BE21-5E0D8D8B5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636568"/>
              </p:ext>
            </p:extLst>
          </p:nvPr>
        </p:nvGraphicFramePr>
        <p:xfrm>
          <a:off x="614812" y="1624519"/>
          <a:ext cx="9171214" cy="5445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5607">
                  <a:extLst>
                    <a:ext uri="{9D8B030D-6E8A-4147-A177-3AD203B41FA5}">
                      <a16:colId xmlns:a16="http://schemas.microsoft.com/office/drawing/2014/main" val="1351947629"/>
                    </a:ext>
                  </a:extLst>
                </a:gridCol>
                <a:gridCol w="4585607">
                  <a:extLst>
                    <a:ext uri="{9D8B030D-6E8A-4147-A177-3AD203B41FA5}">
                      <a16:colId xmlns:a16="http://schemas.microsoft.com/office/drawing/2014/main" val="1281599797"/>
                    </a:ext>
                  </a:extLst>
                </a:gridCol>
              </a:tblGrid>
              <a:tr h="18622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600" b="1" i="1" spc="6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Latouche-Tréville</a:t>
                      </a:r>
                      <a:endParaRPr lang="en-US" sz="3600" b="1" i="1" spc="6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spc="6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/>
                      <a:endParaRPr lang="en-US" sz="1800" spc="6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800" spc="6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2000" spc="6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22243705"/>
                  </a:ext>
                </a:extLst>
              </a:tr>
              <a:tr h="62676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spc="6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US" sz="1800" spc="6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spc="6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Xuân</a:t>
                      </a:r>
                      <a:r>
                        <a:rPr lang="en-US" sz="1800" spc="6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spc="6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</a:t>
                      </a:r>
                      <a:endParaRPr lang="en-US" sz="1800" spc="6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sz="1800" spc="6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67116746"/>
                  </a:ext>
                </a:extLst>
              </a:tr>
              <a:tr h="54318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spc="6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1800" spc="6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spc="6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Vũ</a:t>
                      </a:r>
                      <a:r>
                        <a:rPr lang="en-US" sz="1800" spc="6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spc="6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Thịnh</a:t>
                      </a:r>
                      <a:endParaRPr lang="en-US" sz="1800" spc="6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spc="6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sz="1800" spc="6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41205"/>
                  </a:ext>
                </a:extLst>
              </a:tr>
              <a:tr h="54318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spc="6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Vương</a:t>
                      </a:r>
                      <a:r>
                        <a:rPr lang="en-US" sz="1800" spc="6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spc="6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Quốc</a:t>
                      </a:r>
                      <a:r>
                        <a:rPr lang="en-US" sz="1800" spc="6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spc="6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Cường</a:t>
                      </a:r>
                      <a:r>
                        <a:rPr lang="en-US" sz="1800" spc="6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spc="6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sz="1800" spc="6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84578"/>
                  </a:ext>
                </a:extLst>
              </a:tr>
              <a:tr h="54318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spc="6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US" sz="1800" spc="6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Thanh </a:t>
                      </a:r>
                      <a:r>
                        <a:rPr lang="en-US" sz="1800" spc="6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Tùng</a:t>
                      </a:r>
                      <a:r>
                        <a:rPr lang="en-US" sz="1800" spc="6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spc="6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613303"/>
                  </a:ext>
                </a:extLst>
              </a:tr>
              <a:tr h="39206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spc="6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1800" spc="6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Thanh </a:t>
                      </a:r>
                      <a:r>
                        <a:rPr lang="en-US" sz="1800" spc="6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Huyền</a:t>
                      </a:r>
                      <a:endParaRPr lang="en-US" sz="1800" spc="6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spc="6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sz="1800" spc="6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754605"/>
                  </a:ext>
                </a:extLst>
              </a:tr>
              <a:tr h="39206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spc="6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spc="6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954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67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2" grpId="0" animBg="1"/>
      <p:bldP spid="32" grpId="1" animBg="1"/>
      <p:bldP spid="34" grpId="0" animBg="1"/>
      <p:bldP spid="34" grpId="1" animBg="1"/>
      <p:bldP spid="36" grpId="0" animBg="1"/>
      <p:bldP spid="3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457C261-F6CA-4900-AA7B-803EF3317276}"/>
              </a:ext>
            </a:extLst>
          </p:cNvPr>
          <p:cNvGrpSpPr/>
          <p:nvPr/>
        </p:nvGrpSpPr>
        <p:grpSpPr>
          <a:xfrm>
            <a:off x="-10420351" y="0"/>
            <a:ext cx="13357032" cy="6858000"/>
            <a:chOff x="-1" y="-2"/>
            <a:chExt cx="13357032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40DB6F3-2D21-4AC5-B875-0720645547AA}"/>
                </a:ext>
              </a:extLst>
            </p:cNvPr>
            <p:cNvSpPr/>
            <p:nvPr/>
          </p:nvSpPr>
          <p:spPr>
            <a:xfrm>
              <a:off x="-1" y="-2"/>
              <a:ext cx="12192001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0CAA953-81C3-465E-B0EC-D4ECD9B9AE82}"/>
                </a:ext>
              </a:extLst>
            </p:cNvPr>
            <p:cNvGrpSpPr/>
            <p:nvPr/>
          </p:nvGrpSpPr>
          <p:grpSpPr>
            <a:xfrm>
              <a:off x="11052369" y="1679326"/>
              <a:ext cx="2304662" cy="2887542"/>
              <a:chOff x="9375969" y="886226"/>
              <a:chExt cx="2304662" cy="2887542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3C877C7F-F5B4-43E3-B167-F45257702F4E}"/>
                  </a:ext>
                </a:extLst>
              </p:cNvPr>
              <p:cNvSpPr/>
              <p:nvPr/>
            </p:nvSpPr>
            <p:spPr>
              <a:xfrm>
                <a:off x="9375969" y="1498027"/>
                <a:ext cx="2304662" cy="2275741"/>
              </a:xfrm>
              <a:custGeom>
                <a:avLst/>
                <a:gdLst>
                  <a:gd name="connsiteX0" fmla="*/ 2304661 w 2304662"/>
                  <a:gd name="connsiteY0" fmla="*/ 1137851 h 2275741"/>
                  <a:gd name="connsiteX1" fmla="*/ 2304662 w 2304662"/>
                  <a:gd name="connsiteY1" fmla="*/ 1137870 h 2275741"/>
                  <a:gd name="connsiteX2" fmla="*/ 2304661 w 2304662"/>
                  <a:gd name="connsiteY2" fmla="*/ 1137890 h 2275741"/>
                  <a:gd name="connsiteX3" fmla="*/ 1147665 w 2304662"/>
                  <a:gd name="connsiteY3" fmla="*/ 0 h 2275741"/>
                  <a:gd name="connsiteX4" fmla="*/ 1147665 w 2304662"/>
                  <a:gd name="connsiteY4" fmla="*/ 2275741 h 2275741"/>
                  <a:gd name="connsiteX5" fmla="*/ 920096 w 2304662"/>
                  <a:gd name="connsiteY5" fmla="*/ 2253078 h 2275741"/>
                  <a:gd name="connsiteX6" fmla="*/ 0 w 2304662"/>
                  <a:gd name="connsiteY6" fmla="*/ 1137870 h 2275741"/>
                  <a:gd name="connsiteX7" fmla="*/ 920096 w 2304662"/>
                  <a:gd name="connsiteY7" fmla="*/ 22662 h 2275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04662" h="2275741">
                    <a:moveTo>
                      <a:pt x="2304661" y="1137851"/>
                    </a:moveTo>
                    <a:lnTo>
                      <a:pt x="2304662" y="1137870"/>
                    </a:lnTo>
                    <a:lnTo>
                      <a:pt x="2304661" y="1137890"/>
                    </a:lnTo>
                    <a:close/>
                    <a:moveTo>
                      <a:pt x="1147665" y="0"/>
                    </a:moveTo>
                    <a:lnTo>
                      <a:pt x="1147665" y="2275741"/>
                    </a:lnTo>
                    <a:lnTo>
                      <a:pt x="920096" y="2253078"/>
                    </a:lnTo>
                    <a:cubicBezTo>
                      <a:pt x="394998" y="2146933"/>
                      <a:pt x="0" y="1687969"/>
                      <a:pt x="0" y="1137870"/>
                    </a:cubicBezTo>
                    <a:cubicBezTo>
                      <a:pt x="0" y="587771"/>
                      <a:pt x="394998" y="128808"/>
                      <a:pt x="920096" y="22662"/>
                    </a:cubicBezTo>
                    <a:close/>
                  </a:path>
                </a:pathLst>
              </a:custGeom>
              <a:solidFill>
                <a:srgbClr val="FC5E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817F393-C2A6-4134-8FDF-FDCEE0456A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431986" y="2356600"/>
                <a:ext cx="526937" cy="558591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A47664-ADFD-468A-BD1B-8A0DCC3731E6}"/>
                  </a:ext>
                </a:extLst>
              </p:cNvPr>
              <p:cNvSpPr txBox="1"/>
              <p:nvPr/>
            </p:nvSpPr>
            <p:spPr>
              <a:xfrm rot="16200000">
                <a:off x="8852186" y="2092459"/>
                <a:ext cx="28741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err="1">
                    <a:solidFill>
                      <a:schemeClr val="bg1"/>
                    </a:solidFill>
                  </a:rPr>
                  <a:t>Giới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b="1" dirty="0" err="1">
                    <a:solidFill>
                      <a:schemeClr val="bg1"/>
                    </a:solidFill>
                  </a:rPr>
                  <a:t>thiệu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b="1" dirty="0" err="1">
                    <a:solidFill>
                      <a:schemeClr val="bg1"/>
                    </a:solidFill>
                  </a:rPr>
                  <a:t>chung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216E0C-370D-4EA6-A819-57902010D7D3}"/>
              </a:ext>
            </a:extLst>
          </p:cNvPr>
          <p:cNvGrpSpPr/>
          <p:nvPr/>
        </p:nvGrpSpPr>
        <p:grpSpPr>
          <a:xfrm>
            <a:off x="-10877551" y="5"/>
            <a:ext cx="13357032" cy="6858000"/>
            <a:chOff x="-1" y="-2"/>
            <a:chExt cx="1335703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6E00CE-1F36-4B07-AC00-6982110DE0AC}"/>
                </a:ext>
              </a:extLst>
            </p:cNvPr>
            <p:cNvSpPr/>
            <p:nvPr/>
          </p:nvSpPr>
          <p:spPr>
            <a:xfrm>
              <a:off x="-1" y="-2"/>
              <a:ext cx="12192001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3C70C12-E194-48FD-8B3C-C1037EF248FA}"/>
                </a:ext>
              </a:extLst>
            </p:cNvPr>
            <p:cNvGrpSpPr/>
            <p:nvPr/>
          </p:nvGrpSpPr>
          <p:grpSpPr>
            <a:xfrm>
              <a:off x="11052369" y="1899130"/>
              <a:ext cx="2304662" cy="2667738"/>
              <a:chOff x="9375969" y="1106030"/>
              <a:chExt cx="2304662" cy="266773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D97F6131-772D-46AA-AC4B-36DE9CF3682C}"/>
                  </a:ext>
                </a:extLst>
              </p:cNvPr>
              <p:cNvSpPr/>
              <p:nvPr/>
            </p:nvSpPr>
            <p:spPr>
              <a:xfrm>
                <a:off x="9375969" y="1498027"/>
                <a:ext cx="2304662" cy="2275741"/>
              </a:xfrm>
              <a:custGeom>
                <a:avLst/>
                <a:gdLst>
                  <a:gd name="connsiteX0" fmla="*/ 2304661 w 2304662"/>
                  <a:gd name="connsiteY0" fmla="*/ 1137851 h 2275741"/>
                  <a:gd name="connsiteX1" fmla="*/ 2304662 w 2304662"/>
                  <a:gd name="connsiteY1" fmla="*/ 1137870 h 2275741"/>
                  <a:gd name="connsiteX2" fmla="*/ 2304661 w 2304662"/>
                  <a:gd name="connsiteY2" fmla="*/ 1137890 h 2275741"/>
                  <a:gd name="connsiteX3" fmla="*/ 1147665 w 2304662"/>
                  <a:gd name="connsiteY3" fmla="*/ 0 h 2275741"/>
                  <a:gd name="connsiteX4" fmla="*/ 1147665 w 2304662"/>
                  <a:gd name="connsiteY4" fmla="*/ 2275741 h 2275741"/>
                  <a:gd name="connsiteX5" fmla="*/ 920096 w 2304662"/>
                  <a:gd name="connsiteY5" fmla="*/ 2253078 h 2275741"/>
                  <a:gd name="connsiteX6" fmla="*/ 0 w 2304662"/>
                  <a:gd name="connsiteY6" fmla="*/ 1137870 h 2275741"/>
                  <a:gd name="connsiteX7" fmla="*/ 920096 w 2304662"/>
                  <a:gd name="connsiteY7" fmla="*/ 22662 h 2275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04662" h="2275741">
                    <a:moveTo>
                      <a:pt x="2304661" y="1137851"/>
                    </a:moveTo>
                    <a:lnTo>
                      <a:pt x="2304662" y="1137870"/>
                    </a:lnTo>
                    <a:lnTo>
                      <a:pt x="2304661" y="1137890"/>
                    </a:lnTo>
                    <a:close/>
                    <a:moveTo>
                      <a:pt x="1147665" y="0"/>
                    </a:moveTo>
                    <a:lnTo>
                      <a:pt x="1147665" y="2275741"/>
                    </a:lnTo>
                    <a:lnTo>
                      <a:pt x="920096" y="2253078"/>
                    </a:lnTo>
                    <a:cubicBezTo>
                      <a:pt x="394998" y="2146933"/>
                      <a:pt x="0" y="1687969"/>
                      <a:pt x="0" y="1137870"/>
                    </a:cubicBezTo>
                    <a:cubicBezTo>
                      <a:pt x="0" y="587771"/>
                      <a:pt x="394998" y="128808"/>
                      <a:pt x="920096" y="22662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15F5C1EC-085F-460C-9C6A-6455D8AA71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431986" y="2356600"/>
                <a:ext cx="526937" cy="558591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D66190-0DC8-47D5-88EE-3114CB2E9052}"/>
                  </a:ext>
                </a:extLst>
              </p:cNvPr>
              <p:cNvSpPr txBox="1"/>
              <p:nvPr/>
            </p:nvSpPr>
            <p:spPr>
              <a:xfrm rot="16200000">
                <a:off x="8955386" y="2209063"/>
                <a:ext cx="26677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err="1">
                    <a:solidFill>
                      <a:schemeClr val="bg1"/>
                    </a:solidFill>
                  </a:rPr>
                  <a:t>Mô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b="1" dirty="0" err="1">
                    <a:solidFill>
                      <a:schemeClr val="bg1"/>
                    </a:solidFill>
                  </a:rPr>
                  <a:t>tả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b="1" dirty="0" err="1">
                    <a:solidFill>
                      <a:schemeClr val="bg1"/>
                    </a:solidFill>
                  </a:rPr>
                  <a:t>sản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b="1" dirty="0" err="1">
                    <a:solidFill>
                      <a:schemeClr val="bg1"/>
                    </a:solidFill>
                  </a:rPr>
                  <a:t>phẩm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5E02AF0-DE9F-4EC8-8A99-32B10D20E723}"/>
              </a:ext>
            </a:extLst>
          </p:cNvPr>
          <p:cNvGrpSpPr/>
          <p:nvPr/>
        </p:nvGrpSpPr>
        <p:grpSpPr>
          <a:xfrm>
            <a:off x="-11334751" y="5"/>
            <a:ext cx="13349095" cy="6858000"/>
            <a:chOff x="-1" y="-2"/>
            <a:chExt cx="13349095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FB0CC97-2FBD-47DA-BBA2-4CEAE0B0AE18}"/>
                </a:ext>
              </a:extLst>
            </p:cNvPr>
            <p:cNvSpPr/>
            <p:nvPr/>
          </p:nvSpPr>
          <p:spPr>
            <a:xfrm>
              <a:off x="-1" y="-2"/>
              <a:ext cx="12192001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02985CC-E10C-48B6-85E2-BA2D9485667A}"/>
                </a:ext>
              </a:extLst>
            </p:cNvPr>
            <p:cNvGrpSpPr/>
            <p:nvPr/>
          </p:nvGrpSpPr>
          <p:grpSpPr>
            <a:xfrm>
              <a:off x="11044432" y="2291127"/>
              <a:ext cx="2304662" cy="2275741"/>
              <a:chOff x="9368032" y="1498027"/>
              <a:chExt cx="2304662" cy="2275741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3706D0E-ECFB-4B92-A87E-A6A820D55637}"/>
                  </a:ext>
                </a:extLst>
              </p:cNvPr>
              <p:cNvSpPr/>
              <p:nvPr/>
            </p:nvSpPr>
            <p:spPr>
              <a:xfrm>
                <a:off x="9368032" y="1498027"/>
                <a:ext cx="2304662" cy="2275741"/>
              </a:xfrm>
              <a:custGeom>
                <a:avLst/>
                <a:gdLst>
                  <a:gd name="connsiteX0" fmla="*/ 2304661 w 2304662"/>
                  <a:gd name="connsiteY0" fmla="*/ 1137851 h 2275741"/>
                  <a:gd name="connsiteX1" fmla="*/ 2304662 w 2304662"/>
                  <a:gd name="connsiteY1" fmla="*/ 1137870 h 2275741"/>
                  <a:gd name="connsiteX2" fmla="*/ 2304661 w 2304662"/>
                  <a:gd name="connsiteY2" fmla="*/ 1137890 h 2275741"/>
                  <a:gd name="connsiteX3" fmla="*/ 1147665 w 2304662"/>
                  <a:gd name="connsiteY3" fmla="*/ 0 h 2275741"/>
                  <a:gd name="connsiteX4" fmla="*/ 1147665 w 2304662"/>
                  <a:gd name="connsiteY4" fmla="*/ 2275741 h 2275741"/>
                  <a:gd name="connsiteX5" fmla="*/ 920096 w 2304662"/>
                  <a:gd name="connsiteY5" fmla="*/ 2253078 h 2275741"/>
                  <a:gd name="connsiteX6" fmla="*/ 0 w 2304662"/>
                  <a:gd name="connsiteY6" fmla="*/ 1137870 h 2275741"/>
                  <a:gd name="connsiteX7" fmla="*/ 920096 w 2304662"/>
                  <a:gd name="connsiteY7" fmla="*/ 22662 h 2275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04662" h="2275741">
                    <a:moveTo>
                      <a:pt x="2304661" y="1137851"/>
                    </a:moveTo>
                    <a:lnTo>
                      <a:pt x="2304662" y="1137870"/>
                    </a:lnTo>
                    <a:lnTo>
                      <a:pt x="2304661" y="1137890"/>
                    </a:lnTo>
                    <a:close/>
                    <a:moveTo>
                      <a:pt x="1147665" y="0"/>
                    </a:moveTo>
                    <a:lnTo>
                      <a:pt x="1147665" y="2275741"/>
                    </a:lnTo>
                    <a:lnTo>
                      <a:pt x="920096" y="2253078"/>
                    </a:lnTo>
                    <a:cubicBezTo>
                      <a:pt x="394998" y="2146933"/>
                      <a:pt x="0" y="1687969"/>
                      <a:pt x="0" y="1137870"/>
                    </a:cubicBezTo>
                    <a:cubicBezTo>
                      <a:pt x="0" y="587771"/>
                      <a:pt x="394998" y="128808"/>
                      <a:pt x="920096" y="22662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60F63B79-0B18-4303-83B5-BB160E2DE2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431986" y="2356600"/>
                <a:ext cx="526937" cy="558591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2EB59A-03E5-44C0-955A-5E49559FB999}"/>
                  </a:ext>
                </a:extLst>
              </p:cNvPr>
              <p:cNvSpPr txBox="1"/>
              <p:nvPr/>
            </p:nvSpPr>
            <p:spPr>
              <a:xfrm rot="16200000">
                <a:off x="9217659" y="2439753"/>
                <a:ext cx="2179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err="1">
                    <a:solidFill>
                      <a:schemeClr val="bg1"/>
                    </a:solidFill>
                  </a:rPr>
                  <a:t>Định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b="1" dirty="0" err="1">
                    <a:solidFill>
                      <a:schemeClr val="bg1"/>
                    </a:solidFill>
                  </a:rPr>
                  <a:t>hướng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3A0E8CD-2322-447B-91C3-900A40EC910D}"/>
              </a:ext>
            </a:extLst>
          </p:cNvPr>
          <p:cNvGrpSpPr/>
          <p:nvPr/>
        </p:nvGrpSpPr>
        <p:grpSpPr>
          <a:xfrm>
            <a:off x="-11799032" y="0"/>
            <a:ext cx="13349095" cy="6858000"/>
            <a:chOff x="-11799032" y="0"/>
            <a:chExt cx="13349095" cy="68580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8CBF283-390E-496D-8DAC-D138762C7852}"/>
                </a:ext>
              </a:extLst>
            </p:cNvPr>
            <p:cNvGrpSpPr/>
            <p:nvPr/>
          </p:nvGrpSpPr>
          <p:grpSpPr>
            <a:xfrm>
              <a:off x="-11799032" y="0"/>
              <a:ext cx="13349095" cy="6858000"/>
              <a:chOff x="-1" y="-2"/>
              <a:chExt cx="13349095" cy="685800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B21FF6E-730D-4169-9065-EBAF0068CCFA}"/>
                  </a:ext>
                </a:extLst>
              </p:cNvPr>
              <p:cNvSpPr/>
              <p:nvPr/>
            </p:nvSpPr>
            <p:spPr>
              <a:xfrm>
                <a:off x="-1" y="-2"/>
                <a:ext cx="12192001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F6D627D-FED2-401C-944E-9F3FA50D44E5}"/>
                  </a:ext>
                </a:extLst>
              </p:cNvPr>
              <p:cNvGrpSpPr/>
              <p:nvPr/>
            </p:nvGrpSpPr>
            <p:grpSpPr>
              <a:xfrm>
                <a:off x="11044432" y="2291127"/>
                <a:ext cx="2304662" cy="2275741"/>
                <a:chOff x="9368032" y="1498027"/>
                <a:chExt cx="2304662" cy="2275741"/>
              </a:xfrm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6659C607-8E87-4258-9AC6-8220B6B7AEA0}"/>
                    </a:ext>
                  </a:extLst>
                </p:cNvPr>
                <p:cNvSpPr/>
                <p:nvPr/>
              </p:nvSpPr>
              <p:spPr>
                <a:xfrm>
                  <a:off x="9368032" y="1498027"/>
                  <a:ext cx="2304662" cy="2275741"/>
                </a:xfrm>
                <a:custGeom>
                  <a:avLst/>
                  <a:gdLst>
                    <a:gd name="connsiteX0" fmla="*/ 2304661 w 2304662"/>
                    <a:gd name="connsiteY0" fmla="*/ 1137851 h 2275741"/>
                    <a:gd name="connsiteX1" fmla="*/ 2304662 w 2304662"/>
                    <a:gd name="connsiteY1" fmla="*/ 1137870 h 2275741"/>
                    <a:gd name="connsiteX2" fmla="*/ 2304661 w 2304662"/>
                    <a:gd name="connsiteY2" fmla="*/ 1137890 h 2275741"/>
                    <a:gd name="connsiteX3" fmla="*/ 1147665 w 2304662"/>
                    <a:gd name="connsiteY3" fmla="*/ 0 h 2275741"/>
                    <a:gd name="connsiteX4" fmla="*/ 1147665 w 2304662"/>
                    <a:gd name="connsiteY4" fmla="*/ 2275741 h 2275741"/>
                    <a:gd name="connsiteX5" fmla="*/ 920096 w 2304662"/>
                    <a:gd name="connsiteY5" fmla="*/ 2253078 h 2275741"/>
                    <a:gd name="connsiteX6" fmla="*/ 0 w 2304662"/>
                    <a:gd name="connsiteY6" fmla="*/ 1137870 h 2275741"/>
                    <a:gd name="connsiteX7" fmla="*/ 920096 w 2304662"/>
                    <a:gd name="connsiteY7" fmla="*/ 22662 h 2275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04662" h="2275741">
                      <a:moveTo>
                        <a:pt x="2304661" y="1137851"/>
                      </a:moveTo>
                      <a:lnTo>
                        <a:pt x="2304662" y="1137870"/>
                      </a:lnTo>
                      <a:lnTo>
                        <a:pt x="2304661" y="1137890"/>
                      </a:lnTo>
                      <a:close/>
                      <a:moveTo>
                        <a:pt x="1147665" y="0"/>
                      </a:moveTo>
                      <a:lnTo>
                        <a:pt x="1147665" y="2275741"/>
                      </a:lnTo>
                      <a:lnTo>
                        <a:pt x="920096" y="2253078"/>
                      </a:lnTo>
                      <a:cubicBezTo>
                        <a:pt x="394998" y="2146933"/>
                        <a:pt x="0" y="1687969"/>
                        <a:pt x="0" y="1137870"/>
                      </a:cubicBezTo>
                      <a:cubicBezTo>
                        <a:pt x="0" y="587771"/>
                        <a:pt x="394998" y="128808"/>
                        <a:pt x="920096" y="22662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31461974-5D7A-45EF-92A7-E30C147575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9431986" y="2356600"/>
                  <a:ext cx="526937" cy="558591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111903D-12FA-420D-B2DD-3DC88BB5DAEC}"/>
                </a:ext>
              </a:extLst>
            </p:cNvPr>
            <p:cNvSpPr txBox="1"/>
            <p:nvPr/>
          </p:nvSpPr>
          <p:spPr>
            <a:xfrm rot="16200000">
              <a:off x="-1069250" y="3055980"/>
              <a:ext cx="24717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pc="1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E-Pharmacy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807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 L 0.85482 0 " pathEditMode="relative" rAng="0" ptsTypes="AA">
                                      <p:cBhvr>
                                        <p:cTn id="2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457C261-F6CA-4900-AA7B-803EF3317276}"/>
              </a:ext>
            </a:extLst>
          </p:cNvPr>
          <p:cNvGrpSpPr/>
          <p:nvPr/>
        </p:nvGrpSpPr>
        <p:grpSpPr>
          <a:xfrm>
            <a:off x="-681" y="-77826"/>
            <a:ext cx="13357032" cy="6858000"/>
            <a:chOff x="-1" y="-2"/>
            <a:chExt cx="13357032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40DB6F3-2D21-4AC5-B875-0720645547AA}"/>
                </a:ext>
              </a:extLst>
            </p:cNvPr>
            <p:cNvSpPr/>
            <p:nvPr/>
          </p:nvSpPr>
          <p:spPr>
            <a:xfrm>
              <a:off x="-1" y="-2"/>
              <a:ext cx="12192001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0CAA953-81C3-465E-B0EC-D4ECD9B9AE82}"/>
                </a:ext>
              </a:extLst>
            </p:cNvPr>
            <p:cNvGrpSpPr/>
            <p:nvPr/>
          </p:nvGrpSpPr>
          <p:grpSpPr>
            <a:xfrm>
              <a:off x="11052369" y="2083778"/>
              <a:ext cx="2304662" cy="2483090"/>
              <a:chOff x="9375969" y="1290678"/>
              <a:chExt cx="2304662" cy="2483090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3C877C7F-F5B4-43E3-B167-F45257702F4E}"/>
                  </a:ext>
                </a:extLst>
              </p:cNvPr>
              <p:cNvSpPr/>
              <p:nvPr/>
            </p:nvSpPr>
            <p:spPr>
              <a:xfrm>
                <a:off x="9375969" y="1498027"/>
                <a:ext cx="2304662" cy="2275741"/>
              </a:xfrm>
              <a:custGeom>
                <a:avLst/>
                <a:gdLst>
                  <a:gd name="connsiteX0" fmla="*/ 2304661 w 2304662"/>
                  <a:gd name="connsiteY0" fmla="*/ 1137851 h 2275741"/>
                  <a:gd name="connsiteX1" fmla="*/ 2304662 w 2304662"/>
                  <a:gd name="connsiteY1" fmla="*/ 1137870 h 2275741"/>
                  <a:gd name="connsiteX2" fmla="*/ 2304661 w 2304662"/>
                  <a:gd name="connsiteY2" fmla="*/ 1137890 h 2275741"/>
                  <a:gd name="connsiteX3" fmla="*/ 1147665 w 2304662"/>
                  <a:gd name="connsiteY3" fmla="*/ 0 h 2275741"/>
                  <a:gd name="connsiteX4" fmla="*/ 1147665 w 2304662"/>
                  <a:gd name="connsiteY4" fmla="*/ 2275741 h 2275741"/>
                  <a:gd name="connsiteX5" fmla="*/ 920096 w 2304662"/>
                  <a:gd name="connsiteY5" fmla="*/ 2253078 h 2275741"/>
                  <a:gd name="connsiteX6" fmla="*/ 0 w 2304662"/>
                  <a:gd name="connsiteY6" fmla="*/ 1137870 h 2275741"/>
                  <a:gd name="connsiteX7" fmla="*/ 920096 w 2304662"/>
                  <a:gd name="connsiteY7" fmla="*/ 22662 h 2275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04662" h="2275741">
                    <a:moveTo>
                      <a:pt x="2304661" y="1137851"/>
                    </a:moveTo>
                    <a:lnTo>
                      <a:pt x="2304662" y="1137870"/>
                    </a:lnTo>
                    <a:lnTo>
                      <a:pt x="2304661" y="1137890"/>
                    </a:lnTo>
                    <a:close/>
                    <a:moveTo>
                      <a:pt x="1147665" y="0"/>
                    </a:moveTo>
                    <a:lnTo>
                      <a:pt x="1147665" y="2275741"/>
                    </a:lnTo>
                    <a:lnTo>
                      <a:pt x="920096" y="2253078"/>
                    </a:lnTo>
                    <a:cubicBezTo>
                      <a:pt x="394998" y="2146933"/>
                      <a:pt x="0" y="1687969"/>
                      <a:pt x="0" y="1137870"/>
                    </a:cubicBezTo>
                    <a:cubicBezTo>
                      <a:pt x="0" y="587771"/>
                      <a:pt x="394998" y="128808"/>
                      <a:pt x="920096" y="22662"/>
                    </a:cubicBezTo>
                    <a:close/>
                  </a:path>
                </a:pathLst>
              </a:custGeom>
              <a:solidFill>
                <a:srgbClr val="FC5E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817F393-C2A6-4134-8FDF-FDCEE0456A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431986" y="2356600"/>
                <a:ext cx="526937" cy="558591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A47664-ADFD-468A-BD1B-8A0DCC3731E6}"/>
                  </a:ext>
                </a:extLst>
              </p:cNvPr>
              <p:cNvSpPr txBox="1"/>
              <p:nvPr/>
            </p:nvSpPr>
            <p:spPr>
              <a:xfrm rot="16200000">
                <a:off x="9054409" y="2294688"/>
                <a:ext cx="24696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err="1">
                    <a:solidFill>
                      <a:schemeClr val="bg1"/>
                    </a:solidFill>
                  </a:rPr>
                  <a:t>giới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b="1" dirty="0" err="1">
                    <a:solidFill>
                      <a:schemeClr val="bg1"/>
                    </a:solidFill>
                  </a:rPr>
                  <a:t>thiệu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b="1" dirty="0" err="1">
                    <a:solidFill>
                      <a:schemeClr val="bg1"/>
                    </a:solidFill>
                  </a:rPr>
                  <a:t>chung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F8CC22E-972E-406F-9BDD-A415CA269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85" y="-2026"/>
            <a:ext cx="10515600" cy="103558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0" dist="38100" algn="l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1.1 THỰC TRẠNG HIỆN TẠI CỦA NGHỆ THUẬT HÁN NÔM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8F4B3B-442F-43CF-BF25-8324044D6DFE}"/>
              </a:ext>
            </a:extLst>
          </p:cNvPr>
          <p:cNvSpPr/>
          <p:nvPr/>
        </p:nvSpPr>
        <p:spPr>
          <a:xfrm>
            <a:off x="1314451" y="1555755"/>
            <a:ext cx="10876870" cy="18976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5892F03-EE47-4D59-8B8F-6E0DEC9E3F2A}"/>
              </a:ext>
            </a:extLst>
          </p:cNvPr>
          <p:cNvGrpSpPr/>
          <p:nvPr/>
        </p:nvGrpSpPr>
        <p:grpSpPr>
          <a:xfrm>
            <a:off x="8056809" y="1279071"/>
            <a:ext cx="2595212" cy="4567726"/>
            <a:chOff x="8056809" y="1279071"/>
            <a:chExt cx="2595212" cy="4567726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1ECCB94-D6E9-4D14-98AE-FE004A87B10E}"/>
                </a:ext>
              </a:extLst>
            </p:cNvPr>
            <p:cNvGrpSpPr/>
            <p:nvPr/>
          </p:nvGrpSpPr>
          <p:grpSpPr>
            <a:xfrm>
              <a:off x="8056809" y="1279071"/>
              <a:ext cx="2595212" cy="4567726"/>
              <a:chOff x="8056809" y="1279071"/>
              <a:chExt cx="2595212" cy="4567726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8BFB50D2-2A4A-4814-9C9B-E2A8A014D9D3}"/>
                  </a:ext>
                </a:extLst>
              </p:cNvPr>
              <p:cNvGrpSpPr/>
              <p:nvPr/>
            </p:nvGrpSpPr>
            <p:grpSpPr>
              <a:xfrm>
                <a:off x="8056809" y="1279071"/>
                <a:ext cx="2595212" cy="4567726"/>
                <a:chOff x="7151934" y="1250043"/>
                <a:chExt cx="2595212" cy="4567726"/>
              </a:xfrm>
              <a:solidFill>
                <a:srgbClr val="7799C7"/>
              </a:solidFill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A0FC4F00-3880-4D48-B71D-64452EB06F0D}"/>
                    </a:ext>
                  </a:extLst>
                </p:cNvPr>
                <p:cNvSpPr/>
                <p:nvPr/>
              </p:nvSpPr>
              <p:spPr>
                <a:xfrm>
                  <a:off x="8831993" y="1250043"/>
                  <a:ext cx="874056" cy="904876"/>
                </a:xfrm>
                <a:custGeom>
                  <a:avLst/>
                  <a:gdLst>
                    <a:gd name="connsiteX0" fmla="*/ 435906 w 874056"/>
                    <a:gd name="connsiteY0" fmla="*/ 0 h 904876"/>
                    <a:gd name="connsiteX1" fmla="*/ 874056 w 874056"/>
                    <a:gd name="connsiteY1" fmla="*/ 452438 h 904876"/>
                    <a:gd name="connsiteX2" fmla="*/ 435906 w 874056"/>
                    <a:gd name="connsiteY2" fmla="*/ 904876 h 904876"/>
                    <a:gd name="connsiteX3" fmla="*/ 6658 w 874056"/>
                    <a:gd name="connsiteY3" fmla="*/ 543620 h 904876"/>
                    <a:gd name="connsiteX4" fmla="*/ 0 w 874056"/>
                    <a:gd name="connsiteY4" fmla="*/ 475425 h 904876"/>
                    <a:gd name="connsiteX5" fmla="*/ 221188 w 874056"/>
                    <a:gd name="connsiteY5" fmla="*/ 475425 h 904876"/>
                    <a:gd name="connsiteX6" fmla="*/ 234047 w 874056"/>
                    <a:gd name="connsiteY6" fmla="*/ 543274 h 904876"/>
                    <a:gd name="connsiteX7" fmla="*/ 435906 w 874056"/>
                    <a:gd name="connsiteY7" fmla="*/ 685801 h 904876"/>
                    <a:gd name="connsiteX8" fmla="*/ 654981 w 874056"/>
                    <a:gd name="connsiteY8" fmla="*/ 452438 h 904876"/>
                    <a:gd name="connsiteX9" fmla="*/ 435906 w 874056"/>
                    <a:gd name="connsiteY9" fmla="*/ 219075 h 904876"/>
                    <a:gd name="connsiteX10" fmla="*/ 313419 w 874056"/>
                    <a:gd name="connsiteY10" fmla="*/ 258930 h 904876"/>
                    <a:gd name="connsiteX11" fmla="*/ 283001 w 874056"/>
                    <a:gd name="connsiteY11" fmla="*/ 285664 h 904876"/>
                    <a:gd name="connsiteX12" fmla="*/ 29382 w 874056"/>
                    <a:gd name="connsiteY12" fmla="*/ 285664 h 904876"/>
                    <a:gd name="connsiteX13" fmla="*/ 32188 w 874056"/>
                    <a:gd name="connsiteY13" fmla="*/ 276329 h 904876"/>
                    <a:gd name="connsiteX14" fmla="*/ 435906 w 874056"/>
                    <a:gd name="connsiteY14" fmla="*/ 0 h 904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874056" h="904876">
                      <a:moveTo>
                        <a:pt x="435906" y="0"/>
                      </a:moveTo>
                      <a:cubicBezTo>
                        <a:pt x="677890" y="0"/>
                        <a:pt x="874056" y="202563"/>
                        <a:pt x="874056" y="452438"/>
                      </a:cubicBezTo>
                      <a:cubicBezTo>
                        <a:pt x="874056" y="702313"/>
                        <a:pt x="677890" y="904876"/>
                        <a:pt x="435906" y="904876"/>
                      </a:cubicBezTo>
                      <a:cubicBezTo>
                        <a:pt x="224170" y="904876"/>
                        <a:pt x="47514" y="749789"/>
                        <a:pt x="6658" y="543620"/>
                      </a:cubicBezTo>
                      <a:lnTo>
                        <a:pt x="0" y="475425"/>
                      </a:lnTo>
                      <a:lnTo>
                        <a:pt x="221188" y="475425"/>
                      </a:lnTo>
                      <a:lnTo>
                        <a:pt x="234047" y="543274"/>
                      </a:lnTo>
                      <a:cubicBezTo>
                        <a:pt x="267304" y="627031"/>
                        <a:pt x="345162" y="685801"/>
                        <a:pt x="435906" y="685801"/>
                      </a:cubicBezTo>
                      <a:cubicBezTo>
                        <a:pt x="556898" y="685801"/>
                        <a:pt x="654981" y="581321"/>
                        <a:pt x="654981" y="452438"/>
                      </a:cubicBezTo>
                      <a:cubicBezTo>
                        <a:pt x="654981" y="323555"/>
                        <a:pt x="556898" y="219075"/>
                        <a:pt x="435906" y="219075"/>
                      </a:cubicBezTo>
                      <a:cubicBezTo>
                        <a:pt x="390534" y="219075"/>
                        <a:pt x="348384" y="233768"/>
                        <a:pt x="313419" y="258930"/>
                      </a:cubicBezTo>
                      <a:lnTo>
                        <a:pt x="283001" y="285664"/>
                      </a:lnTo>
                      <a:lnTo>
                        <a:pt x="29382" y="285664"/>
                      </a:lnTo>
                      <a:lnTo>
                        <a:pt x="32188" y="276329"/>
                      </a:lnTo>
                      <a:cubicBezTo>
                        <a:pt x="98703" y="113942"/>
                        <a:pt x="254418" y="0"/>
                        <a:pt x="4359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E00A6BD1-9F09-433E-8C01-F860DD35C3A2}"/>
                    </a:ext>
                  </a:extLst>
                </p:cNvPr>
                <p:cNvSpPr/>
                <p:nvPr/>
              </p:nvSpPr>
              <p:spPr>
                <a:xfrm>
                  <a:off x="9191697" y="2940702"/>
                  <a:ext cx="133350" cy="1345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706C304B-3C2A-48D8-AD3C-062EE6BE2D23}"/>
                    </a:ext>
                  </a:extLst>
                </p:cNvPr>
                <p:cNvSpPr/>
                <p:nvPr/>
              </p:nvSpPr>
              <p:spPr>
                <a:xfrm>
                  <a:off x="9191697" y="3419576"/>
                  <a:ext cx="133350" cy="1345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6956AF57-4F96-4651-AC7E-C31EF342E2D8}"/>
                    </a:ext>
                  </a:extLst>
                </p:cNvPr>
                <p:cNvSpPr/>
                <p:nvPr/>
              </p:nvSpPr>
              <p:spPr>
                <a:xfrm>
                  <a:off x="9191697" y="2705228"/>
                  <a:ext cx="133350" cy="1345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1D85B920-75D1-4E05-A80E-FDCF00A418AB}"/>
                    </a:ext>
                  </a:extLst>
                </p:cNvPr>
                <p:cNvSpPr/>
                <p:nvPr/>
              </p:nvSpPr>
              <p:spPr>
                <a:xfrm>
                  <a:off x="9191697" y="3180139"/>
                  <a:ext cx="133350" cy="1345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742ACE29-BFFC-4300-A022-FC3F0CDD9127}"/>
                    </a:ext>
                  </a:extLst>
                </p:cNvPr>
                <p:cNvSpPr/>
                <p:nvPr/>
              </p:nvSpPr>
              <p:spPr>
                <a:xfrm>
                  <a:off x="9189082" y="3659013"/>
                  <a:ext cx="133350" cy="1345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0A717972-6FBD-4581-904C-8DB6546DF519}"/>
                    </a:ext>
                  </a:extLst>
                </p:cNvPr>
                <p:cNvSpPr/>
                <p:nvPr/>
              </p:nvSpPr>
              <p:spPr>
                <a:xfrm>
                  <a:off x="9189082" y="2238902"/>
                  <a:ext cx="133350" cy="1345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76718E3B-3FD4-4687-ACDE-FD040AA9E163}"/>
                    </a:ext>
                  </a:extLst>
                </p:cNvPr>
                <p:cNvSpPr/>
                <p:nvPr/>
              </p:nvSpPr>
              <p:spPr>
                <a:xfrm>
                  <a:off x="9189082" y="2474376"/>
                  <a:ext cx="133350" cy="1345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: Rounded Corners 60">
                  <a:extLst>
                    <a:ext uri="{FF2B5EF4-FFF2-40B4-BE49-F238E27FC236}">
                      <a16:creationId xmlns:a16="http://schemas.microsoft.com/office/drawing/2014/main" id="{63940D99-0388-46B4-B906-F0C16F28B8A6}"/>
                    </a:ext>
                  </a:extLst>
                </p:cNvPr>
                <p:cNvSpPr/>
                <p:nvPr/>
              </p:nvSpPr>
              <p:spPr>
                <a:xfrm rot="4136414">
                  <a:off x="7611468" y="3682092"/>
                  <a:ext cx="1676143" cy="2595212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AA0F757-AEEF-4AEE-85DC-75A8782F0693}"/>
                  </a:ext>
                </a:extLst>
              </p:cNvPr>
              <p:cNvSpPr txBox="1"/>
              <p:nvPr/>
            </p:nvSpPr>
            <p:spPr>
              <a:xfrm>
                <a:off x="8535957" y="4358970"/>
                <a:ext cx="186566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/>
                <a:r>
                  <a:rPr lang="en-US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Thiếu</a:t>
                </a:r>
                <a:r>
                  <a:rPr lang="en-US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không</a:t>
                </a:r>
                <a:r>
                  <a:rPr lang="en-US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gian</a:t>
                </a:r>
                <a:r>
                  <a:rPr lang="en-US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phát</a:t>
                </a:r>
                <a:r>
                  <a:rPr lang="en-US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triển</a:t>
                </a:r>
                <a:r>
                  <a:rPr lang="en-US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, </a:t>
                </a:r>
                <a:r>
                  <a:rPr lang="en-US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tư</a:t>
                </a:r>
                <a:r>
                  <a:rPr lang="en-US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liệu</a:t>
                </a:r>
                <a:r>
                  <a:rPr lang="en-US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và</a:t>
                </a:r>
                <a:r>
                  <a:rPr lang="en-US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phương</a:t>
                </a:r>
                <a:r>
                  <a:rPr lang="en-US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pháp</a:t>
                </a:r>
                <a:r>
                  <a:rPr lang="en-US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học</a:t>
                </a:r>
                <a:endParaRPr lang="vi-VN" dirty="0">
                  <a:solidFill>
                    <a:schemeClr val="bg1"/>
                  </a:solidFill>
                  <a:effectLst>
                    <a:outerShdw blurRad="1016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8932114-A9BC-4A2B-A0B0-2625F7600A88}"/>
                </a:ext>
              </a:extLst>
            </p:cNvPr>
            <p:cNvSpPr/>
            <p:nvPr/>
          </p:nvSpPr>
          <p:spPr>
            <a:xfrm>
              <a:off x="10084432" y="3917868"/>
              <a:ext cx="133350" cy="1345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1D5EB17-472A-4789-9FE4-B70F7A2D73AF}"/>
              </a:ext>
            </a:extLst>
          </p:cNvPr>
          <p:cNvGrpSpPr/>
          <p:nvPr/>
        </p:nvGrpSpPr>
        <p:grpSpPr>
          <a:xfrm>
            <a:off x="2123008" y="1279071"/>
            <a:ext cx="1806528" cy="5315278"/>
            <a:chOff x="3875608" y="1279071"/>
            <a:chExt cx="1806528" cy="5315278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95C41FC-BBB1-4D22-8084-09AEAA141DDC}"/>
                </a:ext>
              </a:extLst>
            </p:cNvPr>
            <p:cNvGrpSpPr/>
            <p:nvPr/>
          </p:nvGrpSpPr>
          <p:grpSpPr>
            <a:xfrm>
              <a:off x="3875608" y="1279071"/>
              <a:ext cx="1738068" cy="5315278"/>
              <a:chOff x="2751658" y="1250043"/>
              <a:chExt cx="1738068" cy="5315278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F6E416E-88CF-4232-8F48-928EF42F39A3}"/>
                  </a:ext>
                </a:extLst>
              </p:cNvPr>
              <p:cNvGrpSpPr/>
              <p:nvPr/>
            </p:nvGrpSpPr>
            <p:grpSpPr>
              <a:xfrm>
                <a:off x="2751658" y="1250043"/>
                <a:ext cx="1738068" cy="5315278"/>
                <a:chOff x="2751658" y="1250043"/>
                <a:chExt cx="1738068" cy="5315278"/>
              </a:xfrm>
              <a:solidFill>
                <a:srgbClr val="FC5E5A"/>
              </a:solidFill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FE44D882-EE9D-4363-AFC2-F3CD503652BC}"/>
                    </a:ext>
                  </a:extLst>
                </p:cNvPr>
                <p:cNvSpPr/>
                <p:nvPr/>
              </p:nvSpPr>
              <p:spPr>
                <a:xfrm>
                  <a:off x="3763315" y="2943494"/>
                  <a:ext cx="133350" cy="1345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>
                      <a:outerShdw blurRad="228600" dist="38100" algn="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B19159CB-3ECA-4A7A-BAD5-F9B8232F234B}"/>
                    </a:ext>
                  </a:extLst>
                </p:cNvPr>
                <p:cNvSpPr/>
                <p:nvPr/>
              </p:nvSpPr>
              <p:spPr>
                <a:xfrm>
                  <a:off x="3763315" y="3422368"/>
                  <a:ext cx="133350" cy="1345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>
                      <a:outerShdw blurRad="228600" dist="38100" algn="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95443B54-17FE-4145-89C2-F99414664F61}"/>
                    </a:ext>
                  </a:extLst>
                </p:cNvPr>
                <p:cNvGrpSpPr/>
                <p:nvPr/>
              </p:nvGrpSpPr>
              <p:grpSpPr>
                <a:xfrm>
                  <a:off x="2751658" y="1250043"/>
                  <a:ext cx="1738068" cy="5315278"/>
                  <a:chOff x="2751658" y="1250043"/>
                  <a:chExt cx="1738068" cy="5315278"/>
                </a:xfrm>
                <a:grpFill/>
              </p:grpSpPr>
              <p:sp>
                <p:nvSpPr>
                  <p:cNvPr id="74" name="Freeform: Shape 73">
                    <a:extLst>
                      <a:ext uri="{FF2B5EF4-FFF2-40B4-BE49-F238E27FC236}">
                        <a16:creationId xmlns:a16="http://schemas.microsoft.com/office/drawing/2014/main" id="{BF388CD8-E47C-494E-A075-D457435EBD2E}"/>
                      </a:ext>
                    </a:extLst>
                  </p:cNvPr>
                  <p:cNvSpPr/>
                  <p:nvPr/>
                </p:nvSpPr>
                <p:spPr>
                  <a:xfrm>
                    <a:off x="3390347" y="1250043"/>
                    <a:ext cx="874056" cy="904876"/>
                  </a:xfrm>
                  <a:custGeom>
                    <a:avLst/>
                    <a:gdLst>
                      <a:gd name="connsiteX0" fmla="*/ 435906 w 874056"/>
                      <a:gd name="connsiteY0" fmla="*/ 0 h 904876"/>
                      <a:gd name="connsiteX1" fmla="*/ 874056 w 874056"/>
                      <a:gd name="connsiteY1" fmla="*/ 452438 h 904876"/>
                      <a:gd name="connsiteX2" fmla="*/ 435906 w 874056"/>
                      <a:gd name="connsiteY2" fmla="*/ 904876 h 904876"/>
                      <a:gd name="connsiteX3" fmla="*/ 6658 w 874056"/>
                      <a:gd name="connsiteY3" fmla="*/ 543620 h 904876"/>
                      <a:gd name="connsiteX4" fmla="*/ 0 w 874056"/>
                      <a:gd name="connsiteY4" fmla="*/ 475425 h 904876"/>
                      <a:gd name="connsiteX5" fmla="*/ 221188 w 874056"/>
                      <a:gd name="connsiteY5" fmla="*/ 475425 h 904876"/>
                      <a:gd name="connsiteX6" fmla="*/ 234047 w 874056"/>
                      <a:gd name="connsiteY6" fmla="*/ 543274 h 904876"/>
                      <a:gd name="connsiteX7" fmla="*/ 435906 w 874056"/>
                      <a:gd name="connsiteY7" fmla="*/ 685801 h 904876"/>
                      <a:gd name="connsiteX8" fmla="*/ 654981 w 874056"/>
                      <a:gd name="connsiteY8" fmla="*/ 452438 h 904876"/>
                      <a:gd name="connsiteX9" fmla="*/ 435906 w 874056"/>
                      <a:gd name="connsiteY9" fmla="*/ 219075 h 904876"/>
                      <a:gd name="connsiteX10" fmla="*/ 313419 w 874056"/>
                      <a:gd name="connsiteY10" fmla="*/ 258930 h 904876"/>
                      <a:gd name="connsiteX11" fmla="*/ 283001 w 874056"/>
                      <a:gd name="connsiteY11" fmla="*/ 285664 h 904876"/>
                      <a:gd name="connsiteX12" fmla="*/ 29382 w 874056"/>
                      <a:gd name="connsiteY12" fmla="*/ 285664 h 904876"/>
                      <a:gd name="connsiteX13" fmla="*/ 32188 w 874056"/>
                      <a:gd name="connsiteY13" fmla="*/ 276329 h 904876"/>
                      <a:gd name="connsiteX14" fmla="*/ 435906 w 874056"/>
                      <a:gd name="connsiteY14" fmla="*/ 0 h 9048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874056" h="904876">
                        <a:moveTo>
                          <a:pt x="435906" y="0"/>
                        </a:moveTo>
                        <a:cubicBezTo>
                          <a:pt x="677890" y="0"/>
                          <a:pt x="874056" y="202563"/>
                          <a:pt x="874056" y="452438"/>
                        </a:cubicBezTo>
                        <a:cubicBezTo>
                          <a:pt x="874056" y="702313"/>
                          <a:pt x="677890" y="904876"/>
                          <a:pt x="435906" y="904876"/>
                        </a:cubicBezTo>
                        <a:cubicBezTo>
                          <a:pt x="224170" y="904876"/>
                          <a:pt x="47514" y="749789"/>
                          <a:pt x="6658" y="543620"/>
                        </a:cubicBezTo>
                        <a:lnTo>
                          <a:pt x="0" y="475425"/>
                        </a:lnTo>
                        <a:lnTo>
                          <a:pt x="221188" y="475425"/>
                        </a:lnTo>
                        <a:lnTo>
                          <a:pt x="234047" y="543274"/>
                        </a:lnTo>
                        <a:cubicBezTo>
                          <a:pt x="267304" y="627031"/>
                          <a:pt x="345162" y="685801"/>
                          <a:pt x="435906" y="685801"/>
                        </a:cubicBezTo>
                        <a:cubicBezTo>
                          <a:pt x="556898" y="685801"/>
                          <a:pt x="654981" y="581321"/>
                          <a:pt x="654981" y="452438"/>
                        </a:cubicBezTo>
                        <a:cubicBezTo>
                          <a:pt x="654981" y="323555"/>
                          <a:pt x="556898" y="219075"/>
                          <a:pt x="435906" y="219075"/>
                        </a:cubicBezTo>
                        <a:cubicBezTo>
                          <a:pt x="390534" y="219075"/>
                          <a:pt x="348384" y="233768"/>
                          <a:pt x="313419" y="258930"/>
                        </a:cubicBezTo>
                        <a:lnTo>
                          <a:pt x="283001" y="285664"/>
                        </a:lnTo>
                        <a:lnTo>
                          <a:pt x="29382" y="285664"/>
                        </a:lnTo>
                        <a:lnTo>
                          <a:pt x="32188" y="276329"/>
                        </a:lnTo>
                        <a:cubicBezTo>
                          <a:pt x="98703" y="113942"/>
                          <a:pt x="254418" y="0"/>
                          <a:pt x="43590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effectLst>
                        <a:outerShdw blurRad="228600" dist="38100" algn="l" rotWithShape="0">
                          <a:prstClr val="black">
                            <a:alpha val="40000"/>
                          </a:prstClr>
                        </a:outerShdw>
                      </a:effectLst>
                    </a:endParaRPr>
                  </a:p>
                </p:txBody>
              </p:sp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69FA078D-55CC-4ECC-BF1B-BBCEB38E8001}"/>
                      </a:ext>
                    </a:extLst>
                  </p:cNvPr>
                  <p:cNvSpPr/>
                  <p:nvPr/>
                </p:nvSpPr>
                <p:spPr>
                  <a:xfrm>
                    <a:off x="3763315" y="2708020"/>
                    <a:ext cx="133350" cy="13459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effectLst>
                        <a:outerShdw blurRad="228600" dist="38100" algn="l" rotWithShape="0">
                          <a:prstClr val="black">
                            <a:alpha val="40000"/>
                          </a:prstClr>
                        </a:outerShdw>
                      </a:effectLst>
                    </a:endParaRPr>
                  </a:p>
                </p:txBody>
              </p:sp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3918490E-DF6B-4837-9B9C-6F5A226FE900}"/>
                      </a:ext>
                    </a:extLst>
                  </p:cNvPr>
                  <p:cNvSpPr/>
                  <p:nvPr/>
                </p:nvSpPr>
                <p:spPr>
                  <a:xfrm>
                    <a:off x="3763315" y="3182931"/>
                    <a:ext cx="133350" cy="13459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effectLst>
                        <a:outerShdw blurRad="228600" dist="38100" algn="l" rotWithShape="0">
                          <a:prstClr val="black">
                            <a:alpha val="40000"/>
                          </a:prstClr>
                        </a:outerShdw>
                      </a:effectLst>
                    </a:endParaRPr>
                  </a:p>
                </p:txBody>
              </p:sp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B1064F89-DF91-45CF-A304-58E577527F32}"/>
                      </a:ext>
                    </a:extLst>
                  </p:cNvPr>
                  <p:cNvSpPr/>
                  <p:nvPr/>
                </p:nvSpPr>
                <p:spPr>
                  <a:xfrm>
                    <a:off x="3760700" y="3661805"/>
                    <a:ext cx="133350" cy="13459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effectLst>
                        <a:outerShdw blurRad="228600" dist="38100" algn="l" rotWithShape="0">
                          <a:prstClr val="black">
                            <a:alpha val="40000"/>
                          </a:prstClr>
                        </a:outerShdw>
                      </a:effectLst>
                    </a:endParaRPr>
                  </a:p>
                </p:txBody>
              </p:sp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C6958F51-12A0-42C0-B229-0C38A8F43176}"/>
                      </a:ext>
                    </a:extLst>
                  </p:cNvPr>
                  <p:cNvSpPr/>
                  <p:nvPr/>
                </p:nvSpPr>
                <p:spPr>
                  <a:xfrm>
                    <a:off x="3760700" y="2241694"/>
                    <a:ext cx="133350" cy="13459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effectLst>
                        <a:outerShdw blurRad="228600" dist="38100" algn="l" rotWithShape="0">
                          <a:prstClr val="black">
                            <a:alpha val="40000"/>
                          </a:prstClr>
                        </a:outerShdw>
                      </a:effectLst>
                    </a:endParaRPr>
                  </a:p>
                </p:txBody>
              </p:sp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82B9DEA5-C326-4D86-B600-5ED206EF4520}"/>
                      </a:ext>
                    </a:extLst>
                  </p:cNvPr>
                  <p:cNvSpPr/>
                  <p:nvPr/>
                </p:nvSpPr>
                <p:spPr>
                  <a:xfrm>
                    <a:off x="3760700" y="2477168"/>
                    <a:ext cx="133350" cy="13459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effectLst>
                        <a:outerShdw blurRad="228600" dist="38100" algn="l" rotWithShape="0">
                          <a:prstClr val="black">
                            <a:alpha val="40000"/>
                          </a:prstClr>
                        </a:outerShdw>
                      </a:effectLst>
                    </a:endParaRPr>
                  </a:p>
                </p:txBody>
              </p:sp>
              <p:sp>
                <p:nvSpPr>
                  <p:cNvPr id="80" name="Rectangle: Rounded Corners 79">
                    <a:extLst>
                      <a:ext uri="{FF2B5EF4-FFF2-40B4-BE49-F238E27FC236}">
                        <a16:creationId xmlns:a16="http://schemas.microsoft.com/office/drawing/2014/main" id="{F379CC6A-6F78-4B73-B988-6BDD27296C83}"/>
                      </a:ext>
                    </a:extLst>
                  </p:cNvPr>
                  <p:cNvSpPr/>
                  <p:nvPr/>
                </p:nvSpPr>
                <p:spPr>
                  <a:xfrm rot="2449545">
                    <a:off x="2751658" y="4030211"/>
                    <a:ext cx="1738068" cy="253511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effectLst>
                        <a:outerShdw blurRad="228600" dist="38100" algn="l" rotWithShape="0">
                          <a:prstClr val="black">
                            <a:alpha val="40000"/>
                          </a:prst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F489D992-1FFC-4F3C-8B5A-A103A8E82819}"/>
                  </a:ext>
                </a:extLst>
              </p:cNvPr>
              <p:cNvSpPr/>
              <p:nvPr/>
            </p:nvSpPr>
            <p:spPr>
              <a:xfrm>
                <a:off x="3754814" y="4013574"/>
                <a:ext cx="133350" cy="1345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2286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1D2935-5114-4B9D-8694-C3167727A532}"/>
                </a:ext>
              </a:extLst>
            </p:cNvPr>
            <p:cNvSpPr txBox="1"/>
            <p:nvPr/>
          </p:nvSpPr>
          <p:spPr>
            <a:xfrm>
              <a:off x="4123736" y="4720440"/>
              <a:ext cx="155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endParaRPr lang="vi-VN" dirty="0">
                <a:solidFill>
                  <a:schemeClr val="bg1"/>
                </a:solidFill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ECA878E-FCB4-4AAB-9497-CD4404E076D6}"/>
              </a:ext>
            </a:extLst>
          </p:cNvPr>
          <p:cNvGrpSpPr/>
          <p:nvPr/>
        </p:nvGrpSpPr>
        <p:grpSpPr>
          <a:xfrm>
            <a:off x="5652524" y="1279071"/>
            <a:ext cx="1903138" cy="5280306"/>
            <a:chOff x="5652524" y="1279071"/>
            <a:chExt cx="1903138" cy="5280306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7F8995E-A71B-4E6F-A2FC-82742326767D}"/>
                </a:ext>
              </a:extLst>
            </p:cNvPr>
            <p:cNvGrpSpPr/>
            <p:nvPr/>
          </p:nvGrpSpPr>
          <p:grpSpPr>
            <a:xfrm>
              <a:off x="5652524" y="1279071"/>
              <a:ext cx="1903138" cy="5280306"/>
              <a:chOff x="5652524" y="1279071"/>
              <a:chExt cx="1903138" cy="5280306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1FDDA57-7E20-438A-AB63-2B942CC89AD6}"/>
                  </a:ext>
                </a:extLst>
              </p:cNvPr>
              <p:cNvGrpSpPr/>
              <p:nvPr/>
            </p:nvGrpSpPr>
            <p:grpSpPr>
              <a:xfrm>
                <a:off x="5652524" y="1279071"/>
                <a:ext cx="1903138" cy="5280306"/>
                <a:chOff x="5652524" y="1250043"/>
                <a:chExt cx="1903138" cy="5280306"/>
              </a:xfrm>
              <a:solidFill>
                <a:srgbClr val="00B050"/>
              </a:solidFill>
            </p:grpSpPr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3B76E5D8-5B9C-4D6B-9C84-7D3314E66226}"/>
                    </a:ext>
                  </a:extLst>
                </p:cNvPr>
                <p:cNvSpPr/>
                <p:nvPr/>
              </p:nvSpPr>
              <p:spPr>
                <a:xfrm flipH="1">
                  <a:off x="6111170" y="1250043"/>
                  <a:ext cx="874056" cy="904876"/>
                </a:xfrm>
                <a:custGeom>
                  <a:avLst/>
                  <a:gdLst>
                    <a:gd name="connsiteX0" fmla="*/ 435906 w 874056"/>
                    <a:gd name="connsiteY0" fmla="*/ 0 h 904876"/>
                    <a:gd name="connsiteX1" fmla="*/ 874056 w 874056"/>
                    <a:gd name="connsiteY1" fmla="*/ 452438 h 904876"/>
                    <a:gd name="connsiteX2" fmla="*/ 435906 w 874056"/>
                    <a:gd name="connsiteY2" fmla="*/ 904876 h 904876"/>
                    <a:gd name="connsiteX3" fmla="*/ 6658 w 874056"/>
                    <a:gd name="connsiteY3" fmla="*/ 543620 h 904876"/>
                    <a:gd name="connsiteX4" fmla="*/ 0 w 874056"/>
                    <a:gd name="connsiteY4" fmla="*/ 475425 h 904876"/>
                    <a:gd name="connsiteX5" fmla="*/ 221188 w 874056"/>
                    <a:gd name="connsiteY5" fmla="*/ 475425 h 904876"/>
                    <a:gd name="connsiteX6" fmla="*/ 234047 w 874056"/>
                    <a:gd name="connsiteY6" fmla="*/ 543274 h 904876"/>
                    <a:gd name="connsiteX7" fmla="*/ 435906 w 874056"/>
                    <a:gd name="connsiteY7" fmla="*/ 685801 h 904876"/>
                    <a:gd name="connsiteX8" fmla="*/ 654981 w 874056"/>
                    <a:gd name="connsiteY8" fmla="*/ 452438 h 904876"/>
                    <a:gd name="connsiteX9" fmla="*/ 435906 w 874056"/>
                    <a:gd name="connsiteY9" fmla="*/ 219075 h 904876"/>
                    <a:gd name="connsiteX10" fmla="*/ 313419 w 874056"/>
                    <a:gd name="connsiteY10" fmla="*/ 258930 h 904876"/>
                    <a:gd name="connsiteX11" fmla="*/ 283001 w 874056"/>
                    <a:gd name="connsiteY11" fmla="*/ 285664 h 904876"/>
                    <a:gd name="connsiteX12" fmla="*/ 29382 w 874056"/>
                    <a:gd name="connsiteY12" fmla="*/ 285664 h 904876"/>
                    <a:gd name="connsiteX13" fmla="*/ 32188 w 874056"/>
                    <a:gd name="connsiteY13" fmla="*/ 276329 h 904876"/>
                    <a:gd name="connsiteX14" fmla="*/ 435906 w 874056"/>
                    <a:gd name="connsiteY14" fmla="*/ 0 h 904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874056" h="904876">
                      <a:moveTo>
                        <a:pt x="435906" y="0"/>
                      </a:moveTo>
                      <a:cubicBezTo>
                        <a:pt x="677890" y="0"/>
                        <a:pt x="874056" y="202563"/>
                        <a:pt x="874056" y="452438"/>
                      </a:cubicBezTo>
                      <a:cubicBezTo>
                        <a:pt x="874056" y="702313"/>
                        <a:pt x="677890" y="904876"/>
                        <a:pt x="435906" y="904876"/>
                      </a:cubicBezTo>
                      <a:cubicBezTo>
                        <a:pt x="224170" y="904876"/>
                        <a:pt x="47514" y="749789"/>
                        <a:pt x="6658" y="543620"/>
                      </a:cubicBezTo>
                      <a:lnTo>
                        <a:pt x="0" y="475425"/>
                      </a:lnTo>
                      <a:lnTo>
                        <a:pt x="221188" y="475425"/>
                      </a:lnTo>
                      <a:lnTo>
                        <a:pt x="234047" y="543274"/>
                      </a:lnTo>
                      <a:cubicBezTo>
                        <a:pt x="267304" y="627031"/>
                        <a:pt x="345162" y="685801"/>
                        <a:pt x="435906" y="685801"/>
                      </a:cubicBezTo>
                      <a:cubicBezTo>
                        <a:pt x="556898" y="685801"/>
                        <a:pt x="654981" y="581321"/>
                        <a:pt x="654981" y="452438"/>
                      </a:cubicBezTo>
                      <a:cubicBezTo>
                        <a:pt x="654981" y="323555"/>
                        <a:pt x="556898" y="219075"/>
                        <a:pt x="435906" y="219075"/>
                      </a:cubicBezTo>
                      <a:cubicBezTo>
                        <a:pt x="390534" y="219075"/>
                        <a:pt x="348384" y="233768"/>
                        <a:pt x="313419" y="258930"/>
                      </a:cubicBezTo>
                      <a:lnTo>
                        <a:pt x="283001" y="285664"/>
                      </a:lnTo>
                      <a:lnTo>
                        <a:pt x="29382" y="285664"/>
                      </a:lnTo>
                      <a:lnTo>
                        <a:pt x="32188" y="276329"/>
                      </a:lnTo>
                      <a:cubicBezTo>
                        <a:pt x="98703" y="113942"/>
                        <a:pt x="254418" y="0"/>
                        <a:pt x="4359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9A8B54B-51A8-4DCF-8F2D-183576DC9DCB}"/>
                    </a:ext>
                  </a:extLst>
                </p:cNvPr>
                <p:cNvSpPr/>
                <p:nvPr/>
              </p:nvSpPr>
              <p:spPr>
                <a:xfrm>
                  <a:off x="6490026" y="2914765"/>
                  <a:ext cx="133350" cy="1345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2C9C950B-A6A7-4CBA-B4C3-9E36A4871E42}"/>
                    </a:ext>
                  </a:extLst>
                </p:cNvPr>
                <p:cNvSpPr/>
                <p:nvPr/>
              </p:nvSpPr>
              <p:spPr>
                <a:xfrm>
                  <a:off x="6490026" y="3393639"/>
                  <a:ext cx="133350" cy="1345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0F3E0D7A-0234-425F-87F7-72E28063A86A}"/>
                    </a:ext>
                  </a:extLst>
                </p:cNvPr>
                <p:cNvSpPr/>
                <p:nvPr/>
              </p:nvSpPr>
              <p:spPr>
                <a:xfrm>
                  <a:off x="6490026" y="2679291"/>
                  <a:ext cx="133350" cy="1345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A330574B-3EAA-4628-9A79-5226D4C009EA}"/>
                    </a:ext>
                  </a:extLst>
                </p:cNvPr>
                <p:cNvSpPr/>
                <p:nvPr/>
              </p:nvSpPr>
              <p:spPr>
                <a:xfrm>
                  <a:off x="6490026" y="3154202"/>
                  <a:ext cx="133350" cy="1345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C08C6BBB-C635-44F7-A61E-30D7FD8866AF}"/>
                    </a:ext>
                  </a:extLst>
                </p:cNvPr>
                <p:cNvSpPr/>
                <p:nvPr/>
              </p:nvSpPr>
              <p:spPr>
                <a:xfrm>
                  <a:off x="6487411" y="3633076"/>
                  <a:ext cx="133350" cy="1345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FFEC0234-1C27-4EE8-9578-2AC4B2621DA1}"/>
                    </a:ext>
                  </a:extLst>
                </p:cNvPr>
                <p:cNvSpPr/>
                <p:nvPr/>
              </p:nvSpPr>
              <p:spPr>
                <a:xfrm>
                  <a:off x="6487411" y="2212965"/>
                  <a:ext cx="133350" cy="1345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2B1FB3BC-C8D9-4E68-A71B-70B7797EE5A4}"/>
                    </a:ext>
                  </a:extLst>
                </p:cNvPr>
                <p:cNvSpPr/>
                <p:nvPr/>
              </p:nvSpPr>
              <p:spPr>
                <a:xfrm>
                  <a:off x="6487411" y="2448439"/>
                  <a:ext cx="133350" cy="1345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845E7FE7-8414-4FC4-8FEE-EE3212208E26}"/>
                    </a:ext>
                  </a:extLst>
                </p:cNvPr>
                <p:cNvSpPr/>
                <p:nvPr/>
              </p:nvSpPr>
              <p:spPr>
                <a:xfrm rot="19304419">
                  <a:off x="5652524" y="4068110"/>
                  <a:ext cx="1903138" cy="2462239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E653090-4CC9-48B9-83CE-163196B5DE19}"/>
                  </a:ext>
                </a:extLst>
              </p:cNvPr>
              <p:cNvSpPr txBox="1"/>
              <p:nvPr/>
            </p:nvSpPr>
            <p:spPr>
              <a:xfrm>
                <a:off x="5871513" y="4355509"/>
                <a:ext cx="15584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/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Muốn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tìm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hiểu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thêm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về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các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giá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trị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văn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hóa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lịch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sử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dưới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những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góc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độ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sang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tạo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,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mới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mẻ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.</a:t>
                </a:r>
                <a:endParaRPr lang="vi-VN" sz="1600" dirty="0">
                  <a:solidFill>
                    <a:schemeClr val="bg1"/>
                  </a:solidFill>
                  <a:effectLst>
                    <a:outerShdw blurRad="1016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BE15D01-3C82-4203-AD0E-839D6568E608}"/>
                </a:ext>
              </a:extLst>
            </p:cNvPr>
            <p:cNvSpPr/>
            <p:nvPr/>
          </p:nvSpPr>
          <p:spPr>
            <a:xfrm>
              <a:off x="6487411" y="3946276"/>
              <a:ext cx="133350" cy="1345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216E0C-370D-4EA6-A819-57902010D7D3}"/>
              </a:ext>
            </a:extLst>
          </p:cNvPr>
          <p:cNvGrpSpPr/>
          <p:nvPr/>
        </p:nvGrpSpPr>
        <p:grpSpPr>
          <a:xfrm>
            <a:off x="-10877551" y="5"/>
            <a:ext cx="13357032" cy="6858000"/>
            <a:chOff x="-1" y="-2"/>
            <a:chExt cx="1335703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6E00CE-1F36-4B07-AC00-6982110DE0AC}"/>
                </a:ext>
              </a:extLst>
            </p:cNvPr>
            <p:cNvSpPr/>
            <p:nvPr/>
          </p:nvSpPr>
          <p:spPr>
            <a:xfrm>
              <a:off x="-1" y="-2"/>
              <a:ext cx="12192001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3C70C12-E194-48FD-8B3C-C1037EF248FA}"/>
                </a:ext>
              </a:extLst>
            </p:cNvPr>
            <p:cNvGrpSpPr/>
            <p:nvPr/>
          </p:nvGrpSpPr>
          <p:grpSpPr>
            <a:xfrm>
              <a:off x="11052369" y="2022223"/>
              <a:ext cx="2304662" cy="2544645"/>
              <a:chOff x="9375969" y="1229123"/>
              <a:chExt cx="2304662" cy="2544645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D97F6131-772D-46AA-AC4B-36DE9CF3682C}"/>
                  </a:ext>
                </a:extLst>
              </p:cNvPr>
              <p:cNvSpPr/>
              <p:nvPr/>
            </p:nvSpPr>
            <p:spPr>
              <a:xfrm>
                <a:off x="9375969" y="1498027"/>
                <a:ext cx="2304662" cy="2275741"/>
              </a:xfrm>
              <a:custGeom>
                <a:avLst/>
                <a:gdLst>
                  <a:gd name="connsiteX0" fmla="*/ 2304661 w 2304662"/>
                  <a:gd name="connsiteY0" fmla="*/ 1137851 h 2275741"/>
                  <a:gd name="connsiteX1" fmla="*/ 2304662 w 2304662"/>
                  <a:gd name="connsiteY1" fmla="*/ 1137870 h 2275741"/>
                  <a:gd name="connsiteX2" fmla="*/ 2304661 w 2304662"/>
                  <a:gd name="connsiteY2" fmla="*/ 1137890 h 2275741"/>
                  <a:gd name="connsiteX3" fmla="*/ 1147665 w 2304662"/>
                  <a:gd name="connsiteY3" fmla="*/ 0 h 2275741"/>
                  <a:gd name="connsiteX4" fmla="*/ 1147665 w 2304662"/>
                  <a:gd name="connsiteY4" fmla="*/ 2275741 h 2275741"/>
                  <a:gd name="connsiteX5" fmla="*/ 920096 w 2304662"/>
                  <a:gd name="connsiteY5" fmla="*/ 2253078 h 2275741"/>
                  <a:gd name="connsiteX6" fmla="*/ 0 w 2304662"/>
                  <a:gd name="connsiteY6" fmla="*/ 1137870 h 2275741"/>
                  <a:gd name="connsiteX7" fmla="*/ 920096 w 2304662"/>
                  <a:gd name="connsiteY7" fmla="*/ 22662 h 2275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04662" h="2275741">
                    <a:moveTo>
                      <a:pt x="2304661" y="1137851"/>
                    </a:moveTo>
                    <a:lnTo>
                      <a:pt x="2304662" y="1137870"/>
                    </a:lnTo>
                    <a:lnTo>
                      <a:pt x="2304661" y="1137890"/>
                    </a:lnTo>
                    <a:close/>
                    <a:moveTo>
                      <a:pt x="1147665" y="0"/>
                    </a:moveTo>
                    <a:lnTo>
                      <a:pt x="1147665" y="2275741"/>
                    </a:lnTo>
                    <a:lnTo>
                      <a:pt x="920096" y="2253078"/>
                    </a:lnTo>
                    <a:cubicBezTo>
                      <a:pt x="394998" y="2146933"/>
                      <a:pt x="0" y="1687969"/>
                      <a:pt x="0" y="1137870"/>
                    </a:cubicBezTo>
                    <a:cubicBezTo>
                      <a:pt x="0" y="587771"/>
                      <a:pt x="394998" y="128808"/>
                      <a:pt x="920096" y="22662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15F5C1EC-085F-460C-9C6A-6455D8AA71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431986" y="2356600"/>
                <a:ext cx="526937" cy="558591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D66190-0DC8-47D5-88EE-3114CB2E9052}"/>
                  </a:ext>
                </a:extLst>
              </p:cNvPr>
              <p:cNvSpPr txBox="1"/>
              <p:nvPr/>
            </p:nvSpPr>
            <p:spPr>
              <a:xfrm rot="16200000">
                <a:off x="9071929" y="2215612"/>
                <a:ext cx="24346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err="1">
                    <a:solidFill>
                      <a:schemeClr val="bg1"/>
                    </a:solidFill>
                  </a:rPr>
                  <a:t>mô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b="1" dirty="0" err="1">
                    <a:solidFill>
                      <a:schemeClr val="bg1"/>
                    </a:solidFill>
                  </a:rPr>
                  <a:t>sản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b="1" dirty="0" err="1">
                    <a:solidFill>
                      <a:schemeClr val="bg1"/>
                    </a:solidFill>
                  </a:rPr>
                  <a:t>phẩm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5E02AF0-DE9F-4EC8-8A99-32B10D20E723}"/>
              </a:ext>
            </a:extLst>
          </p:cNvPr>
          <p:cNvGrpSpPr/>
          <p:nvPr/>
        </p:nvGrpSpPr>
        <p:grpSpPr>
          <a:xfrm>
            <a:off x="-11334751" y="5"/>
            <a:ext cx="13349095" cy="6858000"/>
            <a:chOff x="-1" y="-2"/>
            <a:chExt cx="13349095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FB0CC97-2FBD-47DA-BBA2-4CEAE0B0AE18}"/>
                </a:ext>
              </a:extLst>
            </p:cNvPr>
            <p:cNvSpPr/>
            <p:nvPr/>
          </p:nvSpPr>
          <p:spPr>
            <a:xfrm>
              <a:off x="-1" y="-2"/>
              <a:ext cx="12192001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02985CC-E10C-48B6-85E2-BA2D9485667A}"/>
                </a:ext>
              </a:extLst>
            </p:cNvPr>
            <p:cNvGrpSpPr/>
            <p:nvPr/>
          </p:nvGrpSpPr>
          <p:grpSpPr>
            <a:xfrm>
              <a:off x="11044432" y="1951886"/>
              <a:ext cx="2304662" cy="2614982"/>
              <a:chOff x="9368032" y="1158786"/>
              <a:chExt cx="2304662" cy="2614982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3706D0E-ECFB-4B92-A87E-A6A820D55637}"/>
                  </a:ext>
                </a:extLst>
              </p:cNvPr>
              <p:cNvSpPr/>
              <p:nvPr/>
            </p:nvSpPr>
            <p:spPr>
              <a:xfrm>
                <a:off x="9368032" y="1498027"/>
                <a:ext cx="2304662" cy="2275741"/>
              </a:xfrm>
              <a:custGeom>
                <a:avLst/>
                <a:gdLst>
                  <a:gd name="connsiteX0" fmla="*/ 2304661 w 2304662"/>
                  <a:gd name="connsiteY0" fmla="*/ 1137851 h 2275741"/>
                  <a:gd name="connsiteX1" fmla="*/ 2304662 w 2304662"/>
                  <a:gd name="connsiteY1" fmla="*/ 1137870 h 2275741"/>
                  <a:gd name="connsiteX2" fmla="*/ 2304661 w 2304662"/>
                  <a:gd name="connsiteY2" fmla="*/ 1137890 h 2275741"/>
                  <a:gd name="connsiteX3" fmla="*/ 1147665 w 2304662"/>
                  <a:gd name="connsiteY3" fmla="*/ 0 h 2275741"/>
                  <a:gd name="connsiteX4" fmla="*/ 1147665 w 2304662"/>
                  <a:gd name="connsiteY4" fmla="*/ 2275741 h 2275741"/>
                  <a:gd name="connsiteX5" fmla="*/ 920096 w 2304662"/>
                  <a:gd name="connsiteY5" fmla="*/ 2253078 h 2275741"/>
                  <a:gd name="connsiteX6" fmla="*/ 0 w 2304662"/>
                  <a:gd name="connsiteY6" fmla="*/ 1137870 h 2275741"/>
                  <a:gd name="connsiteX7" fmla="*/ 920096 w 2304662"/>
                  <a:gd name="connsiteY7" fmla="*/ 22662 h 2275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04662" h="2275741">
                    <a:moveTo>
                      <a:pt x="2304661" y="1137851"/>
                    </a:moveTo>
                    <a:lnTo>
                      <a:pt x="2304662" y="1137870"/>
                    </a:lnTo>
                    <a:lnTo>
                      <a:pt x="2304661" y="1137890"/>
                    </a:lnTo>
                    <a:close/>
                    <a:moveTo>
                      <a:pt x="1147665" y="0"/>
                    </a:moveTo>
                    <a:lnTo>
                      <a:pt x="1147665" y="2275741"/>
                    </a:lnTo>
                    <a:lnTo>
                      <a:pt x="920096" y="2253078"/>
                    </a:lnTo>
                    <a:cubicBezTo>
                      <a:pt x="394998" y="2146933"/>
                      <a:pt x="0" y="1687969"/>
                      <a:pt x="0" y="1137870"/>
                    </a:cubicBezTo>
                    <a:cubicBezTo>
                      <a:pt x="0" y="587771"/>
                      <a:pt x="394998" y="128808"/>
                      <a:pt x="920096" y="22662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60F63B79-0B18-4303-83B5-BB160E2DE2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431986" y="2356600"/>
                <a:ext cx="526937" cy="558591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2EB59A-03E5-44C0-955A-5E49559FB999}"/>
                  </a:ext>
                </a:extLst>
              </p:cNvPr>
              <p:cNvSpPr txBox="1"/>
              <p:nvPr/>
            </p:nvSpPr>
            <p:spPr>
              <a:xfrm rot="16200000">
                <a:off x="9105616" y="2129762"/>
                <a:ext cx="24036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err="1">
                    <a:solidFill>
                      <a:schemeClr val="bg1"/>
                    </a:solidFill>
                  </a:rPr>
                  <a:t>Định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b="1" dirty="0" err="1">
                    <a:solidFill>
                      <a:schemeClr val="bg1"/>
                    </a:solidFill>
                  </a:rPr>
                  <a:t>hướng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8CBF283-390E-496D-8DAC-D138762C7852}"/>
              </a:ext>
            </a:extLst>
          </p:cNvPr>
          <p:cNvGrpSpPr/>
          <p:nvPr/>
        </p:nvGrpSpPr>
        <p:grpSpPr>
          <a:xfrm>
            <a:off x="-11799032" y="0"/>
            <a:ext cx="13349095" cy="6858000"/>
            <a:chOff x="-1" y="-2"/>
            <a:chExt cx="13349095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B21FF6E-730D-4169-9065-EBAF0068CCFA}"/>
                </a:ext>
              </a:extLst>
            </p:cNvPr>
            <p:cNvSpPr/>
            <p:nvPr/>
          </p:nvSpPr>
          <p:spPr>
            <a:xfrm>
              <a:off x="-1" y="-2"/>
              <a:ext cx="12192001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F6D627D-FED2-401C-944E-9F3FA50D44E5}"/>
                </a:ext>
              </a:extLst>
            </p:cNvPr>
            <p:cNvGrpSpPr/>
            <p:nvPr/>
          </p:nvGrpSpPr>
          <p:grpSpPr>
            <a:xfrm>
              <a:off x="11044432" y="2291127"/>
              <a:ext cx="2304662" cy="2275741"/>
              <a:chOff x="9368032" y="1498027"/>
              <a:chExt cx="2304662" cy="2275741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659C607-8E87-4258-9AC6-8220B6B7AEA0}"/>
                  </a:ext>
                </a:extLst>
              </p:cNvPr>
              <p:cNvSpPr/>
              <p:nvPr/>
            </p:nvSpPr>
            <p:spPr>
              <a:xfrm>
                <a:off x="9368032" y="1498027"/>
                <a:ext cx="2304662" cy="2275741"/>
              </a:xfrm>
              <a:custGeom>
                <a:avLst/>
                <a:gdLst>
                  <a:gd name="connsiteX0" fmla="*/ 2304661 w 2304662"/>
                  <a:gd name="connsiteY0" fmla="*/ 1137851 h 2275741"/>
                  <a:gd name="connsiteX1" fmla="*/ 2304662 w 2304662"/>
                  <a:gd name="connsiteY1" fmla="*/ 1137870 h 2275741"/>
                  <a:gd name="connsiteX2" fmla="*/ 2304661 w 2304662"/>
                  <a:gd name="connsiteY2" fmla="*/ 1137890 h 2275741"/>
                  <a:gd name="connsiteX3" fmla="*/ 1147665 w 2304662"/>
                  <a:gd name="connsiteY3" fmla="*/ 0 h 2275741"/>
                  <a:gd name="connsiteX4" fmla="*/ 1147665 w 2304662"/>
                  <a:gd name="connsiteY4" fmla="*/ 2275741 h 2275741"/>
                  <a:gd name="connsiteX5" fmla="*/ 920096 w 2304662"/>
                  <a:gd name="connsiteY5" fmla="*/ 2253078 h 2275741"/>
                  <a:gd name="connsiteX6" fmla="*/ 0 w 2304662"/>
                  <a:gd name="connsiteY6" fmla="*/ 1137870 h 2275741"/>
                  <a:gd name="connsiteX7" fmla="*/ 920096 w 2304662"/>
                  <a:gd name="connsiteY7" fmla="*/ 22662 h 2275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04662" h="2275741">
                    <a:moveTo>
                      <a:pt x="2304661" y="1137851"/>
                    </a:moveTo>
                    <a:lnTo>
                      <a:pt x="2304662" y="1137870"/>
                    </a:lnTo>
                    <a:lnTo>
                      <a:pt x="2304661" y="1137890"/>
                    </a:lnTo>
                    <a:close/>
                    <a:moveTo>
                      <a:pt x="1147665" y="0"/>
                    </a:moveTo>
                    <a:lnTo>
                      <a:pt x="1147665" y="2275741"/>
                    </a:lnTo>
                    <a:lnTo>
                      <a:pt x="920096" y="2253078"/>
                    </a:lnTo>
                    <a:cubicBezTo>
                      <a:pt x="394998" y="2146933"/>
                      <a:pt x="0" y="1687969"/>
                      <a:pt x="0" y="1137870"/>
                    </a:cubicBezTo>
                    <a:cubicBezTo>
                      <a:pt x="0" y="587771"/>
                      <a:pt x="394998" y="128808"/>
                      <a:pt x="920096" y="22662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31461974-5D7A-45EF-92A7-E30C147575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431986" y="2356600"/>
                <a:ext cx="526937" cy="558591"/>
              </a:xfrm>
              <a:prstGeom prst="rect">
                <a:avLst/>
              </a:prstGeom>
            </p:spPr>
          </p:pic>
        </p:grp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D032626D-E808-4C1C-AD05-022EE7C3E3CC}"/>
              </a:ext>
            </a:extLst>
          </p:cNvPr>
          <p:cNvSpPr txBox="1"/>
          <p:nvPr/>
        </p:nvSpPr>
        <p:spPr>
          <a:xfrm rot="16200000">
            <a:off x="-971250" y="3153980"/>
            <a:ext cx="2275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1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E-Pharmacy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49769" y="4553461"/>
            <a:ext cx="14771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Không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hứng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thú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vì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cảm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thấy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không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nhận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lại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những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giá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trị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cho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bản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thân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05765" y="1745516"/>
            <a:ext cx="11863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Pain points</a:t>
            </a:r>
          </a:p>
        </p:txBody>
      </p:sp>
    </p:spTree>
    <p:extLst>
      <p:ext uri="{BB962C8B-B14F-4D97-AF65-F5344CB8AC3E}">
        <p14:creationId xmlns:p14="http://schemas.microsoft.com/office/powerpoint/2010/main" val="590531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 L 0.85482 0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457C261-F6CA-4900-AA7B-803EF3317276}"/>
              </a:ext>
            </a:extLst>
          </p:cNvPr>
          <p:cNvGrpSpPr/>
          <p:nvPr/>
        </p:nvGrpSpPr>
        <p:grpSpPr>
          <a:xfrm>
            <a:off x="-681" y="-5"/>
            <a:ext cx="13357032" cy="6858000"/>
            <a:chOff x="-1" y="-2"/>
            <a:chExt cx="13357032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40DB6F3-2D21-4AC5-B875-0720645547AA}"/>
                </a:ext>
              </a:extLst>
            </p:cNvPr>
            <p:cNvSpPr/>
            <p:nvPr/>
          </p:nvSpPr>
          <p:spPr>
            <a:xfrm>
              <a:off x="-1" y="-2"/>
              <a:ext cx="12192001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0CAA953-81C3-465E-B0EC-D4ECD9B9AE82}"/>
                </a:ext>
              </a:extLst>
            </p:cNvPr>
            <p:cNvGrpSpPr/>
            <p:nvPr/>
          </p:nvGrpSpPr>
          <p:grpSpPr>
            <a:xfrm>
              <a:off x="11052369" y="2083778"/>
              <a:ext cx="2304662" cy="2483090"/>
              <a:chOff x="9375969" y="1290678"/>
              <a:chExt cx="2304662" cy="2483090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3C877C7F-F5B4-43E3-B167-F45257702F4E}"/>
                  </a:ext>
                </a:extLst>
              </p:cNvPr>
              <p:cNvSpPr/>
              <p:nvPr/>
            </p:nvSpPr>
            <p:spPr>
              <a:xfrm>
                <a:off x="9375969" y="1498027"/>
                <a:ext cx="2304662" cy="2275741"/>
              </a:xfrm>
              <a:custGeom>
                <a:avLst/>
                <a:gdLst>
                  <a:gd name="connsiteX0" fmla="*/ 2304661 w 2304662"/>
                  <a:gd name="connsiteY0" fmla="*/ 1137851 h 2275741"/>
                  <a:gd name="connsiteX1" fmla="*/ 2304662 w 2304662"/>
                  <a:gd name="connsiteY1" fmla="*/ 1137870 h 2275741"/>
                  <a:gd name="connsiteX2" fmla="*/ 2304661 w 2304662"/>
                  <a:gd name="connsiteY2" fmla="*/ 1137890 h 2275741"/>
                  <a:gd name="connsiteX3" fmla="*/ 1147665 w 2304662"/>
                  <a:gd name="connsiteY3" fmla="*/ 0 h 2275741"/>
                  <a:gd name="connsiteX4" fmla="*/ 1147665 w 2304662"/>
                  <a:gd name="connsiteY4" fmla="*/ 2275741 h 2275741"/>
                  <a:gd name="connsiteX5" fmla="*/ 920096 w 2304662"/>
                  <a:gd name="connsiteY5" fmla="*/ 2253078 h 2275741"/>
                  <a:gd name="connsiteX6" fmla="*/ 0 w 2304662"/>
                  <a:gd name="connsiteY6" fmla="*/ 1137870 h 2275741"/>
                  <a:gd name="connsiteX7" fmla="*/ 920096 w 2304662"/>
                  <a:gd name="connsiteY7" fmla="*/ 22662 h 2275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04662" h="2275741">
                    <a:moveTo>
                      <a:pt x="2304661" y="1137851"/>
                    </a:moveTo>
                    <a:lnTo>
                      <a:pt x="2304662" y="1137870"/>
                    </a:lnTo>
                    <a:lnTo>
                      <a:pt x="2304661" y="1137890"/>
                    </a:lnTo>
                    <a:close/>
                    <a:moveTo>
                      <a:pt x="1147665" y="0"/>
                    </a:moveTo>
                    <a:lnTo>
                      <a:pt x="1147665" y="2275741"/>
                    </a:lnTo>
                    <a:lnTo>
                      <a:pt x="920096" y="2253078"/>
                    </a:lnTo>
                    <a:cubicBezTo>
                      <a:pt x="394998" y="2146933"/>
                      <a:pt x="0" y="1687969"/>
                      <a:pt x="0" y="1137870"/>
                    </a:cubicBezTo>
                    <a:cubicBezTo>
                      <a:pt x="0" y="587771"/>
                      <a:pt x="394998" y="128808"/>
                      <a:pt x="920096" y="22662"/>
                    </a:cubicBezTo>
                    <a:close/>
                  </a:path>
                </a:pathLst>
              </a:custGeom>
              <a:solidFill>
                <a:srgbClr val="FC5E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817F393-C2A6-4134-8FDF-FDCEE0456A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431986" y="2356600"/>
                <a:ext cx="526937" cy="558591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A47664-ADFD-468A-BD1B-8A0DCC3731E6}"/>
                  </a:ext>
                </a:extLst>
              </p:cNvPr>
              <p:cNvSpPr txBox="1"/>
              <p:nvPr/>
            </p:nvSpPr>
            <p:spPr>
              <a:xfrm rot="16200000">
                <a:off x="9054409" y="2294688"/>
                <a:ext cx="24696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err="1">
                    <a:solidFill>
                      <a:schemeClr val="bg1"/>
                    </a:solidFill>
                  </a:rPr>
                  <a:t>giới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b="1" dirty="0" err="1">
                    <a:solidFill>
                      <a:schemeClr val="bg1"/>
                    </a:solidFill>
                  </a:rPr>
                  <a:t>thiệu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b="1" dirty="0" err="1">
                    <a:solidFill>
                      <a:schemeClr val="bg1"/>
                    </a:solidFill>
                  </a:rPr>
                  <a:t>chung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F8CC22E-972E-406F-9BDD-A415CA269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85" y="-2026"/>
            <a:ext cx="10515600" cy="103558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0" dist="38100" algn="l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1.2 ĐỐI TƯỢNG MỤC TIÊU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8F4B3B-442F-43CF-BF25-8324044D6DFE}"/>
              </a:ext>
            </a:extLst>
          </p:cNvPr>
          <p:cNvSpPr/>
          <p:nvPr/>
        </p:nvSpPr>
        <p:spPr>
          <a:xfrm>
            <a:off x="1314451" y="1555755"/>
            <a:ext cx="10876870" cy="18976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5892F03-EE47-4D59-8B8F-6E0DEC9E3F2A}"/>
              </a:ext>
            </a:extLst>
          </p:cNvPr>
          <p:cNvGrpSpPr/>
          <p:nvPr/>
        </p:nvGrpSpPr>
        <p:grpSpPr>
          <a:xfrm>
            <a:off x="8056809" y="1279071"/>
            <a:ext cx="2595212" cy="4567726"/>
            <a:chOff x="8056809" y="1279071"/>
            <a:chExt cx="2595212" cy="4567726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1ECCB94-D6E9-4D14-98AE-FE004A87B10E}"/>
                </a:ext>
              </a:extLst>
            </p:cNvPr>
            <p:cNvGrpSpPr/>
            <p:nvPr/>
          </p:nvGrpSpPr>
          <p:grpSpPr>
            <a:xfrm>
              <a:off x="8056809" y="1279071"/>
              <a:ext cx="2595212" cy="4567726"/>
              <a:chOff x="8056809" y="1279071"/>
              <a:chExt cx="2595212" cy="4567726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8BFB50D2-2A4A-4814-9C9B-E2A8A014D9D3}"/>
                  </a:ext>
                </a:extLst>
              </p:cNvPr>
              <p:cNvGrpSpPr/>
              <p:nvPr/>
            </p:nvGrpSpPr>
            <p:grpSpPr>
              <a:xfrm>
                <a:off x="8056809" y="1279071"/>
                <a:ext cx="2595212" cy="4567726"/>
                <a:chOff x="7151934" y="1250043"/>
                <a:chExt cx="2595212" cy="4567726"/>
              </a:xfrm>
              <a:solidFill>
                <a:srgbClr val="7799C7"/>
              </a:solidFill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A0FC4F00-3880-4D48-B71D-64452EB06F0D}"/>
                    </a:ext>
                  </a:extLst>
                </p:cNvPr>
                <p:cNvSpPr/>
                <p:nvPr/>
              </p:nvSpPr>
              <p:spPr>
                <a:xfrm>
                  <a:off x="8831993" y="1250043"/>
                  <a:ext cx="874056" cy="904876"/>
                </a:xfrm>
                <a:custGeom>
                  <a:avLst/>
                  <a:gdLst>
                    <a:gd name="connsiteX0" fmla="*/ 435906 w 874056"/>
                    <a:gd name="connsiteY0" fmla="*/ 0 h 904876"/>
                    <a:gd name="connsiteX1" fmla="*/ 874056 w 874056"/>
                    <a:gd name="connsiteY1" fmla="*/ 452438 h 904876"/>
                    <a:gd name="connsiteX2" fmla="*/ 435906 w 874056"/>
                    <a:gd name="connsiteY2" fmla="*/ 904876 h 904876"/>
                    <a:gd name="connsiteX3" fmla="*/ 6658 w 874056"/>
                    <a:gd name="connsiteY3" fmla="*/ 543620 h 904876"/>
                    <a:gd name="connsiteX4" fmla="*/ 0 w 874056"/>
                    <a:gd name="connsiteY4" fmla="*/ 475425 h 904876"/>
                    <a:gd name="connsiteX5" fmla="*/ 221188 w 874056"/>
                    <a:gd name="connsiteY5" fmla="*/ 475425 h 904876"/>
                    <a:gd name="connsiteX6" fmla="*/ 234047 w 874056"/>
                    <a:gd name="connsiteY6" fmla="*/ 543274 h 904876"/>
                    <a:gd name="connsiteX7" fmla="*/ 435906 w 874056"/>
                    <a:gd name="connsiteY7" fmla="*/ 685801 h 904876"/>
                    <a:gd name="connsiteX8" fmla="*/ 654981 w 874056"/>
                    <a:gd name="connsiteY8" fmla="*/ 452438 h 904876"/>
                    <a:gd name="connsiteX9" fmla="*/ 435906 w 874056"/>
                    <a:gd name="connsiteY9" fmla="*/ 219075 h 904876"/>
                    <a:gd name="connsiteX10" fmla="*/ 313419 w 874056"/>
                    <a:gd name="connsiteY10" fmla="*/ 258930 h 904876"/>
                    <a:gd name="connsiteX11" fmla="*/ 283001 w 874056"/>
                    <a:gd name="connsiteY11" fmla="*/ 285664 h 904876"/>
                    <a:gd name="connsiteX12" fmla="*/ 29382 w 874056"/>
                    <a:gd name="connsiteY12" fmla="*/ 285664 h 904876"/>
                    <a:gd name="connsiteX13" fmla="*/ 32188 w 874056"/>
                    <a:gd name="connsiteY13" fmla="*/ 276329 h 904876"/>
                    <a:gd name="connsiteX14" fmla="*/ 435906 w 874056"/>
                    <a:gd name="connsiteY14" fmla="*/ 0 h 904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874056" h="904876">
                      <a:moveTo>
                        <a:pt x="435906" y="0"/>
                      </a:moveTo>
                      <a:cubicBezTo>
                        <a:pt x="677890" y="0"/>
                        <a:pt x="874056" y="202563"/>
                        <a:pt x="874056" y="452438"/>
                      </a:cubicBezTo>
                      <a:cubicBezTo>
                        <a:pt x="874056" y="702313"/>
                        <a:pt x="677890" y="904876"/>
                        <a:pt x="435906" y="904876"/>
                      </a:cubicBezTo>
                      <a:cubicBezTo>
                        <a:pt x="224170" y="904876"/>
                        <a:pt x="47514" y="749789"/>
                        <a:pt x="6658" y="543620"/>
                      </a:cubicBezTo>
                      <a:lnTo>
                        <a:pt x="0" y="475425"/>
                      </a:lnTo>
                      <a:lnTo>
                        <a:pt x="221188" y="475425"/>
                      </a:lnTo>
                      <a:lnTo>
                        <a:pt x="234047" y="543274"/>
                      </a:lnTo>
                      <a:cubicBezTo>
                        <a:pt x="267304" y="627031"/>
                        <a:pt x="345162" y="685801"/>
                        <a:pt x="435906" y="685801"/>
                      </a:cubicBezTo>
                      <a:cubicBezTo>
                        <a:pt x="556898" y="685801"/>
                        <a:pt x="654981" y="581321"/>
                        <a:pt x="654981" y="452438"/>
                      </a:cubicBezTo>
                      <a:cubicBezTo>
                        <a:pt x="654981" y="323555"/>
                        <a:pt x="556898" y="219075"/>
                        <a:pt x="435906" y="219075"/>
                      </a:cubicBezTo>
                      <a:cubicBezTo>
                        <a:pt x="390534" y="219075"/>
                        <a:pt x="348384" y="233768"/>
                        <a:pt x="313419" y="258930"/>
                      </a:cubicBezTo>
                      <a:lnTo>
                        <a:pt x="283001" y="285664"/>
                      </a:lnTo>
                      <a:lnTo>
                        <a:pt x="29382" y="285664"/>
                      </a:lnTo>
                      <a:lnTo>
                        <a:pt x="32188" y="276329"/>
                      </a:lnTo>
                      <a:cubicBezTo>
                        <a:pt x="98703" y="113942"/>
                        <a:pt x="254418" y="0"/>
                        <a:pt x="4359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E00A6BD1-9F09-433E-8C01-F860DD35C3A2}"/>
                    </a:ext>
                  </a:extLst>
                </p:cNvPr>
                <p:cNvSpPr/>
                <p:nvPr/>
              </p:nvSpPr>
              <p:spPr>
                <a:xfrm>
                  <a:off x="9191697" y="2940702"/>
                  <a:ext cx="133350" cy="1345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706C304B-3C2A-48D8-AD3C-062EE6BE2D23}"/>
                    </a:ext>
                  </a:extLst>
                </p:cNvPr>
                <p:cNvSpPr/>
                <p:nvPr/>
              </p:nvSpPr>
              <p:spPr>
                <a:xfrm>
                  <a:off x="9191697" y="3419576"/>
                  <a:ext cx="133350" cy="1345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6956AF57-4F96-4651-AC7E-C31EF342E2D8}"/>
                    </a:ext>
                  </a:extLst>
                </p:cNvPr>
                <p:cNvSpPr/>
                <p:nvPr/>
              </p:nvSpPr>
              <p:spPr>
                <a:xfrm>
                  <a:off x="9191697" y="2705228"/>
                  <a:ext cx="133350" cy="1345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1D85B920-75D1-4E05-A80E-FDCF00A418AB}"/>
                    </a:ext>
                  </a:extLst>
                </p:cNvPr>
                <p:cNvSpPr/>
                <p:nvPr/>
              </p:nvSpPr>
              <p:spPr>
                <a:xfrm>
                  <a:off x="9191697" y="3180139"/>
                  <a:ext cx="133350" cy="1345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742ACE29-BFFC-4300-A022-FC3F0CDD9127}"/>
                    </a:ext>
                  </a:extLst>
                </p:cNvPr>
                <p:cNvSpPr/>
                <p:nvPr/>
              </p:nvSpPr>
              <p:spPr>
                <a:xfrm>
                  <a:off x="9189082" y="3659013"/>
                  <a:ext cx="133350" cy="1345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0A717972-6FBD-4581-904C-8DB6546DF519}"/>
                    </a:ext>
                  </a:extLst>
                </p:cNvPr>
                <p:cNvSpPr/>
                <p:nvPr/>
              </p:nvSpPr>
              <p:spPr>
                <a:xfrm>
                  <a:off x="9189082" y="2238902"/>
                  <a:ext cx="133350" cy="1345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76718E3B-3FD4-4687-ACDE-FD040AA9E163}"/>
                    </a:ext>
                  </a:extLst>
                </p:cNvPr>
                <p:cNvSpPr/>
                <p:nvPr/>
              </p:nvSpPr>
              <p:spPr>
                <a:xfrm>
                  <a:off x="9189082" y="2474376"/>
                  <a:ext cx="133350" cy="1345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: Rounded Corners 60">
                  <a:extLst>
                    <a:ext uri="{FF2B5EF4-FFF2-40B4-BE49-F238E27FC236}">
                      <a16:creationId xmlns:a16="http://schemas.microsoft.com/office/drawing/2014/main" id="{63940D99-0388-46B4-B906-F0C16F28B8A6}"/>
                    </a:ext>
                  </a:extLst>
                </p:cNvPr>
                <p:cNvSpPr/>
                <p:nvPr/>
              </p:nvSpPr>
              <p:spPr>
                <a:xfrm rot="4136414">
                  <a:off x="7611468" y="3682092"/>
                  <a:ext cx="1676143" cy="2595212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AA0F757-AEEF-4AEE-85DC-75A8782F0693}"/>
                  </a:ext>
                </a:extLst>
              </p:cNvPr>
              <p:cNvSpPr txBox="1"/>
              <p:nvPr/>
            </p:nvSpPr>
            <p:spPr>
              <a:xfrm>
                <a:off x="8535957" y="4358970"/>
                <a:ext cx="186566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/>
                <a:r>
                  <a:rPr lang="en-US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Thiếu</a:t>
                </a:r>
                <a:r>
                  <a:rPr lang="en-US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không</a:t>
                </a:r>
                <a:r>
                  <a:rPr lang="en-US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gian</a:t>
                </a:r>
                <a:r>
                  <a:rPr lang="en-US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phát</a:t>
                </a:r>
                <a:r>
                  <a:rPr lang="en-US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triển</a:t>
                </a:r>
                <a:r>
                  <a:rPr lang="en-US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, </a:t>
                </a:r>
                <a:r>
                  <a:rPr lang="en-US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tư</a:t>
                </a:r>
                <a:r>
                  <a:rPr lang="en-US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liệu</a:t>
                </a:r>
                <a:r>
                  <a:rPr lang="en-US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và</a:t>
                </a:r>
                <a:r>
                  <a:rPr lang="en-US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phương</a:t>
                </a:r>
                <a:r>
                  <a:rPr lang="en-US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pháp</a:t>
                </a:r>
                <a:r>
                  <a:rPr lang="en-US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học</a:t>
                </a:r>
                <a:endParaRPr lang="vi-VN" dirty="0">
                  <a:solidFill>
                    <a:schemeClr val="bg1"/>
                  </a:solidFill>
                  <a:effectLst>
                    <a:outerShdw blurRad="1016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8932114-A9BC-4A2B-A0B0-2625F7600A88}"/>
                </a:ext>
              </a:extLst>
            </p:cNvPr>
            <p:cNvSpPr/>
            <p:nvPr/>
          </p:nvSpPr>
          <p:spPr>
            <a:xfrm>
              <a:off x="10084432" y="3917868"/>
              <a:ext cx="133350" cy="1345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1D5EB17-472A-4789-9FE4-B70F7A2D73AF}"/>
              </a:ext>
            </a:extLst>
          </p:cNvPr>
          <p:cNvGrpSpPr/>
          <p:nvPr/>
        </p:nvGrpSpPr>
        <p:grpSpPr>
          <a:xfrm>
            <a:off x="2123008" y="1279071"/>
            <a:ext cx="1806528" cy="5315278"/>
            <a:chOff x="3875608" y="1279071"/>
            <a:chExt cx="1806528" cy="5315278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95C41FC-BBB1-4D22-8084-09AEAA141DDC}"/>
                </a:ext>
              </a:extLst>
            </p:cNvPr>
            <p:cNvGrpSpPr/>
            <p:nvPr/>
          </p:nvGrpSpPr>
          <p:grpSpPr>
            <a:xfrm>
              <a:off x="3875608" y="1279071"/>
              <a:ext cx="1738068" cy="5315278"/>
              <a:chOff x="2751658" y="1250043"/>
              <a:chExt cx="1738068" cy="5315278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F6E416E-88CF-4232-8F48-928EF42F39A3}"/>
                  </a:ext>
                </a:extLst>
              </p:cNvPr>
              <p:cNvGrpSpPr/>
              <p:nvPr/>
            </p:nvGrpSpPr>
            <p:grpSpPr>
              <a:xfrm>
                <a:off x="2751658" y="1250043"/>
                <a:ext cx="1738068" cy="5315278"/>
                <a:chOff x="2751658" y="1250043"/>
                <a:chExt cx="1738068" cy="5315278"/>
              </a:xfrm>
              <a:solidFill>
                <a:srgbClr val="FC5E5A"/>
              </a:solidFill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FE44D882-EE9D-4363-AFC2-F3CD503652BC}"/>
                    </a:ext>
                  </a:extLst>
                </p:cNvPr>
                <p:cNvSpPr/>
                <p:nvPr/>
              </p:nvSpPr>
              <p:spPr>
                <a:xfrm>
                  <a:off x="3763315" y="2943494"/>
                  <a:ext cx="133350" cy="1345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>
                      <a:outerShdw blurRad="228600" dist="38100" algn="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B19159CB-3ECA-4A7A-BAD5-F9B8232F234B}"/>
                    </a:ext>
                  </a:extLst>
                </p:cNvPr>
                <p:cNvSpPr/>
                <p:nvPr/>
              </p:nvSpPr>
              <p:spPr>
                <a:xfrm>
                  <a:off x="3763315" y="3422368"/>
                  <a:ext cx="133350" cy="1345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>
                      <a:outerShdw blurRad="228600" dist="38100" algn="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95443B54-17FE-4145-89C2-F99414664F61}"/>
                    </a:ext>
                  </a:extLst>
                </p:cNvPr>
                <p:cNvGrpSpPr/>
                <p:nvPr/>
              </p:nvGrpSpPr>
              <p:grpSpPr>
                <a:xfrm>
                  <a:off x="2751658" y="1250043"/>
                  <a:ext cx="1738068" cy="5315278"/>
                  <a:chOff x="2751658" y="1250043"/>
                  <a:chExt cx="1738068" cy="5315278"/>
                </a:xfrm>
                <a:grpFill/>
              </p:grpSpPr>
              <p:sp>
                <p:nvSpPr>
                  <p:cNvPr id="74" name="Freeform: Shape 73">
                    <a:extLst>
                      <a:ext uri="{FF2B5EF4-FFF2-40B4-BE49-F238E27FC236}">
                        <a16:creationId xmlns:a16="http://schemas.microsoft.com/office/drawing/2014/main" id="{BF388CD8-E47C-494E-A075-D457435EBD2E}"/>
                      </a:ext>
                    </a:extLst>
                  </p:cNvPr>
                  <p:cNvSpPr/>
                  <p:nvPr/>
                </p:nvSpPr>
                <p:spPr>
                  <a:xfrm>
                    <a:off x="3390347" y="1250043"/>
                    <a:ext cx="874056" cy="904876"/>
                  </a:xfrm>
                  <a:custGeom>
                    <a:avLst/>
                    <a:gdLst>
                      <a:gd name="connsiteX0" fmla="*/ 435906 w 874056"/>
                      <a:gd name="connsiteY0" fmla="*/ 0 h 904876"/>
                      <a:gd name="connsiteX1" fmla="*/ 874056 w 874056"/>
                      <a:gd name="connsiteY1" fmla="*/ 452438 h 904876"/>
                      <a:gd name="connsiteX2" fmla="*/ 435906 w 874056"/>
                      <a:gd name="connsiteY2" fmla="*/ 904876 h 904876"/>
                      <a:gd name="connsiteX3" fmla="*/ 6658 w 874056"/>
                      <a:gd name="connsiteY3" fmla="*/ 543620 h 904876"/>
                      <a:gd name="connsiteX4" fmla="*/ 0 w 874056"/>
                      <a:gd name="connsiteY4" fmla="*/ 475425 h 904876"/>
                      <a:gd name="connsiteX5" fmla="*/ 221188 w 874056"/>
                      <a:gd name="connsiteY5" fmla="*/ 475425 h 904876"/>
                      <a:gd name="connsiteX6" fmla="*/ 234047 w 874056"/>
                      <a:gd name="connsiteY6" fmla="*/ 543274 h 904876"/>
                      <a:gd name="connsiteX7" fmla="*/ 435906 w 874056"/>
                      <a:gd name="connsiteY7" fmla="*/ 685801 h 904876"/>
                      <a:gd name="connsiteX8" fmla="*/ 654981 w 874056"/>
                      <a:gd name="connsiteY8" fmla="*/ 452438 h 904876"/>
                      <a:gd name="connsiteX9" fmla="*/ 435906 w 874056"/>
                      <a:gd name="connsiteY9" fmla="*/ 219075 h 904876"/>
                      <a:gd name="connsiteX10" fmla="*/ 313419 w 874056"/>
                      <a:gd name="connsiteY10" fmla="*/ 258930 h 904876"/>
                      <a:gd name="connsiteX11" fmla="*/ 283001 w 874056"/>
                      <a:gd name="connsiteY11" fmla="*/ 285664 h 904876"/>
                      <a:gd name="connsiteX12" fmla="*/ 29382 w 874056"/>
                      <a:gd name="connsiteY12" fmla="*/ 285664 h 904876"/>
                      <a:gd name="connsiteX13" fmla="*/ 32188 w 874056"/>
                      <a:gd name="connsiteY13" fmla="*/ 276329 h 904876"/>
                      <a:gd name="connsiteX14" fmla="*/ 435906 w 874056"/>
                      <a:gd name="connsiteY14" fmla="*/ 0 h 9048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874056" h="904876">
                        <a:moveTo>
                          <a:pt x="435906" y="0"/>
                        </a:moveTo>
                        <a:cubicBezTo>
                          <a:pt x="677890" y="0"/>
                          <a:pt x="874056" y="202563"/>
                          <a:pt x="874056" y="452438"/>
                        </a:cubicBezTo>
                        <a:cubicBezTo>
                          <a:pt x="874056" y="702313"/>
                          <a:pt x="677890" y="904876"/>
                          <a:pt x="435906" y="904876"/>
                        </a:cubicBezTo>
                        <a:cubicBezTo>
                          <a:pt x="224170" y="904876"/>
                          <a:pt x="47514" y="749789"/>
                          <a:pt x="6658" y="543620"/>
                        </a:cubicBezTo>
                        <a:lnTo>
                          <a:pt x="0" y="475425"/>
                        </a:lnTo>
                        <a:lnTo>
                          <a:pt x="221188" y="475425"/>
                        </a:lnTo>
                        <a:lnTo>
                          <a:pt x="234047" y="543274"/>
                        </a:lnTo>
                        <a:cubicBezTo>
                          <a:pt x="267304" y="627031"/>
                          <a:pt x="345162" y="685801"/>
                          <a:pt x="435906" y="685801"/>
                        </a:cubicBezTo>
                        <a:cubicBezTo>
                          <a:pt x="556898" y="685801"/>
                          <a:pt x="654981" y="581321"/>
                          <a:pt x="654981" y="452438"/>
                        </a:cubicBezTo>
                        <a:cubicBezTo>
                          <a:pt x="654981" y="323555"/>
                          <a:pt x="556898" y="219075"/>
                          <a:pt x="435906" y="219075"/>
                        </a:cubicBezTo>
                        <a:cubicBezTo>
                          <a:pt x="390534" y="219075"/>
                          <a:pt x="348384" y="233768"/>
                          <a:pt x="313419" y="258930"/>
                        </a:cubicBezTo>
                        <a:lnTo>
                          <a:pt x="283001" y="285664"/>
                        </a:lnTo>
                        <a:lnTo>
                          <a:pt x="29382" y="285664"/>
                        </a:lnTo>
                        <a:lnTo>
                          <a:pt x="32188" y="276329"/>
                        </a:lnTo>
                        <a:cubicBezTo>
                          <a:pt x="98703" y="113942"/>
                          <a:pt x="254418" y="0"/>
                          <a:pt x="43590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effectLst>
                        <a:outerShdw blurRad="228600" dist="38100" algn="l" rotWithShape="0">
                          <a:prstClr val="black">
                            <a:alpha val="40000"/>
                          </a:prstClr>
                        </a:outerShdw>
                      </a:effectLst>
                    </a:endParaRPr>
                  </a:p>
                </p:txBody>
              </p:sp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69FA078D-55CC-4ECC-BF1B-BBCEB38E8001}"/>
                      </a:ext>
                    </a:extLst>
                  </p:cNvPr>
                  <p:cNvSpPr/>
                  <p:nvPr/>
                </p:nvSpPr>
                <p:spPr>
                  <a:xfrm>
                    <a:off x="3763315" y="2708020"/>
                    <a:ext cx="133350" cy="13459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effectLst>
                        <a:outerShdw blurRad="228600" dist="38100" algn="l" rotWithShape="0">
                          <a:prstClr val="black">
                            <a:alpha val="40000"/>
                          </a:prstClr>
                        </a:outerShdw>
                      </a:effectLst>
                    </a:endParaRPr>
                  </a:p>
                </p:txBody>
              </p:sp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3918490E-DF6B-4837-9B9C-6F5A226FE900}"/>
                      </a:ext>
                    </a:extLst>
                  </p:cNvPr>
                  <p:cNvSpPr/>
                  <p:nvPr/>
                </p:nvSpPr>
                <p:spPr>
                  <a:xfrm>
                    <a:off x="3763315" y="3182931"/>
                    <a:ext cx="133350" cy="13459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effectLst>
                        <a:outerShdw blurRad="228600" dist="38100" algn="l" rotWithShape="0">
                          <a:prstClr val="black">
                            <a:alpha val="40000"/>
                          </a:prstClr>
                        </a:outerShdw>
                      </a:effectLst>
                    </a:endParaRPr>
                  </a:p>
                </p:txBody>
              </p:sp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B1064F89-DF91-45CF-A304-58E577527F32}"/>
                      </a:ext>
                    </a:extLst>
                  </p:cNvPr>
                  <p:cNvSpPr/>
                  <p:nvPr/>
                </p:nvSpPr>
                <p:spPr>
                  <a:xfrm>
                    <a:off x="3760700" y="3661805"/>
                    <a:ext cx="133350" cy="13459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effectLst>
                        <a:outerShdw blurRad="228600" dist="38100" algn="l" rotWithShape="0">
                          <a:prstClr val="black">
                            <a:alpha val="40000"/>
                          </a:prstClr>
                        </a:outerShdw>
                      </a:effectLst>
                    </a:endParaRPr>
                  </a:p>
                </p:txBody>
              </p:sp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C6958F51-12A0-42C0-B229-0C38A8F43176}"/>
                      </a:ext>
                    </a:extLst>
                  </p:cNvPr>
                  <p:cNvSpPr/>
                  <p:nvPr/>
                </p:nvSpPr>
                <p:spPr>
                  <a:xfrm>
                    <a:off x="3760700" y="2241694"/>
                    <a:ext cx="133350" cy="13459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effectLst>
                        <a:outerShdw blurRad="228600" dist="38100" algn="l" rotWithShape="0">
                          <a:prstClr val="black">
                            <a:alpha val="40000"/>
                          </a:prstClr>
                        </a:outerShdw>
                      </a:effectLst>
                    </a:endParaRPr>
                  </a:p>
                </p:txBody>
              </p:sp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82B9DEA5-C326-4D86-B600-5ED206EF4520}"/>
                      </a:ext>
                    </a:extLst>
                  </p:cNvPr>
                  <p:cNvSpPr/>
                  <p:nvPr/>
                </p:nvSpPr>
                <p:spPr>
                  <a:xfrm>
                    <a:off x="3760700" y="2477168"/>
                    <a:ext cx="133350" cy="13459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effectLst>
                        <a:outerShdw blurRad="228600" dist="38100" algn="l" rotWithShape="0">
                          <a:prstClr val="black">
                            <a:alpha val="40000"/>
                          </a:prstClr>
                        </a:outerShdw>
                      </a:effectLst>
                    </a:endParaRPr>
                  </a:p>
                </p:txBody>
              </p:sp>
              <p:sp>
                <p:nvSpPr>
                  <p:cNvPr id="80" name="Rectangle: Rounded Corners 79">
                    <a:extLst>
                      <a:ext uri="{FF2B5EF4-FFF2-40B4-BE49-F238E27FC236}">
                        <a16:creationId xmlns:a16="http://schemas.microsoft.com/office/drawing/2014/main" id="{F379CC6A-6F78-4B73-B988-6BDD27296C83}"/>
                      </a:ext>
                    </a:extLst>
                  </p:cNvPr>
                  <p:cNvSpPr/>
                  <p:nvPr/>
                </p:nvSpPr>
                <p:spPr>
                  <a:xfrm rot="2449545">
                    <a:off x="2751658" y="4030211"/>
                    <a:ext cx="1738068" cy="253511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effectLst>
                        <a:outerShdw blurRad="228600" dist="38100" algn="l" rotWithShape="0">
                          <a:prstClr val="black">
                            <a:alpha val="40000"/>
                          </a:prst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F489D992-1FFC-4F3C-8B5A-A103A8E82819}"/>
                  </a:ext>
                </a:extLst>
              </p:cNvPr>
              <p:cNvSpPr/>
              <p:nvPr/>
            </p:nvSpPr>
            <p:spPr>
              <a:xfrm>
                <a:off x="3754814" y="4013574"/>
                <a:ext cx="133350" cy="1345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2286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1D2935-5114-4B9D-8694-C3167727A532}"/>
                </a:ext>
              </a:extLst>
            </p:cNvPr>
            <p:cNvSpPr txBox="1"/>
            <p:nvPr/>
          </p:nvSpPr>
          <p:spPr>
            <a:xfrm>
              <a:off x="4123736" y="4720440"/>
              <a:ext cx="155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endParaRPr lang="vi-VN" dirty="0">
                <a:solidFill>
                  <a:schemeClr val="bg1"/>
                </a:solidFill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455CD2AD-145C-4C17-98A2-2A5D14E484A5}"/>
              </a:ext>
            </a:extLst>
          </p:cNvPr>
          <p:cNvSpPr txBox="1"/>
          <p:nvPr/>
        </p:nvSpPr>
        <p:spPr>
          <a:xfrm>
            <a:off x="1534602" y="837253"/>
            <a:ext cx="11049820" cy="53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0" dist="38100" algn="l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hút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mẻ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ECA878E-FCB4-4AAB-9497-CD4404E076D6}"/>
              </a:ext>
            </a:extLst>
          </p:cNvPr>
          <p:cNvGrpSpPr/>
          <p:nvPr/>
        </p:nvGrpSpPr>
        <p:grpSpPr>
          <a:xfrm>
            <a:off x="5652524" y="1279071"/>
            <a:ext cx="1903138" cy="5280306"/>
            <a:chOff x="5652524" y="1279071"/>
            <a:chExt cx="1903138" cy="5280306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7F8995E-A71B-4E6F-A2FC-82742326767D}"/>
                </a:ext>
              </a:extLst>
            </p:cNvPr>
            <p:cNvGrpSpPr/>
            <p:nvPr/>
          </p:nvGrpSpPr>
          <p:grpSpPr>
            <a:xfrm>
              <a:off x="5652524" y="1279071"/>
              <a:ext cx="1903138" cy="5280306"/>
              <a:chOff x="5652524" y="1279071"/>
              <a:chExt cx="1903138" cy="5280306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1FDDA57-7E20-438A-AB63-2B942CC89AD6}"/>
                  </a:ext>
                </a:extLst>
              </p:cNvPr>
              <p:cNvGrpSpPr/>
              <p:nvPr/>
            </p:nvGrpSpPr>
            <p:grpSpPr>
              <a:xfrm>
                <a:off x="5652524" y="1279071"/>
                <a:ext cx="1903138" cy="5280306"/>
                <a:chOff x="5652524" y="1250043"/>
                <a:chExt cx="1903138" cy="5280306"/>
              </a:xfrm>
              <a:solidFill>
                <a:srgbClr val="00B050"/>
              </a:solidFill>
            </p:grpSpPr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3B76E5D8-5B9C-4D6B-9C84-7D3314E66226}"/>
                    </a:ext>
                  </a:extLst>
                </p:cNvPr>
                <p:cNvSpPr/>
                <p:nvPr/>
              </p:nvSpPr>
              <p:spPr>
                <a:xfrm flipH="1">
                  <a:off x="6111170" y="1250043"/>
                  <a:ext cx="874056" cy="904876"/>
                </a:xfrm>
                <a:custGeom>
                  <a:avLst/>
                  <a:gdLst>
                    <a:gd name="connsiteX0" fmla="*/ 435906 w 874056"/>
                    <a:gd name="connsiteY0" fmla="*/ 0 h 904876"/>
                    <a:gd name="connsiteX1" fmla="*/ 874056 w 874056"/>
                    <a:gd name="connsiteY1" fmla="*/ 452438 h 904876"/>
                    <a:gd name="connsiteX2" fmla="*/ 435906 w 874056"/>
                    <a:gd name="connsiteY2" fmla="*/ 904876 h 904876"/>
                    <a:gd name="connsiteX3" fmla="*/ 6658 w 874056"/>
                    <a:gd name="connsiteY3" fmla="*/ 543620 h 904876"/>
                    <a:gd name="connsiteX4" fmla="*/ 0 w 874056"/>
                    <a:gd name="connsiteY4" fmla="*/ 475425 h 904876"/>
                    <a:gd name="connsiteX5" fmla="*/ 221188 w 874056"/>
                    <a:gd name="connsiteY5" fmla="*/ 475425 h 904876"/>
                    <a:gd name="connsiteX6" fmla="*/ 234047 w 874056"/>
                    <a:gd name="connsiteY6" fmla="*/ 543274 h 904876"/>
                    <a:gd name="connsiteX7" fmla="*/ 435906 w 874056"/>
                    <a:gd name="connsiteY7" fmla="*/ 685801 h 904876"/>
                    <a:gd name="connsiteX8" fmla="*/ 654981 w 874056"/>
                    <a:gd name="connsiteY8" fmla="*/ 452438 h 904876"/>
                    <a:gd name="connsiteX9" fmla="*/ 435906 w 874056"/>
                    <a:gd name="connsiteY9" fmla="*/ 219075 h 904876"/>
                    <a:gd name="connsiteX10" fmla="*/ 313419 w 874056"/>
                    <a:gd name="connsiteY10" fmla="*/ 258930 h 904876"/>
                    <a:gd name="connsiteX11" fmla="*/ 283001 w 874056"/>
                    <a:gd name="connsiteY11" fmla="*/ 285664 h 904876"/>
                    <a:gd name="connsiteX12" fmla="*/ 29382 w 874056"/>
                    <a:gd name="connsiteY12" fmla="*/ 285664 h 904876"/>
                    <a:gd name="connsiteX13" fmla="*/ 32188 w 874056"/>
                    <a:gd name="connsiteY13" fmla="*/ 276329 h 904876"/>
                    <a:gd name="connsiteX14" fmla="*/ 435906 w 874056"/>
                    <a:gd name="connsiteY14" fmla="*/ 0 h 904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874056" h="904876">
                      <a:moveTo>
                        <a:pt x="435906" y="0"/>
                      </a:moveTo>
                      <a:cubicBezTo>
                        <a:pt x="677890" y="0"/>
                        <a:pt x="874056" y="202563"/>
                        <a:pt x="874056" y="452438"/>
                      </a:cubicBezTo>
                      <a:cubicBezTo>
                        <a:pt x="874056" y="702313"/>
                        <a:pt x="677890" y="904876"/>
                        <a:pt x="435906" y="904876"/>
                      </a:cubicBezTo>
                      <a:cubicBezTo>
                        <a:pt x="224170" y="904876"/>
                        <a:pt x="47514" y="749789"/>
                        <a:pt x="6658" y="543620"/>
                      </a:cubicBezTo>
                      <a:lnTo>
                        <a:pt x="0" y="475425"/>
                      </a:lnTo>
                      <a:lnTo>
                        <a:pt x="221188" y="475425"/>
                      </a:lnTo>
                      <a:lnTo>
                        <a:pt x="234047" y="543274"/>
                      </a:lnTo>
                      <a:cubicBezTo>
                        <a:pt x="267304" y="627031"/>
                        <a:pt x="345162" y="685801"/>
                        <a:pt x="435906" y="685801"/>
                      </a:cubicBezTo>
                      <a:cubicBezTo>
                        <a:pt x="556898" y="685801"/>
                        <a:pt x="654981" y="581321"/>
                        <a:pt x="654981" y="452438"/>
                      </a:cubicBezTo>
                      <a:cubicBezTo>
                        <a:pt x="654981" y="323555"/>
                        <a:pt x="556898" y="219075"/>
                        <a:pt x="435906" y="219075"/>
                      </a:cubicBezTo>
                      <a:cubicBezTo>
                        <a:pt x="390534" y="219075"/>
                        <a:pt x="348384" y="233768"/>
                        <a:pt x="313419" y="258930"/>
                      </a:cubicBezTo>
                      <a:lnTo>
                        <a:pt x="283001" y="285664"/>
                      </a:lnTo>
                      <a:lnTo>
                        <a:pt x="29382" y="285664"/>
                      </a:lnTo>
                      <a:lnTo>
                        <a:pt x="32188" y="276329"/>
                      </a:lnTo>
                      <a:cubicBezTo>
                        <a:pt x="98703" y="113942"/>
                        <a:pt x="254418" y="0"/>
                        <a:pt x="4359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9A8B54B-51A8-4DCF-8F2D-183576DC9DCB}"/>
                    </a:ext>
                  </a:extLst>
                </p:cNvPr>
                <p:cNvSpPr/>
                <p:nvPr/>
              </p:nvSpPr>
              <p:spPr>
                <a:xfrm>
                  <a:off x="6490026" y="2914765"/>
                  <a:ext cx="133350" cy="1345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2C9C950B-A6A7-4CBA-B4C3-9E36A4871E42}"/>
                    </a:ext>
                  </a:extLst>
                </p:cNvPr>
                <p:cNvSpPr/>
                <p:nvPr/>
              </p:nvSpPr>
              <p:spPr>
                <a:xfrm>
                  <a:off x="6490026" y="3393639"/>
                  <a:ext cx="133350" cy="1345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0F3E0D7A-0234-425F-87F7-72E28063A86A}"/>
                    </a:ext>
                  </a:extLst>
                </p:cNvPr>
                <p:cNvSpPr/>
                <p:nvPr/>
              </p:nvSpPr>
              <p:spPr>
                <a:xfrm>
                  <a:off x="6490026" y="2679291"/>
                  <a:ext cx="133350" cy="1345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A330574B-3EAA-4628-9A79-5226D4C009EA}"/>
                    </a:ext>
                  </a:extLst>
                </p:cNvPr>
                <p:cNvSpPr/>
                <p:nvPr/>
              </p:nvSpPr>
              <p:spPr>
                <a:xfrm>
                  <a:off x="6490026" y="3154202"/>
                  <a:ext cx="133350" cy="1345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C08C6BBB-C635-44F7-A61E-30D7FD8866AF}"/>
                    </a:ext>
                  </a:extLst>
                </p:cNvPr>
                <p:cNvSpPr/>
                <p:nvPr/>
              </p:nvSpPr>
              <p:spPr>
                <a:xfrm>
                  <a:off x="6487411" y="3633076"/>
                  <a:ext cx="133350" cy="1345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FFEC0234-1C27-4EE8-9578-2AC4B2621DA1}"/>
                    </a:ext>
                  </a:extLst>
                </p:cNvPr>
                <p:cNvSpPr/>
                <p:nvPr/>
              </p:nvSpPr>
              <p:spPr>
                <a:xfrm>
                  <a:off x="6487411" y="2212965"/>
                  <a:ext cx="133350" cy="1345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2B1FB3BC-C8D9-4E68-A71B-70B7797EE5A4}"/>
                    </a:ext>
                  </a:extLst>
                </p:cNvPr>
                <p:cNvSpPr/>
                <p:nvPr/>
              </p:nvSpPr>
              <p:spPr>
                <a:xfrm>
                  <a:off x="6487411" y="2448439"/>
                  <a:ext cx="133350" cy="1345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845E7FE7-8414-4FC4-8FEE-EE3212208E26}"/>
                    </a:ext>
                  </a:extLst>
                </p:cNvPr>
                <p:cNvSpPr/>
                <p:nvPr/>
              </p:nvSpPr>
              <p:spPr>
                <a:xfrm rot="19304419">
                  <a:off x="5652524" y="4068110"/>
                  <a:ext cx="1903138" cy="2462239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E653090-4CC9-48B9-83CE-163196B5DE19}"/>
                  </a:ext>
                </a:extLst>
              </p:cNvPr>
              <p:cNvSpPr txBox="1"/>
              <p:nvPr/>
            </p:nvSpPr>
            <p:spPr>
              <a:xfrm>
                <a:off x="5871513" y="4355509"/>
                <a:ext cx="15584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/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Muốn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tìm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hiểu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thêm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về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các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giá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trị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văn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hóa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lịch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sử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dưới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những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góc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độ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sang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tạo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,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mới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mẻ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.</a:t>
                </a:r>
                <a:endParaRPr lang="vi-VN" sz="1600" dirty="0">
                  <a:solidFill>
                    <a:schemeClr val="bg1"/>
                  </a:solidFill>
                  <a:effectLst>
                    <a:outerShdw blurRad="1016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BE15D01-3C82-4203-AD0E-839D6568E608}"/>
                </a:ext>
              </a:extLst>
            </p:cNvPr>
            <p:cNvSpPr/>
            <p:nvPr/>
          </p:nvSpPr>
          <p:spPr>
            <a:xfrm>
              <a:off x="6487411" y="3946276"/>
              <a:ext cx="133350" cy="1345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216E0C-370D-4EA6-A819-57902010D7D3}"/>
              </a:ext>
            </a:extLst>
          </p:cNvPr>
          <p:cNvGrpSpPr/>
          <p:nvPr/>
        </p:nvGrpSpPr>
        <p:grpSpPr>
          <a:xfrm>
            <a:off x="-10877551" y="5"/>
            <a:ext cx="13357032" cy="6858000"/>
            <a:chOff x="-1" y="-2"/>
            <a:chExt cx="1335703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6E00CE-1F36-4B07-AC00-6982110DE0AC}"/>
                </a:ext>
              </a:extLst>
            </p:cNvPr>
            <p:cNvSpPr/>
            <p:nvPr/>
          </p:nvSpPr>
          <p:spPr>
            <a:xfrm>
              <a:off x="-1" y="-2"/>
              <a:ext cx="12192001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3C70C12-E194-48FD-8B3C-C1037EF248FA}"/>
                </a:ext>
              </a:extLst>
            </p:cNvPr>
            <p:cNvGrpSpPr/>
            <p:nvPr/>
          </p:nvGrpSpPr>
          <p:grpSpPr>
            <a:xfrm>
              <a:off x="11052369" y="2022223"/>
              <a:ext cx="2304662" cy="2544645"/>
              <a:chOff x="9375969" y="1229123"/>
              <a:chExt cx="2304662" cy="2544645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D97F6131-772D-46AA-AC4B-36DE9CF3682C}"/>
                  </a:ext>
                </a:extLst>
              </p:cNvPr>
              <p:cNvSpPr/>
              <p:nvPr/>
            </p:nvSpPr>
            <p:spPr>
              <a:xfrm>
                <a:off x="9375969" y="1498027"/>
                <a:ext cx="2304662" cy="2275741"/>
              </a:xfrm>
              <a:custGeom>
                <a:avLst/>
                <a:gdLst>
                  <a:gd name="connsiteX0" fmla="*/ 2304661 w 2304662"/>
                  <a:gd name="connsiteY0" fmla="*/ 1137851 h 2275741"/>
                  <a:gd name="connsiteX1" fmla="*/ 2304662 w 2304662"/>
                  <a:gd name="connsiteY1" fmla="*/ 1137870 h 2275741"/>
                  <a:gd name="connsiteX2" fmla="*/ 2304661 w 2304662"/>
                  <a:gd name="connsiteY2" fmla="*/ 1137890 h 2275741"/>
                  <a:gd name="connsiteX3" fmla="*/ 1147665 w 2304662"/>
                  <a:gd name="connsiteY3" fmla="*/ 0 h 2275741"/>
                  <a:gd name="connsiteX4" fmla="*/ 1147665 w 2304662"/>
                  <a:gd name="connsiteY4" fmla="*/ 2275741 h 2275741"/>
                  <a:gd name="connsiteX5" fmla="*/ 920096 w 2304662"/>
                  <a:gd name="connsiteY5" fmla="*/ 2253078 h 2275741"/>
                  <a:gd name="connsiteX6" fmla="*/ 0 w 2304662"/>
                  <a:gd name="connsiteY6" fmla="*/ 1137870 h 2275741"/>
                  <a:gd name="connsiteX7" fmla="*/ 920096 w 2304662"/>
                  <a:gd name="connsiteY7" fmla="*/ 22662 h 2275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04662" h="2275741">
                    <a:moveTo>
                      <a:pt x="2304661" y="1137851"/>
                    </a:moveTo>
                    <a:lnTo>
                      <a:pt x="2304662" y="1137870"/>
                    </a:lnTo>
                    <a:lnTo>
                      <a:pt x="2304661" y="1137890"/>
                    </a:lnTo>
                    <a:close/>
                    <a:moveTo>
                      <a:pt x="1147665" y="0"/>
                    </a:moveTo>
                    <a:lnTo>
                      <a:pt x="1147665" y="2275741"/>
                    </a:lnTo>
                    <a:lnTo>
                      <a:pt x="920096" y="2253078"/>
                    </a:lnTo>
                    <a:cubicBezTo>
                      <a:pt x="394998" y="2146933"/>
                      <a:pt x="0" y="1687969"/>
                      <a:pt x="0" y="1137870"/>
                    </a:cubicBezTo>
                    <a:cubicBezTo>
                      <a:pt x="0" y="587771"/>
                      <a:pt x="394998" y="128808"/>
                      <a:pt x="920096" y="22662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15F5C1EC-085F-460C-9C6A-6455D8AA71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431986" y="2356600"/>
                <a:ext cx="526937" cy="558591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D66190-0DC8-47D5-88EE-3114CB2E9052}"/>
                  </a:ext>
                </a:extLst>
              </p:cNvPr>
              <p:cNvSpPr txBox="1"/>
              <p:nvPr/>
            </p:nvSpPr>
            <p:spPr>
              <a:xfrm rot="16200000">
                <a:off x="9071929" y="2215612"/>
                <a:ext cx="24346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err="1">
                    <a:solidFill>
                      <a:schemeClr val="bg1"/>
                    </a:solidFill>
                  </a:rPr>
                  <a:t>mô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b="1" dirty="0" err="1">
                    <a:solidFill>
                      <a:schemeClr val="bg1"/>
                    </a:solidFill>
                  </a:rPr>
                  <a:t>sản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b="1" dirty="0" err="1">
                    <a:solidFill>
                      <a:schemeClr val="bg1"/>
                    </a:solidFill>
                  </a:rPr>
                  <a:t>phẩm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5E02AF0-DE9F-4EC8-8A99-32B10D20E723}"/>
              </a:ext>
            </a:extLst>
          </p:cNvPr>
          <p:cNvGrpSpPr/>
          <p:nvPr/>
        </p:nvGrpSpPr>
        <p:grpSpPr>
          <a:xfrm>
            <a:off x="-11334751" y="5"/>
            <a:ext cx="13349095" cy="6858000"/>
            <a:chOff x="-1" y="-2"/>
            <a:chExt cx="13349095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FB0CC97-2FBD-47DA-BBA2-4CEAE0B0AE18}"/>
                </a:ext>
              </a:extLst>
            </p:cNvPr>
            <p:cNvSpPr/>
            <p:nvPr/>
          </p:nvSpPr>
          <p:spPr>
            <a:xfrm>
              <a:off x="-1" y="-2"/>
              <a:ext cx="12192001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02985CC-E10C-48B6-85E2-BA2D9485667A}"/>
                </a:ext>
              </a:extLst>
            </p:cNvPr>
            <p:cNvGrpSpPr/>
            <p:nvPr/>
          </p:nvGrpSpPr>
          <p:grpSpPr>
            <a:xfrm>
              <a:off x="11044432" y="1951886"/>
              <a:ext cx="2304662" cy="2614982"/>
              <a:chOff x="9368032" y="1158786"/>
              <a:chExt cx="2304662" cy="2614982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3706D0E-ECFB-4B92-A87E-A6A820D55637}"/>
                  </a:ext>
                </a:extLst>
              </p:cNvPr>
              <p:cNvSpPr/>
              <p:nvPr/>
            </p:nvSpPr>
            <p:spPr>
              <a:xfrm>
                <a:off x="9368032" y="1498027"/>
                <a:ext cx="2304662" cy="2275741"/>
              </a:xfrm>
              <a:custGeom>
                <a:avLst/>
                <a:gdLst>
                  <a:gd name="connsiteX0" fmla="*/ 2304661 w 2304662"/>
                  <a:gd name="connsiteY0" fmla="*/ 1137851 h 2275741"/>
                  <a:gd name="connsiteX1" fmla="*/ 2304662 w 2304662"/>
                  <a:gd name="connsiteY1" fmla="*/ 1137870 h 2275741"/>
                  <a:gd name="connsiteX2" fmla="*/ 2304661 w 2304662"/>
                  <a:gd name="connsiteY2" fmla="*/ 1137890 h 2275741"/>
                  <a:gd name="connsiteX3" fmla="*/ 1147665 w 2304662"/>
                  <a:gd name="connsiteY3" fmla="*/ 0 h 2275741"/>
                  <a:gd name="connsiteX4" fmla="*/ 1147665 w 2304662"/>
                  <a:gd name="connsiteY4" fmla="*/ 2275741 h 2275741"/>
                  <a:gd name="connsiteX5" fmla="*/ 920096 w 2304662"/>
                  <a:gd name="connsiteY5" fmla="*/ 2253078 h 2275741"/>
                  <a:gd name="connsiteX6" fmla="*/ 0 w 2304662"/>
                  <a:gd name="connsiteY6" fmla="*/ 1137870 h 2275741"/>
                  <a:gd name="connsiteX7" fmla="*/ 920096 w 2304662"/>
                  <a:gd name="connsiteY7" fmla="*/ 22662 h 2275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04662" h="2275741">
                    <a:moveTo>
                      <a:pt x="2304661" y="1137851"/>
                    </a:moveTo>
                    <a:lnTo>
                      <a:pt x="2304662" y="1137870"/>
                    </a:lnTo>
                    <a:lnTo>
                      <a:pt x="2304661" y="1137890"/>
                    </a:lnTo>
                    <a:close/>
                    <a:moveTo>
                      <a:pt x="1147665" y="0"/>
                    </a:moveTo>
                    <a:lnTo>
                      <a:pt x="1147665" y="2275741"/>
                    </a:lnTo>
                    <a:lnTo>
                      <a:pt x="920096" y="2253078"/>
                    </a:lnTo>
                    <a:cubicBezTo>
                      <a:pt x="394998" y="2146933"/>
                      <a:pt x="0" y="1687969"/>
                      <a:pt x="0" y="1137870"/>
                    </a:cubicBezTo>
                    <a:cubicBezTo>
                      <a:pt x="0" y="587771"/>
                      <a:pt x="394998" y="128808"/>
                      <a:pt x="920096" y="22662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60F63B79-0B18-4303-83B5-BB160E2DE2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431986" y="2356600"/>
                <a:ext cx="526937" cy="558591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2EB59A-03E5-44C0-955A-5E49559FB999}"/>
                  </a:ext>
                </a:extLst>
              </p:cNvPr>
              <p:cNvSpPr txBox="1"/>
              <p:nvPr/>
            </p:nvSpPr>
            <p:spPr>
              <a:xfrm rot="16200000">
                <a:off x="9105616" y="2129762"/>
                <a:ext cx="24036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err="1">
                    <a:solidFill>
                      <a:schemeClr val="bg1"/>
                    </a:solidFill>
                  </a:rPr>
                  <a:t>Định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b="1" dirty="0" err="1">
                    <a:solidFill>
                      <a:schemeClr val="bg1"/>
                    </a:solidFill>
                  </a:rPr>
                  <a:t>hướng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8CBF283-390E-496D-8DAC-D138762C7852}"/>
              </a:ext>
            </a:extLst>
          </p:cNvPr>
          <p:cNvGrpSpPr/>
          <p:nvPr/>
        </p:nvGrpSpPr>
        <p:grpSpPr>
          <a:xfrm>
            <a:off x="-11799032" y="0"/>
            <a:ext cx="13349095" cy="6858000"/>
            <a:chOff x="-1" y="-2"/>
            <a:chExt cx="13349095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B21FF6E-730D-4169-9065-EBAF0068CCFA}"/>
                </a:ext>
              </a:extLst>
            </p:cNvPr>
            <p:cNvSpPr/>
            <p:nvPr/>
          </p:nvSpPr>
          <p:spPr>
            <a:xfrm>
              <a:off x="-1" y="-2"/>
              <a:ext cx="12192001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F6D627D-FED2-401C-944E-9F3FA50D44E5}"/>
                </a:ext>
              </a:extLst>
            </p:cNvPr>
            <p:cNvGrpSpPr/>
            <p:nvPr/>
          </p:nvGrpSpPr>
          <p:grpSpPr>
            <a:xfrm>
              <a:off x="11044432" y="2291127"/>
              <a:ext cx="2304662" cy="2275741"/>
              <a:chOff x="9368032" y="1498027"/>
              <a:chExt cx="2304662" cy="2275741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659C607-8E87-4258-9AC6-8220B6B7AEA0}"/>
                  </a:ext>
                </a:extLst>
              </p:cNvPr>
              <p:cNvSpPr/>
              <p:nvPr/>
            </p:nvSpPr>
            <p:spPr>
              <a:xfrm>
                <a:off x="9368032" y="1498027"/>
                <a:ext cx="2304662" cy="2275741"/>
              </a:xfrm>
              <a:custGeom>
                <a:avLst/>
                <a:gdLst>
                  <a:gd name="connsiteX0" fmla="*/ 2304661 w 2304662"/>
                  <a:gd name="connsiteY0" fmla="*/ 1137851 h 2275741"/>
                  <a:gd name="connsiteX1" fmla="*/ 2304662 w 2304662"/>
                  <a:gd name="connsiteY1" fmla="*/ 1137870 h 2275741"/>
                  <a:gd name="connsiteX2" fmla="*/ 2304661 w 2304662"/>
                  <a:gd name="connsiteY2" fmla="*/ 1137890 h 2275741"/>
                  <a:gd name="connsiteX3" fmla="*/ 1147665 w 2304662"/>
                  <a:gd name="connsiteY3" fmla="*/ 0 h 2275741"/>
                  <a:gd name="connsiteX4" fmla="*/ 1147665 w 2304662"/>
                  <a:gd name="connsiteY4" fmla="*/ 2275741 h 2275741"/>
                  <a:gd name="connsiteX5" fmla="*/ 920096 w 2304662"/>
                  <a:gd name="connsiteY5" fmla="*/ 2253078 h 2275741"/>
                  <a:gd name="connsiteX6" fmla="*/ 0 w 2304662"/>
                  <a:gd name="connsiteY6" fmla="*/ 1137870 h 2275741"/>
                  <a:gd name="connsiteX7" fmla="*/ 920096 w 2304662"/>
                  <a:gd name="connsiteY7" fmla="*/ 22662 h 2275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04662" h="2275741">
                    <a:moveTo>
                      <a:pt x="2304661" y="1137851"/>
                    </a:moveTo>
                    <a:lnTo>
                      <a:pt x="2304662" y="1137870"/>
                    </a:lnTo>
                    <a:lnTo>
                      <a:pt x="2304661" y="1137890"/>
                    </a:lnTo>
                    <a:close/>
                    <a:moveTo>
                      <a:pt x="1147665" y="0"/>
                    </a:moveTo>
                    <a:lnTo>
                      <a:pt x="1147665" y="2275741"/>
                    </a:lnTo>
                    <a:lnTo>
                      <a:pt x="920096" y="2253078"/>
                    </a:lnTo>
                    <a:cubicBezTo>
                      <a:pt x="394998" y="2146933"/>
                      <a:pt x="0" y="1687969"/>
                      <a:pt x="0" y="1137870"/>
                    </a:cubicBezTo>
                    <a:cubicBezTo>
                      <a:pt x="0" y="587771"/>
                      <a:pt x="394998" y="128808"/>
                      <a:pt x="920096" y="22662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31461974-5D7A-45EF-92A7-E30C147575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431986" y="2356600"/>
                <a:ext cx="526937" cy="558591"/>
              </a:xfrm>
              <a:prstGeom prst="rect">
                <a:avLst/>
              </a:prstGeom>
            </p:spPr>
          </p:pic>
        </p:grp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D032626D-E808-4C1C-AD05-022EE7C3E3CC}"/>
              </a:ext>
            </a:extLst>
          </p:cNvPr>
          <p:cNvSpPr txBox="1"/>
          <p:nvPr/>
        </p:nvSpPr>
        <p:spPr>
          <a:xfrm rot="16200000">
            <a:off x="-971250" y="3153980"/>
            <a:ext cx="2275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1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E-Pharmacy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49769" y="4553461"/>
            <a:ext cx="14771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Không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hứng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thú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vì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cảm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thấy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không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nhận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lại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những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giá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trị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cho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bản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thân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05765" y="1745516"/>
            <a:ext cx="11863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Pain points</a:t>
            </a:r>
          </a:p>
        </p:txBody>
      </p:sp>
    </p:spTree>
    <p:extLst>
      <p:ext uri="{BB962C8B-B14F-4D97-AF65-F5344CB8AC3E}">
        <p14:creationId xmlns:p14="http://schemas.microsoft.com/office/powerpoint/2010/main" val="873952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 L 0.85482 0 " pathEditMode="relative" rAng="0" ptsTypes="AA">
                                      <p:cBhvr>
                                        <p:cTn id="31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8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457C261-F6CA-4900-AA7B-803EF3317276}"/>
              </a:ext>
            </a:extLst>
          </p:cNvPr>
          <p:cNvGrpSpPr/>
          <p:nvPr/>
        </p:nvGrpSpPr>
        <p:grpSpPr>
          <a:xfrm>
            <a:off x="-681" y="-5"/>
            <a:ext cx="13357032" cy="6858000"/>
            <a:chOff x="-1" y="-2"/>
            <a:chExt cx="13357032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40DB6F3-2D21-4AC5-B875-0720645547AA}"/>
                </a:ext>
              </a:extLst>
            </p:cNvPr>
            <p:cNvSpPr/>
            <p:nvPr/>
          </p:nvSpPr>
          <p:spPr>
            <a:xfrm>
              <a:off x="-1" y="-2"/>
              <a:ext cx="12192001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0CAA953-81C3-465E-B0EC-D4ECD9B9AE82}"/>
                </a:ext>
              </a:extLst>
            </p:cNvPr>
            <p:cNvGrpSpPr/>
            <p:nvPr/>
          </p:nvGrpSpPr>
          <p:grpSpPr>
            <a:xfrm>
              <a:off x="11052369" y="2241994"/>
              <a:ext cx="2304662" cy="2324874"/>
              <a:chOff x="9375969" y="1448894"/>
              <a:chExt cx="2304662" cy="2324874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3C877C7F-F5B4-43E3-B167-F45257702F4E}"/>
                  </a:ext>
                </a:extLst>
              </p:cNvPr>
              <p:cNvSpPr/>
              <p:nvPr/>
            </p:nvSpPr>
            <p:spPr>
              <a:xfrm>
                <a:off x="9375969" y="1498027"/>
                <a:ext cx="2304662" cy="2275741"/>
              </a:xfrm>
              <a:custGeom>
                <a:avLst/>
                <a:gdLst>
                  <a:gd name="connsiteX0" fmla="*/ 2304661 w 2304662"/>
                  <a:gd name="connsiteY0" fmla="*/ 1137851 h 2275741"/>
                  <a:gd name="connsiteX1" fmla="*/ 2304662 w 2304662"/>
                  <a:gd name="connsiteY1" fmla="*/ 1137870 h 2275741"/>
                  <a:gd name="connsiteX2" fmla="*/ 2304661 w 2304662"/>
                  <a:gd name="connsiteY2" fmla="*/ 1137890 h 2275741"/>
                  <a:gd name="connsiteX3" fmla="*/ 1147665 w 2304662"/>
                  <a:gd name="connsiteY3" fmla="*/ 0 h 2275741"/>
                  <a:gd name="connsiteX4" fmla="*/ 1147665 w 2304662"/>
                  <a:gd name="connsiteY4" fmla="*/ 2275741 h 2275741"/>
                  <a:gd name="connsiteX5" fmla="*/ 920096 w 2304662"/>
                  <a:gd name="connsiteY5" fmla="*/ 2253078 h 2275741"/>
                  <a:gd name="connsiteX6" fmla="*/ 0 w 2304662"/>
                  <a:gd name="connsiteY6" fmla="*/ 1137870 h 2275741"/>
                  <a:gd name="connsiteX7" fmla="*/ 920096 w 2304662"/>
                  <a:gd name="connsiteY7" fmla="*/ 22662 h 2275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04662" h="2275741">
                    <a:moveTo>
                      <a:pt x="2304661" y="1137851"/>
                    </a:moveTo>
                    <a:lnTo>
                      <a:pt x="2304662" y="1137870"/>
                    </a:lnTo>
                    <a:lnTo>
                      <a:pt x="2304661" y="1137890"/>
                    </a:lnTo>
                    <a:close/>
                    <a:moveTo>
                      <a:pt x="1147665" y="0"/>
                    </a:moveTo>
                    <a:lnTo>
                      <a:pt x="1147665" y="2275741"/>
                    </a:lnTo>
                    <a:lnTo>
                      <a:pt x="920096" y="2253078"/>
                    </a:lnTo>
                    <a:cubicBezTo>
                      <a:pt x="394998" y="2146933"/>
                      <a:pt x="0" y="1687969"/>
                      <a:pt x="0" y="1137870"/>
                    </a:cubicBezTo>
                    <a:cubicBezTo>
                      <a:pt x="0" y="587771"/>
                      <a:pt x="394998" y="128808"/>
                      <a:pt x="920096" y="22662"/>
                    </a:cubicBezTo>
                    <a:close/>
                  </a:path>
                </a:pathLst>
              </a:custGeom>
              <a:solidFill>
                <a:srgbClr val="FC5E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817F393-C2A6-4134-8FDF-FDCEE0456A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431986" y="2356600"/>
                <a:ext cx="526937" cy="558591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A47664-ADFD-468A-BD1B-8A0DCC3731E6}"/>
                  </a:ext>
                </a:extLst>
              </p:cNvPr>
              <p:cNvSpPr txBox="1"/>
              <p:nvPr/>
            </p:nvSpPr>
            <p:spPr>
              <a:xfrm rot="16200000">
                <a:off x="9126814" y="2380498"/>
                <a:ext cx="23248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err="1">
                    <a:solidFill>
                      <a:schemeClr val="bg1"/>
                    </a:solidFill>
                  </a:rPr>
                  <a:t>giới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b="1" dirty="0" err="1">
                    <a:solidFill>
                      <a:schemeClr val="bg1"/>
                    </a:solidFill>
                  </a:rPr>
                  <a:t>thiệu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b="1" dirty="0" err="1">
                    <a:solidFill>
                      <a:schemeClr val="bg1"/>
                    </a:solidFill>
                  </a:rPr>
                  <a:t>chung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F8CC22E-972E-406F-9BDD-A415CA269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85" y="-2026"/>
            <a:ext cx="10515600" cy="103558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0" dist="38100" algn="l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1.3 MỤC ĐÍCH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8F4B3B-442F-43CF-BF25-8324044D6DFE}"/>
              </a:ext>
            </a:extLst>
          </p:cNvPr>
          <p:cNvSpPr/>
          <p:nvPr/>
        </p:nvSpPr>
        <p:spPr>
          <a:xfrm>
            <a:off x="1314451" y="1555755"/>
            <a:ext cx="10876870" cy="18976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5892F03-EE47-4D59-8B8F-6E0DEC9E3F2A}"/>
              </a:ext>
            </a:extLst>
          </p:cNvPr>
          <p:cNvGrpSpPr/>
          <p:nvPr/>
        </p:nvGrpSpPr>
        <p:grpSpPr>
          <a:xfrm>
            <a:off x="8056809" y="1279071"/>
            <a:ext cx="2595212" cy="4567726"/>
            <a:chOff x="8056809" y="1279071"/>
            <a:chExt cx="2595212" cy="4567726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1ECCB94-D6E9-4D14-98AE-FE004A87B10E}"/>
                </a:ext>
              </a:extLst>
            </p:cNvPr>
            <p:cNvGrpSpPr/>
            <p:nvPr/>
          </p:nvGrpSpPr>
          <p:grpSpPr>
            <a:xfrm>
              <a:off x="8056809" y="1279071"/>
              <a:ext cx="2595212" cy="4567726"/>
              <a:chOff x="8056809" y="1279071"/>
              <a:chExt cx="2595212" cy="4567726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8BFB50D2-2A4A-4814-9C9B-E2A8A014D9D3}"/>
                  </a:ext>
                </a:extLst>
              </p:cNvPr>
              <p:cNvGrpSpPr/>
              <p:nvPr/>
            </p:nvGrpSpPr>
            <p:grpSpPr>
              <a:xfrm>
                <a:off x="8056809" y="1279071"/>
                <a:ext cx="2595212" cy="4567726"/>
                <a:chOff x="7151934" y="1250043"/>
                <a:chExt cx="2595212" cy="4567726"/>
              </a:xfrm>
              <a:solidFill>
                <a:srgbClr val="7799C7"/>
              </a:solidFill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A0FC4F00-3880-4D48-B71D-64452EB06F0D}"/>
                    </a:ext>
                  </a:extLst>
                </p:cNvPr>
                <p:cNvSpPr/>
                <p:nvPr/>
              </p:nvSpPr>
              <p:spPr>
                <a:xfrm>
                  <a:off x="8831993" y="1250043"/>
                  <a:ext cx="874056" cy="904876"/>
                </a:xfrm>
                <a:custGeom>
                  <a:avLst/>
                  <a:gdLst>
                    <a:gd name="connsiteX0" fmla="*/ 435906 w 874056"/>
                    <a:gd name="connsiteY0" fmla="*/ 0 h 904876"/>
                    <a:gd name="connsiteX1" fmla="*/ 874056 w 874056"/>
                    <a:gd name="connsiteY1" fmla="*/ 452438 h 904876"/>
                    <a:gd name="connsiteX2" fmla="*/ 435906 w 874056"/>
                    <a:gd name="connsiteY2" fmla="*/ 904876 h 904876"/>
                    <a:gd name="connsiteX3" fmla="*/ 6658 w 874056"/>
                    <a:gd name="connsiteY3" fmla="*/ 543620 h 904876"/>
                    <a:gd name="connsiteX4" fmla="*/ 0 w 874056"/>
                    <a:gd name="connsiteY4" fmla="*/ 475425 h 904876"/>
                    <a:gd name="connsiteX5" fmla="*/ 221188 w 874056"/>
                    <a:gd name="connsiteY5" fmla="*/ 475425 h 904876"/>
                    <a:gd name="connsiteX6" fmla="*/ 234047 w 874056"/>
                    <a:gd name="connsiteY6" fmla="*/ 543274 h 904876"/>
                    <a:gd name="connsiteX7" fmla="*/ 435906 w 874056"/>
                    <a:gd name="connsiteY7" fmla="*/ 685801 h 904876"/>
                    <a:gd name="connsiteX8" fmla="*/ 654981 w 874056"/>
                    <a:gd name="connsiteY8" fmla="*/ 452438 h 904876"/>
                    <a:gd name="connsiteX9" fmla="*/ 435906 w 874056"/>
                    <a:gd name="connsiteY9" fmla="*/ 219075 h 904876"/>
                    <a:gd name="connsiteX10" fmla="*/ 313419 w 874056"/>
                    <a:gd name="connsiteY10" fmla="*/ 258930 h 904876"/>
                    <a:gd name="connsiteX11" fmla="*/ 283001 w 874056"/>
                    <a:gd name="connsiteY11" fmla="*/ 285664 h 904876"/>
                    <a:gd name="connsiteX12" fmla="*/ 29382 w 874056"/>
                    <a:gd name="connsiteY12" fmla="*/ 285664 h 904876"/>
                    <a:gd name="connsiteX13" fmla="*/ 32188 w 874056"/>
                    <a:gd name="connsiteY13" fmla="*/ 276329 h 904876"/>
                    <a:gd name="connsiteX14" fmla="*/ 435906 w 874056"/>
                    <a:gd name="connsiteY14" fmla="*/ 0 h 904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874056" h="904876">
                      <a:moveTo>
                        <a:pt x="435906" y="0"/>
                      </a:moveTo>
                      <a:cubicBezTo>
                        <a:pt x="677890" y="0"/>
                        <a:pt x="874056" y="202563"/>
                        <a:pt x="874056" y="452438"/>
                      </a:cubicBezTo>
                      <a:cubicBezTo>
                        <a:pt x="874056" y="702313"/>
                        <a:pt x="677890" y="904876"/>
                        <a:pt x="435906" y="904876"/>
                      </a:cubicBezTo>
                      <a:cubicBezTo>
                        <a:pt x="224170" y="904876"/>
                        <a:pt x="47514" y="749789"/>
                        <a:pt x="6658" y="543620"/>
                      </a:cubicBezTo>
                      <a:lnTo>
                        <a:pt x="0" y="475425"/>
                      </a:lnTo>
                      <a:lnTo>
                        <a:pt x="221188" y="475425"/>
                      </a:lnTo>
                      <a:lnTo>
                        <a:pt x="234047" y="543274"/>
                      </a:lnTo>
                      <a:cubicBezTo>
                        <a:pt x="267304" y="627031"/>
                        <a:pt x="345162" y="685801"/>
                        <a:pt x="435906" y="685801"/>
                      </a:cubicBezTo>
                      <a:cubicBezTo>
                        <a:pt x="556898" y="685801"/>
                        <a:pt x="654981" y="581321"/>
                        <a:pt x="654981" y="452438"/>
                      </a:cubicBezTo>
                      <a:cubicBezTo>
                        <a:pt x="654981" y="323555"/>
                        <a:pt x="556898" y="219075"/>
                        <a:pt x="435906" y="219075"/>
                      </a:cubicBezTo>
                      <a:cubicBezTo>
                        <a:pt x="390534" y="219075"/>
                        <a:pt x="348384" y="233768"/>
                        <a:pt x="313419" y="258930"/>
                      </a:cubicBezTo>
                      <a:lnTo>
                        <a:pt x="283001" y="285664"/>
                      </a:lnTo>
                      <a:lnTo>
                        <a:pt x="29382" y="285664"/>
                      </a:lnTo>
                      <a:lnTo>
                        <a:pt x="32188" y="276329"/>
                      </a:lnTo>
                      <a:cubicBezTo>
                        <a:pt x="98703" y="113942"/>
                        <a:pt x="254418" y="0"/>
                        <a:pt x="4359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E00A6BD1-9F09-433E-8C01-F860DD35C3A2}"/>
                    </a:ext>
                  </a:extLst>
                </p:cNvPr>
                <p:cNvSpPr/>
                <p:nvPr/>
              </p:nvSpPr>
              <p:spPr>
                <a:xfrm>
                  <a:off x="9191697" y="2940702"/>
                  <a:ext cx="133350" cy="1345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706C304B-3C2A-48D8-AD3C-062EE6BE2D23}"/>
                    </a:ext>
                  </a:extLst>
                </p:cNvPr>
                <p:cNvSpPr/>
                <p:nvPr/>
              </p:nvSpPr>
              <p:spPr>
                <a:xfrm>
                  <a:off x="9191697" y="3419576"/>
                  <a:ext cx="133350" cy="1345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6956AF57-4F96-4651-AC7E-C31EF342E2D8}"/>
                    </a:ext>
                  </a:extLst>
                </p:cNvPr>
                <p:cNvSpPr/>
                <p:nvPr/>
              </p:nvSpPr>
              <p:spPr>
                <a:xfrm>
                  <a:off x="9191697" y="2705228"/>
                  <a:ext cx="133350" cy="1345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1D85B920-75D1-4E05-A80E-FDCF00A418AB}"/>
                    </a:ext>
                  </a:extLst>
                </p:cNvPr>
                <p:cNvSpPr/>
                <p:nvPr/>
              </p:nvSpPr>
              <p:spPr>
                <a:xfrm>
                  <a:off x="9191697" y="3180139"/>
                  <a:ext cx="133350" cy="1345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742ACE29-BFFC-4300-A022-FC3F0CDD9127}"/>
                    </a:ext>
                  </a:extLst>
                </p:cNvPr>
                <p:cNvSpPr/>
                <p:nvPr/>
              </p:nvSpPr>
              <p:spPr>
                <a:xfrm>
                  <a:off x="9189082" y="3659013"/>
                  <a:ext cx="133350" cy="1345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0A717972-6FBD-4581-904C-8DB6546DF519}"/>
                    </a:ext>
                  </a:extLst>
                </p:cNvPr>
                <p:cNvSpPr/>
                <p:nvPr/>
              </p:nvSpPr>
              <p:spPr>
                <a:xfrm>
                  <a:off x="9189082" y="2238902"/>
                  <a:ext cx="133350" cy="1345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76718E3B-3FD4-4687-ACDE-FD040AA9E163}"/>
                    </a:ext>
                  </a:extLst>
                </p:cNvPr>
                <p:cNvSpPr/>
                <p:nvPr/>
              </p:nvSpPr>
              <p:spPr>
                <a:xfrm>
                  <a:off x="9189082" y="2474376"/>
                  <a:ext cx="133350" cy="1345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: Rounded Corners 60">
                  <a:extLst>
                    <a:ext uri="{FF2B5EF4-FFF2-40B4-BE49-F238E27FC236}">
                      <a16:creationId xmlns:a16="http://schemas.microsoft.com/office/drawing/2014/main" id="{63940D99-0388-46B4-B906-F0C16F28B8A6}"/>
                    </a:ext>
                  </a:extLst>
                </p:cNvPr>
                <p:cNvSpPr/>
                <p:nvPr/>
              </p:nvSpPr>
              <p:spPr>
                <a:xfrm rot="4136414">
                  <a:off x="7611468" y="3682092"/>
                  <a:ext cx="1676143" cy="2595212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AA0F757-AEEF-4AEE-85DC-75A8782F0693}"/>
                  </a:ext>
                </a:extLst>
              </p:cNvPr>
              <p:cNvSpPr txBox="1"/>
              <p:nvPr/>
            </p:nvSpPr>
            <p:spPr>
              <a:xfrm>
                <a:off x="8535957" y="4358970"/>
                <a:ext cx="18656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/>
                <a:endParaRPr lang="vi-VN" dirty="0">
                  <a:solidFill>
                    <a:schemeClr val="bg1"/>
                  </a:solidFill>
                  <a:effectLst>
                    <a:outerShdw blurRad="1016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8932114-A9BC-4A2B-A0B0-2625F7600A88}"/>
                </a:ext>
              </a:extLst>
            </p:cNvPr>
            <p:cNvSpPr/>
            <p:nvPr/>
          </p:nvSpPr>
          <p:spPr>
            <a:xfrm>
              <a:off x="10084432" y="3917868"/>
              <a:ext cx="133350" cy="1345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1D5EB17-472A-4789-9FE4-B70F7A2D73AF}"/>
              </a:ext>
            </a:extLst>
          </p:cNvPr>
          <p:cNvGrpSpPr/>
          <p:nvPr/>
        </p:nvGrpSpPr>
        <p:grpSpPr>
          <a:xfrm>
            <a:off x="2123008" y="1279071"/>
            <a:ext cx="1829992" cy="5315278"/>
            <a:chOff x="3875608" y="1279071"/>
            <a:chExt cx="1829992" cy="5315278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95C41FC-BBB1-4D22-8084-09AEAA141DDC}"/>
                </a:ext>
              </a:extLst>
            </p:cNvPr>
            <p:cNvGrpSpPr/>
            <p:nvPr/>
          </p:nvGrpSpPr>
          <p:grpSpPr>
            <a:xfrm>
              <a:off x="3875608" y="1279071"/>
              <a:ext cx="1738068" cy="5315278"/>
              <a:chOff x="2751658" y="1250043"/>
              <a:chExt cx="1738068" cy="5315278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F6E416E-88CF-4232-8F48-928EF42F39A3}"/>
                  </a:ext>
                </a:extLst>
              </p:cNvPr>
              <p:cNvGrpSpPr/>
              <p:nvPr/>
            </p:nvGrpSpPr>
            <p:grpSpPr>
              <a:xfrm>
                <a:off x="2751658" y="1250043"/>
                <a:ext cx="1738068" cy="5315278"/>
                <a:chOff x="2751658" y="1250043"/>
                <a:chExt cx="1738068" cy="5315278"/>
              </a:xfrm>
              <a:solidFill>
                <a:srgbClr val="FC5E5A"/>
              </a:solidFill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FE44D882-EE9D-4363-AFC2-F3CD503652BC}"/>
                    </a:ext>
                  </a:extLst>
                </p:cNvPr>
                <p:cNvSpPr/>
                <p:nvPr/>
              </p:nvSpPr>
              <p:spPr>
                <a:xfrm>
                  <a:off x="3763315" y="2943494"/>
                  <a:ext cx="133350" cy="1345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>
                      <a:outerShdw blurRad="228600" dist="38100" algn="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B19159CB-3ECA-4A7A-BAD5-F9B8232F234B}"/>
                    </a:ext>
                  </a:extLst>
                </p:cNvPr>
                <p:cNvSpPr/>
                <p:nvPr/>
              </p:nvSpPr>
              <p:spPr>
                <a:xfrm>
                  <a:off x="3763315" y="3422368"/>
                  <a:ext cx="133350" cy="1345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>
                      <a:outerShdw blurRad="228600" dist="38100" algn="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95443B54-17FE-4145-89C2-F99414664F61}"/>
                    </a:ext>
                  </a:extLst>
                </p:cNvPr>
                <p:cNvGrpSpPr/>
                <p:nvPr/>
              </p:nvGrpSpPr>
              <p:grpSpPr>
                <a:xfrm>
                  <a:off x="2751658" y="1250043"/>
                  <a:ext cx="1738068" cy="5315278"/>
                  <a:chOff x="2751658" y="1250043"/>
                  <a:chExt cx="1738068" cy="5315278"/>
                </a:xfrm>
                <a:grpFill/>
              </p:grpSpPr>
              <p:sp>
                <p:nvSpPr>
                  <p:cNvPr id="74" name="Freeform: Shape 73">
                    <a:extLst>
                      <a:ext uri="{FF2B5EF4-FFF2-40B4-BE49-F238E27FC236}">
                        <a16:creationId xmlns:a16="http://schemas.microsoft.com/office/drawing/2014/main" id="{BF388CD8-E47C-494E-A075-D457435EBD2E}"/>
                      </a:ext>
                    </a:extLst>
                  </p:cNvPr>
                  <p:cNvSpPr/>
                  <p:nvPr/>
                </p:nvSpPr>
                <p:spPr>
                  <a:xfrm>
                    <a:off x="3390347" y="1250043"/>
                    <a:ext cx="874056" cy="904876"/>
                  </a:xfrm>
                  <a:custGeom>
                    <a:avLst/>
                    <a:gdLst>
                      <a:gd name="connsiteX0" fmla="*/ 435906 w 874056"/>
                      <a:gd name="connsiteY0" fmla="*/ 0 h 904876"/>
                      <a:gd name="connsiteX1" fmla="*/ 874056 w 874056"/>
                      <a:gd name="connsiteY1" fmla="*/ 452438 h 904876"/>
                      <a:gd name="connsiteX2" fmla="*/ 435906 w 874056"/>
                      <a:gd name="connsiteY2" fmla="*/ 904876 h 904876"/>
                      <a:gd name="connsiteX3" fmla="*/ 6658 w 874056"/>
                      <a:gd name="connsiteY3" fmla="*/ 543620 h 904876"/>
                      <a:gd name="connsiteX4" fmla="*/ 0 w 874056"/>
                      <a:gd name="connsiteY4" fmla="*/ 475425 h 904876"/>
                      <a:gd name="connsiteX5" fmla="*/ 221188 w 874056"/>
                      <a:gd name="connsiteY5" fmla="*/ 475425 h 904876"/>
                      <a:gd name="connsiteX6" fmla="*/ 234047 w 874056"/>
                      <a:gd name="connsiteY6" fmla="*/ 543274 h 904876"/>
                      <a:gd name="connsiteX7" fmla="*/ 435906 w 874056"/>
                      <a:gd name="connsiteY7" fmla="*/ 685801 h 904876"/>
                      <a:gd name="connsiteX8" fmla="*/ 654981 w 874056"/>
                      <a:gd name="connsiteY8" fmla="*/ 452438 h 904876"/>
                      <a:gd name="connsiteX9" fmla="*/ 435906 w 874056"/>
                      <a:gd name="connsiteY9" fmla="*/ 219075 h 904876"/>
                      <a:gd name="connsiteX10" fmla="*/ 313419 w 874056"/>
                      <a:gd name="connsiteY10" fmla="*/ 258930 h 904876"/>
                      <a:gd name="connsiteX11" fmla="*/ 283001 w 874056"/>
                      <a:gd name="connsiteY11" fmla="*/ 285664 h 904876"/>
                      <a:gd name="connsiteX12" fmla="*/ 29382 w 874056"/>
                      <a:gd name="connsiteY12" fmla="*/ 285664 h 904876"/>
                      <a:gd name="connsiteX13" fmla="*/ 32188 w 874056"/>
                      <a:gd name="connsiteY13" fmla="*/ 276329 h 904876"/>
                      <a:gd name="connsiteX14" fmla="*/ 435906 w 874056"/>
                      <a:gd name="connsiteY14" fmla="*/ 0 h 9048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874056" h="904876">
                        <a:moveTo>
                          <a:pt x="435906" y="0"/>
                        </a:moveTo>
                        <a:cubicBezTo>
                          <a:pt x="677890" y="0"/>
                          <a:pt x="874056" y="202563"/>
                          <a:pt x="874056" y="452438"/>
                        </a:cubicBezTo>
                        <a:cubicBezTo>
                          <a:pt x="874056" y="702313"/>
                          <a:pt x="677890" y="904876"/>
                          <a:pt x="435906" y="904876"/>
                        </a:cubicBezTo>
                        <a:cubicBezTo>
                          <a:pt x="224170" y="904876"/>
                          <a:pt x="47514" y="749789"/>
                          <a:pt x="6658" y="543620"/>
                        </a:cubicBezTo>
                        <a:lnTo>
                          <a:pt x="0" y="475425"/>
                        </a:lnTo>
                        <a:lnTo>
                          <a:pt x="221188" y="475425"/>
                        </a:lnTo>
                        <a:lnTo>
                          <a:pt x="234047" y="543274"/>
                        </a:lnTo>
                        <a:cubicBezTo>
                          <a:pt x="267304" y="627031"/>
                          <a:pt x="345162" y="685801"/>
                          <a:pt x="435906" y="685801"/>
                        </a:cubicBezTo>
                        <a:cubicBezTo>
                          <a:pt x="556898" y="685801"/>
                          <a:pt x="654981" y="581321"/>
                          <a:pt x="654981" y="452438"/>
                        </a:cubicBezTo>
                        <a:cubicBezTo>
                          <a:pt x="654981" y="323555"/>
                          <a:pt x="556898" y="219075"/>
                          <a:pt x="435906" y="219075"/>
                        </a:cubicBezTo>
                        <a:cubicBezTo>
                          <a:pt x="390534" y="219075"/>
                          <a:pt x="348384" y="233768"/>
                          <a:pt x="313419" y="258930"/>
                        </a:cubicBezTo>
                        <a:lnTo>
                          <a:pt x="283001" y="285664"/>
                        </a:lnTo>
                        <a:lnTo>
                          <a:pt x="29382" y="285664"/>
                        </a:lnTo>
                        <a:lnTo>
                          <a:pt x="32188" y="276329"/>
                        </a:lnTo>
                        <a:cubicBezTo>
                          <a:pt x="98703" y="113942"/>
                          <a:pt x="254418" y="0"/>
                          <a:pt x="43590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effectLst>
                        <a:outerShdw blurRad="228600" dist="38100" algn="l" rotWithShape="0">
                          <a:prstClr val="black">
                            <a:alpha val="40000"/>
                          </a:prstClr>
                        </a:outerShdw>
                      </a:effectLst>
                    </a:endParaRPr>
                  </a:p>
                </p:txBody>
              </p:sp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69FA078D-55CC-4ECC-BF1B-BBCEB38E8001}"/>
                      </a:ext>
                    </a:extLst>
                  </p:cNvPr>
                  <p:cNvSpPr/>
                  <p:nvPr/>
                </p:nvSpPr>
                <p:spPr>
                  <a:xfrm>
                    <a:off x="3763315" y="2708020"/>
                    <a:ext cx="133350" cy="13459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effectLst>
                        <a:outerShdw blurRad="228600" dist="38100" algn="l" rotWithShape="0">
                          <a:prstClr val="black">
                            <a:alpha val="40000"/>
                          </a:prstClr>
                        </a:outerShdw>
                      </a:effectLst>
                    </a:endParaRPr>
                  </a:p>
                </p:txBody>
              </p:sp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3918490E-DF6B-4837-9B9C-6F5A226FE900}"/>
                      </a:ext>
                    </a:extLst>
                  </p:cNvPr>
                  <p:cNvSpPr/>
                  <p:nvPr/>
                </p:nvSpPr>
                <p:spPr>
                  <a:xfrm>
                    <a:off x="3763315" y="3182931"/>
                    <a:ext cx="133350" cy="13459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effectLst>
                        <a:outerShdw blurRad="228600" dist="38100" algn="l" rotWithShape="0">
                          <a:prstClr val="black">
                            <a:alpha val="40000"/>
                          </a:prstClr>
                        </a:outerShdw>
                      </a:effectLst>
                    </a:endParaRPr>
                  </a:p>
                </p:txBody>
              </p:sp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B1064F89-DF91-45CF-A304-58E577527F32}"/>
                      </a:ext>
                    </a:extLst>
                  </p:cNvPr>
                  <p:cNvSpPr/>
                  <p:nvPr/>
                </p:nvSpPr>
                <p:spPr>
                  <a:xfrm>
                    <a:off x="3760700" y="3661805"/>
                    <a:ext cx="133350" cy="13459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effectLst>
                        <a:outerShdw blurRad="228600" dist="38100" algn="l" rotWithShape="0">
                          <a:prstClr val="black">
                            <a:alpha val="40000"/>
                          </a:prstClr>
                        </a:outerShdw>
                      </a:effectLst>
                    </a:endParaRPr>
                  </a:p>
                </p:txBody>
              </p:sp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C6958F51-12A0-42C0-B229-0C38A8F43176}"/>
                      </a:ext>
                    </a:extLst>
                  </p:cNvPr>
                  <p:cNvSpPr/>
                  <p:nvPr/>
                </p:nvSpPr>
                <p:spPr>
                  <a:xfrm>
                    <a:off x="3760700" y="2241694"/>
                    <a:ext cx="133350" cy="13459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effectLst>
                        <a:outerShdw blurRad="228600" dist="38100" algn="l" rotWithShape="0">
                          <a:prstClr val="black">
                            <a:alpha val="40000"/>
                          </a:prstClr>
                        </a:outerShdw>
                      </a:effectLst>
                    </a:endParaRPr>
                  </a:p>
                </p:txBody>
              </p:sp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82B9DEA5-C326-4D86-B600-5ED206EF4520}"/>
                      </a:ext>
                    </a:extLst>
                  </p:cNvPr>
                  <p:cNvSpPr/>
                  <p:nvPr/>
                </p:nvSpPr>
                <p:spPr>
                  <a:xfrm>
                    <a:off x="3760700" y="2477168"/>
                    <a:ext cx="133350" cy="13459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effectLst>
                        <a:outerShdw blurRad="228600" dist="38100" algn="l" rotWithShape="0">
                          <a:prstClr val="black">
                            <a:alpha val="40000"/>
                          </a:prstClr>
                        </a:outerShdw>
                      </a:effectLst>
                    </a:endParaRPr>
                  </a:p>
                </p:txBody>
              </p:sp>
              <p:sp>
                <p:nvSpPr>
                  <p:cNvPr id="80" name="Rectangle: Rounded Corners 79">
                    <a:extLst>
                      <a:ext uri="{FF2B5EF4-FFF2-40B4-BE49-F238E27FC236}">
                        <a16:creationId xmlns:a16="http://schemas.microsoft.com/office/drawing/2014/main" id="{F379CC6A-6F78-4B73-B988-6BDD27296C83}"/>
                      </a:ext>
                    </a:extLst>
                  </p:cNvPr>
                  <p:cNvSpPr/>
                  <p:nvPr/>
                </p:nvSpPr>
                <p:spPr>
                  <a:xfrm rot="2449545">
                    <a:off x="2751658" y="4030211"/>
                    <a:ext cx="1738068" cy="253511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effectLst>
                        <a:outerShdw blurRad="228600" dist="38100" algn="l" rotWithShape="0">
                          <a:prstClr val="black">
                            <a:alpha val="40000"/>
                          </a:prst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F489D992-1FFC-4F3C-8B5A-A103A8E82819}"/>
                  </a:ext>
                </a:extLst>
              </p:cNvPr>
              <p:cNvSpPr/>
              <p:nvPr/>
            </p:nvSpPr>
            <p:spPr>
              <a:xfrm>
                <a:off x="3754814" y="4013574"/>
                <a:ext cx="133350" cy="1345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2286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1D2935-5114-4B9D-8694-C3167727A532}"/>
                </a:ext>
              </a:extLst>
            </p:cNvPr>
            <p:cNvSpPr txBox="1"/>
            <p:nvPr/>
          </p:nvSpPr>
          <p:spPr>
            <a:xfrm>
              <a:off x="4147200" y="4553461"/>
              <a:ext cx="15584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sz="1600" dirty="0" err="1">
                  <a:solidFill>
                    <a:schemeClr val="bg1"/>
                  </a:solidFill>
                  <a:effectLst>
                    <a:outerShdw blurRad="1016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Tăng</a:t>
              </a:r>
              <a:r>
                <a:rPr lang="en-US" sz="1600" dirty="0">
                  <a:solidFill>
                    <a:schemeClr val="bg1"/>
                  </a:solidFill>
                  <a:effectLst>
                    <a:outerShdw blurRad="1016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>
                    <a:outerShdw blurRad="1016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mức</a:t>
              </a:r>
              <a:r>
                <a:rPr lang="en-US" sz="1600" dirty="0">
                  <a:solidFill>
                    <a:schemeClr val="bg1"/>
                  </a:solidFill>
                  <a:effectLst>
                    <a:outerShdw blurRad="1016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>
                    <a:outerShdw blurRad="1016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độ</a:t>
              </a:r>
              <a:r>
                <a:rPr lang="en-US" sz="1600" dirty="0">
                  <a:solidFill>
                    <a:schemeClr val="bg1"/>
                  </a:solidFill>
                  <a:effectLst>
                    <a:outerShdw blurRad="1016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>
                    <a:outerShdw blurRad="1016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nhận</a:t>
              </a:r>
              <a:r>
                <a:rPr lang="en-US" sz="1600" dirty="0">
                  <a:solidFill>
                    <a:schemeClr val="bg1"/>
                  </a:solidFill>
                  <a:effectLst>
                    <a:outerShdw blurRad="1016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>
                    <a:outerShdw blurRad="1016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biết</a:t>
              </a:r>
              <a:r>
                <a:rPr lang="en-US" sz="1600" dirty="0">
                  <a:solidFill>
                    <a:schemeClr val="bg1"/>
                  </a:solidFill>
                  <a:effectLst>
                    <a:outerShdw blurRad="1016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>
                    <a:outerShdw blurRad="1016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của</a:t>
              </a:r>
              <a:r>
                <a:rPr lang="en-US" sz="1600" dirty="0">
                  <a:solidFill>
                    <a:schemeClr val="bg1"/>
                  </a:solidFill>
                  <a:effectLst>
                    <a:outerShdw blurRad="1016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>
                    <a:outerShdw blurRad="1016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giới</a:t>
              </a:r>
              <a:r>
                <a:rPr lang="en-US" sz="1600" dirty="0">
                  <a:solidFill>
                    <a:schemeClr val="bg1"/>
                  </a:solidFill>
                  <a:effectLst>
                    <a:outerShdw blurRad="1016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>
                    <a:outerShdw blurRad="1016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trẻ</a:t>
              </a:r>
              <a:r>
                <a:rPr lang="en-US" sz="1600" dirty="0">
                  <a:solidFill>
                    <a:schemeClr val="bg1"/>
                  </a:solidFill>
                  <a:effectLst>
                    <a:outerShdw blurRad="1016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>
                    <a:outerShdw blurRad="1016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về</a:t>
              </a:r>
              <a:r>
                <a:rPr lang="en-US" sz="1600" dirty="0">
                  <a:solidFill>
                    <a:schemeClr val="bg1"/>
                  </a:solidFill>
                  <a:effectLst>
                    <a:outerShdw blurRad="1016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>
                    <a:outerShdw blurRad="1016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việc</a:t>
              </a:r>
              <a:r>
                <a:rPr lang="en-US" sz="1600" dirty="0">
                  <a:solidFill>
                    <a:schemeClr val="bg1"/>
                  </a:solidFill>
                  <a:effectLst>
                    <a:outerShdw blurRad="1016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>
                    <a:outerShdw blurRad="1016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bảo</a:t>
              </a:r>
              <a:r>
                <a:rPr lang="en-US" sz="1600" dirty="0">
                  <a:solidFill>
                    <a:schemeClr val="bg1"/>
                  </a:solidFill>
                  <a:effectLst>
                    <a:outerShdw blurRad="1016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>
                    <a:outerShdw blurRad="1016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tồn</a:t>
              </a:r>
              <a:r>
                <a:rPr lang="en-US" sz="1600" dirty="0">
                  <a:solidFill>
                    <a:schemeClr val="bg1"/>
                  </a:solidFill>
                  <a:effectLst>
                    <a:outerShdw blurRad="1016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>
                    <a:outerShdw blurRad="1016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và</a:t>
              </a:r>
              <a:r>
                <a:rPr lang="en-US" sz="1600" dirty="0">
                  <a:solidFill>
                    <a:schemeClr val="bg1"/>
                  </a:solidFill>
                  <a:effectLst>
                    <a:outerShdw blurRad="1016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>
                    <a:outerShdw blurRad="1016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phát</a:t>
              </a:r>
              <a:r>
                <a:rPr lang="en-US" sz="1600" dirty="0">
                  <a:solidFill>
                    <a:schemeClr val="bg1"/>
                  </a:solidFill>
                  <a:effectLst>
                    <a:outerShdw blurRad="1016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>
                    <a:outerShdw blurRad="1016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huy</a:t>
              </a:r>
              <a:r>
                <a:rPr lang="en-US" sz="1600" dirty="0">
                  <a:solidFill>
                    <a:schemeClr val="bg1"/>
                  </a:solidFill>
                  <a:effectLst>
                    <a:outerShdw blurRad="1016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>
                    <a:outerShdw blurRad="1016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những</a:t>
              </a:r>
              <a:r>
                <a:rPr lang="en-US" sz="1600" dirty="0">
                  <a:solidFill>
                    <a:schemeClr val="bg1"/>
                  </a:solidFill>
                  <a:effectLst>
                    <a:outerShdw blurRad="1016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>
                    <a:outerShdw blurRad="1016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giá</a:t>
              </a:r>
              <a:r>
                <a:rPr lang="en-US" sz="1600" dirty="0">
                  <a:solidFill>
                    <a:schemeClr val="bg1"/>
                  </a:solidFill>
                  <a:effectLst>
                    <a:outerShdw blurRad="1016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>
                    <a:outerShdw blurRad="1016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trị</a:t>
              </a:r>
              <a:r>
                <a:rPr lang="en-US" sz="1600" dirty="0">
                  <a:solidFill>
                    <a:schemeClr val="bg1"/>
                  </a:solidFill>
                  <a:effectLst>
                    <a:outerShdw blurRad="1016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 di </a:t>
              </a:r>
              <a:r>
                <a:rPr lang="en-US" sz="1600" dirty="0" err="1">
                  <a:solidFill>
                    <a:schemeClr val="bg1"/>
                  </a:solidFill>
                  <a:effectLst>
                    <a:outerShdw blurRad="1016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sản</a:t>
              </a:r>
              <a:r>
                <a:rPr lang="en-US" sz="1600" dirty="0">
                  <a:solidFill>
                    <a:schemeClr val="bg1"/>
                  </a:solidFill>
                  <a:effectLst>
                    <a:outerShdw blurRad="1016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>
                    <a:outerShdw blurRad="1016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Hán</a:t>
              </a:r>
              <a:r>
                <a:rPr lang="en-US" sz="1600" dirty="0">
                  <a:solidFill>
                    <a:schemeClr val="bg1"/>
                  </a:solidFill>
                  <a:effectLst>
                    <a:outerShdw blurRad="1016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>
                    <a:outerShdw blurRad="1016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Nôm</a:t>
              </a:r>
              <a:endParaRPr lang="vi-VN" sz="1600" dirty="0">
                <a:solidFill>
                  <a:schemeClr val="bg1"/>
                </a:solidFill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ECA878E-FCB4-4AAB-9497-CD4404E076D6}"/>
              </a:ext>
            </a:extLst>
          </p:cNvPr>
          <p:cNvGrpSpPr/>
          <p:nvPr/>
        </p:nvGrpSpPr>
        <p:grpSpPr>
          <a:xfrm>
            <a:off x="5652524" y="1279071"/>
            <a:ext cx="1903138" cy="5280306"/>
            <a:chOff x="5652524" y="1279071"/>
            <a:chExt cx="1903138" cy="5280306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7F8995E-A71B-4E6F-A2FC-82742326767D}"/>
                </a:ext>
              </a:extLst>
            </p:cNvPr>
            <p:cNvGrpSpPr/>
            <p:nvPr/>
          </p:nvGrpSpPr>
          <p:grpSpPr>
            <a:xfrm>
              <a:off x="5652524" y="1279071"/>
              <a:ext cx="1903138" cy="5280306"/>
              <a:chOff x="5652524" y="1279071"/>
              <a:chExt cx="1903138" cy="5280306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1FDDA57-7E20-438A-AB63-2B942CC89AD6}"/>
                  </a:ext>
                </a:extLst>
              </p:cNvPr>
              <p:cNvGrpSpPr/>
              <p:nvPr/>
            </p:nvGrpSpPr>
            <p:grpSpPr>
              <a:xfrm>
                <a:off x="5652524" y="1279071"/>
                <a:ext cx="1903138" cy="5280306"/>
                <a:chOff x="5652524" y="1250043"/>
                <a:chExt cx="1903138" cy="5280306"/>
              </a:xfrm>
              <a:solidFill>
                <a:srgbClr val="00B050"/>
              </a:solidFill>
            </p:grpSpPr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3B76E5D8-5B9C-4D6B-9C84-7D3314E66226}"/>
                    </a:ext>
                  </a:extLst>
                </p:cNvPr>
                <p:cNvSpPr/>
                <p:nvPr/>
              </p:nvSpPr>
              <p:spPr>
                <a:xfrm flipH="1">
                  <a:off x="6111170" y="1250043"/>
                  <a:ext cx="874056" cy="904876"/>
                </a:xfrm>
                <a:custGeom>
                  <a:avLst/>
                  <a:gdLst>
                    <a:gd name="connsiteX0" fmla="*/ 435906 w 874056"/>
                    <a:gd name="connsiteY0" fmla="*/ 0 h 904876"/>
                    <a:gd name="connsiteX1" fmla="*/ 874056 w 874056"/>
                    <a:gd name="connsiteY1" fmla="*/ 452438 h 904876"/>
                    <a:gd name="connsiteX2" fmla="*/ 435906 w 874056"/>
                    <a:gd name="connsiteY2" fmla="*/ 904876 h 904876"/>
                    <a:gd name="connsiteX3" fmla="*/ 6658 w 874056"/>
                    <a:gd name="connsiteY3" fmla="*/ 543620 h 904876"/>
                    <a:gd name="connsiteX4" fmla="*/ 0 w 874056"/>
                    <a:gd name="connsiteY4" fmla="*/ 475425 h 904876"/>
                    <a:gd name="connsiteX5" fmla="*/ 221188 w 874056"/>
                    <a:gd name="connsiteY5" fmla="*/ 475425 h 904876"/>
                    <a:gd name="connsiteX6" fmla="*/ 234047 w 874056"/>
                    <a:gd name="connsiteY6" fmla="*/ 543274 h 904876"/>
                    <a:gd name="connsiteX7" fmla="*/ 435906 w 874056"/>
                    <a:gd name="connsiteY7" fmla="*/ 685801 h 904876"/>
                    <a:gd name="connsiteX8" fmla="*/ 654981 w 874056"/>
                    <a:gd name="connsiteY8" fmla="*/ 452438 h 904876"/>
                    <a:gd name="connsiteX9" fmla="*/ 435906 w 874056"/>
                    <a:gd name="connsiteY9" fmla="*/ 219075 h 904876"/>
                    <a:gd name="connsiteX10" fmla="*/ 313419 w 874056"/>
                    <a:gd name="connsiteY10" fmla="*/ 258930 h 904876"/>
                    <a:gd name="connsiteX11" fmla="*/ 283001 w 874056"/>
                    <a:gd name="connsiteY11" fmla="*/ 285664 h 904876"/>
                    <a:gd name="connsiteX12" fmla="*/ 29382 w 874056"/>
                    <a:gd name="connsiteY12" fmla="*/ 285664 h 904876"/>
                    <a:gd name="connsiteX13" fmla="*/ 32188 w 874056"/>
                    <a:gd name="connsiteY13" fmla="*/ 276329 h 904876"/>
                    <a:gd name="connsiteX14" fmla="*/ 435906 w 874056"/>
                    <a:gd name="connsiteY14" fmla="*/ 0 h 904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874056" h="904876">
                      <a:moveTo>
                        <a:pt x="435906" y="0"/>
                      </a:moveTo>
                      <a:cubicBezTo>
                        <a:pt x="677890" y="0"/>
                        <a:pt x="874056" y="202563"/>
                        <a:pt x="874056" y="452438"/>
                      </a:cubicBezTo>
                      <a:cubicBezTo>
                        <a:pt x="874056" y="702313"/>
                        <a:pt x="677890" y="904876"/>
                        <a:pt x="435906" y="904876"/>
                      </a:cubicBezTo>
                      <a:cubicBezTo>
                        <a:pt x="224170" y="904876"/>
                        <a:pt x="47514" y="749789"/>
                        <a:pt x="6658" y="543620"/>
                      </a:cubicBezTo>
                      <a:lnTo>
                        <a:pt x="0" y="475425"/>
                      </a:lnTo>
                      <a:lnTo>
                        <a:pt x="221188" y="475425"/>
                      </a:lnTo>
                      <a:lnTo>
                        <a:pt x="234047" y="543274"/>
                      </a:lnTo>
                      <a:cubicBezTo>
                        <a:pt x="267304" y="627031"/>
                        <a:pt x="345162" y="685801"/>
                        <a:pt x="435906" y="685801"/>
                      </a:cubicBezTo>
                      <a:cubicBezTo>
                        <a:pt x="556898" y="685801"/>
                        <a:pt x="654981" y="581321"/>
                        <a:pt x="654981" y="452438"/>
                      </a:cubicBezTo>
                      <a:cubicBezTo>
                        <a:pt x="654981" y="323555"/>
                        <a:pt x="556898" y="219075"/>
                        <a:pt x="435906" y="219075"/>
                      </a:cubicBezTo>
                      <a:cubicBezTo>
                        <a:pt x="390534" y="219075"/>
                        <a:pt x="348384" y="233768"/>
                        <a:pt x="313419" y="258930"/>
                      </a:cubicBezTo>
                      <a:lnTo>
                        <a:pt x="283001" y="285664"/>
                      </a:lnTo>
                      <a:lnTo>
                        <a:pt x="29382" y="285664"/>
                      </a:lnTo>
                      <a:lnTo>
                        <a:pt x="32188" y="276329"/>
                      </a:lnTo>
                      <a:cubicBezTo>
                        <a:pt x="98703" y="113942"/>
                        <a:pt x="254418" y="0"/>
                        <a:pt x="4359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9A8B54B-51A8-4DCF-8F2D-183576DC9DCB}"/>
                    </a:ext>
                  </a:extLst>
                </p:cNvPr>
                <p:cNvSpPr/>
                <p:nvPr/>
              </p:nvSpPr>
              <p:spPr>
                <a:xfrm>
                  <a:off x="6490026" y="2914765"/>
                  <a:ext cx="133350" cy="1345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2C9C950B-A6A7-4CBA-B4C3-9E36A4871E42}"/>
                    </a:ext>
                  </a:extLst>
                </p:cNvPr>
                <p:cNvSpPr/>
                <p:nvPr/>
              </p:nvSpPr>
              <p:spPr>
                <a:xfrm>
                  <a:off x="6490026" y="3393639"/>
                  <a:ext cx="133350" cy="1345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0F3E0D7A-0234-425F-87F7-72E28063A86A}"/>
                    </a:ext>
                  </a:extLst>
                </p:cNvPr>
                <p:cNvSpPr/>
                <p:nvPr/>
              </p:nvSpPr>
              <p:spPr>
                <a:xfrm>
                  <a:off x="6490026" y="2679291"/>
                  <a:ext cx="133350" cy="1345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A330574B-3EAA-4628-9A79-5226D4C009EA}"/>
                    </a:ext>
                  </a:extLst>
                </p:cNvPr>
                <p:cNvSpPr/>
                <p:nvPr/>
              </p:nvSpPr>
              <p:spPr>
                <a:xfrm>
                  <a:off x="6490026" y="3154202"/>
                  <a:ext cx="133350" cy="1345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C08C6BBB-C635-44F7-A61E-30D7FD8866AF}"/>
                    </a:ext>
                  </a:extLst>
                </p:cNvPr>
                <p:cNvSpPr/>
                <p:nvPr/>
              </p:nvSpPr>
              <p:spPr>
                <a:xfrm>
                  <a:off x="6487411" y="3633076"/>
                  <a:ext cx="133350" cy="1345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FFEC0234-1C27-4EE8-9578-2AC4B2621DA1}"/>
                    </a:ext>
                  </a:extLst>
                </p:cNvPr>
                <p:cNvSpPr/>
                <p:nvPr/>
              </p:nvSpPr>
              <p:spPr>
                <a:xfrm>
                  <a:off x="6487411" y="2212965"/>
                  <a:ext cx="133350" cy="1345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2B1FB3BC-C8D9-4E68-A71B-70B7797EE5A4}"/>
                    </a:ext>
                  </a:extLst>
                </p:cNvPr>
                <p:cNvSpPr/>
                <p:nvPr/>
              </p:nvSpPr>
              <p:spPr>
                <a:xfrm>
                  <a:off x="6487411" y="2448439"/>
                  <a:ext cx="133350" cy="1345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845E7FE7-8414-4FC4-8FEE-EE3212208E26}"/>
                    </a:ext>
                  </a:extLst>
                </p:cNvPr>
                <p:cNvSpPr/>
                <p:nvPr/>
              </p:nvSpPr>
              <p:spPr>
                <a:xfrm rot="19304419">
                  <a:off x="5652524" y="4068110"/>
                  <a:ext cx="1903138" cy="2462239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E653090-4CC9-48B9-83CE-163196B5DE19}"/>
                  </a:ext>
                </a:extLst>
              </p:cNvPr>
              <p:cNvSpPr txBox="1"/>
              <p:nvPr/>
            </p:nvSpPr>
            <p:spPr>
              <a:xfrm>
                <a:off x="5778024" y="4295939"/>
                <a:ext cx="15584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/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Tạo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không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gian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cho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người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trẻ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có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cơ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hội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tìm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hiểu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,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học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hỏi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và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trải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nghiệm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về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nghệ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thuật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Hán</a:t>
                </a:r>
                <a:r>
                  <a:rPr lang="en-US" sz="1600" dirty="0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effectLst>
                      <a:outerShdw blurRad="1016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Nôm</a:t>
                </a:r>
                <a:endParaRPr lang="vi-VN" sz="1600" dirty="0">
                  <a:solidFill>
                    <a:schemeClr val="bg1"/>
                  </a:solidFill>
                  <a:effectLst>
                    <a:outerShdw blurRad="1016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BE15D01-3C82-4203-AD0E-839D6568E608}"/>
                </a:ext>
              </a:extLst>
            </p:cNvPr>
            <p:cNvSpPr/>
            <p:nvPr/>
          </p:nvSpPr>
          <p:spPr>
            <a:xfrm>
              <a:off x="6487411" y="3946276"/>
              <a:ext cx="133350" cy="1345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216E0C-370D-4EA6-A819-57902010D7D3}"/>
              </a:ext>
            </a:extLst>
          </p:cNvPr>
          <p:cNvGrpSpPr/>
          <p:nvPr/>
        </p:nvGrpSpPr>
        <p:grpSpPr>
          <a:xfrm>
            <a:off x="-10877551" y="5"/>
            <a:ext cx="13357032" cy="6858000"/>
            <a:chOff x="-1" y="-2"/>
            <a:chExt cx="1335703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6E00CE-1F36-4B07-AC00-6982110DE0AC}"/>
                </a:ext>
              </a:extLst>
            </p:cNvPr>
            <p:cNvSpPr/>
            <p:nvPr/>
          </p:nvSpPr>
          <p:spPr>
            <a:xfrm>
              <a:off x="-1" y="-2"/>
              <a:ext cx="12192001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3C70C12-E194-48FD-8B3C-C1037EF248FA}"/>
                </a:ext>
              </a:extLst>
            </p:cNvPr>
            <p:cNvGrpSpPr/>
            <p:nvPr/>
          </p:nvGrpSpPr>
          <p:grpSpPr>
            <a:xfrm>
              <a:off x="11052369" y="1995845"/>
              <a:ext cx="2304662" cy="2571023"/>
              <a:chOff x="9375969" y="1202745"/>
              <a:chExt cx="2304662" cy="2571023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D97F6131-772D-46AA-AC4B-36DE9CF3682C}"/>
                  </a:ext>
                </a:extLst>
              </p:cNvPr>
              <p:cNvSpPr/>
              <p:nvPr/>
            </p:nvSpPr>
            <p:spPr>
              <a:xfrm>
                <a:off x="9375969" y="1498027"/>
                <a:ext cx="2304662" cy="2275741"/>
              </a:xfrm>
              <a:custGeom>
                <a:avLst/>
                <a:gdLst>
                  <a:gd name="connsiteX0" fmla="*/ 2304661 w 2304662"/>
                  <a:gd name="connsiteY0" fmla="*/ 1137851 h 2275741"/>
                  <a:gd name="connsiteX1" fmla="*/ 2304662 w 2304662"/>
                  <a:gd name="connsiteY1" fmla="*/ 1137870 h 2275741"/>
                  <a:gd name="connsiteX2" fmla="*/ 2304661 w 2304662"/>
                  <a:gd name="connsiteY2" fmla="*/ 1137890 h 2275741"/>
                  <a:gd name="connsiteX3" fmla="*/ 1147665 w 2304662"/>
                  <a:gd name="connsiteY3" fmla="*/ 0 h 2275741"/>
                  <a:gd name="connsiteX4" fmla="*/ 1147665 w 2304662"/>
                  <a:gd name="connsiteY4" fmla="*/ 2275741 h 2275741"/>
                  <a:gd name="connsiteX5" fmla="*/ 920096 w 2304662"/>
                  <a:gd name="connsiteY5" fmla="*/ 2253078 h 2275741"/>
                  <a:gd name="connsiteX6" fmla="*/ 0 w 2304662"/>
                  <a:gd name="connsiteY6" fmla="*/ 1137870 h 2275741"/>
                  <a:gd name="connsiteX7" fmla="*/ 920096 w 2304662"/>
                  <a:gd name="connsiteY7" fmla="*/ 22662 h 2275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04662" h="2275741">
                    <a:moveTo>
                      <a:pt x="2304661" y="1137851"/>
                    </a:moveTo>
                    <a:lnTo>
                      <a:pt x="2304662" y="1137870"/>
                    </a:lnTo>
                    <a:lnTo>
                      <a:pt x="2304661" y="1137890"/>
                    </a:lnTo>
                    <a:close/>
                    <a:moveTo>
                      <a:pt x="1147665" y="0"/>
                    </a:moveTo>
                    <a:lnTo>
                      <a:pt x="1147665" y="2275741"/>
                    </a:lnTo>
                    <a:lnTo>
                      <a:pt x="920096" y="2253078"/>
                    </a:lnTo>
                    <a:cubicBezTo>
                      <a:pt x="394998" y="2146933"/>
                      <a:pt x="0" y="1687969"/>
                      <a:pt x="0" y="1137870"/>
                    </a:cubicBezTo>
                    <a:cubicBezTo>
                      <a:pt x="0" y="587771"/>
                      <a:pt x="394998" y="128808"/>
                      <a:pt x="920096" y="22662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15F5C1EC-085F-460C-9C6A-6455D8AA71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431986" y="2356600"/>
                <a:ext cx="526937" cy="558591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D66190-0DC8-47D5-88EE-3114CB2E9052}"/>
                  </a:ext>
                </a:extLst>
              </p:cNvPr>
              <p:cNvSpPr txBox="1"/>
              <p:nvPr/>
            </p:nvSpPr>
            <p:spPr>
              <a:xfrm rot="16200000">
                <a:off x="9010447" y="2250716"/>
                <a:ext cx="25576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err="1">
                    <a:solidFill>
                      <a:schemeClr val="bg1"/>
                    </a:solidFill>
                  </a:rPr>
                  <a:t>Mô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b="1" dirty="0" err="1">
                    <a:solidFill>
                      <a:schemeClr val="bg1"/>
                    </a:solidFill>
                  </a:rPr>
                  <a:t>tả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b="1" dirty="0" err="1">
                    <a:solidFill>
                      <a:schemeClr val="bg1"/>
                    </a:solidFill>
                  </a:rPr>
                  <a:t>sản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b="1" dirty="0" err="1">
                    <a:solidFill>
                      <a:schemeClr val="bg1"/>
                    </a:solidFill>
                  </a:rPr>
                  <a:t>phẩm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5E02AF0-DE9F-4EC8-8A99-32B10D20E723}"/>
              </a:ext>
            </a:extLst>
          </p:cNvPr>
          <p:cNvGrpSpPr/>
          <p:nvPr/>
        </p:nvGrpSpPr>
        <p:grpSpPr>
          <a:xfrm>
            <a:off x="-11334751" y="5"/>
            <a:ext cx="13349095" cy="6858000"/>
            <a:chOff x="-1" y="-2"/>
            <a:chExt cx="13349095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FB0CC97-2FBD-47DA-BBA2-4CEAE0B0AE18}"/>
                </a:ext>
              </a:extLst>
            </p:cNvPr>
            <p:cNvSpPr/>
            <p:nvPr/>
          </p:nvSpPr>
          <p:spPr>
            <a:xfrm>
              <a:off x="-1" y="-2"/>
              <a:ext cx="12192001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02985CC-E10C-48B6-85E2-BA2D9485667A}"/>
                </a:ext>
              </a:extLst>
            </p:cNvPr>
            <p:cNvGrpSpPr/>
            <p:nvPr/>
          </p:nvGrpSpPr>
          <p:grpSpPr>
            <a:xfrm>
              <a:off x="11044432" y="2183939"/>
              <a:ext cx="2304662" cy="2382929"/>
              <a:chOff x="9368032" y="1390839"/>
              <a:chExt cx="2304662" cy="2382929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3706D0E-ECFB-4B92-A87E-A6A820D55637}"/>
                  </a:ext>
                </a:extLst>
              </p:cNvPr>
              <p:cNvSpPr/>
              <p:nvPr/>
            </p:nvSpPr>
            <p:spPr>
              <a:xfrm>
                <a:off x="9368032" y="1498027"/>
                <a:ext cx="2304662" cy="2275741"/>
              </a:xfrm>
              <a:custGeom>
                <a:avLst/>
                <a:gdLst>
                  <a:gd name="connsiteX0" fmla="*/ 2304661 w 2304662"/>
                  <a:gd name="connsiteY0" fmla="*/ 1137851 h 2275741"/>
                  <a:gd name="connsiteX1" fmla="*/ 2304662 w 2304662"/>
                  <a:gd name="connsiteY1" fmla="*/ 1137870 h 2275741"/>
                  <a:gd name="connsiteX2" fmla="*/ 2304661 w 2304662"/>
                  <a:gd name="connsiteY2" fmla="*/ 1137890 h 2275741"/>
                  <a:gd name="connsiteX3" fmla="*/ 1147665 w 2304662"/>
                  <a:gd name="connsiteY3" fmla="*/ 0 h 2275741"/>
                  <a:gd name="connsiteX4" fmla="*/ 1147665 w 2304662"/>
                  <a:gd name="connsiteY4" fmla="*/ 2275741 h 2275741"/>
                  <a:gd name="connsiteX5" fmla="*/ 920096 w 2304662"/>
                  <a:gd name="connsiteY5" fmla="*/ 2253078 h 2275741"/>
                  <a:gd name="connsiteX6" fmla="*/ 0 w 2304662"/>
                  <a:gd name="connsiteY6" fmla="*/ 1137870 h 2275741"/>
                  <a:gd name="connsiteX7" fmla="*/ 920096 w 2304662"/>
                  <a:gd name="connsiteY7" fmla="*/ 22662 h 2275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04662" h="2275741">
                    <a:moveTo>
                      <a:pt x="2304661" y="1137851"/>
                    </a:moveTo>
                    <a:lnTo>
                      <a:pt x="2304662" y="1137870"/>
                    </a:lnTo>
                    <a:lnTo>
                      <a:pt x="2304661" y="1137890"/>
                    </a:lnTo>
                    <a:close/>
                    <a:moveTo>
                      <a:pt x="1147665" y="0"/>
                    </a:moveTo>
                    <a:lnTo>
                      <a:pt x="1147665" y="2275741"/>
                    </a:lnTo>
                    <a:lnTo>
                      <a:pt x="920096" y="2253078"/>
                    </a:lnTo>
                    <a:cubicBezTo>
                      <a:pt x="394998" y="2146933"/>
                      <a:pt x="0" y="1687969"/>
                      <a:pt x="0" y="1137870"/>
                    </a:cubicBezTo>
                    <a:cubicBezTo>
                      <a:pt x="0" y="587771"/>
                      <a:pt x="394998" y="128808"/>
                      <a:pt x="920096" y="22662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60F63B79-0B18-4303-83B5-BB160E2DE2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431986" y="2356600"/>
                <a:ext cx="526937" cy="558591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2EB59A-03E5-44C0-955A-5E49559FB999}"/>
                  </a:ext>
                </a:extLst>
              </p:cNvPr>
              <p:cNvSpPr txBox="1"/>
              <p:nvPr/>
            </p:nvSpPr>
            <p:spPr>
              <a:xfrm rot="16200000">
                <a:off x="9219914" y="2247519"/>
                <a:ext cx="21750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err="1">
                    <a:solidFill>
                      <a:schemeClr val="bg1"/>
                    </a:solidFill>
                  </a:rPr>
                  <a:t>Định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b="1" dirty="0" err="1">
                    <a:solidFill>
                      <a:schemeClr val="bg1"/>
                    </a:solidFill>
                  </a:rPr>
                  <a:t>hướng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8CBF283-390E-496D-8DAC-D138762C7852}"/>
              </a:ext>
            </a:extLst>
          </p:cNvPr>
          <p:cNvGrpSpPr/>
          <p:nvPr/>
        </p:nvGrpSpPr>
        <p:grpSpPr>
          <a:xfrm>
            <a:off x="-11799032" y="0"/>
            <a:ext cx="13349095" cy="6858000"/>
            <a:chOff x="-1" y="-2"/>
            <a:chExt cx="13349095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B21FF6E-730D-4169-9065-EBAF0068CCFA}"/>
                </a:ext>
              </a:extLst>
            </p:cNvPr>
            <p:cNvSpPr/>
            <p:nvPr/>
          </p:nvSpPr>
          <p:spPr>
            <a:xfrm>
              <a:off x="-1" y="-2"/>
              <a:ext cx="12192001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F6D627D-FED2-401C-944E-9F3FA50D44E5}"/>
                </a:ext>
              </a:extLst>
            </p:cNvPr>
            <p:cNvGrpSpPr/>
            <p:nvPr/>
          </p:nvGrpSpPr>
          <p:grpSpPr>
            <a:xfrm>
              <a:off x="11044432" y="2291127"/>
              <a:ext cx="2304662" cy="2275741"/>
              <a:chOff x="9368032" y="1498027"/>
              <a:chExt cx="2304662" cy="2275741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659C607-8E87-4258-9AC6-8220B6B7AEA0}"/>
                  </a:ext>
                </a:extLst>
              </p:cNvPr>
              <p:cNvSpPr/>
              <p:nvPr/>
            </p:nvSpPr>
            <p:spPr>
              <a:xfrm>
                <a:off x="9368032" y="1498027"/>
                <a:ext cx="2304662" cy="2275741"/>
              </a:xfrm>
              <a:custGeom>
                <a:avLst/>
                <a:gdLst>
                  <a:gd name="connsiteX0" fmla="*/ 2304661 w 2304662"/>
                  <a:gd name="connsiteY0" fmla="*/ 1137851 h 2275741"/>
                  <a:gd name="connsiteX1" fmla="*/ 2304662 w 2304662"/>
                  <a:gd name="connsiteY1" fmla="*/ 1137870 h 2275741"/>
                  <a:gd name="connsiteX2" fmla="*/ 2304661 w 2304662"/>
                  <a:gd name="connsiteY2" fmla="*/ 1137890 h 2275741"/>
                  <a:gd name="connsiteX3" fmla="*/ 1147665 w 2304662"/>
                  <a:gd name="connsiteY3" fmla="*/ 0 h 2275741"/>
                  <a:gd name="connsiteX4" fmla="*/ 1147665 w 2304662"/>
                  <a:gd name="connsiteY4" fmla="*/ 2275741 h 2275741"/>
                  <a:gd name="connsiteX5" fmla="*/ 920096 w 2304662"/>
                  <a:gd name="connsiteY5" fmla="*/ 2253078 h 2275741"/>
                  <a:gd name="connsiteX6" fmla="*/ 0 w 2304662"/>
                  <a:gd name="connsiteY6" fmla="*/ 1137870 h 2275741"/>
                  <a:gd name="connsiteX7" fmla="*/ 920096 w 2304662"/>
                  <a:gd name="connsiteY7" fmla="*/ 22662 h 2275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04662" h="2275741">
                    <a:moveTo>
                      <a:pt x="2304661" y="1137851"/>
                    </a:moveTo>
                    <a:lnTo>
                      <a:pt x="2304662" y="1137870"/>
                    </a:lnTo>
                    <a:lnTo>
                      <a:pt x="2304661" y="1137890"/>
                    </a:lnTo>
                    <a:close/>
                    <a:moveTo>
                      <a:pt x="1147665" y="0"/>
                    </a:moveTo>
                    <a:lnTo>
                      <a:pt x="1147665" y="2275741"/>
                    </a:lnTo>
                    <a:lnTo>
                      <a:pt x="920096" y="2253078"/>
                    </a:lnTo>
                    <a:cubicBezTo>
                      <a:pt x="394998" y="2146933"/>
                      <a:pt x="0" y="1687969"/>
                      <a:pt x="0" y="1137870"/>
                    </a:cubicBezTo>
                    <a:cubicBezTo>
                      <a:pt x="0" y="587771"/>
                      <a:pt x="394998" y="128808"/>
                      <a:pt x="920096" y="22662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31461974-5D7A-45EF-92A7-E30C147575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431986" y="2356600"/>
                <a:ext cx="526937" cy="558591"/>
              </a:xfrm>
              <a:prstGeom prst="rect">
                <a:avLst/>
              </a:prstGeom>
            </p:spPr>
          </p:pic>
        </p:grp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D032626D-E808-4C1C-AD05-022EE7C3E3CC}"/>
              </a:ext>
            </a:extLst>
          </p:cNvPr>
          <p:cNvSpPr txBox="1"/>
          <p:nvPr/>
        </p:nvSpPr>
        <p:spPr>
          <a:xfrm rot="16200000">
            <a:off x="-971250" y="3153980"/>
            <a:ext cx="2275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1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E-Pharmacy</a:t>
            </a:r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560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 L 0.85482 0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457C261-F6CA-4900-AA7B-803EF3317276}"/>
              </a:ext>
            </a:extLst>
          </p:cNvPr>
          <p:cNvGrpSpPr/>
          <p:nvPr/>
        </p:nvGrpSpPr>
        <p:grpSpPr>
          <a:xfrm>
            <a:off x="-681" y="-5"/>
            <a:ext cx="13357032" cy="6858000"/>
            <a:chOff x="-1" y="-2"/>
            <a:chExt cx="13357032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40DB6F3-2D21-4AC5-B875-0720645547AA}"/>
                </a:ext>
              </a:extLst>
            </p:cNvPr>
            <p:cNvSpPr/>
            <p:nvPr/>
          </p:nvSpPr>
          <p:spPr>
            <a:xfrm>
              <a:off x="-1" y="-2"/>
              <a:ext cx="12192001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0CAA953-81C3-465E-B0EC-D4ECD9B9AE82}"/>
                </a:ext>
              </a:extLst>
            </p:cNvPr>
            <p:cNvGrpSpPr/>
            <p:nvPr/>
          </p:nvGrpSpPr>
          <p:grpSpPr>
            <a:xfrm>
              <a:off x="11052369" y="2291127"/>
              <a:ext cx="2304662" cy="2275741"/>
              <a:chOff x="9375969" y="1498027"/>
              <a:chExt cx="2304662" cy="2275741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3C877C7F-F5B4-43E3-B167-F45257702F4E}"/>
                  </a:ext>
                </a:extLst>
              </p:cNvPr>
              <p:cNvSpPr/>
              <p:nvPr/>
            </p:nvSpPr>
            <p:spPr>
              <a:xfrm>
                <a:off x="9375969" y="1498027"/>
                <a:ext cx="2304662" cy="2275741"/>
              </a:xfrm>
              <a:custGeom>
                <a:avLst/>
                <a:gdLst>
                  <a:gd name="connsiteX0" fmla="*/ 2304661 w 2304662"/>
                  <a:gd name="connsiteY0" fmla="*/ 1137851 h 2275741"/>
                  <a:gd name="connsiteX1" fmla="*/ 2304662 w 2304662"/>
                  <a:gd name="connsiteY1" fmla="*/ 1137870 h 2275741"/>
                  <a:gd name="connsiteX2" fmla="*/ 2304661 w 2304662"/>
                  <a:gd name="connsiteY2" fmla="*/ 1137890 h 2275741"/>
                  <a:gd name="connsiteX3" fmla="*/ 1147665 w 2304662"/>
                  <a:gd name="connsiteY3" fmla="*/ 0 h 2275741"/>
                  <a:gd name="connsiteX4" fmla="*/ 1147665 w 2304662"/>
                  <a:gd name="connsiteY4" fmla="*/ 2275741 h 2275741"/>
                  <a:gd name="connsiteX5" fmla="*/ 920096 w 2304662"/>
                  <a:gd name="connsiteY5" fmla="*/ 2253078 h 2275741"/>
                  <a:gd name="connsiteX6" fmla="*/ 0 w 2304662"/>
                  <a:gd name="connsiteY6" fmla="*/ 1137870 h 2275741"/>
                  <a:gd name="connsiteX7" fmla="*/ 920096 w 2304662"/>
                  <a:gd name="connsiteY7" fmla="*/ 22662 h 2275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04662" h="2275741">
                    <a:moveTo>
                      <a:pt x="2304661" y="1137851"/>
                    </a:moveTo>
                    <a:lnTo>
                      <a:pt x="2304662" y="1137870"/>
                    </a:lnTo>
                    <a:lnTo>
                      <a:pt x="2304661" y="1137890"/>
                    </a:lnTo>
                    <a:close/>
                    <a:moveTo>
                      <a:pt x="1147665" y="0"/>
                    </a:moveTo>
                    <a:lnTo>
                      <a:pt x="1147665" y="2275741"/>
                    </a:lnTo>
                    <a:lnTo>
                      <a:pt x="920096" y="2253078"/>
                    </a:lnTo>
                    <a:cubicBezTo>
                      <a:pt x="394998" y="2146933"/>
                      <a:pt x="0" y="1687969"/>
                      <a:pt x="0" y="1137870"/>
                    </a:cubicBezTo>
                    <a:cubicBezTo>
                      <a:pt x="0" y="587771"/>
                      <a:pt x="394998" y="128808"/>
                      <a:pt x="920096" y="22662"/>
                    </a:cubicBezTo>
                    <a:close/>
                  </a:path>
                </a:pathLst>
              </a:custGeom>
              <a:solidFill>
                <a:srgbClr val="FC5E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817F393-C2A6-4134-8FDF-FDCEE0456A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431986" y="2356600"/>
                <a:ext cx="526937" cy="558591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A47664-ADFD-468A-BD1B-8A0DCC3731E6}"/>
                  </a:ext>
                </a:extLst>
              </p:cNvPr>
              <p:cNvSpPr txBox="1"/>
              <p:nvPr/>
            </p:nvSpPr>
            <p:spPr>
              <a:xfrm rot="16200000">
                <a:off x="9451149" y="2374286"/>
                <a:ext cx="1676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>
                    <a:solidFill>
                      <a:schemeClr val="bg1"/>
                    </a:solidFill>
                  </a:rPr>
                  <a:t>giới thiệu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216E0C-370D-4EA6-A819-57902010D7D3}"/>
              </a:ext>
            </a:extLst>
          </p:cNvPr>
          <p:cNvGrpSpPr/>
          <p:nvPr/>
        </p:nvGrpSpPr>
        <p:grpSpPr>
          <a:xfrm>
            <a:off x="-452577" y="0"/>
            <a:ext cx="13357032" cy="6858000"/>
            <a:chOff x="-1" y="-2"/>
            <a:chExt cx="1335703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6E00CE-1F36-4B07-AC00-6982110DE0AC}"/>
                </a:ext>
              </a:extLst>
            </p:cNvPr>
            <p:cNvSpPr/>
            <p:nvPr/>
          </p:nvSpPr>
          <p:spPr>
            <a:xfrm>
              <a:off x="-1" y="-2"/>
              <a:ext cx="12192001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3C70C12-E194-48FD-8B3C-C1037EF248FA}"/>
                </a:ext>
              </a:extLst>
            </p:cNvPr>
            <p:cNvGrpSpPr/>
            <p:nvPr/>
          </p:nvGrpSpPr>
          <p:grpSpPr>
            <a:xfrm>
              <a:off x="11052369" y="2291127"/>
              <a:ext cx="2304662" cy="2275741"/>
              <a:chOff x="9375969" y="1498027"/>
              <a:chExt cx="2304662" cy="2275741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D97F6131-772D-46AA-AC4B-36DE9CF3682C}"/>
                  </a:ext>
                </a:extLst>
              </p:cNvPr>
              <p:cNvSpPr/>
              <p:nvPr/>
            </p:nvSpPr>
            <p:spPr>
              <a:xfrm>
                <a:off x="9375969" y="1498027"/>
                <a:ext cx="2304662" cy="2275741"/>
              </a:xfrm>
              <a:custGeom>
                <a:avLst/>
                <a:gdLst>
                  <a:gd name="connsiteX0" fmla="*/ 2304661 w 2304662"/>
                  <a:gd name="connsiteY0" fmla="*/ 1137851 h 2275741"/>
                  <a:gd name="connsiteX1" fmla="*/ 2304662 w 2304662"/>
                  <a:gd name="connsiteY1" fmla="*/ 1137870 h 2275741"/>
                  <a:gd name="connsiteX2" fmla="*/ 2304661 w 2304662"/>
                  <a:gd name="connsiteY2" fmla="*/ 1137890 h 2275741"/>
                  <a:gd name="connsiteX3" fmla="*/ 1147665 w 2304662"/>
                  <a:gd name="connsiteY3" fmla="*/ 0 h 2275741"/>
                  <a:gd name="connsiteX4" fmla="*/ 1147665 w 2304662"/>
                  <a:gd name="connsiteY4" fmla="*/ 2275741 h 2275741"/>
                  <a:gd name="connsiteX5" fmla="*/ 920096 w 2304662"/>
                  <a:gd name="connsiteY5" fmla="*/ 2253078 h 2275741"/>
                  <a:gd name="connsiteX6" fmla="*/ 0 w 2304662"/>
                  <a:gd name="connsiteY6" fmla="*/ 1137870 h 2275741"/>
                  <a:gd name="connsiteX7" fmla="*/ 920096 w 2304662"/>
                  <a:gd name="connsiteY7" fmla="*/ 22662 h 2275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04662" h="2275741">
                    <a:moveTo>
                      <a:pt x="2304661" y="1137851"/>
                    </a:moveTo>
                    <a:lnTo>
                      <a:pt x="2304662" y="1137870"/>
                    </a:lnTo>
                    <a:lnTo>
                      <a:pt x="2304661" y="1137890"/>
                    </a:lnTo>
                    <a:close/>
                    <a:moveTo>
                      <a:pt x="1147665" y="0"/>
                    </a:moveTo>
                    <a:lnTo>
                      <a:pt x="1147665" y="2275741"/>
                    </a:lnTo>
                    <a:lnTo>
                      <a:pt x="920096" y="2253078"/>
                    </a:lnTo>
                    <a:cubicBezTo>
                      <a:pt x="394998" y="2146933"/>
                      <a:pt x="0" y="1687969"/>
                      <a:pt x="0" y="1137870"/>
                    </a:cubicBezTo>
                    <a:cubicBezTo>
                      <a:pt x="0" y="587771"/>
                      <a:pt x="394998" y="128808"/>
                      <a:pt x="920096" y="22662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15F5C1EC-085F-460C-9C6A-6455D8AA71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431986" y="2356600"/>
                <a:ext cx="526937" cy="558591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D66190-0DC8-47D5-88EE-3114CB2E9052}"/>
                  </a:ext>
                </a:extLst>
              </p:cNvPr>
              <p:cNvSpPr txBox="1"/>
              <p:nvPr/>
            </p:nvSpPr>
            <p:spPr>
              <a:xfrm rot="16200000">
                <a:off x="9261379" y="2374286"/>
                <a:ext cx="20557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>
                    <a:solidFill>
                      <a:schemeClr val="bg1"/>
                    </a:solidFill>
                  </a:rPr>
                  <a:t>mô tả chung</a:t>
                </a:r>
              </a:p>
            </p:txBody>
          </p:sp>
        </p:grpSp>
      </p:grpSp>
      <p:sp>
        <p:nvSpPr>
          <p:cNvPr id="29" name="Title 2">
            <a:extLst>
              <a:ext uri="{FF2B5EF4-FFF2-40B4-BE49-F238E27FC236}">
                <a16:creationId xmlns:a16="http://schemas.microsoft.com/office/drawing/2014/main" id="{35EF097F-1A9B-4EC7-8983-CAA3B0C0709F}"/>
              </a:ext>
            </a:extLst>
          </p:cNvPr>
          <p:cNvSpPr txBox="1">
            <a:spLocks/>
          </p:cNvSpPr>
          <p:nvPr/>
        </p:nvSpPr>
        <p:spPr>
          <a:xfrm>
            <a:off x="987085" y="-2026"/>
            <a:ext cx="10515600" cy="103558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0" dist="38100" algn="l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2.1 Ý TƯỞNG NHÓM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5E02AF0-DE9F-4EC8-8A99-32B10D20E723}"/>
              </a:ext>
            </a:extLst>
          </p:cNvPr>
          <p:cNvGrpSpPr/>
          <p:nvPr/>
        </p:nvGrpSpPr>
        <p:grpSpPr>
          <a:xfrm>
            <a:off x="-11334751" y="5"/>
            <a:ext cx="13349095" cy="6858000"/>
            <a:chOff x="-1" y="-2"/>
            <a:chExt cx="13349095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FB0CC97-2FBD-47DA-BBA2-4CEAE0B0AE18}"/>
                </a:ext>
              </a:extLst>
            </p:cNvPr>
            <p:cNvSpPr/>
            <p:nvPr/>
          </p:nvSpPr>
          <p:spPr>
            <a:xfrm>
              <a:off x="-1" y="-2"/>
              <a:ext cx="12192001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02985CC-E10C-48B6-85E2-BA2D9485667A}"/>
                </a:ext>
              </a:extLst>
            </p:cNvPr>
            <p:cNvGrpSpPr/>
            <p:nvPr/>
          </p:nvGrpSpPr>
          <p:grpSpPr>
            <a:xfrm>
              <a:off x="11044432" y="2291127"/>
              <a:ext cx="2304662" cy="2275741"/>
              <a:chOff x="9368032" y="1498027"/>
              <a:chExt cx="2304662" cy="2275741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3706D0E-ECFB-4B92-A87E-A6A820D55637}"/>
                  </a:ext>
                </a:extLst>
              </p:cNvPr>
              <p:cNvSpPr/>
              <p:nvPr/>
            </p:nvSpPr>
            <p:spPr>
              <a:xfrm>
                <a:off x="9368032" y="1498027"/>
                <a:ext cx="2304662" cy="2275741"/>
              </a:xfrm>
              <a:custGeom>
                <a:avLst/>
                <a:gdLst>
                  <a:gd name="connsiteX0" fmla="*/ 2304661 w 2304662"/>
                  <a:gd name="connsiteY0" fmla="*/ 1137851 h 2275741"/>
                  <a:gd name="connsiteX1" fmla="*/ 2304662 w 2304662"/>
                  <a:gd name="connsiteY1" fmla="*/ 1137870 h 2275741"/>
                  <a:gd name="connsiteX2" fmla="*/ 2304661 w 2304662"/>
                  <a:gd name="connsiteY2" fmla="*/ 1137890 h 2275741"/>
                  <a:gd name="connsiteX3" fmla="*/ 1147665 w 2304662"/>
                  <a:gd name="connsiteY3" fmla="*/ 0 h 2275741"/>
                  <a:gd name="connsiteX4" fmla="*/ 1147665 w 2304662"/>
                  <a:gd name="connsiteY4" fmla="*/ 2275741 h 2275741"/>
                  <a:gd name="connsiteX5" fmla="*/ 920096 w 2304662"/>
                  <a:gd name="connsiteY5" fmla="*/ 2253078 h 2275741"/>
                  <a:gd name="connsiteX6" fmla="*/ 0 w 2304662"/>
                  <a:gd name="connsiteY6" fmla="*/ 1137870 h 2275741"/>
                  <a:gd name="connsiteX7" fmla="*/ 920096 w 2304662"/>
                  <a:gd name="connsiteY7" fmla="*/ 22662 h 2275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04662" h="2275741">
                    <a:moveTo>
                      <a:pt x="2304661" y="1137851"/>
                    </a:moveTo>
                    <a:lnTo>
                      <a:pt x="2304662" y="1137870"/>
                    </a:lnTo>
                    <a:lnTo>
                      <a:pt x="2304661" y="1137890"/>
                    </a:lnTo>
                    <a:close/>
                    <a:moveTo>
                      <a:pt x="1147665" y="0"/>
                    </a:moveTo>
                    <a:lnTo>
                      <a:pt x="1147665" y="2275741"/>
                    </a:lnTo>
                    <a:lnTo>
                      <a:pt x="920096" y="2253078"/>
                    </a:lnTo>
                    <a:cubicBezTo>
                      <a:pt x="394998" y="2146933"/>
                      <a:pt x="0" y="1687969"/>
                      <a:pt x="0" y="1137870"/>
                    </a:cubicBezTo>
                    <a:cubicBezTo>
                      <a:pt x="0" y="587771"/>
                      <a:pt x="394998" y="128808"/>
                      <a:pt x="920096" y="22662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60F63B79-0B18-4303-83B5-BB160E2DE2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431986" y="2356600"/>
                <a:ext cx="526937" cy="558591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2EB59A-03E5-44C0-955A-5E49559FB999}"/>
                  </a:ext>
                </a:extLst>
              </p:cNvPr>
              <p:cNvSpPr txBox="1"/>
              <p:nvPr/>
            </p:nvSpPr>
            <p:spPr>
              <a:xfrm rot="16200000">
                <a:off x="9707401" y="2374285"/>
                <a:ext cx="12000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>
                    <a:solidFill>
                      <a:schemeClr val="bg1"/>
                    </a:solidFill>
                  </a:rPr>
                  <a:t>đặc tả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8CBF283-390E-496D-8DAC-D138762C7852}"/>
              </a:ext>
            </a:extLst>
          </p:cNvPr>
          <p:cNvGrpSpPr/>
          <p:nvPr/>
        </p:nvGrpSpPr>
        <p:grpSpPr>
          <a:xfrm>
            <a:off x="-11799032" y="0"/>
            <a:ext cx="13349095" cy="6858000"/>
            <a:chOff x="-1" y="-2"/>
            <a:chExt cx="13349095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B21FF6E-730D-4169-9065-EBAF0068CCFA}"/>
                </a:ext>
              </a:extLst>
            </p:cNvPr>
            <p:cNvSpPr/>
            <p:nvPr/>
          </p:nvSpPr>
          <p:spPr>
            <a:xfrm>
              <a:off x="-1" y="-2"/>
              <a:ext cx="12192001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F6D627D-FED2-401C-944E-9F3FA50D44E5}"/>
                </a:ext>
              </a:extLst>
            </p:cNvPr>
            <p:cNvGrpSpPr/>
            <p:nvPr/>
          </p:nvGrpSpPr>
          <p:grpSpPr>
            <a:xfrm>
              <a:off x="11044432" y="2291127"/>
              <a:ext cx="2304662" cy="2275741"/>
              <a:chOff x="9368032" y="1498027"/>
              <a:chExt cx="2304662" cy="2275741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659C607-8E87-4258-9AC6-8220B6B7AEA0}"/>
                  </a:ext>
                </a:extLst>
              </p:cNvPr>
              <p:cNvSpPr/>
              <p:nvPr/>
            </p:nvSpPr>
            <p:spPr>
              <a:xfrm>
                <a:off x="9368032" y="1498027"/>
                <a:ext cx="2304662" cy="2275741"/>
              </a:xfrm>
              <a:custGeom>
                <a:avLst/>
                <a:gdLst>
                  <a:gd name="connsiteX0" fmla="*/ 2304661 w 2304662"/>
                  <a:gd name="connsiteY0" fmla="*/ 1137851 h 2275741"/>
                  <a:gd name="connsiteX1" fmla="*/ 2304662 w 2304662"/>
                  <a:gd name="connsiteY1" fmla="*/ 1137870 h 2275741"/>
                  <a:gd name="connsiteX2" fmla="*/ 2304661 w 2304662"/>
                  <a:gd name="connsiteY2" fmla="*/ 1137890 h 2275741"/>
                  <a:gd name="connsiteX3" fmla="*/ 1147665 w 2304662"/>
                  <a:gd name="connsiteY3" fmla="*/ 0 h 2275741"/>
                  <a:gd name="connsiteX4" fmla="*/ 1147665 w 2304662"/>
                  <a:gd name="connsiteY4" fmla="*/ 2275741 h 2275741"/>
                  <a:gd name="connsiteX5" fmla="*/ 920096 w 2304662"/>
                  <a:gd name="connsiteY5" fmla="*/ 2253078 h 2275741"/>
                  <a:gd name="connsiteX6" fmla="*/ 0 w 2304662"/>
                  <a:gd name="connsiteY6" fmla="*/ 1137870 h 2275741"/>
                  <a:gd name="connsiteX7" fmla="*/ 920096 w 2304662"/>
                  <a:gd name="connsiteY7" fmla="*/ 22662 h 2275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04662" h="2275741">
                    <a:moveTo>
                      <a:pt x="2304661" y="1137851"/>
                    </a:moveTo>
                    <a:lnTo>
                      <a:pt x="2304662" y="1137870"/>
                    </a:lnTo>
                    <a:lnTo>
                      <a:pt x="2304661" y="1137890"/>
                    </a:lnTo>
                    <a:close/>
                    <a:moveTo>
                      <a:pt x="1147665" y="0"/>
                    </a:moveTo>
                    <a:lnTo>
                      <a:pt x="1147665" y="2275741"/>
                    </a:lnTo>
                    <a:lnTo>
                      <a:pt x="920096" y="2253078"/>
                    </a:lnTo>
                    <a:cubicBezTo>
                      <a:pt x="394998" y="2146933"/>
                      <a:pt x="0" y="1687969"/>
                      <a:pt x="0" y="1137870"/>
                    </a:cubicBezTo>
                    <a:cubicBezTo>
                      <a:pt x="0" y="587771"/>
                      <a:pt x="394998" y="128808"/>
                      <a:pt x="920096" y="22662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31461974-5D7A-45EF-92A7-E30C147575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431986" y="2356600"/>
                <a:ext cx="526937" cy="558591"/>
              </a:xfrm>
              <a:prstGeom prst="rect">
                <a:avLst/>
              </a:prstGeom>
            </p:spPr>
          </p:pic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45C18024-ABB6-45F3-991C-725B074FDDA5}"/>
              </a:ext>
            </a:extLst>
          </p:cNvPr>
          <p:cNvSpPr txBox="1"/>
          <p:nvPr/>
        </p:nvSpPr>
        <p:spPr>
          <a:xfrm rot="16200000">
            <a:off x="-971250" y="3153980"/>
            <a:ext cx="2275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E-Pharmacy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BF3ED0-D6DC-4832-88AD-7FD9CD4CD214}"/>
              </a:ext>
            </a:extLst>
          </p:cNvPr>
          <p:cNvSpPr txBox="1"/>
          <p:nvPr/>
        </p:nvSpPr>
        <p:spPr>
          <a:xfrm>
            <a:off x="1268956" y="1180246"/>
            <a:ext cx="9069015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Hán-Nôm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cốt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truyện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hứng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thú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khô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khan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nhàm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chán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suốt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cốt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truyện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đố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Hán-Nôm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khiến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100" dirty="0">
                <a:effectLst>
                  <a:outerShdw blurRad="1016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vi-VN" sz="2100" dirty="0">
              <a:effectLst>
                <a:outerShdw blurRad="101600" dist="38100" algn="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2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457C261-F6CA-4900-AA7B-803EF3317276}"/>
              </a:ext>
            </a:extLst>
          </p:cNvPr>
          <p:cNvGrpSpPr/>
          <p:nvPr/>
        </p:nvGrpSpPr>
        <p:grpSpPr>
          <a:xfrm>
            <a:off x="-681" y="-5"/>
            <a:ext cx="13357032" cy="6858000"/>
            <a:chOff x="-1" y="-2"/>
            <a:chExt cx="13357032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40DB6F3-2D21-4AC5-B875-0720645547AA}"/>
                </a:ext>
              </a:extLst>
            </p:cNvPr>
            <p:cNvSpPr/>
            <p:nvPr/>
          </p:nvSpPr>
          <p:spPr>
            <a:xfrm>
              <a:off x="-1" y="-2"/>
              <a:ext cx="12192001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0CAA953-81C3-465E-B0EC-D4ECD9B9AE82}"/>
                </a:ext>
              </a:extLst>
            </p:cNvPr>
            <p:cNvGrpSpPr/>
            <p:nvPr/>
          </p:nvGrpSpPr>
          <p:grpSpPr>
            <a:xfrm>
              <a:off x="11052369" y="2291127"/>
              <a:ext cx="2304662" cy="2275741"/>
              <a:chOff x="9375969" y="1498027"/>
              <a:chExt cx="2304662" cy="2275741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3C877C7F-F5B4-43E3-B167-F45257702F4E}"/>
                  </a:ext>
                </a:extLst>
              </p:cNvPr>
              <p:cNvSpPr/>
              <p:nvPr/>
            </p:nvSpPr>
            <p:spPr>
              <a:xfrm>
                <a:off x="9375969" y="1498027"/>
                <a:ext cx="2304662" cy="2275741"/>
              </a:xfrm>
              <a:custGeom>
                <a:avLst/>
                <a:gdLst>
                  <a:gd name="connsiteX0" fmla="*/ 2304661 w 2304662"/>
                  <a:gd name="connsiteY0" fmla="*/ 1137851 h 2275741"/>
                  <a:gd name="connsiteX1" fmla="*/ 2304662 w 2304662"/>
                  <a:gd name="connsiteY1" fmla="*/ 1137870 h 2275741"/>
                  <a:gd name="connsiteX2" fmla="*/ 2304661 w 2304662"/>
                  <a:gd name="connsiteY2" fmla="*/ 1137890 h 2275741"/>
                  <a:gd name="connsiteX3" fmla="*/ 1147665 w 2304662"/>
                  <a:gd name="connsiteY3" fmla="*/ 0 h 2275741"/>
                  <a:gd name="connsiteX4" fmla="*/ 1147665 w 2304662"/>
                  <a:gd name="connsiteY4" fmla="*/ 2275741 h 2275741"/>
                  <a:gd name="connsiteX5" fmla="*/ 920096 w 2304662"/>
                  <a:gd name="connsiteY5" fmla="*/ 2253078 h 2275741"/>
                  <a:gd name="connsiteX6" fmla="*/ 0 w 2304662"/>
                  <a:gd name="connsiteY6" fmla="*/ 1137870 h 2275741"/>
                  <a:gd name="connsiteX7" fmla="*/ 920096 w 2304662"/>
                  <a:gd name="connsiteY7" fmla="*/ 22662 h 2275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04662" h="2275741">
                    <a:moveTo>
                      <a:pt x="2304661" y="1137851"/>
                    </a:moveTo>
                    <a:lnTo>
                      <a:pt x="2304662" y="1137870"/>
                    </a:lnTo>
                    <a:lnTo>
                      <a:pt x="2304661" y="1137890"/>
                    </a:lnTo>
                    <a:close/>
                    <a:moveTo>
                      <a:pt x="1147665" y="0"/>
                    </a:moveTo>
                    <a:lnTo>
                      <a:pt x="1147665" y="2275741"/>
                    </a:lnTo>
                    <a:lnTo>
                      <a:pt x="920096" y="2253078"/>
                    </a:lnTo>
                    <a:cubicBezTo>
                      <a:pt x="394998" y="2146933"/>
                      <a:pt x="0" y="1687969"/>
                      <a:pt x="0" y="1137870"/>
                    </a:cubicBezTo>
                    <a:cubicBezTo>
                      <a:pt x="0" y="587771"/>
                      <a:pt x="394998" y="128808"/>
                      <a:pt x="920096" y="22662"/>
                    </a:cubicBezTo>
                    <a:close/>
                  </a:path>
                </a:pathLst>
              </a:custGeom>
              <a:solidFill>
                <a:srgbClr val="FC5E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817F393-C2A6-4134-8FDF-FDCEE0456A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431986" y="2356600"/>
                <a:ext cx="526937" cy="558591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A47664-ADFD-468A-BD1B-8A0DCC3731E6}"/>
                  </a:ext>
                </a:extLst>
              </p:cNvPr>
              <p:cNvSpPr txBox="1"/>
              <p:nvPr/>
            </p:nvSpPr>
            <p:spPr>
              <a:xfrm rot="16200000">
                <a:off x="9451149" y="2374286"/>
                <a:ext cx="1676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>
                    <a:solidFill>
                      <a:schemeClr val="bg1"/>
                    </a:solidFill>
                  </a:rPr>
                  <a:t>giới thiệu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216E0C-370D-4EA6-A819-57902010D7D3}"/>
              </a:ext>
            </a:extLst>
          </p:cNvPr>
          <p:cNvGrpSpPr/>
          <p:nvPr/>
        </p:nvGrpSpPr>
        <p:grpSpPr>
          <a:xfrm>
            <a:off x="-452577" y="0"/>
            <a:ext cx="13357032" cy="6858000"/>
            <a:chOff x="-1" y="-2"/>
            <a:chExt cx="1335703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6E00CE-1F36-4B07-AC00-6982110DE0AC}"/>
                </a:ext>
              </a:extLst>
            </p:cNvPr>
            <p:cNvSpPr/>
            <p:nvPr/>
          </p:nvSpPr>
          <p:spPr>
            <a:xfrm>
              <a:off x="-1" y="-2"/>
              <a:ext cx="12192001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3C70C12-E194-48FD-8B3C-C1037EF248FA}"/>
                </a:ext>
              </a:extLst>
            </p:cNvPr>
            <p:cNvGrpSpPr/>
            <p:nvPr/>
          </p:nvGrpSpPr>
          <p:grpSpPr>
            <a:xfrm>
              <a:off x="11052369" y="2291127"/>
              <a:ext cx="2304662" cy="2275741"/>
              <a:chOff x="9375969" y="1498027"/>
              <a:chExt cx="2304662" cy="2275741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D97F6131-772D-46AA-AC4B-36DE9CF3682C}"/>
                  </a:ext>
                </a:extLst>
              </p:cNvPr>
              <p:cNvSpPr/>
              <p:nvPr/>
            </p:nvSpPr>
            <p:spPr>
              <a:xfrm>
                <a:off x="9375969" y="1498027"/>
                <a:ext cx="2304662" cy="2275741"/>
              </a:xfrm>
              <a:custGeom>
                <a:avLst/>
                <a:gdLst>
                  <a:gd name="connsiteX0" fmla="*/ 2304661 w 2304662"/>
                  <a:gd name="connsiteY0" fmla="*/ 1137851 h 2275741"/>
                  <a:gd name="connsiteX1" fmla="*/ 2304662 w 2304662"/>
                  <a:gd name="connsiteY1" fmla="*/ 1137870 h 2275741"/>
                  <a:gd name="connsiteX2" fmla="*/ 2304661 w 2304662"/>
                  <a:gd name="connsiteY2" fmla="*/ 1137890 h 2275741"/>
                  <a:gd name="connsiteX3" fmla="*/ 1147665 w 2304662"/>
                  <a:gd name="connsiteY3" fmla="*/ 0 h 2275741"/>
                  <a:gd name="connsiteX4" fmla="*/ 1147665 w 2304662"/>
                  <a:gd name="connsiteY4" fmla="*/ 2275741 h 2275741"/>
                  <a:gd name="connsiteX5" fmla="*/ 920096 w 2304662"/>
                  <a:gd name="connsiteY5" fmla="*/ 2253078 h 2275741"/>
                  <a:gd name="connsiteX6" fmla="*/ 0 w 2304662"/>
                  <a:gd name="connsiteY6" fmla="*/ 1137870 h 2275741"/>
                  <a:gd name="connsiteX7" fmla="*/ 920096 w 2304662"/>
                  <a:gd name="connsiteY7" fmla="*/ 22662 h 2275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04662" h="2275741">
                    <a:moveTo>
                      <a:pt x="2304661" y="1137851"/>
                    </a:moveTo>
                    <a:lnTo>
                      <a:pt x="2304662" y="1137870"/>
                    </a:lnTo>
                    <a:lnTo>
                      <a:pt x="2304661" y="1137890"/>
                    </a:lnTo>
                    <a:close/>
                    <a:moveTo>
                      <a:pt x="1147665" y="0"/>
                    </a:moveTo>
                    <a:lnTo>
                      <a:pt x="1147665" y="2275741"/>
                    </a:lnTo>
                    <a:lnTo>
                      <a:pt x="920096" y="2253078"/>
                    </a:lnTo>
                    <a:cubicBezTo>
                      <a:pt x="394998" y="2146933"/>
                      <a:pt x="0" y="1687969"/>
                      <a:pt x="0" y="1137870"/>
                    </a:cubicBezTo>
                    <a:cubicBezTo>
                      <a:pt x="0" y="587771"/>
                      <a:pt x="394998" y="128808"/>
                      <a:pt x="920096" y="22662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15F5C1EC-085F-460C-9C6A-6455D8AA71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431986" y="2356600"/>
                <a:ext cx="526937" cy="558591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D66190-0DC8-47D5-88EE-3114CB2E9052}"/>
                  </a:ext>
                </a:extLst>
              </p:cNvPr>
              <p:cNvSpPr txBox="1"/>
              <p:nvPr/>
            </p:nvSpPr>
            <p:spPr>
              <a:xfrm rot="16200000">
                <a:off x="9261379" y="2374286"/>
                <a:ext cx="20557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>
                    <a:solidFill>
                      <a:schemeClr val="bg1"/>
                    </a:solidFill>
                  </a:rPr>
                  <a:t>mô tả chung</a:t>
                </a: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5E02AF0-DE9F-4EC8-8A99-32B10D20E723}"/>
              </a:ext>
            </a:extLst>
          </p:cNvPr>
          <p:cNvGrpSpPr/>
          <p:nvPr/>
        </p:nvGrpSpPr>
        <p:grpSpPr>
          <a:xfrm>
            <a:off x="-11334751" y="5"/>
            <a:ext cx="13349095" cy="6858000"/>
            <a:chOff x="-1" y="-2"/>
            <a:chExt cx="13349095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FB0CC97-2FBD-47DA-BBA2-4CEAE0B0AE18}"/>
                </a:ext>
              </a:extLst>
            </p:cNvPr>
            <p:cNvSpPr/>
            <p:nvPr/>
          </p:nvSpPr>
          <p:spPr>
            <a:xfrm>
              <a:off x="-1" y="-2"/>
              <a:ext cx="12192001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02985CC-E10C-48B6-85E2-BA2D9485667A}"/>
                </a:ext>
              </a:extLst>
            </p:cNvPr>
            <p:cNvGrpSpPr/>
            <p:nvPr/>
          </p:nvGrpSpPr>
          <p:grpSpPr>
            <a:xfrm>
              <a:off x="11044432" y="2291127"/>
              <a:ext cx="2304662" cy="2275741"/>
              <a:chOff x="9368032" y="1498027"/>
              <a:chExt cx="2304662" cy="2275741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3706D0E-ECFB-4B92-A87E-A6A820D55637}"/>
                  </a:ext>
                </a:extLst>
              </p:cNvPr>
              <p:cNvSpPr/>
              <p:nvPr/>
            </p:nvSpPr>
            <p:spPr>
              <a:xfrm>
                <a:off x="9368032" y="1498027"/>
                <a:ext cx="2304662" cy="2275741"/>
              </a:xfrm>
              <a:custGeom>
                <a:avLst/>
                <a:gdLst>
                  <a:gd name="connsiteX0" fmla="*/ 2304661 w 2304662"/>
                  <a:gd name="connsiteY0" fmla="*/ 1137851 h 2275741"/>
                  <a:gd name="connsiteX1" fmla="*/ 2304662 w 2304662"/>
                  <a:gd name="connsiteY1" fmla="*/ 1137870 h 2275741"/>
                  <a:gd name="connsiteX2" fmla="*/ 2304661 w 2304662"/>
                  <a:gd name="connsiteY2" fmla="*/ 1137890 h 2275741"/>
                  <a:gd name="connsiteX3" fmla="*/ 1147665 w 2304662"/>
                  <a:gd name="connsiteY3" fmla="*/ 0 h 2275741"/>
                  <a:gd name="connsiteX4" fmla="*/ 1147665 w 2304662"/>
                  <a:gd name="connsiteY4" fmla="*/ 2275741 h 2275741"/>
                  <a:gd name="connsiteX5" fmla="*/ 920096 w 2304662"/>
                  <a:gd name="connsiteY5" fmla="*/ 2253078 h 2275741"/>
                  <a:gd name="connsiteX6" fmla="*/ 0 w 2304662"/>
                  <a:gd name="connsiteY6" fmla="*/ 1137870 h 2275741"/>
                  <a:gd name="connsiteX7" fmla="*/ 920096 w 2304662"/>
                  <a:gd name="connsiteY7" fmla="*/ 22662 h 2275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04662" h="2275741">
                    <a:moveTo>
                      <a:pt x="2304661" y="1137851"/>
                    </a:moveTo>
                    <a:lnTo>
                      <a:pt x="2304662" y="1137870"/>
                    </a:lnTo>
                    <a:lnTo>
                      <a:pt x="2304661" y="1137890"/>
                    </a:lnTo>
                    <a:close/>
                    <a:moveTo>
                      <a:pt x="1147665" y="0"/>
                    </a:moveTo>
                    <a:lnTo>
                      <a:pt x="1147665" y="2275741"/>
                    </a:lnTo>
                    <a:lnTo>
                      <a:pt x="920096" y="2253078"/>
                    </a:lnTo>
                    <a:cubicBezTo>
                      <a:pt x="394998" y="2146933"/>
                      <a:pt x="0" y="1687969"/>
                      <a:pt x="0" y="1137870"/>
                    </a:cubicBezTo>
                    <a:cubicBezTo>
                      <a:pt x="0" y="587771"/>
                      <a:pt x="394998" y="128808"/>
                      <a:pt x="920096" y="22662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60F63B79-0B18-4303-83B5-BB160E2DE2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431986" y="2356600"/>
                <a:ext cx="526937" cy="558591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2EB59A-03E5-44C0-955A-5E49559FB999}"/>
                  </a:ext>
                </a:extLst>
              </p:cNvPr>
              <p:cNvSpPr txBox="1"/>
              <p:nvPr/>
            </p:nvSpPr>
            <p:spPr>
              <a:xfrm rot="16200000">
                <a:off x="9707401" y="2374285"/>
                <a:ext cx="12000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>
                    <a:solidFill>
                      <a:schemeClr val="bg1"/>
                    </a:solidFill>
                  </a:rPr>
                  <a:t>đặc tả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8CBF283-390E-496D-8DAC-D138762C7852}"/>
              </a:ext>
            </a:extLst>
          </p:cNvPr>
          <p:cNvGrpSpPr/>
          <p:nvPr/>
        </p:nvGrpSpPr>
        <p:grpSpPr>
          <a:xfrm>
            <a:off x="-11799032" y="0"/>
            <a:ext cx="13349095" cy="6858000"/>
            <a:chOff x="-1" y="-2"/>
            <a:chExt cx="13349095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B21FF6E-730D-4169-9065-EBAF0068CCFA}"/>
                </a:ext>
              </a:extLst>
            </p:cNvPr>
            <p:cNvSpPr/>
            <p:nvPr/>
          </p:nvSpPr>
          <p:spPr>
            <a:xfrm>
              <a:off x="-1" y="-2"/>
              <a:ext cx="12192001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F6D627D-FED2-401C-944E-9F3FA50D44E5}"/>
                </a:ext>
              </a:extLst>
            </p:cNvPr>
            <p:cNvGrpSpPr/>
            <p:nvPr/>
          </p:nvGrpSpPr>
          <p:grpSpPr>
            <a:xfrm>
              <a:off x="11044432" y="2291127"/>
              <a:ext cx="2304662" cy="2275741"/>
              <a:chOff x="9368032" y="1498027"/>
              <a:chExt cx="2304662" cy="2275741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659C607-8E87-4258-9AC6-8220B6B7AEA0}"/>
                  </a:ext>
                </a:extLst>
              </p:cNvPr>
              <p:cNvSpPr/>
              <p:nvPr/>
            </p:nvSpPr>
            <p:spPr>
              <a:xfrm>
                <a:off x="9368032" y="1498027"/>
                <a:ext cx="2304662" cy="2275741"/>
              </a:xfrm>
              <a:custGeom>
                <a:avLst/>
                <a:gdLst>
                  <a:gd name="connsiteX0" fmla="*/ 2304661 w 2304662"/>
                  <a:gd name="connsiteY0" fmla="*/ 1137851 h 2275741"/>
                  <a:gd name="connsiteX1" fmla="*/ 2304662 w 2304662"/>
                  <a:gd name="connsiteY1" fmla="*/ 1137870 h 2275741"/>
                  <a:gd name="connsiteX2" fmla="*/ 2304661 w 2304662"/>
                  <a:gd name="connsiteY2" fmla="*/ 1137890 h 2275741"/>
                  <a:gd name="connsiteX3" fmla="*/ 1147665 w 2304662"/>
                  <a:gd name="connsiteY3" fmla="*/ 0 h 2275741"/>
                  <a:gd name="connsiteX4" fmla="*/ 1147665 w 2304662"/>
                  <a:gd name="connsiteY4" fmla="*/ 2275741 h 2275741"/>
                  <a:gd name="connsiteX5" fmla="*/ 920096 w 2304662"/>
                  <a:gd name="connsiteY5" fmla="*/ 2253078 h 2275741"/>
                  <a:gd name="connsiteX6" fmla="*/ 0 w 2304662"/>
                  <a:gd name="connsiteY6" fmla="*/ 1137870 h 2275741"/>
                  <a:gd name="connsiteX7" fmla="*/ 920096 w 2304662"/>
                  <a:gd name="connsiteY7" fmla="*/ 22662 h 2275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04662" h="2275741">
                    <a:moveTo>
                      <a:pt x="2304661" y="1137851"/>
                    </a:moveTo>
                    <a:lnTo>
                      <a:pt x="2304662" y="1137870"/>
                    </a:lnTo>
                    <a:lnTo>
                      <a:pt x="2304661" y="1137890"/>
                    </a:lnTo>
                    <a:close/>
                    <a:moveTo>
                      <a:pt x="1147665" y="0"/>
                    </a:moveTo>
                    <a:lnTo>
                      <a:pt x="1147665" y="2275741"/>
                    </a:lnTo>
                    <a:lnTo>
                      <a:pt x="920096" y="2253078"/>
                    </a:lnTo>
                    <a:cubicBezTo>
                      <a:pt x="394998" y="2146933"/>
                      <a:pt x="0" y="1687969"/>
                      <a:pt x="0" y="1137870"/>
                    </a:cubicBezTo>
                    <a:cubicBezTo>
                      <a:pt x="0" y="587771"/>
                      <a:pt x="394998" y="128808"/>
                      <a:pt x="920096" y="22662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31461974-5D7A-45EF-92A7-E30C147575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431986" y="2356600"/>
                <a:ext cx="526937" cy="558591"/>
              </a:xfrm>
              <a:prstGeom prst="rect">
                <a:avLst/>
              </a:prstGeom>
            </p:spPr>
          </p:pic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CDA3EA7-EF8E-4075-A793-77E6AD2E543A}"/>
              </a:ext>
            </a:extLst>
          </p:cNvPr>
          <p:cNvSpPr txBox="1"/>
          <p:nvPr/>
        </p:nvSpPr>
        <p:spPr>
          <a:xfrm rot="16200000">
            <a:off x="-971250" y="3153980"/>
            <a:ext cx="2275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1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E-Pharmacy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0557DD-9864-4DB3-89A2-5A81D4D95F43}"/>
              </a:ext>
            </a:extLst>
          </p:cNvPr>
          <p:cNvSpPr txBox="1"/>
          <p:nvPr/>
        </p:nvSpPr>
        <p:spPr>
          <a:xfrm>
            <a:off x="3505200" y="2441010"/>
            <a:ext cx="575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DEMO SẢN PHẨM</a:t>
            </a:r>
          </a:p>
        </p:txBody>
      </p:sp>
    </p:spTree>
    <p:extLst>
      <p:ext uri="{BB962C8B-B14F-4D97-AF65-F5344CB8AC3E}">
        <p14:creationId xmlns:p14="http://schemas.microsoft.com/office/powerpoint/2010/main" val="559423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457C261-F6CA-4900-AA7B-803EF3317276}"/>
              </a:ext>
            </a:extLst>
          </p:cNvPr>
          <p:cNvGrpSpPr/>
          <p:nvPr/>
        </p:nvGrpSpPr>
        <p:grpSpPr>
          <a:xfrm>
            <a:off x="-681" y="-5"/>
            <a:ext cx="13357032" cy="6858000"/>
            <a:chOff x="-1" y="-2"/>
            <a:chExt cx="13357032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40DB6F3-2D21-4AC5-B875-0720645547AA}"/>
                </a:ext>
              </a:extLst>
            </p:cNvPr>
            <p:cNvSpPr/>
            <p:nvPr/>
          </p:nvSpPr>
          <p:spPr>
            <a:xfrm>
              <a:off x="-1" y="-2"/>
              <a:ext cx="12192001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0CAA953-81C3-465E-B0EC-D4ECD9B9AE82}"/>
                </a:ext>
              </a:extLst>
            </p:cNvPr>
            <p:cNvGrpSpPr/>
            <p:nvPr/>
          </p:nvGrpSpPr>
          <p:grpSpPr>
            <a:xfrm>
              <a:off x="11052369" y="2291127"/>
              <a:ext cx="2304662" cy="2275741"/>
              <a:chOff x="9375969" y="1498027"/>
              <a:chExt cx="2304662" cy="2275741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3C877C7F-F5B4-43E3-B167-F45257702F4E}"/>
                  </a:ext>
                </a:extLst>
              </p:cNvPr>
              <p:cNvSpPr/>
              <p:nvPr/>
            </p:nvSpPr>
            <p:spPr>
              <a:xfrm>
                <a:off x="9375969" y="1498027"/>
                <a:ext cx="2304662" cy="2275741"/>
              </a:xfrm>
              <a:custGeom>
                <a:avLst/>
                <a:gdLst>
                  <a:gd name="connsiteX0" fmla="*/ 2304661 w 2304662"/>
                  <a:gd name="connsiteY0" fmla="*/ 1137851 h 2275741"/>
                  <a:gd name="connsiteX1" fmla="*/ 2304662 w 2304662"/>
                  <a:gd name="connsiteY1" fmla="*/ 1137870 h 2275741"/>
                  <a:gd name="connsiteX2" fmla="*/ 2304661 w 2304662"/>
                  <a:gd name="connsiteY2" fmla="*/ 1137890 h 2275741"/>
                  <a:gd name="connsiteX3" fmla="*/ 1147665 w 2304662"/>
                  <a:gd name="connsiteY3" fmla="*/ 0 h 2275741"/>
                  <a:gd name="connsiteX4" fmla="*/ 1147665 w 2304662"/>
                  <a:gd name="connsiteY4" fmla="*/ 2275741 h 2275741"/>
                  <a:gd name="connsiteX5" fmla="*/ 920096 w 2304662"/>
                  <a:gd name="connsiteY5" fmla="*/ 2253078 h 2275741"/>
                  <a:gd name="connsiteX6" fmla="*/ 0 w 2304662"/>
                  <a:gd name="connsiteY6" fmla="*/ 1137870 h 2275741"/>
                  <a:gd name="connsiteX7" fmla="*/ 920096 w 2304662"/>
                  <a:gd name="connsiteY7" fmla="*/ 22662 h 2275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04662" h="2275741">
                    <a:moveTo>
                      <a:pt x="2304661" y="1137851"/>
                    </a:moveTo>
                    <a:lnTo>
                      <a:pt x="2304662" y="1137870"/>
                    </a:lnTo>
                    <a:lnTo>
                      <a:pt x="2304661" y="1137890"/>
                    </a:lnTo>
                    <a:close/>
                    <a:moveTo>
                      <a:pt x="1147665" y="0"/>
                    </a:moveTo>
                    <a:lnTo>
                      <a:pt x="1147665" y="2275741"/>
                    </a:lnTo>
                    <a:lnTo>
                      <a:pt x="920096" y="2253078"/>
                    </a:lnTo>
                    <a:cubicBezTo>
                      <a:pt x="394998" y="2146933"/>
                      <a:pt x="0" y="1687969"/>
                      <a:pt x="0" y="1137870"/>
                    </a:cubicBezTo>
                    <a:cubicBezTo>
                      <a:pt x="0" y="587771"/>
                      <a:pt x="394998" y="128808"/>
                      <a:pt x="920096" y="22662"/>
                    </a:cubicBezTo>
                    <a:close/>
                  </a:path>
                </a:pathLst>
              </a:custGeom>
              <a:solidFill>
                <a:srgbClr val="FC5E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817F393-C2A6-4134-8FDF-FDCEE0456A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431986" y="2356600"/>
                <a:ext cx="526937" cy="558591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A47664-ADFD-468A-BD1B-8A0DCC3731E6}"/>
                  </a:ext>
                </a:extLst>
              </p:cNvPr>
              <p:cNvSpPr txBox="1"/>
              <p:nvPr/>
            </p:nvSpPr>
            <p:spPr>
              <a:xfrm rot="16200000">
                <a:off x="9451149" y="2374286"/>
                <a:ext cx="1676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>
                    <a:solidFill>
                      <a:schemeClr val="bg1"/>
                    </a:solidFill>
                  </a:rPr>
                  <a:t>giới thiệu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216E0C-370D-4EA6-A819-57902010D7D3}"/>
              </a:ext>
            </a:extLst>
          </p:cNvPr>
          <p:cNvGrpSpPr/>
          <p:nvPr/>
        </p:nvGrpSpPr>
        <p:grpSpPr>
          <a:xfrm>
            <a:off x="-452577" y="0"/>
            <a:ext cx="13357032" cy="6858000"/>
            <a:chOff x="-1" y="-2"/>
            <a:chExt cx="1335703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6E00CE-1F36-4B07-AC00-6982110DE0AC}"/>
                </a:ext>
              </a:extLst>
            </p:cNvPr>
            <p:cNvSpPr/>
            <p:nvPr/>
          </p:nvSpPr>
          <p:spPr>
            <a:xfrm>
              <a:off x="-1" y="-2"/>
              <a:ext cx="12192001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3C70C12-E194-48FD-8B3C-C1037EF248FA}"/>
                </a:ext>
              </a:extLst>
            </p:cNvPr>
            <p:cNvGrpSpPr/>
            <p:nvPr/>
          </p:nvGrpSpPr>
          <p:grpSpPr>
            <a:xfrm>
              <a:off x="11052369" y="2291127"/>
              <a:ext cx="2304662" cy="2275741"/>
              <a:chOff x="9375969" y="1498027"/>
              <a:chExt cx="2304662" cy="2275741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D97F6131-772D-46AA-AC4B-36DE9CF3682C}"/>
                  </a:ext>
                </a:extLst>
              </p:cNvPr>
              <p:cNvSpPr/>
              <p:nvPr/>
            </p:nvSpPr>
            <p:spPr>
              <a:xfrm>
                <a:off x="9375969" y="1498027"/>
                <a:ext cx="2304662" cy="2275741"/>
              </a:xfrm>
              <a:custGeom>
                <a:avLst/>
                <a:gdLst>
                  <a:gd name="connsiteX0" fmla="*/ 2304661 w 2304662"/>
                  <a:gd name="connsiteY0" fmla="*/ 1137851 h 2275741"/>
                  <a:gd name="connsiteX1" fmla="*/ 2304662 w 2304662"/>
                  <a:gd name="connsiteY1" fmla="*/ 1137870 h 2275741"/>
                  <a:gd name="connsiteX2" fmla="*/ 2304661 w 2304662"/>
                  <a:gd name="connsiteY2" fmla="*/ 1137890 h 2275741"/>
                  <a:gd name="connsiteX3" fmla="*/ 1147665 w 2304662"/>
                  <a:gd name="connsiteY3" fmla="*/ 0 h 2275741"/>
                  <a:gd name="connsiteX4" fmla="*/ 1147665 w 2304662"/>
                  <a:gd name="connsiteY4" fmla="*/ 2275741 h 2275741"/>
                  <a:gd name="connsiteX5" fmla="*/ 920096 w 2304662"/>
                  <a:gd name="connsiteY5" fmla="*/ 2253078 h 2275741"/>
                  <a:gd name="connsiteX6" fmla="*/ 0 w 2304662"/>
                  <a:gd name="connsiteY6" fmla="*/ 1137870 h 2275741"/>
                  <a:gd name="connsiteX7" fmla="*/ 920096 w 2304662"/>
                  <a:gd name="connsiteY7" fmla="*/ 22662 h 2275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04662" h="2275741">
                    <a:moveTo>
                      <a:pt x="2304661" y="1137851"/>
                    </a:moveTo>
                    <a:lnTo>
                      <a:pt x="2304662" y="1137870"/>
                    </a:lnTo>
                    <a:lnTo>
                      <a:pt x="2304661" y="1137890"/>
                    </a:lnTo>
                    <a:close/>
                    <a:moveTo>
                      <a:pt x="1147665" y="0"/>
                    </a:moveTo>
                    <a:lnTo>
                      <a:pt x="1147665" y="2275741"/>
                    </a:lnTo>
                    <a:lnTo>
                      <a:pt x="920096" y="2253078"/>
                    </a:lnTo>
                    <a:cubicBezTo>
                      <a:pt x="394998" y="2146933"/>
                      <a:pt x="0" y="1687969"/>
                      <a:pt x="0" y="1137870"/>
                    </a:cubicBezTo>
                    <a:cubicBezTo>
                      <a:pt x="0" y="587771"/>
                      <a:pt x="394998" y="128808"/>
                      <a:pt x="920096" y="22662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15F5C1EC-085F-460C-9C6A-6455D8AA71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431986" y="2356600"/>
                <a:ext cx="526937" cy="558591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D66190-0DC8-47D5-88EE-3114CB2E9052}"/>
                  </a:ext>
                </a:extLst>
              </p:cNvPr>
              <p:cNvSpPr txBox="1"/>
              <p:nvPr/>
            </p:nvSpPr>
            <p:spPr>
              <a:xfrm rot="16200000">
                <a:off x="9261379" y="2374286"/>
                <a:ext cx="20557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>
                    <a:solidFill>
                      <a:schemeClr val="bg1"/>
                    </a:solidFill>
                  </a:rPr>
                  <a:t>mô tả chung</a:t>
                </a: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5E02AF0-DE9F-4EC8-8A99-32B10D20E723}"/>
              </a:ext>
            </a:extLst>
          </p:cNvPr>
          <p:cNvGrpSpPr/>
          <p:nvPr/>
        </p:nvGrpSpPr>
        <p:grpSpPr>
          <a:xfrm>
            <a:off x="-11334751" y="5"/>
            <a:ext cx="13349095" cy="6858000"/>
            <a:chOff x="-1" y="-2"/>
            <a:chExt cx="13349095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FB0CC97-2FBD-47DA-BBA2-4CEAE0B0AE18}"/>
                </a:ext>
              </a:extLst>
            </p:cNvPr>
            <p:cNvSpPr/>
            <p:nvPr/>
          </p:nvSpPr>
          <p:spPr>
            <a:xfrm>
              <a:off x="-1" y="-2"/>
              <a:ext cx="12192001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02985CC-E10C-48B6-85E2-BA2D9485667A}"/>
                </a:ext>
              </a:extLst>
            </p:cNvPr>
            <p:cNvGrpSpPr/>
            <p:nvPr/>
          </p:nvGrpSpPr>
          <p:grpSpPr>
            <a:xfrm>
              <a:off x="11044432" y="2291127"/>
              <a:ext cx="2304662" cy="2275741"/>
              <a:chOff x="9368032" y="1498027"/>
              <a:chExt cx="2304662" cy="2275741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3706D0E-ECFB-4B92-A87E-A6A820D55637}"/>
                  </a:ext>
                </a:extLst>
              </p:cNvPr>
              <p:cNvSpPr/>
              <p:nvPr/>
            </p:nvSpPr>
            <p:spPr>
              <a:xfrm>
                <a:off x="9368032" y="1498027"/>
                <a:ext cx="2304662" cy="2275741"/>
              </a:xfrm>
              <a:custGeom>
                <a:avLst/>
                <a:gdLst>
                  <a:gd name="connsiteX0" fmla="*/ 2304661 w 2304662"/>
                  <a:gd name="connsiteY0" fmla="*/ 1137851 h 2275741"/>
                  <a:gd name="connsiteX1" fmla="*/ 2304662 w 2304662"/>
                  <a:gd name="connsiteY1" fmla="*/ 1137870 h 2275741"/>
                  <a:gd name="connsiteX2" fmla="*/ 2304661 w 2304662"/>
                  <a:gd name="connsiteY2" fmla="*/ 1137890 h 2275741"/>
                  <a:gd name="connsiteX3" fmla="*/ 1147665 w 2304662"/>
                  <a:gd name="connsiteY3" fmla="*/ 0 h 2275741"/>
                  <a:gd name="connsiteX4" fmla="*/ 1147665 w 2304662"/>
                  <a:gd name="connsiteY4" fmla="*/ 2275741 h 2275741"/>
                  <a:gd name="connsiteX5" fmla="*/ 920096 w 2304662"/>
                  <a:gd name="connsiteY5" fmla="*/ 2253078 h 2275741"/>
                  <a:gd name="connsiteX6" fmla="*/ 0 w 2304662"/>
                  <a:gd name="connsiteY6" fmla="*/ 1137870 h 2275741"/>
                  <a:gd name="connsiteX7" fmla="*/ 920096 w 2304662"/>
                  <a:gd name="connsiteY7" fmla="*/ 22662 h 2275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04662" h="2275741">
                    <a:moveTo>
                      <a:pt x="2304661" y="1137851"/>
                    </a:moveTo>
                    <a:lnTo>
                      <a:pt x="2304662" y="1137870"/>
                    </a:lnTo>
                    <a:lnTo>
                      <a:pt x="2304661" y="1137890"/>
                    </a:lnTo>
                    <a:close/>
                    <a:moveTo>
                      <a:pt x="1147665" y="0"/>
                    </a:moveTo>
                    <a:lnTo>
                      <a:pt x="1147665" y="2275741"/>
                    </a:lnTo>
                    <a:lnTo>
                      <a:pt x="920096" y="2253078"/>
                    </a:lnTo>
                    <a:cubicBezTo>
                      <a:pt x="394998" y="2146933"/>
                      <a:pt x="0" y="1687969"/>
                      <a:pt x="0" y="1137870"/>
                    </a:cubicBezTo>
                    <a:cubicBezTo>
                      <a:pt x="0" y="587771"/>
                      <a:pt x="394998" y="128808"/>
                      <a:pt x="920096" y="22662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60F63B79-0B18-4303-83B5-BB160E2DE2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431986" y="2356600"/>
                <a:ext cx="526937" cy="558591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2EB59A-03E5-44C0-955A-5E49559FB999}"/>
                  </a:ext>
                </a:extLst>
              </p:cNvPr>
              <p:cNvSpPr txBox="1"/>
              <p:nvPr/>
            </p:nvSpPr>
            <p:spPr>
              <a:xfrm rot="16200000">
                <a:off x="9707401" y="2374285"/>
                <a:ext cx="12000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>
                    <a:solidFill>
                      <a:schemeClr val="bg1"/>
                    </a:solidFill>
                  </a:rPr>
                  <a:t>đặc tả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8CBF283-390E-496D-8DAC-D138762C7852}"/>
              </a:ext>
            </a:extLst>
          </p:cNvPr>
          <p:cNvGrpSpPr/>
          <p:nvPr/>
        </p:nvGrpSpPr>
        <p:grpSpPr>
          <a:xfrm>
            <a:off x="-11799032" y="0"/>
            <a:ext cx="13349095" cy="6858000"/>
            <a:chOff x="-1" y="-2"/>
            <a:chExt cx="13349095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B21FF6E-730D-4169-9065-EBAF0068CCFA}"/>
                </a:ext>
              </a:extLst>
            </p:cNvPr>
            <p:cNvSpPr/>
            <p:nvPr/>
          </p:nvSpPr>
          <p:spPr>
            <a:xfrm>
              <a:off x="-1" y="-2"/>
              <a:ext cx="12192001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F6D627D-FED2-401C-944E-9F3FA50D44E5}"/>
                </a:ext>
              </a:extLst>
            </p:cNvPr>
            <p:cNvGrpSpPr/>
            <p:nvPr/>
          </p:nvGrpSpPr>
          <p:grpSpPr>
            <a:xfrm>
              <a:off x="11044432" y="2291127"/>
              <a:ext cx="2304662" cy="2275741"/>
              <a:chOff x="9368032" y="1498027"/>
              <a:chExt cx="2304662" cy="2275741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659C607-8E87-4258-9AC6-8220B6B7AEA0}"/>
                  </a:ext>
                </a:extLst>
              </p:cNvPr>
              <p:cNvSpPr/>
              <p:nvPr/>
            </p:nvSpPr>
            <p:spPr>
              <a:xfrm>
                <a:off x="9368032" y="1498027"/>
                <a:ext cx="2304662" cy="2275741"/>
              </a:xfrm>
              <a:custGeom>
                <a:avLst/>
                <a:gdLst>
                  <a:gd name="connsiteX0" fmla="*/ 2304661 w 2304662"/>
                  <a:gd name="connsiteY0" fmla="*/ 1137851 h 2275741"/>
                  <a:gd name="connsiteX1" fmla="*/ 2304662 w 2304662"/>
                  <a:gd name="connsiteY1" fmla="*/ 1137870 h 2275741"/>
                  <a:gd name="connsiteX2" fmla="*/ 2304661 w 2304662"/>
                  <a:gd name="connsiteY2" fmla="*/ 1137890 h 2275741"/>
                  <a:gd name="connsiteX3" fmla="*/ 1147665 w 2304662"/>
                  <a:gd name="connsiteY3" fmla="*/ 0 h 2275741"/>
                  <a:gd name="connsiteX4" fmla="*/ 1147665 w 2304662"/>
                  <a:gd name="connsiteY4" fmla="*/ 2275741 h 2275741"/>
                  <a:gd name="connsiteX5" fmla="*/ 920096 w 2304662"/>
                  <a:gd name="connsiteY5" fmla="*/ 2253078 h 2275741"/>
                  <a:gd name="connsiteX6" fmla="*/ 0 w 2304662"/>
                  <a:gd name="connsiteY6" fmla="*/ 1137870 h 2275741"/>
                  <a:gd name="connsiteX7" fmla="*/ 920096 w 2304662"/>
                  <a:gd name="connsiteY7" fmla="*/ 22662 h 2275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04662" h="2275741">
                    <a:moveTo>
                      <a:pt x="2304661" y="1137851"/>
                    </a:moveTo>
                    <a:lnTo>
                      <a:pt x="2304662" y="1137870"/>
                    </a:lnTo>
                    <a:lnTo>
                      <a:pt x="2304661" y="1137890"/>
                    </a:lnTo>
                    <a:close/>
                    <a:moveTo>
                      <a:pt x="1147665" y="0"/>
                    </a:moveTo>
                    <a:lnTo>
                      <a:pt x="1147665" y="2275741"/>
                    </a:lnTo>
                    <a:lnTo>
                      <a:pt x="920096" y="2253078"/>
                    </a:lnTo>
                    <a:cubicBezTo>
                      <a:pt x="394998" y="2146933"/>
                      <a:pt x="0" y="1687969"/>
                      <a:pt x="0" y="1137870"/>
                    </a:cubicBezTo>
                    <a:cubicBezTo>
                      <a:pt x="0" y="587771"/>
                      <a:pt x="394998" y="128808"/>
                      <a:pt x="920096" y="22662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31461974-5D7A-45EF-92A7-E30C147575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431986" y="2356600"/>
                <a:ext cx="526937" cy="558591"/>
              </a:xfrm>
              <a:prstGeom prst="rect">
                <a:avLst/>
              </a:prstGeom>
            </p:spPr>
          </p:pic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CDA3EA7-EF8E-4075-A793-77E6AD2E543A}"/>
              </a:ext>
            </a:extLst>
          </p:cNvPr>
          <p:cNvSpPr txBox="1"/>
          <p:nvPr/>
        </p:nvSpPr>
        <p:spPr>
          <a:xfrm rot="16200000">
            <a:off x="-971250" y="3153980"/>
            <a:ext cx="2275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1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E-Pharmacy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15E408D2-5B58-4DA1-ACCD-DDD0D2E94665}"/>
              </a:ext>
            </a:extLst>
          </p:cNvPr>
          <p:cNvSpPr txBox="1"/>
          <p:nvPr/>
        </p:nvSpPr>
        <p:spPr>
          <a:xfrm>
            <a:off x="1309146" y="485849"/>
            <a:ext cx="575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3200" dirty="0"/>
              <a:t>2</a:t>
            </a:r>
            <a:r>
              <a:rPr lang="en-US" sz="3200" dirty="0"/>
              <a:t>.2 </a:t>
            </a:r>
            <a:r>
              <a:rPr lang="en-US" sz="3200" dirty="0" err="1"/>
              <a:t>Giá</a:t>
            </a:r>
            <a:r>
              <a:rPr lang="en-US" sz="3200" dirty="0"/>
              <a:t> </a:t>
            </a:r>
            <a:r>
              <a:rPr lang="en-US" sz="3200" dirty="0" err="1"/>
              <a:t>trị</a:t>
            </a:r>
            <a:r>
              <a:rPr lang="en-US" sz="3200" dirty="0"/>
              <a:t> </a:t>
            </a:r>
            <a:r>
              <a:rPr lang="en-US" sz="3200" dirty="0" err="1"/>
              <a:t>sản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r>
              <a:rPr lang="en-US" sz="3200" dirty="0"/>
              <a:t> </a:t>
            </a:r>
            <a:r>
              <a:rPr lang="en-US" sz="3200" dirty="0" err="1"/>
              <a:t>mang</a:t>
            </a:r>
            <a:r>
              <a:rPr lang="en-US" sz="3200" dirty="0"/>
              <a:t> </a:t>
            </a:r>
            <a:r>
              <a:rPr lang="en-US" sz="3200" dirty="0" err="1"/>
              <a:t>lại</a:t>
            </a:r>
            <a:r>
              <a:rPr lang="en-US" sz="3200" dirty="0"/>
              <a:t> </a:t>
            </a:r>
            <a:endParaRPr lang="vi-VN" sz="3200" b="1" dirty="0"/>
          </a:p>
        </p:txBody>
      </p:sp>
    </p:spTree>
    <p:extLst>
      <p:ext uri="{BB962C8B-B14F-4D97-AF65-F5344CB8AC3E}">
        <p14:creationId xmlns:p14="http://schemas.microsoft.com/office/powerpoint/2010/main" val="413314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457C261-F6CA-4900-AA7B-803EF3317276}"/>
              </a:ext>
            </a:extLst>
          </p:cNvPr>
          <p:cNvGrpSpPr/>
          <p:nvPr/>
        </p:nvGrpSpPr>
        <p:grpSpPr>
          <a:xfrm>
            <a:off x="-681" y="-5"/>
            <a:ext cx="13357032" cy="6858000"/>
            <a:chOff x="-1" y="-2"/>
            <a:chExt cx="13357032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40DB6F3-2D21-4AC5-B875-0720645547AA}"/>
                </a:ext>
              </a:extLst>
            </p:cNvPr>
            <p:cNvSpPr/>
            <p:nvPr/>
          </p:nvSpPr>
          <p:spPr>
            <a:xfrm>
              <a:off x="-1" y="-2"/>
              <a:ext cx="12192001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0CAA953-81C3-465E-B0EC-D4ECD9B9AE82}"/>
                </a:ext>
              </a:extLst>
            </p:cNvPr>
            <p:cNvGrpSpPr/>
            <p:nvPr/>
          </p:nvGrpSpPr>
          <p:grpSpPr>
            <a:xfrm>
              <a:off x="11052369" y="2291127"/>
              <a:ext cx="2304662" cy="2275741"/>
              <a:chOff x="9375969" y="1498027"/>
              <a:chExt cx="2304662" cy="2275741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3C877C7F-F5B4-43E3-B167-F45257702F4E}"/>
                  </a:ext>
                </a:extLst>
              </p:cNvPr>
              <p:cNvSpPr/>
              <p:nvPr/>
            </p:nvSpPr>
            <p:spPr>
              <a:xfrm>
                <a:off x="9375969" y="1498027"/>
                <a:ext cx="2304662" cy="2275741"/>
              </a:xfrm>
              <a:custGeom>
                <a:avLst/>
                <a:gdLst>
                  <a:gd name="connsiteX0" fmla="*/ 2304661 w 2304662"/>
                  <a:gd name="connsiteY0" fmla="*/ 1137851 h 2275741"/>
                  <a:gd name="connsiteX1" fmla="*/ 2304662 w 2304662"/>
                  <a:gd name="connsiteY1" fmla="*/ 1137870 h 2275741"/>
                  <a:gd name="connsiteX2" fmla="*/ 2304661 w 2304662"/>
                  <a:gd name="connsiteY2" fmla="*/ 1137890 h 2275741"/>
                  <a:gd name="connsiteX3" fmla="*/ 1147665 w 2304662"/>
                  <a:gd name="connsiteY3" fmla="*/ 0 h 2275741"/>
                  <a:gd name="connsiteX4" fmla="*/ 1147665 w 2304662"/>
                  <a:gd name="connsiteY4" fmla="*/ 2275741 h 2275741"/>
                  <a:gd name="connsiteX5" fmla="*/ 920096 w 2304662"/>
                  <a:gd name="connsiteY5" fmla="*/ 2253078 h 2275741"/>
                  <a:gd name="connsiteX6" fmla="*/ 0 w 2304662"/>
                  <a:gd name="connsiteY6" fmla="*/ 1137870 h 2275741"/>
                  <a:gd name="connsiteX7" fmla="*/ 920096 w 2304662"/>
                  <a:gd name="connsiteY7" fmla="*/ 22662 h 2275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04662" h="2275741">
                    <a:moveTo>
                      <a:pt x="2304661" y="1137851"/>
                    </a:moveTo>
                    <a:lnTo>
                      <a:pt x="2304662" y="1137870"/>
                    </a:lnTo>
                    <a:lnTo>
                      <a:pt x="2304661" y="1137890"/>
                    </a:lnTo>
                    <a:close/>
                    <a:moveTo>
                      <a:pt x="1147665" y="0"/>
                    </a:moveTo>
                    <a:lnTo>
                      <a:pt x="1147665" y="2275741"/>
                    </a:lnTo>
                    <a:lnTo>
                      <a:pt x="920096" y="2253078"/>
                    </a:lnTo>
                    <a:cubicBezTo>
                      <a:pt x="394998" y="2146933"/>
                      <a:pt x="0" y="1687969"/>
                      <a:pt x="0" y="1137870"/>
                    </a:cubicBezTo>
                    <a:cubicBezTo>
                      <a:pt x="0" y="587771"/>
                      <a:pt x="394998" y="128808"/>
                      <a:pt x="920096" y="22662"/>
                    </a:cubicBezTo>
                    <a:close/>
                  </a:path>
                </a:pathLst>
              </a:custGeom>
              <a:solidFill>
                <a:srgbClr val="FC5E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817F393-C2A6-4134-8FDF-FDCEE0456A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431986" y="2356600"/>
                <a:ext cx="526937" cy="558591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A47664-ADFD-468A-BD1B-8A0DCC3731E6}"/>
                  </a:ext>
                </a:extLst>
              </p:cNvPr>
              <p:cNvSpPr txBox="1"/>
              <p:nvPr/>
            </p:nvSpPr>
            <p:spPr>
              <a:xfrm rot="16200000">
                <a:off x="9451149" y="2374286"/>
                <a:ext cx="1676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>
                    <a:solidFill>
                      <a:schemeClr val="bg1"/>
                    </a:solidFill>
                  </a:rPr>
                  <a:t>giới thiệu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216E0C-370D-4EA6-A819-57902010D7D3}"/>
              </a:ext>
            </a:extLst>
          </p:cNvPr>
          <p:cNvGrpSpPr/>
          <p:nvPr/>
        </p:nvGrpSpPr>
        <p:grpSpPr>
          <a:xfrm>
            <a:off x="-452577" y="0"/>
            <a:ext cx="13357032" cy="6858000"/>
            <a:chOff x="-1" y="-2"/>
            <a:chExt cx="1335703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6E00CE-1F36-4B07-AC00-6982110DE0AC}"/>
                </a:ext>
              </a:extLst>
            </p:cNvPr>
            <p:cNvSpPr/>
            <p:nvPr/>
          </p:nvSpPr>
          <p:spPr>
            <a:xfrm>
              <a:off x="-1" y="-2"/>
              <a:ext cx="12192001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3C70C12-E194-48FD-8B3C-C1037EF248FA}"/>
                </a:ext>
              </a:extLst>
            </p:cNvPr>
            <p:cNvGrpSpPr/>
            <p:nvPr/>
          </p:nvGrpSpPr>
          <p:grpSpPr>
            <a:xfrm>
              <a:off x="11052369" y="2291127"/>
              <a:ext cx="2304662" cy="2275741"/>
              <a:chOff x="9375969" y="1498027"/>
              <a:chExt cx="2304662" cy="2275741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D97F6131-772D-46AA-AC4B-36DE9CF3682C}"/>
                  </a:ext>
                </a:extLst>
              </p:cNvPr>
              <p:cNvSpPr/>
              <p:nvPr/>
            </p:nvSpPr>
            <p:spPr>
              <a:xfrm>
                <a:off x="9375969" y="1498027"/>
                <a:ext cx="2304662" cy="2275741"/>
              </a:xfrm>
              <a:custGeom>
                <a:avLst/>
                <a:gdLst>
                  <a:gd name="connsiteX0" fmla="*/ 2304661 w 2304662"/>
                  <a:gd name="connsiteY0" fmla="*/ 1137851 h 2275741"/>
                  <a:gd name="connsiteX1" fmla="*/ 2304662 w 2304662"/>
                  <a:gd name="connsiteY1" fmla="*/ 1137870 h 2275741"/>
                  <a:gd name="connsiteX2" fmla="*/ 2304661 w 2304662"/>
                  <a:gd name="connsiteY2" fmla="*/ 1137890 h 2275741"/>
                  <a:gd name="connsiteX3" fmla="*/ 1147665 w 2304662"/>
                  <a:gd name="connsiteY3" fmla="*/ 0 h 2275741"/>
                  <a:gd name="connsiteX4" fmla="*/ 1147665 w 2304662"/>
                  <a:gd name="connsiteY4" fmla="*/ 2275741 h 2275741"/>
                  <a:gd name="connsiteX5" fmla="*/ 920096 w 2304662"/>
                  <a:gd name="connsiteY5" fmla="*/ 2253078 h 2275741"/>
                  <a:gd name="connsiteX6" fmla="*/ 0 w 2304662"/>
                  <a:gd name="connsiteY6" fmla="*/ 1137870 h 2275741"/>
                  <a:gd name="connsiteX7" fmla="*/ 920096 w 2304662"/>
                  <a:gd name="connsiteY7" fmla="*/ 22662 h 2275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04662" h="2275741">
                    <a:moveTo>
                      <a:pt x="2304661" y="1137851"/>
                    </a:moveTo>
                    <a:lnTo>
                      <a:pt x="2304662" y="1137870"/>
                    </a:lnTo>
                    <a:lnTo>
                      <a:pt x="2304661" y="1137890"/>
                    </a:lnTo>
                    <a:close/>
                    <a:moveTo>
                      <a:pt x="1147665" y="0"/>
                    </a:moveTo>
                    <a:lnTo>
                      <a:pt x="1147665" y="2275741"/>
                    </a:lnTo>
                    <a:lnTo>
                      <a:pt x="920096" y="2253078"/>
                    </a:lnTo>
                    <a:cubicBezTo>
                      <a:pt x="394998" y="2146933"/>
                      <a:pt x="0" y="1687969"/>
                      <a:pt x="0" y="1137870"/>
                    </a:cubicBezTo>
                    <a:cubicBezTo>
                      <a:pt x="0" y="587771"/>
                      <a:pt x="394998" y="128808"/>
                      <a:pt x="920096" y="22662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15F5C1EC-085F-460C-9C6A-6455D8AA71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431986" y="2356600"/>
                <a:ext cx="526937" cy="558591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D66190-0DC8-47D5-88EE-3114CB2E9052}"/>
                  </a:ext>
                </a:extLst>
              </p:cNvPr>
              <p:cNvSpPr txBox="1"/>
              <p:nvPr/>
            </p:nvSpPr>
            <p:spPr>
              <a:xfrm rot="16200000">
                <a:off x="9261379" y="2374286"/>
                <a:ext cx="20557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>
                    <a:solidFill>
                      <a:schemeClr val="bg1"/>
                    </a:solidFill>
                  </a:rPr>
                  <a:t>mô tả chung</a:t>
                </a: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5E02AF0-DE9F-4EC8-8A99-32B10D20E723}"/>
              </a:ext>
            </a:extLst>
          </p:cNvPr>
          <p:cNvGrpSpPr/>
          <p:nvPr/>
        </p:nvGrpSpPr>
        <p:grpSpPr>
          <a:xfrm>
            <a:off x="-11334751" y="5"/>
            <a:ext cx="13349095" cy="6858000"/>
            <a:chOff x="-1" y="-2"/>
            <a:chExt cx="13349095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FB0CC97-2FBD-47DA-BBA2-4CEAE0B0AE18}"/>
                </a:ext>
              </a:extLst>
            </p:cNvPr>
            <p:cNvSpPr/>
            <p:nvPr/>
          </p:nvSpPr>
          <p:spPr>
            <a:xfrm>
              <a:off x="-1" y="-2"/>
              <a:ext cx="12192001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02985CC-E10C-48B6-85E2-BA2D9485667A}"/>
                </a:ext>
              </a:extLst>
            </p:cNvPr>
            <p:cNvGrpSpPr/>
            <p:nvPr/>
          </p:nvGrpSpPr>
          <p:grpSpPr>
            <a:xfrm>
              <a:off x="11044432" y="2291127"/>
              <a:ext cx="2304662" cy="2275741"/>
              <a:chOff x="9368032" y="1498027"/>
              <a:chExt cx="2304662" cy="2275741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3706D0E-ECFB-4B92-A87E-A6A820D55637}"/>
                  </a:ext>
                </a:extLst>
              </p:cNvPr>
              <p:cNvSpPr/>
              <p:nvPr/>
            </p:nvSpPr>
            <p:spPr>
              <a:xfrm>
                <a:off x="9368032" y="1498027"/>
                <a:ext cx="2304662" cy="2275741"/>
              </a:xfrm>
              <a:custGeom>
                <a:avLst/>
                <a:gdLst>
                  <a:gd name="connsiteX0" fmla="*/ 2304661 w 2304662"/>
                  <a:gd name="connsiteY0" fmla="*/ 1137851 h 2275741"/>
                  <a:gd name="connsiteX1" fmla="*/ 2304662 w 2304662"/>
                  <a:gd name="connsiteY1" fmla="*/ 1137870 h 2275741"/>
                  <a:gd name="connsiteX2" fmla="*/ 2304661 w 2304662"/>
                  <a:gd name="connsiteY2" fmla="*/ 1137890 h 2275741"/>
                  <a:gd name="connsiteX3" fmla="*/ 1147665 w 2304662"/>
                  <a:gd name="connsiteY3" fmla="*/ 0 h 2275741"/>
                  <a:gd name="connsiteX4" fmla="*/ 1147665 w 2304662"/>
                  <a:gd name="connsiteY4" fmla="*/ 2275741 h 2275741"/>
                  <a:gd name="connsiteX5" fmla="*/ 920096 w 2304662"/>
                  <a:gd name="connsiteY5" fmla="*/ 2253078 h 2275741"/>
                  <a:gd name="connsiteX6" fmla="*/ 0 w 2304662"/>
                  <a:gd name="connsiteY6" fmla="*/ 1137870 h 2275741"/>
                  <a:gd name="connsiteX7" fmla="*/ 920096 w 2304662"/>
                  <a:gd name="connsiteY7" fmla="*/ 22662 h 2275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04662" h="2275741">
                    <a:moveTo>
                      <a:pt x="2304661" y="1137851"/>
                    </a:moveTo>
                    <a:lnTo>
                      <a:pt x="2304662" y="1137870"/>
                    </a:lnTo>
                    <a:lnTo>
                      <a:pt x="2304661" y="1137890"/>
                    </a:lnTo>
                    <a:close/>
                    <a:moveTo>
                      <a:pt x="1147665" y="0"/>
                    </a:moveTo>
                    <a:lnTo>
                      <a:pt x="1147665" y="2275741"/>
                    </a:lnTo>
                    <a:lnTo>
                      <a:pt x="920096" y="2253078"/>
                    </a:lnTo>
                    <a:cubicBezTo>
                      <a:pt x="394998" y="2146933"/>
                      <a:pt x="0" y="1687969"/>
                      <a:pt x="0" y="1137870"/>
                    </a:cubicBezTo>
                    <a:cubicBezTo>
                      <a:pt x="0" y="587771"/>
                      <a:pt x="394998" y="128808"/>
                      <a:pt x="920096" y="22662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60F63B79-0B18-4303-83B5-BB160E2DE2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431986" y="2356600"/>
                <a:ext cx="526937" cy="558591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2EB59A-03E5-44C0-955A-5E49559FB999}"/>
                  </a:ext>
                </a:extLst>
              </p:cNvPr>
              <p:cNvSpPr txBox="1"/>
              <p:nvPr/>
            </p:nvSpPr>
            <p:spPr>
              <a:xfrm rot="16200000">
                <a:off x="9707401" y="2374285"/>
                <a:ext cx="12000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>
                    <a:solidFill>
                      <a:schemeClr val="bg1"/>
                    </a:solidFill>
                  </a:rPr>
                  <a:t>đặc tả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8CBF283-390E-496D-8DAC-D138762C7852}"/>
              </a:ext>
            </a:extLst>
          </p:cNvPr>
          <p:cNvGrpSpPr/>
          <p:nvPr/>
        </p:nvGrpSpPr>
        <p:grpSpPr>
          <a:xfrm>
            <a:off x="-11799032" y="0"/>
            <a:ext cx="13349095" cy="6858000"/>
            <a:chOff x="-1" y="-2"/>
            <a:chExt cx="13349095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B21FF6E-730D-4169-9065-EBAF0068CCFA}"/>
                </a:ext>
              </a:extLst>
            </p:cNvPr>
            <p:cNvSpPr/>
            <p:nvPr/>
          </p:nvSpPr>
          <p:spPr>
            <a:xfrm>
              <a:off x="-1" y="-2"/>
              <a:ext cx="12192001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F6D627D-FED2-401C-944E-9F3FA50D44E5}"/>
                </a:ext>
              </a:extLst>
            </p:cNvPr>
            <p:cNvGrpSpPr/>
            <p:nvPr/>
          </p:nvGrpSpPr>
          <p:grpSpPr>
            <a:xfrm>
              <a:off x="11044432" y="2291127"/>
              <a:ext cx="2304662" cy="2275741"/>
              <a:chOff x="9368032" y="1498027"/>
              <a:chExt cx="2304662" cy="2275741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659C607-8E87-4258-9AC6-8220B6B7AEA0}"/>
                  </a:ext>
                </a:extLst>
              </p:cNvPr>
              <p:cNvSpPr/>
              <p:nvPr/>
            </p:nvSpPr>
            <p:spPr>
              <a:xfrm>
                <a:off x="9368032" y="1498027"/>
                <a:ext cx="2304662" cy="2275741"/>
              </a:xfrm>
              <a:custGeom>
                <a:avLst/>
                <a:gdLst>
                  <a:gd name="connsiteX0" fmla="*/ 2304661 w 2304662"/>
                  <a:gd name="connsiteY0" fmla="*/ 1137851 h 2275741"/>
                  <a:gd name="connsiteX1" fmla="*/ 2304662 w 2304662"/>
                  <a:gd name="connsiteY1" fmla="*/ 1137870 h 2275741"/>
                  <a:gd name="connsiteX2" fmla="*/ 2304661 w 2304662"/>
                  <a:gd name="connsiteY2" fmla="*/ 1137890 h 2275741"/>
                  <a:gd name="connsiteX3" fmla="*/ 1147665 w 2304662"/>
                  <a:gd name="connsiteY3" fmla="*/ 0 h 2275741"/>
                  <a:gd name="connsiteX4" fmla="*/ 1147665 w 2304662"/>
                  <a:gd name="connsiteY4" fmla="*/ 2275741 h 2275741"/>
                  <a:gd name="connsiteX5" fmla="*/ 920096 w 2304662"/>
                  <a:gd name="connsiteY5" fmla="*/ 2253078 h 2275741"/>
                  <a:gd name="connsiteX6" fmla="*/ 0 w 2304662"/>
                  <a:gd name="connsiteY6" fmla="*/ 1137870 h 2275741"/>
                  <a:gd name="connsiteX7" fmla="*/ 920096 w 2304662"/>
                  <a:gd name="connsiteY7" fmla="*/ 22662 h 2275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04662" h="2275741">
                    <a:moveTo>
                      <a:pt x="2304661" y="1137851"/>
                    </a:moveTo>
                    <a:lnTo>
                      <a:pt x="2304662" y="1137870"/>
                    </a:lnTo>
                    <a:lnTo>
                      <a:pt x="2304661" y="1137890"/>
                    </a:lnTo>
                    <a:close/>
                    <a:moveTo>
                      <a:pt x="1147665" y="0"/>
                    </a:moveTo>
                    <a:lnTo>
                      <a:pt x="1147665" y="2275741"/>
                    </a:lnTo>
                    <a:lnTo>
                      <a:pt x="920096" y="2253078"/>
                    </a:lnTo>
                    <a:cubicBezTo>
                      <a:pt x="394998" y="2146933"/>
                      <a:pt x="0" y="1687969"/>
                      <a:pt x="0" y="1137870"/>
                    </a:cubicBezTo>
                    <a:cubicBezTo>
                      <a:pt x="0" y="587771"/>
                      <a:pt x="394998" y="128808"/>
                      <a:pt x="920096" y="22662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31461974-5D7A-45EF-92A7-E30C147575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431986" y="2356600"/>
                <a:ext cx="526937" cy="558591"/>
              </a:xfrm>
              <a:prstGeom prst="rect">
                <a:avLst/>
              </a:prstGeom>
            </p:spPr>
          </p:pic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CDA3EA7-EF8E-4075-A793-77E6AD2E543A}"/>
              </a:ext>
            </a:extLst>
          </p:cNvPr>
          <p:cNvSpPr txBox="1"/>
          <p:nvPr/>
        </p:nvSpPr>
        <p:spPr>
          <a:xfrm rot="16200000">
            <a:off x="-971250" y="3153980"/>
            <a:ext cx="2275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1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E-Pharmacy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15E408D2-5B58-4DA1-ACCD-DDD0D2E94665}"/>
              </a:ext>
            </a:extLst>
          </p:cNvPr>
          <p:cNvSpPr txBox="1"/>
          <p:nvPr/>
        </p:nvSpPr>
        <p:spPr>
          <a:xfrm>
            <a:off x="1309146" y="485849"/>
            <a:ext cx="575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3200" dirty="0"/>
              <a:t>2.</a:t>
            </a:r>
            <a:r>
              <a:rPr lang="en-US" sz="3200" dirty="0"/>
              <a:t>3 </a:t>
            </a:r>
            <a:r>
              <a:rPr lang="en-US" sz="3200" dirty="0" err="1"/>
              <a:t>Hướng</a:t>
            </a:r>
            <a:r>
              <a:rPr lang="en-US" sz="3200" dirty="0"/>
              <a:t> </a:t>
            </a:r>
            <a:r>
              <a:rPr lang="en-US" sz="3200" dirty="0" err="1"/>
              <a:t>phát</a:t>
            </a:r>
            <a:r>
              <a:rPr lang="en-US" sz="3200" dirty="0"/>
              <a:t> </a:t>
            </a:r>
            <a:r>
              <a:rPr lang="en-US" sz="3200" dirty="0" err="1"/>
              <a:t>triển</a:t>
            </a:r>
            <a:endParaRPr lang="vi-VN" sz="3200" b="1" dirty="0"/>
          </a:p>
        </p:txBody>
      </p:sp>
    </p:spTree>
    <p:extLst>
      <p:ext uri="{BB962C8B-B14F-4D97-AF65-F5344CB8AC3E}">
        <p14:creationId xmlns:p14="http://schemas.microsoft.com/office/powerpoint/2010/main" val="315003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392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Roboto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1.1 THỰC TRẠNG HIỆN TẠI CỦA NGHỆ THUẬT HÁN NÔM</vt:lpstr>
      <vt:lpstr>1.2 ĐỐI TƯỢNG MỤC TIÊU</vt:lpstr>
      <vt:lpstr>1.3 MỤC ĐÍCH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Vương Quốc Cường</dc:creator>
  <cp:lastModifiedBy>tien18101999@gmail.com</cp:lastModifiedBy>
  <cp:revision>220</cp:revision>
  <dcterms:created xsi:type="dcterms:W3CDTF">2019-10-12T08:58:55Z</dcterms:created>
  <dcterms:modified xsi:type="dcterms:W3CDTF">2020-07-26T04:46:35Z</dcterms:modified>
</cp:coreProperties>
</file>