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21945600"/>
  <p:notesSz cx="6858000" cy="9144000"/>
  <p:embeddedFontLst>
    <p:embeddedFont>
      <p:font typeface="Arial Black" panose="020B0A0402010202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IC+N9rvzQbnP9SEqFqohDaxv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5F5F5"/>
    <a:srgbClr val="5A0001"/>
    <a:srgbClr val="ACA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6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463040" y="5135130"/>
            <a:ext cx="263343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263343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1463040" y="11783340"/>
            <a:ext cx="263343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14956992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1463040" y="1178334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14956992" y="1178334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10366848" y="513513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19270656" y="513513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1463040" y="1178334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5"/>
          </p:nvPr>
        </p:nvSpPr>
        <p:spPr>
          <a:xfrm>
            <a:off x="10366848" y="1178334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6"/>
          </p:nvPr>
        </p:nvSpPr>
        <p:spPr>
          <a:xfrm>
            <a:off x="19270656" y="11783340"/>
            <a:ext cx="84795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263343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128511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14956992" y="5135130"/>
            <a:ext cx="128511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>
            <a:off x="2194560" y="3591540"/>
            <a:ext cx="24871500" cy="35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14956992" y="5135130"/>
            <a:ext cx="128511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1463040" y="1178334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128511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14956992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14956992" y="1178334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14956992" y="5135130"/>
            <a:ext cx="128511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1463040" y="11783340"/>
            <a:ext cx="263343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3591540"/>
            <a:ext cx="24871500" cy="7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2011680" y="20340450"/>
            <a:ext cx="65835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9692640" y="20340450"/>
            <a:ext cx="98751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0665440" y="20340450"/>
            <a:ext cx="65835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3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463040" y="5135130"/>
            <a:ext cx="26334300" cy="12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D9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0" y="172147"/>
            <a:ext cx="292608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b="0" i="0" u="none" strike="noStrike" cap="none" dirty="0" smtClean="0">
                <a:solidFill>
                  <a:srgbClr val="5A0001"/>
                </a:solidFill>
                <a:latin typeface="Arial Black"/>
                <a:ea typeface="Arial Black"/>
                <a:cs typeface="Arial Black"/>
                <a:sym typeface="Arial Black"/>
              </a:rPr>
              <a:t>IT360 Applied Database Systems: Weekend Tracker</a:t>
            </a:r>
            <a:endParaRPr sz="7800" b="0" i="0" u="none" strike="noStrike" cap="none" dirty="0">
              <a:solidFill>
                <a:srgbClr val="5A0001"/>
              </a:solidFill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718306" y="1511309"/>
            <a:ext cx="25434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i="0" u="none" strike="noStrike" cap="none" dirty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-US" sz="4700" b="0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2/C Harrison Bleckley, 1/C Drake Bodine, and 1/C </a:t>
            </a:r>
            <a:r>
              <a:rPr lang="en-US" sz="4700" b="0" i="0" u="none" strike="noStrike" cap="none" dirty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Lani </a:t>
            </a:r>
            <a:r>
              <a:rPr lang="en-US" sz="4700" b="0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Davis</a:t>
            </a:r>
            <a:endParaRPr sz="4700" b="0" i="0" u="none" strike="noStrike" cap="none" dirty="0">
              <a:solidFill>
                <a:srgbClr val="5A0001"/>
              </a:solidFill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34321" y="9983045"/>
            <a:ext cx="14483165" cy="7318618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>
            <a:solidFill>
              <a:srgbClr val="22222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71625" tIns="35800" rIns="71625" bIns="35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lang="en-US" sz="1100" dirty="0">
              <a:solidFill>
                <a:srgbClr val="5A0001"/>
              </a:solidFill>
              <a:ea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smtClean="0">
                <a:latin typeface="Calibri"/>
                <a:cs typeface="Calibri"/>
              </a:rPr>
              <a:t>We </a:t>
            </a:r>
            <a:r>
              <a:rPr lang="en-US" sz="4700" dirty="0">
                <a:latin typeface="Calibri"/>
                <a:cs typeface="Calibri"/>
              </a:rPr>
              <a:t>will build a website in order to track weekends and submit weekend plans to the chain of </a:t>
            </a:r>
            <a:r>
              <a:rPr lang="en-US" sz="4700" dirty="0" smtClean="0">
                <a:latin typeface="Calibri"/>
                <a:cs typeface="Calibri"/>
              </a:rPr>
              <a:t>command in order to replace the current method of google form. </a:t>
            </a:r>
            <a:r>
              <a:rPr lang="en-US" sz="4700" dirty="0">
                <a:latin typeface="Calibri"/>
                <a:cs typeface="Calibri"/>
              </a:rPr>
              <a:t>This will allow midshipmen to more easily </a:t>
            </a:r>
            <a:r>
              <a:rPr lang="en-US" sz="4700" dirty="0" smtClean="0">
                <a:latin typeface="Calibri"/>
                <a:cs typeface="Calibri"/>
              </a:rPr>
              <a:t>submit </a:t>
            </a:r>
            <a:r>
              <a:rPr lang="en-US" sz="4700" dirty="0">
                <a:latin typeface="Calibri"/>
                <a:cs typeface="Calibri"/>
              </a:rPr>
              <a:t>their weekend plans for </a:t>
            </a:r>
            <a:r>
              <a:rPr lang="en-US" sz="4700" dirty="0" smtClean="0">
                <a:latin typeface="Calibri"/>
                <a:cs typeface="Calibri"/>
              </a:rPr>
              <a:t>approval as well as allow the </a:t>
            </a:r>
            <a:r>
              <a:rPr lang="en-US" sz="4700" dirty="0">
                <a:latin typeface="Calibri"/>
                <a:cs typeface="Calibri"/>
              </a:rPr>
              <a:t>Chain of Command to easily track where midshipmen are </a:t>
            </a:r>
            <a:r>
              <a:rPr lang="en-US" sz="4700" dirty="0" smtClean="0">
                <a:latin typeface="Calibri"/>
                <a:cs typeface="Calibri"/>
              </a:rPr>
              <a:t>going, if they are using incentives, and approve the weekend </a:t>
            </a:r>
            <a:r>
              <a:rPr lang="en-US" sz="4700" dirty="0">
                <a:latin typeface="Calibri"/>
                <a:cs typeface="Calibri"/>
              </a:rPr>
              <a:t>list in a timely manner. </a:t>
            </a:r>
            <a:endParaRPr lang="en-US" sz="4700" b="0" i="0" u="none" strike="noStrike" cap="none" dirty="0" smtClean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7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0814" y="1368557"/>
            <a:ext cx="1902615" cy="176416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/>
          <p:nvPr/>
        </p:nvSpPr>
        <p:spPr>
          <a:xfrm>
            <a:off x="17847172" y="3132723"/>
            <a:ext cx="11014257" cy="8427272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>
            <a:solidFill>
              <a:srgbClr val="22222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71625" tIns="35800" rIns="71625" bIns="35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5600" b="0" i="0" u="none" strike="noStrike" cap="none" dirty="0">
              <a:solidFill>
                <a:srgbClr val="5A0001"/>
              </a:solidFill>
              <a:sym typeface="Arial"/>
            </a:endParaRPr>
          </a:p>
          <a:p>
            <a:pPr marL="673100" marR="0" lvl="0" indent="-666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lang="en-US" sz="4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Weekend Plan or Join a Friend’s</a:t>
            </a:r>
            <a:endParaRPr sz="1100" dirty="0"/>
          </a:p>
          <a:p>
            <a:pPr marL="673100" marR="0" lvl="0" indent="-666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lang="en-US" sz="4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and Track Incentives/Weekends</a:t>
            </a:r>
          </a:p>
          <a:p>
            <a:pPr marL="673100" marR="0" lvl="0" indent="-666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lang="en-US" sz="4700" dirty="0" smtClean="0">
                <a:latin typeface="Calibri"/>
                <a:cs typeface="Calibri"/>
                <a:sym typeface="Calibri"/>
              </a:rPr>
              <a:t>CO can easily view and approve weekends</a:t>
            </a:r>
          </a:p>
          <a:p>
            <a:pPr marL="673100" marR="0" lvl="0" indent="-666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lang="en-US" sz="4700" dirty="0" smtClean="0">
                <a:latin typeface="Calibri"/>
                <a:cs typeface="Calibri"/>
                <a:sym typeface="Calibri"/>
              </a:rPr>
              <a:t>Easy addition of new midshipmen or incentives</a:t>
            </a:r>
          </a:p>
          <a:p>
            <a:pPr marL="673100" marR="0" lvl="0" indent="-666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Char char="•"/>
            </a:pPr>
            <a:r>
              <a:rPr lang="en-US" sz="4700" dirty="0" smtClean="0">
                <a:latin typeface="Calibri"/>
                <a:cs typeface="Calibri"/>
                <a:sym typeface="Calibri"/>
              </a:rPr>
              <a:t>Update your information without an administrator</a:t>
            </a:r>
            <a:endParaRPr sz="4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7049785" y="11559995"/>
            <a:ext cx="11286900" cy="93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625" tIns="35800" rIns="71625" bIns="35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High Level Overview of the </a:t>
            </a:r>
            <a:r>
              <a:rPr lang="en-US" sz="5600" b="1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5600" b="1" dirty="0">
              <a:solidFill>
                <a:srgbClr val="5A00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009" y="12518075"/>
            <a:ext cx="12522452" cy="9063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1" y="2602125"/>
            <a:ext cx="17264979" cy="7248047"/>
          </a:xfrm>
          <a:prstGeom prst="rect">
            <a:avLst/>
          </a:prstGeom>
        </p:spPr>
      </p:pic>
      <p:sp>
        <p:nvSpPr>
          <p:cNvPr id="17" name="Google Shape;74;p1"/>
          <p:cNvSpPr/>
          <p:nvPr/>
        </p:nvSpPr>
        <p:spPr>
          <a:xfrm>
            <a:off x="234321" y="17434537"/>
            <a:ext cx="14483165" cy="4511063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>
            <a:solidFill>
              <a:srgbClr val="22222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71625" tIns="35800" rIns="71625" bIns="35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 smtClean="0">
                <a:solidFill>
                  <a:srgbClr val="5A0001"/>
                </a:solidFill>
                <a:latin typeface="Calibri"/>
                <a:ea typeface="Calibri"/>
                <a:cs typeface="Calibri"/>
                <a:sym typeface="Calibri"/>
              </a:rPr>
              <a:t>IT360</a:t>
            </a:r>
            <a:endParaRPr sz="1100" dirty="0">
              <a:solidFill>
                <a:srgbClr val="5A0001"/>
              </a:solidFill>
            </a:endParaRPr>
          </a:p>
          <a:p>
            <a:pPr lvl="0" algn="ctr">
              <a:lnSpc>
                <a:spcPct val="115000"/>
              </a:lnSpc>
            </a:pPr>
            <a:r>
              <a:rPr lang="en-US" sz="47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Introduces </a:t>
            </a:r>
            <a:r>
              <a:rPr lang="en-US" sz="47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the principles underlying Database Management Systems (DBMS) with a special emphasis on </a:t>
            </a:r>
            <a:r>
              <a:rPr lang="en-US" sz="47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system </a:t>
            </a:r>
            <a:r>
              <a:rPr lang="en-US" sz="47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structure and function when integrated with web-based database applications.</a:t>
            </a:r>
            <a:endParaRPr lang="en-US" sz="4700" dirty="0">
              <a:solidFill>
                <a:schemeClr val="dk1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700" b="0" i="0" u="none" strike="noStrike" cap="none" dirty="0" smtClean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7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Christopher W CIV USNA Annapolis</dc:creator>
  <cp:lastModifiedBy>Davis, Lani Midn USN USNA Annapolis</cp:lastModifiedBy>
  <cp:revision>5</cp:revision>
  <dcterms:created xsi:type="dcterms:W3CDTF">2019-09-30T20:00:22Z</dcterms:created>
  <dcterms:modified xsi:type="dcterms:W3CDTF">2020-04-26T01:04:07Z</dcterms:modified>
</cp:coreProperties>
</file>