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258" r:id="rId3"/>
    <p:sldId id="259" r:id="rId4"/>
    <p:sldId id="257" r:id="rId5"/>
    <p:sldId id="261" r:id="rId6"/>
    <p:sldId id="265" r:id="rId7"/>
    <p:sldId id="614" r:id="rId8"/>
    <p:sldId id="260" r:id="rId9"/>
    <p:sldId id="615" r:id="rId10"/>
    <p:sldId id="616" r:id="rId11"/>
    <p:sldId id="617" r:id="rId12"/>
    <p:sldId id="618" r:id="rId13"/>
    <p:sldId id="619" r:id="rId14"/>
    <p:sldId id="620" r:id="rId15"/>
    <p:sldId id="621" r:id="rId16"/>
    <p:sldId id="622" r:id="rId17"/>
    <p:sldId id="624" r:id="rId18"/>
    <p:sldId id="625" r:id="rId19"/>
    <p:sldId id="626" r:id="rId20"/>
    <p:sldId id="391" r:id="rId21"/>
    <p:sldId id="640" r:id="rId22"/>
    <p:sldId id="392" r:id="rId23"/>
    <p:sldId id="393" r:id="rId24"/>
    <p:sldId id="394" r:id="rId25"/>
    <p:sldId id="641" r:id="rId26"/>
    <p:sldId id="395" r:id="rId27"/>
    <p:sldId id="396" r:id="rId28"/>
    <p:sldId id="397" r:id="rId29"/>
    <p:sldId id="309" r:id="rId30"/>
    <p:sldId id="313" r:id="rId31"/>
    <p:sldId id="642" r:id="rId32"/>
    <p:sldId id="400" r:id="rId33"/>
    <p:sldId id="643" r:id="rId34"/>
    <p:sldId id="401" r:id="rId35"/>
    <p:sldId id="644" r:id="rId36"/>
    <p:sldId id="403" r:id="rId37"/>
    <p:sldId id="404" r:id="rId38"/>
    <p:sldId id="405" r:id="rId39"/>
    <p:sldId id="406" r:id="rId40"/>
    <p:sldId id="645" r:id="rId41"/>
    <p:sldId id="333" r:id="rId42"/>
    <p:sldId id="628" r:id="rId43"/>
    <p:sldId id="627" r:id="rId44"/>
    <p:sldId id="630" r:id="rId45"/>
    <p:sldId id="631" r:id="rId46"/>
    <p:sldId id="629" r:id="rId47"/>
    <p:sldId id="334" r:id="rId48"/>
    <p:sldId id="636" r:id="rId49"/>
    <p:sldId id="352" r:id="rId50"/>
    <p:sldId id="335" r:id="rId51"/>
    <p:sldId id="337" r:id="rId52"/>
    <p:sldId id="338" r:id="rId53"/>
    <p:sldId id="356" r:id="rId54"/>
    <p:sldId id="646" r:id="rId55"/>
    <p:sldId id="647" r:id="rId56"/>
    <p:sldId id="336" r:id="rId57"/>
    <p:sldId id="648" r:id="rId58"/>
    <p:sldId id="358" r:id="rId59"/>
    <p:sldId id="339" r:id="rId60"/>
    <p:sldId id="340" r:id="rId61"/>
    <p:sldId id="649" r:id="rId62"/>
    <p:sldId id="341" r:id="rId63"/>
    <p:sldId id="365" r:id="rId64"/>
    <p:sldId id="652" r:id="rId65"/>
    <p:sldId id="653" r:id="rId66"/>
    <p:sldId id="378" r:id="rId67"/>
    <p:sldId id="379" r:id="rId68"/>
    <p:sldId id="380" r:id="rId69"/>
    <p:sldId id="611" r:id="rId70"/>
    <p:sldId id="613" r:id="rId71"/>
    <p:sldId id="382" r:id="rId72"/>
    <p:sldId id="381" r:id="rId73"/>
    <p:sldId id="654" r:id="rId74"/>
    <p:sldId id="655" r:id="rId75"/>
    <p:sldId id="656" r:id="rId76"/>
    <p:sldId id="387" r:id="rId77"/>
    <p:sldId id="658" r:id="rId78"/>
    <p:sldId id="388" r:id="rId79"/>
    <p:sldId id="662" r:id="rId80"/>
    <p:sldId id="663" r:id="rId81"/>
    <p:sldId id="664" r:id="rId82"/>
    <p:sldId id="603" r:id="rId83"/>
    <p:sldId id="665" r:id="rId84"/>
    <p:sldId id="666" r:id="rId85"/>
    <p:sldId id="604" r:id="rId86"/>
    <p:sldId id="605" r:id="rId87"/>
    <p:sldId id="606" r:id="rId88"/>
    <p:sldId id="607" r:id="rId89"/>
    <p:sldId id="608" r:id="rId90"/>
    <p:sldId id="668" r:id="rId91"/>
    <p:sldId id="669" r:id="rId92"/>
    <p:sldId id="670" r:id="rId93"/>
    <p:sldId id="671" r:id="rId94"/>
    <p:sldId id="609" r:id="rId95"/>
    <p:sldId id="672" r:id="rId9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29" autoAdjust="0"/>
  </p:normalViewPr>
  <p:slideViewPr>
    <p:cSldViewPr snapToGrid="0">
      <p:cViewPr>
        <p:scale>
          <a:sx n="50" d="100"/>
          <a:sy n="50" d="100"/>
        </p:scale>
        <p:origin x="74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49C3A-D643-4790-87C2-89BB47BE510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8C8DA86-9503-4049-BFBF-393E8B4FCE1C}">
      <dgm:prSet phldrT="[文本]" custT="1"/>
      <dgm:spPr/>
      <dgm:t>
        <a:bodyPr/>
        <a:lstStyle/>
        <a:p>
          <a:r>
            <a:rPr lang="zh-CN" altLang="en-US" sz="4400" dirty="0"/>
            <a:t>什么是旅游</a:t>
          </a:r>
        </a:p>
      </dgm:t>
    </dgm:pt>
    <dgm:pt modelId="{3B4B9959-5F9E-4F5B-996D-6990C418CC8C}" type="parTrans" cxnId="{93B913F3-9182-46AB-8403-63A3734FA339}">
      <dgm:prSet/>
      <dgm:spPr/>
      <dgm:t>
        <a:bodyPr/>
        <a:lstStyle/>
        <a:p>
          <a:endParaRPr lang="zh-CN" altLang="en-US"/>
        </a:p>
      </dgm:t>
    </dgm:pt>
    <dgm:pt modelId="{1F4DD5AE-DEA9-4963-82C9-85904ADD3293}" type="sibTrans" cxnId="{93B913F3-9182-46AB-8403-63A3734FA339}">
      <dgm:prSet/>
      <dgm:spPr/>
      <dgm:t>
        <a:bodyPr/>
        <a:lstStyle/>
        <a:p>
          <a:endParaRPr lang="zh-CN" altLang="en-US"/>
        </a:p>
      </dgm:t>
    </dgm:pt>
    <dgm:pt modelId="{39B603B4-4F9B-49BF-87E2-946F1D272C04}">
      <dgm:prSet phldrT="[文本]" custT="1"/>
      <dgm:spPr/>
      <dgm:t>
        <a:bodyPr/>
        <a:lstStyle/>
        <a:p>
          <a:r>
            <a:rPr lang="en-US" altLang="zh-CN" sz="3600" dirty="0"/>
            <a:t>4</a:t>
          </a:r>
          <a:r>
            <a:rPr lang="zh-CN" altLang="en-US" sz="3600" dirty="0"/>
            <a:t>个角度</a:t>
          </a:r>
        </a:p>
      </dgm:t>
    </dgm:pt>
    <dgm:pt modelId="{A7615DBA-ADFA-4E4C-B91A-65176946A948}" type="parTrans" cxnId="{48767307-D165-4176-ACA4-B428A867377B}">
      <dgm:prSet custT="1"/>
      <dgm:spPr/>
      <dgm:t>
        <a:bodyPr/>
        <a:lstStyle/>
        <a:p>
          <a:endParaRPr lang="zh-CN" altLang="en-US" sz="2800"/>
        </a:p>
      </dgm:t>
    </dgm:pt>
    <dgm:pt modelId="{CDCFE6A7-5DD3-4255-8D46-AF9DACFAF21C}" type="sibTrans" cxnId="{48767307-D165-4176-ACA4-B428A867377B}">
      <dgm:prSet/>
      <dgm:spPr/>
      <dgm:t>
        <a:bodyPr/>
        <a:lstStyle/>
        <a:p>
          <a:endParaRPr lang="zh-CN" altLang="en-US"/>
        </a:p>
      </dgm:t>
    </dgm:pt>
    <dgm:pt modelId="{11BA7EDA-7A59-4C42-803D-8F2179F42886}">
      <dgm:prSet phldrT="[文本]" custT="1"/>
      <dgm:spPr/>
      <dgm:t>
        <a:bodyPr/>
        <a:lstStyle/>
        <a:p>
          <a:r>
            <a:rPr lang="zh-CN" altLang="en-US" sz="2800" dirty="0"/>
            <a:t>旅游者</a:t>
          </a:r>
        </a:p>
      </dgm:t>
    </dgm:pt>
    <dgm:pt modelId="{6FA0E7AF-EFDD-4A4D-AC7E-19ED96AECCD4}" type="parTrans" cxnId="{F822710E-550E-445B-B216-13E65B185EF8}">
      <dgm:prSet custT="1"/>
      <dgm:spPr/>
      <dgm:t>
        <a:bodyPr/>
        <a:lstStyle/>
        <a:p>
          <a:endParaRPr lang="zh-CN" altLang="en-US" sz="2800"/>
        </a:p>
      </dgm:t>
    </dgm:pt>
    <dgm:pt modelId="{C141FE31-1482-4385-B241-CB5B48681EEC}" type="sibTrans" cxnId="{F822710E-550E-445B-B216-13E65B185EF8}">
      <dgm:prSet/>
      <dgm:spPr/>
      <dgm:t>
        <a:bodyPr/>
        <a:lstStyle/>
        <a:p>
          <a:endParaRPr lang="zh-CN" altLang="en-US"/>
        </a:p>
      </dgm:t>
    </dgm:pt>
    <dgm:pt modelId="{3E75186F-5F28-4655-837D-9C0E7CB97329}">
      <dgm:prSet phldrT="[文本]" custT="1"/>
      <dgm:spPr/>
      <dgm:t>
        <a:bodyPr/>
        <a:lstStyle/>
        <a:p>
          <a:r>
            <a:rPr lang="zh-CN" altLang="en-US" sz="2800" dirty="0"/>
            <a:t>旅游接待地</a:t>
          </a:r>
        </a:p>
      </dgm:t>
    </dgm:pt>
    <dgm:pt modelId="{6859F01B-5B01-41FB-BF3F-3A0997C9EC4A}" type="parTrans" cxnId="{EC96ACE2-9EC9-40E5-8C23-61F530136CD0}">
      <dgm:prSet custT="1"/>
      <dgm:spPr/>
      <dgm:t>
        <a:bodyPr/>
        <a:lstStyle/>
        <a:p>
          <a:endParaRPr lang="zh-CN" altLang="en-US" sz="2800"/>
        </a:p>
      </dgm:t>
    </dgm:pt>
    <dgm:pt modelId="{45BA8ABD-5F02-4BFF-9526-3DBF5AED66D2}" type="sibTrans" cxnId="{EC96ACE2-9EC9-40E5-8C23-61F530136CD0}">
      <dgm:prSet/>
      <dgm:spPr/>
      <dgm:t>
        <a:bodyPr/>
        <a:lstStyle/>
        <a:p>
          <a:endParaRPr lang="zh-CN" altLang="en-US"/>
        </a:p>
      </dgm:t>
    </dgm:pt>
    <dgm:pt modelId="{F3115479-45FA-4FC5-ADEA-4E02204D8CC9}">
      <dgm:prSet phldrT="[文本]" custT="1"/>
      <dgm:spPr/>
      <dgm:t>
        <a:bodyPr/>
        <a:lstStyle/>
        <a:p>
          <a:r>
            <a:rPr lang="zh-CN" altLang="en-US" sz="3600" dirty="0"/>
            <a:t>世界旅游组织</a:t>
          </a:r>
        </a:p>
      </dgm:t>
    </dgm:pt>
    <dgm:pt modelId="{7161890B-F8BE-4E54-BE60-B99A8CDDB987}" type="parTrans" cxnId="{6F58C56F-27DC-4097-BF7E-9114F4721C5B}">
      <dgm:prSet custT="1"/>
      <dgm:spPr/>
      <dgm:t>
        <a:bodyPr/>
        <a:lstStyle/>
        <a:p>
          <a:endParaRPr lang="zh-CN" altLang="en-US" sz="2800"/>
        </a:p>
      </dgm:t>
    </dgm:pt>
    <dgm:pt modelId="{1DE47D77-A438-46BB-9061-7D0A18AAC7A6}" type="sibTrans" cxnId="{6F58C56F-27DC-4097-BF7E-9114F4721C5B}">
      <dgm:prSet/>
      <dgm:spPr/>
      <dgm:t>
        <a:bodyPr/>
        <a:lstStyle/>
        <a:p>
          <a:endParaRPr lang="zh-CN" altLang="en-US"/>
        </a:p>
      </dgm:t>
    </dgm:pt>
    <dgm:pt modelId="{BE383634-6C67-4146-B77B-03AE71E2AE69}">
      <dgm:prSet phldrT="[文本]" custT="1"/>
      <dgm:spPr/>
      <dgm:t>
        <a:bodyPr/>
        <a:lstStyle/>
        <a:p>
          <a:r>
            <a:rPr lang="zh-CN" altLang="en-US" sz="3600" dirty="0"/>
            <a:t>国家角度</a:t>
          </a:r>
        </a:p>
      </dgm:t>
    </dgm:pt>
    <dgm:pt modelId="{991C6862-604B-4192-9E73-0093DBC89730}" type="parTrans" cxnId="{0BBF3E83-275A-43A6-89B0-E192EA1CFB2C}">
      <dgm:prSet custT="1"/>
      <dgm:spPr/>
      <dgm:t>
        <a:bodyPr/>
        <a:lstStyle/>
        <a:p>
          <a:endParaRPr lang="zh-CN" altLang="en-US" sz="2800"/>
        </a:p>
      </dgm:t>
    </dgm:pt>
    <dgm:pt modelId="{34860A28-099D-4A85-9C7E-B0EFEF4F83F4}" type="sibTrans" cxnId="{0BBF3E83-275A-43A6-89B0-E192EA1CFB2C}">
      <dgm:prSet/>
      <dgm:spPr/>
      <dgm:t>
        <a:bodyPr/>
        <a:lstStyle/>
        <a:p>
          <a:endParaRPr lang="zh-CN" altLang="en-US"/>
        </a:p>
      </dgm:t>
    </dgm:pt>
    <dgm:pt modelId="{CB27E164-D143-42C9-9494-B62537CBDDCC}">
      <dgm:prSet phldrT="[文本]" custT="1"/>
      <dgm:spPr/>
      <dgm:t>
        <a:bodyPr/>
        <a:lstStyle/>
        <a:p>
          <a:r>
            <a:rPr lang="zh-CN" altLang="en-US" sz="2800" dirty="0"/>
            <a:t>提供旅游商品和服务的行业</a:t>
          </a:r>
        </a:p>
      </dgm:t>
    </dgm:pt>
    <dgm:pt modelId="{4A187B96-CC63-456D-8AE6-0FD382B67F2A}" type="parTrans" cxnId="{909A490F-0AA7-4C7D-B434-CC2DA344A6A3}">
      <dgm:prSet custT="1"/>
      <dgm:spPr/>
      <dgm:t>
        <a:bodyPr/>
        <a:lstStyle/>
        <a:p>
          <a:endParaRPr lang="zh-CN" altLang="en-US" sz="2800"/>
        </a:p>
      </dgm:t>
    </dgm:pt>
    <dgm:pt modelId="{CEC449F6-F309-48E3-8CE3-7405F9ECBE1A}" type="sibTrans" cxnId="{909A490F-0AA7-4C7D-B434-CC2DA344A6A3}">
      <dgm:prSet/>
      <dgm:spPr/>
      <dgm:t>
        <a:bodyPr/>
        <a:lstStyle/>
        <a:p>
          <a:endParaRPr lang="zh-CN" altLang="en-US"/>
        </a:p>
      </dgm:t>
    </dgm:pt>
    <dgm:pt modelId="{A79EC808-97F7-4194-853D-A8C4C06106DC}">
      <dgm:prSet phldrT="[文本]" custT="1"/>
      <dgm:spPr/>
      <dgm:t>
        <a:bodyPr/>
        <a:lstStyle/>
        <a:p>
          <a:r>
            <a:rPr lang="zh-CN" altLang="en-US" sz="2800" dirty="0"/>
            <a:t>旅游接待地政府</a:t>
          </a:r>
        </a:p>
      </dgm:t>
    </dgm:pt>
    <dgm:pt modelId="{F5C37EDB-6237-432F-B6DB-FA03EC2A31D9}" type="parTrans" cxnId="{9CDDFDEC-67AC-472A-9210-5C08EEBF273F}">
      <dgm:prSet custT="1"/>
      <dgm:spPr/>
      <dgm:t>
        <a:bodyPr/>
        <a:lstStyle/>
        <a:p>
          <a:endParaRPr lang="zh-CN" altLang="en-US" sz="2800"/>
        </a:p>
      </dgm:t>
    </dgm:pt>
    <dgm:pt modelId="{AF9D260A-9B78-4DAB-B7FC-4214CFC51D5E}" type="sibTrans" cxnId="{9CDDFDEC-67AC-472A-9210-5C08EEBF273F}">
      <dgm:prSet/>
      <dgm:spPr/>
      <dgm:t>
        <a:bodyPr/>
        <a:lstStyle/>
        <a:p>
          <a:endParaRPr lang="zh-CN" altLang="en-US"/>
        </a:p>
      </dgm:t>
    </dgm:pt>
    <dgm:pt modelId="{BD4CD611-4F28-4AEF-8223-E119B17AE460}">
      <dgm:prSet phldrT="[文本]" custT="1"/>
      <dgm:spPr/>
      <dgm:t>
        <a:bodyPr/>
        <a:lstStyle/>
        <a:p>
          <a:r>
            <a:rPr lang="zh-CN" altLang="en-US" sz="2800" dirty="0"/>
            <a:t>美国</a:t>
          </a:r>
        </a:p>
      </dgm:t>
    </dgm:pt>
    <dgm:pt modelId="{433682A5-7408-4BCA-BE5D-F2031E9AD7DA}" type="parTrans" cxnId="{E64D67E9-382D-4872-BA4A-BB3B5D6F6A11}">
      <dgm:prSet custT="1"/>
      <dgm:spPr/>
      <dgm:t>
        <a:bodyPr/>
        <a:lstStyle/>
        <a:p>
          <a:endParaRPr lang="zh-CN" altLang="en-US" sz="2800"/>
        </a:p>
      </dgm:t>
    </dgm:pt>
    <dgm:pt modelId="{A39B231A-E9E7-4A79-A456-FFC4A2514170}" type="sibTrans" cxnId="{E64D67E9-382D-4872-BA4A-BB3B5D6F6A11}">
      <dgm:prSet/>
      <dgm:spPr/>
      <dgm:t>
        <a:bodyPr/>
        <a:lstStyle/>
        <a:p>
          <a:endParaRPr lang="zh-CN" altLang="en-US"/>
        </a:p>
      </dgm:t>
    </dgm:pt>
    <dgm:pt modelId="{80E88C52-BD28-4D7B-8E48-DB3926EA9D84}">
      <dgm:prSet phldrT="[文本]" custT="1"/>
      <dgm:spPr/>
      <dgm:t>
        <a:bodyPr/>
        <a:lstStyle/>
        <a:p>
          <a:r>
            <a:rPr lang="zh-CN" altLang="en-US" sz="2800" dirty="0"/>
            <a:t>加拿大</a:t>
          </a:r>
        </a:p>
      </dgm:t>
    </dgm:pt>
    <dgm:pt modelId="{67788C31-ED13-4E07-9D3C-AAA4A98B2679}" type="parTrans" cxnId="{C39DD8DA-955E-4C34-A351-43994DBE235E}">
      <dgm:prSet custT="1"/>
      <dgm:spPr/>
      <dgm:t>
        <a:bodyPr/>
        <a:lstStyle/>
        <a:p>
          <a:endParaRPr lang="zh-CN" altLang="en-US" sz="2800"/>
        </a:p>
      </dgm:t>
    </dgm:pt>
    <dgm:pt modelId="{4D27E3B6-37E8-44E0-9D28-F71B048128C4}" type="sibTrans" cxnId="{C39DD8DA-955E-4C34-A351-43994DBE235E}">
      <dgm:prSet/>
      <dgm:spPr/>
      <dgm:t>
        <a:bodyPr/>
        <a:lstStyle/>
        <a:p>
          <a:endParaRPr lang="zh-CN" altLang="en-US"/>
        </a:p>
      </dgm:t>
    </dgm:pt>
    <dgm:pt modelId="{811F9E9D-F4D7-4322-ABC4-96A7FA1DCECF}">
      <dgm:prSet phldrT="[文本]" custT="1"/>
      <dgm:spPr/>
      <dgm:t>
        <a:bodyPr/>
        <a:lstStyle/>
        <a:p>
          <a:r>
            <a:rPr lang="zh-CN" altLang="en-US" sz="2800" dirty="0"/>
            <a:t>英国</a:t>
          </a:r>
        </a:p>
      </dgm:t>
    </dgm:pt>
    <dgm:pt modelId="{69292293-9E62-411C-8B9D-F97D80366B68}" type="parTrans" cxnId="{22408624-C3DC-455E-98AC-8D3420A301E0}">
      <dgm:prSet custT="1"/>
      <dgm:spPr/>
      <dgm:t>
        <a:bodyPr/>
        <a:lstStyle/>
        <a:p>
          <a:endParaRPr lang="zh-CN" altLang="en-US" sz="2800"/>
        </a:p>
      </dgm:t>
    </dgm:pt>
    <dgm:pt modelId="{BCAEFE56-96E4-4208-8C35-E42CEACCE702}" type="sibTrans" cxnId="{22408624-C3DC-455E-98AC-8D3420A301E0}">
      <dgm:prSet/>
      <dgm:spPr/>
      <dgm:t>
        <a:bodyPr/>
        <a:lstStyle/>
        <a:p>
          <a:endParaRPr lang="zh-CN" altLang="en-US"/>
        </a:p>
      </dgm:t>
    </dgm:pt>
    <dgm:pt modelId="{9F5A540D-E63F-470D-9F13-D492AA5F3D03}">
      <dgm:prSet phldrT="[文本]" custT="1"/>
      <dgm:spPr/>
      <dgm:t>
        <a:bodyPr/>
        <a:lstStyle/>
        <a:p>
          <a:r>
            <a:rPr lang="zh-CN" altLang="en-US" sz="2800" dirty="0"/>
            <a:t>澳大利亚</a:t>
          </a:r>
        </a:p>
      </dgm:t>
    </dgm:pt>
    <dgm:pt modelId="{720EFD50-CF92-443F-B853-21B2C4D7560F}" type="parTrans" cxnId="{714E0710-6AF1-43B1-910D-8899A7BFD609}">
      <dgm:prSet custT="1"/>
      <dgm:spPr/>
      <dgm:t>
        <a:bodyPr/>
        <a:lstStyle/>
        <a:p>
          <a:endParaRPr lang="zh-CN" altLang="en-US" sz="2800"/>
        </a:p>
      </dgm:t>
    </dgm:pt>
    <dgm:pt modelId="{77A88976-0740-4CAE-AB74-335C8B3D8041}" type="sibTrans" cxnId="{714E0710-6AF1-43B1-910D-8899A7BFD609}">
      <dgm:prSet/>
      <dgm:spPr/>
      <dgm:t>
        <a:bodyPr/>
        <a:lstStyle/>
        <a:p>
          <a:endParaRPr lang="zh-CN" altLang="en-US"/>
        </a:p>
      </dgm:t>
    </dgm:pt>
    <dgm:pt modelId="{28D7289D-72DA-4040-8009-89B9874FC40E}">
      <dgm:prSet phldrT="[文本]" custT="1"/>
      <dgm:spPr/>
      <dgm:t>
        <a:bodyPr/>
        <a:lstStyle/>
        <a:p>
          <a:r>
            <a:rPr lang="zh-CN" altLang="en-US" sz="2800" dirty="0"/>
            <a:t>中国</a:t>
          </a:r>
        </a:p>
      </dgm:t>
    </dgm:pt>
    <dgm:pt modelId="{444B2B52-DAC5-4310-808B-7CFF32DE0CB0}" type="parTrans" cxnId="{BC1F2D35-3B00-4DDA-9A08-BA56214C19DA}">
      <dgm:prSet custT="1"/>
      <dgm:spPr/>
      <dgm:t>
        <a:bodyPr/>
        <a:lstStyle/>
        <a:p>
          <a:endParaRPr lang="zh-CN" altLang="en-US" sz="2800"/>
        </a:p>
      </dgm:t>
    </dgm:pt>
    <dgm:pt modelId="{C193F00C-4D4C-4B79-82BF-6DB0C36F25E6}" type="sibTrans" cxnId="{BC1F2D35-3B00-4DDA-9A08-BA56214C19DA}">
      <dgm:prSet/>
      <dgm:spPr/>
      <dgm:t>
        <a:bodyPr/>
        <a:lstStyle/>
        <a:p>
          <a:endParaRPr lang="zh-CN" altLang="en-US"/>
        </a:p>
      </dgm:t>
    </dgm:pt>
    <dgm:pt modelId="{BC8219EC-40CD-4BD9-AF76-53735CD627FB}" type="pres">
      <dgm:prSet presAssocID="{EB649C3A-D643-4790-87C2-89BB47BE5101}" presName="diagram" presStyleCnt="0">
        <dgm:presLayoutVars>
          <dgm:chPref val="1"/>
          <dgm:dir/>
          <dgm:animOne val="branch"/>
          <dgm:animLvl val="lvl"/>
          <dgm:resizeHandles val="exact"/>
        </dgm:presLayoutVars>
      </dgm:prSet>
      <dgm:spPr/>
    </dgm:pt>
    <dgm:pt modelId="{E21D2E84-8E10-454B-B1C1-AD0284122E95}" type="pres">
      <dgm:prSet presAssocID="{D8C8DA86-9503-4049-BFBF-393E8B4FCE1C}" presName="root1" presStyleCnt="0"/>
      <dgm:spPr/>
    </dgm:pt>
    <dgm:pt modelId="{B28E4FF3-2EC1-40A8-99D9-17E018C89B80}" type="pres">
      <dgm:prSet presAssocID="{D8C8DA86-9503-4049-BFBF-393E8B4FCE1C}" presName="LevelOneTextNode" presStyleLbl="node0" presStyleIdx="0" presStyleCnt="1" custScaleX="201802" custScaleY="305268">
        <dgm:presLayoutVars>
          <dgm:chPref val="3"/>
        </dgm:presLayoutVars>
      </dgm:prSet>
      <dgm:spPr/>
    </dgm:pt>
    <dgm:pt modelId="{1BF0D17A-23F3-4F4D-AF4D-0DDD6EC7CDC8}" type="pres">
      <dgm:prSet presAssocID="{D8C8DA86-9503-4049-BFBF-393E8B4FCE1C}" presName="level2hierChild" presStyleCnt="0"/>
      <dgm:spPr/>
    </dgm:pt>
    <dgm:pt modelId="{B0DBD030-5EA3-4B10-9F78-58F6135A5E89}" type="pres">
      <dgm:prSet presAssocID="{A7615DBA-ADFA-4E4C-B91A-65176946A948}" presName="conn2-1" presStyleLbl="parChTrans1D2" presStyleIdx="0" presStyleCnt="3" custScaleX="2000000"/>
      <dgm:spPr/>
    </dgm:pt>
    <dgm:pt modelId="{A7EB5DA8-F9BB-489B-B491-C2142004E75E}" type="pres">
      <dgm:prSet presAssocID="{A7615DBA-ADFA-4E4C-B91A-65176946A948}" presName="connTx" presStyleLbl="parChTrans1D2" presStyleIdx="0" presStyleCnt="3"/>
      <dgm:spPr/>
    </dgm:pt>
    <dgm:pt modelId="{1E969CC7-49CD-444E-9312-4367CB4A6377}" type="pres">
      <dgm:prSet presAssocID="{39B603B4-4F9B-49BF-87E2-946F1D272C04}" presName="root2" presStyleCnt="0"/>
      <dgm:spPr/>
    </dgm:pt>
    <dgm:pt modelId="{935F9529-C850-4110-BD7D-93928663A275}" type="pres">
      <dgm:prSet presAssocID="{39B603B4-4F9B-49BF-87E2-946F1D272C04}" presName="LevelTwoTextNode" presStyleLbl="node2" presStyleIdx="0" presStyleCnt="3" custScaleX="201802" custScaleY="305268">
        <dgm:presLayoutVars>
          <dgm:chPref val="3"/>
        </dgm:presLayoutVars>
      </dgm:prSet>
      <dgm:spPr/>
    </dgm:pt>
    <dgm:pt modelId="{DD24499E-BF9B-492F-AEE1-969558F85CC1}" type="pres">
      <dgm:prSet presAssocID="{39B603B4-4F9B-49BF-87E2-946F1D272C04}" presName="level3hierChild" presStyleCnt="0"/>
      <dgm:spPr/>
    </dgm:pt>
    <dgm:pt modelId="{BD3A5B36-31F4-4C55-AFC4-D681EFA50B8D}" type="pres">
      <dgm:prSet presAssocID="{6FA0E7AF-EFDD-4A4D-AC7E-19ED96AECCD4}" presName="conn2-1" presStyleLbl="parChTrans1D3" presStyleIdx="0" presStyleCnt="9" custScaleX="2000000"/>
      <dgm:spPr/>
    </dgm:pt>
    <dgm:pt modelId="{7EF1D1D0-7C8F-4290-80AE-30611C29E855}" type="pres">
      <dgm:prSet presAssocID="{6FA0E7AF-EFDD-4A4D-AC7E-19ED96AECCD4}" presName="connTx" presStyleLbl="parChTrans1D3" presStyleIdx="0" presStyleCnt="9"/>
      <dgm:spPr/>
    </dgm:pt>
    <dgm:pt modelId="{807C89FF-B3FD-4D98-8DD4-2EC92DF42F97}" type="pres">
      <dgm:prSet presAssocID="{11BA7EDA-7A59-4C42-803D-8F2179F42886}" presName="root2" presStyleCnt="0"/>
      <dgm:spPr/>
    </dgm:pt>
    <dgm:pt modelId="{49AAF719-31A3-4F4C-86D1-A1CF989C03EF}" type="pres">
      <dgm:prSet presAssocID="{11BA7EDA-7A59-4C42-803D-8F2179F42886}" presName="LevelTwoTextNode" presStyleLbl="node3" presStyleIdx="0" presStyleCnt="9" custScaleX="457613">
        <dgm:presLayoutVars>
          <dgm:chPref val="3"/>
        </dgm:presLayoutVars>
      </dgm:prSet>
      <dgm:spPr/>
    </dgm:pt>
    <dgm:pt modelId="{5A68CBE3-9230-4CE3-812A-F266E43A2CF3}" type="pres">
      <dgm:prSet presAssocID="{11BA7EDA-7A59-4C42-803D-8F2179F42886}" presName="level3hierChild" presStyleCnt="0"/>
      <dgm:spPr/>
    </dgm:pt>
    <dgm:pt modelId="{DF494148-06E2-49D4-856C-CD081F3A11FA}" type="pres">
      <dgm:prSet presAssocID="{4A187B96-CC63-456D-8AE6-0FD382B67F2A}" presName="conn2-1" presStyleLbl="parChTrans1D3" presStyleIdx="1" presStyleCnt="9" custScaleX="2000000"/>
      <dgm:spPr/>
    </dgm:pt>
    <dgm:pt modelId="{2AE400E5-634F-4E1C-A580-F4B35C653AC8}" type="pres">
      <dgm:prSet presAssocID="{4A187B96-CC63-456D-8AE6-0FD382B67F2A}" presName="connTx" presStyleLbl="parChTrans1D3" presStyleIdx="1" presStyleCnt="9"/>
      <dgm:spPr/>
    </dgm:pt>
    <dgm:pt modelId="{AFE152E2-86B5-4375-9660-E3F14F143497}" type="pres">
      <dgm:prSet presAssocID="{CB27E164-D143-42C9-9494-B62537CBDDCC}" presName="root2" presStyleCnt="0"/>
      <dgm:spPr/>
    </dgm:pt>
    <dgm:pt modelId="{00C0B84B-C3AE-4661-A484-80B456CD4C04}" type="pres">
      <dgm:prSet presAssocID="{CB27E164-D143-42C9-9494-B62537CBDDCC}" presName="LevelTwoTextNode" presStyleLbl="node3" presStyleIdx="1" presStyleCnt="9" custScaleX="457613">
        <dgm:presLayoutVars>
          <dgm:chPref val="3"/>
        </dgm:presLayoutVars>
      </dgm:prSet>
      <dgm:spPr/>
    </dgm:pt>
    <dgm:pt modelId="{EA550ED5-2487-4E7A-B3FE-EDF8800F5CA0}" type="pres">
      <dgm:prSet presAssocID="{CB27E164-D143-42C9-9494-B62537CBDDCC}" presName="level3hierChild" presStyleCnt="0"/>
      <dgm:spPr/>
    </dgm:pt>
    <dgm:pt modelId="{C9B3217E-5D3D-446A-9D58-28C2AB5D0691}" type="pres">
      <dgm:prSet presAssocID="{F5C37EDB-6237-432F-B6DB-FA03EC2A31D9}" presName="conn2-1" presStyleLbl="parChTrans1D3" presStyleIdx="2" presStyleCnt="9" custScaleX="2000000"/>
      <dgm:spPr/>
    </dgm:pt>
    <dgm:pt modelId="{F4B485D0-3456-4323-89A3-CBB41507C9A4}" type="pres">
      <dgm:prSet presAssocID="{F5C37EDB-6237-432F-B6DB-FA03EC2A31D9}" presName="connTx" presStyleLbl="parChTrans1D3" presStyleIdx="2" presStyleCnt="9"/>
      <dgm:spPr/>
    </dgm:pt>
    <dgm:pt modelId="{2050D542-33CB-4762-BA6A-B994D5A10983}" type="pres">
      <dgm:prSet presAssocID="{A79EC808-97F7-4194-853D-A8C4C06106DC}" presName="root2" presStyleCnt="0"/>
      <dgm:spPr/>
    </dgm:pt>
    <dgm:pt modelId="{9AE623C3-72C5-4980-9B86-B23DA57FC43E}" type="pres">
      <dgm:prSet presAssocID="{A79EC808-97F7-4194-853D-A8C4C06106DC}" presName="LevelTwoTextNode" presStyleLbl="node3" presStyleIdx="2" presStyleCnt="9" custScaleX="457613">
        <dgm:presLayoutVars>
          <dgm:chPref val="3"/>
        </dgm:presLayoutVars>
      </dgm:prSet>
      <dgm:spPr/>
    </dgm:pt>
    <dgm:pt modelId="{35A6FA68-B157-44E6-B43F-CA4391E09680}" type="pres">
      <dgm:prSet presAssocID="{A79EC808-97F7-4194-853D-A8C4C06106DC}" presName="level3hierChild" presStyleCnt="0"/>
      <dgm:spPr/>
    </dgm:pt>
    <dgm:pt modelId="{B15C340D-F267-4FB2-88EE-797943ADFA16}" type="pres">
      <dgm:prSet presAssocID="{6859F01B-5B01-41FB-BF3F-3A0997C9EC4A}" presName="conn2-1" presStyleLbl="parChTrans1D3" presStyleIdx="3" presStyleCnt="9" custScaleX="2000000"/>
      <dgm:spPr/>
    </dgm:pt>
    <dgm:pt modelId="{F3C3D0CB-8B65-477C-B827-F88765D7F9ED}" type="pres">
      <dgm:prSet presAssocID="{6859F01B-5B01-41FB-BF3F-3A0997C9EC4A}" presName="connTx" presStyleLbl="parChTrans1D3" presStyleIdx="3" presStyleCnt="9"/>
      <dgm:spPr/>
    </dgm:pt>
    <dgm:pt modelId="{38B24215-1813-4C5C-AAD0-1861E7BF52FF}" type="pres">
      <dgm:prSet presAssocID="{3E75186F-5F28-4655-837D-9C0E7CB97329}" presName="root2" presStyleCnt="0"/>
      <dgm:spPr/>
    </dgm:pt>
    <dgm:pt modelId="{98AB8AFB-E531-4BC8-9DA5-38E727AD560E}" type="pres">
      <dgm:prSet presAssocID="{3E75186F-5F28-4655-837D-9C0E7CB97329}" presName="LevelTwoTextNode" presStyleLbl="node3" presStyleIdx="3" presStyleCnt="9" custScaleX="457613">
        <dgm:presLayoutVars>
          <dgm:chPref val="3"/>
        </dgm:presLayoutVars>
      </dgm:prSet>
      <dgm:spPr/>
    </dgm:pt>
    <dgm:pt modelId="{28F29401-B41D-4FA8-9620-6096BDF86355}" type="pres">
      <dgm:prSet presAssocID="{3E75186F-5F28-4655-837D-9C0E7CB97329}" presName="level3hierChild" presStyleCnt="0"/>
      <dgm:spPr/>
    </dgm:pt>
    <dgm:pt modelId="{E3FF4B9D-8417-4636-BEA5-F6ACECA770DC}" type="pres">
      <dgm:prSet presAssocID="{7161890B-F8BE-4E54-BE60-B99A8CDDB987}" presName="conn2-1" presStyleLbl="parChTrans1D2" presStyleIdx="1" presStyleCnt="3" custScaleX="2000000"/>
      <dgm:spPr/>
    </dgm:pt>
    <dgm:pt modelId="{734F3F27-9C9F-4498-B43C-9ACF66EACAE6}" type="pres">
      <dgm:prSet presAssocID="{7161890B-F8BE-4E54-BE60-B99A8CDDB987}" presName="connTx" presStyleLbl="parChTrans1D2" presStyleIdx="1" presStyleCnt="3"/>
      <dgm:spPr/>
    </dgm:pt>
    <dgm:pt modelId="{C0D4E4C5-2BDA-47C6-8BA1-87F95D2BC764}" type="pres">
      <dgm:prSet presAssocID="{F3115479-45FA-4FC5-ADEA-4E02204D8CC9}" presName="root2" presStyleCnt="0"/>
      <dgm:spPr/>
    </dgm:pt>
    <dgm:pt modelId="{3187A7B8-385B-4C6D-9FF8-64D13A0FA9C0}" type="pres">
      <dgm:prSet presAssocID="{F3115479-45FA-4FC5-ADEA-4E02204D8CC9}" presName="LevelTwoTextNode" presStyleLbl="node2" presStyleIdx="1" presStyleCnt="3" custScaleX="201802" custScaleY="241529" custLinFactNeighborX="-6691" custLinFactNeighborY="50057">
        <dgm:presLayoutVars>
          <dgm:chPref val="3"/>
        </dgm:presLayoutVars>
      </dgm:prSet>
      <dgm:spPr/>
    </dgm:pt>
    <dgm:pt modelId="{FB456F4E-7C83-4979-899F-8C907DE07F99}" type="pres">
      <dgm:prSet presAssocID="{F3115479-45FA-4FC5-ADEA-4E02204D8CC9}" presName="level3hierChild" presStyleCnt="0"/>
      <dgm:spPr/>
    </dgm:pt>
    <dgm:pt modelId="{7D9AA19E-0F72-4F5D-834F-D1B06A8DAA3B}" type="pres">
      <dgm:prSet presAssocID="{991C6862-604B-4192-9E73-0093DBC89730}" presName="conn2-1" presStyleLbl="parChTrans1D2" presStyleIdx="2" presStyleCnt="3" custScaleX="2000000"/>
      <dgm:spPr/>
    </dgm:pt>
    <dgm:pt modelId="{093B147B-CC09-4A4F-B24D-DD9B44FC65EB}" type="pres">
      <dgm:prSet presAssocID="{991C6862-604B-4192-9E73-0093DBC89730}" presName="connTx" presStyleLbl="parChTrans1D2" presStyleIdx="2" presStyleCnt="3"/>
      <dgm:spPr/>
    </dgm:pt>
    <dgm:pt modelId="{C994D3A0-164A-4A60-82F9-3D65F64A990F}" type="pres">
      <dgm:prSet presAssocID="{BE383634-6C67-4146-B77B-03AE71E2AE69}" presName="root2" presStyleCnt="0"/>
      <dgm:spPr/>
    </dgm:pt>
    <dgm:pt modelId="{0C6D864D-0546-450B-9C57-982EFDC556C8}" type="pres">
      <dgm:prSet presAssocID="{BE383634-6C67-4146-B77B-03AE71E2AE69}" presName="LevelTwoTextNode" presStyleLbl="node2" presStyleIdx="2" presStyleCnt="3" custScaleX="201802" custScaleY="178658" custLinFactNeighborX="-1539" custLinFactNeighborY="40004">
        <dgm:presLayoutVars>
          <dgm:chPref val="3"/>
        </dgm:presLayoutVars>
      </dgm:prSet>
      <dgm:spPr/>
    </dgm:pt>
    <dgm:pt modelId="{07F3658C-BBDA-477E-8B1F-DC446E42FD2F}" type="pres">
      <dgm:prSet presAssocID="{BE383634-6C67-4146-B77B-03AE71E2AE69}" presName="level3hierChild" presStyleCnt="0"/>
      <dgm:spPr/>
    </dgm:pt>
    <dgm:pt modelId="{9E295927-68C0-48D4-8C54-74B5F3DC510F}" type="pres">
      <dgm:prSet presAssocID="{433682A5-7408-4BCA-BE5D-F2031E9AD7DA}" presName="conn2-1" presStyleLbl="parChTrans1D3" presStyleIdx="4" presStyleCnt="9" custScaleX="2000000"/>
      <dgm:spPr/>
    </dgm:pt>
    <dgm:pt modelId="{A1963650-AD0D-4575-9CA1-5AB045325633}" type="pres">
      <dgm:prSet presAssocID="{433682A5-7408-4BCA-BE5D-F2031E9AD7DA}" presName="connTx" presStyleLbl="parChTrans1D3" presStyleIdx="4" presStyleCnt="9"/>
      <dgm:spPr/>
    </dgm:pt>
    <dgm:pt modelId="{0EE64038-0C5E-45E7-B066-CC99AA8A0B19}" type="pres">
      <dgm:prSet presAssocID="{BD4CD611-4F28-4AEF-8223-E119B17AE460}" presName="root2" presStyleCnt="0"/>
      <dgm:spPr/>
    </dgm:pt>
    <dgm:pt modelId="{A8ABB745-8AAA-4324-8753-0453B0353E16}" type="pres">
      <dgm:prSet presAssocID="{BD4CD611-4F28-4AEF-8223-E119B17AE460}" presName="LevelTwoTextNode" presStyleLbl="node3" presStyleIdx="4" presStyleCnt="9" custScaleX="274588">
        <dgm:presLayoutVars>
          <dgm:chPref val="3"/>
        </dgm:presLayoutVars>
      </dgm:prSet>
      <dgm:spPr/>
    </dgm:pt>
    <dgm:pt modelId="{09A9B4F5-1B84-4A66-BF28-D04051312B4D}" type="pres">
      <dgm:prSet presAssocID="{BD4CD611-4F28-4AEF-8223-E119B17AE460}" presName="level3hierChild" presStyleCnt="0"/>
      <dgm:spPr/>
    </dgm:pt>
    <dgm:pt modelId="{DCBE9094-A5A6-4263-8BFB-68EBB19886D3}" type="pres">
      <dgm:prSet presAssocID="{67788C31-ED13-4E07-9D3C-AAA4A98B2679}" presName="conn2-1" presStyleLbl="parChTrans1D3" presStyleIdx="5" presStyleCnt="9" custScaleX="2000000"/>
      <dgm:spPr/>
    </dgm:pt>
    <dgm:pt modelId="{69A9ADD2-C81A-41C7-AF53-784D05BD6AEF}" type="pres">
      <dgm:prSet presAssocID="{67788C31-ED13-4E07-9D3C-AAA4A98B2679}" presName="connTx" presStyleLbl="parChTrans1D3" presStyleIdx="5" presStyleCnt="9"/>
      <dgm:spPr/>
    </dgm:pt>
    <dgm:pt modelId="{F08243CC-EA88-454F-9E3E-C3097157213A}" type="pres">
      <dgm:prSet presAssocID="{80E88C52-BD28-4D7B-8E48-DB3926EA9D84}" presName="root2" presStyleCnt="0"/>
      <dgm:spPr/>
    </dgm:pt>
    <dgm:pt modelId="{6121531A-519E-4A84-BBA2-69E97FAC7543}" type="pres">
      <dgm:prSet presAssocID="{80E88C52-BD28-4D7B-8E48-DB3926EA9D84}" presName="LevelTwoTextNode" presStyleLbl="node3" presStyleIdx="5" presStyleCnt="9" custScaleX="274588">
        <dgm:presLayoutVars>
          <dgm:chPref val="3"/>
        </dgm:presLayoutVars>
      </dgm:prSet>
      <dgm:spPr/>
    </dgm:pt>
    <dgm:pt modelId="{85444588-290E-4F83-99A6-854BD50F9D81}" type="pres">
      <dgm:prSet presAssocID="{80E88C52-BD28-4D7B-8E48-DB3926EA9D84}" presName="level3hierChild" presStyleCnt="0"/>
      <dgm:spPr/>
    </dgm:pt>
    <dgm:pt modelId="{8FC03125-2FE0-4926-8A77-33A42981A525}" type="pres">
      <dgm:prSet presAssocID="{69292293-9E62-411C-8B9D-F97D80366B68}" presName="conn2-1" presStyleLbl="parChTrans1D3" presStyleIdx="6" presStyleCnt="9" custScaleX="2000000"/>
      <dgm:spPr/>
    </dgm:pt>
    <dgm:pt modelId="{2F69FF90-3C77-4AA2-B43D-DD97C1E47935}" type="pres">
      <dgm:prSet presAssocID="{69292293-9E62-411C-8B9D-F97D80366B68}" presName="connTx" presStyleLbl="parChTrans1D3" presStyleIdx="6" presStyleCnt="9"/>
      <dgm:spPr/>
    </dgm:pt>
    <dgm:pt modelId="{2E5695F2-5D28-4F7A-ABD1-39432FDB69A6}" type="pres">
      <dgm:prSet presAssocID="{811F9E9D-F4D7-4322-ABC4-96A7FA1DCECF}" presName="root2" presStyleCnt="0"/>
      <dgm:spPr/>
    </dgm:pt>
    <dgm:pt modelId="{654F024A-100C-476B-BEC4-63149A9CCA74}" type="pres">
      <dgm:prSet presAssocID="{811F9E9D-F4D7-4322-ABC4-96A7FA1DCECF}" presName="LevelTwoTextNode" presStyleLbl="node3" presStyleIdx="6" presStyleCnt="9" custScaleX="274588">
        <dgm:presLayoutVars>
          <dgm:chPref val="3"/>
        </dgm:presLayoutVars>
      </dgm:prSet>
      <dgm:spPr/>
    </dgm:pt>
    <dgm:pt modelId="{92646F34-EA92-45FB-AE65-79FF82C0B5A5}" type="pres">
      <dgm:prSet presAssocID="{811F9E9D-F4D7-4322-ABC4-96A7FA1DCECF}" presName="level3hierChild" presStyleCnt="0"/>
      <dgm:spPr/>
    </dgm:pt>
    <dgm:pt modelId="{9D51F191-0026-462D-99DB-D62439C390D8}" type="pres">
      <dgm:prSet presAssocID="{720EFD50-CF92-443F-B853-21B2C4D7560F}" presName="conn2-1" presStyleLbl="parChTrans1D3" presStyleIdx="7" presStyleCnt="9" custScaleX="2000000"/>
      <dgm:spPr/>
    </dgm:pt>
    <dgm:pt modelId="{66B27D5D-0FD9-4AC8-BB55-E14CB4F93D49}" type="pres">
      <dgm:prSet presAssocID="{720EFD50-CF92-443F-B853-21B2C4D7560F}" presName="connTx" presStyleLbl="parChTrans1D3" presStyleIdx="7" presStyleCnt="9"/>
      <dgm:spPr/>
    </dgm:pt>
    <dgm:pt modelId="{5DD14BB2-5A00-4509-8EB3-4233BF68FC1F}" type="pres">
      <dgm:prSet presAssocID="{9F5A540D-E63F-470D-9F13-D492AA5F3D03}" presName="root2" presStyleCnt="0"/>
      <dgm:spPr/>
    </dgm:pt>
    <dgm:pt modelId="{57EEC9AC-CF15-4233-B7CC-41A75899E654}" type="pres">
      <dgm:prSet presAssocID="{9F5A540D-E63F-470D-9F13-D492AA5F3D03}" presName="LevelTwoTextNode" presStyleLbl="node3" presStyleIdx="7" presStyleCnt="9" custScaleX="274588">
        <dgm:presLayoutVars>
          <dgm:chPref val="3"/>
        </dgm:presLayoutVars>
      </dgm:prSet>
      <dgm:spPr/>
    </dgm:pt>
    <dgm:pt modelId="{5C3CCE42-0FA0-4DF3-A0D3-B8259227EB65}" type="pres">
      <dgm:prSet presAssocID="{9F5A540D-E63F-470D-9F13-D492AA5F3D03}" presName="level3hierChild" presStyleCnt="0"/>
      <dgm:spPr/>
    </dgm:pt>
    <dgm:pt modelId="{29C4D219-B1E5-4B61-A794-A8F611FE0612}" type="pres">
      <dgm:prSet presAssocID="{444B2B52-DAC5-4310-808B-7CFF32DE0CB0}" presName="conn2-1" presStyleLbl="parChTrans1D3" presStyleIdx="8" presStyleCnt="9" custScaleX="2000000"/>
      <dgm:spPr/>
    </dgm:pt>
    <dgm:pt modelId="{DE372699-7F65-4908-B263-C4888C087747}" type="pres">
      <dgm:prSet presAssocID="{444B2B52-DAC5-4310-808B-7CFF32DE0CB0}" presName="connTx" presStyleLbl="parChTrans1D3" presStyleIdx="8" presStyleCnt="9"/>
      <dgm:spPr/>
    </dgm:pt>
    <dgm:pt modelId="{E802DA90-B4B2-481B-A512-308B8E99200C}" type="pres">
      <dgm:prSet presAssocID="{28D7289D-72DA-4040-8009-89B9874FC40E}" presName="root2" presStyleCnt="0"/>
      <dgm:spPr/>
    </dgm:pt>
    <dgm:pt modelId="{02C4D907-CBD7-4EAF-AB91-DB87120C715D}" type="pres">
      <dgm:prSet presAssocID="{28D7289D-72DA-4040-8009-89B9874FC40E}" presName="LevelTwoTextNode" presStyleLbl="node3" presStyleIdx="8" presStyleCnt="9" custScaleX="274588">
        <dgm:presLayoutVars>
          <dgm:chPref val="3"/>
        </dgm:presLayoutVars>
      </dgm:prSet>
      <dgm:spPr/>
    </dgm:pt>
    <dgm:pt modelId="{A67998FB-FE61-4606-B138-931467090693}" type="pres">
      <dgm:prSet presAssocID="{28D7289D-72DA-4040-8009-89B9874FC40E}" presName="level3hierChild" presStyleCnt="0"/>
      <dgm:spPr/>
    </dgm:pt>
  </dgm:ptLst>
  <dgm:cxnLst>
    <dgm:cxn modelId="{44A61206-96E5-4479-8AB4-AABD5C15A8B3}" type="presOf" srcId="{6FA0E7AF-EFDD-4A4D-AC7E-19ED96AECCD4}" destId="{7EF1D1D0-7C8F-4290-80AE-30611C29E855}" srcOrd="1" destOrd="0" presId="urn:microsoft.com/office/officeart/2005/8/layout/hierarchy2"/>
    <dgm:cxn modelId="{48767307-D165-4176-ACA4-B428A867377B}" srcId="{D8C8DA86-9503-4049-BFBF-393E8B4FCE1C}" destId="{39B603B4-4F9B-49BF-87E2-946F1D272C04}" srcOrd="0" destOrd="0" parTransId="{A7615DBA-ADFA-4E4C-B91A-65176946A948}" sibTransId="{CDCFE6A7-5DD3-4255-8D46-AF9DACFAF21C}"/>
    <dgm:cxn modelId="{A75FD007-3B1E-4A25-95B0-275584AC2A47}" type="presOf" srcId="{28D7289D-72DA-4040-8009-89B9874FC40E}" destId="{02C4D907-CBD7-4EAF-AB91-DB87120C715D}" srcOrd="0" destOrd="0" presId="urn:microsoft.com/office/officeart/2005/8/layout/hierarchy2"/>
    <dgm:cxn modelId="{E5A1320E-8B89-41F1-8021-F68F22FA1CC2}" type="presOf" srcId="{11BA7EDA-7A59-4C42-803D-8F2179F42886}" destId="{49AAF719-31A3-4F4C-86D1-A1CF989C03EF}" srcOrd="0" destOrd="0" presId="urn:microsoft.com/office/officeart/2005/8/layout/hierarchy2"/>
    <dgm:cxn modelId="{F822710E-550E-445B-B216-13E65B185EF8}" srcId="{39B603B4-4F9B-49BF-87E2-946F1D272C04}" destId="{11BA7EDA-7A59-4C42-803D-8F2179F42886}" srcOrd="0" destOrd="0" parTransId="{6FA0E7AF-EFDD-4A4D-AC7E-19ED96AECCD4}" sibTransId="{C141FE31-1482-4385-B241-CB5B48681EEC}"/>
    <dgm:cxn modelId="{909A490F-0AA7-4C7D-B434-CC2DA344A6A3}" srcId="{39B603B4-4F9B-49BF-87E2-946F1D272C04}" destId="{CB27E164-D143-42C9-9494-B62537CBDDCC}" srcOrd="1" destOrd="0" parTransId="{4A187B96-CC63-456D-8AE6-0FD382B67F2A}" sibTransId="{CEC449F6-F309-48E3-8CE3-7405F9ECBE1A}"/>
    <dgm:cxn modelId="{714E0710-6AF1-43B1-910D-8899A7BFD609}" srcId="{BE383634-6C67-4146-B77B-03AE71E2AE69}" destId="{9F5A540D-E63F-470D-9F13-D492AA5F3D03}" srcOrd="3" destOrd="0" parTransId="{720EFD50-CF92-443F-B853-21B2C4D7560F}" sibTransId="{77A88976-0740-4CAE-AB74-335C8B3D8041}"/>
    <dgm:cxn modelId="{03D7221F-BEBB-437E-9A12-CCBB9155BA83}" type="presOf" srcId="{6859F01B-5B01-41FB-BF3F-3A0997C9EC4A}" destId="{F3C3D0CB-8B65-477C-B827-F88765D7F9ED}" srcOrd="1" destOrd="0" presId="urn:microsoft.com/office/officeart/2005/8/layout/hierarchy2"/>
    <dgm:cxn modelId="{22408624-C3DC-455E-98AC-8D3420A301E0}" srcId="{BE383634-6C67-4146-B77B-03AE71E2AE69}" destId="{811F9E9D-F4D7-4322-ABC4-96A7FA1DCECF}" srcOrd="2" destOrd="0" parTransId="{69292293-9E62-411C-8B9D-F97D80366B68}" sibTransId="{BCAEFE56-96E4-4208-8C35-E42CEACCE702}"/>
    <dgm:cxn modelId="{5F3CE431-BECB-4792-81E6-821E8E6CCF39}" type="presOf" srcId="{7161890B-F8BE-4E54-BE60-B99A8CDDB987}" destId="{E3FF4B9D-8417-4636-BEA5-F6ACECA770DC}" srcOrd="0" destOrd="0" presId="urn:microsoft.com/office/officeart/2005/8/layout/hierarchy2"/>
    <dgm:cxn modelId="{BC1F2D35-3B00-4DDA-9A08-BA56214C19DA}" srcId="{BE383634-6C67-4146-B77B-03AE71E2AE69}" destId="{28D7289D-72DA-4040-8009-89B9874FC40E}" srcOrd="4" destOrd="0" parTransId="{444B2B52-DAC5-4310-808B-7CFF32DE0CB0}" sibTransId="{C193F00C-4D4C-4B79-82BF-6DB0C36F25E6}"/>
    <dgm:cxn modelId="{FBB3F83C-45DD-4CAA-9D57-58103D085613}" type="presOf" srcId="{6859F01B-5B01-41FB-BF3F-3A0997C9EC4A}" destId="{B15C340D-F267-4FB2-88EE-797943ADFA16}" srcOrd="0" destOrd="0" presId="urn:microsoft.com/office/officeart/2005/8/layout/hierarchy2"/>
    <dgm:cxn modelId="{DACE373D-5DDE-4ED0-B55B-AB05C3678F95}" type="presOf" srcId="{720EFD50-CF92-443F-B853-21B2C4D7560F}" destId="{9D51F191-0026-462D-99DB-D62439C390D8}" srcOrd="0" destOrd="0" presId="urn:microsoft.com/office/officeart/2005/8/layout/hierarchy2"/>
    <dgm:cxn modelId="{8090D53D-C8AE-4A1E-B98A-AD5BA2192B04}" type="presOf" srcId="{80E88C52-BD28-4D7B-8E48-DB3926EA9D84}" destId="{6121531A-519E-4A84-BBA2-69E97FAC7543}" srcOrd="0" destOrd="0" presId="urn:microsoft.com/office/officeart/2005/8/layout/hierarchy2"/>
    <dgm:cxn modelId="{AA167B3F-897A-4070-A97E-432385E49194}" type="presOf" srcId="{720EFD50-CF92-443F-B853-21B2C4D7560F}" destId="{66B27D5D-0FD9-4AC8-BB55-E14CB4F93D49}" srcOrd="1" destOrd="0" presId="urn:microsoft.com/office/officeart/2005/8/layout/hierarchy2"/>
    <dgm:cxn modelId="{9DDE1466-ECE6-4431-8852-E5F9A0F3E34C}" type="presOf" srcId="{F5C37EDB-6237-432F-B6DB-FA03EC2A31D9}" destId="{F4B485D0-3456-4323-89A3-CBB41507C9A4}" srcOrd="1" destOrd="0" presId="urn:microsoft.com/office/officeart/2005/8/layout/hierarchy2"/>
    <dgm:cxn modelId="{02B09E46-04B5-4BAE-94A6-8015C3F284AE}" type="presOf" srcId="{BE383634-6C67-4146-B77B-03AE71E2AE69}" destId="{0C6D864D-0546-450B-9C57-982EFDC556C8}" srcOrd="0" destOrd="0" presId="urn:microsoft.com/office/officeart/2005/8/layout/hierarchy2"/>
    <dgm:cxn modelId="{9D485067-10C8-4C2E-A7A9-68693CF81E56}" type="presOf" srcId="{991C6862-604B-4192-9E73-0093DBC89730}" destId="{7D9AA19E-0F72-4F5D-834F-D1B06A8DAA3B}" srcOrd="0" destOrd="0" presId="urn:microsoft.com/office/officeart/2005/8/layout/hierarchy2"/>
    <dgm:cxn modelId="{4A7EB147-4B69-43B1-9CB9-A4AE0A7CCA94}" type="presOf" srcId="{4A187B96-CC63-456D-8AE6-0FD382B67F2A}" destId="{2AE400E5-634F-4E1C-A580-F4B35C653AC8}" srcOrd="1" destOrd="0" presId="urn:microsoft.com/office/officeart/2005/8/layout/hierarchy2"/>
    <dgm:cxn modelId="{ABE4906B-6A0F-423E-AAC4-E1915386161F}" type="presOf" srcId="{433682A5-7408-4BCA-BE5D-F2031E9AD7DA}" destId="{9E295927-68C0-48D4-8C54-74B5F3DC510F}" srcOrd="0" destOrd="0" presId="urn:microsoft.com/office/officeart/2005/8/layout/hierarchy2"/>
    <dgm:cxn modelId="{FDF7CB6C-762F-4B9A-909F-07B55FF23494}" type="presOf" srcId="{69292293-9E62-411C-8B9D-F97D80366B68}" destId="{2F69FF90-3C77-4AA2-B43D-DD97C1E47935}" srcOrd="1" destOrd="0" presId="urn:microsoft.com/office/officeart/2005/8/layout/hierarchy2"/>
    <dgm:cxn modelId="{6F58C56F-27DC-4097-BF7E-9114F4721C5B}" srcId="{D8C8DA86-9503-4049-BFBF-393E8B4FCE1C}" destId="{F3115479-45FA-4FC5-ADEA-4E02204D8CC9}" srcOrd="1" destOrd="0" parTransId="{7161890B-F8BE-4E54-BE60-B99A8CDDB987}" sibTransId="{1DE47D77-A438-46BB-9061-7D0A18AAC7A6}"/>
    <dgm:cxn modelId="{FFF29F73-51D5-4150-B46C-5A8A0CDA9443}" type="presOf" srcId="{4A187B96-CC63-456D-8AE6-0FD382B67F2A}" destId="{DF494148-06E2-49D4-856C-CD081F3A11FA}" srcOrd="0" destOrd="0" presId="urn:microsoft.com/office/officeart/2005/8/layout/hierarchy2"/>
    <dgm:cxn modelId="{3BA0AF7B-459F-4748-A73F-A9BF67347EFF}" type="presOf" srcId="{67788C31-ED13-4E07-9D3C-AAA4A98B2679}" destId="{DCBE9094-A5A6-4263-8BFB-68EBB19886D3}" srcOrd="0" destOrd="0" presId="urn:microsoft.com/office/officeart/2005/8/layout/hierarchy2"/>
    <dgm:cxn modelId="{0BBF3E83-275A-43A6-89B0-E192EA1CFB2C}" srcId="{D8C8DA86-9503-4049-BFBF-393E8B4FCE1C}" destId="{BE383634-6C67-4146-B77B-03AE71E2AE69}" srcOrd="2" destOrd="0" parTransId="{991C6862-604B-4192-9E73-0093DBC89730}" sibTransId="{34860A28-099D-4A85-9C7E-B0EFEF4F83F4}"/>
    <dgm:cxn modelId="{B34D1889-92EC-4F88-AC60-CC04A4A8B328}" type="presOf" srcId="{433682A5-7408-4BCA-BE5D-F2031E9AD7DA}" destId="{A1963650-AD0D-4575-9CA1-5AB045325633}" srcOrd="1" destOrd="0" presId="urn:microsoft.com/office/officeart/2005/8/layout/hierarchy2"/>
    <dgm:cxn modelId="{E70F8C8D-A3FF-4F50-B2AF-3FB1272C7884}" type="presOf" srcId="{991C6862-604B-4192-9E73-0093DBC89730}" destId="{093B147B-CC09-4A4F-B24D-DD9B44FC65EB}" srcOrd="1" destOrd="0" presId="urn:microsoft.com/office/officeart/2005/8/layout/hierarchy2"/>
    <dgm:cxn modelId="{2BD95D94-6533-44D3-8BA3-E11634272675}" type="presOf" srcId="{69292293-9E62-411C-8B9D-F97D80366B68}" destId="{8FC03125-2FE0-4926-8A77-33A42981A525}" srcOrd="0" destOrd="0" presId="urn:microsoft.com/office/officeart/2005/8/layout/hierarchy2"/>
    <dgm:cxn modelId="{8A31EB97-4D8C-4C85-93D4-8EFF0C68EBB3}" type="presOf" srcId="{BD4CD611-4F28-4AEF-8223-E119B17AE460}" destId="{A8ABB745-8AAA-4324-8753-0453B0353E16}" srcOrd="0" destOrd="0" presId="urn:microsoft.com/office/officeart/2005/8/layout/hierarchy2"/>
    <dgm:cxn modelId="{9054159A-2EB2-4A6B-89D3-F24C23C3A580}" type="presOf" srcId="{444B2B52-DAC5-4310-808B-7CFF32DE0CB0}" destId="{DE372699-7F65-4908-B263-C4888C087747}" srcOrd="1" destOrd="0" presId="urn:microsoft.com/office/officeart/2005/8/layout/hierarchy2"/>
    <dgm:cxn modelId="{27A8219F-CD0D-42B5-9D3E-C50942134EE0}" type="presOf" srcId="{F5C37EDB-6237-432F-B6DB-FA03EC2A31D9}" destId="{C9B3217E-5D3D-446A-9D58-28C2AB5D0691}" srcOrd="0" destOrd="0" presId="urn:microsoft.com/office/officeart/2005/8/layout/hierarchy2"/>
    <dgm:cxn modelId="{0ADBAAA0-CC81-4A57-962D-08C0308CB8C6}" type="presOf" srcId="{A79EC808-97F7-4194-853D-A8C4C06106DC}" destId="{9AE623C3-72C5-4980-9B86-B23DA57FC43E}" srcOrd="0" destOrd="0" presId="urn:microsoft.com/office/officeart/2005/8/layout/hierarchy2"/>
    <dgm:cxn modelId="{69C332A2-84E8-4650-AFDC-B84661E59B57}" type="presOf" srcId="{7161890B-F8BE-4E54-BE60-B99A8CDDB987}" destId="{734F3F27-9C9F-4498-B43C-9ACF66EACAE6}" srcOrd="1" destOrd="0" presId="urn:microsoft.com/office/officeart/2005/8/layout/hierarchy2"/>
    <dgm:cxn modelId="{99D445A5-7C8C-4F65-A3C8-D9E49DAB49D5}" type="presOf" srcId="{67788C31-ED13-4E07-9D3C-AAA4A98B2679}" destId="{69A9ADD2-C81A-41C7-AF53-784D05BD6AEF}" srcOrd="1" destOrd="0" presId="urn:microsoft.com/office/officeart/2005/8/layout/hierarchy2"/>
    <dgm:cxn modelId="{D0B911A6-116B-4F00-8E52-734CFE105876}" type="presOf" srcId="{F3115479-45FA-4FC5-ADEA-4E02204D8CC9}" destId="{3187A7B8-385B-4C6D-9FF8-64D13A0FA9C0}" srcOrd="0" destOrd="0" presId="urn:microsoft.com/office/officeart/2005/8/layout/hierarchy2"/>
    <dgm:cxn modelId="{46E770AC-A12C-4537-B314-FADCDD5BC075}" type="presOf" srcId="{811F9E9D-F4D7-4322-ABC4-96A7FA1DCECF}" destId="{654F024A-100C-476B-BEC4-63149A9CCA74}" srcOrd="0" destOrd="0" presId="urn:microsoft.com/office/officeart/2005/8/layout/hierarchy2"/>
    <dgm:cxn modelId="{2CCD19B2-66A5-4A8E-A38E-AAA039DB9A36}" type="presOf" srcId="{6FA0E7AF-EFDD-4A4D-AC7E-19ED96AECCD4}" destId="{BD3A5B36-31F4-4C55-AFC4-D681EFA50B8D}" srcOrd="0" destOrd="0" presId="urn:microsoft.com/office/officeart/2005/8/layout/hierarchy2"/>
    <dgm:cxn modelId="{CCFFB8BA-65D9-42D1-9EB2-47D73280A3AF}" type="presOf" srcId="{EB649C3A-D643-4790-87C2-89BB47BE5101}" destId="{BC8219EC-40CD-4BD9-AF76-53735CD627FB}" srcOrd="0" destOrd="0" presId="urn:microsoft.com/office/officeart/2005/8/layout/hierarchy2"/>
    <dgm:cxn modelId="{B4EA67BD-14BC-47DF-8DB3-AFA8FBB5EB96}" type="presOf" srcId="{A7615DBA-ADFA-4E4C-B91A-65176946A948}" destId="{A7EB5DA8-F9BB-489B-B491-C2142004E75E}" srcOrd="1" destOrd="0" presId="urn:microsoft.com/office/officeart/2005/8/layout/hierarchy2"/>
    <dgm:cxn modelId="{0EDDBCC4-DD7B-4FF4-8BB6-76AD79C5766D}" type="presOf" srcId="{39B603B4-4F9B-49BF-87E2-946F1D272C04}" destId="{935F9529-C850-4110-BD7D-93928663A275}" srcOrd="0" destOrd="0" presId="urn:microsoft.com/office/officeart/2005/8/layout/hierarchy2"/>
    <dgm:cxn modelId="{848A83D1-1B28-4DF2-809C-4F7C65FCE754}" type="presOf" srcId="{9F5A540D-E63F-470D-9F13-D492AA5F3D03}" destId="{57EEC9AC-CF15-4233-B7CC-41A75899E654}" srcOrd="0" destOrd="0" presId="urn:microsoft.com/office/officeart/2005/8/layout/hierarchy2"/>
    <dgm:cxn modelId="{335AABD5-585F-4BD3-A445-FF2E4C886323}" type="presOf" srcId="{444B2B52-DAC5-4310-808B-7CFF32DE0CB0}" destId="{29C4D219-B1E5-4B61-A794-A8F611FE0612}" srcOrd="0" destOrd="0" presId="urn:microsoft.com/office/officeart/2005/8/layout/hierarchy2"/>
    <dgm:cxn modelId="{C39DD8DA-955E-4C34-A351-43994DBE235E}" srcId="{BE383634-6C67-4146-B77B-03AE71E2AE69}" destId="{80E88C52-BD28-4D7B-8E48-DB3926EA9D84}" srcOrd="1" destOrd="0" parTransId="{67788C31-ED13-4E07-9D3C-AAA4A98B2679}" sibTransId="{4D27E3B6-37E8-44E0-9D28-F71B048128C4}"/>
    <dgm:cxn modelId="{ACD3BBE0-7E4A-466D-8061-A48A9D163605}" type="presOf" srcId="{CB27E164-D143-42C9-9494-B62537CBDDCC}" destId="{00C0B84B-C3AE-4661-A484-80B456CD4C04}" srcOrd="0" destOrd="0" presId="urn:microsoft.com/office/officeart/2005/8/layout/hierarchy2"/>
    <dgm:cxn modelId="{EC96ACE2-9EC9-40E5-8C23-61F530136CD0}" srcId="{39B603B4-4F9B-49BF-87E2-946F1D272C04}" destId="{3E75186F-5F28-4655-837D-9C0E7CB97329}" srcOrd="3" destOrd="0" parTransId="{6859F01B-5B01-41FB-BF3F-3A0997C9EC4A}" sibTransId="{45BA8ABD-5F02-4BFF-9526-3DBF5AED66D2}"/>
    <dgm:cxn modelId="{9FE52AE8-9253-4931-A3BF-5462FD235278}" type="presOf" srcId="{A7615DBA-ADFA-4E4C-B91A-65176946A948}" destId="{B0DBD030-5EA3-4B10-9F78-58F6135A5E89}" srcOrd="0" destOrd="0" presId="urn:microsoft.com/office/officeart/2005/8/layout/hierarchy2"/>
    <dgm:cxn modelId="{E64D67E9-382D-4872-BA4A-BB3B5D6F6A11}" srcId="{BE383634-6C67-4146-B77B-03AE71E2AE69}" destId="{BD4CD611-4F28-4AEF-8223-E119B17AE460}" srcOrd="0" destOrd="0" parTransId="{433682A5-7408-4BCA-BE5D-F2031E9AD7DA}" sibTransId="{A39B231A-E9E7-4A79-A456-FFC4A2514170}"/>
    <dgm:cxn modelId="{9CDDFDEC-67AC-472A-9210-5C08EEBF273F}" srcId="{39B603B4-4F9B-49BF-87E2-946F1D272C04}" destId="{A79EC808-97F7-4194-853D-A8C4C06106DC}" srcOrd="2" destOrd="0" parTransId="{F5C37EDB-6237-432F-B6DB-FA03EC2A31D9}" sibTransId="{AF9D260A-9B78-4DAB-B7FC-4214CFC51D5E}"/>
    <dgm:cxn modelId="{93B913F3-9182-46AB-8403-63A3734FA339}" srcId="{EB649C3A-D643-4790-87C2-89BB47BE5101}" destId="{D8C8DA86-9503-4049-BFBF-393E8B4FCE1C}" srcOrd="0" destOrd="0" parTransId="{3B4B9959-5F9E-4F5B-996D-6990C418CC8C}" sibTransId="{1F4DD5AE-DEA9-4963-82C9-85904ADD3293}"/>
    <dgm:cxn modelId="{0B1279F5-7462-4223-90E3-36366C3EF292}" type="presOf" srcId="{D8C8DA86-9503-4049-BFBF-393E8B4FCE1C}" destId="{B28E4FF3-2EC1-40A8-99D9-17E018C89B80}" srcOrd="0" destOrd="0" presId="urn:microsoft.com/office/officeart/2005/8/layout/hierarchy2"/>
    <dgm:cxn modelId="{DEC96DF8-1598-434B-8360-C71435255EF3}" type="presOf" srcId="{3E75186F-5F28-4655-837D-9C0E7CB97329}" destId="{98AB8AFB-E531-4BC8-9DA5-38E727AD560E}" srcOrd="0" destOrd="0" presId="urn:microsoft.com/office/officeart/2005/8/layout/hierarchy2"/>
    <dgm:cxn modelId="{C8032BD2-F048-46DE-81ED-AA73D9AB24DF}" type="presParOf" srcId="{BC8219EC-40CD-4BD9-AF76-53735CD627FB}" destId="{E21D2E84-8E10-454B-B1C1-AD0284122E95}" srcOrd="0" destOrd="0" presId="urn:microsoft.com/office/officeart/2005/8/layout/hierarchy2"/>
    <dgm:cxn modelId="{64D90246-0FA3-4ED2-BE24-20E85345EAA1}" type="presParOf" srcId="{E21D2E84-8E10-454B-B1C1-AD0284122E95}" destId="{B28E4FF3-2EC1-40A8-99D9-17E018C89B80}" srcOrd="0" destOrd="0" presId="urn:microsoft.com/office/officeart/2005/8/layout/hierarchy2"/>
    <dgm:cxn modelId="{F1429DE8-419B-4544-99DC-BDA5006DB594}" type="presParOf" srcId="{E21D2E84-8E10-454B-B1C1-AD0284122E95}" destId="{1BF0D17A-23F3-4F4D-AF4D-0DDD6EC7CDC8}" srcOrd="1" destOrd="0" presId="urn:microsoft.com/office/officeart/2005/8/layout/hierarchy2"/>
    <dgm:cxn modelId="{02A25503-D40A-4D71-82E6-9E618EEE9687}" type="presParOf" srcId="{1BF0D17A-23F3-4F4D-AF4D-0DDD6EC7CDC8}" destId="{B0DBD030-5EA3-4B10-9F78-58F6135A5E89}" srcOrd="0" destOrd="0" presId="urn:microsoft.com/office/officeart/2005/8/layout/hierarchy2"/>
    <dgm:cxn modelId="{9B0420CA-E5BE-4E2E-B19A-C2137F1BB9D2}" type="presParOf" srcId="{B0DBD030-5EA3-4B10-9F78-58F6135A5E89}" destId="{A7EB5DA8-F9BB-489B-B491-C2142004E75E}" srcOrd="0" destOrd="0" presId="urn:microsoft.com/office/officeart/2005/8/layout/hierarchy2"/>
    <dgm:cxn modelId="{D83C2EAC-37AF-4102-83DF-B91C19E6868B}" type="presParOf" srcId="{1BF0D17A-23F3-4F4D-AF4D-0DDD6EC7CDC8}" destId="{1E969CC7-49CD-444E-9312-4367CB4A6377}" srcOrd="1" destOrd="0" presId="urn:microsoft.com/office/officeart/2005/8/layout/hierarchy2"/>
    <dgm:cxn modelId="{ABAC8609-86BA-4CB3-8952-F000E5369D4D}" type="presParOf" srcId="{1E969CC7-49CD-444E-9312-4367CB4A6377}" destId="{935F9529-C850-4110-BD7D-93928663A275}" srcOrd="0" destOrd="0" presId="urn:microsoft.com/office/officeart/2005/8/layout/hierarchy2"/>
    <dgm:cxn modelId="{A29830B0-38B6-4521-BD20-517B9EA9E39A}" type="presParOf" srcId="{1E969CC7-49CD-444E-9312-4367CB4A6377}" destId="{DD24499E-BF9B-492F-AEE1-969558F85CC1}" srcOrd="1" destOrd="0" presId="urn:microsoft.com/office/officeart/2005/8/layout/hierarchy2"/>
    <dgm:cxn modelId="{FF3D80DE-E17C-4A54-A10A-6B90995FC779}" type="presParOf" srcId="{DD24499E-BF9B-492F-AEE1-969558F85CC1}" destId="{BD3A5B36-31F4-4C55-AFC4-D681EFA50B8D}" srcOrd="0" destOrd="0" presId="urn:microsoft.com/office/officeart/2005/8/layout/hierarchy2"/>
    <dgm:cxn modelId="{0EBE7DAD-EB46-4FB3-A64D-890E92486B2C}" type="presParOf" srcId="{BD3A5B36-31F4-4C55-AFC4-D681EFA50B8D}" destId="{7EF1D1D0-7C8F-4290-80AE-30611C29E855}" srcOrd="0" destOrd="0" presId="urn:microsoft.com/office/officeart/2005/8/layout/hierarchy2"/>
    <dgm:cxn modelId="{15144022-EF1B-4A8A-A9AA-CD89F5C57988}" type="presParOf" srcId="{DD24499E-BF9B-492F-AEE1-969558F85CC1}" destId="{807C89FF-B3FD-4D98-8DD4-2EC92DF42F97}" srcOrd="1" destOrd="0" presId="urn:microsoft.com/office/officeart/2005/8/layout/hierarchy2"/>
    <dgm:cxn modelId="{F02004A4-48F4-415B-BBED-46E48482C686}" type="presParOf" srcId="{807C89FF-B3FD-4D98-8DD4-2EC92DF42F97}" destId="{49AAF719-31A3-4F4C-86D1-A1CF989C03EF}" srcOrd="0" destOrd="0" presId="urn:microsoft.com/office/officeart/2005/8/layout/hierarchy2"/>
    <dgm:cxn modelId="{B9BBA042-45B1-4BF2-80E5-C785D1B16FB9}" type="presParOf" srcId="{807C89FF-B3FD-4D98-8DD4-2EC92DF42F97}" destId="{5A68CBE3-9230-4CE3-812A-F266E43A2CF3}" srcOrd="1" destOrd="0" presId="urn:microsoft.com/office/officeart/2005/8/layout/hierarchy2"/>
    <dgm:cxn modelId="{158B241E-3E78-4B70-8B92-B861C78A87F5}" type="presParOf" srcId="{DD24499E-BF9B-492F-AEE1-969558F85CC1}" destId="{DF494148-06E2-49D4-856C-CD081F3A11FA}" srcOrd="2" destOrd="0" presId="urn:microsoft.com/office/officeart/2005/8/layout/hierarchy2"/>
    <dgm:cxn modelId="{96565ED1-C52C-4255-9D56-A9BB5BC318E7}" type="presParOf" srcId="{DF494148-06E2-49D4-856C-CD081F3A11FA}" destId="{2AE400E5-634F-4E1C-A580-F4B35C653AC8}" srcOrd="0" destOrd="0" presId="urn:microsoft.com/office/officeart/2005/8/layout/hierarchy2"/>
    <dgm:cxn modelId="{A21BA650-60A9-4C69-AFA4-E4AD56C051D6}" type="presParOf" srcId="{DD24499E-BF9B-492F-AEE1-969558F85CC1}" destId="{AFE152E2-86B5-4375-9660-E3F14F143497}" srcOrd="3" destOrd="0" presId="urn:microsoft.com/office/officeart/2005/8/layout/hierarchy2"/>
    <dgm:cxn modelId="{D0F3EA53-8D0B-49F3-A959-2241805CB09E}" type="presParOf" srcId="{AFE152E2-86B5-4375-9660-E3F14F143497}" destId="{00C0B84B-C3AE-4661-A484-80B456CD4C04}" srcOrd="0" destOrd="0" presId="urn:microsoft.com/office/officeart/2005/8/layout/hierarchy2"/>
    <dgm:cxn modelId="{E9964D5C-EDB3-4419-B8A3-3C8F58047306}" type="presParOf" srcId="{AFE152E2-86B5-4375-9660-E3F14F143497}" destId="{EA550ED5-2487-4E7A-B3FE-EDF8800F5CA0}" srcOrd="1" destOrd="0" presId="urn:microsoft.com/office/officeart/2005/8/layout/hierarchy2"/>
    <dgm:cxn modelId="{730E4EB8-C065-4EF1-8F46-46C87B0E01B9}" type="presParOf" srcId="{DD24499E-BF9B-492F-AEE1-969558F85CC1}" destId="{C9B3217E-5D3D-446A-9D58-28C2AB5D0691}" srcOrd="4" destOrd="0" presId="urn:microsoft.com/office/officeart/2005/8/layout/hierarchy2"/>
    <dgm:cxn modelId="{9FB01E6B-E873-4C9E-A4A0-CFB193F0C5F5}" type="presParOf" srcId="{C9B3217E-5D3D-446A-9D58-28C2AB5D0691}" destId="{F4B485D0-3456-4323-89A3-CBB41507C9A4}" srcOrd="0" destOrd="0" presId="urn:microsoft.com/office/officeart/2005/8/layout/hierarchy2"/>
    <dgm:cxn modelId="{FB1A5179-E5A8-485E-B94A-6F1B415F8CD3}" type="presParOf" srcId="{DD24499E-BF9B-492F-AEE1-969558F85CC1}" destId="{2050D542-33CB-4762-BA6A-B994D5A10983}" srcOrd="5" destOrd="0" presId="urn:microsoft.com/office/officeart/2005/8/layout/hierarchy2"/>
    <dgm:cxn modelId="{D301A7DF-AD82-48AB-9EB5-B444EBD6901E}" type="presParOf" srcId="{2050D542-33CB-4762-BA6A-B994D5A10983}" destId="{9AE623C3-72C5-4980-9B86-B23DA57FC43E}" srcOrd="0" destOrd="0" presId="urn:microsoft.com/office/officeart/2005/8/layout/hierarchy2"/>
    <dgm:cxn modelId="{EBD8F14D-9F80-447A-BB89-485167022DAB}" type="presParOf" srcId="{2050D542-33CB-4762-BA6A-B994D5A10983}" destId="{35A6FA68-B157-44E6-B43F-CA4391E09680}" srcOrd="1" destOrd="0" presId="urn:microsoft.com/office/officeart/2005/8/layout/hierarchy2"/>
    <dgm:cxn modelId="{B7633F04-1141-4D76-B103-19272CBA8F32}" type="presParOf" srcId="{DD24499E-BF9B-492F-AEE1-969558F85CC1}" destId="{B15C340D-F267-4FB2-88EE-797943ADFA16}" srcOrd="6" destOrd="0" presId="urn:microsoft.com/office/officeart/2005/8/layout/hierarchy2"/>
    <dgm:cxn modelId="{4E4F9537-9BDA-4CFD-96B0-7BB697439DC1}" type="presParOf" srcId="{B15C340D-F267-4FB2-88EE-797943ADFA16}" destId="{F3C3D0CB-8B65-477C-B827-F88765D7F9ED}" srcOrd="0" destOrd="0" presId="urn:microsoft.com/office/officeart/2005/8/layout/hierarchy2"/>
    <dgm:cxn modelId="{D55FB19E-CCA9-482F-B500-34590FE52E6D}" type="presParOf" srcId="{DD24499E-BF9B-492F-AEE1-969558F85CC1}" destId="{38B24215-1813-4C5C-AAD0-1861E7BF52FF}" srcOrd="7" destOrd="0" presId="urn:microsoft.com/office/officeart/2005/8/layout/hierarchy2"/>
    <dgm:cxn modelId="{1D321A8D-AC4A-4755-9851-8C704418967C}" type="presParOf" srcId="{38B24215-1813-4C5C-AAD0-1861E7BF52FF}" destId="{98AB8AFB-E531-4BC8-9DA5-38E727AD560E}" srcOrd="0" destOrd="0" presId="urn:microsoft.com/office/officeart/2005/8/layout/hierarchy2"/>
    <dgm:cxn modelId="{75823DEE-4B25-41BB-8828-48766A24EDE9}" type="presParOf" srcId="{38B24215-1813-4C5C-AAD0-1861E7BF52FF}" destId="{28F29401-B41D-4FA8-9620-6096BDF86355}" srcOrd="1" destOrd="0" presId="urn:microsoft.com/office/officeart/2005/8/layout/hierarchy2"/>
    <dgm:cxn modelId="{32412B45-3360-449C-B864-C91622D017B8}" type="presParOf" srcId="{1BF0D17A-23F3-4F4D-AF4D-0DDD6EC7CDC8}" destId="{E3FF4B9D-8417-4636-BEA5-F6ACECA770DC}" srcOrd="2" destOrd="0" presId="urn:microsoft.com/office/officeart/2005/8/layout/hierarchy2"/>
    <dgm:cxn modelId="{FB835EC6-8A41-4F63-B7CB-8DBC93193726}" type="presParOf" srcId="{E3FF4B9D-8417-4636-BEA5-F6ACECA770DC}" destId="{734F3F27-9C9F-4498-B43C-9ACF66EACAE6}" srcOrd="0" destOrd="0" presId="urn:microsoft.com/office/officeart/2005/8/layout/hierarchy2"/>
    <dgm:cxn modelId="{C0900375-3A1E-4184-A0B4-8F80CC72D801}" type="presParOf" srcId="{1BF0D17A-23F3-4F4D-AF4D-0DDD6EC7CDC8}" destId="{C0D4E4C5-2BDA-47C6-8BA1-87F95D2BC764}" srcOrd="3" destOrd="0" presId="urn:microsoft.com/office/officeart/2005/8/layout/hierarchy2"/>
    <dgm:cxn modelId="{1A4B8549-4396-45E7-99BC-A1000762F982}" type="presParOf" srcId="{C0D4E4C5-2BDA-47C6-8BA1-87F95D2BC764}" destId="{3187A7B8-385B-4C6D-9FF8-64D13A0FA9C0}" srcOrd="0" destOrd="0" presId="urn:microsoft.com/office/officeart/2005/8/layout/hierarchy2"/>
    <dgm:cxn modelId="{E52D95E4-6E83-46F3-B641-D7C9A57463BF}" type="presParOf" srcId="{C0D4E4C5-2BDA-47C6-8BA1-87F95D2BC764}" destId="{FB456F4E-7C83-4979-899F-8C907DE07F99}" srcOrd="1" destOrd="0" presId="urn:microsoft.com/office/officeart/2005/8/layout/hierarchy2"/>
    <dgm:cxn modelId="{CE6929E2-94C3-44D8-85F1-CE60333D5411}" type="presParOf" srcId="{1BF0D17A-23F3-4F4D-AF4D-0DDD6EC7CDC8}" destId="{7D9AA19E-0F72-4F5D-834F-D1B06A8DAA3B}" srcOrd="4" destOrd="0" presId="urn:microsoft.com/office/officeart/2005/8/layout/hierarchy2"/>
    <dgm:cxn modelId="{7A55DD96-0065-4EB1-9BDB-255332A526F6}" type="presParOf" srcId="{7D9AA19E-0F72-4F5D-834F-D1B06A8DAA3B}" destId="{093B147B-CC09-4A4F-B24D-DD9B44FC65EB}" srcOrd="0" destOrd="0" presId="urn:microsoft.com/office/officeart/2005/8/layout/hierarchy2"/>
    <dgm:cxn modelId="{3F6FC5AC-E98F-42E7-ACF3-98A4B9DFDE36}" type="presParOf" srcId="{1BF0D17A-23F3-4F4D-AF4D-0DDD6EC7CDC8}" destId="{C994D3A0-164A-4A60-82F9-3D65F64A990F}" srcOrd="5" destOrd="0" presId="urn:microsoft.com/office/officeart/2005/8/layout/hierarchy2"/>
    <dgm:cxn modelId="{CAF74A3D-582D-49BA-A48B-E4FBE1D33392}" type="presParOf" srcId="{C994D3A0-164A-4A60-82F9-3D65F64A990F}" destId="{0C6D864D-0546-450B-9C57-982EFDC556C8}" srcOrd="0" destOrd="0" presId="urn:microsoft.com/office/officeart/2005/8/layout/hierarchy2"/>
    <dgm:cxn modelId="{D7709EA4-C839-4016-A7ED-6F36AA7487DA}" type="presParOf" srcId="{C994D3A0-164A-4A60-82F9-3D65F64A990F}" destId="{07F3658C-BBDA-477E-8B1F-DC446E42FD2F}" srcOrd="1" destOrd="0" presId="urn:microsoft.com/office/officeart/2005/8/layout/hierarchy2"/>
    <dgm:cxn modelId="{B1900787-85EF-43BF-A92C-310F14B407B1}" type="presParOf" srcId="{07F3658C-BBDA-477E-8B1F-DC446E42FD2F}" destId="{9E295927-68C0-48D4-8C54-74B5F3DC510F}" srcOrd="0" destOrd="0" presId="urn:microsoft.com/office/officeart/2005/8/layout/hierarchy2"/>
    <dgm:cxn modelId="{73788853-D17F-44E6-90E0-787E539427B0}" type="presParOf" srcId="{9E295927-68C0-48D4-8C54-74B5F3DC510F}" destId="{A1963650-AD0D-4575-9CA1-5AB045325633}" srcOrd="0" destOrd="0" presId="urn:microsoft.com/office/officeart/2005/8/layout/hierarchy2"/>
    <dgm:cxn modelId="{184F787E-B981-48BC-B07F-43DF20E56CBF}" type="presParOf" srcId="{07F3658C-BBDA-477E-8B1F-DC446E42FD2F}" destId="{0EE64038-0C5E-45E7-B066-CC99AA8A0B19}" srcOrd="1" destOrd="0" presId="urn:microsoft.com/office/officeart/2005/8/layout/hierarchy2"/>
    <dgm:cxn modelId="{7DEDE834-29C8-4693-8DE0-B376767D301E}" type="presParOf" srcId="{0EE64038-0C5E-45E7-B066-CC99AA8A0B19}" destId="{A8ABB745-8AAA-4324-8753-0453B0353E16}" srcOrd="0" destOrd="0" presId="urn:microsoft.com/office/officeart/2005/8/layout/hierarchy2"/>
    <dgm:cxn modelId="{BEE558BE-9F97-4812-A838-B78B613A542B}" type="presParOf" srcId="{0EE64038-0C5E-45E7-B066-CC99AA8A0B19}" destId="{09A9B4F5-1B84-4A66-BF28-D04051312B4D}" srcOrd="1" destOrd="0" presId="urn:microsoft.com/office/officeart/2005/8/layout/hierarchy2"/>
    <dgm:cxn modelId="{36FC3A3B-106A-437B-A243-06AD2745FA82}" type="presParOf" srcId="{07F3658C-BBDA-477E-8B1F-DC446E42FD2F}" destId="{DCBE9094-A5A6-4263-8BFB-68EBB19886D3}" srcOrd="2" destOrd="0" presId="urn:microsoft.com/office/officeart/2005/8/layout/hierarchy2"/>
    <dgm:cxn modelId="{EB6E22BC-0F78-48DA-92E8-9548D895E59E}" type="presParOf" srcId="{DCBE9094-A5A6-4263-8BFB-68EBB19886D3}" destId="{69A9ADD2-C81A-41C7-AF53-784D05BD6AEF}" srcOrd="0" destOrd="0" presId="urn:microsoft.com/office/officeart/2005/8/layout/hierarchy2"/>
    <dgm:cxn modelId="{34E18DA6-7F81-4031-9A79-954773B2958B}" type="presParOf" srcId="{07F3658C-BBDA-477E-8B1F-DC446E42FD2F}" destId="{F08243CC-EA88-454F-9E3E-C3097157213A}" srcOrd="3" destOrd="0" presId="urn:microsoft.com/office/officeart/2005/8/layout/hierarchy2"/>
    <dgm:cxn modelId="{F93A0C36-E098-4C77-B01C-238EB358EF82}" type="presParOf" srcId="{F08243CC-EA88-454F-9E3E-C3097157213A}" destId="{6121531A-519E-4A84-BBA2-69E97FAC7543}" srcOrd="0" destOrd="0" presId="urn:microsoft.com/office/officeart/2005/8/layout/hierarchy2"/>
    <dgm:cxn modelId="{EBF68FC8-1025-4547-8475-A6A3DC2DBD27}" type="presParOf" srcId="{F08243CC-EA88-454F-9E3E-C3097157213A}" destId="{85444588-290E-4F83-99A6-854BD50F9D81}" srcOrd="1" destOrd="0" presId="urn:microsoft.com/office/officeart/2005/8/layout/hierarchy2"/>
    <dgm:cxn modelId="{71B8182E-240E-489F-A110-959F25992ADC}" type="presParOf" srcId="{07F3658C-BBDA-477E-8B1F-DC446E42FD2F}" destId="{8FC03125-2FE0-4926-8A77-33A42981A525}" srcOrd="4" destOrd="0" presId="urn:microsoft.com/office/officeart/2005/8/layout/hierarchy2"/>
    <dgm:cxn modelId="{5744F7BF-B7F2-467C-B38E-8F65CCC5B486}" type="presParOf" srcId="{8FC03125-2FE0-4926-8A77-33A42981A525}" destId="{2F69FF90-3C77-4AA2-B43D-DD97C1E47935}" srcOrd="0" destOrd="0" presId="urn:microsoft.com/office/officeart/2005/8/layout/hierarchy2"/>
    <dgm:cxn modelId="{406DED30-0212-4387-8184-A0EA7214517C}" type="presParOf" srcId="{07F3658C-BBDA-477E-8B1F-DC446E42FD2F}" destId="{2E5695F2-5D28-4F7A-ABD1-39432FDB69A6}" srcOrd="5" destOrd="0" presId="urn:microsoft.com/office/officeart/2005/8/layout/hierarchy2"/>
    <dgm:cxn modelId="{53D1A7AC-823B-4836-AC7E-C9723D47A52C}" type="presParOf" srcId="{2E5695F2-5D28-4F7A-ABD1-39432FDB69A6}" destId="{654F024A-100C-476B-BEC4-63149A9CCA74}" srcOrd="0" destOrd="0" presId="urn:microsoft.com/office/officeart/2005/8/layout/hierarchy2"/>
    <dgm:cxn modelId="{8B13A4ED-D550-4F7E-B951-4CD9ADD84D8C}" type="presParOf" srcId="{2E5695F2-5D28-4F7A-ABD1-39432FDB69A6}" destId="{92646F34-EA92-45FB-AE65-79FF82C0B5A5}" srcOrd="1" destOrd="0" presId="urn:microsoft.com/office/officeart/2005/8/layout/hierarchy2"/>
    <dgm:cxn modelId="{FBC23CE1-B9DB-4B9B-94FE-83EBDCECB415}" type="presParOf" srcId="{07F3658C-BBDA-477E-8B1F-DC446E42FD2F}" destId="{9D51F191-0026-462D-99DB-D62439C390D8}" srcOrd="6" destOrd="0" presId="urn:microsoft.com/office/officeart/2005/8/layout/hierarchy2"/>
    <dgm:cxn modelId="{25592C45-8AF0-486B-B3AD-B40C4510E1EC}" type="presParOf" srcId="{9D51F191-0026-462D-99DB-D62439C390D8}" destId="{66B27D5D-0FD9-4AC8-BB55-E14CB4F93D49}" srcOrd="0" destOrd="0" presId="urn:microsoft.com/office/officeart/2005/8/layout/hierarchy2"/>
    <dgm:cxn modelId="{B2BA0D39-AE7F-48CF-A8CA-F5711CFFA79D}" type="presParOf" srcId="{07F3658C-BBDA-477E-8B1F-DC446E42FD2F}" destId="{5DD14BB2-5A00-4509-8EB3-4233BF68FC1F}" srcOrd="7" destOrd="0" presId="urn:microsoft.com/office/officeart/2005/8/layout/hierarchy2"/>
    <dgm:cxn modelId="{95D71342-02F9-47DB-AC84-0DEF96CCF5A2}" type="presParOf" srcId="{5DD14BB2-5A00-4509-8EB3-4233BF68FC1F}" destId="{57EEC9AC-CF15-4233-B7CC-41A75899E654}" srcOrd="0" destOrd="0" presId="urn:microsoft.com/office/officeart/2005/8/layout/hierarchy2"/>
    <dgm:cxn modelId="{8B7B466A-07E9-4972-BADF-34649DF66F18}" type="presParOf" srcId="{5DD14BB2-5A00-4509-8EB3-4233BF68FC1F}" destId="{5C3CCE42-0FA0-4DF3-A0D3-B8259227EB65}" srcOrd="1" destOrd="0" presId="urn:microsoft.com/office/officeart/2005/8/layout/hierarchy2"/>
    <dgm:cxn modelId="{EFA4D7EA-1EB6-4ADD-BE1F-42FF35C0BE73}" type="presParOf" srcId="{07F3658C-BBDA-477E-8B1F-DC446E42FD2F}" destId="{29C4D219-B1E5-4B61-A794-A8F611FE0612}" srcOrd="8" destOrd="0" presId="urn:microsoft.com/office/officeart/2005/8/layout/hierarchy2"/>
    <dgm:cxn modelId="{48E8779F-CDA6-4E08-9117-F6B78C30AB17}" type="presParOf" srcId="{29C4D219-B1E5-4B61-A794-A8F611FE0612}" destId="{DE372699-7F65-4908-B263-C4888C087747}" srcOrd="0" destOrd="0" presId="urn:microsoft.com/office/officeart/2005/8/layout/hierarchy2"/>
    <dgm:cxn modelId="{66E8949C-3097-45B6-9905-C796F9D50337}" type="presParOf" srcId="{07F3658C-BBDA-477E-8B1F-DC446E42FD2F}" destId="{E802DA90-B4B2-481B-A512-308B8E99200C}" srcOrd="9" destOrd="0" presId="urn:microsoft.com/office/officeart/2005/8/layout/hierarchy2"/>
    <dgm:cxn modelId="{92CD2AAF-4C80-4A8C-9ED7-D865A457DA6C}" type="presParOf" srcId="{E802DA90-B4B2-481B-A512-308B8E99200C}" destId="{02C4D907-CBD7-4EAF-AB91-DB87120C715D}" srcOrd="0" destOrd="0" presId="urn:microsoft.com/office/officeart/2005/8/layout/hierarchy2"/>
    <dgm:cxn modelId="{6D808321-68E4-4E2F-804E-45051041F9E4}" type="presParOf" srcId="{E802DA90-B4B2-481B-A512-308B8E99200C}" destId="{A67998FB-FE61-4606-B138-93146709069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C000D3-45DF-4E42-ACB8-38451B659D6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0474AFF-168D-43B4-843B-3448F07DF4E2}">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什么是旅游</a:t>
          </a:r>
        </a:p>
      </dgm:t>
    </dgm:pt>
    <dgm:pt modelId="{D5EC5439-E81D-4FA1-896E-8645D59A67FD}" type="parTrans" cxnId="{65A6ED52-4351-4768-9769-75D2C6C1F057}">
      <dgm:prSet/>
      <dgm:spPr/>
      <dgm:t>
        <a:bodyPr/>
        <a:lstStyle/>
        <a:p>
          <a:endParaRPr lang="zh-CN" altLang="en-US"/>
        </a:p>
      </dgm:t>
    </dgm:pt>
    <dgm:pt modelId="{B71C5153-762D-423C-9C09-495C44976960}" type="sibTrans" cxnId="{65A6ED52-4351-4768-9769-75D2C6C1F057}">
      <dgm:prSet/>
      <dgm:spPr/>
      <dgm:t>
        <a:bodyPr/>
        <a:lstStyle/>
        <a:p>
          <a:endParaRPr lang="zh-CN" altLang="en-US"/>
        </a:p>
      </dgm:t>
    </dgm:pt>
    <dgm:pt modelId="{301F8A12-2B80-4F31-AA58-5A9FF815E78F}">
      <dgm:prSet phldrT="[文本]">
        <dgm:style>
          <a:lnRef idx="2">
            <a:schemeClr val="accent6"/>
          </a:lnRef>
          <a:fillRef idx="1">
            <a:schemeClr val="lt1"/>
          </a:fillRef>
          <a:effectRef idx="0">
            <a:schemeClr val="accent6"/>
          </a:effectRef>
          <a:fontRef idx="minor">
            <a:schemeClr val="dk1"/>
          </a:fontRef>
        </dgm:style>
      </dgm:prSet>
      <dgm:spPr/>
      <dgm:t>
        <a:bodyPr/>
        <a:lstStyle/>
        <a:p>
          <a:r>
            <a:rPr lang="en-US" altLang="zh-CN" dirty="0">
              <a:ea typeface="微软雅黑" panose="020B0503020204020204" pitchFamily="34" charset="-122"/>
              <a:cs typeface="微软雅黑" panose="020B0503020204020204" pitchFamily="34" charset="-122"/>
            </a:rPr>
            <a:t>4</a:t>
          </a:r>
          <a:r>
            <a:rPr lang="zh-CN" altLang="en-US" dirty="0">
              <a:ea typeface="微软雅黑" panose="020B0503020204020204" pitchFamily="34" charset="-122"/>
              <a:cs typeface="微软雅黑" panose="020B0503020204020204" pitchFamily="34" charset="-122"/>
            </a:rPr>
            <a:t>个角度</a:t>
          </a:r>
          <a:endParaRPr lang="zh-CN" altLang="en-US" dirty="0"/>
        </a:p>
      </dgm:t>
    </dgm:pt>
    <dgm:pt modelId="{6BCB7CD1-BF4A-4EF8-9465-5EC2F09165D2}" type="parTrans" cxnId="{7B99DBB7-58A5-4F60-A1F1-D9967ACE1E62}">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EC183C5-7333-4704-A639-7E0A012F334F}" type="sibTrans" cxnId="{7B99DBB7-58A5-4F60-A1F1-D9967ACE1E62}">
      <dgm:prSet/>
      <dgm:spPr/>
      <dgm:t>
        <a:bodyPr/>
        <a:lstStyle/>
        <a:p>
          <a:endParaRPr lang="zh-CN" altLang="en-US"/>
        </a:p>
      </dgm:t>
    </dgm:pt>
    <dgm:pt modelId="{B133C108-3378-4B4E-ADAE-6238014C7C86}">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世界旅游组织</a:t>
          </a:r>
          <a:endParaRPr lang="zh-CN" altLang="en-US" dirty="0"/>
        </a:p>
      </dgm:t>
    </dgm:pt>
    <dgm:pt modelId="{D5BED968-47BC-4921-8BF4-47C2CAF38F59}" type="parTrans" cxnId="{9CBEE48E-E672-4607-A8EE-B5BC0ECC488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1A3E4C2-5241-4A4F-86F5-573B83CEC3A2}" type="sibTrans" cxnId="{9CBEE48E-E672-4607-A8EE-B5BC0ECC4883}">
      <dgm:prSet/>
      <dgm:spPr/>
      <dgm:t>
        <a:bodyPr/>
        <a:lstStyle/>
        <a:p>
          <a:endParaRPr lang="zh-CN" altLang="en-US"/>
        </a:p>
      </dgm:t>
    </dgm:pt>
    <dgm:pt modelId="{EB3D2A8A-5B21-4F9D-A18A-FB0E409323E1}">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ea typeface="微软雅黑" panose="020B0503020204020204" pitchFamily="34" charset="-122"/>
              <a:cs typeface="微软雅黑" panose="020B0503020204020204" pitchFamily="34" charset="-122"/>
            </a:rPr>
            <a:t>国家角度</a:t>
          </a:r>
          <a:endParaRPr lang="zh-CN" altLang="en-US" dirty="0"/>
        </a:p>
      </dgm:t>
    </dgm:pt>
    <dgm:pt modelId="{ED586BB0-45BC-40B5-BDE4-0BEECAC51244}" type="parTrans" cxnId="{6507B486-818B-45DD-8059-60E528D8A33A}">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AFE23D18-EF9E-4DBD-8C46-45BBCBD25CF1}" type="sibTrans" cxnId="{6507B486-818B-45DD-8059-60E528D8A33A}">
      <dgm:prSet/>
      <dgm:spPr/>
      <dgm:t>
        <a:bodyPr/>
        <a:lstStyle/>
        <a:p>
          <a:endParaRPr lang="zh-CN" altLang="en-US"/>
        </a:p>
      </dgm:t>
    </dgm:pt>
    <dgm:pt modelId="{15B11FC4-C89B-4C3B-850C-7320181BD4FA}" type="pres">
      <dgm:prSet presAssocID="{52C000D3-45DF-4E42-ACB8-38451B659D6B}" presName="diagram" presStyleCnt="0">
        <dgm:presLayoutVars>
          <dgm:chPref val="1"/>
          <dgm:dir/>
          <dgm:animOne val="branch"/>
          <dgm:animLvl val="lvl"/>
          <dgm:resizeHandles val="exact"/>
        </dgm:presLayoutVars>
      </dgm:prSet>
      <dgm:spPr/>
    </dgm:pt>
    <dgm:pt modelId="{9AF8342C-586D-4391-8CDC-A778041D7D02}" type="pres">
      <dgm:prSet presAssocID="{60474AFF-168D-43B4-843B-3448F07DF4E2}" presName="root1" presStyleCnt="0"/>
      <dgm:spPr/>
    </dgm:pt>
    <dgm:pt modelId="{63A5E978-8E33-4658-B293-9A363ECBD326}" type="pres">
      <dgm:prSet presAssocID="{60474AFF-168D-43B4-843B-3448F07DF4E2}" presName="LevelOneTextNode" presStyleLbl="node0" presStyleIdx="0" presStyleCnt="1" custScaleX="69214">
        <dgm:presLayoutVars>
          <dgm:chPref val="3"/>
        </dgm:presLayoutVars>
      </dgm:prSet>
      <dgm:spPr/>
    </dgm:pt>
    <dgm:pt modelId="{F3A9975D-D089-4999-B95D-72C8D549624A}" type="pres">
      <dgm:prSet presAssocID="{60474AFF-168D-43B4-843B-3448F07DF4E2}" presName="level2hierChild" presStyleCnt="0"/>
      <dgm:spPr/>
    </dgm:pt>
    <dgm:pt modelId="{80FE0DD5-F749-4EAA-8F09-A374D17F7692}" type="pres">
      <dgm:prSet presAssocID="{6BCB7CD1-BF4A-4EF8-9465-5EC2F09165D2}" presName="conn2-1" presStyleLbl="parChTrans1D2" presStyleIdx="0" presStyleCnt="3" custScaleX="2000000"/>
      <dgm:spPr/>
    </dgm:pt>
    <dgm:pt modelId="{228ECF8A-ECF0-461B-83D9-86801801E10F}" type="pres">
      <dgm:prSet presAssocID="{6BCB7CD1-BF4A-4EF8-9465-5EC2F09165D2}" presName="connTx" presStyleLbl="parChTrans1D2" presStyleIdx="0" presStyleCnt="3"/>
      <dgm:spPr/>
    </dgm:pt>
    <dgm:pt modelId="{37EF7FDB-351F-43D8-AC78-AD23F5191CE2}" type="pres">
      <dgm:prSet presAssocID="{301F8A12-2B80-4F31-AA58-5A9FF815E78F}" presName="root2" presStyleCnt="0"/>
      <dgm:spPr/>
    </dgm:pt>
    <dgm:pt modelId="{8233EDD8-B913-463B-A565-98A4213E6852}" type="pres">
      <dgm:prSet presAssocID="{301F8A12-2B80-4F31-AA58-5A9FF815E78F}" presName="LevelTwoTextNode" presStyleLbl="node2" presStyleIdx="0" presStyleCnt="3" custScaleX="116076">
        <dgm:presLayoutVars>
          <dgm:chPref val="3"/>
        </dgm:presLayoutVars>
      </dgm:prSet>
      <dgm:spPr/>
    </dgm:pt>
    <dgm:pt modelId="{A931A17A-A5CD-4295-B8F8-726DFB4667E0}" type="pres">
      <dgm:prSet presAssocID="{301F8A12-2B80-4F31-AA58-5A9FF815E78F}" presName="level3hierChild" presStyleCnt="0"/>
      <dgm:spPr/>
    </dgm:pt>
    <dgm:pt modelId="{28C476A5-2FCC-4F7C-9788-63832391F95A}" type="pres">
      <dgm:prSet presAssocID="{D5BED968-47BC-4921-8BF4-47C2CAF38F59}" presName="conn2-1" presStyleLbl="parChTrans1D2" presStyleIdx="1" presStyleCnt="3" custScaleX="2000000"/>
      <dgm:spPr/>
    </dgm:pt>
    <dgm:pt modelId="{E43AE04E-D95C-4122-990C-B35092C63102}" type="pres">
      <dgm:prSet presAssocID="{D5BED968-47BC-4921-8BF4-47C2CAF38F59}" presName="connTx" presStyleLbl="parChTrans1D2" presStyleIdx="1" presStyleCnt="3"/>
      <dgm:spPr/>
    </dgm:pt>
    <dgm:pt modelId="{E422502C-CCD2-45E6-8FBE-9501C8BCEA72}" type="pres">
      <dgm:prSet presAssocID="{B133C108-3378-4B4E-ADAE-6238014C7C86}" presName="root2" presStyleCnt="0"/>
      <dgm:spPr/>
    </dgm:pt>
    <dgm:pt modelId="{3A429031-4335-4A84-B38E-9047BD437B65}" type="pres">
      <dgm:prSet presAssocID="{B133C108-3378-4B4E-ADAE-6238014C7C86}" presName="LevelTwoTextNode" presStyleLbl="node2" presStyleIdx="1" presStyleCnt="3" custScaleX="116076">
        <dgm:presLayoutVars>
          <dgm:chPref val="3"/>
        </dgm:presLayoutVars>
      </dgm:prSet>
      <dgm:spPr/>
    </dgm:pt>
    <dgm:pt modelId="{BBE92990-0954-42DA-9614-2A39C211E61B}" type="pres">
      <dgm:prSet presAssocID="{B133C108-3378-4B4E-ADAE-6238014C7C86}" presName="level3hierChild" presStyleCnt="0"/>
      <dgm:spPr/>
    </dgm:pt>
    <dgm:pt modelId="{E5ED2BB4-50DB-4763-AC40-0979711152B9}" type="pres">
      <dgm:prSet presAssocID="{ED586BB0-45BC-40B5-BDE4-0BEECAC51244}" presName="conn2-1" presStyleLbl="parChTrans1D2" presStyleIdx="2" presStyleCnt="3" custScaleX="2000000"/>
      <dgm:spPr/>
    </dgm:pt>
    <dgm:pt modelId="{24813D59-C835-4221-83F6-060C98321D95}" type="pres">
      <dgm:prSet presAssocID="{ED586BB0-45BC-40B5-BDE4-0BEECAC51244}" presName="connTx" presStyleLbl="parChTrans1D2" presStyleIdx="2" presStyleCnt="3"/>
      <dgm:spPr/>
    </dgm:pt>
    <dgm:pt modelId="{ECA139A3-EDBE-499E-AE10-D9374BACA9F3}" type="pres">
      <dgm:prSet presAssocID="{EB3D2A8A-5B21-4F9D-A18A-FB0E409323E1}" presName="root2" presStyleCnt="0"/>
      <dgm:spPr/>
    </dgm:pt>
    <dgm:pt modelId="{45792ADB-E741-48AD-94FD-9615C0861DD8}" type="pres">
      <dgm:prSet presAssocID="{EB3D2A8A-5B21-4F9D-A18A-FB0E409323E1}" presName="LevelTwoTextNode" presStyleLbl="node2" presStyleIdx="2" presStyleCnt="3" custScaleX="116076">
        <dgm:presLayoutVars>
          <dgm:chPref val="3"/>
        </dgm:presLayoutVars>
      </dgm:prSet>
      <dgm:spPr/>
    </dgm:pt>
    <dgm:pt modelId="{5990B649-1B8F-462A-B873-C99013F037E3}" type="pres">
      <dgm:prSet presAssocID="{EB3D2A8A-5B21-4F9D-A18A-FB0E409323E1}" presName="level3hierChild" presStyleCnt="0"/>
      <dgm:spPr/>
    </dgm:pt>
  </dgm:ptLst>
  <dgm:cxnLst>
    <dgm:cxn modelId="{A4305110-0B25-4911-B18E-B69755B52F03}" type="presOf" srcId="{60474AFF-168D-43B4-843B-3448F07DF4E2}" destId="{63A5E978-8E33-4658-B293-9A363ECBD326}" srcOrd="0" destOrd="0" presId="urn:microsoft.com/office/officeart/2005/8/layout/hierarchy2"/>
    <dgm:cxn modelId="{B53C271A-A639-45C7-8827-475554B968D2}" type="presOf" srcId="{301F8A12-2B80-4F31-AA58-5A9FF815E78F}" destId="{8233EDD8-B913-463B-A565-98A4213E6852}" srcOrd="0" destOrd="0" presId="urn:microsoft.com/office/officeart/2005/8/layout/hierarchy2"/>
    <dgm:cxn modelId="{68F4871D-D572-4A40-A605-1D37B08B6712}" type="presOf" srcId="{EB3D2A8A-5B21-4F9D-A18A-FB0E409323E1}" destId="{45792ADB-E741-48AD-94FD-9615C0861DD8}" srcOrd="0" destOrd="0" presId="urn:microsoft.com/office/officeart/2005/8/layout/hierarchy2"/>
    <dgm:cxn modelId="{61DFED20-0BF4-4EDD-B230-FF0F11AE766F}" type="presOf" srcId="{6BCB7CD1-BF4A-4EF8-9465-5EC2F09165D2}" destId="{228ECF8A-ECF0-461B-83D9-86801801E10F}" srcOrd="1" destOrd="0" presId="urn:microsoft.com/office/officeart/2005/8/layout/hierarchy2"/>
    <dgm:cxn modelId="{A3EE1225-47AA-44C9-8E7B-2DFC1FFA429A}" type="presOf" srcId="{D5BED968-47BC-4921-8BF4-47C2CAF38F59}" destId="{E43AE04E-D95C-4122-990C-B35092C63102}" srcOrd="1" destOrd="0" presId="urn:microsoft.com/office/officeart/2005/8/layout/hierarchy2"/>
    <dgm:cxn modelId="{DCC3E237-D30C-4738-B386-43AC022F2982}" type="presOf" srcId="{52C000D3-45DF-4E42-ACB8-38451B659D6B}" destId="{15B11FC4-C89B-4C3B-850C-7320181BD4FA}" srcOrd="0" destOrd="0" presId="urn:microsoft.com/office/officeart/2005/8/layout/hierarchy2"/>
    <dgm:cxn modelId="{5DE08342-EAFE-4B4A-B65E-87B5E97BF3A4}" type="presOf" srcId="{ED586BB0-45BC-40B5-BDE4-0BEECAC51244}" destId="{E5ED2BB4-50DB-4763-AC40-0979711152B9}" srcOrd="0" destOrd="0" presId="urn:microsoft.com/office/officeart/2005/8/layout/hierarchy2"/>
    <dgm:cxn modelId="{303FA465-9CC3-4C3D-921F-99105893038B}" type="presOf" srcId="{D5BED968-47BC-4921-8BF4-47C2CAF38F59}" destId="{28C476A5-2FCC-4F7C-9788-63832391F95A}" srcOrd="0" destOrd="0" presId="urn:microsoft.com/office/officeart/2005/8/layout/hierarchy2"/>
    <dgm:cxn modelId="{C33D3D69-AE8A-4576-A2A1-65D0D04F1533}" type="presOf" srcId="{B133C108-3378-4B4E-ADAE-6238014C7C86}" destId="{3A429031-4335-4A84-B38E-9047BD437B65}" srcOrd="0" destOrd="0" presId="urn:microsoft.com/office/officeart/2005/8/layout/hierarchy2"/>
    <dgm:cxn modelId="{65A6ED52-4351-4768-9769-75D2C6C1F057}" srcId="{52C000D3-45DF-4E42-ACB8-38451B659D6B}" destId="{60474AFF-168D-43B4-843B-3448F07DF4E2}" srcOrd="0" destOrd="0" parTransId="{D5EC5439-E81D-4FA1-896E-8645D59A67FD}" sibTransId="{B71C5153-762D-423C-9C09-495C44976960}"/>
    <dgm:cxn modelId="{6507B486-818B-45DD-8059-60E528D8A33A}" srcId="{60474AFF-168D-43B4-843B-3448F07DF4E2}" destId="{EB3D2A8A-5B21-4F9D-A18A-FB0E409323E1}" srcOrd="2" destOrd="0" parTransId="{ED586BB0-45BC-40B5-BDE4-0BEECAC51244}" sibTransId="{AFE23D18-EF9E-4DBD-8C46-45BBCBD25CF1}"/>
    <dgm:cxn modelId="{9CBEE48E-E672-4607-A8EE-B5BC0ECC4883}" srcId="{60474AFF-168D-43B4-843B-3448F07DF4E2}" destId="{B133C108-3378-4B4E-ADAE-6238014C7C86}" srcOrd="1" destOrd="0" parTransId="{D5BED968-47BC-4921-8BF4-47C2CAF38F59}" sibTransId="{E1A3E4C2-5241-4A4F-86F5-573B83CEC3A2}"/>
    <dgm:cxn modelId="{7B99DBB7-58A5-4F60-A1F1-D9967ACE1E62}" srcId="{60474AFF-168D-43B4-843B-3448F07DF4E2}" destId="{301F8A12-2B80-4F31-AA58-5A9FF815E78F}" srcOrd="0" destOrd="0" parTransId="{6BCB7CD1-BF4A-4EF8-9465-5EC2F09165D2}" sibTransId="{EEC183C5-7333-4704-A639-7E0A012F334F}"/>
    <dgm:cxn modelId="{B828F6BD-DA5D-4118-B45F-2A36F96725D2}" type="presOf" srcId="{ED586BB0-45BC-40B5-BDE4-0BEECAC51244}" destId="{24813D59-C835-4221-83F6-060C98321D95}" srcOrd="1" destOrd="0" presId="urn:microsoft.com/office/officeart/2005/8/layout/hierarchy2"/>
    <dgm:cxn modelId="{4BC41BE8-B421-4908-A6DC-DF104BA2E4FF}" type="presOf" srcId="{6BCB7CD1-BF4A-4EF8-9465-5EC2F09165D2}" destId="{80FE0DD5-F749-4EAA-8F09-A374D17F7692}" srcOrd="0" destOrd="0" presId="urn:microsoft.com/office/officeart/2005/8/layout/hierarchy2"/>
    <dgm:cxn modelId="{6FCC6D1D-6984-4EE4-90F4-06E958F226E2}" type="presParOf" srcId="{15B11FC4-C89B-4C3B-850C-7320181BD4FA}" destId="{9AF8342C-586D-4391-8CDC-A778041D7D02}" srcOrd="0" destOrd="0" presId="urn:microsoft.com/office/officeart/2005/8/layout/hierarchy2"/>
    <dgm:cxn modelId="{DF583858-E2F7-4442-96E5-BB40F631111B}" type="presParOf" srcId="{9AF8342C-586D-4391-8CDC-A778041D7D02}" destId="{63A5E978-8E33-4658-B293-9A363ECBD326}" srcOrd="0" destOrd="0" presId="urn:microsoft.com/office/officeart/2005/8/layout/hierarchy2"/>
    <dgm:cxn modelId="{BD74D4F4-0D00-4CA9-92DC-8CCCA07C4CE4}" type="presParOf" srcId="{9AF8342C-586D-4391-8CDC-A778041D7D02}" destId="{F3A9975D-D089-4999-B95D-72C8D549624A}" srcOrd="1" destOrd="0" presId="urn:microsoft.com/office/officeart/2005/8/layout/hierarchy2"/>
    <dgm:cxn modelId="{0A088D47-494E-4CBC-86A2-9BE31250DDA5}" type="presParOf" srcId="{F3A9975D-D089-4999-B95D-72C8D549624A}" destId="{80FE0DD5-F749-4EAA-8F09-A374D17F7692}" srcOrd="0" destOrd="0" presId="urn:microsoft.com/office/officeart/2005/8/layout/hierarchy2"/>
    <dgm:cxn modelId="{FB1DDB14-8C66-4419-93D3-6F6D030C67CF}" type="presParOf" srcId="{80FE0DD5-F749-4EAA-8F09-A374D17F7692}" destId="{228ECF8A-ECF0-461B-83D9-86801801E10F}" srcOrd="0" destOrd="0" presId="urn:microsoft.com/office/officeart/2005/8/layout/hierarchy2"/>
    <dgm:cxn modelId="{CBEFE68F-477E-4B74-B9F0-A9AF2E08CE32}" type="presParOf" srcId="{F3A9975D-D089-4999-B95D-72C8D549624A}" destId="{37EF7FDB-351F-43D8-AC78-AD23F5191CE2}" srcOrd="1" destOrd="0" presId="urn:microsoft.com/office/officeart/2005/8/layout/hierarchy2"/>
    <dgm:cxn modelId="{16F5B693-377B-4C1F-A9F3-C101CE5957E0}" type="presParOf" srcId="{37EF7FDB-351F-43D8-AC78-AD23F5191CE2}" destId="{8233EDD8-B913-463B-A565-98A4213E6852}" srcOrd="0" destOrd="0" presId="urn:microsoft.com/office/officeart/2005/8/layout/hierarchy2"/>
    <dgm:cxn modelId="{4DCB0B63-FF0C-4079-9654-63F9CEB73B8B}" type="presParOf" srcId="{37EF7FDB-351F-43D8-AC78-AD23F5191CE2}" destId="{A931A17A-A5CD-4295-B8F8-726DFB4667E0}" srcOrd="1" destOrd="0" presId="urn:microsoft.com/office/officeart/2005/8/layout/hierarchy2"/>
    <dgm:cxn modelId="{64C7EC98-5CEC-4809-A4A9-9C23E723952C}" type="presParOf" srcId="{F3A9975D-D089-4999-B95D-72C8D549624A}" destId="{28C476A5-2FCC-4F7C-9788-63832391F95A}" srcOrd="2" destOrd="0" presId="urn:microsoft.com/office/officeart/2005/8/layout/hierarchy2"/>
    <dgm:cxn modelId="{B34D7C79-24ED-42D1-9867-EAA5C45CB50C}" type="presParOf" srcId="{28C476A5-2FCC-4F7C-9788-63832391F95A}" destId="{E43AE04E-D95C-4122-990C-B35092C63102}" srcOrd="0" destOrd="0" presId="urn:microsoft.com/office/officeart/2005/8/layout/hierarchy2"/>
    <dgm:cxn modelId="{F68AF190-A8B3-40CE-A4AC-B2DE2403C84C}" type="presParOf" srcId="{F3A9975D-D089-4999-B95D-72C8D549624A}" destId="{E422502C-CCD2-45E6-8FBE-9501C8BCEA72}" srcOrd="3" destOrd="0" presId="urn:microsoft.com/office/officeart/2005/8/layout/hierarchy2"/>
    <dgm:cxn modelId="{5E3D52E9-48EE-417D-B6D8-70F7B1B3B19E}" type="presParOf" srcId="{E422502C-CCD2-45E6-8FBE-9501C8BCEA72}" destId="{3A429031-4335-4A84-B38E-9047BD437B65}" srcOrd="0" destOrd="0" presId="urn:microsoft.com/office/officeart/2005/8/layout/hierarchy2"/>
    <dgm:cxn modelId="{2A0AE1C5-895F-4C96-9C05-EC75089A0B8F}" type="presParOf" srcId="{E422502C-CCD2-45E6-8FBE-9501C8BCEA72}" destId="{BBE92990-0954-42DA-9614-2A39C211E61B}" srcOrd="1" destOrd="0" presId="urn:microsoft.com/office/officeart/2005/8/layout/hierarchy2"/>
    <dgm:cxn modelId="{920DB6E9-4ACE-4D9E-AEA1-C880BA04287E}" type="presParOf" srcId="{F3A9975D-D089-4999-B95D-72C8D549624A}" destId="{E5ED2BB4-50DB-4763-AC40-0979711152B9}" srcOrd="4" destOrd="0" presId="urn:microsoft.com/office/officeart/2005/8/layout/hierarchy2"/>
    <dgm:cxn modelId="{0566E4BE-3366-4A01-B38F-E8557DAF4797}" type="presParOf" srcId="{E5ED2BB4-50DB-4763-AC40-0979711152B9}" destId="{24813D59-C835-4221-83F6-060C98321D95}" srcOrd="0" destOrd="0" presId="urn:microsoft.com/office/officeart/2005/8/layout/hierarchy2"/>
    <dgm:cxn modelId="{6FD66BCB-6939-4814-B848-7C14E833EE4E}" type="presParOf" srcId="{F3A9975D-D089-4999-B95D-72C8D549624A}" destId="{ECA139A3-EDBE-499E-AE10-D9374BACA9F3}" srcOrd="5" destOrd="0" presId="urn:microsoft.com/office/officeart/2005/8/layout/hierarchy2"/>
    <dgm:cxn modelId="{6B500672-BE8C-4C60-A183-9344A718C74D}" type="presParOf" srcId="{ECA139A3-EDBE-499E-AE10-D9374BACA9F3}" destId="{45792ADB-E741-48AD-94FD-9615C0861DD8}" srcOrd="0" destOrd="0" presId="urn:microsoft.com/office/officeart/2005/8/layout/hierarchy2"/>
    <dgm:cxn modelId="{70AA35F0-E778-4EBA-8DA2-247B10C9DE98}" type="presParOf" srcId="{ECA139A3-EDBE-499E-AE10-D9374BACA9F3}" destId="{5990B649-1B8F-462A-B873-C99013F037E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EA98CDA-23C0-498C-A24B-4336E5B2294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E57E7E-92F6-4818-A2F3-3CA0F465B520}">
      <dgm:prSet phldrT="[文本]" custT="1"/>
      <dgm:spPr/>
      <dgm:t>
        <a:bodyPr/>
        <a:lstStyle/>
        <a:p>
          <a:r>
            <a:rPr lang="zh-CN" altLang="en-US" sz="2000" dirty="0"/>
            <a:t>大众旅游与新旅游</a:t>
          </a:r>
        </a:p>
      </dgm:t>
    </dgm:pt>
    <dgm:pt modelId="{576123AC-CE3E-47C2-9D4D-619E925F3C59}" type="parTrans" cxnId="{45503BED-15B2-4998-8D19-CA2E6A90678F}">
      <dgm:prSet/>
      <dgm:spPr/>
      <dgm:t>
        <a:bodyPr/>
        <a:lstStyle/>
        <a:p>
          <a:endParaRPr lang="zh-CN" altLang="en-US"/>
        </a:p>
      </dgm:t>
    </dgm:pt>
    <dgm:pt modelId="{8F2004AB-7E8C-46CE-9567-42500E425B12}" type="sibTrans" cxnId="{45503BED-15B2-4998-8D19-CA2E6A90678F}">
      <dgm:prSet/>
      <dgm:spPr/>
      <dgm:t>
        <a:bodyPr/>
        <a:lstStyle/>
        <a:p>
          <a:endParaRPr lang="zh-CN" altLang="en-US"/>
        </a:p>
      </dgm:t>
    </dgm:pt>
    <dgm:pt modelId="{67CFEB1E-D1EB-4FF3-AF0F-051D277BCFCB}">
      <dgm:prSet phldrT="[文本]" custT="1"/>
      <dgm:spPr/>
      <dgm:t>
        <a:bodyPr/>
        <a:lstStyle/>
        <a:p>
          <a:r>
            <a:rPr lang="zh-CN" altLang="en-US" sz="2000" dirty="0"/>
            <a:t>历史背景</a:t>
          </a:r>
        </a:p>
      </dgm:t>
    </dgm:pt>
    <dgm:pt modelId="{D2A9CACE-C70A-4952-B6C2-FBF4EA0B817C}" type="parTrans" cxnId="{1BECC001-18DA-4EFA-9A23-5790B66AD532}">
      <dgm:prSet custT="1"/>
      <dgm:spPr/>
      <dgm:t>
        <a:bodyPr/>
        <a:lstStyle/>
        <a:p>
          <a:endParaRPr lang="zh-CN" altLang="en-US" sz="2000"/>
        </a:p>
      </dgm:t>
    </dgm:pt>
    <dgm:pt modelId="{B7E77797-97C6-4250-BE0C-F935CF7DAE56}" type="sibTrans" cxnId="{1BECC001-18DA-4EFA-9A23-5790B66AD532}">
      <dgm:prSet/>
      <dgm:spPr/>
      <dgm:t>
        <a:bodyPr/>
        <a:lstStyle/>
        <a:p>
          <a:endParaRPr lang="zh-CN" altLang="en-US"/>
        </a:p>
      </dgm:t>
    </dgm:pt>
    <dgm:pt modelId="{2185F603-DA85-44A1-A84F-02580BCB7941}">
      <dgm:prSet phldrT="[文本]" custT="1"/>
      <dgm:spPr/>
      <dgm:t>
        <a:bodyPr/>
        <a:lstStyle/>
        <a:p>
          <a:r>
            <a:rPr lang="zh-CN" altLang="en-US" sz="2000" dirty="0"/>
            <a:t>大旅游</a:t>
          </a:r>
        </a:p>
      </dgm:t>
    </dgm:pt>
    <dgm:pt modelId="{FCA1FB30-3216-4713-AD1A-891EB35AD6CA}" type="parTrans" cxnId="{7758B54F-C00C-4C18-A63E-4E27738E0D78}">
      <dgm:prSet custT="1"/>
      <dgm:spPr/>
      <dgm:t>
        <a:bodyPr/>
        <a:lstStyle/>
        <a:p>
          <a:endParaRPr lang="zh-CN" altLang="en-US" sz="2000"/>
        </a:p>
      </dgm:t>
    </dgm:pt>
    <dgm:pt modelId="{2423358C-9459-4AC9-97CF-C5BEA78361AE}" type="sibTrans" cxnId="{7758B54F-C00C-4C18-A63E-4E27738E0D78}">
      <dgm:prSet/>
      <dgm:spPr/>
      <dgm:t>
        <a:bodyPr/>
        <a:lstStyle/>
        <a:p>
          <a:endParaRPr lang="zh-CN" altLang="en-US"/>
        </a:p>
      </dgm:t>
    </dgm:pt>
    <dgm:pt modelId="{4AAE55E5-4F70-4A52-95F3-D542C80791E0}">
      <dgm:prSet phldrT="[文本]" custT="1"/>
      <dgm:spPr/>
      <dgm:t>
        <a:bodyPr/>
        <a:lstStyle/>
        <a:p>
          <a:r>
            <a:rPr lang="zh-CN" altLang="en-US" sz="2000" dirty="0"/>
            <a:t>第一次利用空中交通的包价度假</a:t>
          </a:r>
        </a:p>
      </dgm:t>
    </dgm:pt>
    <dgm:pt modelId="{5EBE99F6-2CA6-4588-B2BA-1C27E24A3A86}" type="parTrans" cxnId="{B6C08D23-8398-4F6C-B0BD-38BE5823C177}">
      <dgm:prSet custT="1"/>
      <dgm:spPr/>
      <dgm:t>
        <a:bodyPr/>
        <a:lstStyle/>
        <a:p>
          <a:endParaRPr lang="zh-CN" altLang="en-US" sz="2000"/>
        </a:p>
      </dgm:t>
    </dgm:pt>
    <dgm:pt modelId="{D00C1339-4AE0-41AB-9808-6617A9ED3F36}" type="sibTrans" cxnId="{B6C08D23-8398-4F6C-B0BD-38BE5823C177}">
      <dgm:prSet/>
      <dgm:spPr/>
      <dgm:t>
        <a:bodyPr/>
        <a:lstStyle/>
        <a:p>
          <a:endParaRPr lang="zh-CN" altLang="en-US"/>
        </a:p>
      </dgm:t>
    </dgm:pt>
    <dgm:pt modelId="{1219601A-C20E-45C1-A952-2006D424F727}">
      <dgm:prSet phldrT="[文本]" custT="1"/>
      <dgm:spPr/>
      <dgm:t>
        <a:bodyPr/>
        <a:lstStyle/>
        <a:p>
          <a:r>
            <a:rPr lang="zh-CN" altLang="en-US" sz="2000" dirty="0"/>
            <a:t>大众旅游</a:t>
          </a:r>
        </a:p>
      </dgm:t>
    </dgm:pt>
    <dgm:pt modelId="{4827D352-BA21-4486-AFDE-9618E70D682A}" type="parTrans" cxnId="{3548CAA3-A9D7-419F-AD51-3EBA229BBF28}">
      <dgm:prSet custT="1"/>
      <dgm:spPr/>
      <dgm:t>
        <a:bodyPr/>
        <a:lstStyle/>
        <a:p>
          <a:endParaRPr lang="zh-CN" altLang="en-US" sz="2000"/>
        </a:p>
      </dgm:t>
    </dgm:pt>
    <dgm:pt modelId="{EAF12464-D012-46B0-9BEA-9B2022A44517}" type="sibTrans" cxnId="{3548CAA3-A9D7-419F-AD51-3EBA229BBF28}">
      <dgm:prSet/>
      <dgm:spPr/>
      <dgm:t>
        <a:bodyPr/>
        <a:lstStyle/>
        <a:p>
          <a:endParaRPr lang="zh-CN" altLang="en-US"/>
        </a:p>
      </dgm:t>
    </dgm:pt>
    <dgm:pt modelId="{3AFF9FDE-A761-48D6-97A5-585BD5082B64}">
      <dgm:prSet phldrT="[文本]" custT="1"/>
      <dgm:spPr/>
      <dgm:t>
        <a:bodyPr/>
        <a:lstStyle/>
        <a:p>
          <a:r>
            <a:rPr lang="zh-CN" altLang="en-US" sz="2000" dirty="0"/>
            <a:t>托马斯</a:t>
          </a:r>
          <a:r>
            <a:rPr lang="en-US" altLang="zh-CN" sz="2000" dirty="0"/>
            <a:t>·</a:t>
          </a:r>
          <a:r>
            <a:rPr lang="zh-CN" altLang="en-US" sz="2000" dirty="0"/>
            <a:t>库克</a:t>
          </a:r>
        </a:p>
      </dgm:t>
    </dgm:pt>
    <dgm:pt modelId="{46E903C7-B121-417F-B82F-DEAB81983A72}" type="parTrans" cxnId="{CFCC2681-2E3C-4170-B4FB-9112FB7A2AA2}">
      <dgm:prSet custT="1"/>
      <dgm:spPr/>
      <dgm:t>
        <a:bodyPr/>
        <a:lstStyle/>
        <a:p>
          <a:endParaRPr lang="zh-CN" altLang="en-US" sz="2000"/>
        </a:p>
      </dgm:t>
    </dgm:pt>
    <dgm:pt modelId="{2E29BACD-1816-4A6D-A8B3-2D63A67E18A7}" type="sibTrans" cxnId="{CFCC2681-2E3C-4170-B4FB-9112FB7A2AA2}">
      <dgm:prSet/>
      <dgm:spPr/>
      <dgm:t>
        <a:bodyPr/>
        <a:lstStyle/>
        <a:p>
          <a:endParaRPr lang="zh-CN" altLang="en-US"/>
        </a:p>
      </dgm:t>
    </dgm:pt>
    <dgm:pt modelId="{9C0B80A1-366E-454B-A0EC-E5E9CEA896A6}">
      <dgm:prSet phldrT="[文本]" custT="1"/>
      <dgm:spPr/>
      <dgm:t>
        <a:bodyPr/>
        <a:lstStyle/>
        <a:p>
          <a:r>
            <a:rPr lang="zh-CN" altLang="en-US" sz="2000" dirty="0"/>
            <a:t>介绍</a:t>
          </a:r>
        </a:p>
      </dgm:t>
    </dgm:pt>
    <dgm:pt modelId="{E1DE57ED-5D92-4ABA-A6BD-ECC2E07858CC}" type="parTrans" cxnId="{7C6BAF5F-5787-49A0-8E36-FA0CA5E76527}">
      <dgm:prSet custT="1"/>
      <dgm:spPr/>
      <dgm:t>
        <a:bodyPr/>
        <a:lstStyle/>
        <a:p>
          <a:endParaRPr lang="zh-CN" altLang="en-US" sz="2000"/>
        </a:p>
      </dgm:t>
    </dgm:pt>
    <dgm:pt modelId="{BE4A9433-2AC4-4D73-A02A-F9AEA2C9DF9F}" type="sibTrans" cxnId="{7C6BAF5F-5787-49A0-8E36-FA0CA5E76527}">
      <dgm:prSet/>
      <dgm:spPr/>
      <dgm:t>
        <a:bodyPr/>
        <a:lstStyle/>
        <a:p>
          <a:endParaRPr lang="zh-CN" altLang="en-US"/>
        </a:p>
      </dgm:t>
    </dgm:pt>
    <dgm:pt modelId="{8FBEE32E-80F7-4B51-9F78-E05D41DCE932}">
      <dgm:prSet phldrT="[文本]" custT="1"/>
      <dgm:spPr/>
      <dgm:t>
        <a:bodyPr/>
        <a:lstStyle/>
        <a:p>
          <a:r>
            <a:rPr lang="zh-CN" altLang="en-US" sz="2000" dirty="0"/>
            <a:t>定义</a:t>
          </a:r>
        </a:p>
      </dgm:t>
    </dgm:pt>
    <dgm:pt modelId="{A41EF895-9BAE-48B4-81AB-0A8090806C49}" type="parTrans" cxnId="{F53334B4-0A43-42BA-ABBC-1FB45F972540}">
      <dgm:prSet custT="1"/>
      <dgm:spPr/>
      <dgm:t>
        <a:bodyPr/>
        <a:lstStyle/>
        <a:p>
          <a:endParaRPr lang="zh-CN" altLang="en-US" sz="2000"/>
        </a:p>
      </dgm:t>
    </dgm:pt>
    <dgm:pt modelId="{DC83B230-8F89-4F4C-A2F0-2B0A126F9674}" type="sibTrans" cxnId="{F53334B4-0A43-42BA-ABBC-1FB45F972540}">
      <dgm:prSet/>
      <dgm:spPr/>
      <dgm:t>
        <a:bodyPr/>
        <a:lstStyle/>
        <a:p>
          <a:endParaRPr lang="zh-CN" altLang="en-US"/>
        </a:p>
      </dgm:t>
    </dgm:pt>
    <dgm:pt modelId="{4799E3B2-CDC2-4C45-83E1-4984C052B056}">
      <dgm:prSet phldrT="[文本]" custT="1"/>
      <dgm:spPr/>
      <dgm:t>
        <a:bodyPr/>
        <a:lstStyle/>
        <a:p>
          <a:r>
            <a:rPr lang="zh-CN" altLang="en-US" sz="2000" dirty="0"/>
            <a:t>演变</a:t>
          </a:r>
        </a:p>
      </dgm:t>
    </dgm:pt>
    <dgm:pt modelId="{6E4EE507-9F61-4031-BB90-187EC73C5B8A}" type="parTrans" cxnId="{F6B4147B-7E92-4532-830B-8E9378CB6E7B}">
      <dgm:prSet custT="1"/>
      <dgm:spPr/>
      <dgm:t>
        <a:bodyPr/>
        <a:lstStyle/>
        <a:p>
          <a:endParaRPr lang="zh-CN" altLang="en-US" sz="2000"/>
        </a:p>
      </dgm:t>
    </dgm:pt>
    <dgm:pt modelId="{E28A05D6-07F8-4D43-974D-DBED6F5C7EAE}" type="sibTrans" cxnId="{F6B4147B-7E92-4532-830B-8E9378CB6E7B}">
      <dgm:prSet/>
      <dgm:spPr/>
      <dgm:t>
        <a:bodyPr/>
        <a:lstStyle/>
        <a:p>
          <a:endParaRPr lang="zh-CN" altLang="en-US"/>
        </a:p>
      </dgm:t>
    </dgm:pt>
    <dgm:pt modelId="{48353DA7-0AEE-42C0-89E2-DEF6715E3CFC}">
      <dgm:prSet phldrT="[文本]" custT="1"/>
      <dgm:spPr/>
      <dgm:t>
        <a:bodyPr/>
        <a:lstStyle/>
        <a:p>
          <a:r>
            <a:rPr lang="zh-CN" altLang="en-US" sz="2000" dirty="0"/>
            <a:t>新旅游</a:t>
          </a:r>
        </a:p>
      </dgm:t>
    </dgm:pt>
    <dgm:pt modelId="{16481432-66DD-4E15-BE84-1EC26034478C}" type="parTrans" cxnId="{C428A8D7-9B4F-408F-A8FB-10102D7EA12F}">
      <dgm:prSet custT="1"/>
      <dgm:spPr/>
      <dgm:t>
        <a:bodyPr/>
        <a:lstStyle/>
        <a:p>
          <a:endParaRPr lang="zh-CN" altLang="en-US" sz="2000"/>
        </a:p>
      </dgm:t>
    </dgm:pt>
    <dgm:pt modelId="{FBEFA3BD-054D-4B08-8BB4-072B7F1688A5}" type="sibTrans" cxnId="{C428A8D7-9B4F-408F-A8FB-10102D7EA12F}">
      <dgm:prSet/>
      <dgm:spPr/>
      <dgm:t>
        <a:bodyPr/>
        <a:lstStyle/>
        <a:p>
          <a:endParaRPr lang="zh-CN" altLang="en-US"/>
        </a:p>
      </dgm:t>
    </dgm:pt>
    <dgm:pt modelId="{D711CCAC-E9B7-4AED-B7AD-6C7EF6AA0363}">
      <dgm:prSet phldrT="[文本]" custT="1"/>
      <dgm:spPr/>
      <dgm:t>
        <a:bodyPr/>
        <a:lstStyle/>
        <a:p>
          <a:r>
            <a:rPr lang="zh-CN" altLang="en-US" sz="2000" dirty="0"/>
            <a:t>介绍</a:t>
          </a:r>
        </a:p>
      </dgm:t>
    </dgm:pt>
    <dgm:pt modelId="{E9607B77-0B84-443C-A11F-889BC0EFBF04}" type="parTrans" cxnId="{117E589D-D306-4913-9D0F-23A426865BD6}">
      <dgm:prSet custT="1"/>
      <dgm:spPr/>
      <dgm:t>
        <a:bodyPr/>
        <a:lstStyle/>
        <a:p>
          <a:endParaRPr lang="zh-CN" altLang="en-US" sz="2000"/>
        </a:p>
      </dgm:t>
    </dgm:pt>
    <dgm:pt modelId="{A4F5A957-3850-4C33-B7EF-C2396496BA63}" type="sibTrans" cxnId="{117E589D-D306-4913-9D0F-23A426865BD6}">
      <dgm:prSet/>
      <dgm:spPr/>
      <dgm:t>
        <a:bodyPr/>
        <a:lstStyle/>
        <a:p>
          <a:endParaRPr lang="zh-CN" altLang="en-US"/>
        </a:p>
      </dgm:t>
    </dgm:pt>
    <dgm:pt modelId="{412CCA62-991A-4472-87CF-B5ED7E967635}">
      <dgm:prSet phldrT="[文本]" custT="1"/>
      <dgm:spPr/>
      <dgm:t>
        <a:bodyPr/>
        <a:lstStyle/>
        <a:p>
          <a:r>
            <a:rPr lang="zh-CN" altLang="en-US" sz="2000" dirty="0"/>
            <a:t>定义</a:t>
          </a:r>
        </a:p>
      </dgm:t>
    </dgm:pt>
    <dgm:pt modelId="{CBFE52E4-7787-4CF8-839D-D317BE7BBC5C}" type="parTrans" cxnId="{AE635BDD-3C60-4B3F-A4E9-3079692F1422}">
      <dgm:prSet custT="1"/>
      <dgm:spPr/>
      <dgm:t>
        <a:bodyPr/>
        <a:lstStyle/>
        <a:p>
          <a:endParaRPr lang="zh-CN" altLang="en-US" sz="2000"/>
        </a:p>
      </dgm:t>
    </dgm:pt>
    <dgm:pt modelId="{5E7445F4-029F-4810-8AE1-00DFFE8FEA44}" type="sibTrans" cxnId="{AE635BDD-3C60-4B3F-A4E9-3079692F1422}">
      <dgm:prSet/>
      <dgm:spPr/>
      <dgm:t>
        <a:bodyPr/>
        <a:lstStyle/>
        <a:p>
          <a:endParaRPr lang="zh-CN" altLang="en-US"/>
        </a:p>
      </dgm:t>
    </dgm:pt>
    <dgm:pt modelId="{8386A579-BB34-467E-A221-9488E335F30C}">
      <dgm:prSet phldrT="[文本]" custT="1"/>
      <dgm:spPr/>
      <dgm:t>
        <a:bodyPr/>
        <a:lstStyle/>
        <a:p>
          <a:r>
            <a:rPr lang="zh-CN" altLang="en-US" sz="2000" dirty="0"/>
            <a:t>条件</a:t>
          </a:r>
        </a:p>
      </dgm:t>
    </dgm:pt>
    <dgm:pt modelId="{523DF341-3886-4FC1-968C-318612A26AD9}" type="parTrans" cxnId="{807B104C-3894-4747-AE87-EDB388E77ED0}">
      <dgm:prSet custT="1"/>
      <dgm:spPr/>
      <dgm:t>
        <a:bodyPr/>
        <a:lstStyle/>
        <a:p>
          <a:endParaRPr lang="zh-CN" altLang="en-US" sz="2000"/>
        </a:p>
      </dgm:t>
    </dgm:pt>
    <dgm:pt modelId="{D6837B92-1A60-4969-8FA7-51950C72ADD0}" type="sibTrans" cxnId="{807B104C-3894-4747-AE87-EDB388E77ED0}">
      <dgm:prSet/>
      <dgm:spPr/>
      <dgm:t>
        <a:bodyPr/>
        <a:lstStyle/>
        <a:p>
          <a:endParaRPr lang="zh-CN" altLang="en-US"/>
        </a:p>
      </dgm:t>
    </dgm:pt>
    <dgm:pt modelId="{0D2DFE89-2672-4AD2-95F1-75B377732E13}">
      <dgm:prSet phldrT="[文本]" custT="1"/>
      <dgm:spPr/>
      <dgm:t>
        <a:bodyPr/>
        <a:lstStyle/>
        <a:p>
          <a:r>
            <a:rPr lang="zh-CN" altLang="en-US" sz="2000" dirty="0"/>
            <a:t>存在情况</a:t>
          </a:r>
        </a:p>
      </dgm:t>
    </dgm:pt>
    <dgm:pt modelId="{B030556B-8A02-4A95-B9A3-ACC28CDE4CE1}" type="parTrans" cxnId="{7DD215D5-F2B9-4558-9CF0-7AF59F28B1C0}">
      <dgm:prSet custT="1"/>
      <dgm:spPr/>
      <dgm:t>
        <a:bodyPr/>
        <a:lstStyle/>
        <a:p>
          <a:endParaRPr lang="zh-CN" altLang="en-US" sz="2000"/>
        </a:p>
      </dgm:t>
    </dgm:pt>
    <dgm:pt modelId="{EA4B915B-CD39-4F0E-AD47-DEF7A79FDE24}" type="sibTrans" cxnId="{7DD215D5-F2B9-4558-9CF0-7AF59F28B1C0}">
      <dgm:prSet/>
      <dgm:spPr/>
      <dgm:t>
        <a:bodyPr/>
        <a:lstStyle/>
        <a:p>
          <a:endParaRPr lang="zh-CN" altLang="en-US"/>
        </a:p>
      </dgm:t>
    </dgm:pt>
    <dgm:pt modelId="{0921ADEA-E14D-4069-964F-5FCCC31AA908}" type="pres">
      <dgm:prSet presAssocID="{AEA98CDA-23C0-498C-A24B-4336E5B2294E}" presName="diagram" presStyleCnt="0">
        <dgm:presLayoutVars>
          <dgm:chPref val="1"/>
          <dgm:dir/>
          <dgm:animOne val="branch"/>
          <dgm:animLvl val="lvl"/>
          <dgm:resizeHandles val="exact"/>
        </dgm:presLayoutVars>
      </dgm:prSet>
      <dgm:spPr/>
    </dgm:pt>
    <dgm:pt modelId="{5FF4DB11-2DF8-42B5-B7E8-5B0B1F5BFE8F}" type="pres">
      <dgm:prSet presAssocID="{91E57E7E-92F6-4818-A2F3-3CA0F465B520}" presName="root1" presStyleCnt="0"/>
      <dgm:spPr/>
    </dgm:pt>
    <dgm:pt modelId="{4E126546-8B78-43A9-9189-5CA1299FEFC7}" type="pres">
      <dgm:prSet presAssocID="{91E57E7E-92F6-4818-A2F3-3CA0F465B520}" presName="LevelOneTextNode" presStyleLbl="node0" presStyleIdx="0" presStyleCnt="1" custScaleX="266440">
        <dgm:presLayoutVars>
          <dgm:chPref val="3"/>
        </dgm:presLayoutVars>
      </dgm:prSet>
      <dgm:spPr/>
    </dgm:pt>
    <dgm:pt modelId="{9A638738-17D0-4F3D-BE8D-1AF52CD986C1}" type="pres">
      <dgm:prSet presAssocID="{91E57E7E-92F6-4818-A2F3-3CA0F465B520}" presName="level2hierChild" presStyleCnt="0"/>
      <dgm:spPr/>
    </dgm:pt>
    <dgm:pt modelId="{F4513D43-0969-47F3-ACDF-4C04904E5BA3}" type="pres">
      <dgm:prSet presAssocID="{D2A9CACE-C70A-4952-B6C2-FBF4EA0B817C}" presName="conn2-1" presStyleLbl="parChTrans1D2" presStyleIdx="0" presStyleCnt="3" custSzX="2362539"/>
      <dgm:spPr/>
    </dgm:pt>
    <dgm:pt modelId="{61134201-2E99-442B-834D-5DD1E76E0035}" type="pres">
      <dgm:prSet presAssocID="{D2A9CACE-C70A-4952-B6C2-FBF4EA0B817C}" presName="connTx" presStyleLbl="parChTrans1D2" presStyleIdx="0" presStyleCnt="3"/>
      <dgm:spPr/>
    </dgm:pt>
    <dgm:pt modelId="{0255DEEA-39FE-4913-859C-684926AEC703}" type="pres">
      <dgm:prSet presAssocID="{67CFEB1E-D1EB-4FF3-AF0F-051D277BCFCB}" presName="root2" presStyleCnt="0"/>
      <dgm:spPr/>
    </dgm:pt>
    <dgm:pt modelId="{CAE2AE3B-1A72-4761-AF5C-6262C330D32C}" type="pres">
      <dgm:prSet presAssocID="{67CFEB1E-D1EB-4FF3-AF0F-051D277BCFCB}" presName="LevelTwoTextNode" presStyleLbl="node2" presStyleIdx="0" presStyleCnt="3" custScaleX="266440">
        <dgm:presLayoutVars>
          <dgm:chPref val="3"/>
        </dgm:presLayoutVars>
      </dgm:prSet>
      <dgm:spPr/>
    </dgm:pt>
    <dgm:pt modelId="{236822F4-0FCF-4020-AB59-B5F911D7ED74}" type="pres">
      <dgm:prSet presAssocID="{67CFEB1E-D1EB-4FF3-AF0F-051D277BCFCB}" presName="level3hierChild" presStyleCnt="0"/>
      <dgm:spPr/>
    </dgm:pt>
    <dgm:pt modelId="{6B5AF756-68DB-4169-8985-33B8FC840663}" type="pres">
      <dgm:prSet presAssocID="{FCA1FB30-3216-4713-AD1A-891EB35AD6CA}" presName="conn2-1" presStyleLbl="parChTrans1D3" presStyleIdx="0" presStyleCnt="10" custSzX="754584"/>
      <dgm:spPr/>
    </dgm:pt>
    <dgm:pt modelId="{47626D4E-0193-4F3B-888C-6A0C89D14C76}" type="pres">
      <dgm:prSet presAssocID="{FCA1FB30-3216-4713-AD1A-891EB35AD6CA}" presName="connTx" presStyleLbl="parChTrans1D3" presStyleIdx="0" presStyleCnt="10"/>
      <dgm:spPr/>
    </dgm:pt>
    <dgm:pt modelId="{DC2FCE46-0605-4F70-8388-168DF256E04A}" type="pres">
      <dgm:prSet presAssocID="{2185F603-DA85-44A1-A84F-02580BCB7941}" presName="root2" presStyleCnt="0"/>
      <dgm:spPr/>
    </dgm:pt>
    <dgm:pt modelId="{73AA2C82-2791-4E3D-ACFE-6276A1DA3358}" type="pres">
      <dgm:prSet presAssocID="{2185F603-DA85-44A1-A84F-02580BCB7941}" presName="LevelTwoTextNode" presStyleLbl="node3" presStyleIdx="0" presStyleCnt="10" custScaleX="335848">
        <dgm:presLayoutVars>
          <dgm:chPref val="3"/>
        </dgm:presLayoutVars>
      </dgm:prSet>
      <dgm:spPr/>
    </dgm:pt>
    <dgm:pt modelId="{84E7DDFD-6F0F-4280-884C-4927286209A6}" type="pres">
      <dgm:prSet presAssocID="{2185F603-DA85-44A1-A84F-02580BCB7941}" presName="level3hierChild" presStyleCnt="0"/>
      <dgm:spPr/>
    </dgm:pt>
    <dgm:pt modelId="{6CA5FF83-1739-4F0E-9A2D-DA2429C8F871}" type="pres">
      <dgm:prSet presAssocID="{46E903C7-B121-417F-B82F-DEAB81983A72}" presName="conn2-1" presStyleLbl="parChTrans1D3" presStyleIdx="1" presStyleCnt="10" custSzX="430916"/>
      <dgm:spPr/>
    </dgm:pt>
    <dgm:pt modelId="{75234E3D-6FC1-438A-82D9-389432B08B56}" type="pres">
      <dgm:prSet presAssocID="{46E903C7-B121-417F-B82F-DEAB81983A72}" presName="connTx" presStyleLbl="parChTrans1D3" presStyleIdx="1" presStyleCnt="10"/>
      <dgm:spPr/>
    </dgm:pt>
    <dgm:pt modelId="{97E0DC9F-32C0-4CBC-B839-6847269CFBF8}" type="pres">
      <dgm:prSet presAssocID="{3AFF9FDE-A761-48D6-97A5-585BD5082B64}" presName="root2" presStyleCnt="0"/>
      <dgm:spPr/>
    </dgm:pt>
    <dgm:pt modelId="{6F65DC54-DF34-4652-88C8-70BAA2C4F98D}" type="pres">
      <dgm:prSet presAssocID="{3AFF9FDE-A761-48D6-97A5-585BD5082B64}" presName="LevelTwoTextNode" presStyleLbl="node3" presStyleIdx="1" presStyleCnt="10" custScaleX="335848">
        <dgm:presLayoutVars>
          <dgm:chPref val="3"/>
        </dgm:presLayoutVars>
      </dgm:prSet>
      <dgm:spPr/>
    </dgm:pt>
    <dgm:pt modelId="{9853082D-003B-4454-B573-AF3171FFAB08}" type="pres">
      <dgm:prSet presAssocID="{3AFF9FDE-A761-48D6-97A5-585BD5082B64}" presName="level3hierChild" presStyleCnt="0"/>
      <dgm:spPr/>
    </dgm:pt>
    <dgm:pt modelId="{196FB02D-4C99-4237-91DA-6FC5208C5CCE}" type="pres">
      <dgm:prSet presAssocID="{5EBE99F6-2CA6-4588-B2BA-1C27E24A3A86}" presName="conn2-1" presStyleLbl="parChTrans1D3" presStyleIdx="2" presStyleCnt="10" custSzX="754584"/>
      <dgm:spPr/>
    </dgm:pt>
    <dgm:pt modelId="{75550E41-06BD-48AB-9702-4F0737E3BEC5}" type="pres">
      <dgm:prSet presAssocID="{5EBE99F6-2CA6-4588-B2BA-1C27E24A3A86}" presName="connTx" presStyleLbl="parChTrans1D3" presStyleIdx="2" presStyleCnt="10"/>
      <dgm:spPr/>
    </dgm:pt>
    <dgm:pt modelId="{DB3FC318-C0BC-4402-ADB3-8BC283D58F85}" type="pres">
      <dgm:prSet presAssocID="{4AAE55E5-4F70-4A52-95F3-D542C80791E0}" presName="root2" presStyleCnt="0"/>
      <dgm:spPr/>
    </dgm:pt>
    <dgm:pt modelId="{617E709D-CDEC-489D-8913-5671DBFF7089}" type="pres">
      <dgm:prSet presAssocID="{4AAE55E5-4F70-4A52-95F3-D542C80791E0}" presName="LevelTwoTextNode" presStyleLbl="node3" presStyleIdx="2" presStyleCnt="10" custScaleX="335848">
        <dgm:presLayoutVars>
          <dgm:chPref val="3"/>
        </dgm:presLayoutVars>
      </dgm:prSet>
      <dgm:spPr/>
    </dgm:pt>
    <dgm:pt modelId="{667D859D-3808-4E70-8635-E98B97AF9FDE}" type="pres">
      <dgm:prSet presAssocID="{4AAE55E5-4F70-4A52-95F3-D542C80791E0}" presName="level3hierChild" presStyleCnt="0"/>
      <dgm:spPr/>
    </dgm:pt>
    <dgm:pt modelId="{A6B3B543-E534-4C9A-AEFE-258DA4D5EF95}" type="pres">
      <dgm:prSet presAssocID="{4827D352-BA21-4486-AFDE-9618E70D682A}" presName="conn2-1" presStyleLbl="parChTrans1D2" presStyleIdx="1" presStyleCnt="3" custSzX="457898"/>
      <dgm:spPr/>
    </dgm:pt>
    <dgm:pt modelId="{DD9D134E-8ADE-41EE-91F3-96844F1667B3}" type="pres">
      <dgm:prSet presAssocID="{4827D352-BA21-4486-AFDE-9618E70D682A}" presName="connTx" presStyleLbl="parChTrans1D2" presStyleIdx="1" presStyleCnt="3"/>
      <dgm:spPr/>
    </dgm:pt>
    <dgm:pt modelId="{95BF2A4E-DDA3-4706-A517-F7CD9C3D6E5A}" type="pres">
      <dgm:prSet presAssocID="{1219601A-C20E-45C1-A952-2006D424F727}" presName="root2" presStyleCnt="0"/>
      <dgm:spPr/>
    </dgm:pt>
    <dgm:pt modelId="{8739A52B-D038-40C7-A215-9FD5932F35AE}" type="pres">
      <dgm:prSet presAssocID="{1219601A-C20E-45C1-A952-2006D424F727}" presName="LevelTwoTextNode" presStyleLbl="node2" presStyleIdx="1" presStyleCnt="3" custScaleX="266440">
        <dgm:presLayoutVars>
          <dgm:chPref val="3"/>
        </dgm:presLayoutVars>
      </dgm:prSet>
      <dgm:spPr/>
    </dgm:pt>
    <dgm:pt modelId="{B2F1FBF3-7B12-4F8E-AB5C-0B9AF8F4A727}" type="pres">
      <dgm:prSet presAssocID="{1219601A-C20E-45C1-A952-2006D424F727}" presName="level3hierChild" presStyleCnt="0"/>
      <dgm:spPr/>
    </dgm:pt>
    <dgm:pt modelId="{4A2B2607-AFA0-4708-AF1D-9D68E1F8712E}" type="pres">
      <dgm:prSet presAssocID="{E1DE57ED-5D92-4ABA-A6BD-ECC2E07858CC}" presName="conn2-1" presStyleLbl="parChTrans1D3" presStyleIdx="3" presStyleCnt="10" custSzX="1024223"/>
      <dgm:spPr/>
    </dgm:pt>
    <dgm:pt modelId="{A9E12A1B-04F3-4EC7-9712-FE6B77174772}" type="pres">
      <dgm:prSet presAssocID="{E1DE57ED-5D92-4ABA-A6BD-ECC2E07858CC}" presName="connTx" presStyleLbl="parChTrans1D3" presStyleIdx="3" presStyleCnt="10"/>
      <dgm:spPr/>
    </dgm:pt>
    <dgm:pt modelId="{62B5B24C-ED0D-41C0-86AB-1D8C9BDC6967}" type="pres">
      <dgm:prSet presAssocID="{9C0B80A1-366E-454B-A0EC-E5E9CEA896A6}" presName="root2" presStyleCnt="0"/>
      <dgm:spPr/>
    </dgm:pt>
    <dgm:pt modelId="{D78E2B77-57EE-4764-ACD9-E1231C699F2A}" type="pres">
      <dgm:prSet presAssocID="{9C0B80A1-366E-454B-A0EC-E5E9CEA896A6}" presName="LevelTwoTextNode" presStyleLbl="node3" presStyleIdx="3" presStyleCnt="10" custScaleX="174792">
        <dgm:presLayoutVars>
          <dgm:chPref val="3"/>
        </dgm:presLayoutVars>
      </dgm:prSet>
      <dgm:spPr/>
    </dgm:pt>
    <dgm:pt modelId="{450A6B36-F005-4AF3-9425-CD4FA198BB94}" type="pres">
      <dgm:prSet presAssocID="{9C0B80A1-366E-454B-A0EC-E5E9CEA896A6}" presName="level3hierChild" presStyleCnt="0"/>
      <dgm:spPr/>
    </dgm:pt>
    <dgm:pt modelId="{2C0F7E23-E32D-4F0F-957C-AF48745D2AA5}" type="pres">
      <dgm:prSet presAssocID="{A41EF895-9BAE-48B4-81AB-0A8090806C49}" presName="conn2-1" presStyleLbl="parChTrans1D3" presStyleIdx="4" presStyleCnt="10" custSzX="530675"/>
      <dgm:spPr/>
    </dgm:pt>
    <dgm:pt modelId="{47932C61-30EC-4F53-B73B-AA6C0C0687E6}" type="pres">
      <dgm:prSet presAssocID="{A41EF895-9BAE-48B4-81AB-0A8090806C49}" presName="connTx" presStyleLbl="parChTrans1D3" presStyleIdx="4" presStyleCnt="10"/>
      <dgm:spPr/>
    </dgm:pt>
    <dgm:pt modelId="{D4761512-0352-4F6F-86BC-FCB3582D8953}" type="pres">
      <dgm:prSet presAssocID="{8FBEE32E-80F7-4B51-9F78-E05D41DCE932}" presName="root2" presStyleCnt="0"/>
      <dgm:spPr/>
    </dgm:pt>
    <dgm:pt modelId="{0D182A8D-DE43-495B-B6A9-70888FA8AE13}" type="pres">
      <dgm:prSet presAssocID="{8FBEE32E-80F7-4B51-9F78-E05D41DCE932}" presName="LevelTwoTextNode" presStyleLbl="node3" presStyleIdx="4" presStyleCnt="10" custScaleX="174792">
        <dgm:presLayoutVars>
          <dgm:chPref val="3"/>
        </dgm:presLayoutVars>
      </dgm:prSet>
      <dgm:spPr/>
    </dgm:pt>
    <dgm:pt modelId="{A557F359-150E-4355-98BC-76F4C927DC73}" type="pres">
      <dgm:prSet presAssocID="{8FBEE32E-80F7-4B51-9F78-E05D41DCE932}" presName="level3hierChild" presStyleCnt="0"/>
      <dgm:spPr/>
    </dgm:pt>
    <dgm:pt modelId="{E5C05109-A02C-4D96-8294-CA18819611A8}" type="pres">
      <dgm:prSet presAssocID="{B030556B-8A02-4A95-B9A3-ACC28CDE4CE1}" presName="conn2-1" presStyleLbl="parChTrans1D3" presStyleIdx="5" presStyleCnt="10"/>
      <dgm:spPr/>
    </dgm:pt>
    <dgm:pt modelId="{D8E02A3D-5824-4333-A9CF-6872845A89B8}" type="pres">
      <dgm:prSet presAssocID="{B030556B-8A02-4A95-B9A3-ACC28CDE4CE1}" presName="connTx" presStyleLbl="parChTrans1D3" presStyleIdx="5" presStyleCnt="10"/>
      <dgm:spPr/>
    </dgm:pt>
    <dgm:pt modelId="{4042F0CD-DB52-4017-A570-8A1238C790CC}" type="pres">
      <dgm:prSet presAssocID="{0D2DFE89-2672-4AD2-95F1-75B377732E13}" presName="root2" presStyleCnt="0"/>
      <dgm:spPr/>
    </dgm:pt>
    <dgm:pt modelId="{E4BE0CDD-D569-4B0A-9D86-3AF21D940570}" type="pres">
      <dgm:prSet presAssocID="{0D2DFE89-2672-4AD2-95F1-75B377732E13}" presName="LevelTwoTextNode" presStyleLbl="node3" presStyleIdx="5" presStyleCnt="10" custScaleX="175254">
        <dgm:presLayoutVars>
          <dgm:chPref val="3"/>
        </dgm:presLayoutVars>
      </dgm:prSet>
      <dgm:spPr/>
    </dgm:pt>
    <dgm:pt modelId="{377FFAB7-A4E4-42BA-992F-257518935317}" type="pres">
      <dgm:prSet presAssocID="{0D2DFE89-2672-4AD2-95F1-75B377732E13}" presName="level3hierChild" presStyleCnt="0"/>
      <dgm:spPr/>
    </dgm:pt>
    <dgm:pt modelId="{4EBDD1FA-C181-41A3-BBFA-434AD05A04DF}" type="pres">
      <dgm:prSet presAssocID="{6E4EE507-9F61-4031-BB90-187EC73C5B8A}" presName="conn2-1" presStyleLbl="parChTrans1D3" presStyleIdx="6" presStyleCnt="10" custSzX="1024223"/>
      <dgm:spPr/>
    </dgm:pt>
    <dgm:pt modelId="{774E6754-F053-4C6D-9223-ABCD91C0FB6D}" type="pres">
      <dgm:prSet presAssocID="{6E4EE507-9F61-4031-BB90-187EC73C5B8A}" presName="connTx" presStyleLbl="parChTrans1D3" presStyleIdx="6" presStyleCnt="10"/>
      <dgm:spPr/>
    </dgm:pt>
    <dgm:pt modelId="{D2C89D01-8FFF-4E61-B020-B0CAA2A13FF3}" type="pres">
      <dgm:prSet presAssocID="{4799E3B2-CDC2-4C45-83E1-4984C052B056}" presName="root2" presStyleCnt="0"/>
      <dgm:spPr/>
    </dgm:pt>
    <dgm:pt modelId="{DAF75359-2BFE-4628-93F1-90C53E8AB3B2}" type="pres">
      <dgm:prSet presAssocID="{4799E3B2-CDC2-4C45-83E1-4984C052B056}" presName="LevelTwoTextNode" presStyleLbl="node3" presStyleIdx="6" presStyleCnt="10" custScaleX="174792">
        <dgm:presLayoutVars>
          <dgm:chPref val="3"/>
        </dgm:presLayoutVars>
      </dgm:prSet>
      <dgm:spPr/>
    </dgm:pt>
    <dgm:pt modelId="{EB37D429-AD23-4437-B60F-FA4E9AC548A8}" type="pres">
      <dgm:prSet presAssocID="{4799E3B2-CDC2-4C45-83E1-4984C052B056}" presName="level3hierChild" presStyleCnt="0"/>
      <dgm:spPr/>
    </dgm:pt>
    <dgm:pt modelId="{5C72E4F9-0A7E-40FA-B8CD-1B6D7EAA019F}" type="pres">
      <dgm:prSet presAssocID="{16481432-66DD-4E15-BE84-1EC26034478C}" presName="conn2-1" presStyleLbl="parChTrans1D2" presStyleIdx="2" presStyleCnt="3" custSzX="2362539"/>
      <dgm:spPr/>
    </dgm:pt>
    <dgm:pt modelId="{C9BBA3FB-7B6E-4745-99A1-6B5ED9D646D2}" type="pres">
      <dgm:prSet presAssocID="{16481432-66DD-4E15-BE84-1EC26034478C}" presName="connTx" presStyleLbl="parChTrans1D2" presStyleIdx="2" presStyleCnt="3"/>
      <dgm:spPr/>
    </dgm:pt>
    <dgm:pt modelId="{D1BBA558-0137-4208-89EE-98B485E1FE48}" type="pres">
      <dgm:prSet presAssocID="{48353DA7-0AEE-42C0-89E2-DEF6715E3CFC}" presName="root2" presStyleCnt="0"/>
      <dgm:spPr/>
    </dgm:pt>
    <dgm:pt modelId="{9C78EA66-270C-4B32-8F22-E72104EB9DAD}" type="pres">
      <dgm:prSet presAssocID="{48353DA7-0AEE-42C0-89E2-DEF6715E3CFC}" presName="LevelTwoTextNode" presStyleLbl="node2" presStyleIdx="2" presStyleCnt="3" custScaleX="266440">
        <dgm:presLayoutVars>
          <dgm:chPref val="3"/>
        </dgm:presLayoutVars>
      </dgm:prSet>
      <dgm:spPr/>
    </dgm:pt>
    <dgm:pt modelId="{C4364E77-B892-4A0A-9A6C-8EA4A3789577}" type="pres">
      <dgm:prSet presAssocID="{48353DA7-0AEE-42C0-89E2-DEF6715E3CFC}" presName="level3hierChild" presStyleCnt="0"/>
      <dgm:spPr/>
    </dgm:pt>
    <dgm:pt modelId="{F97CB8A3-6415-4731-AF94-2D9E306C59E8}" type="pres">
      <dgm:prSet presAssocID="{E9607B77-0B84-443C-A11F-889BC0EFBF04}" presName="conn2-1" presStyleLbl="parChTrans1D3" presStyleIdx="7" presStyleCnt="10" custSzX="1024223"/>
      <dgm:spPr/>
    </dgm:pt>
    <dgm:pt modelId="{36D678BF-964C-4400-B1C8-87D4D649C889}" type="pres">
      <dgm:prSet presAssocID="{E9607B77-0B84-443C-A11F-889BC0EFBF04}" presName="connTx" presStyleLbl="parChTrans1D3" presStyleIdx="7" presStyleCnt="10"/>
      <dgm:spPr/>
    </dgm:pt>
    <dgm:pt modelId="{5BC8CC17-527E-439B-9FBB-587761F5A303}" type="pres">
      <dgm:prSet presAssocID="{D711CCAC-E9B7-4AED-B7AD-6C7EF6AA0363}" presName="root2" presStyleCnt="0"/>
      <dgm:spPr/>
    </dgm:pt>
    <dgm:pt modelId="{22F124BD-0D6E-4630-873F-199CD24EFBBF}" type="pres">
      <dgm:prSet presAssocID="{D711CCAC-E9B7-4AED-B7AD-6C7EF6AA0363}" presName="LevelTwoTextNode" presStyleLbl="node3" presStyleIdx="7" presStyleCnt="10" custScaleX="170701">
        <dgm:presLayoutVars>
          <dgm:chPref val="3"/>
        </dgm:presLayoutVars>
      </dgm:prSet>
      <dgm:spPr/>
    </dgm:pt>
    <dgm:pt modelId="{F4868D3C-7F62-47FB-ABCA-7F3A50F0401B}" type="pres">
      <dgm:prSet presAssocID="{D711CCAC-E9B7-4AED-B7AD-6C7EF6AA0363}" presName="level3hierChild" presStyleCnt="0"/>
      <dgm:spPr/>
    </dgm:pt>
    <dgm:pt modelId="{5863E8AF-9265-448D-A08B-A9B1D6A9539D}" type="pres">
      <dgm:prSet presAssocID="{CBFE52E4-7787-4CF8-839D-D317BE7BBC5C}" presName="conn2-1" presStyleLbl="parChTrans1D3" presStyleIdx="8" presStyleCnt="10" custSzX="530675"/>
      <dgm:spPr/>
    </dgm:pt>
    <dgm:pt modelId="{C01F147E-5E8E-41DD-A505-5FAB404394D4}" type="pres">
      <dgm:prSet presAssocID="{CBFE52E4-7787-4CF8-839D-D317BE7BBC5C}" presName="connTx" presStyleLbl="parChTrans1D3" presStyleIdx="8" presStyleCnt="10"/>
      <dgm:spPr/>
    </dgm:pt>
    <dgm:pt modelId="{E502DBFF-B0C9-4B6A-9529-399063E6AEAC}" type="pres">
      <dgm:prSet presAssocID="{412CCA62-991A-4472-87CF-B5ED7E967635}" presName="root2" presStyleCnt="0"/>
      <dgm:spPr/>
    </dgm:pt>
    <dgm:pt modelId="{4B308466-90A7-438E-9F1C-5C2F0DB5805E}" type="pres">
      <dgm:prSet presAssocID="{412CCA62-991A-4472-87CF-B5ED7E967635}" presName="LevelTwoTextNode" presStyleLbl="node3" presStyleIdx="8" presStyleCnt="10" custScaleX="170701">
        <dgm:presLayoutVars>
          <dgm:chPref val="3"/>
        </dgm:presLayoutVars>
      </dgm:prSet>
      <dgm:spPr/>
    </dgm:pt>
    <dgm:pt modelId="{92CDAB70-3888-49B8-AFB6-BC5FE7CFBA78}" type="pres">
      <dgm:prSet presAssocID="{412CCA62-991A-4472-87CF-B5ED7E967635}" presName="level3hierChild" presStyleCnt="0"/>
      <dgm:spPr/>
    </dgm:pt>
    <dgm:pt modelId="{A09B27DA-8473-4D59-A179-25D1F8C8E853}" type="pres">
      <dgm:prSet presAssocID="{523DF341-3886-4FC1-968C-318612A26AD9}" presName="conn2-1" presStyleLbl="parChTrans1D3" presStyleIdx="9" presStyleCnt="10" custSzX="1024223"/>
      <dgm:spPr/>
    </dgm:pt>
    <dgm:pt modelId="{CEBE9EB8-8234-4A9A-B766-05DC849A4251}" type="pres">
      <dgm:prSet presAssocID="{523DF341-3886-4FC1-968C-318612A26AD9}" presName="connTx" presStyleLbl="parChTrans1D3" presStyleIdx="9" presStyleCnt="10"/>
      <dgm:spPr/>
    </dgm:pt>
    <dgm:pt modelId="{93FA8C43-A6A1-4130-97B7-5CFAE930B197}" type="pres">
      <dgm:prSet presAssocID="{8386A579-BB34-467E-A221-9488E335F30C}" presName="root2" presStyleCnt="0"/>
      <dgm:spPr/>
    </dgm:pt>
    <dgm:pt modelId="{975F4684-C189-4439-9BBA-2B1E372A24D7}" type="pres">
      <dgm:prSet presAssocID="{8386A579-BB34-467E-A221-9488E335F30C}" presName="LevelTwoTextNode" presStyleLbl="node3" presStyleIdx="9" presStyleCnt="10" custScaleX="170701">
        <dgm:presLayoutVars>
          <dgm:chPref val="3"/>
        </dgm:presLayoutVars>
      </dgm:prSet>
      <dgm:spPr/>
    </dgm:pt>
    <dgm:pt modelId="{04EB1855-DD4B-49BC-A94B-C9B3FB154FB3}" type="pres">
      <dgm:prSet presAssocID="{8386A579-BB34-467E-A221-9488E335F30C}" presName="level3hierChild" presStyleCnt="0"/>
      <dgm:spPr/>
    </dgm:pt>
  </dgm:ptLst>
  <dgm:cxnLst>
    <dgm:cxn modelId="{1BECC001-18DA-4EFA-9A23-5790B66AD532}" srcId="{91E57E7E-92F6-4818-A2F3-3CA0F465B520}" destId="{67CFEB1E-D1EB-4FF3-AF0F-051D277BCFCB}" srcOrd="0" destOrd="0" parTransId="{D2A9CACE-C70A-4952-B6C2-FBF4EA0B817C}" sibTransId="{B7E77797-97C6-4250-BE0C-F935CF7DAE56}"/>
    <dgm:cxn modelId="{A5B30D12-822F-46E7-A5FC-49DE62067BDD}" type="presOf" srcId="{D2A9CACE-C70A-4952-B6C2-FBF4EA0B817C}" destId="{61134201-2E99-442B-834D-5DD1E76E0035}" srcOrd="1" destOrd="0" presId="urn:microsoft.com/office/officeart/2005/8/layout/hierarchy2"/>
    <dgm:cxn modelId="{D22B4E18-A35E-4265-8BB8-152172094BAC}" type="presOf" srcId="{A41EF895-9BAE-48B4-81AB-0A8090806C49}" destId="{2C0F7E23-E32D-4F0F-957C-AF48745D2AA5}" srcOrd="0" destOrd="0" presId="urn:microsoft.com/office/officeart/2005/8/layout/hierarchy2"/>
    <dgm:cxn modelId="{11D50220-ED44-4876-82E4-69F53FC5501B}" type="presOf" srcId="{FCA1FB30-3216-4713-AD1A-891EB35AD6CA}" destId="{47626D4E-0193-4F3B-888C-6A0C89D14C76}" srcOrd="1" destOrd="0" presId="urn:microsoft.com/office/officeart/2005/8/layout/hierarchy2"/>
    <dgm:cxn modelId="{0F208120-E827-449B-9469-337AA8343A4C}" type="presOf" srcId="{D2A9CACE-C70A-4952-B6C2-FBF4EA0B817C}" destId="{F4513D43-0969-47F3-ACDF-4C04904E5BA3}" srcOrd="0" destOrd="0" presId="urn:microsoft.com/office/officeart/2005/8/layout/hierarchy2"/>
    <dgm:cxn modelId="{B6C08D23-8398-4F6C-B0BD-38BE5823C177}" srcId="{67CFEB1E-D1EB-4FF3-AF0F-051D277BCFCB}" destId="{4AAE55E5-4F70-4A52-95F3-D542C80791E0}" srcOrd="2" destOrd="0" parTransId="{5EBE99F6-2CA6-4588-B2BA-1C27E24A3A86}" sibTransId="{D00C1339-4AE0-41AB-9808-6617A9ED3F36}"/>
    <dgm:cxn modelId="{14BB4228-C9B8-4458-9591-7221271CB1E6}" type="presOf" srcId="{CBFE52E4-7787-4CF8-839D-D317BE7BBC5C}" destId="{C01F147E-5E8E-41DD-A505-5FAB404394D4}" srcOrd="1" destOrd="0" presId="urn:microsoft.com/office/officeart/2005/8/layout/hierarchy2"/>
    <dgm:cxn modelId="{57570A2A-7D78-4863-B40A-23651985DC08}" type="presOf" srcId="{16481432-66DD-4E15-BE84-1EC26034478C}" destId="{C9BBA3FB-7B6E-4745-99A1-6B5ED9D646D2}" srcOrd="1" destOrd="0" presId="urn:microsoft.com/office/officeart/2005/8/layout/hierarchy2"/>
    <dgm:cxn modelId="{C021632B-6ECA-4E78-8C49-74DBEDF4426D}" type="presOf" srcId="{E9607B77-0B84-443C-A11F-889BC0EFBF04}" destId="{36D678BF-964C-4400-B1C8-87D4D649C889}" srcOrd="1" destOrd="0" presId="urn:microsoft.com/office/officeart/2005/8/layout/hierarchy2"/>
    <dgm:cxn modelId="{DBCF815F-01F3-4E74-81F6-3032CF6057DF}" type="presOf" srcId="{E1DE57ED-5D92-4ABA-A6BD-ECC2E07858CC}" destId="{A9E12A1B-04F3-4EC7-9712-FE6B77174772}" srcOrd="1" destOrd="0" presId="urn:microsoft.com/office/officeart/2005/8/layout/hierarchy2"/>
    <dgm:cxn modelId="{7C6BAF5F-5787-49A0-8E36-FA0CA5E76527}" srcId="{1219601A-C20E-45C1-A952-2006D424F727}" destId="{9C0B80A1-366E-454B-A0EC-E5E9CEA896A6}" srcOrd="0" destOrd="0" parTransId="{E1DE57ED-5D92-4ABA-A6BD-ECC2E07858CC}" sibTransId="{BE4A9433-2AC4-4D73-A02A-F9AEA2C9DF9F}"/>
    <dgm:cxn modelId="{8406DC61-910C-4CDA-83E6-1AE9655C743F}" type="presOf" srcId="{8386A579-BB34-467E-A221-9488E335F30C}" destId="{975F4684-C189-4439-9BBA-2B1E372A24D7}" srcOrd="0" destOrd="0" presId="urn:microsoft.com/office/officeart/2005/8/layout/hierarchy2"/>
    <dgm:cxn modelId="{9CB9E065-CE7A-41F5-899C-F44A16AD7099}" type="presOf" srcId="{523DF341-3886-4FC1-968C-318612A26AD9}" destId="{CEBE9EB8-8234-4A9A-B766-05DC849A4251}" srcOrd="1" destOrd="0" presId="urn:microsoft.com/office/officeart/2005/8/layout/hierarchy2"/>
    <dgm:cxn modelId="{F169BB48-814B-486C-8F43-55BD7A029D78}" type="presOf" srcId="{46E903C7-B121-417F-B82F-DEAB81983A72}" destId="{6CA5FF83-1739-4F0E-9A2D-DA2429C8F871}" srcOrd="0" destOrd="0" presId="urn:microsoft.com/office/officeart/2005/8/layout/hierarchy2"/>
    <dgm:cxn modelId="{F464B769-52C0-46CC-AD1B-D9EF917CF23B}" type="presOf" srcId="{9C0B80A1-366E-454B-A0EC-E5E9CEA896A6}" destId="{D78E2B77-57EE-4764-ACD9-E1231C699F2A}" srcOrd="0" destOrd="0" presId="urn:microsoft.com/office/officeart/2005/8/layout/hierarchy2"/>
    <dgm:cxn modelId="{AD90DE69-1432-4566-90E4-D835E1E7B41F}" type="presOf" srcId="{48353DA7-0AEE-42C0-89E2-DEF6715E3CFC}" destId="{9C78EA66-270C-4B32-8F22-E72104EB9DAD}" srcOrd="0" destOrd="0" presId="urn:microsoft.com/office/officeart/2005/8/layout/hierarchy2"/>
    <dgm:cxn modelId="{807B104C-3894-4747-AE87-EDB388E77ED0}" srcId="{48353DA7-0AEE-42C0-89E2-DEF6715E3CFC}" destId="{8386A579-BB34-467E-A221-9488E335F30C}" srcOrd="2" destOrd="0" parTransId="{523DF341-3886-4FC1-968C-318612A26AD9}" sibTransId="{D6837B92-1A60-4969-8FA7-51950C72ADD0}"/>
    <dgm:cxn modelId="{89B02A4E-1C59-45BE-94F4-198621344C71}" type="presOf" srcId="{46E903C7-B121-417F-B82F-DEAB81983A72}" destId="{75234E3D-6FC1-438A-82D9-389432B08B56}" srcOrd="1" destOrd="0" presId="urn:microsoft.com/office/officeart/2005/8/layout/hierarchy2"/>
    <dgm:cxn modelId="{7758B54F-C00C-4C18-A63E-4E27738E0D78}" srcId="{67CFEB1E-D1EB-4FF3-AF0F-051D277BCFCB}" destId="{2185F603-DA85-44A1-A84F-02580BCB7941}" srcOrd="0" destOrd="0" parTransId="{FCA1FB30-3216-4713-AD1A-891EB35AD6CA}" sibTransId="{2423358C-9459-4AC9-97CF-C5BEA78361AE}"/>
    <dgm:cxn modelId="{D449BF4F-8DFA-45E2-9096-57C9F5D24264}" type="presOf" srcId="{5EBE99F6-2CA6-4588-B2BA-1C27E24A3A86}" destId="{75550E41-06BD-48AB-9702-4F0737E3BEC5}" srcOrd="1" destOrd="0" presId="urn:microsoft.com/office/officeart/2005/8/layout/hierarchy2"/>
    <dgm:cxn modelId="{3F61E16F-771C-4B81-89F6-8A3A08817436}" type="presOf" srcId="{5EBE99F6-2CA6-4588-B2BA-1C27E24A3A86}" destId="{196FB02D-4C99-4237-91DA-6FC5208C5CCE}" srcOrd="0" destOrd="0" presId="urn:microsoft.com/office/officeart/2005/8/layout/hierarchy2"/>
    <dgm:cxn modelId="{2DAA4970-E01F-464F-8B78-20A7076D54F2}" type="presOf" srcId="{8FBEE32E-80F7-4B51-9F78-E05D41DCE932}" destId="{0D182A8D-DE43-495B-B6A9-70888FA8AE13}" srcOrd="0" destOrd="0" presId="urn:microsoft.com/office/officeart/2005/8/layout/hierarchy2"/>
    <dgm:cxn modelId="{1414E550-4594-4BD6-9D88-321D7E597B0C}" type="presOf" srcId="{0D2DFE89-2672-4AD2-95F1-75B377732E13}" destId="{E4BE0CDD-D569-4B0A-9D86-3AF21D940570}" srcOrd="0" destOrd="0" presId="urn:microsoft.com/office/officeart/2005/8/layout/hierarchy2"/>
    <dgm:cxn modelId="{F1605274-28AD-4012-A8D1-B938BA7A46B6}" type="presOf" srcId="{4799E3B2-CDC2-4C45-83E1-4984C052B056}" destId="{DAF75359-2BFE-4628-93F1-90C53E8AB3B2}" srcOrd="0" destOrd="0" presId="urn:microsoft.com/office/officeart/2005/8/layout/hierarchy2"/>
    <dgm:cxn modelId="{F6B4147B-7E92-4532-830B-8E9378CB6E7B}" srcId="{1219601A-C20E-45C1-A952-2006D424F727}" destId="{4799E3B2-CDC2-4C45-83E1-4984C052B056}" srcOrd="3" destOrd="0" parTransId="{6E4EE507-9F61-4031-BB90-187EC73C5B8A}" sibTransId="{E28A05D6-07F8-4D43-974D-DBED6F5C7EAE}"/>
    <dgm:cxn modelId="{F2FD3280-7645-4F9F-98F4-F359BDA2B322}" type="presOf" srcId="{6E4EE507-9F61-4031-BB90-187EC73C5B8A}" destId="{4EBDD1FA-C181-41A3-BBFA-434AD05A04DF}" srcOrd="0" destOrd="0" presId="urn:microsoft.com/office/officeart/2005/8/layout/hierarchy2"/>
    <dgm:cxn modelId="{CFCC2681-2E3C-4170-B4FB-9112FB7A2AA2}" srcId="{67CFEB1E-D1EB-4FF3-AF0F-051D277BCFCB}" destId="{3AFF9FDE-A761-48D6-97A5-585BD5082B64}" srcOrd="1" destOrd="0" parTransId="{46E903C7-B121-417F-B82F-DEAB81983A72}" sibTransId="{2E29BACD-1816-4A6D-A8B3-2D63A67E18A7}"/>
    <dgm:cxn modelId="{EC285E83-17B4-4619-AB5C-7F5B1C69C6F6}" type="presOf" srcId="{412CCA62-991A-4472-87CF-B5ED7E967635}" destId="{4B308466-90A7-438E-9F1C-5C2F0DB5805E}" srcOrd="0" destOrd="0" presId="urn:microsoft.com/office/officeart/2005/8/layout/hierarchy2"/>
    <dgm:cxn modelId="{0D7DB78E-0C9C-4529-88DF-390C535105AD}" type="presOf" srcId="{2185F603-DA85-44A1-A84F-02580BCB7941}" destId="{73AA2C82-2791-4E3D-ACFE-6276A1DA3358}" srcOrd="0" destOrd="0" presId="urn:microsoft.com/office/officeart/2005/8/layout/hierarchy2"/>
    <dgm:cxn modelId="{377CD593-B476-4AB0-96F6-1E5B5D2D6E0F}" type="presOf" srcId="{A41EF895-9BAE-48B4-81AB-0A8090806C49}" destId="{47932C61-30EC-4F53-B73B-AA6C0C0687E6}" srcOrd="1" destOrd="0" presId="urn:microsoft.com/office/officeart/2005/8/layout/hierarchy2"/>
    <dgm:cxn modelId="{15B2D497-216B-4D3E-BE21-9F041CAA3EFB}" type="presOf" srcId="{4AAE55E5-4F70-4A52-95F3-D542C80791E0}" destId="{617E709D-CDEC-489D-8913-5671DBFF7089}" srcOrd="0" destOrd="0" presId="urn:microsoft.com/office/officeart/2005/8/layout/hierarchy2"/>
    <dgm:cxn modelId="{117E589D-D306-4913-9D0F-23A426865BD6}" srcId="{48353DA7-0AEE-42C0-89E2-DEF6715E3CFC}" destId="{D711CCAC-E9B7-4AED-B7AD-6C7EF6AA0363}" srcOrd="0" destOrd="0" parTransId="{E9607B77-0B84-443C-A11F-889BC0EFBF04}" sibTransId="{A4F5A957-3850-4C33-B7EF-C2396496BA63}"/>
    <dgm:cxn modelId="{57BF7B9D-CF41-414A-84E3-C2F6D2EBBDC3}" type="presOf" srcId="{4827D352-BA21-4486-AFDE-9618E70D682A}" destId="{DD9D134E-8ADE-41EE-91F3-96844F1667B3}" srcOrd="1" destOrd="0" presId="urn:microsoft.com/office/officeart/2005/8/layout/hierarchy2"/>
    <dgm:cxn modelId="{9CE34F9F-364C-40A8-B703-1091305AFC57}" type="presOf" srcId="{91E57E7E-92F6-4818-A2F3-3CA0F465B520}" destId="{4E126546-8B78-43A9-9189-5CA1299FEFC7}" srcOrd="0" destOrd="0" presId="urn:microsoft.com/office/officeart/2005/8/layout/hierarchy2"/>
    <dgm:cxn modelId="{3548CAA3-A9D7-419F-AD51-3EBA229BBF28}" srcId="{91E57E7E-92F6-4818-A2F3-3CA0F465B520}" destId="{1219601A-C20E-45C1-A952-2006D424F727}" srcOrd="1" destOrd="0" parTransId="{4827D352-BA21-4486-AFDE-9618E70D682A}" sibTransId="{EAF12464-D012-46B0-9BEA-9B2022A44517}"/>
    <dgm:cxn modelId="{164B24A7-6E9A-47BF-AD80-DF9D2652EDF2}" type="presOf" srcId="{67CFEB1E-D1EB-4FF3-AF0F-051D277BCFCB}" destId="{CAE2AE3B-1A72-4761-AF5C-6262C330D32C}" srcOrd="0" destOrd="0" presId="urn:microsoft.com/office/officeart/2005/8/layout/hierarchy2"/>
    <dgm:cxn modelId="{36F232AD-002E-498B-9179-A53B6EAFE94E}" type="presOf" srcId="{B030556B-8A02-4A95-B9A3-ACC28CDE4CE1}" destId="{E5C05109-A02C-4D96-8294-CA18819611A8}" srcOrd="0" destOrd="0" presId="urn:microsoft.com/office/officeart/2005/8/layout/hierarchy2"/>
    <dgm:cxn modelId="{F53334B4-0A43-42BA-ABBC-1FB45F972540}" srcId="{1219601A-C20E-45C1-A952-2006D424F727}" destId="{8FBEE32E-80F7-4B51-9F78-E05D41DCE932}" srcOrd="1" destOrd="0" parTransId="{A41EF895-9BAE-48B4-81AB-0A8090806C49}" sibTransId="{DC83B230-8F89-4F4C-A2F0-2B0A126F9674}"/>
    <dgm:cxn modelId="{ED82A3B5-A663-4F98-84EF-044CF71BDBBE}" type="presOf" srcId="{1219601A-C20E-45C1-A952-2006D424F727}" destId="{8739A52B-D038-40C7-A215-9FD5932F35AE}" srcOrd="0" destOrd="0" presId="urn:microsoft.com/office/officeart/2005/8/layout/hierarchy2"/>
    <dgm:cxn modelId="{5D566EB8-D3D5-4ED0-B9FA-F7B512D929EC}" type="presOf" srcId="{3AFF9FDE-A761-48D6-97A5-585BD5082B64}" destId="{6F65DC54-DF34-4652-88C8-70BAA2C4F98D}" srcOrd="0" destOrd="0" presId="urn:microsoft.com/office/officeart/2005/8/layout/hierarchy2"/>
    <dgm:cxn modelId="{6DA0B4BE-E0C7-4F81-984A-65D2FDFAF38F}" type="presOf" srcId="{523DF341-3886-4FC1-968C-318612A26AD9}" destId="{A09B27DA-8473-4D59-A179-25D1F8C8E853}" srcOrd="0" destOrd="0" presId="urn:microsoft.com/office/officeart/2005/8/layout/hierarchy2"/>
    <dgm:cxn modelId="{2F865AC7-3721-43AA-8C08-A78CD09ED100}" type="presOf" srcId="{16481432-66DD-4E15-BE84-1EC26034478C}" destId="{5C72E4F9-0A7E-40FA-B8CD-1B6D7EAA019F}" srcOrd="0" destOrd="0" presId="urn:microsoft.com/office/officeart/2005/8/layout/hierarchy2"/>
    <dgm:cxn modelId="{762F05CA-835E-4DF6-906A-3E9BAB700BA1}" type="presOf" srcId="{E1DE57ED-5D92-4ABA-A6BD-ECC2E07858CC}" destId="{4A2B2607-AFA0-4708-AF1D-9D68E1F8712E}" srcOrd="0" destOrd="0" presId="urn:microsoft.com/office/officeart/2005/8/layout/hierarchy2"/>
    <dgm:cxn modelId="{EAD6A5CA-C745-4B5B-A71F-8C25D65E1F26}" type="presOf" srcId="{CBFE52E4-7787-4CF8-839D-D317BE7BBC5C}" destId="{5863E8AF-9265-448D-A08B-A9B1D6A9539D}" srcOrd="0" destOrd="0" presId="urn:microsoft.com/office/officeart/2005/8/layout/hierarchy2"/>
    <dgm:cxn modelId="{7DD215D5-F2B9-4558-9CF0-7AF59F28B1C0}" srcId="{1219601A-C20E-45C1-A952-2006D424F727}" destId="{0D2DFE89-2672-4AD2-95F1-75B377732E13}" srcOrd="2" destOrd="0" parTransId="{B030556B-8A02-4A95-B9A3-ACC28CDE4CE1}" sibTransId="{EA4B915B-CD39-4F0E-AD47-DEF7A79FDE24}"/>
    <dgm:cxn modelId="{C428A8D7-9B4F-408F-A8FB-10102D7EA12F}" srcId="{91E57E7E-92F6-4818-A2F3-3CA0F465B520}" destId="{48353DA7-0AEE-42C0-89E2-DEF6715E3CFC}" srcOrd="2" destOrd="0" parTransId="{16481432-66DD-4E15-BE84-1EC26034478C}" sibTransId="{FBEFA3BD-054D-4B08-8BB4-072B7F1688A5}"/>
    <dgm:cxn modelId="{C02B74D8-8B2A-48DC-A44B-837070E567B7}" type="presOf" srcId="{4827D352-BA21-4486-AFDE-9618E70D682A}" destId="{A6B3B543-E534-4C9A-AEFE-258DA4D5EF95}" srcOrd="0" destOrd="0" presId="urn:microsoft.com/office/officeart/2005/8/layout/hierarchy2"/>
    <dgm:cxn modelId="{814B00DB-C679-40DB-A1C3-17C7F0D5E8C6}" type="presOf" srcId="{AEA98CDA-23C0-498C-A24B-4336E5B2294E}" destId="{0921ADEA-E14D-4069-964F-5FCCC31AA908}" srcOrd="0" destOrd="0" presId="urn:microsoft.com/office/officeart/2005/8/layout/hierarchy2"/>
    <dgm:cxn modelId="{AE635BDD-3C60-4B3F-A4E9-3079692F1422}" srcId="{48353DA7-0AEE-42C0-89E2-DEF6715E3CFC}" destId="{412CCA62-991A-4472-87CF-B5ED7E967635}" srcOrd="1" destOrd="0" parTransId="{CBFE52E4-7787-4CF8-839D-D317BE7BBC5C}" sibTransId="{5E7445F4-029F-4810-8AE1-00DFFE8FEA44}"/>
    <dgm:cxn modelId="{246F6CE3-ECD9-4D39-8E66-D06E82B2519D}" type="presOf" srcId="{B030556B-8A02-4A95-B9A3-ACC28CDE4CE1}" destId="{D8E02A3D-5824-4333-A9CF-6872845A89B8}" srcOrd="1" destOrd="0" presId="urn:microsoft.com/office/officeart/2005/8/layout/hierarchy2"/>
    <dgm:cxn modelId="{785BCAE8-610C-45F2-A7BC-7FF259C9D7C1}" type="presOf" srcId="{D711CCAC-E9B7-4AED-B7AD-6C7EF6AA0363}" destId="{22F124BD-0D6E-4630-873F-199CD24EFBBF}" srcOrd="0" destOrd="0" presId="urn:microsoft.com/office/officeart/2005/8/layout/hierarchy2"/>
    <dgm:cxn modelId="{97DF31EC-38D9-4F98-8B09-9194FAA82776}" type="presOf" srcId="{FCA1FB30-3216-4713-AD1A-891EB35AD6CA}" destId="{6B5AF756-68DB-4169-8985-33B8FC840663}" srcOrd="0" destOrd="0" presId="urn:microsoft.com/office/officeart/2005/8/layout/hierarchy2"/>
    <dgm:cxn modelId="{45503BED-15B2-4998-8D19-CA2E6A90678F}" srcId="{AEA98CDA-23C0-498C-A24B-4336E5B2294E}" destId="{91E57E7E-92F6-4818-A2F3-3CA0F465B520}" srcOrd="0" destOrd="0" parTransId="{576123AC-CE3E-47C2-9D4D-619E925F3C59}" sibTransId="{8F2004AB-7E8C-46CE-9567-42500E425B12}"/>
    <dgm:cxn modelId="{7CF76CF0-E568-4007-9F68-64F2C442B370}" type="presOf" srcId="{6E4EE507-9F61-4031-BB90-187EC73C5B8A}" destId="{774E6754-F053-4C6D-9223-ABCD91C0FB6D}" srcOrd="1" destOrd="0" presId="urn:microsoft.com/office/officeart/2005/8/layout/hierarchy2"/>
    <dgm:cxn modelId="{93E459FA-C8F0-4539-A33E-E145592CA635}" type="presOf" srcId="{E9607B77-0B84-443C-A11F-889BC0EFBF04}" destId="{F97CB8A3-6415-4731-AF94-2D9E306C59E8}" srcOrd="0" destOrd="0" presId="urn:microsoft.com/office/officeart/2005/8/layout/hierarchy2"/>
    <dgm:cxn modelId="{24972717-EACE-4512-A3CC-37F76AFD3D44}" type="presParOf" srcId="{0921ADEA-E14D-4069-964F-5FCCC31AA908}" destId="{5FF4DB11-2DF8-42B5-B7E8-5B0B1F5BFE8F}" srcOrd="0" destOrd="0" presId="urn:microsoft.com/office/officeart/2005/8/layout/hierarchy2"/>
    <dgm:cxn modelId="{419DF966-9354-43D7-AC06-17B4E8D80E0E}" type="presParOf" srcId="{5FF4DB11-2DF8-42B5-B7E8-5B0B1F5BFE8F}" destId="{4E126546-8B78-43A9-9189-5CA1299FEFC7}" srcOrd="0" destOrd="0" presId="urn:microsoft.com/office/officeart/2005/8/layout/hierarchy2"/>
    <dgm:cxn modelId="{2A521171-DD47-4086-B9E7-EE88414C7267}" type="presParOf" srcId="{5FF4DB11-2DF8-42B5-B7E8-5B0B1F5BFE8F}" destId="{9A638738-17D0-4F3D-BE8D-1AF52CD986C1}" srcOrd="1" destOrd="0" presId="urn:microsoft.com/office/officeart/2005/8/layout/hierarchy2"/>
    <dgm:cxn modelId="{6BCDED01-99D2-4C86-AD00-5EDFF9D52CF0}" type="presParOf" srcId="{9A638738-17D0-4F3D-BE8D-1AF52CD986C1}" destId="{F4513D43-0969-47F3-ACDF-4C04904E5BA3}" srcOrd="0" destOrd="0" presId="urn:microsoft.com/office/officeart/2005/8/layout/hierarchy2"/>
    <dgm:cxn modelId="{BFF0683A-9ABC-4F15-BEBB-2F6CA64E6CA4}" type="presParOf" srcId="{F4513D43-0969-47F3-ACDF-4C04904E5BA3}" destId="{61134201-2E99-442B-834D-5DD1E76E0035}" srcOrd="0" destOrd="0" presId="urn:microsoft.com/office/officeart/2005/8/layout/hierarchy2"/>
    <dgm:cxn modelId="{B86FCE91-5358-4BA6-8068-2E0884AE7501}" type="presParOf" srcId="{9A638738-17D0-4F3D-BE8D-1AF52CD986C1}" destId="{0255DEEA-39FE-4913-859C-684926AEC703}" srcOrd="1" destOrd="0" presId="urn:microsoft.com/office/officeart/2005/8/layout/hierarchy2"/>
    <dgm:cxn modelId="{0731B273-6969-48DC-8184-43657982E7F8}" type="presParOf" srcId="{0255DEEA-39FE-4913-859C-684926AEC703}" destId="{CAE2AE3B-1A72-4761-AF5C-6262C330D32C}" srcOrd="0" destOrd="0" presId="urn:microsoft.com/office/officeart/2005/8/layout/hierarchy2"/>
    <dgm:cxn modelId="{EC0C3354-E77D-44A6-AC21-88466884B2A0}" type="presParOf" srcId="{0255DEEA-39FE-4913-859C-684926AEC703}" destId="{236822F4-0FCF-4020-AB59-B5F911D7ED74}" srcOrd="1" destOrd="0" presId="urn:microsoft.com/office/officeart/2005/8/layout/hierarchy2"/>
    <dgm:cxn modelId="{5006E842-E914-4465-8775-AE3A33740249}" type="presParOf" srcId="{236822F4-0FCF-4020-AB59-B5F911D7ED74}" destId="{6B5AF756-68DB-4169-8985-33B8FC840663}" srcOrd="0" destOrd="0" presId="urn:microsoft.com/office/officeart/2005/8/layout/hierarchy2"/>
    <dgm:cxn modelId="{CC4F3528-24C7-42D2-826D-AC72D151C5EF}" type="presParOf" srcId="{6B5AF756-68DB-4169-8985-33B8FC840663}" destId="{47626D4E-0193-4F3B-888C-6A0C89D14C76}" srcOrd="0" destOrd="0" presId="urn:microsoft.com/office/officeart/2005/8/layout/hierarchy2"/>
    <dgm:cxn modelId="{157428AD-8615-4A71-9155-64DE5A88C1FE}" type="presParOf" srcId="{236822F4-0FCF-4020-AB59-B5F911D7ED74}" destId="{DC2FCE46-0605-4F70-8388-168DF256E04A}" srcOrd="1" destOrd="0" presId="urn:microsoft.com/office/officeart/2005/8/layout/hierarchy2"/>
    <dgm:cxn modelId="{5895F4A6-97BF-4402-B77D-DB56AB04CC6D}" type="presParOf" srcId="{DC2FCE46-0605-4F70-8388-168DF256E04A}" destId="{73AA2C82-2791-4E3D-ACFE-6276A1DA3358}" srcOrd="0" destOrd="0" presId="urn:microsoft.com/office/officeart/2005/8/layout/hierarchy2"/>
    <dgm:cxn modelId="{F7474E7A-5EC9-4BBD-9A39-F4411A931BCC}" type="presParOf" srcId="{DC2FCE46-0605-4F70-8388-168DF256E04A}" destId="{84E7DDFD-6F0F-4280-884C-4927286209A6}" srcOrd="1" destOrd="0" presId="urn:microsoft.com/office/officeart/2005/8/layout/hierarchy2"/>
    <dgm:cxn modelId="{5608191D-5C76-4AD9-B3C3-65106C717D3F}" type="presParOf" srcId="{236822F4-0FCF-4020-AB59-B5F911D7ED74}" destId="{6CA5FF83-1739-4F0E-9A2D-DA2429C8F871}" srcOrd="2" destOrd="0" presId="urn:microsoft.com/office/officeart/2005/8/layout/hierarchy2"/>
    <dgm:cxn modelId="{E0A9D5B1-C3D4-4046-84DF-3B4AFC96D079}" type="presParOf" srcId="{6CA5FF83-1739-4F0E-9A2D-DA2429C8F871}" destId="{75234E3D-6FC1-438A-82D9-389432B08B56}" srcOrd="0" destOrd="0" presId="urn:microsoft.com/office/officeart/2005/8/layout/hierarchy2"/>
    <dgm:cxn modelId="{6BB40887-A65A-4F64-AB6A-86FAC79366B2}" type="presParOf" srcId="{236822F4-0FCF-4020-AB59-B5F911D7ED74}" destId="{97E0DC9F-32C0-4CBC-B839-6847269CFBF8}" srcOrd="3" destOrd="0" presId="urn:microsoft.com/office/officeart/2005/8/layout/hierarchy2"/>
    <dgm:cxn modelId="{D7207995-789E-4796-9BA9-71224855CC9B}" type="presParOf" srcId="{97E0DC9F-32C0-4CBC-B839-6847269CFBF8}" destId="{6F65DC54-DF34-4652-88C8-70BAA2C4F98D}" srcOrd="0" destOrd="0" presId="urn:microsoft.com/office/officeart/2005/8/layout/hierarchy2"/>
    <dgm:cxn modelId="{75D014EC-6641-437B-87BD-D23AD3F9DEEC}" type="presParOf" srcId="{97E0DC9F-32C0-4CBC-B839-6847269CFBF8}" destId="{9853082D-003B-4454-B573-AF3171FFAB08}" srcOrd="1" destOrd="0" presId="urn:microsoft.com/office/officeart/2005/8/layout/hierarchy2"/>
    <dgm:cxn modelId="{5F8F1157-6A92-4960-B22A-4A8B7AA1473A}" type="presParOf" srcId="{236822F4-0FCF-4020-AB59-B5F911D7ED74}" destId="{196FB02D-4C99-4237-91DA-6FC5208C5CCE}" srcOrd="4" destOrd="0" presId="urn:microsoft.com/office/officeart/2005/8/layout/hierarchy2"/>
    <dgm:cxn modelId="{FF8F5D3A-9F46-46EF-84BF-55964A64F24D}" type="presParOf" srcId="{196FB02D-4C99-4237-91DA-6FC5208C5CCE}" destId="{75550E41-06BD-48AB-9702-4F0737E3BEC5}" srcOrd="0" destOrd="0" presId="urn:microsoft.com/office/officeart/2005/8/layout/hierarchy2"/>
    <dgm:cxn modelId="{870D0BE2-4CEC-4247-93CE-BA49BE822649}" type="presParOf" srcId="{236822F4-0FCF-4020-AB59-B5F911D7ED74}" destId="{DB3FC318-C0BC-4402-ADB3-8BC283D58F85}" srcOrd="5" destOrd="0" presId="urn:microsoft.com/office/officeart/2005/8/layout/hierarchy2"/>
    <dgm:cxn modelId="{C49AF3DA-1844-4C57-95AF-56C7113EF440}" type="presParOf" srcId="{DB3FC318-C0BC-4402-ADB3-8BC283D58F85}" destId="{617E709D-CDEC-489D-8913-5671DBFF7089}" srcOrd="0" destOrd="0" presId="urn:microsoft.com/office/officeart/2005/8/layout/hierarchy2"/>
    <dgm:cxn modelId="{F10D4D47-EF94-4A9A-94DE-ED061959AB52}" type="presParOf" srcId="{DB3FC318-C0BC-4402-ADB3-8BC283D58F85}" destId="{667D859D-3808-4E70-8635-E98B97AF9FDE}" srcOrd="1" destOrd="0" presId="urn:microsoft.com/office/officeart/2005/8/layout/hierarchy2"/>
    <dgm:cxn modelId="{0AD60A00-BCB8-4D5F-BA33-C1FADB0DFD4D}" type="presParOf" srcId="{9A638738-17D0-4F3D-BE8D-1AF52CD986C1}" destId="{A6B3B543-E534-4C9A-AEFE-258DA4D5EF95}" srcOrd="2" destOrd="0" presId="urn:microsoft.com/office/officeart/2005/8/layout/hierarchy2"/>
    <dgm:cxn modelId="{73F48AFF-B091-4B10-8718-C3988768D154}" type="presParOf" srcId="{A6B3B543-E534-4C9A-AEFE-258DA4D5EF95}" destId="{DD9D134E-8ADE-41EE-91F3-96844F1667B3}" srcOrd="0" destOrd="0" presId="urn:microsoft.com/office/officeart/2005/8/layout/hierarchy2"/>
    <dgm:cxn modelId="{6A91E6FF-C607-4298-9239-3D696871BFF0}" type="presParOf" srcId="{9A638738-17D0-4F3D-BE8D-1AF52CD986C1}" destId="{95BF2A4E-DDA3-4706-A517-F7CD9C3D6E5A}" srcOrd="3" destOrd="0" presId="urn:microsoft.com/office/officeart/2005/8/layout/hierarchy2"/>
    <dgm:cxn modelId="{BDAE6F8F-7C50-48E5-949C-A0DA4DD349F4}" type="presParOf" srcId="{95BF2A4E-DDA3-4706-A517-F7CD9C3D6E5A}" destId="{8739A52B-D038-40C7-A215-9FD5932F35AE}" srcOrd="0" destOrd="0" presId="urn:microsoft.com/office/officeart/2005/8/layout/hierarchy2"/>
    <dgm:cxn modelId="{B4F037BC-1410-4D9F-9808-F320CF9E047C}" type="presParOf" srcId="{95BF2A4E-DDA3-4706-A517-F7CD9C3D6E5A}" destId="{B2F1FBF3-7B12-4F8E-AB5C-0B9AF8F4A727}" srcOrd="1" destOrd="0" presId="urn:microsoft.com/office/officeart/2005/8/layout/hierarchy2"/>
    <dgm:cxn modelId="{C5BEE0A6-B36E-45CB-AABE-EAB8214DB5C5}" type="presParOf" srcId="{B2F1FBF3-7B12-4F8E-AB5C-0B9AF8F4A727}" destId="{4A2B2607-AFA0-4708-AF1D-9D68E1F8712E}" srcOrd="0" destOrd="0" presId="urn:microsoft.com/office/officeart/2005/8/layout/hierarchy2"/>
    <dgm:cxn modelId="{07E0EE46-8F92-4B7E-875C-30D9DB5CF1E6}" type="presParOf" srcId="{4A2B2607-AFA0-4708-AF1D-9D68E1F8712E}" destId="{A9E12A1B-04F3-4EC7-9712-FE6B77174772}" srcOrd="0" destOrd="0" presId="urn:microsoft.com/office/officeart/2005/8/layout/hierarchy2"/>
    <dgm:cxn modelId="{279056EC-B226-4D6F-84A3-E804D0DBC889}" type="presParOf" srcId="{B2F1FBF3-7B12-4F8E-AB5C-0B9AF8F4A727}" destId="{62B5B24C-ED0D-41C0-86AB-1D8C9BDC6967}" srcOrd="1" destOrd="0" presId="urn:microsoft.com/office/officeart/2005/8/layout/hierarchy2"/>
    <dgm:cxn modelId="{CAFCD650-5B85-4D8D-B740-21A6F1F52E97}" type="presParOf" srcId="{62B5B24C-ED0D-41C0-86AB-1D8C9BDC6967}" destId="{D78E2B77-57EE-4764-ACD9-E1231C699F2A}" srcOrd="0" destOrd="0" presId="urn:microsoft.com/office/officeart/2005/8/layout/hierarchy2"/>
    <dgm:cxn modelId="{D44882DA-9F0F-4C0A-AE67-66BFA1FC836A}" type="presParOf" srcId="{62B5B24C-ED0D-41C0-86AB-1D8C9BDC6967}" destId="{450A6B36-F005-4AF3-9425-CD4FA198BB94}" srcOrd="1" destOrd="0" presId="urn:microsoft.com/office/officeart/2005/8/layout/hierarchy2"/>
    <dgm:cxn modelId="{BD2DBE35-8E4C-443C-8549-4F774797AA59}" type="presParOf" srcId="{B2F1FBF3-7B12-4F8E-AB5C-0B9AF8F4A727}" destId="{2C0F7E23-E32D-4F0F-957C-AF48745D2AA5}" srcOrd="2" destOrd="0" presId="urn:microsoft.com/office/officeart/2005/8/layout/hierarchy2"/>
    <dgm:cxn modelId="{5F9C1BBD-9EE8-42C6-AFD8-D569452D9C6D}" type="presParOf" srcId="{2C0F7E23-E32D-4F0F-957C-AF48745D2AA5}" destId="{47932C61-30EC-4F53-B73B-AA6C0C0687E6}" srcOrd="0" destOrd="0" presId="urn:microsoft.com/office/officeart/2005/8/layout/hierarchy2"/>
    <dgm:cxn modelId="{F71608F3-8FDF-42FE-943B-A1130B17F62B}" type="presParOf" srcId="{B2F1FBF3-7B12-4F8E-AB5C-0B9AF8F4A727}" destId="{D4761512-0352-4F6F-86BC-FCB3582D8953}" srcOrd="3" destOrd="0" presId="urn:microsoft.com/office/officeart/2005/8/layout/hierarchy2"/>
    <dgm:cxn modelId="{168FFF01-1CCF-463C-B6C7-06D3D35B92BD}" type="presParOf" srcId="{D4761512-0352-4F6F-86BC-FCB3582D8953}" destId="{0D182A8D-DE43-495B-B6A9-70888FA8AE13}" srcOrd="0" destOrd="0" presId="urn:microsoft.com/office/officeart/2005/8/layout/hierarchy2"/>
    <dgm:cxn modelId="{44134D4E-8E27-46F1-8F18-EC1C31E6E7E8}" type="presParOf" srcId="{D4761512-0352-4F6F-86BC-FCB3582D8953}" destId="{A557F359-150E-4355-98BC-76F4C927DC73}" srcOrd="1" destOrd="0" presId="urn:microsoft.com/office/officeart/2005/8/layout/hierarchy2"/>
    <dgm:cxn modelId="{BAF6165A-DDEE-4928-8E29-5107E4B7D216}" type="presParOf" srcId="{B2F1FBF3-7B12-4F8E-AB5C-0B9AF8F4A727}" destId="{E5C05109-A02C-4D96-8294-CA18819611A8}" srcOrd="4" destOrd="0" presId="urn:microsoft.com/office/officeart/2005/8/layout/hierarchy2"/>
    <dgm:cxn modelId="{98A7934D-02DE-46A9-A821-F3E390014B43}" type="presParOf" srcId="{E5C05109-A02C-4D96-8294-CA18819611A8}" destId="{D8E02A3D-5824-4333-A9CF-6872845A89B8}" srcOrd="0" destOrd="0" presId="urn:microsoft.com/office/officeart/2005/8/layout/hierarchy2"/>
    <dgm:cxn modelId="{19418763-2D8F-4053-BB17-D76DD21D8F29}" type="presParOf" srcId="{B2F1FBF3-7B12-4F8E-AB5C-0B9AF8F4A727}" destId="{4042F0CD-DB52-4017-A570-8A1238C790CC}" srcOrd="5" destOrd="0" presId="urn:microsoft.com/office/officeart/2005/8/layout/hierarchy2"/>
    <dgm:cxn modelId="{5B301BCD-DF76-4421-A8D3-F4FF2A09129D}" type="presParOf" srcId="{4042F0CD-DB52-4017-A570-8A1238C790CC}" destId="{E4BE0CDD-D569-4B0A-9D86-3AF21D940570}" srcOrd="0" destOrd="0" presId="urn:microsoft.com/office/officeart/2005/8/layout/hierarchy2"/>
    <dgm:cxn modelId="{9F6EE96A-5683-4D61-A88C-C4401D95D276}" type="presParOf" srcId="{4042F0CD-DB52-4017-A570-8A1238C790CC}" destId="{377FFAB7-A4E4-42BA-992F-257518935317}" srcOrd="1" destOrd="0" presId="urn:microsoft.com/office/officeart/2005/8/layout/hierarchy2"/>
    <dgm:cxn modelId="{49B5F88C-FDFA-4C0E-9C4D-1747D1C89ED0}" type="presParOf" srcId="{B2F1FBF3-7B12-4F8E-AB5C-0B9AF8F4A727}" destId="{4EBDD1FA-C181-41A3-BBFA-434AD05A04DF}" srcOrd="6" destOrd="0" presId="urn:microsoft.com/office/officeart/2005/8/layout/hierarchy2"/>
    <dgm:cxn modelId="{871C6320-96D7-4021-AF9A-E0C0B65D5B06}" type="presParOf" srcId="{4EBDD1FA-C181-41A3-BBFA-434AD05A04DF}" destId="{774E6754-F053-4C6D-9223-ABCD91C0FB6D}" srcOrd="0" destOrd="0" presId="urn:microsoft.com/office/officeart/2005/8/layout/hierarchy2"/>
    <dgm:cxn modelId="{61BDADAD-FCE3-40E1-900D-CCEFAEDE97F1}" type="presParOf" srcId="{B2F1FBF3-7B12-4F8E-AB5C-0B9AF8F4A727}" destId="{D2C89D01-8FFF-4E61-B020-B0CAA2A13FF3}" srcOrd="7" destOrd="0" presId="urn:microsoft.com/office/officeart/2005/8/layout/hierarchy2"/>
    <dgm:cxn modelId="{BD64243A-BE14-4A2A-B7F8-8B74098AED19}" type="presParOf" srcId="{D2C89D01-8FFF-4E61-B020-B0CAA2A13FF3}" destId="{DAF75359-2BFE-4628-93F1-90C53E8AB3B2}" srcOrd="0" destOrd="0" presId="urn:microsoft.com/office/officeart/2005/8/layout/hierarchy2"/>
    <dgm:cxn modelId="{8118E2DF-97D8-48C4-A6B0-97C18980FCD6}" type="presParOf" srcId="{D2C89D01-8FFF-4E61-B020-B0CAA2A13FF3}" destId="{EB37D429-AD23-4437-B60F-FA4E9AC548A8}" srcOrd="1" destOrd="0" presId="urn:microsoft.com/office/officeart/2005/8/layout/hierarchy2"/>
    <dgm:cxn modelId="{D87900BA-F939-47C4-96E7-97F76936BBA2}" type="presParOf" srcId="{9A638738-17D0-4F3D-BE8D-1AF52CD986C1}" destId="{5C72E4F9-0A7E-40FA-B8CD-1B6D7EAA019F}" srcOrd="4" destOrd="0" presId="urn:microsoft.com/office/officeart/2005/8/layout/hierarchy2"/>
    <dgm:cxn modelId="{75F5548D-2C7C-406E-97F3-A81C5DFC0A19}" type="presParOf" srcId="{5C72E4F9-0A7E-40FA-B8CD-1B6D7EAA019F}" destId="{C9BBA3FB-7B6E-4745-99A1-6B5ED9D646D2}" srcOrd="0" destOrd="0" presId="urn:microsoft.com/office/officeart/2005/8/layout/hierarchy2"/>
    <dgm:cxn modelId="{6E70458E-2519-467C-B80F-AEC070E17987}" type="presParOf" srcId="{9A638738-17D0-4F3D-BE8D-1AF52CD986C1}" destId="{D1BBA558-0137-4208-89EE-98B485E1FE48}" srcOrd="5" destOrd="0" presId="urn:microsoft.com/office/officeart/2005/8/layout/hierarchy2"/>
    <dgm:cxn modelId="{6AAAFFDE-22F2-4F7C-9D78-4E9D2AB51371}" type="presParOf" srcId="{D1BBA558-0137-4208-89EE-98B485E1FE48}" destId="{9C78EA66-270C-4B32-8F22-E72104EB9DAD}" srcOrd="0" destOrd="0" presId="urn:microsoft.com/office/officeart/2005/8/layout/hierarchy2"/>
    <dgm:cxn modelId="{4FA77D51-AEF3-4FB1-93AF-8EA75FF776B2}" type="presParOf" srcId="{D1BBA558-0137-4208-89EE-98B485E1FE48}" destId="{C4364E77-B892-4A0A-9A6C-8EA4A3789577}" srcOrd="1" destOrd="0" presId="urn:microsoft.com/office/officeart/2005/8/layout/hierarchy2"/>
    <dgm:cxn modelId="{3EF4A3C8-DF5C-41EF-9374-B0C3BAFE955B}" type="presParOf" srcId="{C4364E77-B892-4A0A-9A6C-8EA4A3789577}" destId="{F97CB8A3-6415-4731-AF94-2D9E306C59E8}" srcOrd="0" destOrd="0" presId="urn:microsoft.com/office/officeart/2005/8/layout/hierarchy2"/>
    <dgm:cxn modelId="{27C02F87-3D8E-4732-B52D-AA5B57883B47}" type="presParOf" srcId="{F97CB8A3-6415-4731-AF94-2D9E306C59E8}" destId="{36D678BF-964C-4400-B1C8-87D4D649C889}" srcOrd="0" destOrd="0" presId="urn:microsoft.com/office/officeart/2005/8/layout/hierarchy2"/>
    <dgm:cxn modelId="{0A0F68B1-9FD5-4D17-A0AD-0BCEB85A5C25}" type="presParOf" srcId="{C4364E77-B892-4A0A-9A6C-8EA4A3789577}" destId="{5BC8CC17-527E-439B-9FBB-587761F5A303}" srcOrd="1" destOrd="0" presId="urn:microsoft.com/office/officeart/2005/8/layout/hierarchy2"/>
    <dgm:cxn modelId="{4B7E58E4-0BAE-4A2E-9438-EE708846FCD5}" type="presParOf" srcId="{5BC8CC17-527E-439B-9FBB-587761F5A303}" destId="{22F124BD-0D6E-4630-873F-199CD24EFBBF}" srcOrd="0" destOrd="0" presId="urn:microsoft.com/office/officeart/2005/8/layout/hierarchy2"/>
    <dgm:cxn modelId="{D8AEC600-5CDD-4BB1-961A-AE90FEC579E9}" type="presParOf" srcId="{5BC8CC17-527E-439B-9FBB-587761F5A303}" destId="{F4868D3C-7F62-47FB-ABCA-7F3A50F0401B}" srcOrd="1" destOrd="0" presId="urn:microsoft.com/office/officeart/2005/8/layout/hierarchy2"/>
    <dgm:cxn modelId="{2794A76D-95D2-4402-90A8-8C176FA0EAE0}" type="presParOf" srcId="{C4364E77-B892-4A0A-9A6C-8EA4A3789577}" destId="{5863E8AF-9265-448D-A08B-A9B1D6A9539D}" srcOrd="2" destOrd="0" presId="urn:microsoft.com/office/officeart/2005/8/layout/hierarchy2"/>
    <dgm:cxn modelId="{A26EF0B1-773D-4565-BB94-9687711DA3B2}" type="presParOf" srcId="{5863E8AF-9265-448D-A08B-A9B1D6A9539D}" destId="{C01F147E-5E8E-41DD-A505-5FAB404394D4}" srcOrd="0" destOrd="0" presId="urn:microsoft.com/office/officeart/2005/8/layout/hierarchy2"/>
    <dgm:cxn modelId="{F56D6AD4-66B8-46A8-A524-43ED69A3E1B3}" type="presParOf" srcId="{C4364E77-B892-4A0A-9A6C-8EA4A3789577}" destId="{E502DBFF-B0C9-4B6A-9529-399063E6AEAC}" srcOrd="3" destOrd="0" presId="urn:microsoft.com/office/officeart/2005/8/layout/hierarchy2"/>
    <dgm:cxn modelId="{B95F7A98-22F8-48C7-BF07-8CC9B717EEEA}" type="presParOf" srcId="{E502DBFF-B0C9-4B6A-9529-399063E6AEAC}" destId="{4B308466-90A7-438E-9F1C-5C2F0DB5805E}" srcOrd="0" destOrd="0" presId="urn:microsoft.com/office/officeart/2005/8/layout/hierarchy2"/>
    <dgm:cxn modelId="{98AEEC9E-8472-4D44-955A-5D9D9071A49A}" type="presParOf" srcId="{E502DBFF-B0C9-4B6A-9529-399063E6AEAC}" destId="{92CDAB70-3888-49B8-AFB6-BC5FE7CFBA78}" srcOrd="1" destOrd="0" presId="urn:microsoft.com/office/officeart/2005/8/layout/hierarchy2"/>
    <dgm:cxn modelId="{510ECCC7-5A43-42AE-B8EA-D94D3009FC26}" type="presParOf" srcId="{C4364E77-B892-4A0A-9A6C-8EA4A3789577}" destId="{A09B27DA-8473-4D59-A179-25D1F8C8E853}" srcOrd="4" destOrd="0" presId="urn:microsoft.com/office/officeart/2005/8/layout/hierarchy2"/>
    <dgm:cxn modelId="{E23EEBAE-1EAE-4C52-9162-609E554A63FA}" type="presParOf" srcId="{A09B27DA-8473-4D59-A179-25D1F8C8E853}" destId="{CEBE9EB8-8234-4A9A-B766-05DC849A4251}" srcOrd="0" destOrd="0" presId="urn:microsoft.com/office/officeart/2005/8/layout/hierarchy2"/>
    <dgm:cxn modelId="{52BC0FEF-B853-44A8-B597-694420BF1D35}" type="presParOf" srcId="{C4364E77-B892-4A0A-9A6C-8EA4A3789577}" destId="{93FA8C43-A6A1-4130-97B7-5CFAE930B197}" srcOrd="5" destOrd="0" presId="urn:microsoft.com/office/officeart/2005/8/layout/hierarchy2"/>
    <dgm:cxn modelId="{4C790C1D-FDFC-4F50-98E9-7721C095CD08}" type="presParOf" srcId="{93FA8C43-A6A1-4130-97B7-5CFAE930B197}" destId="{975F4684-C189-4439-9BBA-2B1E372A24D7}" srcOrd="0" destOrd="0" presId="urn:microsoft.com/office/officeart/2005/8/layout/hierarchy2"/>
    <dgm:cxn modelId="{D78F99EC-D048-4A4F-9309-47CEDF5A7B1D}" type="presParOf" srcId="{93FA8C43-A6A1-4130-97B7-5CFAE930B197}" destId="{04EB1855-DD4B-49BC-A94B-C9B3FB154FB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2C000D3-45DF-4E42-ACB8-38451B659D6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0474AFF-168D-43B4-843B-3448F07DF4E2}">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历史背景</a:t>
          </a:r>
        </a:p>
      </dgm:t>
    </dgm:pt>
    <dgm:pt modelId="{D5EC5439-E81D-4FA1-896E-8645D59A67FD}" type="parTrans" cxnId="{65A6ED52-4351-4768-9769-75D2C6C1F057}">
      <dgm:prSet/>
      <dgm:spPr/>
      <dgm:t>
        <a:bodyPr/>
        <a:lstStyle/>
        <a:p>
          <a:endParaRPr lang="zh-CN" altLang="en-US"/>
        </a:p>
      </dgm:t>
    </dgm:pt>
    <dgm:pt modelId="{B71C5153-762D-423C-9C09-495C44976960}" type="sibTrans" cxnId="{65A6ED52-4351-4768-9769-75D2C6C1F057}">
      <dgm:prSet/>
      <dgm:spPr/>
      <dgm:t>
        <a:bodyPr/>
        <a:lstStyle/>
        <a:p>
          <a:endParaRPr lang="zh-CN" altLang="en-US"/>
        </a:p>
      </dgm:t>
    </dgm:pt>
    <dgm:pt modelId="{301F8A12-2B80-4F31-AA58-5A9FF815E78F}">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大旅游</a:t>
          </a:r>
        </a:p>
      </dgm:t>
    </dgm:pt>
    <dgm:pt modelId="{6BCB7CD1-BF4A-4EF8-9465-5EC2F09165D2}" type="parTrans" cxnId="{7B99DBB7-58A5-4F60-A1F1-D9967ACE1E62}">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EC183C5-7333-4704-A639-7E0A012F334F}" type="sibTrans" cxnId="{7B99DBB7-58A5-4F60-A1F1-D9967ACE1E62}">
      <dgm:prSet/>
      <dgm:spPr/>
      <dgm:t>
        <a:bodyPr/>
        <a:lstStyle/>
        <a:p>
          <a:endParaRPr lang="zh-CN" altLang="en-US"/>
        </a:p>
      </dgm:t>
    </dgm:pt>
    <dgm:pt modelId="{B133C108-3378-4B4E-ADAE-6238014C7C86}">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托马斯</a:t>
          </a:r>
          <a:r>
            <a:rPr lang="en-US" altLang="zh-CN" dirty="0"/>
            <a:t>·</a:t>
          </a:r>
          <a:r>
            <a:rPr lang="zh-CN" altLang="en-US" dirty="0"/>
            <a:t>库克</a:t>
          </a:r>
        </a:p>
      </dgm:t>
    </dgm:pt>
    <dgm:pt modelId="{D5BED968-47BC-4921-8BF4-47C2CAF38F59}" type="parTrans" cxnId="{9CBEE48E-E672-4607-A8EE-B5BC0ECC488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1A3E4C2-5241-4A4F-86F5-573B83CEC3A2}" type="sibTrans" cxnId="{9CBEE48E-E672-4607-A8EE-B5BC0ECC4883}">
      <dgm:prSet/>
      <dgm:spPr/>
      <dgm:t>
        <a:bodyPr/>
        <a:lstStyle/>
        <a:p>
          <a:endParaRPr lang="zh-CN" altLang="en-US"/>
        </a:p>
      </dgm:t>
    </dgm:pt>
    <dgm:pt modelId="{EB3D2A8A-5B21-4F9D-A18A-FB0E409323E1}">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第一次利用空中交通的包价度假</a:t>
          </a:r>
        </a:p>
      </dgm:t>
    </dgm:pt>
    <dgm:pt modelId="{ED586BB0-45BC-40B5-BDE4-0BEECAC51244}" type="parTrans" cxnId="{6507B486-818B-45DD-8059-60E528D8A33A}">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AFE23D18-EF9E-4DBD-8C46-45BBCBD25CF1}" type="sibTrans" cxnId="{6507B486-818B-45DD-8059-60E528D8A33A}">
      <dgm:prSet/>
      <dgm:spPr/>
      <dgm:t>
        <a:bodyPr/>
        <a:lstStyle/>
        <a:p>
          <a:endParaRPr lang="zh-CN" altLang="en-US"/>
        </a:p>
      </dgm:t>
    </dgm:pt>
    <dgm:pt modelId="{15B11FC4-C89B-4C3B-850C-7320181BD4FA}" type="pres">
      <dgm:prSet presAssocID="{52C000D3-45DF-4E42-ACB8-38451B659D6B}" presName="diagram" presStyleCnt="0">
        <dgm:presLayoutVars>
          <dgm:chPref val="1"/>
          <dgm:dir/>
          <dgm:animOne val="branch"/>
          <dgm:animLvl val="lvl"/>
          <dgm:resizeHandles val="exact"/>
        </dgm:presLayoutVars>
      </dgm:prSet>
      <dgm:spPr/>
    </dgm:pt>
    <dgm:pt modelId="{9AF8342C-586D-4391-8CDC-A778041D7D02}" type="pres">
      <dgm:prSet presAssocID="{60474AFF-168D-43B4-843B-3448F07DF4E2}" presName="root1" presStyleCnt="0"/>
      <dgm:spPr/>
    </dgm:pt>
    <dgm:pt modelId="{63A5E978-8E33-4658-B293-9A363ECBD326}" type="pres">
      <dgm:prSet presAssocID="{60474AFF-168D-43B4-843B-3448F07DF4E2}" presName="LevelOneTextNode" presStyleLbl="node0" presStyleIdx="0" presStyleCnt="1" custScaleX="69214">
        <dgm:presLayoutVars>
          <dgm:chPref val="3"/>
        </dgm:presLayoutVars>
      </dgm:prSet>
      <dgm:spPr/>
    </dgm:pt>
    <dgm:pt modelId="{F3A9975D-D089-4999-B95D-72C8D549624A}" type="pres">
      <dgm:prSet presAssocID="{60474AFF-168D-43B4-843B-3448F07DF4E2}" presName="level2hierChild" presStyleCnt="0"/>
      <dgm:spPr/>
    </dgm:pt>
    <dgm:pt modelId="{80FE0DD5-F749-4EAA-8F09-A374D17F7692}" type="pres">
      <dgm:prSet presAssocID="{6BCB7CD1-BF4A-4EF8-9465-5EC2F09165D2}" presName="conn2-1" presStyleLbl="parChTrans1D2" presStyleIdx="0" presStyleCnt="3" custScaleX="2000000"/>
      <dgm:spPr/>
    </dgm:pt>
    <dgm:pt modelId="{228ECF8A-ECF0-461B-83D9-86801801E10F}" type="pres">
      <dgm:prSet presAssocID="{6BCB7CD1-BF4A-4EF8-9465-5EC2F09165D2}" presName="connTx" presStyleLbl="parChTrans1D2" presStyleIdx="0" presStyleCnt="3"/>
      <dgm:spPr/>
    </dgm:pt>
    <dgm:pt modelId="{37EF7FDB-351F-43D8-AC78-AD23F5191CE2}" type="pres">
      <dgm:prSet presAssocID="{301F8A12-2B80-4F31-AA58-5A9FF815E78F}" presName="root2" presStyleCnt="0"/>
      <dgm:spPr/>
    </dgm:pt>
    <dgm:pt modelId="{8233EDD8-B913-463B-A565-98A4213E6852}" type="pres">
      <dgm:prSet presAssocID="{301F8A12-2B80-4F31-AA58-5A9FF815E78F}" presName="LevelTwoTextNode" presStyleLbl="node2" presStyleIdx="0" presStyleCnt="3" custScaleX="116076">
        <dgm:presLayoutVars>
          <dgm:chPref val="3"/>
        </dgm:presLayoutVars>
      </dgm:prSet>
      <dgm:spPr/>
    </dgm:pt>
    <dgm:pt modelId="{A931A17A-A5CD-4295-B8F8-726DFB4667E0}" type="pres">
      <dgm:prSet presAssocID="{301F8A12-2B80-4F31-AA58-5A9FF815E78F}" presName="level3hierChild" presStyleCnt="0"/>
      <dgm:spPr/>
    </dgm:pt>
    <dgm:pt modelId="{28C476A5-2FCC-4F7C-9788-63832391F95A}" type="pres">
      <dgm:prSet presAssocID="{D5BED968-47BC-4921-8BF4-47C2CAF38F59}" presName="conn2-1" presStyleLbl="parChTrans1D2" presStyleIdx="1" presStyleCnt="3" custScaleX="2000000"/>
      <dgm:spPr/>
    </dgm:pt>
    <dgm:pt modelId="{E43AE04E-D95C-4122-990C-B35092C63102}" type="pres">
      <dgm:prSet presAssocID="{D5BED968-47BC-4921-8BF4-47C2CAF38F59}" presName="connTx" presStyleLbl="parChTrans1D2" presStyleIdx="1" presStyleCnt="3"/>
      <dgm:spPr/>
    </dgm:pt>
    <dgm:pt modelId="{E422502C-CCD2-45E6-8FBE-9501C8BCEA72}" type="pres">
      <dgm:prSet presAssocID="{B133C108-3378-4B4E-ADAE-6238014C7C86}" presName="root2" presStyleCnt="0"/>
      <dgm:spPr/>
    </dgm:pt>
    <dgm:pt modelId="{3A429031-4335-4A84-B38E-9047BD437B65}" type="pres">
      <dgm:prSet presAssocID="{B133C108-3378-4B4E-ADAE-6238014C7C86}" presName="LevelTwoTextNode" presStyleLbl="node2" presStyleIdx="1" presStyleCnt="3" custScaleX="116076">
        <dgm:presLayoutVars>
          <dgm:chPref val="3"/>
        </dgm:presLayoutVars>
      </dgm:prSet>
      <dgm:spPr/>
    </dgm:pt>
    <dgm:pt modelId="{BBE92990-0954-42DA-9614-2A39C211E61B}" type="pres">
      <dgm:prSet presAssocID="{B133C108-3378-4B4E-ADAE-6238014C7C86}" presName="level3hierChild" presStyleCnt="0"/>
      <dgm:spPr/>
    </dgm:pt>
    <dgm:pt modelId="{E5ED2BB4-50DB-4763-AC40-0979711152B9}" type="pres">
      <dgm:prSet presAssocID="{ED586BB0-45BC-40B5-BDE4-0BEECAC51244}" presName="conn2-1" presStyleLbl="parChTrans1D2" presStyleIdx="2" presStyleCnt="3" custScaleX="2000000"/>
      <dgm:spPr/>
    </dgm:pt>
    <dgm:pt modelId="{24813D59-C835-4221-83F6-060C98321D95}" type="pres">
      <dgm:prSet presAssocID="{ED586BB0-45BC-40B5-BDE4-0BEECAC51244}" presName="connTx" presStyleLbl="parChTrans1D2" presStyleIdx="2" presStyleCnt="3"/>
      <dgm:spPr/>
    </dgm:pt>
    <dgm:pt modelId="{ECA139A3-EDBE-499E-AE10-D9374BACA9F3}" type="pres">
      <dgm:prSet presAssocID="{EB3D2A8A-5B21-4F9D-A18A-FB0E409323E1}" presName="root2" presStyleCnt="0"/>
      <dgm:spPr/>
    </dgm:pt>
    <dgm:pt modelId="{45792ADB-E741-48AD-94FD-9615C0861DD8}" type="pres">
      <dgm:prSet presAssocID="{EB3D2A8A-5B21-4F9D-A18A-FB0E409323E1}" presName="LevelTwoTextNode" presStyleLbl="node2" presStyleIdx="2" presStyleCnt="3" custScaleX="116076">
        <dgm:presLayoutVars>
          <dgm:chPref val="3"/>
        </dgm:presLayoutVars>
      </dgm:prSet>
      <dgm:spPr/>
    </dgm:pt>
    <dgm:pt modelId="{5990B649-1B8F-462A-B873-C99013F037E3}" type="pres">
      <dgm:prSet presAssocID="{EB3D2A8A-5B21-4F9D-A18A-FB0E409323E1}" presName="level3hierChild" presStyleCnt="0"/>
      <dgm:spPr/>
    </dgm:pt>
  </dgm:ptLst>
  <dgm:cxnLst>
    <dgm:cxn modelId="{A4305110-0B25-4911-B18E-B69755B52F03}" type="presOf" srcId="{60474AFF-168D-43B4-843B-3448F07DF4E2}" destId="{63A5E978-8E33-4658-B293-9A363ECBD326}" srcOrd="0" destOrd="0" presId="urn:microsoft.com/office/officeart/2005/8/layout/hierarchy2"/>
    <dgm:cxn modelId="{B53C271A-A639-45C7-8827-475554B968D2}" type="presOf" srcId="{301F8A12-2B80-4F31-AA58-5A9FF815E78F}" destId="{8233EDD8-B913-463B-A565-98A4213E6852}" srcOrd="0" destOrd="0" presId="urn:microsoft.com/office/officeart/2005/8/layout/hierarchy2"/>
    <dgm:cxn modelId="{68F4871D-D572-4A40-A605-1D37B08B6712}" type="presOf" srcId="{EB3D2A8A-5B21-4F9D-A18A-FB0E409323E1}" destId="{45792ADB-E741-48AD-94FD-9615C0861DD8}" srcOrd="0" destOrd="0" presId="urn:microsoft.com/office/officeart/2005/8/layout/hierarchy2"/>
    <dgm:cxn modelId="{61DFED20-0BF4-4EDD-B230-FF0F11AE766F}" type="presOf" srcId="{6BCB7CD1-BF4A-4EF8-9465-5EC2F09165D2}" destId="{228ECF8A-ECF0-461B-83D9-86801801E10F}" srcOrd="1" destOrd="0" presId="urn:microsoft.com/office/officeart/2005/8/layout/hierarchy2"/>
    <dgm:cxn modelId="{A3EE1225-47AA-44C9-8E7B-2DFC1FFA429A}" type="presOf" srcId="{D5BED968-47BC-4921-8BF4-47C2CAF38F59}" destId="{E43AE04E-D95C-4122-990C-B35092C63102}" srcOrd="1" destOrd="0" presId="urn:microsoft.com/office/officeart/2005/8/layout/hierarchy2"/>
    <dgm:cxn modelId="{DCC3E237-D30C-4738-B386-43AC022F2982}" type="presOf" srcId="{52C000D3-45DF-4E42-ACB8-38451B659D6B}" destId="{15B11FC4-C89B-4C3B-850C-7320181BD4FA}" srcOrd="0" destOrd="0" presId="urn:microsoft.com/office/officeart/2005/8/layout/hierarchy2"/>
    <dgm:cxn modelId="{5DE08342-EAFE-4B4A-B65E-87B5E97BF3A4}" type="presOf" srcId="{ED586BB0-45BC-40B5-BDE4-0BEECAC51244}" destId="{E5ED2BB4-50DB-4763-AC40-0979711152B9}" srcOrd="0" destOrd="0" presId="urn:microsoft.com/office/officeart/2005/8/layout/hierarchy2"/>
    <dgm:cxn modelId="{303FA465-9CC3-4C3D-921F-99105893038B}" type="presOf" srcId="{D5BED968-47BC-4921-8BF4-47C2CAF38F59}" destId="{28C476A5-2FCC-4F7C-9788-63832391F95A}" srcOrd="0" destOrd="0" presId="urn:microsoft.com/office/officeart/2005/8/layout/hierarchy2"/>
    <dgm:cxn modelId="{C33D3D69-AE8A-4576-A2A1-65D0D04F1533}" type="presOf" srcId="{B133C108-3378-4B4E-ADAE-6238014C7C86}" destId="{3A429031-4335-4A84-B38E-9047BD437B65}" srcOrd="0" destOrd="0" presId="urn:microsoft.com/office/officeart/2005/8/layout/hierarchy2"/>
    <dgm:cxn modelId="{65A6ED52-4351-4768-9769-75D2C6C1F057}" srcId="{52C000D3-45DF-4E42-ACB8-38451B659D6B}" destId="{60474AFF-168D-43B4-843B-3448F07DF4E2}" srcOrd="0" destOrd="0" parTransId="{D5EC5439-E81D-4FA1-896E-8645D59A67FD}" sibTransId="{B71C5153-762D-423C-9C09-495C44976960}"/>
    <dgm:cxn modelId="{6507B486-818B-45DD-8059-60E528D8A33A}" srcId="{60474AFF-168D-43B4-843B-3448F07DF4E2}" destId="{EB3D2A8A-5B21-4F9D-A18A-FB0E409323E1}" srcOrd="2" destOrd="0" parTransId="{ED586BB0-45BC-40B5-BDE4-0BEECAC51244}" sibTransId="{AFE23D18-EF9E-4DBD-8C46-45BBCBD25CF1}"/>
    <dgm:cxn modelId="{9CBEE48E-E672-4607-A8EE-B5BC0ECC4883}" srcId="{60474AFF-168D-43B4-843B-3448F07DF4E2}" destId="{B133C108-3378-4B4E-ADAE-6238014C7C86}" srcOrd="1" destOrd="0" parTransId="{D5BED968-47BC-4921-8BF4-47C2CAF38F59}" sibTransId="{E1A3E4C2-5241-4A4F-86F5-573B83CEC3A2}"/>
    <dgm:cxn modelId="{7B99DBB7-58A5-4F60-A1F1-D9967ACE1E62}" srcId="{60474AFF-168D-43B4-843B-3448F07DF4E2}" destId="{301F8A12-2B80-4F31-AA58-5A9FF815E78F}" srcOrd="0" destOrd="0" parTransId="{6BCB7CD1-BF4A-4EF8-9465-5EC2F09165D2}" sibTransId="{EEC183C5-7333-4704-A639-7E0A012F334F}"/>
    <dgm:cxn modelId="{B828F6BD-DA5D-4118-B45F-2A36F96725D2}" type="presOf" srcId="{ED586BB0-45BC-40B5-BDE4-0BEECAC51244}" destId="{24813D59-C835-4221-83F6-060C98321D95}" srcOrd="1" destOrd="0" presId="urn:microsoft.com/office/officeart/2005/8/layout/hierarchy2"/>
    <dgm:cxn modelId="{4BC41BE8-B421-4908-A6DC-DF104BA2E4FF}" type="presOf" srcId="{6BCB7CD1-BF4A-4EF8-9465-5EC2F09165D2}" destId="{80FE0DD5-F749-4EAA-8F09-A374D17F7692}" srcOrd="0" destOrd="0" presId="urn:microsoft.com/office/officeart/2005/8/layout/hierarchy2"/>
    <dgm:cxn modelId="{6FCC6D1D-6984-4EE4-90F4-06E958F226E2}" type="presParOf" srcId="{15B11FC4-C89B-4C3B-850C-7320181BD4FA}" destId="{9AF8342C-586D-4391-8CDC-A778041D7D02}" srcOrd="0" destOrd="0" presId="urn:microsoft.com/office/officeart/2005/8/layout/hierarchy2"/>
    <dgm:cxn modelId="{DF583858-E2F7-4442-96E5-BB40F631111B}" type="presParOf" srcId="{9AF8342C-586D-4391-8CDC-A778041D7D02}" destId="{63A5E978-8E33-4658-B293-9A363ECBD326}" srcOrd="0" destOrd="0" presId="urn:microsoft.com/office/officeart/2005/8/layout/hierarchy2"/>
    <dgm:cxn modelId="{BD74D4F4-0D00-4CA9-92DC-8CCCA07C4CE4}" type="presParOf" srcId="{9AF8342C-586D-4391-8CDC-A778041D7D02}" destId="{F3A9975D-D089-4999-B95D-72C8D549624A}" srcOrd="1" destOrd="0" presId="urn:microsoft.com/office/officeart/2005/8/layout/hierarchy2"/>
    <dgm:cxn modelId="{0A088D47-494E-4CBC-86A2-9BE31250DDA5}" type="presParOf" srcId="{F3A9975D-D089-4999-B95D-72C8D549624A}" destId="{80FE0DD5-F749-4EAA-8F09-A374D17F7692}" srcOrd="0" destOrd="0" presId="urn:microsoft.com/office/officeart/2005/8/layout/hierarchy2"/>
    <dgm:cxn modelId="{FB1DDB14-8C66-4419-93D3-6F6D030C67CF}" type="presParOf" srcId="{80FE0DD5-F749-4EAA-8F09-A374D17F7692}" destId="{228ECF8A-ECF0-461B-83D9-86801801E10F}" srcOrd="0" destOrd="0" presId="urn:microsoft.com/office/officeart/2005/8/layout/hierarchy2"/>
    <dgm:cxn modelId="{CBEFE68F-477E-4B74-B9F0-A9AF2E08CE32}" type="presParOf" srcId="{F3A9975D-D089-4999-B95D-72C8D549624A}" destId="{37EF7FDB-351F-43D8-AC78-AD23F5191CE2}" srcOrd="1" destOrd="0" presId="urn:microsoft.com/office/officeart/2005/8/layout/hierarchy2"/>
    <dgm:cxn modelId="{16F5B693-377B-4C1F-A9F3-C101CE5957E0}" type="presParOf" srcId="{37EF7FDB-351F-43D8-AC78-AD23F5191CE2}" destId="{8233EDD8-B913-463B-A565-98A4213E6852}" srcOrd="0" destOrd="0" presId="urn:microsoft.com/office/officeart/2005/8/layout/hierarchy2"/>
    <dgm:cxn modelId="{4DCB0B63-FF0C-4079-9654-63F9CEB73B8B}" type="presParOf" srcId="{37EF7FDB-351F-43D8-AC78-AD23F5191CE2}" destId="{A931A17A-A5CD-4295-B8F8-726DFB4667E0}" srcOrd="1" destOrd="0" presId="urn:microsoft.com/office/officeart/2005/8/layout/hierarchy2"/>
    <dgm:cxn modelId="{64C7EC98-5CEC-4809-A4A9-9C23E723952C}" type="presParOf" srcId="{F3A9975D-D089-4999-B95D-72C8D549624A}" destId="{28C476A5-2FCC-4F7C-9788-63832391F95A}" srcOrd="2" destOrd="0" presId="urn:microsoft.com/office/officeart/2005/8/layout/hierarchy2"/>
    <dgm:cxn modelId="{B34D7C79-24ED-42D1-9867-EAA5C45CB50C}" type="presParOf" srcId="{28C476A5-2FCC-4F7C-9788-63832391F95A}" destId="{E43AE04E-D95C-4122-990C-B35092C63102}" srcOrd="0" destOrd="0" presId="urn:microsoft.com/office/officeart/2005/8/layout/hierarchy2"/>
    <dgm:cxn modelId="{F68AF190-A8B3-40CE-A4AC-B2DE2403C84C}" type="presParOf" srcId="{F3A9975D-D089-4999-B95D-72C8D549624A}" destId="{E422502C-CCD2-45E6-8FBE-9501C8BCEA72}" srcOrd="3" destOrd="0" presId="urn:microsoft.com/office/officeart/2005/8/layout/hierarchy2"/>
    <dgm:cxn modelId="{5E3D52E9-48EE-417D-B6D8-70F7B1B3B19E}" type="presParOf" srcId="{E422502C-CCD2-45E6-8FBE-9501C8BCEA72}" destId="{3A429031-4335-4A84-B38E-9047BD437B65}" srcOrd="0" destOrd="0" presId="urn:microsoft.com/office/officeart/2005/8/layout/hierarchy2"/>
    <dgm:cxn modelId="{2A0AE1C5-895F-4C96-9C05-EC75089A0B8F}" type="presParOf" srcId="{E422502C-CCD2-45E6-8FBE-9501C8BCEA72}" destId="{BBE92990-0954-42DA-9614-2A39C211E61B}" srcOrd="1" destOrd="0" presId="urn:microsoft.com/office/officeart/2005/8/layout/hierarchy2"/>
    <dgm:cxn modelId="{920DB6E9-4ACE-4D9E-AEA1-C880BA04287E}" type="presParOf" srcId="{F3A9975D-D089-4999-B95D-72C8D549624A}" destId="{E5ED2BB4-50DB-4763-AC40-0979711152B9}" srcOrd="4" destOrd="0" presId="urn:microsoft.com/office/officeart/2005/8/layout/hierarchy2"/>
    <dgm:cxn modelId="{0566E4BE-3366-4A01-B38F-E8557DAF4797}" type="presParOf" srcId="{E5ED2BB4-50DB-4763-AC40-0979711152B9}" destId="{24813D59-C835-4221-83F6-060C98321D95}" srcOrd="0" destOrd="0" presId="urn:microsoft.com/office/officeart/2005/8/layout/hierarchy2"/>
    <dgm:cxn modelId="{6FD66BCB-6939-4814-B848-7C14E833EE4E}" type="presParOf" srcId="{F3A9975D-D089-4999-B95D-72C8D549624A}" destId="{ECA139A3-EDBE-499E-AE10-D9374BACA9F3}" srcOrd="5" destOrd="0" presId="urn:microsoft.com/office/officeart/2005/8/layout/hierarchy2"/>
    <dgm:cxn modelId="{6B500672-BE8C-4C60-A183-9344A718C74D}" type="presParOf" srcId="{ECA139A3-EDBE-499E-AE10-D9374BACA9F3}" destId="{45792ADB-E741-48AD-94FD-9615C0861DD8}" srcOrd="0" destOrd="0" presId="urn:microsoft.com/office/officeart/2005/8/layout/hierarchy2"/>
    <dgm:cxn modelId="{70AA35F0-E778-4EBA-8DA2-247B10C9DE98}" type="presParOf" srcId="{ECA139A3-EDBE-499E-AE10-D9374BACA9F3}" destId="{5990B649-1B8F-462A-B873-C99013F037E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A0CDD2-E8F0-481D-84BF-B32F5F0D4A5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8EC57F0-0CB9-439B-892C-5CB2BCDE8C2E}">
      <dgm:prSet phldrT="[文本]" custT="1"/>
      <dgm:spPr/>
      <dgm:t>
        <a:bodyPr/>
        <a:lstStyle/>
        <a:p>
          <a:r>
            <a:rPr lang="zh-CN" altLang="en-US" sz="2000" dirty="0"/>
            <a:t>新旅游主要特点</a:t>
          </a:r>
        </a:p>
      </dgm:t>
    </dgm:pt>
    <dgm:pt modelId="{B422EBF6-1FA3-4B70-9666-D6C68E9F40AA}" type="parTrans" cxnId="{326ABD7B-C1CE-446D-87AC-A7DB0C9055EA}">
      <dgm:prSet/>
      <dgm:spPr/>
      <dgm:t>
        <a:bodyPr/>
        <a:lstStyle/>
        <a:p>
          <a:endParaRPr lang="zh-CN" altLang="en-US"/>
        </a:p>
      </dgm:t>
    </dgm:pt>
    <dgm:pt modelId="{11F5A418-F93B-4EBD-9C34-CE73B802A6EF}" type="sibTrans" cxnId="{326ABD7B-C1CE-446D-87AC-A7DB0C9055EA}">
      <dgm:prSet/>
      <dgm:spPr/>
      <dgm:t>
        <a:bodyPr/>
        <a:lstStyle/>
        <a:p>
          <a:endParaRPr lang="zh-CN" altLang="en-US"/>
        </a:p>
      </dgm:t>
    </dgm:pt>
    <dgm:pt modelId="{8304EECD-F53C-49C5-AD78-70BAC9A90C89}">
      <dgm:prSet phldrT="[文本]" custT="1"/>
      <dgm:spPr/>
      <dgm:t>
        <a:bodyPr/>
        <a:lstStyle/>
        <a:p>
          <a:r>
            <a:rPr lang="zh-CN" altLang="en-US" sz="2000" dirty="0"/>
            <a:t>灵活性</a:t>
          </a:r>
          <a:r>
            <a:rPr lang="en-US" altLang="zh-CN" sz="2000" dirty="0">
              <a:solidFill>
                <a:schemeClr val="bg1"/>
              </a:solidFill>
            </a:rPr>
            <a:t>flexibility</a:t>
          </a:r>
          <a:endParaRPr lang="zh-CN" altLang="en-US" sz="2000" dirty="0">
            <a:solidFill>
              <a:schemeClr val="bg1"/>
            </a:solidFill>
          </a:endParaRPr>
        </a:p>
      </dgm:t>
    </dgm:pt>
    <dgm:pt modelId="{1E61BFFF-5409-451B-B646-35E53F4EC301}" type="parTrans" cxnId="{47F8384A-D73F-4A70-826D-AD751B2BE3AC}">
      <dgm:prSet/>
      <dgm:spPr/>
      <dgm:t>
        <a:bodyPr/>
        <a:lstStyle/>
        <a:p>
          <a:endParaRPr lang="zh-CN" altLang="en-US"/>
        </a:p>
      </dgm:t>
    </dgm:pt>
    <dgm:pt modelId="{7A575D61-A2C3-4D18-95B4-DE92ABF9E63C}" type="sibTrans" cxnId="{47F8384A-D73F-4A70-826D-AD751B2BE3AC}">
      <dgm:prSet/>
      <dgm:spPr/>
      <dgm:t>
        <a:bodyPr/>
        <a:lstStyle/>
        <a:p>
          <a:endParaRPr lang="zh-CN" altLang="en-US"/>
        </a:p>
      </dgm:t>
    </dgm:pt>
    <dgm:pt modelId="{365472B6-C1BF-488A-86C8-A9F2B71801FD}">
      <dgm:prSet phldrT="[文本]" custT="1"/>
      <dgm:spPr/>
      <dgm:t>
        <a:bodyPr/>
        <a:lstStyle/>
        <a:p>
          <a:r>
            <a:rPr lang="zh-CN" altLang="en-US" sz="2000" dirty="0"/>
            <a:t>信息技术</a:t>
          </a:r>
          <a:endParaRPr lang="zh-CN" altLang="en-US" sz="2600" dirty="0"/>
        </a:p>
      </dgm:t>
    </dgm:pt>
    <dgm:pt modelId="{A46C922E-10A7-40E0-A2D6-E682F0BF9E37}" type="parTrans" cxnId="{B333B229-E208-465E-A9EE-6CDFE2578668}">
      <dgm:prSet/>
      <dgm:spPr/>
      <dgm:t>
        <a:bodyPr/>
        <a:lstStyle/>
        <a:p>
          <a:endParaRPr lang="zh-CN" altLang="en-US"/>
        </a:p>
      </dgm:t>
    </dgm:pt>
    <dgm:pt modelId="{D7C323DF-8D32-4DE1-93A7-F7B620E01937}" type="sibTrans" cxnId="{B333B229-E208-465E-A9EE-6CDFE2578668}">
      <dgm:prSet/>
      <dgm:spPr/>
      <dgm:t>
        <a:bodyPr/>
        <a:lstStyle/>
        <a:p>
          <a:endParaRPr lang="zh-CN" altLang="en-US"/>
        </a:p>
      </dgm:t>
    </dgm:pt>
    <dgm:pt modelId="{9A8568C8-0A7F-458C-B0F4-99D7C72AF776}">
      <dgm:prSet phldrT="[文本]" custT="1"/>
      <dgm:spPr/>
      <dgm:t>
        <a:bodyPr/>
        <a:lstStyle/>
        <a:p>
          <a:r>
            <a:rPr lang="zh-CN" altLang="en-US" sz="2000" dirty="0"/>
            <a:t>非标准化</a:t>
          </a:r>
          <a:endParaRPr lang="en-US" altLang="zh-CN" sz="2000" dirty="0"/>
        </a:p>
        <a:p>
          <a:r>
            <a:rPr lang="en-US" altLang="zh-CN" sz="2000" dirty="0" err="1"/>
            <a:t>Nonstandardization</a:t>
          </a:r>
          <a:endParaRPr lang="zh-CN" altLang="en-US" sz="2000" dirty="0"/>
        </a:p>
      </dgm:t>
    </dgm:pt>
    <dgm:pt modelId="{C189A064-8ECD-4AA4-AC4E-85D9DA99AA7D}" type="parTrans" cxnId="{9D8DEFF3-363A-4954-A83D-64B0C280EA89}">
      <dgm:prSet/>
      <dgm:spPr/>
      <dgm:t>
        <a:bodyPr/>
        <a:lstStyle/>
        <a:p>
          <a:endParaRPr lang="zh-CN" altLang="en-US"/>
        </a:p>
      </dgm:t>
    </dgm:pt>
    <dgm:pt modelId="{61A84688-831B-419B-B763-FE2E88E3C91D}" type="sibTrans" cxnId="{9D8DEFF3-363A-4954-A83D-64B0C280EA89}">
      <dgm:prSet/>
      <dgm:spPr/>
      <dgm:t>
        <a:bodyPr/>
        <a:lstStyle/>
        <a:p>
          <a:endParaRPr lang="zh-CN" altLang="en-US"/>
        </a:p>
      </dgm:t>
    </dgm:pt>
    <dgm:pt modelId="{AD2D3D51-270D-42D1-A57B-5D5931D72BE4}" type="pres">
      <dgm:prSet presAssocID="{1CA0CDD2-E8F0-481D-84BF-B32F5F0D4A50}" presName="diagram" presStyleCnt="0">
        <dgm:presLayoutVars>
          <dgm:chPref val="1"/>
          <dgm:dir/>
          <dgm:animOne val="branch"/>
          <dgm:animLvl val="lvl"/>
          <dgm:resizeHandles val="exact"/>
        </dgm:presLayoutVars>
      </dgm:prSet>
      <dgm:spPr/>
    </dgm:pt>
    <dgm:pt modelId="{E6F3A63B-B25C-4AA9-90C0-8F30FFCCC9C5}" type="pres">
      <dgm:prSet presAssocID="{48EC57F0-0CB9-439B-892C-5CB2BCDE8C2E}" presName="root1" presStyleCnt="0"/>
      <dgm:spPr/>
    </dgm:pt>
    <dgm:pt modelId="{092B960E-8E93-4EED-A818-6F19E2501DB7}" type="pres">
      <dgm:prSet presAssocID="{48EC57F0-0CB9-439B-892C-5CB2BCDE8C2E}" presName="LevelOneTextNode" presStyleLbl="node0" presStyleIdx="0" presStyleCnt="1">
        <dgm:presLayoutVars>
          <dgm:chPref val="3"/>
        </dgm:presLayoutVars>
      </dgm:prSet>
      <dgm:spPr/>
    </dgm:pt>
    <dgm:pt modelId="{75A46728-A770-4A48-895B-19F30EA109CB}" type="pres">
      <dgm:prSet presAssocID="{48EC57F0-0CB9-439B-892C-5CB2BCDE8C2E}" presName="level2hierChild" presStyleCnt="0"/>
      <dgm:spPr/>
    </dgm:pt>
    <dgm:pt modelId="{A89CD0C3-E389-40D9-9C77-390B1BD2E4A8}" type="pres">
      <dgm:prSet presAssocID="{1E61BFFF-5409-451B-B646-35E53F4EC301}" presName="conn2-1" presStyleLbl="parChTrans1D2" presStyleIdx="0" presStyleCnt="2"/>
      <dgm:spPr/>
    </dgm:pt>
    <dgm:pt modelId="{1A55F29A-D3F6-43C7-AD51-AA09F1A34A02}" type="pres">
      <dgm:prSet presAssocID="{1E61BFFF-5409-451B-B646-35E53F4EC301}" presName="connTx" presStyleLbl="parChTrans1D2" presStyleIdx="0" presStyleCnt="2"/>
      <dgm:spPr/>
    </dgm:pt>
    <dgm:pt modelId="{71006216-F60E-43C4-87A7-5F86B9722DFA}" type="pres">
      <dgm:prSet presAssocID="{8304EECD-F53C-49C5-AD78-70BAC9A90C89}" presName="root2" presStyleCnt="0"/>
      <dgm:spPr/>
    </dgm:pt>
    <dgm:pt modelId="{38523868-DCF8-437F-8C7D-43004EB639DD}" type="pres">
      <dgm:prSet presAssocID="{8304EECD-F53C-49C5-AD78-70BAC9A90C89}" presName="LevelTwoTextNode" presStyleLbl="node2" presStyleIdx="0" presStyleCnt="2">
        <dgm:presLayoutVars>
          <dgm:chPref val="3"/>
        </dgm:presLayoutVars>
      </dgm:prSet>
      <dgm:spPr/>
    </dgm:pt>
    <dgm:pt modelId="{0C6947C5-E8CF-41DC-9F7B-1D2BC1D89E6F}" type="pres">
      <dgm:prSet presAssocID="{8304EECD-F53C-49C5-AD78-70BAC9A90C89}" presName="level3hierChild" presStyleCnt="0"/>
      <dgm:spPr/>
    </dgm:pt>
    <dgm:pt modelId="{ABAF4650-353A-444A-9789-4B8EB6EE5BD8}" type="pres">
      <dgm:prSet presAssocID="{A46C922E-10A7-40E0-A2D6-E682F0BF9E37}" presName="conn2-1" presStyleLbl="parChTrans1D3" presStyleIdx="0" presStyleCnt="1"/>
      <dgm:spPr/>
    </dgm:pt>
    <dgm:pt modelId="{F7323EBE-D7EA-42E2-92F7-BF04B50A4DAB}" type="pres">
      <dgm:prSet presAssocID="{A46C922E-10A7-40E0-A2D6-E682F0BF9E37}" presName="connTx" presStyleLbl="parChTrans1D3" presStyleIdx="0" presStyleCnt="1"/>
      <dgm:spPr/>
    </dgm:pt>
    <dgm:pt modelId="{DDD69149-48CB-4AEE-A73F-AEDD851B6449}" type="pres">
      <dgm:prSet presAssocID="{365472B6-C1BF-488A-86C8-A9F2B71801FD}" presName="root2" presStyleCnt="0"/>
      <dgm:spPr/>
    </dgm:pt>
    <dgm:pt modelId="{B4AB7CCB-2357-4A6E-9A89-EEC3940800F6}" type="pres">
      <dgm:prSet presAssocID="{365472B6-C1BF-488A-86C8-A9F2B71801FD}" presName="LevelTwoTextNode" presStyleLbl="node3" presStyleIdx="0" presStyleCnt="1" custLinFactNeighborX="30920" custLinFactNeighborY="-10419">
        <dgm:presLayoutVars>
          <dgm:chPref val="3"/>
        </dgm:presLayoutVars>
      </dgm:prSet>
      <dgm:spPr/>
    </dgm:pt>
    <dgm:pt modelId="{5FE773F0-6BAC-4B1B-9A0A-161DDFC816CF}" type="pres">
      <dgm:prSet presAssocID="{365472B6-C1BF-488A-86C8-A9F2B71801FD}" presName="level3hierChild" presStyleCnt="0"/>
      <dgm:spPr/>
    </dgm:pt>
    <dgm:pt modelId="{0A233C79-2B8C-406E-A87E-584CB217F5E1}" type="pres">
      <dgm:prSet presAssocID="{C189A064-8ECD-4AA4-AC4E-85D9DA99AA7D}" presName="conn2-1" presStyleLbl="parChTrans1D2" presStyleIdx="1" presStyleCnt="2"/>
      <dgm:spPr/>
    </dgm:pt>
    <dgm:pt modelId="{BAE7FCB4-A360-4002-8F02-85B4F5D52F7C}" type="pres">
      <dgm:prSet presAssocID="{C189A064-8ECD-4AA4-AC4E-85D9DA99AA7D}" presName="connTx" presStyleLbl="parChTrans1D2" presStyleIdx="1" presStyleCnt="2"/>
      <dgm:spPr/>
    </dgm:pt>
    <dgm:pt modelId="{F98A33AE-CA0A-4163-9815-688BD7D9949E}" type="pres">
      <dgm:prSet presAssocID="{9A8568C8-0A7F-458C-B0F4-99D7C72AF776}" presName="root2" presStyleCnt="0"/>
      <dgm:spPr/>
    </dgm:pt>
    <dgm:pt modelId="{EABCCC70-8958-4BB9-88C7-DE65DE97D011}" type="pres">
      <dgm:prSet presAssocID="{9A8568C8-0A7F-458C-B0F4-99D7C72AF776}" presName="LevelTwoTextNode" presStyleLbl="node2" presStyleIdx="1" presStyleCnt="2" custScaleX="163311">
        <dgm:presLayoutVars>
          <dgm:chPref val="3"/>
        </dgm:presLayoutVars>
      </dgm:prSet>
      <dgm:spPr/>
    </dgm:pt>
    <dgm:pt modelId="{F993FAA5-B931-45C8-AF9B-3FCC03B5D648}" type="pres">
      <dgm:prSet presAssocID="{9A8568C8-0A7F-458C-B0F4-99D7C72AF776}" presName="level3hierChild" presStyleCnt="0"/>
      <dgm:spPr/>
    </dgm:pt>
  </dgm:ptLst>
  <dgm:cxnLst>
    <dgm:cxn modelId="{3E938807-CCC2-489C-BB22-7ED390EC6E6D}" type="presOf" srcId="{A46C922E-10A7-40E0-A2D6-E682F0BF9E37}" destId="{F7323EBE-D7EA-42E2-92F7-BF04B50A4DAB}" srcOrd="1" destOrd="0" presId="urn:microsoft.com/office/officeart/2005/8/layout/hierarchy2"/>
    <dgm:cxn modelId="{549D6821-87E3-42B3-A070-7E23E23B5B7C}" type="presOf" srcId="{1E61BFFF-5409-451B-B646-35E53F4EC301}" destId="{A89CD0C3-E389-40D9-9C77-390B1BD2E4A8}" srcOrd="0" destOrd="0" presId="urn:microsoft.com/office/officeart/2005/8/layout/hierarchy2"/>
    <dgm:cxn modelId="{B333B229-E208-465E-A9EE-6CDFE2578668}" srcId="{8304EECD-F53C-49C5-AD78-70BAC9A90C89}" destId="{365472B6-C1BF-488A-86C8-A9F2B71801FD}" srcOrd="0" destOrd="0" parTransId="{A46C922E-10A7-40E0-A2D6-E682F0BF9E37}" sibTransId="{D7C323DF-8D32-4DE1-93A7-F7B620E01937}"/>
    <dgm:cxn modelId="{6B84F53C-426A-45CC-B834-B7D83ED03F73}" type="presOf" srcId="{C189A064-8ECD-4AA4-AC4E-85D9DA99AA7D}" destId="{0A233C79-2B8C-406E-A87E-584CB217F5E1}" srcOrd="0" destOrd="0" presId="urn:microsoft.com/office/officeart/2005/8/layout/hierarchy2"/>
    <dgm:cxn modelId="{47F8384A-D73F-4A70-826D-AD751B2BE3AC}" srcId="{48EC57F0-0CB9-439B-892C-5CB2BCDE8C2E}" destId="{8304EECD-F53C-49C5-AD78-70BAC9A90C89}" srcOrd="0" destOrd="0" parTransId="{1E61BFFF-5409-451B-B646-35E53F4EC301}" sibTransId="{7A575D61-A2C3-4D18-95B4-DE92ABF9E63C}"/>
    <dgm:cxn modelId="{326ABD7B-C1CE-446D-87AC-A7DB0C9055EA}" srcId="{1CA0CDD2-E8F0-481D-84BF-B32F5F0D4A50}" destId="{48EC57F0-0CB9-439B-892C-5CB2BCDE8C2E}" srcOrd="0" destOrd="0" parTransId="{B422EBF6-1FA3-4B70-9666-D6C68E9F40AA}" sibTransId="{11F5A418-F93B-4EBD-9C34-CE73B802A6EF}"/>
    <dgm:cxn modelId="{39A4EC82-3511-443C-AED4-B1E6D9400508}" type="presOf" srcId="{1E61BFFF-5409-451B-B646-35E53F4EC301}" destId="{1A55F29A-D3F6-43C7-AD51-AA09F1A34A02}" srcOrd="1" destOrd="0" presId="urn:microsoft.com/office/officeart/2005/8/layout/hierarchy2"/>
    <dgm:cxn modelId="{D7BE8585-7779-42B4-881E-5115ABE8B10C}" type="presOf" srcId="{48EC57F0-0CB9-439B-892C-5CB2BCDE8C2E}" destId="{092B960E-8E93-4EED-A818-6F19E2501DB7}" srcOrd="0" destOrd="0" presId="urn:microsoft.com/office/officeart/2005/8/layout/hierarchy2"/>
    <dgm:cxn modelId="{A4B4A49A-4CA6-4B09-959F-DC855966336A}" type="presOf" srcId="{C189A064-8ECD-4AA4-AC4E-85D9DA99AA7D}" destId="{BAE7FCB4-A360-4002-8F02-85B4F5D52F7C}" srcOrd="1" destOrd="0" presId="urn:microsoft.com/office/officeart/2005/8/layout/hierarchy2"/>
    <dgm:cxn modelId="{EEF723C4-D55D-4BCD-9C14-38F6515BF44F}" type="presOf" srcId="{9A8568C8-0A7F-458C-B0F4-99D7C72AF776}" destId="{EABCCC70-8958-4BB9-88C7-DE65DE97D011}" srcOrd="0" destOrd="0" presId="urn:microsoft.com/office/officeart/2005/8/layout/hierarchy2"/>
    <dgm:cxn modelId="{56A5D3D5-400D-4FA8-8C7E-5D1FBA3EF926}" type="presOf" srcId="{365472B6-C1BF-488A-86C8-A9F2B71801FD}" destId="{B4AB7CCB-2357-4A6E-9A89-EEC3940800F6}" srcOrd="0" destOrd="0" presId="urn:microsoft.com/office/officeart/2005/8/layout/hierarchy2"/>
    <dgm:cxn modelId="{12B0B3D9-EC0F-4B07-8A8D-F7D1BA447819}" type="presOf" srcId="{A46C922E-10A7-40E0-A2D6-E682F0BF9E37}" destId="{ABAF4650-353A-444A-9789-4B8EB6EE5BD8}" srcOrd="0" destOrd="0" presId="urn:microsoft.com/office/officeart/2005/8/layout/hierarchy2"/>
    <dgm:cxn modelId="{37F06BDA-43C5-4E49-B590-6C898C365B36}" type="presOf" srcId="{1CA0CDD2-E8F0-481D-84BF-B32F5F0D4A50}" destId="{AD2D3D51-270D-42D1-A57B-5D5931D72BE4}" srcOrd="0" destOrd="0" presId="urn:microsoft.com/office/officeart/2005/8/layout/hierarchy2"/>
    <dgm:cxn modelId="{9D8DEFF3-363A-4954-A83D-64B0C280EA89}" srcId="{48EC57F0-0CB9-439B-892C-5CB2BCDE8C2E}" destId="{9A8568C8-0A7F-458C-B0F4-99D7C72AF776}" srcOrd="1" destOrd="0" parTransId="{C189A064-8ECD-4AA4-AC4E-85D9DA99AA7D}" sibTransId="{61A84688-831B-419B-B763-FE2E88E3C91D}"/>
    <dgm:cxn modelId="{7D182BF5-3523-48C9-9147-5553CAF6AE4F}" type="presOf" srcId="{8304EECD-F53C-49C5-AD78-70BAC9A90C89}" destId="{38523868-DCF8-437F-8C7D-43004EB639DD}" srcOrd="0" destOrd="0" presId="urn:microsoft.com/office/officeart/2005/8/layout/hierarchy2"/>
    <dgm:cxn modelId="{8388ED53-45C1-4B03-ABAE-B4B939F0E288}" type="presParOf" srcId="{AD2D3D51-270D-42D1-A57B-5D5931D72BE4}" destId="{E6F3A63B-B25C-4AA9-90C0-8F30FFCCC9C5}" srcOrd="0" destOrd="0" presId="urn:microsoft.com/office/officeart/2005/8/layout/hierarchy2"/>
    <dgm:cxn modelId="{7EC5BDE6-02BE-4F44-8D6F-E9238137F2F7}" type="presParOf" srcId="{E6F3A63B-B25C-4AA9-90C0-8F30FFCCC9C5}" destId="{092B960E-8E93-4EED-A818-6F19E2501DB7}" srcOrd="0" destOrd="0" presId="urn:microsoft.com/office/officeart/2005/8/layout/hierarchy2"/>
    <dgm:cxn modelId="{D1CC0499-C45B-4AE1-BD8E-47092CFBEC33}" type="presParOf" srcId="{E6F3A63B-B25C-4AA9-90C0-8F30FFCCC9C5}" destId="{75A46728-A770-4A48-895B-19F30EA109CB}" srcOrd="1" destOrd="0" presId="urn:microsoft.com/office/officeart/2005/8/layout/hierarchy2"/>
    <dgm:cxn modelId="{BF6A864D-C6D2-44CF-B518-DD7F9F281163}" type="presParOf" srcId="{75A46728-A770-4A48-895B-19F30EA109CB}" destId="{A89CD0C3-E389-40D9-9C77-390B1BD2E4A8}" srcOrd="0" destOrd="0" presId="urn:microsoft.com/office/officeart/2005/8/layout/hierarchy2"/>
    <dgm:cxn modelId="{EBFEC7DA-7A32-4CF9-97B8-3F409A2CA545}" type="presParOf" srcId="{A89CD0C3-E389-40D9-9C77-390B1BD2E4A8}" destId="{1A55F29A-D3F6-43C7-AD51-AA09F1A34A02}" srcOrd="0" destOrd="0" presId="urn:microsoft.com/office/officeart/2005/8/layout/hierarchy2"/>
    <dgm:cxn modelId="{3F1A70BB-8529-44EC-9FBE-A8B565A732C9}" type="presParOf" srcId="{75A46728-A770-4A48-895B-19F30EA109CB}" destId="{71006216-F60E-43C4-87A7-5F86B9722DFA}" srcOrd="1" destOrd="0" presId="urn:microsoft.com/office/officeart/2005/8/layout/hierarchy2"/>
    <dgm:cxn modelId="{99AB6D77-33A5-456F-B5C1-CDE0D33F99E1}" type="presParOf" srcId="{71006216-F60E-43C4-87A7-5F86B9722DFA}" destId="{38523868-DCF8-437F-8C7D-43004EB639DD}" srcOrd="0" destOrd="0" presId="urn:microsoft.com/office/officeart/2005/8/layout/hierarchy2"/>
    <dgm:cxn modelId="{13A8A3EF-76E8-4DD8-846B-C530FAD9B3EF}" type="presParOf" srcId="{71006216-F60E-43C4-87A7-5F86B9722DFA}" destId="{0C6947C5-E8CF-41DC-9F7B-1D2BC1D89E6F}" srcOrd="1" destOrd="0" presId="urn:microsoft.com/office/officeart/2005/8/layout/hierarchy2"/>
    <dgm:cxn modelId="{B9EE61E0-1497-4BFF-8205-7435B375BD36}" type="presParOf" srcId="{0C6947C5-E8CF-41DC-9F7B-1D2BC1D89E6F}" destId="{ABAF4650-353A-444A-9789-4B8EB6EE5BD8}" srcOrd="0" destOrd="0" presId="urn:microsoft.com/office/officeart/2005/8/layout/hierarchy2"/>
    <dgm:cxn modelId="{717A36E3-134D-4430-A272-539BDD008E60}" type="presParOf" srcId="{ABAF4650-353A-444A-9789-4B8EB6EE5BD8}" destId="{F7323EBE-D7EA-42E2-92F7-BF04B50A4DAB}" srcOrd="0" destOrd="0" presId="urn:microsoft.com/office/officeart/2005/8/layout/hierarchy2"/>
    <dgm:cxn modelId="{7240FD80-7C1F-4E1A-92A4-4A79C109D002}" type="presParOf" srcId="{0C6947C5-E8CF-41DC-9F7B-1D2BC1D89E6F}" destId="{DDD69149-48CB-4AEE-A73F-AEDD851B6449}" srcOrd="1" destOrd="0" presId="urn:microsoft.com/office/officeart/2005/8/layout/hierarchy2"/>
    <dgm:cxn modelId="{4F89562E-A84B-48C1-BCDB-205CC1E063D5}" type="presParOf" srcId="{DDD69149-48CB-4AEE-A73F-AEDD851B6449}" destId="{B4AB7CCB-2357-4A6E-9A89-EEC3940800F6}" srcOrd="0" destOrd="0" presId="urn:microsoft.com/office/officeart/2005/8/layout/hierarchy2"/>
    <dgm:cxn modelId="{31826522-17EE-4BE9-98CB-6A6D8BBDC744}" type="presParOf" srcId="{DDD69149-48CB-4AEE-A73F-AEDD851B6449}" destId="{5FE773F0-6BAC-4B1B-9A0A-161DDFC816CF}" srcOrd="1" destOrd="0" presId="urn:microsoft.com/office/officeart/2005/8/layout/hierarchy2"/>
    <dgm:cxn modelId="{958D0FEE-F8E7-46CF-B797-C6B0E46F2847}" type="presParOf" srcId="{75A46728-A770-4A48-895B-19F30EA109CB}" destId="{0A233C79-2B8C-406E-A87E-584CB217F5E1}" srcOrd="2" destOrd="0" presId="urn:microsoft.com/office/officeart/2005/8/layout/hierarchy2"/>
    <dgm:cxn modelId="{9C829EE9-BDF8-4557-BBEC-56AC6921C78B}" type="presParOf" srcId="{0A233C79-2B8C-406E-A87E-584CB217F5E1}" destId="{BAE7FCB4-A360-4002-8F02-85B4F5D52F7C}" srcOrd="0" destOrd="0" presId="urn:microsoft.com/office/officeart/2005/8/layout/hierarchy2"/>
    <dgm:cxn modelId="{DCE7E326-9937-44D2-90CD-0E06EB116A57}" type="presParOf" srcId="{75A46728-A770-4A48-895B-19F30EA109CB}" destId="{F98A33AE-CA0A-4163-9815-688BD7D9949E}" srcOrd="3" destOrd="0" presId="urn:microsoft.com/office/officeart/2005/8/layout/hierarchy2"/>
    <dgm:cxn modelId="{783BBB19-610F-4EBE-8BF9-5DAE98F52D6B}" type="presParOf" srcId="{F98A33AE-CA0A-4163-9815-688BD7D9949E}" destId="{EABCCC70-8958-4BB9-88C7-DE65DE97D011}" srcOrd="0" destOrd="0" presId="urn:microsoft.com/office/officeart/2005/8/layout/hierarchy2"/>
    <dgm:cxn modelId="{075E3190-089B-482A-942C-969BFCE697AA}" type="presParOf" srcId="{F98A33AE-CA0A-4163-9815-688BD7D9949E}" destId="{F993FAA5-B931-45C8-AF9B-3FCC03B5D64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9E66E4E-9C9F-4146-AB69-F8E3B5E5956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2DC0675B-A9B8-493B-A81F-8F4BC970EC2E}">
      <dgm:prSet phldrT="[文本]" custT="1"/>
      <dgm:spPr/>
      <dgm:t>
        <a:bodyPr/>
        <a:lstStyle/>
        <a:p>
          <a:r>
            <a:rPr lang="en-US" altLang="zh-CN" sz="1800" dirty="0"/>
            <a:t>Tourism Organization</a:t>
          </a:r>
          <a:endParaRPr lang="zh-CN" altLang="en-US" sz="1800" dirty="0"/>
        </a:p>
      </dgm:t>
    </dgm:pt>
    <dgm:pt modelId="{05DCE86C-1B47-47F2-8E44-0C327780FC5E}" type="parTrans" cxnId="{6E790FE2-892B-4FBA-9BB6-203847627B2B}">
      <dgm:prSet/>
      <dgm:spPr/>
      <dgm:t>
        <a:bodyPr/>
        <a:lstStyle/>
        <a:p>
          <a:endParaRPr lang="zh-CN" altLang="en-US"/>
        </a:p>
      </dgm:t>
    </dgm:pt>
    <dgm:pt modelId="{5ECC480C-E993-49D6-9137-2F8BEFC458BB}" type="sibTrans" cxnId="{6E790FE2-892B-4FBA-9BB6-203847627B2B}">
      <dgm:prSet/>
      <dgm:spPr/>
      <dgm:t>
        <a:bodyPr/>
        <a:lstStyle/>
        <a:p>
          <a:endParaRPr lang="zh-CN" altLang="en-US"/>
        </a:p>
      </dgm:t>
    </dgm:pt>
    <dgm:pt modelId="{3769FD77-A4FB-4E74-BD83-E1988EF9806B}">
      <dgm:prSet phldrT="[文本]" custT="1"/>
      <dgm:spPr/>
      <dgm:t>
        <a:bodyPr/>
        <a:lstStyle/>
        <a:p>
          <a:r>
            <a:rPr lang="en-US" sz="1800" dirty="0"/>
            <a:t>International Organizations</a:t>
          </a:r>
          <a:endParaRPr lang="zh-CN" altLang="en-US" sz="1800" dirty="0"/>
        </a:p>
      </dgm:t>
    </dgm:pt>
    <dgm:pt modelId="{23841568-B957-41ED-8676-1825E018739D}" type="parTrans" cxnId="{C704E83A-C11E-4583-8844-7F47540C2467}">
      <dgm:prSet custT="1"/>
      <dgm:spPr/>
      <dgm:t>
        <a:bodyPr/>
        <a:lstStyle/>
        <a:p>
          <a:endParaRPr lang="zh-CN" altLang="en-US" sz="1800"/>
        </a:p>
      </dgm:t>
    </dgm:pt>
    <dgm:pt modelId="{2D7AE426-A0AB-45CA-9813-B6863E6EF45D}" type="sibTrans" cxnId="{C704E83A-C11E-4583-8844-7F47540C2467}">
      <dgm:prSet/>
      <dgm:spPr/>
      <dgm:t>
        <a:bodyPr/>
        <a:lstStyle/>
        <a:p>
          <a:endParaRPr lang="zh-CN" altLang="en-US"/>
        </a:p>
      </dgm:t>
    </dgm:pt>
    <dgm:pt modelId="{2FBC1B1F-7DB6-48C2-A9F4-85E33F3BF960}">
      <dgm:prSet phldrT="[文本]" custT="1"/>
      <dgm:spPr/>
      <dgm:t>
        <a:bodyPr/>
        <a:lstStyle/>
        <a:p>
          <a:r>
            <a:rPr lang="en-US" sz="1800" dirty="0"/>
            <a:t>World Tourism Organization</a:t>
          </a:r>
          <a:endParaRPr lang="zh-CN" altLang="en-US" sz="1800" dirty="0"/>
        </a:p>
      </dgm:t>
    </dgm:pt>
    <dgm:pt modelId="{0B575411-E1C7-4318-955C-DB14A70465AE}" type="parTrans" cxnId="{A3D1CD2E-F04E-4814-8219-915D2052F7C5}">
      <dgm:prSet custT="1"/>
      <dgm:spPr/>
      <dgm:t>
        <a:bodyPr/>
        <a:lstStyle/>
        <a:p>
          <a:endParaRPr lang="zh-CN" altLang="en-US" sz="1800"/>
        </a:p>
      </dgm:t>
    </dgm:pt>
    <dgm:pt modelId="{85760C84-7AF6-4AD4-B2F7-99485A178C0F}" type="sibTrans" cxnId="{A3D1CD2E-F04E-4814-8219-915D2052F7C5}">
      <dgm:prSet/>
      <dgm:spPr/>
      <dgm:t>
        <a:bodyPr/>
        <a:lstStyle/>
        <a:p>
          <a:endParaRPr lang="zh-CN" altLang="en-US"/>
        </a:p>
      </dgm:t>
    </dgm:pt>
    <dgm:pt modelId="{03935AD1-1F88-4FDF-A77D-106AE2AE932D}">
      <dgm:prSet phldrT="[文本]" custT="1"/>
      <dgm:spPr/>
      <dgm:t>
        <a:bodyPr/>
        <a:lstStyle/>
        <a:p>
          <a:r>
            <a:rPr lang="en-US" sz="1800" dirty="0"/>
            <a:t>International Air Transport Association</a:t>
          </a:r>
          <a:endParaRPr lang="zh-CN" altLang="en-US" sz="1800" dirty="0"/>
        </a:p>
      </dgm:t>
    </dgm:pt>
    <dgm:pt modelId="{A16F3AAA-9971-41FF-B45A-4F69A99A8C21}" type="parTrans" cxnId="{5F5488FB-471B-4584-8B82-DB959816040B}">
      <dgm:prSet custT="1"/>
      <dgm:spPr/>
      <dgm:t>
        <a:bodyPr/>
        <a:lstStyle/>
        <a:p>
          <a:endParaRPr lang="zh-CN" altLang="en-US" sz="1800"/>
        </a:p>
      </dgm:t>
    </dgm:pt>
    <dgm:pt modelId="{E0E7E696-C520-407F-8C9C-5C0CA92F930B}" type="sibTrans" cxnId="{5F5488FB-471B-4584-8B82-DB959816040B}">
      <dgm:prSet/>
      <dgm:spPr/>
      <dgm:t>
        <a:bodyPr/>
        <a:lstStyle/>
        <a:p>
          <a:endParaRPr lang="zh-CN" altLang="en-US"/>
        </a:p>
      </dgm:t>
    </dgm:pt>
    <dgm:pt modelId="{32CF55D9-8B3A-48CA-81B1-4BB69992EB9E}">
      <dgm:prSet phldrT="[文本]" custT="1"/>
      <dgm:spPr/>
      <dgm:t>
        <a:bodyPr/>
        <a:lstStyle/>
        <a:p>
          <a:r>
            <a:rPr lang="en-US" altLang="zh-CN" sz="1800" dirty="0"/>
            <a:t>International Civil Aviation  Organization</a:t>
          </a:r>
          <a:endParaRPr lang="zh-CN" altLang="en-US" sz="1800" dirty="0"/>
        </a:p>
      </dgm:t>
    </dgm:pt>
    <dgm:pt modelId="{A9D003D9-E49D-4791-BD7C-53888FAF4EDF}" type="parTrans" cxnId="{82DD9D5C-F36C-4943-A4C8-C5577E471202}">
      <dgm:prSet custT="1"/>
      <dgm:spPr/>
      <dgm:t>
        <a:bodyPr/>
        <a:lstStyle/>
        <a:p>
          <a:endParaRPr lang="zh-CN" altLang="en-US" sz="1800"/>
        </a:p>
      </dgm:t>
    </dgm:pt>
    <dgm:pt modelId="{85352D75-6171-4C57-8BEC-9225C4B8FD85}" type="sibTrans" cxnId="{82DD9D5C-F36C-4943-A4C8-C5577E471202}">
      <dgm:prSet/>
      <dgm:spPr/>
      <dgm:t>
        <a:bodyPr/>
        <a:lstStyle/>
        <a:p>
          <a:endParaRPr lang="zh-CN" altLang="en-US"/>
        </a:p>
      </dgm:t>
    </dgm:pt>
    <dgm:pt modelId="{78697A7D-6D72-4088-AABB-FA99858B0782}">
      <dgm:prSet phldrT="[文本]" custT="1"/>
      <dgm:spPr/>
      <dgm:t>
        <a:bodyPr/>
        <a:lstStyle/>
        <a:p>
          <a:r>
            <a:rPr lang="en-US" altLang="zh-CN" sz="1800" dirty="0"/>
            <a:t>Regional International organizations</a:t>
          </a:r>
          <a:endParaRPr lang="zh-CN" altLang="en-US" sz="1800" dirty="0"/>
        </a:p>
      </dgm:t>
    </dgm:pt>
    <dgm:pt modelId="{54A05966-EEBA-4BF4-96FF-69F93B9339A8}" type="parTrans" cxnId="{D4AA3649-132E-4168-A43A-41606C7FD20E}">
      <dgm:prSet custT="1"/>
      <dgm:spPr/>
      <dgm:t>
        <a:bodyPr/>
        <a:lstStyle/>
        <a:p>
          <a:endParaRPr lang="zh-CN" altLang="en-US" sz="1800"/>
        </a:p>
      </dgm:t>
    </dgm:pt>
    <dgm:pt modelId="{35BEE66A-CECD-447C-9612-31BFF3C8A383}" type="sibTrans" cxnId="{D4AA3649-132E-4168-A43A-41606C7FD20E}">
      <dgm:prSet/>
      <dgm:spPr/>
      <dgm:t>
        <a:bodyPr/>
        <a:lstStyle/>
        <a:p>
          <a:endParaRPr lang="zh-CN" altLang="en-US"/>
        </a:p>
      </dgm:t>
    </dgm:pt>
    <dgm:pt modelId="{8A32B56F-486A-461E-8771-DBF20A27ADA0}">
      <dgm:prSet phldrT="[文本]" custT="1"/>
      <dgm:spPr/>
      <dgm:t>
        <a:bodyPr/>
        <a:lstStyle/>
        <a:p>
          <a:r>
            <a:rPr lang="en-US" altLang="zh-CN" sz="1800" dirty="0"/>
            <a:t>Organization for Economic Cooperation and Development</a:t>
          </a:r>
          <a:endParaRPr lang="zh-CN" altLang="en-US" sz="1800" dirty="0"/>
        </a:p>
      </dgm:t>
    </dgm:pt>
    <dgm:pt modelId="{8725BBE8-F3E8-4C18-973F-6F707FBD4BDB}" type="parTrans" cxnId="{DCB6E1C3-549D-4892-9228-AC32E9C98F45}">
      <dgm:prSet custT="1"/>
      <dgm:spPr/>
      <dgm:t>
        <a:bodyPr/>
        <a:lstStyle/>
        <a:p>
          <a:endParaRPr lang="zh-CN" altLang="en-US" sz="1800"/>
        </a:p>
      </dgm:t>
    </dgm:pt>
    <dgm:pt modelId="{20514E67-285E-45EB-8094-0EDFF8841144}" type="sibTrans" cxnId="{DCB6E1C3-549D-4892-9228-AC32E9C98F45}">
      <dgm:prSet/>
      <dgm:spPr/>
      <dgm:t>
        <a:bodyPr/>
        <a:lstStyle/>
        <a:p>
          <a:endParaRPr lang="zh-CN" altLang="en-US"/>
        </a:p>
      </dgm:t>
    </dgm:pt>
    <dgm:pt modelId="{4D479A7B-CFA9-4849-B99F-DF8045F03F0C}">
      <dgm:prSet phldrT="[文本]" custT="1"/>
      <dgm:spPr/>
      <dgm:t>
        <a:bodyPr/>
        <a:lstStyle/>
        <a:p>
          <a:r>
            <a:rPr lang="en-US" sz="1800" dirty="0"/>
            <a:t>Pacific Asia Travel Association</a:t>
          </a:r>
          <a:endParaRPr lang="zh-CN" altLang="en-US" sz="1800" dirty="0"/>
        </a:p>
      </dgm:t>
    </dgm:pt>
    <dgm:pt modelId="{2FCC4D08-2B7F-44DA-A043-9AB670CFC003}" type="parTrans" cxnId="{8ADC7394-A3D1-4948-B57E-273D0FE256D1}">
      <dgm:prSet custT="1"/>
      <dgm:spPr/>
      <dgm:t>
        <a:bodyPr/>
        <a:lstStyle/>
        <a:p>
          <a:endParaRPr lang="zh-CN" altLang="en-US" sz="1800"/>
        </a:p>
      </dgm:t>
    </dgm:pt>
    <dgm:pt modelId="{C4A5F109-0DE6-442E-8DC4-F6178753C6D5}" type="sibTrans" cxnId="{8ADC7394-A3D1-4948-B57E-273D0FE256D1}">
      <dgm:prSet/>
      <dgm:spPr/>
      <dgm:t>
        <a:bodyPr/>
        <a:lstStyle/>
        <a:p>
          <a:endParaRPr lang="zh-CN" altLang="en-US"/>
        </a:p>
      </dgm:t>
    </dgm:pt>
    <dgm:pt modelId="{EF86C1B2-783B-4C16-9B78-D28B7447BD85}">
      <dgm:prSet phldrT="[文本]" custT="1"/>
      <dgm:spPr/>
      <dgm:t>
        <a:bodyPr/>
        <a:lstStyle/>
        <a:p>
          <a:r>
            <a:rPr lang="en-US" altLang="zh-CN" sz="1800" dirty="0"/>
            <a:t>National organizations</a:t>
          </a:r>
          <a:endParaRPr lang="zh-CN" altLang="en-US" sz="1800" dirty="0"/>
        </a:p>
      </dgm:t>
    </dgm:pt>
    <dgm:pt modelId="{5314863A-C821-4FE1-8549-ABE092B46A36}" type="parTrans" cxnId="{48DB1134-23AC-4FB6-951C-B9A9FCAD2F86}">
      <dgm:prSet custT="1"/>
      <dgm:spPr/>
      <dgm:t>
        <a:bodyPr/>
        <a:lstStyle/>
        <a:p>
          <a:endParaRPr lang="zh-CN" altLang="en-US" sz="1800"/>
        </a:p>
      </dgm:t>
    </dgm:pt>
    <dgm:pt modelId="{8E5E462D-5ABB-430D-85B7-5A3DD985BED5}" type="sibTrans" cxnId="{48DB1134-23AC-4FB6-951C-B9A9FCAD2F86}">
      <dgm:prSet/>
      <dgm:spPr/>
      <dgm:t>
        <a:bodyPr/>
        <a:lstStyle/>
        <a:p>
          <a:endParaRPr lang="zh-CN" altLang="en-US"/>
        </a:p>
      </dgm:t>
    </dgm:pt>
    <dgm:pt modelId="{5F5E8708-B397-4424-8923-33CDE88AE747}">
      <dgm:prSet phldrT="[文本]" custT="1"/>
      <dgm:spPr/>
      <dgm:t>
        <a:bodyPr/>
        <a:lstStyle/>
        <a:p>
          <a:r>
            <a:rPr lang="en-US" sz="1800" dirty="0"/>
            <a:t>United States Travel and Tourism Administration</a:t>
          </a:r>
          <a:r>
            <a:rPr lang="en-US" altLang="zh-CN" sz="1800" dirty="0"/>
            <a:t> </a:t>
          </a:r>
          <a:endParaRPr lang="zh-CN" altLang="en-US" sz="1800" dirty="0"/>
        </a:p>
      </dgm:t>
    </dgm:pt>
    <dgm:pt modelId="{56B23E26-2F53-4F3A-B98C-F397D47EAFCA}" type="parTrans" cxnId="{D79ACCD3-7748-46E3-B97A-A88151B18F36}">
      <dgm:prSet custT="1"/>
      <dgm:spPr/>
      <dgm:t>
        <a:bodyPr/>
        <a:lstStyle/>
        <a:p>
          <a:endParaRPr lang="zh-CN" altLang="en-US" sz="1800"/>
        </a:p>
      </dgm:t>
    </dgm:pt>
    <dgm:pt modelId="{A499F163-D174-4C1A-A015-9D4164D72EBF}" type="sibTrans" cxnId="{D79ACCD3-7748-46E3-B97A-A88151B18F36}">
      <dgm:prSet/>
      <dgm:spPr/>
      <dgm:t>
        <a:bodyPr/>
        <a:lstStyle/>
        <a:p>
          <a:endParaRPr lang="zh-CN" altLang="en-US"/>
        </a:p>
      </dgm:t>
    </dgm:pt>
    <dgm:pt modelId="{7216F262-6364-4024-8187-8FEFAE965D31}">
      <dgm:prSet phldrT="[文本]" custT="1"/>
      <dgm:spPr/>
      <dgm:t>
        <a:bodyPr/>
        <a:lstStyle/>
        <a:p>
          <a:r>
            <a:rPr lang="en-US" sz="1800" dirty="0"/>
            <a:t>The China National Tourism Administration</a:t>
          </a:r>
          <a:endParaRPr lang="zh-CN" altLang="en-US" sz="1800" dirty="0"/>
        </a:p>
      </dgm:t>
    </dgm:pt>
    <dgm:pt modelId="{AD45C11F-5017-4A67-8BA9-31F89D993C3A}" type="parTrans" cxnId="{474F01AF-C9AF-4746-ACB0-126E246B31B9}">
      <dgm:prSet custT="1"/>
      <dgm:spPr/>
      <dgm:t>
        <a:bodyPr/>
        <a:lstStyle/>
        <a:p>
          <a:endParaRPr lang="zh-CN" altLang="en-US" sz="1800"/>
        </a:p>
      </dgm:t>
    </dgm:pt>
    <dgm:pt modelId="{6576F4B8-16E2-4B23-A083-0BBB5F8CD451}" type="sibTrans" cxnId="{474F01AF-C9AF-4746-ACB0-126E246B31B9}">
      <dgm:prSet/>
      <dgm:spPr/>
      <dgm:t>
        <a:bodyPr/>
        <a:lstStyle/>
        <a:p>
          <a:endParaRPr lang="zh-CN" altLang="en-US"/>
        </a:p>
      </dgm:t>
    </dgm:pt>
    <dgm:pt modelId="{2E4042A8-644E-4C8F-B461-36078BABA772}" type="pres">
      <dgm:prSet presAssocID="{C9E66E4E-9C9F-4146-AB69-F8E3B5E59560}" presName="diagram" presStyleCnt="0">
        <dgm:presLayoutVars>
          <dgm:chPref val="1"/>
          <dgm:dir/>
          <dgm:animOne val="branch"/>
          <dgm:animLvl val="lvl"/>
          <dgm:resizeHandles val="exact"/>
        </dgm:presLayoutVars>
      </dgm:prSet>
      <dgm:spPr/>
    </dgm:pt>
    <dgm:pt modelId="{A863425B-DB09-465E-996A-95B6801A2EF5}" type="pres">
      <dgm:prSet presAssocID="{2DC0675B-A9B8-493B-A81F-8F4BC970EC2E}" presName="root1" presStyleCnt="0"/>
      <dgm:spPr/>
    </dgm:pt>
    <dgm:pt modelId="{A04A3AD2-50E3-4DD2-AA49-F86A9B153254}" type="pres">
      <dgm:prSet presAssocID="{2DC0675B-A9B8-493B-A81F-8F4BC970EC2E}" presName="LevelOneTextNode" presStyleLbl="node0" presStyleIdx="0" presStyleCnt="1" custScaleX="220618">
        <dgm:presLayoutVars>
          <dgm:chPref val="3"/>
        </dgm:presLayoutVars>
      </dgm:prSet>
      <dgm:spPr/>
    </dgm:pt>
    <dgm:pt modelId="{507DD0EA-8333-47A6-AA53-E92D83D86C7E}" type="pres">
      <dgm:prSet presAssocID="{2DC0675B-A9B8-493B-A81F-8F4BC970EC2E}" presName="level2hierChild" presStyleCnt="0"/>
      <dgm:spPr/>
    </dgm:pt>
    <dgm:pt modelId="{D090AB95-AE43-4405-A7B7-C5DBD50901F9}" type="pres">
      <dgm:prSet presAssocID="{23841568-B957-41ED-8676-1825E018739D}" presName="conn2-1" presStyleLbl="parChTrans1D2" presStyleIdx="0" presStyleCnt="3" custScaleX="2000000"/>
      <dgm:spPr/>
    </dgm:pt>
    <dgm:pt modelId="{11FD88B8-5E83-4B85-8CB9-372CBE8A58AC}" type="pres">
      <dgm:prSet presAssocID="{23841568-B957-41ED-8676-1825E018739D}" presName="connTx" presStyleLbl="parChTrans1D2" presStyleIdx="0" presStyleCnt="3"/>
      <dgm:spPr/>
    </dgm:pt>
    <dgm:pt modelId="{CBB30E33-EA09-4B2F-A4D7-D8ECBB4722A7}" type="pres">
      <dgm:prSet presAssocID="{3769FD77-A4FB-4E74-BD83-E1988EF9806B}" presName="root2" presStyleCnt="0"/>
      <dgm:spPr/>
    </dgm:pt>
    <dgm:pt modelId="{8431CF13-01DE-4964-8740-CAF744B01496}" type="pres">
      <dgm:prSet presAssocID="{3769FD77-A4FB-4E74-BD83-E1988EF9806B}" presName="LevelTwoTextNode" presStyleLbl="node2" presStyleIdx="0" presStyleCnt="3" custScaleX="275991">
        <dgm:presLayoutVars>
          <dgm:chPref val="3"/>
        </dgm:presLayoutVars>
      </dgm:prSet>
      <dgm:spPr/>
    </dgm:pt>
    <dgm:pt modelId="{04591CD0-24C5-491D-A94E-E41318D621DC}" type="pres">
      <dgm:prSet presAssocID="{3769FD77-A4FB-4E74-BD83-E1988EF9806B}" presName="level3hierChild" presStyleCnt="0"/>
      <dgm:spPr/>
    </dgm:pt>
    <dgm:pt modelId="{B33F7A5C-6B58-4C85-96A7-98F4F2F61E6C}" type="pres">
      <dgm:prSet presAssocID="{0B575411-E1C7-4318-955C-DB14A70465AE}" presName="conn2-1" presStyleLbl="parChTrans1D3" presStyleIdx="0" presStyleCnt="7" custScaleX="2000000"/>
      <dgm:spPr/>
    </dgm:pt>
    <dgm:pt modelId="{3979F1CD-F1A4-4D4F-9B24-243D13392690}" type="pres">
      <dgm:prSet presAssocID="{0B575411-E1C7-4318-955C-DB14A70465AE}" presName="connTx" presStyleLbl="parChTrans1D3" presStyleIdx="0" presStyleCnt="7"/>
      <dgm:spPr/>
    </dgm:pt>
    <dgm:pt modelId="{CDFD4CD2-691D-410D-9DD6-6AEC40F79DE9}" type="pres">
      <dgm:prSet presAssocID="{2FBC1B1F-7DB6-48C2-A9F4-85E33F3BF960}" presName="root2" presStyleCnt="0"/>
      <dgm:spPr/>
    </dgm:pt>
    <dgm:pt modelId="{44C3ACCF-86F6-4287-85B8-2A74F562902D}" type="pres">
      <dgm:prSet presAssocID="{2FBC1B1F-7DB6-48C2-A9F4-85E33F3BF960}" presName="LevelTwoTextNode" presStyleLbl="node3" presStyleIdx="0" presStyleCnt="7" custScaleX="275991">
        <dgm:presLayoutVars>
          <dgm:chPref val="3"/>
        </dgm:presLayoutVars>
      </dgm:prSet>
      <dgm:spPr/>
    </dgm:pt>
    <dgm:pt modelId="{4B8682E2-781A-4BCC-9BA1-5A3CE42EDBF1}" type="pres">
      <dgm:prSet presAssocID="{2FBC1B1F-7DB6-48C2-A9F4-85E33F3BF960}" presName="level3hierChild" presStyleCnt="0"/>
      <dgm:spPr/>
    </dgm:pt>
    <dgm:pt modelId="{98FAD36B-428E-406A-AA49-13899CB84BB1}" type="pres">
      <dgm:prSet presAssocID="{A16F3AAA-9971-41FF-B45A-4F69A99A8C21}" presName="conn2-1" presStyleLbl="parChTrans1D3" presStyleIdx="1" presStyleCnt="7" custScaleX="2000000"/>
      <dgm:spPr/>
    </dgm:pt>
    <dgm:pt modelId="{8C22480F-4B44-42BD-91F0-99D91595103D}" type="pres">
      <dgm:prSet presAssocID="{A16F3AAA-9971-41FF-B45A-4F69A99A8C21}" presName="connTx" presStyleLbl="parChTrans1D3" presStyleIdx="1" presStyleCnt="7"/>
      <dgm:spPr/>
    </dgm:pt>
    <dgm:pt modelId="{EFECF1D9-257B-49B1-A032-8812106628F8}" type="pres">
      <dgm:prSet presAssocID="{03935AD1-1F88-4FDF-A77D-106AE2AE932D}" presName="root2" presStyleCnt="0"/>
      <dgm:spPr/>
    </dgm:pt>
    <dgm:pt modelId="{0E123AB8-88CA-4E36-8340-FF3A2D88E726}" type="pres">
      <dgm:prSet presAssocID="{03935AD1-1F88-4FDF-A77D-106AE2AE932D}" presName="LevelTwoTextNode" presStyleLbl="node3" presStyleIdx="1" presStyleCnt="7" custScaleX="275991">
        <dgm:presLayoutVars>
          <dgm:chPref val="3"/>
        </dgm:presLayoutVars>
      </dgm:prSet>
      <dgm:spPr/>
    </dgm:pt>
    <dgm:pt modelId="{55A3CB4D-9DEA-44A8-9DB0-1437725FD0D7}" type="pres">
      <dgm:prSet presAssocID="{03935AD1-1F88-4FDF-A77D-106AE2AE932D}" presName="level3hierChild" presStyleCnt="0"/>
      <dgm:spPr/>
    </dgm:pt>
    <dgm:pt modelId="{C43E87AE-EF2C-4B6A-B0B8-088CA1548179}" type="pres">
      <dgm:prSet presAssocID="{A9D003D9-E49D-4791-BD7C-53888FAF4EDF}" presName="conn2-1" presStyleLbl="parChTrans1D3" presStyleIdx="2" presStyleCnt="7" custScaleX="2000000"/>
      <dgm:spPr/>
    </dgm:pt>
    <dgm:pt modelId="{49A14043-F7EB-4954-89CC-D7B8340C4A06}" type="pres">
      <dgm:prSet presAssocID="{A9D003D9-E49D-4791-BD7C-53888FAF4EDF}" presName="connTx" presStyleLbl="parChTrans1D3" presStyleIdx="2" presStyleCnt="7"/>
      <dgm:spPr/>
    </dgm:pt>
    <dgm:pt modelId="{C436CE39-1B07-4983-A8EC-1C8A0D743E72}" type="pres">
      <dgm:prSet presAssocID="{32CF55D9-8B3A-48CA-81B1-4BB69992EB9E}" presName="root2" presStyleCnt="0"/>
      <dgm:spPr/>
    </dgm:pt>
    <dgm:pt modelId="{F7B43EB5-7645-423F-BCDD-257A881D1A0E}" type="pres">
      <dgm:prSet presAssocID="{32CF55D9-8B3A-48CA-81B1-4BB69992EB9E}" presName="LevelTwoTextNode" presStyleLbl="node3" presStyleIdx="2" presStyleCnt="7" custScaleX="275991">
        <dgm:presLayoutVars>
          <dgm:chPref val="3"/>
        </dgm:presLayoutVars>
      </dgm:prSet>
      <dgm:spPr/>
    </dgm:pt>
    <dgm:pt modelId="{747468EA-2198-4815-90A1-1D9CC3390E64}" type="pres">
      <dgm:prSet presAssocID="{32CF55D9-8B3A-48CA-81B1-4BB69992EB9E}" presName="level3hierChild" presStyleCnt="0"/>
      <dgm:spPr/>
    </dgm:pt>
    <dgm:pt modelId="{FA7D064C-FB1A-483A-A586-92573EA7EBC3}" type="pres">
      <dgm:prSet presAssocID="{54A05966-EEBA-4BF4-96FF-69F93B9339A8}" presName="conn2-1" presStyleLbl="parChTrans1D2" presStyleIdx="1" presStyleCnt="3" custScaleX="2000000"/>
      <dgm:spPr/>
    </dgm:pt>
    <dgm:pt modelId="{32CCFFD1-38B5-400B-AF40-C1047989DE30}" type="pres">
      <dgm:prSet presAssocID="{54A05966-EEBA-4BF4-96FF-69F93B9339A8}" presName="connTx" presStyleLbl="parChTrans1D2" presStyleIdx="1" presStyleCnt="3"/>
      <dgm:spPr/>
    </dgm:pt>
    <dgm:pt modelId="{F145AD08-E438-4D67-BB01-6440FE2884D1}" type="pres">
      <dgm:prSet presAssocID="{78697A7D-6D72-4088-AABB-FA99858B0782}" presName="root2" presStyleCnt="0"/>
      <dgm:spPr/>
    </dgm:pt>
    <dgm:pt modelId="{90480B45-ED0E-4BC9-BE59-12A2628BA1BE}" type="pres">
      <dgm:prSet presAssocID="{78697A7D-6D72-4088-AABB-FA99858B0782}" presName="LevelTwoTextNode" presStyleLbl="node2" presStyleIdx="1" presStyleCnt="3" custScaleX="275991">
        <dgm:presLayoutVars>
          <dgm:chPref val="3"/>
        </dgm:presLayoutVars>
      </dgm:prSet>
      <dgm:spPr/>
    </dgm:pt>
    <dgm:pt modelId="{8DF9A799-A667-4F6F-A9DF-CC811B512F53}" type="pres">
      <dgm:prSet presAssocID="{78697A7D-6D72-4088-AABB-FA99858B0782}" presName="level3hierChild" presStyleCnt="0"/>
      <dgm:spPr/>
    </dgm:pt>
    <dgm:pt modelId="{BAFDCB09-E514-4DB3-8CAD-276593F070B7}" type="pres">
      <dgm:prSet presAssocID="{8725BBE8-F3E8-4C18-973F-6F707FBD4BDB}" presName="conn2-1" presStyleLbl="parChTrans1D3" presStyleIdx="3" presStyleCnt="7" custScaleX="2000000"/>
      <dgm:spPr/>
    </dgm:pt>
    <dgm:pt modelId="{00CD4BC3-A3A4-45A3-B3E6-B6D83E0FC4EA}" type="pres">
      <dgm:prSet presAssocID="{8725BBE8-F3E8-4C18-973F-6F707FBD4BDB}" presName="connTx" presStyleLbl="parChTrans1D3" presStyleIdx="3" presStyleCnt="7"/>
      <dgm:spPr/>
    </dgm:pt>
    <dgm:pt modelId="{680704DC-AA47-438C-AA31-24815705F7D3}" type="pres">
      <dgm:prSet presAssocID="{8A32B56F-486A-461E-8771-DBF20A27ADA0}" presName="root2" presStyleCnt="0"/>
      <dgm:spPr/>
    </dgm:pt>
    <dgm:pt modelId="{833927E2-B120-4234-B76F-CCD85F244CAD}" type="pres">
      <dgm:prSet presAssocID="{8A32B56F-486A-461E-8771-DBF20A27ADA0}" presName="LevelTwoTextNode" presStyleLbl="node3" presStyleIdx="3" presStyleCnt="7" custScaleX="275991">
        <dgm:presLayoutVars>
          <dgm:chPref val="3"/>
        </dgm:presLayoutVars>
      </dgm:prSet>
      <dgm:spPr/>
    </dgm:pt>
    <dgm:pt modelId="{85F196E0-954C-43F1-BF77-94F464CAED2B}" type="pres">
      <dgm:prSet presAssocID="{8A32B56F-486A-461E-8771-DBF20A27ADA0}" presName="level3hierChild" presStyleCnt="0"/>
      <dgm:spPr/>
    </dgm:pt>
    <dgm:pt modelId="{852A87D0-6308-4C6D-8B86-0552F00FB23E}" type="pres">
      <dgm:prSet presAssocID="{2FCC4D08-2B7F-44DA-A043-9AB670CFC003}" presName="conn2-1" presStyleLbl="parChTrans1D3" presStyleIdx="4" presStyleCnt="7" custScaleX="2000000"/>
      <dgm:spPr/>
    </dgm:pt>
    <dgm:pt modelId="{0E39BCB4-6AA8-4C0E-9A4B-C238760A773F}" type="pres">
      <dgm:prSet presAssocID="{2FCC4D08-2B7F-44DA-A043-9AB670CFC003}" presName="connTx" presStyleLbl="parChTrans1D3" presStyleIdx="4" presStyleCnt="7"/>
      <dgm:spPr/>
    </dgm:pt>
    <dgm:pt modelId="{5EBDB354-49FE-4141-959D-4DB864E8CD4F}" type="pres">
      <dgm:prSet presAssocID="{4D479A7B-CFA9-4849-B99F-DF8045F03F0C}" presName="root2" presStyleCnt="0"/>
      <dgm:spPr/>
    </dgm:pt>
    <dgm:pt modelId="{A1A2673B-7432-4C7F-AF74-CBFF0197934E}" type="pres">
      <dgm:prSet presAssocID="{4D479A7B-CFA9-4849-B99F-DF8045F03F0C}" presName="LevelTwoTextNode" presStyleLbl="node3" presStyleIdx="4" presStyleCnt="7" custScaleX="275991">
        <dgm:presLayoutVars>
          <dgm:chPref val="3"/>
        </dgm:presLayoutVars>
      </dgm:prSet>
      <dgm:spPr/>
    </dgm:pt>
    <dgm:pt modelId="{D23D910A-F940-40DF-9BEC-ACB1E693C217}" type="pres">
      <dgm:prSet presAssocID="{4D479A7B-CFA9-4849-B99F-DF8045F03F0C}" presName="level3hierChild" presStyleCnt="0"/>
      <dgm:spPr/>
    </dgm:pt>
    <dgm:pt modelId="{81411CDF-6182-4C9A-8213-24B7C1E7873C}" type="pres">
      <dgm:prSet presAssocID="{5314863A-C821-4FE1-8549-ABE092B46A36}" presName="conn2-1" presStyleLbl="parChTrans1D2" presStyleIdx="2" presStyleCnt="3" custScaleX="2000000"/>
      <dgm:spPr/>
    </dgm:pt>
    <dgm:pt modelId="{6F99317B-4B70-434D-B78E-775F85BB018A}" type="pres">
      <dgm:prSet presAssocID="{5314863A-C821-4FE1-8549-ABE092B46A36}" presName="connTx" presStyleLbl="parChTrans1D2" presStyleIdx="2" presStyleCnt="3"/>
      <dgm:spPr/>
    </dgm:pt>
    <dgm:pt modelId="{BDF1AEFB-EED9-4C40-94D5-1B1B4D9D61B0}" type="pres">
      <dgm:prSet presAssocID="{EF86C1B2-783B-4C16-9B78-D28B7447BD85}" presName="root2" presStyleCnt="0"/>
      <dgm:spPr/>
    </dgm:pt>
    <dgm:pt modelId="{08E2186A-CA2D-4B5C-A2DE-55AC5C5B0709}" type="pres">
      <dgm:prSet presAssocID="{EF86C1B2-783B-4C16-9B78-D28B7447BD85}" presName="LevelTwoTextNode" presStyleLbl="node2" presStyleIdx="2" presStyleCnt="3" custScaleX="275991">
        <dgm:presLayoutVars>
          <dgm:chPref val="3"/>
        </dgm:presLayoutVars>
      </dgm:prSet>
      <dgm:spPr/>
    </dgm:pt>
    <dgm:pt modelId="{E28E4287-55AD-4E46-98BA-F2C1DCC01955}" type="pres">
      <dgm:prSet presAssocID="{EF86C1B2-783B-4C16-9B78-D28B7447BD85}" presName="level3hierChild" presStyleCnt="0"/>
      <dgm:spPr/>
    </dgm:pt>
    <dgm:pt modelId="{E5E9CD7B-517D-4F23-9C8F-90054A629138}" type="pres">
      <dgm:prSet presAssocID="{56B23E26-2F53-4F3A-B98C-F397D47EAFCA}" presName="conn2-1" presStyleLbl="parChTrans1D3" presStyleIdx="5" presStyleCnt="7" custScaleX="2000000"/>
      <dgm:spPr/>
    </dgm:pt>
    <dgm:pt modelId="{EE7A78E6-C209-40D1-BBBC-B34FBB869F4C}" type="pres">
      <dgm:prSet presAssocID="{56B23E26-2F53-4F3A-B98C-F397D47EAFCA}" presName="connTx" presStyleLbl="parChTrans1D3" presStyleIdx="5" presStyleCnt="7"/>
      <dgm:spPr/>
    </dgm:pt>
    <dgm:pt modelId="{84C7F1E4-9986-4466-91FC-1982740CCD66}" type="pres">
      <dgm:prSet presAssocID="{5F5E8708-B397-4424-8923-33CDE88AE747}" presName="root2" presStyleCnt="0"/>
      <dgm:spPr/>
    </dgm:pt>
    <dgm:pt modelId="{58103834-57A7-4D1E-AB59-20AE46BA5B98}" type="pres">
      <dgm:prSet presAssocID="{5F5E8708-B397-4424-8923-33CDE88AE747}" presName="LevelTwoTextNode" presStyleLbl="node3" presStyleIdx="5" presStyleCnt="7" custScaleX="275991">
        <dgm:presLayoutVars>
          <dgm:chPref val="3"/>
        </dgm:presLayoutVars>
      </dgm:prSet>
      <dgm:spPr/>
    </dgm:pt>
    <dgm:pt modelId="{B8370076-C331-4499-96FD-AAF7E7F3F9F2}" type="pres">
      <dgm:prSet presAssocID="{5F5E8708-B397-4424-8923-33CDE88AE747}" presName="level3hierChild" presStyleCnt="0"/>
      <dgm:spPr/>
    </dgm:pt>
    <dgm:pt modelId="{BAF2C165-8CEA-48C1-BF28-75455BD4724E}" type="pres">
      <dgm:prSet presAssocID="{AD45C11F-5017-4A67-8BA9-31F89D993C3A}" presName="conn2-1" presStyleLbl="parChTrans1D3" presStyleIdx="6" presStyleCnt="7" custScaleX="2000000"/>
      <dgm:spPr/>
    </dgm:pt>
    <dgm:pt modelId="{73FA6C35-75E1-4D4C-ACBD-1C60DA097E18}" type="pres">
      <dgm:prSet presAssocID="{AD45C11F-5017-4A67-8BA9-31F89D993C3A}" presName="connTx" presStyleLbl="parChTrans1D3" presStyleIdx="6" presStyleCnt="7"/>
      <dgm:spPr/>
    </dgm:pt>
    <dgm:pt modelId="{733AFF06-F2EA-4806-8349-96B83187B149}" type="pres">
      <dgm:prSet presAssocID="{7216F262-6364-4024-8187-8FEFAE965D31}" presName="root2" presStyleCnt="0"/>
      <dgm:spPr/>
    </dgm:pt>
    <dgm:pt modelId="{A2B2E008-0B74-4DF7-B895-6C551EA7961A}" type="pres">
      <dgm:prSet presAssocID="{7216F262-6364-4024-8187-8FEFAE965D31}" presName="LevelTwoTextNode" presStyleLbl="node3" presStyleIdx="6" presStyleCnt="7" custScaleX="275991">
        <dgm:presLayoutVars>
          <dgm:chPref val="3"/>
        </dgm:presLayoutVars>
      </dgm:prSet>
      <dgm:spPr/>
    </dgm:pt>
    <dgm:pt modelId="{BEA52829-0323-4970-B52A-1446E7BF1FCB}" type="pres">
      <dgm:prSet presAssocID="{7216F262-6364-4024-8187-8FEFAE965D31}" presName="level3hierChild" presStyleCnt="0"/>
      <dgm:spPr/>
    </dgm:pt>
  </dgm:ptLst>
  <dgm:cxnLst>
    <dgm:cxn modelId="{30566A19-7389-4D56-9047-0837F33ECD9D}" type="presOf" srcId="{7216F262-6364-4024-8187-8FEFAE965D31}" destId="{A2B2E008-0B74-4DF7-B895-6C551EA7961A}" srcOrd="0" destOrd="0" presId="urn:microsoft.com/office/officeart/2005/8/layout/hierarchy2"/>
    <dgm:cxn modelId="{FE638E20-9532-4AB2-BD18-E7CA0B1E7E42}" type="presOf" srcId="{23841568-B957-41ED-8676-1825E018739D}" destId="{11FD88B8-5E83-4B85-8CB9-372CBE8A58AC}" srcOrd="1" destOrd="0" presId="urn:microsoft.com/office/officeart/2005/8/layout/hierarchy2"/>
    <dgm:cxn modelId="{1855EA21-0346-4F0F-95EC-130A9E438359}" type="presOf" srcId="{2FCC4D08-2B7F-44DA-A043-9AB670CFC003}" destId="{852A87D0-6308-4C6D-8B86-0552F00FB23E}" srcOrd="0" destOrd="0" presId="urn:microsoft.com/office/officeart/2005/8/layout/hierarchy2"/>
    <dgm:cxn modelId="{2FFABE25-CA01-49BE-A367-71DE54A995CE}" type="presOf" srcId="{AD45C11F-5017-4A67-8BA9-31F89D993C3A}" destId="{BAF2C165-8CEA-48C1-BF28-75455BD4724E}" srcOrd="0" destOrd="0" presId="urn:microsoft.com/office/officeart/2005/8/layout/hierarchy2"/>
    <dgm:cxn modelId="{A3D1CD2E-F04E-4814-8219-915D2052F7C5}" srcId="{3769FD77-A4FB-4E74-BD83-E1988EF9806B}" destId="{2FBC1B1F-7DB6-48C2-A9F4-85E33F3BF960}" srcOrd="0" destOrd="0" parTransId="{0B575411-E1C7-4318-955C-DB14A70465AE}" sibTransId="{85760C84-7AF6-4AD4-B2F7-99485A178C0F}"/>
    <dgm:cxn modelId="{48DB1134-23AC-4FB6-951C-B9A9FCAD2F86}" srcId="{2DC0675B-A9B8-493B-A81F-8F4BC970EC2E}" destId="{EF86C1B2-783B-4C16-9B78-D28B7447BD85}" srcOrd="2" destOrd="0" parTransId="{5314863A-C821-4FE1-8549-ABE092B46A36}" sibTransId="{8E5E462D-5ABB-430D-85B7-5A3DD985BED5}"/>
    <dgm:cxn modelId="{A7C9B734-8FF4-4E15-9FC4-6234D26E5B6B}" type="presOf" srcId="{5314863A-C821-4FE1-8549-ABE092B46A36}" destId="{6F99317B-4B70-434D-B78E-775F85BB018A}" srcOrd="1" destOrd="0" presId="urn:microsoft.com/office/officeart/2005/8/layout/hierarchy2"/>
    <dgm:cxn modelId="{19AF8A39-6AB7-4988-B601-95E370CADA20}" type="presOf" srcId="{AD45C11F-5017-4A67-8BA9-31F89D993C3A}" destId="{73FA6C35-75E1-4D4C-ACBD-1C60DA097E18}" srcOrd="1" destOrd="0" presId="urn:microsoft.com/office/officeart/2005/8/layout/hierarchy2"/>
    <dgm:cxn modelId="{C704E83A-C11E-4583-8844-7F47540C2467}" srcId="{2DC0675B-A9B8-493B-A81F-8F4BC970EC2E}" destId="{3769FD77-A4FB-4E74-BD83-E1988EF9806B}" srcOrd="0" destOrd="0" parTransId="{23841568-B957-41ED-8676-1825E018739D}" sibTransId="{2D7AE426-A0AB-45CA-9813-B6863E6EF45D}"/>
    <dgm:cxn modelId="{82DD9D5C-F36C-4943-A4C8-C5577E471202}" srcId="{3769FD77-A4FB-4E74-BD83-E1988EF9806B}" destId="{32CF55D9-8B3A-48CA-81B1-4BB69992EB9E}" srcOrd="2" destOrd="0" parTransId="{A9D003D9-E49D-4791-BD7C-53888FAF4EDF}" sibTransId="{85352D75-6171-4C57-8BEC-9225C4B8FD85}"/>
    <dgm:cxn modelId="{AD984E68-9731-4DD3-931B-460269E16F8D}" type="presOf" srcId="{8725BBE8-F3E8-4C18-973F-6F707FBD4BDB}" destId="{00CD4BC3-A3A4-45A3-B3E6-B6D83E0FC4EA}" srcOrd="1" destOrd="0" presId="urn:microsoft.com/office/officeart/2005/8/layout/hierarchy2"/>
    <dgm:cxn modelId="{B4BE0149-898E-44F3-876F-A4EBA2CD4E7B}" type="presOf" srcId="{32CF55D9-8B3A-48CA-81B1-4BB69992EB9E}" destId="{F7B43EB5-7645-423F-BCDD-257A881D1A0E}" srcOrd="0" destOrd="0" presId="urn:microsoft.com/office/officeart/2005/8/layout/hierarchy2"/>
    <dgm:cxn modelId="{D4AA3649-132E-4168-A43A-41606C7FD20E}" srcId="{2DC0675B-A9B8-493B-A81F-8F4BC970EC2E}" destId="{78697A7D-6D72-4088-AABB-FA99858B0782}" srcOrd="1" destOrd="0" parTransId="{54A05966-EEBA-4BF4-96FF-69F93B9339A8}" sibTransId="{35BEE66A-CECD-447C-9612-31BFF3C8A383}"/>
    <dgm:cxn modelId="{E21CA849-665C-4D22-943D-18A4D35FEF39}" type="presOf" srcId="{54A05966-EEBA-4BF4-96FF-69F93B9339A8}" destId="{FA7D064C-FB1A-483A-A586-92573EA7EBC3}" srcOrd="0" destOrd="0" presId="urn:microsoft.com/office/officeart/2005/8/layout/hierarchy2"/>
    <dgm:cxn modelId="{947C7C4A-A510-478E-8D8D-03AE8CAA45CF}" type="presOf" srcId="{A9D003D9-E49D-4791-BD7C-53888FAF4EDF}" destId="{49A14043-F7EB-4954-89CC-D7B8340C4A06}" srcOrd="1" destOrd="0" presId="urn:microsoft.com/office/officeart/2005/8/layout/hierarchy2"/>
    <dgm:cxn modelId="{82F4206B-2CC0-43CE-99B6-7C0E51968333}" type="presOf" srcId="{5F5E8708-B397-4424-8923-33CDE88AE747}" destId="{58103834-57A7-4D1E-AB59-20AE46BA5B98}" srcOrd="0" destOrd="0" presId="urn:microsoft.com/office/officeart/2005/8/layout/hierarchy2"/>
    <dgm:cxn modelId="{DB46684B-EE2B-4D27-9DDD-29A75D06927F}" type="presOf" srcId="{A16F3AAA-9971-41FF-B45A-4F69A99A8C21}" destId="{98FAD36B-428E-406A-AA49-13899CB84BB1}" srcOrd="0" destOrd="0" presId="urn:microsoft.com/office/officeart/2005/8/layout/hierarchy2"/>
    <dgm:cxn modelId="{3375AD55-F5B9-4FE9-ADFA-3353CE486DEA}" type="presOf" srcId="{8A32B56F-486A-461E-8771-DBF20A27ADA0}" destId="{833927E2-B120-4234-B76F-CCD85F244CAD}" srcOrd="0" destOrd="0" presId="urn:microsoft.com/office/officeart/2005/8/layout/hierarchy2"/>
    <dgm:cxn modelId="{49046381-86A5-4405-B360-FBB7B84FF5A6}" type="presOf" srcId="{C9E66E4E-9C9F-4146-AB69-F8E3B5E59560}" destId="{2E4042A8-644E-4C8F-B461-36078BABA772}" srcOrd="0" destOrd="0" presId="urn:microsoft.com/office/officeart/2005/8/layout/hierarchy2"/>
    <dgm:cxn modelId="{80F7E982-B75E-4044-8B20-9BD1093BECBD}" type="presOf" srcId="{54A05966-EEBA-4BF4-96FF-69F93B9339A8}" destId="{32CCFFD1-38B5-400B-AF40-C1047989DE30}" srcOrd="1" destOrd="0" presId="urn:microsoft.com/office/officeart/2005/8/layout/hierarchy2"/>
    <dgm:cxn modelId="{3227638F-E3B2-466D-814E-70A57E8671BE}" type="presOf" srcId="{A16F3AAA-9971-41FF-B45A-4F69A99A8C21}" destId="{8C22480F-4B44-42BD-91F0-99D91595103D}" srcOrd="1" destOrd="0" presId="urn:microsoft.com/office/officeart/2005/8/layout/hierarchy2"/>
    <dgm:cxn modelId="{8ADC7394-A3D1-4948-B57E-273D0FE256D1}" srcId="{78697A7D-6D72-4088-AABB-FA99858B0782}" destId="{4D479A7B-CFA9-4849-B99F-DF8045F03F0C}" srcOrd="1" destOrd="0" parTransId="{2FCC4D08-2B7F-44DA-A043-9AB670CFC003}" sibTransId="{C4A5F109-0DE6-442E-8DC4-F6178753C6D5}"/>
    <dgm:cxn modelId="{EA470797-2E44-43D0-B2B0-6F645DB46266}" type="presOf" srcId="{03935AD1-1F88-4FDF-A77D-106AE2AE932D}" destId="{0E123AB8-88CA-4E36-8340-FF3A2D88E726}" srcOrd="0" destOrd="0" presId="urn:microsoft.com/office/officeart/2005/8/layout/hierarchy2"/>
    <dgm:cxn modelId="{5A62869A-A097-4285-9DE3-9D377F68A989}" type="presOf" srcId="{0B575411-E1C7-4318-955C-DB14A70465AE}" destId="{3979F1CD-F1A4-4D4F-9B24-243D13392690}" srcOrd="1" destOrd="0" presId="urn:microsoft.com/office/officeart/2005/8/layout/hierarchy2"/>
    <dgm:cxn modelId="{2278219B-A01D-4DB9-8D2A-06F3114EAF43}" type="presOf" srcId="{2FCC4D08-2B7F-44DA-A043-9AB670CFC003}" destId="{0E39BCB4-6AA8-4C0E-9A4B-C238760A773F}" srcOrd="1" destOrd="0" presId="urn:microsoft.com/office/officeart/2005/8/layout/hierarchy2"/>
    <dgm:cxn modelId="{FD5865AE-F1AB-4A1F-84D6-B082978102FD}" type="presOf" srcId="{4D479A7B-CFA9-4849-B99F-DF8045F03F0C}" destId="{A1A2673B-7432-4C7F-AF74-CBFF0197934E}" srcOrd="0" destOrd="0" presId="urn:microsoft.com/office/officeart/2005/8/layout/hierarchy2"/>
    <dgm:cxn modelId="{474F01AF-C9AF-4746-ACB0-126E246B31B9}" srcId="{EF86C1B2-783B-4C16-9B78-D28B7447BD85}" destId="{7216F262-6364-4024-8187-8FEFAE965D31}" srcOrd="1" destOrd="0" parTransId="{AD45C11F-5017-4A67-8BA9-31F89D993C3A}" sibTransId="{6576F4B8-16E2-4B23-A083-0BBB5F8CD451}"/>
    <dgm:cxn modelId="{E68EE1B4-568D-4F16-BA88-0F71E63F12A6}" type="presOf" srcId="{8725BBE8-F3E8-4C18-973F-6F707FBD4BDB}" destId="{BAFDCB09-E514-4DB3-8CAD-276593F070B7}" srcOrd="0" destOrd="0" presId="urn:microsoft.com/office/officeart/2005/8/layout/hierarchy2"/>
    <dgm:cxn modelId="{46D4F3BA-7470-42E2-818B-C2DE14265051}" type="presOf" srcId="{3769FD77-A4FB-4E74-BD83-E1988EF9806B}" destId="{8431CF13-01DE-4964-8740-CAF744B01496}" srcOrd="0" destOrd="0" presId="urn:microsoft.com/office/officeart/2005/8/layout/hierarchy2"/>
    <dgm:cxn modelId="{DCB6E1C3-549D-4892-9228-AC32E9C98F45}" srcId="{78697A7D-6D72-4088-AABB-FA99858B0782}" destId="{8A32B56F-486A-461E-8771-DBF20A27ADA0}" srcOrd="0" destOrd="0" parTransId="{8725BBE8-F3E8-4C18-973F-6F707FBD4BDB}" sibTransId="{20514E67-285E-45EB-8094-0EDFF8841144}"/>
    <dgm:cxn modelId="{92551AC5-EA21-438E-AE7F-3CB03010FB9E}" type="presOf" srcId="{5314863A-C821-4FE1-8549-ABE092B46A36}" destId="{81411CDF-6182-4C9A-8213-24B7C1E7873C}" srcOrd="0" destOrd="0" presId="urn:microsoft.com/office/officeart/2005/8/layout/hierarchy2"/>
    <dgm:cxn modelId="{F56E95CA-278F-4F72-9D50-59EC2AB9529A}" type="presOf" srcId="{56B23E26-2F53-4F3A-B98C-F397D47EAFCA}" destId="{E5E9CD7B-517D-4F23-9C8F-90054A629138}" srcOrd="0" destOrd="0" presId="urn:microsoft.com/office/officeart/2005/8/layout/hierarchy2"/>
    <dgm:cxn modelId="{2DBA64CB-F07B-4DA4-A8EC-4D5A7AD7048E}" type="presOf" srcId="{0B575411-E1C7-4318-955C-DB14A70465AE}" destId="{B33F7A5C-6B58-4C85-96A7-98F4F2F61E6C}" srcOrd="0" destOrd="0" presId="urn:microsoft.com/office/officeart/2005/8/layout/hierarchy2"/>
    <dgm:cxn modelId="{0EAD9BCF-F818-4394-85DF-B5A44CE0EB04}" type="presOf" srcId="{23841568-B957-41ED-8676-1825E018739D}" destId="{D090AB95-AE43-4405-A7B7-C5DBD50901F9}" srcOrd="0" destOrd="0" presId="urn:microsoft.com/office/officeart/2005/8/layout/hierarchy2"/>
    <dgm:cxn modelId="{D79ACCD3-7748-46E3-B97A-A88151B18F36}" srcId="{EF86C1B2-783B-4C16-9B78-D28B7447BD85}" destId="{5F5E8708-B397-4424-8923-33CDE88AE747}" srcOrd="0" destOrd="0" parTransId="{56B23E26-2F53-4F3A-B98C-F397D47EAFCA}" sibTransId="{A499F163-D174-4C1A-A015-9D4164D72EBF}"/>
    <dgm:cxn modelId="{6E790FE2-892B-4FBA-9BB6-203847627B2B}" srcId="{C9E66E4E-9C9F-4146-AB69-F8E3B5E59560}" destId="{2DC0675B-A9B8-493B-A81F-8F4BC970EC2E}" srcOrd="0" destOrd="0" parTransId="{05DCE86C-1B47-47F2-8E44-0C327780FC5E}" sibTransId="{5ECC480C-E993-49D6-9137-2F8BEFC458BB}"/>
    <dgm:cxn modelId="{6F8764E3-3611-4E54-BC83-9D6B6E21D6B2}" type="presOf" srcId="{EF86C1B2-783B-4C16-9B78-D28B7447BD85}" destId="{08E2186A-CA2D-4B5C-A2DE-55AC5C5B0709}" srcOrd="0" destOrd="0" presId="urn:microsoft.com/office/officeart/2005/8/layout/hierarchy2"/>
    <dgm:cxn modelId="{82288FEC-E44A-4375-9CFA-C245049805CB}" type="presOf" srcId="{78697A7D-6D72-4088-AABB-FA99858B0782}" destId="{90480B45-ED0E-4BC9-BE59-12A2628BA1BE}" srcOrd="0" destOrd="0" presId="urn:microsoft.com/office/officeart/2005/8/layout/hierarchy2"/>
    <dgm:cxn modelId="{C9F660EE-DED9-44C0-AA0E-EF3C5774E505}" type="presOf" srcId="{56B23E26-2F53-4F3A-B98C-F397D47EAFCA}" destId="{EE7A78E6-C209-40D1-BBBC-B34FBB869F4C}" srcOrd="1" destOrd="0" presId="urn:microsoft.com/office/officeart/2005/8/layout/hierarchy2"/>
    <dgm:cxn modelId="{5F5488FB-471B-4584-8B82-DB959816040B}" srcId="{3769FD77-A4FB-4E74-BD83-E1988EF9806B}" destId="{03935AD1-1F88-4FDF-A77D-106AE2AE932D}" srcOrd="1" destOrd="0" parTransId="{A16F3AAA-9971-41FF-B45A-4F69A99A8C21}" sibTransId="{E0E7E696-C520-407F-8C9C-5C0CA92F930B}"/>
    <dgm:cxn modelId="{880838FC-AA3A-41B8-A31A-F44322680AB6}" type="presOf" srcId="{2FBC1B1F-7DB6-48C2-A9F4-85E33F3BF960}" destId="{44C3ACCF-86F6-4287-85B8-2A74F562902D}" srcOrd="0" destOrd="0" presId="urn:microsoft.com/office/officeart/2005/8/layout/hierarchy2"/>
    <dgm:cxn modelId="{1925E7FC-E89B-4234-B76C-43B629F1729A}" type="presOf" srcId="{2DC0675B-A9B8-493B-A81F-8F4BC970EC2E}" destId="{A04A3AD2-50E3-4DD2-AA49-F86A9B153254}" srcOrd="0" destOrd="0" presId="urn:microsoft.com/office/officeart/2005/8/layout/hierarchy2"/>
    <dgm:cxn modelId="{55AFC0FF-A3C8-460A-8CAA-D47B2DBF44F1}" type="presOf" srcId="{A9D003D9-E49D-4791-BD7C-53888FAF4EDF}" destId="{C43E87AE-EF2C-4B6A-B0B8-088CA1548179}" srcOrd="0" destOrd="0" presId="urn:microsoft.com/office/officeart/2005/8/layout/hierarchy2"/>
    <dgm:cxn modelId="{E32647BB-7C42-46A5-994C-71C338D6E87F}" type="presParOf" srcId="{2E4042A8-644E-4C8F-B461-36078BABA772}" destId="{A863425B-DB09-465E-996A-95B6801A2EF5}" srcOrd="0" destOrd="0" presId="urn:microsoft.com/office/officeart/2005/8/layout/hierarchy2"/>
    <dgm:cxn modelId="{F3E59017-9E39-4CAA-BD49-F886EA5A7663}" type="presParOf" srcId="{A863425B-DB09-465E-996A-95B6801A2EF5}" destId="{A04A3AD2-50E3-4DD2-AA49-F86A9B153254}" srcOrd="0" destOrd="0" presId="urn:microsoft.com/office/officeart/2005/8/layout/hierarchy2"/>
    <dgm:cxn modelId="{553F9118-664B-4030-930C-FEF0B70D2927}" type="presParOf" srcId="{A863425B-DB09-465E-996A-95B6801A2EF5}" destId="{507DD0EA-8333-47A6-AA53-E92D83D86C7E}" srcOrd="1" destOrd="0" presId="urn:microsoft.com/office/officeart/2005/8/layout/hierarchy2"/>
    <dgm:cxn modelId="{DEF35B58-AE83-4322-B6BB-AC390816A24B}" type="presParOf" srcId="{507DD0EA-8333-47A6-AA53-E92D83D86C7E}" destId="{D090AB95-AE43-4405-A7B7-C5DBD50901F9}" srcOrd="0" destOrd="0" presId="urn:microsoft.com/office/officeart/2005/8/layout/hierarchy2"/>
    <dgm:cxn modelId="{E90720B5-C8DB-4FD4-8816-8DD9F0B7547C}" type="presParOf" srcId="{D090AB95-AE43-4405-A7B7-C5DBD50901F9}" destId="{11FD88B8-5E83-4B85-8CB9-372CBE8A58AC}" srcOrd="0" destOrd="0" presId="urn:microsoft.com/office/officeart/2005/8/layout/hierarchy2"/>
    <dgm:cxn modelId="{3629EDD8-9511-4138-A074-464BACD9BF26}" type="presParOf" srcId="{507DD0EA-8333-47A6-AA53-E92D83D86C7E}" destId="{CBB30E33-EA09-4B2F-A4D7-D8ECBB4722A7}" srcOrd="1" destOrd="0" presId="urn:microsoft.com/office/officeart/2005/8/layout/hierarchy2"/>
    <dgm:cxn modelId="{C996CE94-0C0B-4DEF-A6A2-B40D126B3EE2}" type="presParOf" srcId="{CBB30E33-EA09-4B2F-A4D7-D8ECBB4722A7}" destId="{8431CF13-01DE-4964-8740-CAF744B01496}" srcOrd="0" destOrd="0" presId="urn:microsoft.com/office/officeart/2005/8/layout/hierarchy2"/>
    <dgm:cxn modelId="{5B1026C5-DF39-4612-971F-57F6DDD06D6D}" type="presParOf" srcId="{CBB30E33-EA09-4B2F-A4D7-D8ECBB4722A7}" destId="{04591CD0-24C5-491D-A94E-E41318D621DC}" srcOrd="1" destOrd="0" presId="urn:microsoft.com/office/officeart/2005/8/layout/hierarchy2"/>
    <dgm:cxn modelId="{A52E26C4-31A8-4E7C-8580-001E6D064F44}" type="presParOf" srcId="{04591CD0-24C5-491D-A94E-E41318D621DC}" destId="{B33F7A5C-6B58-4C85-96A7-98F4F2F61E6C}" srcOrd="0" destOrd="0" presId="urn:microsoft.com/office/officeart/2005/8/layout/hierarchy2"/>
    <dgm:cxn modelId="{60A13CC0-0B1D-4E3E-8400-C1A5617F2975}" type="presParOf" srcId="{B33F7A5C-6B58-4C85-96A7-98F4F2F61E6C}" destId="{3979F1CD-F1A4-4D4F-9B24-243D13392690}" srcOrd="0" destOrd="0" presId="urn:microsoft.com/office/officeart/2005/8/layout/hierarchy2"/>
    <dgm:cxn modelId="{98940AC5-8AD3-427D-8451-B1190FB9110E}" type="presParOf" srcId="{04591CD0-24C5-491D-A94E-E41318D621DC}" destId="{CDFD4CD2-691D-410D-9DD6-6AEC40F79DE9}" srcOrd="1" destOrd="0" presId="urn:microsoft.com/office/officeart/2005/8/layout/hierarchy2"/>
    <dgm:cxn modelId="{05860514-DF56-446C-BCD1-CF5FE69AC2C3}" type="presParOf" srcId="{CDFD4CD2-691D-410D-9DD6-6AEC40F79DE9}" destId="{44C3ACCF-86F6-4287-85B8-2A74F562902D}" srcOrd="0" destOrd="0" presId="urn:microsoft.com/office/officeart/2005/8/layout/hierarchy2"/>
    <dgm:cxn modelId="{E2E85B8C-B3E7-41C2-8BEF-8147F86384FD}" type="presParOf" srcId="{CDFD4CD2-691D-410D-9DD6-6AEC40F79DE9}" destId="{4B8682E2-781A-4BCC-9BA1-5A3CE42EDBF1}" srcOrd="1" destOrd="0" presId="urn:microsoft.com/office/officeart/2005/8/layout/hierarchy2"/>
    <dgm:cxn modelId="{43173508-7FC8-4AD7-9F8A-A1EFA6035478}" type="presParOf" srcId="{04591CD0-24C5-491D-A94E-E41318D621DC}" destId="{98FAD36B-428E-406A-AA49-13899CB84BB1}" srcOrd="2" destOrd="0" presId="urn:microsoft.com/office/officeart/2005/8/layout/hierarchy2"/>
    <dgm:cxn modelId="{CC4DE294-C7ED-44D0-B6D0-DA6433994952}" type="presParOf" srcId="{98FAD36B-428E-406A-AA49-13899CB84BB1}" destId="{8C22480F-4B44-42BD-91F0-99D91595103D}" srcOrd="0" destOrd="0" presId="urn:microsoft.com/office/officeart/2005/8/layout/hierarchy2"/>
    <dgm:cxn modelId="{C40AA061-1DB8-4A41-B8F4-1C34F4B18A7A}" type="presParOf" srcId="{04591CD0-24C5-491D-A94E-E41318D621DC}" destId="{EFECF1D9-257B-49B1-A032-8812106628F8}" srcOrd="3" destOrd="0" presId="urn:microsoft.com/office/officeart/2005/8/layout/hierarchy2"/>
    <dgm:cxn modelId="{F91AFC62-6500-4992-8250-CEC405DC11D0}" type="presParOf" srcId="{EFECF1D9-257B-49B1-A032-8812106628F8}" destId="{0E123AB8-88CA-4E36-8340-FF3A2D88E726}" srcOrd="0" destOrd="0" presId="urn:microsoft.com/office/officeart/2005/8/layout/hierarchy2"/>
    <dgm:cxn modelId="{ED15977B-BE0F-4CDC-AE2B-CAD4AAA1E123}" type="presParOf" srcId="{EFECF1D9-257B-49B1-A032-8812106628F8}" destId="{55A3CB4D-9DEA-44A8-9DB0-1437725FD0D7}" srcOrd="1" destOrd="0" presId="urn:microsoft.com/office/officeart/2005/8/layout/hierarchy2"/>
    <dgm:cxn modelId="{1287A99D-1588-4008-B99B-21668F7DCB47}" type="presParOf" srcId="{04591CD0-24C5-491D-A94E-E41318D621DC}" destId="{C43E87AE-EF2C-4B6A-B0B8-088CA1548179}" srcOrd="4" destOrd="0" presId="urn:microsoft.com/office/officeart/2005/8/layout/hierarchy2"/>
    <dgm:cxn modelId="{49D60CD0-B7BE-40CD-B90E-B0FC3A5EFA3E}" type="presParOf" srcId="{C43E87AE-EF2C-4B6A-B0B8-088CA1548179}" destId="{49A14043-F7EB-4954-89CC-D7B8340C4A06}" srcOrd="0" destOrd="0" presId="urn:microsoft.com/office/officeart/2005/8/layout/hierarchy2"/>
    <dgm:cxn modelId="{1BD045D7-F232-4B5B-B211-7F31084B8861}" type="presParOf" srcId="{04591CD0-24C5-491D-A94E-E41318D621DC}" destId="{C436CE39-1B07-4983-A8EC-1C8A0D743E72}" srcOrd="5" destOrd="0" presId="urn:microsoft.com/office/officeart/2005/8/layout/hierarchy2"/>
    <dgm:cxn modelId="{7B268377-8D3A-481A-876E-43DA9628E1C7}" type="presParOf" srcId="{C436CE39-1B07-4983-A8EC-1C8A0D743E72}" destId="{F7B43EB5-7645-423F-BCDD-257A881D1A0E}" srcOrd="0" destOrd="0" presId="urn:microsoft.com/office/officeart/2005/8/layout/hierarchy2"/>
    <dgm:cxn modelId="{48EAA7BF-E12A-43DB-AED1-A819807E79CB}" type="presParOf" srcId="{C436CE39-1B07-4983-A8EC-1C8A0D743E72}" destId="{747468EA-2198-4815-90A1-1D9CC3390E64}" srcOrd="1" destOrd="0" presId="urn:microsoft.com/office/officeart/2005/8/layout/hierarchy2"/>
    <dgm:cxn modelId="{652CAF13-34BE-4592-80D7-7D3C2FBF15F1}" type="presParOf" srcId="{507DD0EA-8333-47A6-AA53-E92D83D86C7E}" destId="{FA7D064C-FB1A-483A-A586-92573EA7EBC3}" srcOrd="2" destOrd="0" presId="urn:microsoft.com/office/officeart/2005/8/layout/hierarchy2"/>
    <dgm:cxn modelId="{404A22F7-D32B-4837-9165-F7C11C90EFA5}" type="presParOf" srcId="{FA7D064C-FB1A-483A-A586-92573EA7EBC3}" destId="{32CCFFD1-38B5-400B-AF40-C1047989DE30}" srcOrd="0" destOrd="0" presId="urn:microsoft.com/office/officeart/2005/8/layout/hierarchy2"/>
    <dgm:cxn modelId="{D51379FE-8317-41FC-83C3-59645A1B1B7D}" type="presParOf" srcId="{507DD0EA-8333-47A6-AA53-E92D83D86C7E}" destId="{F145AD08-E438-4D67-BB01-6440FE2884D1}" srcOrd="3" destOrd="0" presId="urn:microsoft.com/office/officeart/2005/8/layout/hierarchy2"/>
    <dgm:cxn modelId="{1DDF9C07-0539-433B-8646-0C74AD30D6AC}" type="presParOf" srcId="{F145AD08-E438-4D67-BB01-6440FE2884D1}" destId="{90480B45-ED0E-4BC9-BE59-12A2628BA1BE}" srcOrd="0" destOrd="0" presId="urn:microsoft.com/office/officeart/2005/8/layout/hierarchy2"/>
    <dgm:cxn modelId="{A51E0F3C-5872-4708-81C5-71074D900A78}" type="presParOf" srcId="{F145AD08-E438-4D67-BB01-6440FE2884D1}" destId="{8DF9A799-A667-4F6F-A9DF-CC811B512F53}" srcOrd="1" destOrd="0" presId="urn:microsoft.com/office/officeart/2005/8/layout/hierarchy2"/>
    <dgm:cxn modelId="{F55C31BB-21AE-41A1-A737-359D23808E21}" type="presParOf" srcId="{8DF9A799-A667-4F6F-A9DF-CC811B512F53}" destId="{BAFDCB09-E514-4DB3-8CAD-276593F070B7}" srcOrd="0" destOrd="0" presId="urn:microsoft.com/office/officeart/2005/8/layout/hierarchy2"/>
    <dgm:cxn modelId="{9FEAE2BC-823C-43CD-903B-E7FF6C39E2B7}" type="presParOf" srcId="{BAFDCB09-E514-4DB3-8CAD-276593F070B7}" destId="{00CD4BC3-A3A4-45A3-B3E6-B6D83E0FC4EA}" srcOrd="0" destOrd="0" presId="urn:microsoft.com/office/officeart/2005/8/layout/hierarchy2"/>
    <dgm:cxn modelId="{F171D9FC-BCEE-4D76-8182-9A95AC87B52C}" type="presParOf" srcId="{8DF9A799-A667-4F6F-A9DF-CC811B512F53}" destId="{680704DC-AA47-438C-AA31-24815705F7D3}" srcOrd="1" destOrd="0" presId="urn:microsoft.com/office/officeart/2005/8/layout/hierarchy2"/>
    <dgm:cxn modelId="{3485DF51-AAF2-45F3-B251-35919813CCD4}" type="presParOf" srcId="{680704DC-AA47-438C-AA31-24815705F7D3}" destId="{833927E2-B120-4234-B76F-CCD85F244CAD}" srcOrd="0" destOrd="0" presId="urn:microsoft.com/office/officeart/2005/8/layout/hierarchy2"/>
    <dgm:cxn modelId="{F57AB4D2-0FB4-40A4-8833-1F38E42E84C7}" type="presParOf" srcId="{680704DC-AA47-438C-AA31-24815705F7D3}" destId="{85F196E0-954C-43F1-BF77-94F464CAED2B}" srcOrd="1" destOrd="0" presId="urn:microsoft.com/office/officeart/2005/8/layout/hierarchy2"/>
    <dgm:cxn modelId="{5FDBBD7B-92E8-4EF2-979A-16E795E8028B}" type="presParOf" srcId="{8DF9A799-A667-4F6F-A9DF-CC811B512F53}" destId="{852A87D0-6308-4C6D-8B86-0552F00FB23E}" srcOrd="2" destOrd="0" presId="urn:microsoft.com/office/officeart/2005/8/layout/hierarchy2"/>
    <dgm:cxn modelId="{D89F1F2B-EB58-4594-AADC-A48C6717B9BE}" type="presParOf" srcId="{852A87D0-6308-4C6D-8B86-0552F00FB23E}" destId="{0E39BCB4-6AA8-4C0E-9A4B-C238760A773F}" srcOrd="0" destOrd="0" presId="urn:microsoft.com/office/officeart/2005/8/layout/hierarchy2"/>
    <dgm:cxn modelId="{B05CCE04-B916-49DA-BA04-082E0ED42AC4}" type="presParOf" srcId="{8DF9A799-A667-4F6F-A9DF-CC811B512F53}" destId="{5EBDB354-49FE-4141-959D-4DB864E8CD4F}" srcOrd="3" destOrd="0" presId="urn:microsoft.com/office/officeart/2005/8/layout/hierarchy2"/>
    <dgm:cxn modelId="{8C1638DB-7451-4F56-AEE4-65EA582DCEDE}" type="presParOf" srcId="{5EBDB354-49FE-4141-959D-4DB864E8CD4F}" destId="{A1A2673B-7432-4C7F-AF74-CBFF0197934E}" srcOrd="0" destOrd="0" presId="urn:microsoft.com/office/officeart/2005/8/layout/hierarchy2"/>
    <dgm:cxn modelId="{FAE56B82-0119-4A40-A133-60BEEA237EB0}" type="presParOf" srcId="{5EBDB354-49FE-4141-959D-4DB864E8CD4F}" destId="{D23D910A-F940-40DF-9BEC-ACB1E693C217}" srcOrd="1" destOrd="0" presId="urn:microsoft.com/office/officeart/2005/8/layout/hierarchy2"/>
    <dgm:cxn modelId="{4A56C32A-703F-49CB-A2DE-5C5E5FE83950}" type="presParOf" srcId="{507DD0EA-8333-47A6-AA53-E92D83D86C7E}" destId="{81411CDF-6182-4C9A-8213-24B7C1E7873C}" srcOrd="4" destOrd="0" presId="urn:microsoft.com/office/officeart/2005/8/layout/hierarchy2"/>
    <dgm:cxn modelId="{A8ABB3E3-B302-4F64-AF75-6016FD7F5726}" type="presParOf" srcId="{81411CDF-6182-4C9A-8213-24B7C1E7873C}" destId="{6F99317B-4B70-434D-B78E-775F85BB018A}" srcOrd="0" destOrd="0" presId="urn:microsoft.com/office/officeart/2005/8/layout/hierarchy2"/>
    <dgm:cxn modelId="{A54542A4-9847-4747-A256-C1A8A78E9BF8}" type="presParOf" srcId="{507DD0EA-8333-47A6-AA53-E92D83D86C7E}" destId="{BDF1AEFB-EED9-4C40-94D5-1B1B4D9D61B0}" srcOrd="5" destOrd="0" presId="urn:microsoft.com/office/officeart/2005/8/layout/hierarchy2"/>
    <dgm:cxn modelId="{E6A6D62B-2E13-4E68-AA5B-0ABE58A3076C}" type="presParOf" srcId="{BDF1AEFB-EED9-4C40-94D5-1B1B4D9D61B0}" destId="{08E2186A-CA2D-4B5C-A2DE-55AC5C5B0709}" srcOrd="0" destOrd="0" presId="urn:microsoft.com/office/officeart/2005/8/layout/hierarchy2"/>
    <dgm:cxn modelId="{BF8E91ED-4E25-407F-B266-D63642DAC745}" type="presParOf" srcId="{BDF1AEFB-EED9-4C40-94D5-1B1B4D9D61B0}" destId="{E28E4287-55AD-4E46-98BA-F2C1DCC01955}" srcOrd="1" destOrd="0" presId="urn:microsoft.com/office/officeart/2005/8/layout/hierarchy2"/>
    <dgm:cxn modelId="{0E6D56C7-5F25-4195-B8E2-CA6812E24335}" type="presParOf" srcId="{E28E4287-55AD-4E46-98BA-F2C1DCC01955}" destId="{E5E9CD7B-517D-4F23-9C8F-90054A629138}" srcOrd="0" destOrd="0" presId="urn:microsoft.com/office/officeart/2005/8/layout/hierarchy2"/>
    <dgm:cxn modelId="{4CC07061-C60B-4865-93FE-8887CC347275}" type="presParOf" srcId="{E5E9CD7B-517D-4F23-9C8F-90054A629138}" destId="{EE7A78E6-C209-40D1-BBBC-B34FBB869F4C}" srcOrd="0" destOrd="0" presId="urn:microsoft.com/office/officeart/2005/8/layout/hierarchy2"/>
    <dgm:cxn modelId="{5728A120-FE3E-4A3F-A1CF-E66101770E5C}" type="presParOf" srcId="{E28E4287-55AD-4E46-98BA-F2C1DCC01955}" destId="{84C7F1E4-9986-4466-91FC-1982740CCD66}" srcOrd="1" destOrd="0" presId="urn:microsoft.com/office/officeart/2005/8/layout/hierarchy2"/>
    <dgm:cxn modelId="{1C9E6FF7-E3EF-4E55-8817-31D7E090EF4F}" type="presParOf" srcId="{84C7F1E4-9986-4466-91FC-1982740CCD66}" destId="{58103834-57A7-4D1E-AB59-20AE46BA5B98}" srcOrd="0" destOrd="0" presId="urn:microsoft.com/office/officeart/2005/8/layout/hierarchy2"/>
    <dgm:cxn modelId="{64B8106A-C33D-4F15-AAF7-3CE5A032DC7F}" type="presParOf" srcId="{84C7F1E4-9986-4466-91FC-1982740CCD66}" destId="{B8370076-C331-4499-96FD-AAF7E7F3F9F2}" srcOrd="1" destOrd="0" presId="urn:microsoft.com/office/officeart/2005/8/layout/hierarchy2"/>
    <dgm:cxn modelId="{A2E4841B-5CD6-44BE-AE54-EDFE028F575A}" type="presParOf" srcId="{E28E4287-55AD-4E46-98BA-F2C1DCC01955}" destId="{BAF2C165-8CEA-48C1-BF28-75455BD4724E}" srcOrd="2" destOrd="0" presId="urn:microsoft.com/office/officeart/2005/8/layout/hierarchy2"/>
    <dgm:cxn modelId="{73AC49A2-9CC9-4440-BAE8-62186A73F5CE}" type="presParOf" srcId="{BAF2C165-8CEA-48C1-BF28-75455BD4724E}" destId="{73FA6C35-75E1-4D4C-ACBD-1C60DA097E18}" srcOrd="0" destOrd="0" presId="urn:microsoft.com/office/officeart/2005/8/layout/hierarchy2"/>
    <dgm:cxn modelId="{5BACB2BF-F050-4594-81D9-1EDE5268A094}" type="presParOf" srcId="{E28E4287-55AD-4E46-98BA-F2C1DCC01955}" destId="{733AFF06-F2EA-4806-8349-96B83187B149}" srcOrd="3" destOrd="0" presId="urn:microsoft.com/office/officeart/2005/8/layout/hierarchy2"/>
    <dgm:cxn modelId="{F4B8DFF6-D120-409E-83B7-8F4652B53EFA}" type="presParOf" srcId="{733AFF06-F2EA-4806-8349-96B83187B149}" destId="{A2B2E008-0B74-4DF7-B895-6C551EA7961A}" srcOrd="0" destOrd="0" presId="urn:microsoft.com/office/officeart/2005/8/layout/hierarchy2"/>
    <dgm:cxn modelId="{6784CBEA-BBC4-4642-971A-0A2E665C2F4C}" type="presParOf" srcId="{733AFF06-F2EA-4806-8349-96B83187B149}" destId="{BEA52829-0323-4970-B52A-1446E7BF1FC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2B73505-DAAA-415F-A3AD-00D03489FE9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7329783-AA29-4BDA-B46C-5C81966A62D5}">
      <dgm:prSet phldrT="[文本]" custT="1"/>
      <dgm:spPr/>
      <dgm:t>
        <a:bodyPr/>
        <a:lstStyle/>
        <a:p>
          <a:r>
            <a:rPr lang="zh-CN" altLang="en-US" sz="2000" dirty="0"/>
            <a:t>旅游者的定义</a:t>
          </a:r>
        </a:p>
      </dgm:t>
    </dgm:pt>
    <dgm:pt modelId="{C141900A-B144-4ED7-8D9A-8E5F6D8E9466}" type="parTrans" cxnId="{79F787F0-ED18-4741-8536-236307733A39}">
      <dgm:prSet/>
      <dgm:spPr/>
      <dgm:t>
        <a:bodyPr/>
        <a:lstStyle/>
        <a:p>
          <a:endParaRPr lang="zh-CN" altLang="en-US"/>
        </a:p>
      </dgm:t>
    </dgm:pt>
    <dgm:pt modelId="{F763C4FD-1C3C-4CEC-9EBF-B48A834F5F7B}" type="sibTrans" cxnId="{79F787F0-ED18-4741-8536-236307733A39}">
      <dgm:prSet/>
      <dgm:spPr/>
      <dgm:t>
        <a:bodyPr/>
        <a:lstStyle/>
        <a:p>
          <a:endParaRPr lang="zh-CN" altLang="en-US"/>
        </a:p>
      </dgm:t>
    </dgm:pt>
    <dgm:pt modelId="{29F92B33-DF16-420F-8878-C818AFF6B797}">
      <dgm:prSet phldrT="[文本]" custT="1"/>
      <dgm:spPr/>
      <dgm:t>
        <a:bodyPr/>
        <a:lstStyle/>
        <a:p>
          <a:r>
            <a:rPr lang="zh-CN" altLang="en-US" sz="2000" dirty="0"/>
            <a:t>国际旅游</a:t>
          </a:r>
        </a:p>
      </dgm:t>
    </dgm:pt>
    <dgm:pt modelId="{C66A702B-272D-47A3-BCBF-E23B05707777}" type="parTrans" cxnId="{4A2CB0FA-9C47-4AED-AEFC-12138A7455D3}">
      <dgm:prSet custT="1"/>
      <dgm:spPr/>
      <dgm:t>
        <a:bodyPr/>
        <a:lstStyle/>
        <a:p>
          <a:endParaRPr lang="zh-CN" altLang="en-US" sz="2000"/>
        </a:p>
      </dgm:t>
    </dgm:pt>
    <dgm:pt modelId="{6DB8CD77-A518-42A1-8429-2731F0DA184B}" type="sibTrans" cxnId="{4A2CB0FA-9C47-4AED-AEFC-12138A7455D3}">
      <dgm:prSet/>
      <dgm:spPr/>
      <dgm:t>
        <a:bodyPr/>
        <a:lstStyle/>
        <a:p>
          <a:endParaRPr lang="zh-CN" altLang="en-US"/>
        </a:p>
      </dgm:t>
    </dgm:pt>
    <dgm:pt modelId="{A9AB282B-A010-49CF-BDAB-702846B2CCBA}">
      <dgm:prSet phldrT="[文本]" custT="1"/>
      <dgm:spPr/>
      <dgm:t>
        <a:bodyPr/>
        <a:lstStyle/>
        <a:p>
          <a:r>
            <a:rPr lang="zh-CN" altLang="en-US" sz="2000" dirty="0"/>
            <a:t>国际旅游的定义的演变</a:t>
          </a:r>
        </a:p>
      </dgm:t>
    </dgm:pt>
    <dgm:pt modelId="{A147DDC6-9032-4E1E-87A7-5808F966BEB8}" type="parTrans" cxnId="{90F743F8-BA9D-4B4F-9F2F-CCCF711C16C7}">
      <dgm:prSet custT="1"/>
      <dgm:spPr/>
      <dgm:t>
        <a:bodyPr/>
        <a:lstStyle/>
        <a:p>
          <a:endParaRPr lang="zh-CN" altLang="en-US" sz="2000"/>
        </a:p>
      </dgm:t>
    </dgm:pt>
    <dgm:pt modelId="{F947078D-C602-4AF0-ABFF-5007745F26D9}" type="sibTrans" cxnId="{90F743F8-BA9D-4B4F-9F2F-CCCF711C16C7}">
      <dgm:prSet/>
      <dgm:spPr/>
      <dgm:t>
        <a:bodyPr/>
        <a:lstStyle/>
        <a:p>
          <a:endParaRPr lang="zh-CN" altLang="en-US"/>
        </a:p>
      </dgm:t>
    </dgm:pt>
    <dgm:pt modelId="{B86BC1E8-43B3-4623-AA1A-255FF62A5257}">
      <dgm:prSet phldrT="[文本]" custT="1"/>
      <dgm:spPr/>
      <dgm:t>
        <a:bodyPr/>
        <a:lstStyle/>
        <a:p>
          <a:r>
            <a:rPr lang="en-US" altLang="zh-CN" sz="2000" dirty="0"/>
            <a:t>WTO</a:t>
          </a:r>
          <a:r>
            <a:rPr lang="zh-CN" altLang="en-US" sz="2000" dirty="0"/>
            <a:t>术语及相关定义</a:t>
          </a:r>
        </a:p>
      </dgm:t>
    </dgm:pt>
    <dgm:pt modelId="{BBDC863C-B746-4571-9CA4-2AEF3EC8208C}" type="parTrans" cxnId="{8CF2EA3E-31C4-4CE3-A8AF-E3BFF79CD52F}">
      <dgm:prSet custT="1"/>
      <dgm:spPr/>
      <dgm:t>
        <a:bodyPr/>
        <a:lstStyle/>
        <a:p>
          <a:endParaRPr lang="zh-CN" altLang="en-US" sz="2000"/>
        </a:p>
      </dgm:t>
    </dgm:pt>
    <dgm:pt modelId="{86E1E07A-7432-49D2-AD29-99470A24DDC3}" type="sibTrans" cxnId="{8CF2EA3E-31C4-4CE3-A8AF-E3BFF79CD52F}">
      <dgm:prSet/>
      <dgm:spPr/>
      <dgm:t>
        <a:bodyPr/>
        <a:lstStyle/>
        <a:p>
          <a:endParaRPr lang="zh-CN" altLang="en-US"/>
        </a:p>
      </dgm:t>
    </dgm:pt>
    <dgm:pt modelId="{354CA097-D657-4C20-9D8D-EA3B212BAFB4}">
      <dgm:prSet phldrT="[文本]" custT="1"/>
      <dgm:spPr/>
      <dgm:t>
        <a:bodyPr/>
        <a:lstStyle/>
        <a:p>
          <a:r>
            <a:rPr lang="zh-CN" altLang="en-US" sz="2000" dirty="0"/>
            <a:t>国内旅游</a:t>
          </a:r>
          <a:endParaRPr lang="en-US" altLang="zh-CN" sz="2000" dirty="0"/>
        </a:p>
      </dgm:t>
    </dgm:pt>
    <dgm:pt modelId="{AFEEE978-7EDF-4529-91DB-4A5F0CE8CBAD}" type="parTrans" cxnId="{DBFA3FD4-228C-4976-A828-6406C69DDDEC}">
      <dgm:prSet custT="1"/>
      <dgm:spPr/>
      <dgm:t>
        <a:bodyPr/>
        <a:lstStyle/>
        <a:p>
          <a:endParaRPr lang="zh-CN" altLang="en-US" sz="2000"/>
        </a:p>
      </dgm:t>
    </dgm:pt>
    <dgm:pt modelId="{4733D72A-0880-427D-A957-C28B8CB6EC56}" type="sibTrans" cxnId="{DBFA3FD4-228C-4976-A828-6406C69DDDEC}">
      <dgm:prSet/>
      <dgm:spPr/>
      <dgm:t>
        <a:bodyPr/>
        <a:lstStyle/>
        <a:p>
          <a:endParaRPr lang="zh-CN" altLang="en-US"/>
        </a:p>
      </dgm:t>
    </dgm:pt>
    <dgm:pt modelId="{7F891610-2FE0-4F01-96F0-51C6ACA7DD65}">
      <dgm:prSet phldrT="[文本]" custT="1"/>
      <dgm:spPr/>
      <dgm:t>
        <a:bodyPr/>
        <a:lstStyle/>
        <a:p>
          <a:r>
            <a:rPr lang="en-US" altLang="zh-CN" sz="2000" dirty="0"/>
            <a:t>WTO</a:t>
          </a:r>
          <a:r>
            <a:rPr lang="zh-CN" altLang="en-US" sz="2000" dirty="0"/>
            <a:t>关于国内旅游定义的准则</a:t>
          </a:r>
          <a:endParaRPr lang="en-US" altLang="zh-CN" sz="2000" dirty="0"/>
        </a:p>
      </dgm:t>
    </dgm:pt>
    <dgm:pt modelId="{58AFEC1E-2087-4D89-8CAC-AACE4FB1F24D}" type="parTrans" cxnId="{7A1F8944-A46A-46A4-9508-007B3CD88341}">
      <dgm:prSet custT="1"/>
      <dgm:spPr/>
      <dgm:t>
        <a:bodyPr/>
        <a:lstStyle/>
        <a:p>
          <a:endParaRPr lang="zh-CN" altLang="en-US" sz="2000"/>
        </a:p>
      </dgm:t>
    </dgm:pt>
    <dgm:pt modelId="{D9132302-75CF-49EE-9A3A-61362A9BEBD8}" type="sibTrans" cxnId="{7A1F8944-A46A-46A4-9508-007B3CD88341}">
      <dgm:prSet/>
      <dgm:spPr/>
      <dgm:t>
        <a:bodyPr/>
        <a:lstStyle/>
        <a:p>
          <a:endParaRPr lang="zh-CN" altLang="en-US"/>
        </a:p>
      </dgm:t>
    </dgm:pt>
    <dgm:pt modelId="{6C362C69-DCC6-4C0E-8987-A375EFB898D9}" type="pres">
      <dgm:prSet presAssocID="{C2B73505-DAAA-415F-A3AD-00D03489FE9E}" presName="diagram" presStyleCnt="0">
        <dgm:presLayoutVars>
          <dgm:chPref val="1"/>
          <dgm:dir/>
          <dgm:animOne val="branch"/>
          <dgm:animLvl val="lvl"/>
          <dgm:resizeHandles val="exact"/>
        </dgm:presLayoutVars>
      </dgm:prSet>
      <dgm:spPr/>
    </dgm:pt>
    <dgm:pt modelId="{869EFE09-43D1-46F2-AC0E-7EEA3AC60869}" type="pres">
      <dgm:prSet presAssocID="{F7329783-AA29-4BDA-B46C-5C81966A62D5}" presName="root1" presStyleCnt="0"/>
      <dgm:spPr/>
    </dgm:pt>
    <dgm:pt modelId="{AC1E0720-08A6-43EE-BF10-4331BE67B6BC}" type="pres">
      <dgm:prSet presAssocID="{F7329783-AA29-4BDA-B46C-5C81966A62D5}" presName="LevelOneTextNode" presStyleLbl="node0" presStyleIdx="0" presStyleCnt="1" custScaleX="133219">
        <dgm:presLayoutVars>
          <dgm:chPref val="3"/>
        </dgm:presLayoutVars>
      </dgm:prSet>
      <dgm:spPr/>
    </dgm:pt>
    <dgm:pt modelId="{BD51507C-DDF7-432C-A313-3FC830BAA230}" type="pres">
      <dgm:prSet presAssocID="{F7329783-AA29-4BDA-B46C-5C81966A62D5}" presName="level2hierChild" presStyleCnt="0"/>
      <dgm:spPr/>
    </dgm:pt>
    <dgm:pt modelId="{F761FBE3-DC82-4A45-87C9-C6B44F30F4A4}" type="pres">
      <dgm:prSet presAssocID="{C66A702B-272D-47A3-BCBF-E23B05707777}" presName="conn2-1" presStyleLbl="parChTrans1D2" presStyleIdx="0" presStyleCnt="2"/>
      <dgm:spPr/>
    </dgm:pt>
    <dgm:pt modelId="{82F6533D-730D-4E7E-983E-EF0234580972}" type="pres">
      <dgm:prSet presAssocID="{C66A702B-272D-47A3-BCBF-E23B05707777}" presName="connTx" presStyleLbl="parChTrans1D2" presStyleIdx="0" presStyleCnt="2"/>
      <dgm:spPr/>
    </dgm:pt>
    <dgm:pt modelId="{BBB217EF-A842-4094-B1C1-1BF275BB5FCB}" type="pres">
      <dgm:prSet presAssocID="{29F92B33-DF16-420F-8878-C818AFF6B797}" presName="root2" presStyleCnt="0"/>
      <dgm:spPr/>
    </dgm:pt>
    <dgm:pt modelId="{5C177AF2-A3BF-456F-9AC3-EECF9F5DE9C3}" type="pres">
      <dgm:prSet presAssocID="{29F92B33-DF16-420F-8878-C818AFF6B797}" presName="LevelTwoTextNode" presStyleLbl="node2" presStyleIdx="0" presStyleCnt="2">
        <dgm:presLayoutVars>
          <dgm:chPref val="3"/>
        </dgm:presLayoutVars>
      </dgm:prSet>
      <dgm:spPr/>
    </dgm:pt>
    <dgm:pt modelId="{E9100320-DFAD-4B0D-9DD8-6851BB0735C5}" type="pres">
      <dgm:prSet presAssocID="{29F92B33-DF16-420F-8878-C818AFF6B797}" presName="level3hierChild" presStyleCnt="0"/>
      <dgm:spPr/>
    </dgm:pt>
    <dgm:pt modelId="{FA37A709-3BCE-4F70-90C0-0AC9AC598B3E}" type="pres">
      <dgm:prSet presAssocID="{A147DDC6-9032-4E1E-87A7-5808F966BEB8}" presName="conn2-1" presStyleLbl="parChTrans1D3" presStyleIdx="0" presStyleCnt="3"/>
      <dgm:spPr/>
    </dgm:pt>
    <dgm:pt modelId="{CDEFC23B-3D66-4AC9-826B-1EDE30B23885}" type="pres">
      <dgm:prSet presAssocID="{A147DDC6-9032-4E1E-87A7-5808F966BEB8}" presName="connTx" presStyleLbl="parChTrans1D3" presStyleIdx="0" presStyleCnt="3"/>
      <dgm:spPr/>
    </dgm:pt>
    <dgm:pt modelId="{C10D991F-ABEA-4F0E-A40C-15114CF001C1}" type="pres">
      <dgm:prSet presAssocID="{A9AB282B-A010-49CF-BDAB-702846B2CCBA}" presName="root2" presStyleCnt="0"/>
      <dgm:spPr/>
    </dgm:pt>
    <dgm:pt modelId="{DF696A5E-2A18-42BE-A812-1105C63DA5AC}" type="pres">
      <dgm:prSet presAssocID="{A9AB282B-A010-49CF-BDAB-702846B2CCBA}" presName="LevelTwoTextNode" presStyleLbl="node3" presStyleIdx="0" presStyleCnt="3" custScaleX="222051">
        <dgm:presLayoutVars>
          <dgm:chPref val="3"/>
        </dgm:presLayoutVars>
      </dgm:prSet>
      <dgm:spPr/>
    </dgm:pt>
    <dgm:pt modelId="{B0ADF92D-3D8D-4CC1-835D-F2922944BAC6}" type="pres">
      <dgm:prSet presAssocID="{A9AB282B-A010-49CF-BDAB-702846B2CCBA}" presName="level3hierChild" presStyleCnt="0"/>
      <dgm:spPr/>
    </dgm:pt>
    <dgm:pt modelId="{AD074217-9C6A-4804-94F5-ABDBACB4A965}" type="pres">
      <dgm:prSet presAssocID="{BBDC863C-B746-4571-9CA4-2AEF3EC8208C}" presName="conn2-1" presStyleLbl="parChTrans1D3" presStyleIdx="1" presStyleCnt="3"/>
      <dgm:spPr/>
    </dgm:pt>
    <dgm:pt modelId="{169CF6D0-241A-4D31-A182-0AE28FDF46E5}" type="pres">
      <dgm:prSet presAssocID="{BBDC863C-B746-4571-9CA4-2AEF3EC8208C}" presName="connTx" presStyleLbl="parChTrans1D3" presStyleIdx="1" presStyleCnt="3"/>
      <dgm:spPr/>
    </dgm:pt>
    <dgm:pt modelId="{E3249540-F671-4E48-B2B2-2A168BBBDFFD}" type="pres">
      <dgm:prSet presAssocID="{B86BC1E8-43B3-4623-AA1A-255FF62A5257}" presName="root2" presStyleCnt="0"/>
      <dgm:spPr/>
    </dgm:pt>
    <dgm:pt modelId="{4B080D70-0DED-440E-A55A-807AD79F00F3}" type="pres">
      <dgm:prSet presAssocID="{B86BC1E8-43B3-4623-AA1A-255FF62A5257}" presName="LevelTwoTextNode" presStyleLbl="node3" presStyleIdx="1" presStyleCnt="3" custScaleX="222051">
        <dgm:presLayoutVars>
          <dgm:chPref val="3"/>
        </dgm:presLayoutVars>
      </dgm:prSet>
      <dgm:spPr/>
    </dgm:pt>
    <dgm:pt modelId="{708C3878-07FA-4512-B014-3758BE41B99B}" type="pres">
      <dgm:prSet presAssocID="{B86BC1E8-43B3-4623-AA1A-255FF62A5257}" presName="level3hierChild" presStyleCnt="0"/>
      <dgm:spPr/>
    </dgm:pt>
    <dgm:pt modelId="{45A2219B-8C13-485B-91B1-7820DE80A68B}" type="pres">
      <dgm:prSet presAssocID="{AFEEE978-7EDF-4529-91DB-4A5F0CE8CBAD}" presName="conn2-1" presStyleLbl="parChTrans1D2" presStyleIdx="1" presStyleCnt="2"/>
      <dgm:spPr/>
    </dgm:pt>
    <dgm:pt modelId="{00366B6C-B5DC-4AC4-AAC0-6AF15FAA323D}" type="pres">
      <dgm:prSet presAssocID="{AFEEE978-7EDF-4529-91DB-4A5F0CE8CBAD}" presName="connTx" presStyleLbl="parChTrans1D2" presStyleIdx="1" presStyleCnt="2"/>
      <dgm:spPr/>
    </dgm:pt>
    <dgm:pt modelId="{5B629E89-6822-470F-B811-0CA70484C523}" type="pres">
      <dgm:prSet presAssocID="{354CA097-D657-4C20-9D8D-EA3B212BAFB4}" presName="root2" presStyleCnt="0"/>
      <dgm:spPr/>
    </dgm:pt>
    <dgm:pt modelId="{926BF77D-0255-47BB-B46A-EED876AF7C6A}" type="pres">
      <dgm:prSet presAssocID="{354CA097-D657-4C20-9D8D-EA3B212BAFB4}" presName="LevelTwoTextNode" presStyleLbl="node2" presStyleIdx="1" presStyleCnt="2">
        <dgm:presLayoutVars>
          <dgm:chPref val="3"/>
        </dgm:presLayoutVars>
      </dgm:prSet>
      <dgm:spPr/>
    </dgm:pt>
    <dgm:pt modelId="{D9D2226B-2832-4C36-A275-AB8E0DC2EFF2}" type="pres">
      <dgm:prSet presAssocID="{354CA097-D657-4C20-9D8D-EA3B212BAFB4}" presName="level3hierChild" presStyleCnt="0"/>
      <dgm:spPr/>
    </dgm:pt>
    <dgm:pt modelId="{A5A2A409-FE54-478B-A30B-677E0ABF0FD3}" type="pres">
      <dgm:prSet presAssocID="{58AFEC1E-2087-4D89-8CAC-AACE4FB1F24D}" presName="conn2-1" presStyleLbl="parChTrans1D3" presStyleIdx="2" presStyleCnt="3"/>
      <dgm:spPr/>
    </dgm:pt>
    <dgm:pt modelId="{4B604AF7-424E-43DB-AACE-67E5D368A87F}" type="pres">
      <dgm:prSet presAssocID="{58AFEC1E-2087-4D89-8CAC-AACE4FB1F24D}" presName="connTx" presStyleLbl="parChTrans1D3" presStyleIdx="2" presStyleCnt="3"/>
      <dgm:spPr/>
    </dgm:pt>
    <dgm:pt modelId="{4AB97F43-B696-4E5D-9E33-B100DB3D8374}" type="pres">
      <dgm:prSet presAssocID="{7F891610-2FE0-4F01-96F0-51C6ACA7DD65}" presName="root2" presStyleCnt="0"/>
      <dgm:spPr/>
    </dgm:pt>
    <dgm:pt modelId="{B58007BC-E511-4EB1-AAB6-2C791CE1E8C4}" type="pres">
      <dgm:prSet presAssocID="{7F891610-2FE0-4F01-96F0-51C6ACA7DD65}" presName="LevelTwoTextNode" presStyleLbl="node3" presStyleIdx="2" presStyleCnt="3" custScaleX="222051">
        <dgm:presLayoutVars>
          <dgm:chPref val="3"/>
        </dgm:presLayoutVars>
      </dgm:prSet>
      <dgm:spPr/>
    </dgm:pt>
    <dgm:pt modelId="{64C1E95D-FCE3-443E-BD39-E2B5891FD8C4}" type="pres">
      <dgm:prSet presAssocID="{7F891610-2FE0-4F01-96F0-51C6ACA7DD65}" presName="level3hierChild" presStyleCnt="0"/>
      <dgm:spPr/>
    </dgm:pt>
  </dgm:ptLst>
  <dgm:cxnLst>
    <dgm:cxn modelId="{EA9E0402-DC5B-47D5-AE22-23F90B713713}" type="presOf" srcId="{BBDC863C-B746-4571-9CA4-2AEF3EC8208C}" destId="{169CF6D0-241A-4D31-A182-0AE28FDF46E5}" srcOrd="1" destOrd="0" presId="urn:microsoft.com/office/officeart/2005/8/layout/hierarchy2"/>
    <dgm:cxn modelId="{11A8C905-DA7E-41D8-9AD7-6A0E101D919F}" type="presOf" srcId="{AFEEE978-7EDF-4529-91DB-4A5F0CE8CBAD}" destId="{00366B6C-B5DC-4AC4-AAC0-6AF15FAA323D}" srcOrd="1" destOrd="0" presId="urn:microsoft.com/office/officeart/2005/8/layout/hierarchy2"/>
    <dgm:cxn modelId="{ADD1C00A-DDDD-48F2-8301-F85189C7B804}" type="presOf" srcId="{58AFEC1E-2087-4D89-8CAC-AACE4FB1F24D}" destId="{4B604AF7-424E-43DB-AACE-67E5D368A87F}" srcOrd="1" destOrd="0" presId="urn:microsoft.com/office/officeart/2005/8/layout/hierarchy2"/>
    <dgm:cxn modelId="{19145513-D6D4-4D4C-91D7-D7881D8F0939}" type="presOf" srcId="{BBDC863C-B746-4571-9CA4-2AEF3EC8208C}" destId="{AD074217-9C6A-4804-94F5-ABDBACB4A965}" srcOrd="0" destOrd="0" presId="urn:microsoft.com/office/officeart/2005/8/layout/hierarchy2"/>
    <dgm:cxn modelId="{4ED85417-75B1-4296-8134-CD0E2ED66060}" type="presOf" srcId="{C2B73505-DAAA-415F-A3AD-00D03489FE9E}" destId="{6C362C69-DCC6-4C0E-8987-A375EFB898D9}" srcOrd="0" destOrd="0" presId="urn:microsoft.com/office/officeart/2005/8/layout/hierarchy2"/>
    <dgm:cxn modelId="{0CE6EF1C-B070-4FAB-9989-27416471286D}" type="presOf" srcId="{F7329783-AA29-4BDA-B46C-5C81966A62D5}" destId="{AC1E0720-08A6-43EE-BF10-4331BE67B6BC}" srcOrd="0" destOrd="0" presId="urn:microsoft.com/office/officeart/2005/8/layout/hierarchy2"/>
    <dgm:cxn modelId="{3523361D-97C0-4F34-9520-9AE830AD5F79}" type="presOf" srcId="{58AFEC1E-2087-4D89-8CAC-AACE4FB1F24D}" destId="{A5A2A409-FE54-478B-A30B-677E0ABF0FD3}" srcOrd="0" destOrd="0" presId="urn:microsoft.com/office/officeart/2005/8/layout/hierarchy2"/>
    <dgm:cxn modelId="{853F9530-179B-4196-9EB2-EAA44B370557}" type="presOf" srcId="{29F92B33-DF16-420F-8878-C818AFF6B797}" destId="{5C177AF2-A3BF-456F-9AC3-EECF9F5DE9C3}" srcOrd="0" destOrd="0" presId="urn:microsoft.com/office/officeart/2005/8/layout/hierarchy2"/>
    <dgm:cxn modelId="{8CF2EA3E-31C4-4CE3-A8AF-E3BFF79CD52F}" srcId="{29F92B33-DF16-420F-8878-C818AFF6B797}" destId="{B86BC1E8-43B3-4623-AA1A-255FF62A5257}" srcOrd="1" destOrd="0" parTransId="{BBDC863C-B746-4571-9CA4-2AEF3EC8208C}" sibTransId="{86E1E07A-7432-49D2-AD29-99470A24DDC3}"/>
    <dgm:cxn modelId="{A6366842-05CB-47B2-9E7A-6BB65445A584}" type="presOf" srcId="{AFEEE978-7EDF-4529-91DB-4A5F0CE8CBAD}" destId="{45A2219B-8C13-485B-91B1-7820DE80A68B}" srcOrd="0" destOrd="0" presId="urn:microsoft.com/office/officeart/2005/8/layout/hierarchy2"/>
    <dgm:cxn modelId="{7A1F8944-A46A-46A4-9508-007B3CD88341}" srcId="{354CA097-D657-4C20-9D8D-EA3B212BAFB4}" destId="{7F891610-2FE0-4F01-96F0-51C6ACA7DD65}" srcOrd="0" destOrd="0" parTransId="{58AFEC1E-2087-4D89-8CAC-AACE4FB1F24D}" sibTransId="{D9132302-75CF-49EE-9A3A-61362A9BEBD8}"/>
    <dgm:cxn modelId="{49EE5050-786E-46AB-9BC6-0359E0DADB5C}" type="presOf" srcId="{C66A702B-272D-47A3-BCBF-E23B05707777}" destId="{F761FBE3-DC82-4A45-87C9-C6B44F30F4A4}" srcOrd="0" destOrd="0" presId="urn:microsoft.com/office/officeart/2005/8/layout/hierarchy2"/>
    <dgm:cxn modelId="{58F38052-8E7A-4D67-8EB7-2B8F39608106}" type="presOf" srcId="{C66A702B-272D-47A3-BCBF-E23B05707777}" destId="{82F6533D-730D-4E7E-983E-EF0234580972}" srcOrd="1" destOrd="0" presId="urn:microsoft.com/office/officeart/2005/8/layout/hierarchy2"/>
    <dgm:cxn modelId="{351CBA83-6B28-4E18-9E19-D8FB1ED46D14}" type="presOf" srcId="{B86BC1E8-43B3-4623-AA1A-255FF62A5257}" destId="{4B080D70-0DED-440E-A55A-807AD79F00F3}" srcOrd="0" destOrd="0" presId="urn:microsoft.com/office/officeart/2005/8/layout/hierarchy2"/>
    <dgm:cxn modelId="{DF55E2A4-8885-47B4-961F-CA5AE4043D8A}" type="presOf" srcId="{A147DDC6-9032-4E1E-87A7-5808F966BEB8}" destId="{CDEFC23B-3D66-4AC9-826B-1EDE30B23885}" srcOrd="1" destOrd="0" presId="urn:microsoft.com/office/officeart/2005/8/layout/hierarchy2"/>
    <dgm:cxn modelId="{5A3D43CA-D820-4EBC-BC80-71E7E68E4F98}" type="presOf" srcId="{7F891610-2FE0-4F01-96F0-51C6ACA7DD65}" destId="{B58007BC-E511-4EB1-AAB6-2C791CE1E8C4}" srcOrd="0" destOrd="0" presId="urn:microsoft.com/office/officeart/2005/8/layout/hierarchy2"/>
    <dgm:cxn modelId="{DBFA3FD4-228C-4976-A828-6406C69DDDEC}" srcId="{F7329783-AA29-4BDA-B46C-5C81966A62D5}" destId="{354CA097-D657-4C20-9D8D-EA3B212BAFB4}" srcOrd="1" destOrd="0" parTransId="{AFEEE978-7EDF-4529-91DB-4A5F0CE8CBAD}" sibTransId="{4733D72A-0880-427D-A957-C28B8CB6EC56}"/>
    <dgm:cxn modelId="{42A822ED-DE63-45BF-B9D0-ACED2B8C71F4}" type="presOf" srcId="{A9AB282B-A010-49CF-BDAB-702846B2CCBA}" destId="{DF696A5E-2A18-42BE-A812-1105C63DA5AC}" srcOrd="0" destOrd="0" presId="urn:microsoft.com/office/officeart/2005/8/layout/hierarchy2"/>
    <dgm:cxn modelId="{4C0348EF-9E03-4B6B-A57E-184B489D542B}" type="presOf" srcId="{A147DDC6-9032-4E1E-87A7-5808F966BEB8}" destId="{FA37A709-3BCE-4F70-90C0-0AC9AC598B3E}" srcOrd="0" destOrd="0" presId="urn:microsoft.com/office/officeart/2005/8/layout/hierarchy2"/>
    <dgm:cxn modelId="{79F787F0-ED18-4741-8536-236307733A39}" srcId="{C2B73505-DAAA-415F-A3AD-00D03489FE9E}" destId="{F7329783-AA29-4BDA-B46C-5C81966A62D5}" srcOrd="0" destOrd="0" parTransId="{C141900A-B144-4ED7-8D9A-8E5F6D8E9466}" sibTransId="{F763C4FD-1C3C-4CEC-9EBF-B48A834F5F7B}"/>
    <dgm:cxn modelId="{90F743F8-BA9D-4B4F-9F2F-CCCF711C16C7}" srcId="{29F92B33-DF16-420F-8878-C818AFF6B797}" destId="{A9AB282B-A010-49CF-BDAB-702846B2CCBA}" srcOrd="0" destOrd="0" parTransId="{A147DDC6-9032-4E1E-87A7-5808F966BEB8}" sibTransId="{F947078D-C602-4AF0-ABFF-5007745F26D9}"/>
    <dgm:cxn modelId="{4A2CB0FA-9C47-4AED-AEFC-12138A7455D3}" srcId="{F7329783-AA29-4BDA-B46C-5C81966A62D5}" destId="{29F92B33-DF16-420F-8878-C818AFF6B797}" srcOrd="0" destOrd="0" parTransId="{C66A702B-272D-47A3-BCBF-E23B05707777}" sibTransId="{6DB8CD77-A518-42A1-8429-2731F0DA184B}"/>
    <dgm:cxn modelId="{BB9BE6FD-40F1-4463-9896-F3F314D951E8}" type="presOf" srcId="{354CA097-D657-4C20-9D8D-EA3B212BAFB4}" destId="{926BF77D-0255-47BB-B46A-EED876AF7C6A}" srcOrd="0" destOrd="0" presId="urn:microsoft.com/office/officeart/2005/8/layout/hierarchy2"/>
    <dgm:cxn modelId="{BC071A28-6C24-4857-BCA2-462AE8D24282}" type="presParOf" srcId="{6C362C69-DCC6-4C0E-8987-A375EFB898D9}" destId="{869EFE09-43D1-46F2-AC0E-7EEA3AC60869}" srcOrd="0" destOrd="0" presId="urn:microsoft.com/office/officeart/2005/8/layout/hierarchy2"/>
    <dgm:cxn modelId="{D71263B7-9FDE-42E5-AE49-23D102F6B446}" type="presParOf" srcId="{869EFE09-43D1-46F2-AC0E-7EEA3AC60869}" destId="{AC1E0720-08A6-43EE-BF10-4331BE67B6BC}" srcOrd="0" destOrd="0" presId="urn:microsoft.com/office/officeart/2005/8/layout/hierarchy2"/>
    <dgm:cxn modelId="{31B828CE-1D66-4073-8B82-DBBFECDD1EDF}" type="presParOf" srcId="{869EFE09-43D1-46F2-AC0E-7EEA3AC60869}" destId="{BD51507C-DDF7-432C-A313-3FC830BAA230}" srcOrd="1" destOrd="0" presId="urn:microsoft.com/office/officeart/2005/8/layout/hierarchy2"/>
    <dgm:cxn modelId="{1E4EE60A-16C8-4915-A89E-458F38292558}" type="presParOf" srcId="{BD51507C-DDF7-432C-A313-3FC830BAA230}" destId="{F761FBE3-DC82-4A45-87C9-C6B44F30F4A4}" srcOrd="0" destOrd="0" presId="urn:microsoft.com/office/officeart/2005/8/layout/hierarchy2"/>
    <dgm:cxn modelId="{30324B58-EDB8-4B99-A484-8EBFC0FA848A}" type="presParOf" srcId="{F761FBE3-DC82-4A45-87C9-C6B44F30F4A4}" destId="{82F6533D-730D-4E7E-983E-EF0234580972}" srcOrd="0" destOrd="0" presId="urn:microsoft.com/office/officeart/2005/8/layout/hierarchy2"/>
    <dgm:cxn modelId="{629D00CD-3E1E-4297-8FC5-5EF877CE2EA3}" type="presParOf" srcId="{BD51507C-DDF7-432C-A313-3FC830BAA230}" destId="{BBB217EF-A842-4094-B1C1-1BF275BB5FCB}" srcOrd="1" destOrd="0" presId="urn:microsoft.com/office/officeart/2005/8/layout/hierarchy2"/>
    <dgm:cxn modelId="{E742906A-C3FC-4D7A-B91B-5BEB244AB2E7}" type="presParOf" srcId="{BBB217EF-A842-4094-B1C1-1BF275BB5FCB}" destId="{5C177AF2-A3BF-456F-9AC3-EECF9F5DE9C3}" srcOrd="0" destOrd="0" presId="urn:microsoft.com/office/officeart/2005/8/layout/hierarchy2"/>
    <dgm:cxn modelId="{2904A23B-76F4-4035-9649-D65B0DC82CC5}" type="presParOf" srcId="{BBB217EF-A842-4094-B1C1-1BF275BB5FCB}" destId="{E9100320-DFAD-4B0D-9DD8-6851BB0735C5}" srcOrd="1" destOrd="0" presId="urn:microsoft.com/office/officeart/2005/8/layout/hierarchy2"/>
    <dgm:cxn modelId="{651CBB99-456F-4346-80B7-7FB7C084CBD2}" type="presParOf" srcId="{E9100320-DFAD-4B0D-9DD8-6851BB0735C5}" destId="{FA37A709-3BCE-4F70-90C0-0AC9AC598B3E}" srcOrd="0" destOrd="0" presId="urn:microsoft.com/office/officeart/2005/8/layout/hierarchy2"/>
    <dgm:cxn modelId="{A149B3DD-AC0E-4C78-A73B-B84D50FF2902}" type="presParOf" srcId="{FA37A709-3BCE-4F70-90C0-0AC9AC598B3E}" destId="{CDEFC23B-3D66-4AC9-826B-1EDE30B23885}" srcOrd="0" destOrd="0" presId="urn:microsoft.com/office/officeart/2005/8/layout/hierarchy2"/>
    <dgm:cxn modelId="{C5B44066-2F8A-4A56-8BB4-E10904339912}" type="presParOf" srcId="{E9100320-DFAD-4B0D-9DD8-6851BB0735C5}" destId="{C10D991F-ABEA-4F0E-A40C-15114CF001C1}" srcOrd="1" destOrd="0" presId="urn:microsoft.com/office/officeart/2005/8/layout/hierarchy2"/>
    <dgm:cxn modelId="{BAF6BF07-BB52-4BF3-AD40-AC16FCABDE8C}" type="presParOf" srcId="{C10D991F-ABEA-4F0E-A40C-15114CF001C1}" destId="{DF696A5E-2A18-42BE-A812-1105C63DA5AC}" srcOrd="0" destOrd="0" presId="urn:microsoft.com/office/officeart/2005/8/layout/hierarchy2"/>
    <dgm:cxn modelId="{A548EF72-8281-4490-8979-86BD46E791B6}" type="presParOf" srcId="{C10D991F-ABEA-4F0E-A40C-15114CF001C1}" destId="{B0ADF92D-3D8D-4CC1-835D-F2922944BAC6}" srcOrd="1" destOrd="0" presId="urn:microsoft.com/office/officeart/2005/8/layout/hierarchy2"/>
    <dgm:cxn modelId="{4316CAFD-0B04-4CB2-B4A7-6770D0EEEDBF}" type="presParOf" srcId="{E9100320-DFAD-4B0D-9DD8-6851BB0735C5}" destId="{AD074217-9C6A-4804-94F5-ABDBACB4A965}" srcOrd="2" destOrd="0" presId="urn:microsoft.com/office/officeart/2005/8/layout/hierarchy2"/>
    <dgm:cxn modelId="{52831427-DDDA-4F62-BD4C-E6A94C4DAB14}" type="presParOf" srcId="{AD074217-9C6A-4804-94F5-ABDBACB4A965}" destId="{169CF6D0-241A-4D31-A182-0AE28FDF46E5}" srcOrd="0" destOrd="0" presId="urn:microsoft.com/office/officeart/2005/8/layout/hierarchy2"/>
    <dgm:cxn modelId="{84F43274-CB57-4C47-B3A4-109D3ECBF92D}" type="presParOf" srcId="{E9100320-DFAD-4B0D-9DD8-6851BB0735C5}" destId="{E3249540-F671-4E48-B2B2-2A168BBBDFFD}" srcOrd="3" destOrd="0" presId="urn:microsoft.com/office/officeart/2005/8/layout/hierarchy2"/>
    <dgm:cxn modelId="{ACBF41A3-3ADD-420B-84C1-AD2321EF7417}" type="presParOf" srcId="{E3249540-F671-4E48-B2B2-2A168BBBDFFD}" destId="{4B080D70-0DED-440E-A55A-807AD79F00F3}" srcOrd="0" destOrd="0" presId="urn:microsoft.com/office/officeart/2005/8/layout/hierarchy2"/>
    <dgm:cxn modelId="{2BE34C7D-DE15-476C-976E-58822B0318A9}" type="presParOf" srcId="{E3249540-F671-4E48-B2B2-2A168BBBDFFD}" destId="{708C3878-07FA-4512-B014-3758BE41B99B}" srcOrd="1" destOrd="0" presId="urn:microsoft.com/office/officeart/2005/8/layout/hierarchy2"/>
    <dgm:cxn modelId="{3803DB0F-9073-49FC-86DE-589BE9587427}" type="presParOf" srcId="{BD51507C-DDF7-432C-A313-3FC830BAA230}" destId="{45A2219B-8C13-485B-91B1-7820DE80A68B}" srcOrd="2" destOrd="0" presId="urn:microsoft.com/office/officeart/2005/8/layout/hierarchy2"/>
    <dgm:cxn modelId="{62E14636-3652-4656-8F41-D162C9476BD7}" type="presParOf" srcId="{45A2219B-8C13-485B-91B1-7820DE80A68B}" destId="{00366B6C-B5DC-4AC4-AAC0-6AF15FAA323D}" srcOrd="0" destOrd="0" presId="urn:microsoft.com/office/officeart/2005/8/layout/hierarchy2"/>
    <dgm:cxn modelId="{8F6297FD-4B6B-4318-AD20-AA28715B3C6B}" type="presParOf" srcId="{BD51507C-DDF7-432C-A313-3FC830BAA230}" destId="{5B629E89-6822-470F-B811-0CA70484C523}" srcOrd="3" destOrd="0" presId="urn:microsoft.com/office/officeart/2005/8/layout/hierarchy2"/>
    <dgm:cxn modelId="{5A5BD28F-199A-43F4-9D9B-5229E2ED4D37}" type="presParOf" srcId="{5B629E89-6822-470F-B811-0CA70484C523}" destId="{926BF77D-0255-47BB-B46A-EED876AF7C6A}" srcOrd="0" destOrd="0" presId="urn:microsoft.com/office/officeart/2005/8/layout/hierarchy2"/>
    <dgm:cxn modelId="{5BAD3296-1112-438F-8CEC-ED65CE72D0E4}" type="presParOf" srcId="{5B629E89-6822-470F-B811-0CA70484C523}" destId="{D9D2226B-2832-4C36-A275-AB8E0DC2EFF2}" srcOrd="1" destOrd="0" presId="urn:microsoft.com/office/officeart/2005/8/layout/hierarchy2"/>
    <dgm:cxn modelId="{B9EAFD50-AE8A-4DE3-9346-4DE9C15D6D8C}" type="presParOf" srcId="{D9D2226B-2832-4C36-A275-AB8E0DC2EFF2}" destId="{A5A2A409-FE54-478B-A30B-677E0ABF0FD3}" srcOrd="0" destOrd="0" presId="urn:microsoft.com/office/officeart/2005/8/layout/hierarchy2"/>
    <dgm:cxn modelId="{16CF3BD0-3278-4E81-94E1-54DBE887959E}" type="presParOf" srcId="{A5A2A409-FE54-478B-A30B-677E0ABF0FD3}" destId="{4B604AF7-424E-43DB-AACE-67E5D368A87F}" srcOrd="0" destOrd="0" presId="urn:microsoft.com/office/officeart/2005/8/layout/hierarchy2"/>
    <dgm:cxn modelId="{FB57691B-5FE8-4EE7-A0D3-3927C0C1D832}" type="presParOf" srcId="{D9D2226B-2832-4C36-A275-AB8E0DC2EFF2}" destId="{4AB97F43-B696-4E5D-9E33-B100DB3D8374}" srcOrd="1" destOrd="0" presId="urn:microsoft.com/office/officeart/2005/8/layout/hierarchy2"/>
    <dgm:cxn modelId="{35F5BC09-5E96-4A17-9121-55610BBDB69D}" type="presParOf" srcId="{4AB97F43-B696-4E5D-9E33-B100DB3D8374}" destId="{B58007BC-E511-4EB1-AAB6-2C791CE1E8C4}" srcOrd="0" destOrd="0" presId="urn:microsoft.com/office/officeart/2005/8/layout/hierarchy2"/>
    <dgm:cxn modelId="{6876AD88-D852-4963-BEBC-F94AFB011017}" type="presParOf" srcId="{4AB97F43-B696-4E5D-9E33-B100DB3D8374}" destId="{64C1E95D-FCE3-443E-BD39-E2B5891FD8C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D5E04E5-94A4-4B10-BB13-A74BA84D519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5592007-B405-4A52-A1C6-2D5F9FB5CE17}">
      <dgm:prSet phldrT="[文本]" custT="1"/>
      <dgm:spPr/>
      <dgm:t>
        <a:bodyPr/>
        <a:lstStyle/>
        <a:p>
          <a:r>
            <a:rPr lang="zh-CN" altLang="en-US" sz="1800" dirty="0"/>
            <a:t>实现旅游活动的条件</a:t>
          </a:r>
        </a:p>
      </dgm:t>
    </dgm:pt>
    <dgm:pt modelId="{776BF067-5819-423C-A8E8-E600BBA760DC}" type="parTrans" cxnId="{735E0837-FBCD-47AB-B120-B11CFCD0A3BB}">
      <dgm:prSet/>
      <dgm:spPr/>
      <dgm:t>
        <a:bodyPr/>
        <a:lstStyle/>
        <a:p>
          <a:endParaRPr lang="zh-CN" altLang="en-US"/>
        </a:p>
      </dgm:t>
    </dgm:pt>
    <dgm:pt modelId="{598ECE39-2D02-4B39-A03B-41460A7D13F2}" type="sibTrans" cxnId="{735E0837-FBCD-47AB-B120-B11CFCD0A3BB}">
      <dgm:prSet/>
      <dgm:spPr/>
      <dgm:t>
        <a:bodyPr/>
        <a:lstStyle/>
        <a:p>
          <a:endParaRPr lang="zh-CN" altLang="en-US"/>
        </a:p>
      </dgm:t>
    </dgm:pt>
    <dgm:pt modelId="{5955CEFB-B651-4608-B83A-F0E0F19B6AED}">
      <dgm:prSet phldrT="[文本]" custT="1"/>
      <dgm:spPr/>
      <dgm:t>
        <a:bodyPr/>
        <a:lstStyle/>
        <a:p>
          <a:r>
            <a:rPr lang="zh-CN" altLang="en-US" sz="1800" dirty="0"/>
            <a:t>实现旅游活动的客观条件</a:t>
          </a:r>
        </a:p>
      </dgm:t>
    </dgm:pt>
    <dgm:pt modelId="{02CA06BD-36BF-436A-9CDA-39614470A181}" type="parTrans" cxnId="{A717F56C-A30A-4B91-8C3E-1F89BFEA4AAF}">
      <dgm:prSet custT="1"/>
      <dgm:spPr/>
      <dgm:t>
        <a:bodyPr/>
        <a:lstStyle/>
        <a:p>
          <a:endParaRPr lang="zh-CN" altLang="en-US" sz="1800"/>
        </a:p>
      </dgm:t>
    </dgm:pt>
    <dgm:pt modelId="{CB1919EC-CC71-4332-8E46-EC5207DF500B}" type="sibTrans" cxnId="{A717F56C-A30A-4B91-8C3E-1F89BFEA4AAF}">
      <dgm:prSet/>
      <dgm:spPr/>
      <dgm:t>
        <a:bodyPr/>
        <a:lstStyle/>
        <a:p>
          <a:endParaRPr lang="zh-CN" altLang="en-US"/>
        </a:p>
      </dgm:t>
    </dgm:pt>
    <dgm:pt modelId="{B2B96015-1E88-4EB6-BD96-35B1774DA529}">
      <dgm:prSet phldrT="[文本]" custT="1"/>
      <dgm:spPr/>
      <dgm:t>
        <a:bodyPr/>
        <a:lstStyle/>
        <a:p>
          <a:r>
            <a:rPr lang="zh-CN" altLang="en-US" sz="1800" dirty="0"/>
            <a:t>对旅游需求的积极影响</a:t>
          </a:r>
        </a:p>
      </dgm:t>
    </dgm:pt>
    <dgm:pt modelId="{9559D65A-D7BA-4196-940F-EB7DE82556D9}" type="parTrans" cxnId="{9CFF3F61-B5F4-4D40-B3F4-0009778BEF7A}">
      <dgm:prSet custT="1"/>
      <dgm:spPr/>
      <dgm:t>
        <a:bodyPr/>
        <a:lstStyle/>
        <a:p>
          <a:endParaRPr lang="zh-CN" altLang="en-US" sz="1800"/>
        </a:p>
      </dgm:t>
    </dgm:pt>
    <dgm:pt modelId="{2AD4FB49-B209-43B0-BE63-EE2CF4F6BCA0}" type="sibTrans" cxnId="{9CFF3F61-B5F4-4D40-B3F4-0009778BEF7A}">
      <dgm:prSet/>
      <dgm:spPr/>
      <dgm:t>
        <a:bodyPr/>
        <a:lstStyle/>
        <a:p>
          <a:endParaRPr lang="zh-CN" altLang="en-US"/>
        </a:p>
      </dgm:t>
    </dgm:pt>
    <dgm:pt modelId="{192D4766-86E8-4610-8EB7-3A6239D2C33D}">
      <dgm:prSet phldrT="[文本]" custT="1"/>
      <dgm:spPr/>
      <dgm:t>
        <a:bodyPr/>
        <a:lstStyle/>
        <a:p>
          <a:r>
            <a:rPr lang="zh-CN" altLang="en-US" sz="1800" dirty="0"/>
            <a:t>旅游的动机</a:t>
          </a:r>
        </a:p>
      </dgm:t>
    </dgm:pt>
    <dgm:pt modelId="{550D7C35-7516-4FA5-B377-AE66E7BE0537}" type="parTrans" cxnId="{9C1810FC-F55E-48BE-BB87-9FD0C26E17CD}">
      <dgm:prSet custT="1"/>
      <dgm:spPr/>
      <dgm:t>
        <a:bodyPr/>
        <a:lstStyle/>
        <a:p>
          <a:endParaRPr lang="zh-CN" altLang="en-US" sz="1800"/>
        </a:p>
      </dgm:t>
    </dgm:pt>
    <dgm:pt modelId="{D70C2C3B-C123-4D6E-9617-1F9EEDBAB759}" type="sibTrans" cxnId="{9C1810FC-F55E-48BE-BB87-9FD0C26E17CD}">
      <dgm:prSet/>
      <dgm:spPr/>
      <dgm:t>
        <a:bodyPr/>
        <a:lstStyle/>
        <a:p>
          <a:endParaRPr lang="zh-CN" altLang="en-US"/>
        </a:p>
      </dgm:t>
    </dgm:pt>
    <dgm:pt modelId="{25E941C9-AC57-414F-AD88-3652B2B71EB3}">
      <dgm:prSet phldrT="[文本]" custT="1"/>
      <dgm:spPr/>
      <dgm:t>
        <a:bodyPr/>
        <a:lstStyle/>
        <a:p>
          <a:r>
            <a:rPr lang="zh-CN" altLang="en-US" sz="1800" dirty="0"/>
            <a:t>需求</a:t>
          </a:r>
        </a:p>
      </dgm:t>
    </dgm:pt>
    <dgm:pt modelId="{83E09F87-EF81-466A-98EF-5EA0DEE69F6D}" type="parTrans" cxnId="{68648BAE-A85D-48C0-9AC5-8D055028C0B7}">
      <dgm:prSet custT="1"/>
      <dgm:spPr/>
      <dgm:t>
        <a:bodyPr/>
        <a:lstStyle/>
        <a:p>
          <a:endParaRPr lang="zh-CN" altLang="en-US" sz="1800"/>
        </a:p>
      </dgm:t>
    </dgm:pt>
    <dgm:pt modelId="{9ACA4083-266A-4E1E-93BE-65F7EFC6843E}" type="sibTrans" cxnId="{68648BAE-A85D-48C0-9AC5-8D055028C0B7}">
      <dgm:prSet/>
      <dgm:spPr/>
      <dgm:t>
        <a:bodyPr/>
        <a:lstStyle/>
        <a:p>
          <a:endParaRPr lang="zh-CN" altLang="en-US"/>
        </a:p>
      </dgm:t>
    </dgm:pt>
    <dgm:pt modelId="{FA26069E-583F-4C43-BAAD-A93B6757A6BA}">
      <dgm:prSet phldrT="[文本]" custT="1"/>
      <dgm:spPr/>
      <dgm:t>
        <a:bodyPr/>
        <a:lstStyle/>
        <a:p>
          <a:r>
            <a:rPr lang="zh-CN" altLang="en-US" sz="1800" dirty="0"/>
            <a:t>愿望</a:t>
          </a:r>
        </a:p>
      </dgm:t>
    </dgm:pt>
    <dgm:pt modelId="{8BD4FAE4-5203-441E-8D3B-563CAA3A22C7}" type="parTrans" cxnId="{7C6CEF90-EB00-4002-AA28-E640EB8C046C}">
      <dgm:prSet custT="1"/>
      <dgm:spPr/>
      <dgm:t>
        <a:bodyPr/>
        <a:lstStyle/>
        <a:p>
          <a:endParaRPr lang="zh-CN" altLang="en-US" sz="1800"/>
        </a:p>
      </dgm:t>
    </dgm:pt>
    <dgm:pt modelId="{7FD4F666-8597-4488-B536-5FC38727C8F3}" type="sibTrans" cxnId="{7C6CEF90-EB00-4002-AA28-E640EB8C046C}">
      <dgm:prSet/>
      <dgm:spPr/>
      <dgm:t>
        <a:bodyPr/>
        <a:lstStyle/>
        <a:p>
          <a:endParaRPr lang="zh-CN" altLang="en-US"/>
        </a:p>
      </dgm:t>
    </dgm:pt>
    <dgm:pt modelId="{3D101DE9-7737-4D46-BD43-DD37BAC90F81}">
      <dgm:prSet phldrT="[文本]" custT="1"/>
      <dgm:spPr/>
      <dgm:t>
        <a:bodyPr/>
        <a:lstStyle/>
        <a:p>
          <a:r>
            <a:rPr lang="zh-CN" altLang="en-US" sz="1800" dirty="0"/>
            <a:t>动机</a:t>
          </a:r>
        </a:p>
      </dgm:t>
    </dgm:pt>
    <dgm:pt modelId="{6D1A064D-8D90-4825-AEB1-6EECEBD2339B}" type="parTrans" cxnId="{1356982F-48BF-40A6-AC11-21BCB94C17CA}">
      <dgm:prSet custT="1"/>
      <dgm:spPr/>
      <dgm:t>
        <a:bodyPr/>
        <a:lstStyle/>
        <a:p>
          <a:endParaRPr lang="zh-CN" altLang="en-US" sz="1800"/>
        </a:p>
      </dgm:t>
    </dgm:pt>
    <dgm:pt modelId="{85B5B96C-AF1C-41A2-AAA1-C1E334267E39}" type="sibTrans" cxnId="{1356982F-48BF-40A6-AC11-21BCB94C17CA}">
      <dgm:prSet/>
      <dgm:spPr/>
      <dgm:t>
        <a:bodyPr/>
        <a:lstStyle/>
        <a:p>
          <a:endParaRPr lang="zh-CN" altLang="en-US"/>
        </a:p>
      </dgm:t>
    </dgm:pt>
    <dgm:pt modelId="{8284F579-853B-418E-BC0D-50DA62CD5ED8}">
      <dgm:prSet phldrT="[文本]" custT="1"/>
      <dgm:spPr/>
      <dgm:t>
        <a:bodyPr/>
        <a:lstStyle/>
        <a:p>
          <a:r>
            <a:rPr lang="zh-CN" altLang="en-US" sz="1800" dirty="0"/>
            <a:t>营销的作用</a:t>
          </a:r>
        </a:p>
      </dgm:t>
    </dgm:pt>
    <dgm:pt modelId="{9EF7516C-4CDA-48B4-8B2C-BAF1BD63A7B9}" type="parTrans" cxnId="{8D3A5576-937B-42EE-BA16-C9E95C114A63}">
      <dgm:prSet custT="1"/>
      <dgm:spPr/>
      <dgm:t>
        <a:bodyPr/>
        <a:lstStyle/>
        <a:p>
          <a:endParaRPr lang="zh-CN" altLang="en-US" sz="1800"/>
        </a:p>
      </dgm:t>
    </dgm:pt>
    <dgm:pt modelId="{A01EF56B-348A-414F-A2FF-B6FB671F6582}" type="sibTrans" cxnId="{8D3A5576-937B-42EE-BA16-C9E95C114A63}">
      <dgm:prSet/>
      <dgm:spPr/>
      <dgm:t>
        <a:bodyPr/>
        <a:lstStyle/>
        <a:p>
          <a:endParaRPr lang="zh-CN" altLang="en-US"/>
        </a:p>
      </dgm:t>
    </dgm:pt>
    <dgm:pt modelId="{DC2512B4-3F7D-4E54-9D17-6A86968ECCC7}">
      <dgm:prSet phldrT="[文本]" custT="1"/>
      <dgm:spPr/>
      <dgm:t>
        <a:bodyPr/>
        <a:lstStyle/>
        <a:p>
          <a:r>
            <a:rPr lang="zh-CN" altLang="en-US" sz="1800" dirty="0"/>
            <a:t>马斯洛的需求层次模式</a:t>
          </a:r>
        </a:p>
      </dgm:t>
    </dgm:pt>
    <dgm:pt modelId="{E031B16A-DE29-4613-9BB8-C0136E536CC1}" type="parTrans" cxnId="{A46DB5C8-A820-4CA3-AED8-DED5AC1E812F}">
      <dgm:prSet custT="1"/>
      <dgm:spPr/>
      <dgm:t>
        <a:bodyPr/>
        <a:lstStyle/>
        <a:p>
          <a:endParaRPr lang="zh-CN" altLang="en-US" sz="1800"/>
        </a:p>
      </dgm:t>
    </dgm:pt>
    <dgm:pt modelId="{9ADCCA1A-069C-4249-BC8A-32F5B6899B7D}" type="sibTrans" cxnId="{A46DB5C8-A820-4CA3-AED8-DED5AC1E812F}">
      <dgm:prSet/>
      <dgm:spPr/>
      <dgm:t>
        <a:bodyPr/>
        <a:lstStyle/>
        <a:p>
          <a:endParaRPr lang="zh-CN" altLang="en-US"/>
        </a:p>
      </dgm:t>
    </dgm:pt>
    <dgm:pt modelId="{CA5FF494-2146-4D02-AF85-64754FC619F6}">
      <dgm:prSet phldrT="[文本]" custT="1"/>
      <dgm:spPr/>
      <dgm:t>
        <a:bodyPr/>
        <a:lstStyle/>
        <a:p>
          <a:r>
            <a:rPr lang="zh-CN" altLang="en-US" sz="1800" dirty="0"/>
            <a:t>需求、动机和旅游文献参照表现之间的关系</a:t>
          </a:r>
        </a:p>
      </dgm:t>
    </dgm:pt>
    <dgm:pt modelId="{D21CF239-39B9-47C8-8CB3-3D8F38A463E3}" type="parTrans" cxnId="{A97B1496-538F-430A-B005-0BF73C80B468}">
      <dgm:prSet custT="1"/>
      <dgm:spPr/>
      <dgm:t>
        <a:bodyPr/>
        <a:lstStyle/>
        <a:p>
          <a:endParaRPr lang="zh-CN" altLang="en-US" sz="1800"/>
        </a:p>
      </dgm:t>
    </dgm:pt>
    <dgm:pt modelId="{6073CC7F-6EA7-4CBB-8D95-427056D37312}" type="sibTrans" cxnId="{A97B1496-538F-430A-B005-0BF73C80B468}">
      <dgm:prSet/>
      <dgm:spPr/>
      <dgm:t>
        <a:bodyPr/>
        <a:lstStyle/>
        <a:p>
          <a:endParaRPr lang="zh-CN" altLang="en-US"/>
        </a:p>
      </dgm:t>
    </dgm:pt>
    <dgm:pt modelId="{0210B851-EBE2-4D65-8C64-A4402EF531E7}">
      <dgm:prSet phldrT="[文本]" custT="1"/>
      <dgm:spPr/>
      <dgm:t>
        <a:bodyPr/>
        <a:lstStyle/>
        <a:p>
          <a:r>
            <a:rPr lang="zh-CN" altLang="en-US" sz="1800" dirty="0"/>
            <a:t>可随意支配的净收入的增加</a:t>
          </a:r>
        </a:p>
      </dgm:t>
    </dgm:pt>
    <dgm:pt modelId="{D706B44D-266A-4A23-80C5-E7D2FDB36836}" type="parTrans" cxnId="{5EF34E6E-9B4B-4A85-816B-0BB2422F0D63}">
      <dgm:prSet/>
      <dgm:spPr/>
      <dgm:t>
        <a:bodyPr/>
        <a:lstStyle/>
        <a:p>
          <a:endParaRPr lang="zh-CN" altLang="en-US"/>
        </a:p>
      </dgm:t>
    </dgm:pt>
    <dgm:pt modelId="{8ED436F9-F6F9-4805-A8AF-A20B3C94B2C8}" type="sibTrans" cxnId="{5EF34E6E-9B4B-4A85-816B-0BB2422F0D63}">
      <dgm:prSet/>
      <dgm:spPr/>
      <dgm:t>
        <a:bodyPr/>
        <a:lstStyle/>
        <a:p>
          <a:endParaRPr lang="zh-CN" altLang="en-US"/>
        </a:p>
      </dgm:t>
    </dgm:pt>
    <dgm:pt modelId="{9D989CCF-EEC9-442D-AF17-5B973A75B2D2}">
      <dgm:prSet phldrT="[文本]" custT="1"/>
      <dgm:spPr/>
      <dgm:t>
        <a:bodyPr/>
        <a:lstStyle/>
        <a:p>
          <a:r>
            <a:rPr lang="zh-CN" altLang="en-US" sz="1800" dirty="0"/>
            <a:t>受教育水平的提高</a:t>
          </a:r>
        </a:p>
      </dgm:t>
    </dgm:pt>
    <dgm:pt modelId="{944851F6-9179-47D3-9FDB-F18E538FD345}" type="parTrans" cxnId="{0FC3C491-6FDF-4176-8C02-219C84357D6A}">
      <dgm:prSet/>
      <dgm:spPr/>
      <dgm:t>
        <a:bodyPr/>
        <a:lstStyle/>
        <a:p>
          <a:endParaRPr lang="zh-CN" altLang="en-US"/>
        </a:p>
      </dgm:t>
    </dgm:pt>
    <dgm:pt modelId="{AAC8448D-1732-4ECC-B23A-901E74E92427}" type="sibTrans" cxnId="{0FC3C491-6FDF-4176-8C02-219C84357D6A}">
      <dgm:prSet/>
      <dgm:spPr/>
      <dgm:t>
        <a:bodyPr/>
        <a:lstStyle/>
        <a:p>
          <a:endParaRPr lang="zh-CN" altLang="en-US"/>
        </a:p>
      </dgm:t>
    </dgm:pt>
    <dgm:pt modelId="{967E852A-7C50-46B9-8795-1FDD1D7D0FF1}">
      <dgm:prSet phldrT="[文本]" custT="1"/>
      <dgm:spPr/>
      <dgm:t>
        <a:bodyPr/>
        <a:lstStyle/>
        <a:p>
          <a:r>
            <a:rPr lang="zh-CN" altLang="en-US" sz="1800" dirty="0"/>
            <a:t>闲暇时间的增多</a:t>
          </a:r>
        </a:p>
      </dgm:t>
    </dgm:pt>
    <dgm:pt modelId="{017F29ED-9283-4418-AA2B-55992FD4FE45}" type="parTrans" cxnId="{9A14F9EF-DB30-4AB4-AB67-43BDA4426128}">
      <dgm:prSet/>
      <dgm:spPr/>
      <dgm:t>
        <a:bodyPr/>
        <a:lstStyle/>
        <a:p>
          <a:endParaRPr lang="zh-CN" altLang="en-US"/>
        </a:p>
      </dgm:t>
    </dgm:pt>
    <dgm:pt modelId="{7171430C-D745-46BE-95E6-8F11FBA154DA}" type="sibTrans" cxnId="{9A14F9EF-DB30-4AB4-AB67-43BDA4426128}">
      <dgm:prSet/>
      <dgm:spPr/>
      <dgm:t>
        <a:bodyPr/>
        <a:lstStyle/>
        <a:p>
          <a:endParaRPr lang="zh-CN" altLang="en-US"/>
        </a:p>
      </dgm:t>
    </dgm:pt>
    <dgm:pt modelId="{F4367D47-B607-431F-A457-974D5F22D04C}">
      <dgm:prSet phldrT="[文本]" custT="1"/>
      <dgm:spPr/>
      <dgm:t>
        <a:bodyPr/>
        <a:lstStyle/>
        <a:p>
          <a:r>
            <a:rPr lang="zh-CN" altLang="en-US" sz="1800"/>
            <a:t>交通条件的改善和促销活动</a:t>
          </a:r>
          <a:endParaRPr lang="zh-CN" altLang="en-US" sz="1800" dirty="0"/>
        </a:p>
      </dgm:t>
    </dgm:pt>
    <dgm:pt modelId="{A021B21F-F498-4DA6-9677-EA6804446F2F}" type="parTrans" cxnId="{87DA30C1-04BA-4D44-9A80-AD16D8EF8773}">
      <dgm:prSet/>
      <dgm:spPr/>
      <dgm:t>
        <a:bodyPr/>
        <a:lstStyle/>
        <a:p>
          <a:endParaRPr lang="zh-CN" altLang="en-US"/>
        </a:p>
      </dgm:t>
    </dgm:pt>
    <dgm:pt modelId="{439ACEA7-57FB-4DB5-9AB1-6F18FC890EEF}" type="sibTrans" cxnId="{87DA30C1-04BA-4D44-9A80-AD16D8EF8773}">
      <dgm:prSet/>
      <dgm:spPr/>
      <dgm:t>
        <a:bodyPr/>
        <a:lstStyle/>
        <a:p>
          <a:endParaRPr lang="zh-CN" altLang="en-US"/>
        </a:p>
      </dgm:t>
    </dgm:pt>
    <dgm:pt modelId="{AFE2515C-0D83-46AA-AADE-6153D1F69309}" type="pres">
      <dgm:prSet presAssocID="{1D5E04E5-94A4-4B10-BB13-A74BA84D5193}" presName="diagram" presStyleCnt="0">
        <dgm:presLayoutVars>
          <dgm:chPref val="1"/>
          <dgm:dir/>
          <dgm:animOne val="branch"/>
          <dgm:animLvl val="lvl"/>
          <dgm:resizeHandles val="exact"/>
        </dgm:presLayoutVars>
      </dgm:prSet>
      <dgm:spPr/>
    </dgm:pt>
    <dgm:pt modelId="{4567EB32-C28E-41AF-9E74-80DE68134D4B}" type="pres">
      <dgm:prSet presAssocID="{95592007-B405-4A52-A1C6-2D5F9FB5CE17}" presName="root1" presStyleCnt="0"/>
      <dgm:spPr/>
    </dgm:pt>
    <dgm:pt modelId="{E1E73977-649B-47F0-AEE6-C40358EB707E}" type="pres">
      <dgm:prSet presAssocID="{95592007-B405-4A52-A1C6-2D5F9FB5CE17}" presName="LevelOneTextNode" presStyleLbl="node0" presStyleIdx="0" presStyleCnt="1" custScaleX="196477" custScaleY="222539">
        <dgm:presLayoutVars>
          <dgm:chPref val="3"/>
        </dgm:presLayoutVars>
      </dgm:prSet>
      <dgm:spPr/>
    </dgm:pt>
    <dgm:pt modelId="{54A317DB-0386-4CB4-956F-09277DA1DCEB}" type="pres">
      <dgm:prSet presAssocID="{95592007-B405-4A52-A1C6-2D5F9FB5CE17}" presName="level2hierChild" presStyleCnt="0"/>
      <dgm:spPr/>
    </dgm:pt>
    <dgm:pt modelId="{AE9FBB4D-B7B3-42CE-8F90-95B59CBD1F3C}" type="pres">
      <dgm:prSet presAssocID="{02CA06BD-36BF-436A-9CDA-39614470A181}" presName="conn2-1" presStyleLbl="parChTrans1D2" presStyleIdx="0" presStyleCnt="2" custScaleX="2000000"/>
      <dgm:spPr/>
    </dgm:pt>
    <dgm:pt modelId="{43A491E5-D04A-4786-9560-82C7F89DBA22}" type="pres">
      <dgm:prSet presAssocID="{02CA06BD-36BF-436A-9CDA-39614470A181}" presName="connTx" presStyleLbl="parChTrans1D2" presStyleIdx="0" presStyleCnt="2"/>
      <dgm:spPr/>
    </dgm:pt>
    <dgm:pt modelId="{8B8D5D7E-CD19-40BF-9708-FC7C55EB0F9E}" type="pres">
      <dgm:prSet presAssocID="{5955CEFB-B651-4608-B83A-F0E0F19B6AED}" presName="root2" presStyleCnt="0"/>
      <dgm:spPr/>
    </dgm:pt>
    <dgm:pt modelId="{F1382236-3FEB-4DD4-AB48-D927F156D632}" type="pres">
      <dgm:prSet presAssocID="{5955CEFB-B651-4608-B83A-F0E0F19B6AED}" presName="LevelTwoTextNode" presStyleLbl="node2" presStyleIdx="0" presStyleCnt="2" custScaleX="247204" custScaleY="178794">
        <dgm:presLayoutVars>
          <dgm:chPref val="3"/>
        </dgm:presLayoutVars>
      </dgm:prSet>
      <dgm:spPr/>
    </dgm:pt>
    <dgm:pt modelId="{D60AB00C-0236-416F-8E31-8DE2708DACCF}" type="pres">
      <dgm:prSet presAssocID="{5955CEFB-B651-4608-B83A-F0E0F19B6AED}" presName="level3hierChild" presStyleCnt="0"/>
      <dgm:spPr/>
    </dgm:pt>
    <dgm:pt modelId="{D901D309-402A-450D-9016-E99F8DAE9C74}" type="pres">
      <dgm:prSet presAssocID="{9559D65A-D7BA-4196-940F-EB7DE82556D9}" presName="conn2-1" presStyleLbl="parChTrans1D3" presStyleIdx="0" presStyleCnt="7" custScaleX="2000000"/>
      <dgm:spPr/>
    </dgm:pt>
    <dgm:pt modelId="{F444AFF7-1D76-45D5-AB0E-2303A278E209}" type="pres">
      <dgm:prSet presAssocID="{9559D65A-D7BA-4196-940F-EB7DE82556D9}" presName="connTx" presStyleLbl="parChTrans1D3" presStyleIdx="0" presStyleCnt="7"/>
      <dgm:spPr/>
    </dgm:pt>
    <dgm:pt modelId="{C8312167-33F7-491E-B0CA-1B4C5CBCA8E7}" type="pres">
      <dgm:prSet presAssocID="{B2B96015-1E88-4EB6-BD96-35B1774DA529}" presName="root2" presStyleCnt="0"/>
      <dgm:spPr/>
    </dgm:pt>
    <dgm:pt modelId="{3E849920-EA79-4612-8E3A-8E2A05261FBD}" type="pres">
      <dgm:prSet presAssocID="{B2B96015-1E88-4EB6-BD96-35B1774DA529}" presName="LevelTwoTextNode" presStyleLbl="node3" presStyleIdx="0" presStyleCnt="7" custScaleX="247975">
        <dgm:presLayoutVars>
          <dgm:chPref val="3"/>
        </dgm:presLayoutVars>
      </dgm:prSet>
      <dgm:spPr/>
    </dgm:pt>
    <dgm:pt modelId="{2CCC5529-B537-411D-93D1-EB6C1D2E898C}" type="pres">
      <dgm:prSet presAssocID="{B2B96015-1E88-4EB6-BD96-35B1774DA529}" presName="level3hierChild" presStyleCnt="0"/>
      <dgm:spPr/>
    </dgm:pt>
    <dgm:pt modelId="{F7F449C2-2F7C-49B5-8A78-3ED6AF16AE41}" type="pres">
      <dgm:prSet presAssocID="{D706B44D-266A-4A23-80C5-E7D2FDB36836}" presName="conn2-1" presStyleLbl="parChTrans1D4" presStyleIdx="0" presStyleCnt="4"/>
      <dgm:spPr/>
    </dgm:pt>
    <dgm:pt modelId="{3BEA96EC-6196-4563-831E-5567EB455D28}" type="pres">
      <dgm:prSet presAssocID="{D706B44D-266A-4A23-80C5-E7D2FDB36836}" presName="connTx" presStyleLbl="parChTrans1D4" presStyleIdx="0" presStyleCnt="4"/>
      <dgm:spPr/>
    </dgm:pt>
    <dgm:pt modelId="{9D807DFF-B9D9-4B28-AE81-9FC2AB8CEFFE}" type="pres">
      <dgm:prSet presAssocID="{0210B851-EBE2-4D65-8C64-A4402EF531E7}" presName="root2" presStyleCnt="0"/>
      <dgm:spPr/>
    </dgm:pt>
    <dgm:pt modelId="{D4241ED4-E625-43FD-9A93-E63DD17DE72D}" type="pres">
      <dgm:prSet presAssocID="{0210B851-EBE2-4D65-8C64-A4402EF531E7}" presName="LevelTwoTextNode" presStyleLbl="node4" presStyleIdx="0" presStyleCnt="4" custScaleX="297033">
        <dgm:presLayoutVars>
          <dgm:chPref val="3"/>
        </dgm:presLayoutVars>
      </dgm:prSet>
      <dgm:spPr/>
    </dgm:pt>
    <dgm:pt modelId="{5B6E9B82-3A4A-490B-BFA5-4524204AAC8D}" type="pres">
      <dgm:prSet presAssocID="{0210B851-EBE2-4D65-8C64-A4402EF531E7}" presName="level3hierChild" presStyleCnt="0"/>
      <dgm:spPr/>
    </dgm:pt>
    <dgm:pt modelId="{8ADD2B1C-023F-4F36-84D7-2EA83C09D232}" type="pres">
      <dgm:prSet presAssocID="{944851F6-9179-47D3-9FDB-F18E538FD345}" presName="conn2-1" presStyleLbl="parChTrans1D4" presStyleIdx="1" presStyleCnt="4"/>
      <dgm:spPr/>
    </dgm:pt>
    <dgm:pt modelId="{D6E56440-1884-46A7-9FBA-C068FB3FA561}" type="pres">
      <dgm:prSet presAssocID="{944851F6-9179-47D3-9FDB-F18E538FD345}" presName="connTx" presStyleLbl="parChTrans1D4" presStyleIdx="1" presStyleCnt="4"/>
      <dgm:spPr/>
    </dgm:pt>
    <dgm:pt modelId="{B8252F50-D7B5-4DE3-A6CF-C49D79325A77}" type="pres">
      <dgm:prSet presAssocID="{9D989CCF-EEC9-442D-AF17-5B973A75B2D2}" presName="root2" presStyleCnt="0"/>
      <dgm:spPr/>
    </dgm:pt>
    <dgm:pt modelId="{CA7D7773-9226-41F5-B0B9-97E69701D9D3}" type="pres">
      <dgm:prSet presAssocID="{9D989CCF-EEC9-442D-AF17-5B973A75B2D2}" presName="LevelTwoTextNode" presStyleLbl="node4" presStyleIdx="1" presStyleCnt="4" custScaleX="297033">
        <dgm:presLayoutVars>
          <dgm:chPref val="3"/>
        </dgm:presLayoutVars>
      </dgm:prSet>
      <dgm:spPr/>
    </dgm:pt>
    <dgm:pt modelId="{58C206C4-6824-4B1C-AAC7-009064A1ECBA}" type="pres">
      <dgm:prSet presAssocID="{9D989CCF-EEC9-442D-AF17-5B973A75B2D2}" presName="level3hierChild" presStyleCnt="0"/>
      <dgm:spPr/>
    </dgm:pt>
    <dgm:pt modelId="{03B28437-1A91-4FB5-8E95-5AB5F791E402}" type="pres">
      <dgm:prSet presAssocID="{017F29ED-9283-4418-AA2B-55992FD4FE45}" presName="conn2-1" presStyleLbl="parChTrans1D4" presStyleIdx="2" presStyleCnt="4"/>
      <dgm:spPr/>
    </dgm:pt>
    <dgm:pt modelId="{2ABBA65B-364F-4319-B636-3F264063EF1D}" type="pres">
      <dgm:prSet presAssocID="{017F29ED-9283-4418-AA2B-55992FD4FE45}" presName="connTx" presStyleLbl="parChTrans1D4" presStyleIdx="2" presStyleCnt="4"/>
      <dgm:spPr/>
    </dgm:pt>
    <dgm:pt modelId="{5637A85C-CE0F-4655-9225-2B779B8D3399}" type="pres">
      <dgm:prSet presAssocID="{967E852A-7C50-46B9-8795-1FDD1D7D0FF1}" presName="root2" presStyleCnt="0"/>
      <dgm:spPr/>
    </dgm:pt>
    <dgm:pt modelId="{728B96A1-F42A-44A8-9079-F73F91789B1E}" type="pres">
      <dgm:prSet presAssocID="{967E852A-7C50-46B9-8795-1FDD1D7D0FF1}" presName="LevelTwoTextNode" presStyleLbl="node4" presStyleIdx="2" presStyleCnt="4" custScaleX="297033">
        <dgm:presLayoutVars>
          <dgm:chPref val="3"/>
        </dgm:presLayoutVars>
      </dgm:prSet>
      <dgm:spPr/>
    </dgm:pt>
    <dgm:pt modelId="{3A14D0DC-DBB7-4697-BE12-8E77E5D37F00}" type="pres">
      <dgm:prSet presAssocID="{967E852A-7C50-46B9-8795-1FDD1D7D0FF1}" presName="level3hierChild" presStyleCnt="0"/>
      <dgm:spPr/>
    </dgm:pt>
    <dgm:pt modelId="{49B10644-9459-43F1-B8D5-A5E80CB6B2F3}" type="pres">
      <dgm:prSet presAssocID="{A021B21F-F498-4DA6-9677-EA6804446F2F}" presName="conn2-1" presStyleLbl="parChTrans1D4" presStyleIdx="3" presStyleCnt="4"/>
      <dgm:spPr/>
    </dgm:pt>
    <dgm:pt modelId="{499E9FB1-0252-4D41-AFC7-3817164585E7}" type="pres">
      <dgm:prSet presAssocID="{A021B21F-F498-4DA6-9677-EA6804446F2F}" presName="connTx" presStyleLbl="parChTrans1D4" presStyleIdx="3" presStyleCnt="4"/>
      <dgm:spPr/>
    </dgm:pt>
    <dgm:pt modelId="{C4B721FE-C0EC-45BD-8EC3-A602FFAD72AE}" type="pres">
      <dgm:prSet presAssocID="{F4367D47-B607-431F-A457-974D5F22D04C}" presName="root2" presStyleCnt="0"/>
      <dgm:spPr/>
    </dgm:pt>
    <dgm:pt modelId="{A3343C7C-AD2A-4097-A3A5-7F5005CFE45E}" type="pres">
      <dgm:prSet presAssocID="{F4367D47-B607-431F-A457-974D5F22D04C}" presName="LevelTwoTextNode" presStyleLbl="node4" presStyleIdx="3" presStyleCnt="4" custScaleX="297033">
        <dgm:presLayoutVars>
          <dgm:chPref val="3"/>
        </dgm:presLayoutVars>
      </dgm:prSet>
      <dgm:spPr/>
    </dgm:pt>
    <dgm:pt modelId="{AEBB648C-0C2D-4C52-AEB2-62040EF45900}" type="pres">
      <dgm:prSet presAssocID="{F4367D47-B607-431F-A457-974D5F22D04C}" presName="level3hierChild" presStyleCnt="0"/>
      <dgm:spPr/>
    </dgm:pt>
    <dgm:pt modelId="{3E80ADD6-25CC-4A42-9B96-F5A5E1A959FC}" type="pres">
      <dgm:prSet presAssocID="{550D7C35-7516-4FA5-B377-AE66E7BE0537}" presName="conn2-1" presStyleLbl="parChTrans1D2" presStyleIdx="1" presStyleCnt="2" custScaleX="2000000"/>
      <dgm:spPr/>
    </dgm:pt>
    <dgm:pt modelId="{F63FE336-BB94-400A-80AB-9D6A522D044A}" type="pres">
      <dgm:prSet presAssocID="{550D7C35-7516-4FA5-B377-AE66E7BE0537}" presName="connTx" presStyleLbl="parChTrans1D2" presStyleIdx="1" presStyleCnt="2"/>
      <dgm:spPr/>
    </dgm:pt>
    <dgm:pt modelId="{9186F4F0-4BA0-49C8-954C-965A28B6E6E8}" type="pres">
      <dgm:prSet presAssocID="{192D4766-86E8-4610-8EB7-3A6239D2C33D}" presName="root2" presStyleCnt="0"/>
      <dgm:spPr/>
    </dgm:pt>
    <dgm:pt modelId="{20EE8321-CAE2-4399-8613-F78311660E6A}" type="pres">
      <dgm:prSet presAssocID="{192D4766-86E8-4610-8EB7-3A6239D2C33D}" presName="LevelTwoTextNode" presStyleLbl="node2" presStyleIdx="1" presStyleCnt="2" custScaleX="247204" custLinFactNeighborX="-6588" custLinFactNeighborY="65879">
        <dgm:presLayoutVars>
          <dgm:chPref val="3"/>
        </dgm:presLayoutVars>
      </dgm:prSet>
      <dgm:spPr/>
    </dgm:pt>
    <dgm:pt modelId="{ED9EF308-0DDB-4407-9A3C-C3D7CC37F20D}" type="pres">
      <dgm:prSet presAssocID="{192D4766-86E8-4610-8EB7-3A6239D2C33D}" presName="level3hierChild" presStyleCnt="0"/>
      <dgm:spPr/>
    </dgm:pt>
    <dgm:pt modelId="{69D3B744-971C-4C56-AEE3-EE18280B6B94}" type="pres">
      <dgm:prSet presAssocID="{83E09F87-EF81-466A-98EF-5EA0DEE69F6D}" presName="conn2-1" presStyleLbl="parChTrans1D3" presStyleIdx="1" presStyleCnt="7" custScaleX="2000000"/>
      <dgm:spPr/>
    </dgm:pt>
    <dgm:pt modelId="{ADEFE547-45D9-4C26-A731-EAC719E78242}" type="pres">
      <dgm:prSet presAssocID="{83E09F87-EF81-466A-98EF-5EA0DEE69F6D}" presName="connTx" presStyleLbl="parChTrans1D3" presStyleIdx="1" presStyleCnt="7"/>
      <dgm:spPr/>
    </dgm:pt>
    <dgm:pt modelId="{E23BC2C1-772E-4C6D-A72F-7BBE9F588A4F}" type="pres">
      <dgm:prSet presAssocID="{25E941C9-AC57-414F-AD88-3652B2B71EB3}" presName="root2" presStyleCnt="0"/>
      <dgm:spPr/>
    </dgm:pt>
    <dgm:pt modelId="{CBAFBBF1-73EA-4DCE-A1B8-13E866E50F0D}" type="pres">
      <dgm:prSet presAssocID="{25E941C9-AC57-414F-AD88-3652B2B71EB3}" presName="LevelTwoTextNode" presStyleLbl="node3" presStyleIdx="1" presStyleCnt="7" custScaleX="278134">
        <dgm:presLayoutVars>
          <dgm:chPref val="3"/>
        </dgm:presLayoutVars>
      </dgm:prSet>
      <dgm:spPr/>
    </dgm:pt>
    <dgm:pt modelId="{11FA1398-CC6E-44DB-A1CF-4F14478788DF}" type="pres">
      <dgm:prSet presAssocID="{25E941C9-AC57-414F-AD88-3652B2B71EB3}" presName="level3hierChild" presStyleCnt="0"/>
      <dgm:spPr/>
    </dgm:pt>
    <dgm:pt modelId="{F7EFF443-857F-40B8-A122-518C4FE3EC56}" type="pres">
      <dgm:prSet presAssocID="{8BD4FAE4-5203-441E-8D3B-563CAA3A22C7}" presName="conn2-1" presStyleLbl="parChTrans1D3" presStyleIdx="2" presStyleCnt="7" custScaleX="2000000"/>
      <dgm:spPr/>
    </dgm:pt>
    <dgm:pt modelId="{EAD83349-A358-4486-A379-28011BB6CF50}" type="pres">
      <dgm:prSet presAssocID="{8BD4FAE4-5203-441E-8D3B-563CAA3A22C7}" presName="connTx" presStyleLbl="parChTrans1D3" presStyleIdx="2" presStyleCnt="7"/>
      <dgm:spPr/>
    </dgm:pt>
    <dgm:pt modelId="{6144C95E-48E0-443B-8215-A97262F092FE}" type="pres">
      <dgm:prSet presAssocID="{FA26069E-583F-4C43-BAAD-A93B6757A6BA}" presName="root2" presStyleCnt="0"/>
      <dgm:spPr/>
    </dgm:pt>
    <dgm:pt modelId="{26683097-EB7D-4256-AACE-08E3CBBE0DD0}" type="pres">
      <dgm:prSet presAssocID="{FA26069E-583F-4C43-BAAD-A93B6757A6BA}" presName="LevelTwoTextNode" presStyleLbl="node3" presStyleIdx="2" presStyleCnt="7" custScaleX="278134">
        <dgm:presLayoutVars>
          <dgm:chPref val="3"/>
        </dgm:presLayoutVars>
      </dgm:prSet>
      <dgm:spPr/>
    </dgm:pt>
    <dgm:pt modelId="{48827EF6-2206-45D9-821C-0B2CC8697D3A}" type="pres">
      <dgm:prSet presAssocID="{FA26069E-583F-4C43-BAAD-A93B6757A6BA}" presName="level3hierChild" presStyleCnt="0"/>
      <dgm:spPr/>
    </dgm:pt>
    <dgm:pt modelId="{7D3D1249-C423-4D63-90EB-C71F56A425FD}" type="pres">
      <dgm:prSet presAssocID="{6D1A064D-8D90-4825-AEB1-6EECEBD2339B}" presName="conn2-1" presStyleLbl="parChTrans1D3" presStyleIdx="3" presStyleCnt="7" custScaleX="2000000"/>
      <dgm:spPr/>
    </dgm:pt>
    <dgm:pt modelId="{84C4AD52-8D84-40CD-B6B2-85706F17CCFB}" type="pres">
      <dgm:prSet presAssocID="{6D1A064D-8D90-4825-AEB1-6EECEBD2339B}" presName="connTx" presStyleLbl="parChTrans1D3" presStyleIdx="3" presStyleCnt="7"/>
      <dgm:spPr/>
    </dgm:pt>
    <dgm:pt modelId="{64B8A79F-C824-472A-88B1-442529B3362F}" type="pres">
      <dgm:prSet presAssocID="{3D101DE9-7737-4D46-BD43-DD37BAC90F81}" presName="root2" presStyleCnt="0"/>
      <dgm:spPr/>
    </dgm:pt>
    <dgm:pt modelId="{DBC55C7A-D4B9-49D6-B4DF-4D4344857CDF}" type="pres">
      <dgm:prSet presAssocID="{3D101DE9-7737-4D46-BD43-DD37BAC90F81}" presName="LevelTwoTextNode" presStyleLbl="node3" presStyleIdx="3" presStyleCnt="7" custScaleX="278134">
        <dgm:presLayoutVars>
          <dgm:chPref val="3"/>
        </dgm:presLayoutVars>
      </dgm:prSet>
      <dgm:spPr/>
    </dgm:pt>
    <dgm:pt modelId="{8F332E06-CF97-47B4-9783-851165983D98}" type="pres">
      <dgm:prSet presAssocID="{3D101DE9-7737-4D46-BD43-DD37BAC90F81}" presName="level3hierChild" presStyleCnt="0"/>
      <dgm:spPr/>
    </dgm:pt>
    <dgm:pt modelId="{BFC232FE-8B05-4612-A729-3DEDFAF908E9}" type="pres">
      <dgm:prSet presAssocID="{9EF7516C-4CDA-48B4-8B2C-BAF1BD63A7B9}" presName="conn2-1" presStyleLbl="parChTrans1D3" presStyleIdx="4" presStyleCnt="7" custScaleX="2000000"/>
      <dgm:spPr/>
    </dgm:pt>
    <dgm:pt modelId="{C8785913-4745-41B1-930A-546403FB6C11}" type="pres">
      <dgm:prSet presAssocID="{9EF7516C-4CDA-48B4-8B2C-BAF1BD63A7B9}" presName="connTx" presStyleLbl="parChTrans1D3" presStyleIdx="4" presStyleCnt="7"/>
      <dgm:spPr/>
    </dgm:pt>
    <dgm:pt modelId="{A83922DB-B30E-45C2-9031-42B46975B33A}" type="pres">
      <dgm:prSet presAssocID="{8284F579-853B-418E-BC0D-50DA62CD5ED8}" presName="root2" presStyleCnt="0"/>
      <dgm:spPr/>
    </dgm:pt>
    <dgm:pt modelId="{DA2186AD-8F72-4F32-9960-594C5D529B18}" type="pres">
      <dgm:prSet presAssocID="{8284F579-853B-418E-BC0D-50DA62CD5ED8}" presName="LevelTwoTextNode" presStyleLbl="node3" presStyleIdx="4" presStyleCnt="7" custScaleX="278134">
        <dgm:presLayoutVars>
          <dgm:chPref val="3"/>
        </dgm:presLayoutVars>
      </dgm:prSet>
      <dgm:spPr/>
    </dgm:pt>
    <dgm:pt modelId="{AB86D35C-86DE-4B55-89D4-AE67D61D3021}" type="pres">
      <dgm:prSet presAssocID="{8284F579-853B-418E-BC0D-50DA62CD5ED8}" presName="level3hierChild" presStyleCnt="0"/>
      <dgm:spPr/>
    </dgm:pt>
    <dgm:pt modelId="{9B3A0DDD-2CEE-45B0-AE5F-F66D58DCD0DF}" type="pres">
      <dgm:prSet presAssocID="{E031B16A-DE29-4613-9BB8-C0136E536CC1}" presName="conn2-1" presStyleLbl="parChTrans1D3" presStyleIdx="5" presStyleCnt="7" custScaleX="2000000"/>
      <dgm:spPr/>
    </dgm:pt>
    <dgm:pt modelId="{87DA5562-C13C-435C-A91B-BF44012763E9}" type="pres">
      <dgm:prSet presAssocID="{E031B16A-DE29-4613-9BB8-C0136E536CC1}" presName="connTx" presStyleLbl="parChTrans1D3" presStyleIdx="5" presStyleCnt="7"/>
      <dgm:spPr/>
    </dgm:pt>
    <dgm:pt modelId="{8B9FF41A-6B2D-4879-8B57-4CF681DF08A4}" type="pres">
      <dgm:prSet presAssocID="{DC2512B4-3F7D-4E54-9D17-6A86968ECCC7}" presName="root2" presStyleCnt="0"/>
      <dgm:spPr/>
    </dgm:pt>
    <dgm:pt modelId="{6691260D-778D-423F-B5FB-98E440AD007B}" type="pres">
      <dgm:prSet presAssocID="{DC2512B4-3F7D-4E54-9D17-6A86968ECCC7}" presName="LevelTwoTextNode" presStyleLbl="node3" presStyleIdx="5" presStyleCnt="7" custScaleX="278134">
        <dgm:presLayoutVars>
          <dgm:chPref val="3"/>
        </dgm:presLayoutVars>
      </dgm:prSet>
      <dgm:spPr/>
    </dgm:pt>
    <dgm:pt modelId="{8C8F5D71-87DE-48F8-A31E-7B384C87C55E}" type="pres">
      <dgm:prSet presAssocID="{DC2512B4-3F7D-4E54-9D17-6A86968ECCC7}" presName="level3hierChild" presStyleCnt="0"/>
      <dgm:spPr/>
    </dgm:pt>
    <dgm:pt modelId="{BB96D7A7-D334-4152-B197-8B9982599F96}" type="pres">
      <dgm:prSet presAssocID="{D21CF239-39B9-47C8-8CB3-3D8F38A463E3}" presName="conn2-1" presStyleLbl="parChTrans1D3" presStyleIdx="6" presStyleCnt="7" custScaleX="2000000"/>
      <dgm:spPr/>
    </dgm:pt>
    <dgm:pt modelId="{48A33D34-0EE3-49F2-8391-84787E0DEC34}" type="pres">
      <dgm:prSet presAssocID="{D21CF239-39B9-47C8-8CB3-3D8F38A463E3}" presName="connTx" presStyleLbl="parChTrans1D3" presStyleIdx="6" presStyleCnt="7"/>
      <dgm:spPr/>
    </dgm:pt>
    <dgm:pt modelId="{E8179BB9-C609-4691-AD88-F7074FD67EFF}" type="pres">
      <dgm:prSet presAssocID="{CA5FF494-2146-4D02-AF85-64754FC619F6}" presName="root2" presStyleCnt="0"/>
      <dgm:spPr/>
    </dgm:pt>
    <dgm:pt modelId="{5C2CC1B6-4351-4C57-AE8F-361A8D368D8E}" type="pres">
      <dgm:prSet presAssocID="{CA5FF494-2146-4D02-AF85-64754FC619F6}" presName="LevelTwoTextNode" presStyleLbl="node3" presStyleIdx="6" presStyleCnt="7" custScaleX="278134" custScaleY="120334">
        <dgm:presLayoutVars>
          <dgm:chPref val="3"/>
        </dgm:presLayoutVars>
      </dgm:prSet>
      <dgm:spPr/>
    </dgm:pt>
    <dgm:pt modelId="{FFDC6517-6C39-431D-B35E-E3FDC6446B07}" type="pres">
      <dgm:prSet presAssocID="{CA5FF494-2146-4D02-AF85-64754FC619F6}" presName="level3hierChild" presStyleCnt="0"/>
      <dgm:spPr/>
    </dgm:pt>
  </dgm:ptLst>
  <dgm:cxnLst>
    <dgm:cxn modelId="{BEDD5107-2B75-43A1-BED6-92D55DABF38A}" type="presOf" srcId="{D706B44D-266A-4A23-80C5-E7D2FDB36836}" destId="{F7F449C2-2F7C-49B5-8A78-3ED6AF16AE41}" srcOrd="0" destOrd="0" presId="urn:microsoft.com/office/officeart/2005/8/layout/hierarchy2"/>
    <dgm:cxn modelId="{ACC2BF11-1F57-4279-BE7A-AF79EE124EF8}" type="presOf" srcId="{D21CF239-39B9-47C8-8CB3-3D8F38A463E3}" destId="{48A33D34-0EE3-49F2-8391-84787E0DEC34}" srcOrd="1" destOrd="0" presId="urn:microsoft.com/office/officeart/2005/8/layout/hierarchy2"/>
    <dgm:cxn modelId="{8D9AC614-741D-42DD-AA55-C9891BF53095}" type="presOf" srcId="{017F29ED-9283-4418-AA2B-55992FD4FE45}" destId="{03B28437-1A91-4FB5-8E95-5AB5F791E402}" srcOrd="0" destOrd="0" presId="urn:microsoft.com/office/officeart/2005/8/layout/hierarchy2"/>
    <dgm:cxn modelId="{6211C317-70CB-4E8C-B370-FE346C27A906}" type="presOf" srcId="{944851F6-9179-47D3-9FDB-F18E538FD345}" destId="{8ADD2B1C-023F-4F36-84D7-2EA83C09D232}" srcOrd="0" destOrd="0" presId="urn:microsoft.com/office/officeart/2005/8/layout/hierarchy2"/>
    <dgm:cxn modelId="{DE935424-FEE2-42B1-96A0-1DC2CA0F4E6B}" type="presOf" srcId="{F4367D47-B607-431F-A457-974D5F22D04C}" destId="{A3343C7C-AD2A-4097-A3A5-7F5005CFE45E}" srcOrd="0" destOrd="0" presId="urn:microsoft.com/office/officeart/2005/8/layout/hierarchy2"/>
    <dgm:cxn modelId="{8DE53225-AFB1-43B5-817E-71495B4FA468}" type="presOf" srcId="{6D1A064D-8D90-4825-AEB1-6EECEBD2339B}" destId="{7D3D1249-C423-4D63-90EB-C71F56A425FD}" srcOrd="0" destOrd="0" presId="urn:microsoft.com/office/officeart/2005/8/layout/hierarchy2"/>
    <dgm:cxn modelId="{60BC2229-39BC-4196-A3CE-B76C4839AEE7}" type="presOf" srcId="{0210B851-EBE2-4D65-8C64-A4402EF531E7}" destId="{D4241ED4-E625-43FD-9A93-E63DD17DE72D}" srcOrd="0" destOrd="0" presId="urn:microsoft.com/office/officeart/2005/8/layout/hierarchy2"/>
    <dgm:cxn modelId="{A8816829-4150-4E54-8A15-B9624D945AE7}" type="presOf" srcId="{6D1A064D-8D90-4825-AEB1-6EECEBD2339B}" destId="{84C4AD52-8D84-40CD-B6B2-85706F17CCFB}" srcOrd="1" destOrd="0" presId="urn:microsoft.com/office/officeart/2005/8/layout/hierarchy2"/>
    <dgm:cxn modelId="{1356982F-48BF-40A6-AC11-21BCB94C17CA}" srcId="{192D4766-86E8-4610-8EB7-3A6239D2C33D}" destId="{3D101DE9-7737-4D46-BD43-DD37BAC90F81}" srcOrd="2" destOrd="0" parTransId="{6D1A064D-8D90-4825-AEB1-6EECEBD2339B}" sibTransId="{85B5B96C-AF1C-41A2-AAA1-C1E334267E39}"/>
    <dgm:cxn modelId="{AA174330-8C4C-4181-BF60-9474F31F2F36}" type="presOf" srcId="{944851F6-9179-47D3-9FDB-F18E538FD345}" destId="{D6E56440-1884-46A7-9FBA-C068FB3FA561}" srcOrd="1" destOrd="0" presId="urn:microsoft.com/office/officeart/2005/8/layout/hierarchy2"/>
    <dgm:cxn modelId="{026CA435-5A14-4B08-8832-B4B7746F75C3}" type="presOf" srcId="{5955CEFB-B651-4608-B83A-F0E0F19B6AED}" destId="{F1382236-3FEB-4DD4-AB48-D927F156D632}" srcOrd="0" destOrd="0" presId="urn:microsoft.com/office/officeart/2005/8/layout/hierarchy2"/>
    <dgm:cxn modelId="{735E0837-FBCD-47AB-B120-B11CFCD0A3BB}" srcId="{1D5E04E5-94A4-4B10-BB13-A74BA84D5193}" destId="{95592007-B405-4A52-A1C6-2D5F9FB5CE17}" srcOrd="0" destOrd="0" parTransId="{776BF067-5819-423C-A8E8-E600BBA760DC}" sibTransId="{598ECE39-2D02-4B39-A03B-41460A7D13F2}"/>
    <dgm:cxn modelId="{B3DAD53D-D75C-4E17-8018-1866641D6C56}" type="presOf" srcId="{83E09F87-EF81-466A-98EF-5EA0DEE69F6D}" destId="{69D3B744-971C-4C56-AEE3-EE18280B6B94}" srcOrd="0" destOrd="0" presId="urn:microsoft.com/office/officeart/2005/8/layout/hierarchy2"/>
    <dgm:cxn modelId="{56916D5D-53E5-42B6-8A6E-31F2471D8282}" type="presOf" srcId="{9D989CCF-EEC9-442D-AF17-5B973A75B2D2}" destId="{CA7D7773-9226-41F5-B0B9-97E69701D9D3}" srcOrd="0" destOrd="0" presId="urn:microsoft.com/office/officeart/2005/8/layout/hierarchy2"/>
    <dgm:cxn modelId="{9CFF3F61-B5F4-4D40-B3F4-0009778BEF7A}" srcId="{5955CEFB-B651-4608-B83A-F0E0F19B6AED}" destId="{B2B96015-1E88-4EB6-BD96-35B1774DA529}" srcOrd="0" destOrd="0" parTransId="{9559D65A-D7BA-4196-940F-EB7DE82556D9}" sibTransId="{2AD4FB49-B209-43B0-BE63-EE2CF4F6BCA0}"/>
    <dgm:cxn modelId="{39DFFC45-7337-4A3E-BFF9-211E129305BE}" type="presOf" srcId="{9EF7516C-4CDA-48B4-8B2C-BAF1BD63A7B9}" destId="{C8785913-4745-41B1-930A-546403FB6C11}" srcOrd="1" destOrd="0" presId="urn:microsoft.com/office/officeart/2005/8/layout/hierarchy2"/>
    <dgm:cxn modelId="{A4599046-E842-462D-87BD-4092F5BF7053}" type="presOf" srcId="{D21CF239-39B9-47C8-8CB3-3D8F38A463E3}" destId="{BB96D7A7-D334-4152-B197-8B9982599F96}" srcOrd="0" destOrd="0" presId="urn:microsoft.com/office/officeart/2005/8/layout/hierarchy2"/>
    <dgm:cxn modelId="{65B4A367-BC90-494E-BE06-ACA72AACC90B}" type="presOf" srcId="{E031B16A-DE29-4613-9BB8-C0136E536CC1}" destId="{87DA5562-C13C-435C-A91B-BF44012763E9}" srcOrd="1" destOrd="0" presId="urn:microsoft.com/office/officeart/2005/8/layout/hierarchy2"/>
    <dgm:cxn modelId="{5724F248-454D-4D50-8D17-E9A273F77EAD}" type="presOf" srcId="{017F29ED-9283-4418-AA2B-55992FD4FE45}" destId="{2ABBA65B-364F-4319-B636-3F264063EF1D}" srcOrd="1" destOrd="0" presId="urn:microsoft.com/office/officeart/2005/8/layout/hierarchy2"/>
    <dgm:cxn modelId="{38E9054A-6546-4A05-AFFF-6256415E2383}" type="presOf" srcId="{550D7C35-7516-4FA5-B377-AE66E7BE0537}" destId="{3E80ADD6-25CC-4A42-9B96-F5A5E1A959FC}" srcOrd="0" destOrd="0" presId="urn:microsoft.com/office/officeart/2005/8/layout/hierarchy2"/>
    <dgm:cxn modelId="{A717F56C-A30A-4B91-8C3E-1F89BFEA4AAF}" srcId="{95592007-B405-4A52-A1C6-2D5F9FB5CE17}" destId="{5955CEFB-B651-4608-B83A-F0E0F19B6AED}" srcOrd="0" destOrd="0" parTransId="{02CA06BD-36BF-436A-9CDA-39614470A181}" sibTransId="{CB1919EC-CC71-4332-8E46-EC5207DF500B}"/>
    <dgm:cxn modelId="{5EF34E6E-9B4B-4A85-816B-0BB2422F0D63}" srcId="{B2B96015-1E88-4EB6-BD96-35B1774DA529}" destId="{0210B851-EBE2-4D65-8C64-A4402EF531E7}" srcOrd="0" destOrd="0" parTransId="{D706B44D-266A-4A23-80C5-E7D2FDB36836}" sibTransId="{8ED436F9-F6F9-4805-A8AF-A20B3C94B2C8}"/>
    <dgm:cxn modelId="{882D886F-C7E3-4B60-8D9C-E76038879F21}" type="presOf" srcId="{A021B21F-F498-4DA6-9677-EA6804446F2F}" destId="{49B10644-9459-43F1-B8D5-A5E80CB6B2F3}" srcOrd="0" destOrd="0" presId="urn:microsoft.com/office/officeart/2005/8/layout/hierarchy2"/>
    <dgm:cxn modelId="{E7C69F50-6D13-4A60-BFA3-D845D0D0A653}" type="presOf" srcId="{9559D65A-D7BA-4196-940F-EB7DE82556D9}" destId="{D901D309-402A-450D-9016-E99F8DAE9C74}" srcOrd="0" destOrd="0" presId="urn:microsoft.com/office/officeart/2005/8/layout/hierarchy2"/>
    <dgm:cxn modelId="{A2B26C71-DA6F-4262-ABCA-2ADC72C70ED8}" type="presOf" srcId="{25E941C9-AC57-414F-AD88-3652B2B71EB3}" destId="{CBAFBBF1-73EA-4DCE-A1B8-13E866E50F0D}" srcOrd="0" destOrd="0" presId="urn:microsoft.com/office/officeart/2005/8/layout/hierarchy2"/>
    <dgm:cxn modelId="{F43BB151-3984-4493-BC1F-5B5224584D6C}" type="presOf" srcId="{B2B96015-1E88-4EB6-BD96-35B1774DA529}" destId="{3E849920-EA79-4612-8E3A-8E2A05261FBD}" srcOrd="0" destOrd="0" presId="urn:microsoft.com/office/officeart/2005/8/layout/hierarchy2"/>
    <dgm:cxn modelId="{0C1FD571-5E51-4E4F-8DD0-84367614F90D}" type="presOf" srcId="{A021B21F-F498-4DA6-9677-EA6804446F2F}" destId="{499E9FB1-0252-4D41-AFC7-3817164585E7}" srcOrd="1" destOrd="0" presId="urn:microsoft.com/office/officeart/2005/8/layout/hierarchy2"/>
    <dgm:cxn modelId="{15841256-C065-4CC7-A92C-219F9017DFFB}" type="presOf" srcId="{8284F579-853B-418E-BC0D-50DA62CD5ED8}" destId="{DA2186AD-8F72-4F32-9960-594C5D529B18}" srcOrd="0" destOrd="0" presId="urn:microsoft.com/office/officeart/2005/8/layout/hierarchy2"/>
    <dgm:cxn modelId="{8D3A5576-937B-42EE-BA16-C9E95C114A63}" srcId="{192D4766-86E8-4610-8EB7-3A6239D2C33D}" destId="{8284F579-853B-418E-BC0D-50DA62CD5ED8}" srcOrd="3" destOrd="0" parTransId="{9EF7516C-4CDA-48B4-8B2C-BAF1BD63A7B9}" sibTransId="{A01EF56B-348A-414F-A2FF-B6FB671F6582}"/>
    <dgm:cxn modelId="{D7AE305A-157A-4FEE-AE44-27841FDDF7F8}" type="presOf" srcId="{9559D65A-D7BA-4196-940F-EB7DE82556D9}" destId="{F444AFF7-1D76-45D5-AB0E-2303A278E209}" srcOrd="1" destOrd="0" presId="urn:microsoft.com/office/officeart/2005/8/layout/hierarchy2"/>
    <dgm:cxn modelId="{85A83882-5312-4A4E-9D1B-46688688DF85}" type="presOf" srcId="{192D4766-86E8-4610-8EB7-3A6239D2C33D}" destId="{20EE8321-CAE2-4399-8613-F78311660E6A}" srcOrd="0" destOrd="0" presId="urn:microsoft.com/office/officeart/2005/8/layout/hierarchy2"/>
    <dgm:cxn modelId="{69199389-99E0-4023-A017-A080E87D8236}" type="presOf" srcId="{3D101DE9-7737-4D46-BD43-DD37BAC90F81}" destId="{DBC55C7A-D4B9-49D6-B4DF-4D4344857CDF}" srcOrd="0" destOrd="0" presId="urn:microsoft.com/office/officeart/2005/8/layout/hierarchy2"/>
    <dgm:cxn modelId="{FE1E008C-1028-4449-91C1-3C16B7EAB59D}" type="presOf" srcId="{E031B16A-DE29-4613-9BB8-C0136E536CC1}" destId="{9B3A0DDD-2CEE-45B0-AE5F-F66D58DCD0DF}" srcOrd="0" destOrd="0" presId="urn:microsoft.com/office/officeart/2005/8/layout/hierarchy2"/>
    <dgm:cxn modelId="{6DBA858F-CAA7-4E42-A5F0-D2079C95A909}" type="presOf" srcId="{9EF7516C-4CDA-48B4-8B2C-BAF1BD63A7B9}" destId="{BFC232FE-8B05-4612-A729-3DEDFAF908E9}" srcOrd="0" destOrd="0" presId="urn:microsoft.com/office/officeart/2005/8/layout/hierarchy2"/>
    <dgm:cxn modelId="{7C6CEF90-EB00-4002-AA28-E640EB8C046C}" srcId="{192D4766-86E8-4610-8EB7-3A6239D2C33D}" destId="{FA26069E-583F-4C43-BAAD-A93B6757A6BA}" srcOrd="1" destOrd="0" parTransId="{8BD4FAE4-5203-441E-8D3B-563CAA3A22C7}" sibTransId="{7FD4F666-8597-4488-B536-5FC38727C8F3}"/>
    <dgm:cxn modelId="{FA847D91-A279-4AA0-A24E-306953C24B51}" type="presOf" srcId="{8BD4FAE4-5203-441E-8D3B-563CAA3A22C7}" destId="{F7EFF443-857F-40B8-A122-518C4FE3EC56}" srcOrd="0" destOrd="0" presId="urn:microsoft.com/office/officeart/2005/8/layout/hierarchy2"/>
    <dgm:cxn modelId="{0FC3C491-6FDF-4176-8C02-219C84357D6A}" srcId="{B2B96015-1E88-4EB6-BD96-35B1774DA529}" destId="{9D989CCF-EEC9-442D-AF17-5B973A75B2D2}" srcOrd="1" destOrd="0" parTransId="{944851F6-9179-47D3-9FDB-F18E538FD345}" sibTransId="{AAC8448D-1732-4ECC-B23A-901E74E92427}"/>
    <dgm:cxn modelId="{A97B1496-538F-430A-B005-0BF73C80B468}" srcId="{192D4766-86E8-4610-8EB7-3A6239D2C33D}" destId="{CA5FF494-2146-4D02-AF85-64754FC619F6}" srcOrd="5" destOrd="0" parTransId="{D21CF239-39B9-47C8-8CB3-3D8F38A463E3}" sibTransId="{6073CC7F-6EA7-4CBB-8D95-427056D37312}"/>
    <dgm:cxn modelId="{0A6AD09B-C8E3-42F5-B1DD-D8CCCC0354DA}" type="presOf" srcId="{1D5E04E5-94A4-4B10-BB13-A74BA84D5193}" destId="{AFE2515C-0D83-46AA-AADE-6153D1F69309}" srcOrd="0" destOrd="0" presId="urn:microsoft.com/office/officeart/2005/8/layout/hierarchy2"/>
    <dgm:cxn modelId="{F3596D9C-18D0-4183-B94F-E42FAD628A3A}" type="presOf" srcId="{550D7C35-7516-4FA5-B377-AE66E7BE0537}" destId="{F63FE336-BB94-400A-80AB-9D6A522D044A}" srcOrd="1" destOrd="0" presId="urn:microsoft.com/office/officeart/2005/8/layout/hierarchy2"/>
    <dgm:cxn modelId="{9BEAE49D-0086-42E6-AA97-6B4383B7B05C}" type="presOf" srcId="{CA5FF494-2146-4D02-AF85-64754FC619F6}" destId="{5C2CC1B6-4351-4C57-AE8F-361A8D368D8E}" srcOrd="0" destOrd="0" presId="urn:microsoft.com/office/officeart/2005/8/layout/hierarchy2"/>
    <dgm:cxn modelId="{8E704BA5-6443-41A8-AA6E-0D2846986674}" type="presOf" srcId="{DC2512B4-3F7D-4E54-9D17-6A86968ECCC7}" destId="{6691260D-778D-423F-B5FB-98E440AD007B}" srcOrd="0" destOrd="0" presId="urn:microsoft.com/office/officeart/2005/8/layout/hierarchy2"/>
    <dgm:cxn modelId="{B41173A7-2A8E-4E27-9B71-CB43615400EA}" type="presOf" srcId="{83E09F87-EF81-466A-98EF-5EA0DEE69F6D}" destId="{ADEFE547-45D9-4C26-A731-EAC719E78242}" srcOrd="1" destOrd="0" presId="urn:microsoft.com/office/officeart/2005/8/layout/hierarchy2"/>
    <dgm:cxn modelId="{02209DAB-380C-4C6A-A74A-2AC4FFA6976E}" type="presOf" srcId="{967E852A-7C50-46B9-8795-1FDD1D7D0FF1}" destId="{728B96A1-F42A-44A8-9079-F73F91789B1E}" srcOrd="0" destOrd="0" presId="urn:microsoft.com/office/officeart/2005/8/layout/hierarchy2"/>
    <dgm:cxn modelId="{68648BAE-A85D-48C0-9AC5-8D055028C0B7}" srcId="{192D4766-86E8-4610-8EB7-3A6239D2C33D}" destId="{25E941C9-AC57-414F-AD88-3652B2B71EB3}" srcOrd="0" destOrd="0" parTransId="{83E09F87-EF81-466A-98EF-5EA0DEE69F6D}" sibTransId="{9ACA4083-266A-4E1E-93BE-65F7EFC6843E}"/>
    <dgm:cxn modelId="{6E1F2CBE-BCE4-4122-B9A2-997D4BC009AF}" type="presOf" srcId="{8BD4FAE4-5203-441E-8D3B-563CAA3A22C7}" destId="{EAD83349-A358-4486-A379-28011BB6CF50}" srcOrd="1" destOrd="0" presId="urn:microsoft.com/office/officeart/2005/8/layout/hierarchy2"/>
    <dgm:cxn modelId="{B17D3ABF-D59A-4755-96F9-2145224DF311}" type="presOf" srcId="{FA26069E-583F-4C43-BAAD-A93B6757A6BA}" destId="{26683097-EB7D-4256-AACE-08E3CBBE0DD0}" srcOrd="0" destOrd="0" presId="urn:microsoft.com/office/officeart/2005/8/layout/hierarchy2"/>
    <dgm:cxn modelId="{87DA30C1-04BA-4D44-9A80-AD16D8EF8773}" srcId="{B2B96015-1E88-4EB6-BD96-35B1774DA529}" destId="{F4367D47-B607-431F-A457-974D5F22D04C}" srcOrd="3" destOrd="0" parTransId="{A021B21F-F498-4DA6-9677-EA6804446F2F}" sibTransId="{439ACEA7-57FB-4DB5-9AB1-6F18FC890EEF}"/>
    <dgm:cxn modelId="{43175AC2-51A7-4C17-A1CE-9A025A2F1C9E}" type="presOf" srcId="{95592007-B405-4A52-A1C6-2D5F9FB5CE17}" destId="{E1E73977-649B-47F0-AEE6-C40358EB707E}" srcOrd="0" destOrd="0" presId="urn:microsoft.com/office/officeart/2005/8/layout/hierarchy2"/>
    <dgm:cxn modelId="{EB1C97C6-C0DD-47CD-A61B-EFDB6972C73B}" type="presOf" srcId="{02CA06BD-36BF-436A-9CDA-39614470A181}" destId="{AE9FBB4D-B7B3-42CE-8F90-95B59CBD1F3C}" srcOrd="0" destOrd="0" presId="urn:microsoft.com/office/officeart/2005/8/layout/hierarchy2"/>
    <dgm:cxn modelId="{A46DB5C8-A820-4CA3-AED8-DED5AC1E812F}" srcId="{192D4766-86E8-4610-8EB7-3A6239D2C33D}" destId="{DC2512B4-3F7D-4E54-9D17-6A86968ECCC7}" srcOrd="4" destOrd="0" parTransId="{E031B16A-DE29-4613-9BB8-C0136E536CC1}" sibTransId="{9ADCCA1A-069C-4249-BC8A-32F5B6899B7D}"/>
    <dgm:cxn modelId="{D9F08EE1-E8E6-485E-BA6F-6EA405E3082A}" type="presOf" srcId="{02CA06BD-36BF-436A-9CDA-39614470A181}" destId="{43A491E5-D04A-4786-9560-82C7F89DBA22}" srcOrd="1" destOrd="0" presId="urn:microsoft.com/office/officeart/2005/8/layout/hierarchy2"/>
    <dgm:cxn modelId="{CFF85AE2-3DB3-4E62-AD9F-521224FA694E}" type="presOf" srcId="{D706B44D-266A-4A23-80C5-E7D2FDB36836}" destId="{3BEA96EC-6196-4563-831E-5567EB455D28}" srcOrd="1" destOrd="0" presId="urn:microsoft.com/office/officeart/2005/8/layout/hierarchy2"/>
    <dgm:cxn modelId="{9A14F9EF-DB30-4AB4-AB67-43BDA4426128}" srcId="{B2B96015-1E88-4EB6-BD96-35B1774DA529}" destId="{967E852A-7C50-46B9-8795-1FDD1D7D0FF1}" srcOrd="2" destOrd="0" parTransId="{017F29ED-9283-4418-AA2B-55992FD4FE45}" sibTransId="{7171430C-D745-46BE-95E6-8F11FBA154DA}"/>
    <dgm:cxn modelId="{9C1810FC-F55E-48BE-BB87-9FD0C26E17CD}" srcId="{95592007-B405-4A52-A1C6-2D5F9FB5CE17}" destId="{192D4766-86E8-4610-8EB7-3A6239D2C33D}" srcOrd="1" destOrd="0" parTransId="{550D7C35-7516-4FA5-B377-AE66E7BE0537}" sibTransId="{D70C2C3B-C123-4D6E-9617-1F9EEDBAB759}"/>
    <dgm:cxn modelId="{55321381-8FED-4ACA-838B-5B6115B6C776}" type="presParOf" srcId="{AFE2515C-0D83-46AA-AADE-6153D1F69309}" destId="{4567EB32-C28E-41AF-9E74-80DE68134D4B}" srcOrd="0" destOrd="0" presId="urn:microsoft.com/office/officeart/2005/8/layout/hierarchy2"/>
    <dgm:cxn modelId="{3AB36E64-485D-4014-89D3-DB28BB5F8E4E}" type="presParOf" srcId="{4567EB32-C28E-41AF-9E74-80DE68134D4B}" destId="{E1E73977-649B-47F0-AEE6-C40358EB707E}" srcOrd="0" destOrd="0" presId="urn:microsoft.com/office/officeart/2005/8/layout/hierarchy2"/>
    <dgm:cxn modelId="{C703BB37-60C0-4122-963F-9464F477C561}" type="presParOf" srcId="{4567EB32-C28E-41AF-9E74-80DE68134D4B}" destId="{54A317DB-0386-4CB4-956F-09277DA1DCEB}" srcOrd="1" destOrd="0" presId="urn:microsoft.com/office/officeart/2005/8/layout/hierarchy2"/>
    <dgm:cxn modelId="{68D74430-E573-45DF-9769-3DB410F76856}" type="presParOf" srcId="{54A317DB-0386-4CB4-956F-09277DA1DCEB}" destId="{AE9FBB4D-B7B3-42CE-8F90-95B59CBD1F3C}" srcOrd="0" destOrd="0" presId="urn:microsoft.com/office/officeart/2005/8/layout/hierarchy2"/>
    <dgm:cxn modelId="{003B0CD0-F9C3-40AF-BAE9-209C343B3AFA}" type="presParOf" srcId="{AE9FBB4D-B7B3-42CE-8F90-95B59CBD1F3C}" destId="{43A491E5-D04A-4786-9560-82C7F89DBA22}" srcOrd="0" destOrd="0" presId="urn:microsoft.com/office/officeart/2005/8/layout/hierarchy2"/>
    <dgm:cxn modelId="{D0B2A4DA-3185-4C93-BC35-40CDF6DE5F61}" type="presParOf" srcId="{54A317DB-0386-4CB4-956F-09277DA1DCEB}" destId="{8B8D5D7E-CD19-40BF-9708-FC7C55EB0F9E}" srcOrd="1" destOrd="0" presId="urn:microsoft.com/office/officeart/2005/8/layout/hierarchy2"/>
    <dgm:cxn modelId="{7A1F95CB-F7DE-4B0E-886F-8C7E710E8849}" type="presParOf" srcId="{8B8D5D7E-CD19-40BF-9708-FC7C55EB0F9E}" destId="{F1382236-3FEB-4DD4-AB48-D927F156D632}" srcOrd="0" destOrd="0" presId="urn:microsoft.com/office/officeart/2005/8/layout/hierarchy2"/>
    <dgm:cxn modelId="{92462B0E-6BF5-4629-8C54-134EF7F03A14}" type="presParOf" srcId="{8B8D5D7E-CD19-40BF-9708-FC7C55EB0F9E}" destId="{D60AB00C-0236-416F-8E31-8DE2708DACCF}" srcOrd="1" destOrd="0" presId="urn:microsoft.com/office/officeart/2005/8/layout/hierarchy2"/>
    <dgm:cxn modelId="{EE45082A-71EF-4297-849F-6A2E20D6372F}" type="presParOf" srcId="{D60AB00C-0236-416F-8E31-8DE2708DACCF}" destId="{D901D309-402A-450D-9016-E99F8DAE9C74}" srcOrd="0" destOrd="0" presId="urn:microsoft.com/office/officeart/2005/8/layout/hierarchy2"/>
    <dgm:cxn modelId="{93A81F0B-2F97-4402-8BE6-73900DD26FCB}" type="presParOf" srcId="{D901D309-402A-450D-9016-E99F8DAE9C74}" destId="{F444AFF7-1D76-45D5-AB0E-2303A278E209}" srcOrd="0" destOrd="0" presId="urn:microsoft.com/office/officeart/2005/8/layout/hierarchy2"/>
    <dgm:cxn modelId="{F3ECE0FC-0720-4B41-87CB-AF91ED3524F4}" type="presParOf" srcId="{D60AB00C-0236-416F-8E31-8DE2708DACCF}" destId="{C8312167-33F7-491E-B0CA-1B4C5CBCA8E7}" srcOrd="1" destOrd="0" presId="urn:microsoft.com/office/officeart/2005/8/layout/hierarchy2"/>
    <dgm:cxn modelId="{AD0D933A-FE8C-4A44-A2C6-6CBB0C4940DE}" type="presParOf" srcId="{C8312167-33F7-491E-B0CA-1B4C5CBCA8E7}" destId="{3E849920-EA79-4612-8E3A-8E2A05261FBD}" srcOrd="0" destOrd="0" presId="urn:microsoft.com/office/officeart/2005/8/layout/hierarchy2"/>
    <dgm:cxn modelId="{14591083-000D-483C-86C8-CBEA47968264}" type="presParOf" srcId="{C8312167-33F7-491E-B0CA-1B4C5CBCA8E7}" destId="{2CCC5529-B537-411D-93D1-EB6C1D2E898C}" srcOrd="1" destOrd="0" presId="urn:microsoft.com/office/officeart/2005/8/layout/hierarchy2"/>
    <dgm:cxn modelId="{00ECD932-D634-4997-9689-8691E05F9E58}" type="presParOf" srcId="{2CCC5529-B537-411D-93D1-EB6C1D2E898C}" destId="{F7F449C2-2F7C-49B5-8A78-3ED6AF16AE41}" srcOrd="0" destOrd="0" presId="urn:microsoft.com/office/officeart/2005/8/layout/hierarchy2"/>
    <dgm:cxn modelId="{4692D85D-00DB-4D5C-A925-EAB7E87798A5}" type="presParOf" srcId="{F7F449C2-2F7C-49B5-8A78-3ED6AF16AE41}" destId="{3BEA96EC-6196-4563-831E-5567EB455D28}" srcOrd="0" destOrd="0" presId="urn:microsoft.com/office/officeart/2005/8/layout/hierarchy2"/>
    <dgm:cxn modelId="{5E7CA87E-A114-43E9-BD0B-6E254F84CF5F}" type="presParOf" srcId="{2CCC5529-B537-411D-93D1-EB6C1D2E898C}" destId="{9D807DFF-B9D9-4B28-AE81-9FC2AB8CEFFE}" srcOrd="1" destOrd="0" presId="urn:microsoft.com/office/officeart/2005/8/layout/hierarchy2"/>
    <dgm:cxn modelId="{922D6D3B-9BCE-474B-BCAC-A30CF1FF6860}" type="presParOf" srcId="{9D807DFF-B9D9-4B28-AE81-9FC2AB8CEFFE}" destId="{D4241ED4-E625-43FD-9A93-E63DD17DE72D}" srcOrd="0" destOrd="0" presId="urn:microsoft.com/office/officeart/2005/8/layout/hierarchy2"/>
    <dgm:cxn modelId="{34382C62-D4B2-4DD6-A634-2D83AFEBD7C1}" type="presParOf" srcId="{9D807DFF-B9D9-4B28-AE81-9FC2AB8CEFFE}" destId="{5B6E9B82-3A4A-490B-BFA5-4524204AAC8D}" srcOrd="1" destOrd="0" presId="urn:microsoft.com/office/officeart/2005/8/layout/hierarchy2"/>
    <dgm:cxn modelId="{76CD9CF9-402F-4E2D-93B4-BCA582909AB7}" type="presParOf" srcId="{2CCC5529-B537-411D-93D1-EB6C1D2E898C}" destId="{8ADD2B1C-023F-4F36-84D7-2EA83C09D232}" srcOrd="2" destOrd="0" presId="urn:microsoft.com/office/officeart/2005/8/layout/hierarchy2"/>
    <dgm:cxn modelId="{F9B39463-2D6D-41F5-A860-2349217DC5DD}" type="presParOf" srcId="{8ADD2B1C-023F-4F36-84D7-2EA83C09D232}" destId="{D6E56440-1884-46A7-9FBA-C068FB3FA561}" srcOrd="0" destOrd="0" presId="urn:microsoft.com/office/officeart/2005/8/layout/hierarchy2"/>
    <dgm:cxn modelId="{4FC3F468-43F1-48C9-89CD-55CF96E0E04E}" type="presParOf" srcId="{2CCC5529-B537-411D-93D1-EB6C1D2E898C}" destId="{B8252F50-D7B5-4DE3-A6CF-C49D79325A77}" srcOrd="3" destOrd="0" presId="urn:microsoft.com/office/officeart/2005/8/layout/hierarchy2"/>
    <dgm:cxn modelId="{62DA8BEF-616D-4806-BAE5-7B76D630BB92}" type="presParOf" srcId="{B8252F50-D7B5-4DE3-A6CF-C49D79325A77}" destId="{CA7D7773-9226-41F5-B0B9-97E69701D9D3}" srcOrd="0" destOrd="0" presId="urn:microsoft.com/office/officeart/2005/8/layout/hierarchy2"/>
    <dgm:cxn modelId="{9C819145-D2E5-405F-B9BE-36A6A77A5DA3}" type="presParOf" srcId="{B8252F50-D7B5-4DE3-A6CF-C49D79325A77}" destId="{58C206C4-6824-4B1C-AAC7-009064A1ECBA}" srcOrd="1" destOrd="0" presId="urn:microsoft.com/office/officeart/2005/8/layout/hierarchy2"/>
    <dgm:cxn modelId="{1F77523D-4483-484E-8B9B-655EEEB6513F}" type="presParOf" srcId="{2CCC5529-B537-411D-93D1-EB6C1D2E898C}" destId="{03B28437-1A91-4FB5-8E95-5AB5F791E402}" srcOrd="4" destOrd="0" presId="urn:microsoft.com/office/officeart/2005/8/layout/hierarchy2"/>
    <dgm:cxn modelId="{F45D000F-8E2C-41ED-8FF0-B0072B2BCA6F}" type="presParOf" srcId="{03B28437-1A91-4FB5-8E95-5AB5F791E402}" destId="{2ABBA65B-364F-4319-B636-3F264063EF1D}" srcOrd="0" destOrd="0" presId="urn:microsoft.com/office/officeart/2005/8/layout/hierarchy2"/>
    <dgm:cxn modelId="{BDB46BE3-7F7F-4BE1-B502-3C6A857D57F1}" type="presParOf" srcId="{2CCC5529-B537-411D-93D1-EB6C1D2E898C}" destId="{5637A85C-CE0F-4655-9225-2B779B8D3399}" srcOrd="5" destOrd="0" presId="urn:microsoft.com/office/officeart/2005/8/layout/hierarchy2"/>
    <dgm:cxn modelId="{B1247E9B-3D5F-432C-A7D4-BF8C8D43D5F7}" type="presParOf" srcId="{5637A85C-CE0F-4655-9225-2B779B8D3399}" destId="{728B96A1-F42A-44A8-9079-F73F91789B1E}" srcOrd="0" destOrd="0" presId="urn:microsoft.com/office/officeart/2005/8/layout/hierarchy2"/>
    <dgm:cxn modelId="{A185A305-0E2A-4926-B813-F1172B4FC9DB}" type="presParOf" srcId="{5637A85C-CE0F-4655-9225-2B779B8D3399}" destId="{3A14D0DC-DBB7-4697-BE12-8E77E5D37F00}" srcOrd="1" destOrd="0" presId="urn:microsoft.com/office/officeart/2005/8/layout/hierarchy2"/>
    <dgm:cxn modelId="{A068F185-483C-499A-9210-E3166F3D3851}" type="presParOf" srcId="{2CCC5529-B537-411D-93D1-EB6C1D2E898C}" destId="{49B10644-9459-43F1-B8D5-A5E80CB6B2F3}" srcOrd="6" destOrd="0" presId="urn:microsoft.com/office/officeart/2005/8/layout/hierarchy2"/>
    <dgm:cxn modelId="{74C383A2-BB5C-4635-8375-ADD4C77C5D62}" type="presParOf" srcId="{49B10644-9459-43F1-B8D5-A5E80CB6B2F3}" destId="{499E9FB1-0252-4D41-AFC7-3817164585E7}" srcOrd="0" destOrd="0" presId="urn:microsoft.com/office/officeart/2005/8/layout/hierarchy2"/>
    <dgm:cxn modelId="{46618EA1-0B02-42B2-B20A-86C0C623CB11}" type="presParOf" srcId="{2CCC5529-B537-411D-93D1-EB6C1D2E898C}" destId="{C4B721FE-C0EC-45BD-8EC3-A602FFAD72AE}" srcOrd="7" destOrd="0" presId="urn:microsoft.com/office/officeart/2005/8/layout/hierarchy2"/>
    <dgm:cxn modelId="{BE65D4CF-9906-4D34-828D-D7FBC31F1A61}" type="presParOf" srcId="{C4B721FE-C0EC-45BD-8EC3-A602FFAD72AE}" destId="{A3343C7C-AD2A-4097-A3A5-7F5005CFE45E}" srcOrd="0" destOrd="0" presId="urn:microsoft.com/office/officeart/2005/8/layout/hierarchy2"/>
    <dgm:cxn modelId="{638AFFBD-097A-4003-B321-1CF7D88F4955}" type="presParOf" srcId="{C4B721FE-C0EC-45BD-8EC3-A602FFAD72AE}" destId="{AEBB648C-0C2D-4C52-AEB2-62040EF45900}" srcOrd="1" destOrd="0" presId="urn:microsoft.com/office/officeart/2005/8/layout/hierarchy2"/>
    <dgm:cxn modelId="{9996405A-4A1F-4AC3-A48E-42870BD3426E}" type="presParOf" srcId="{54A317DB-0386-4CB4-956F-09277DA1DCEB}" destId="{3E80ADD6-25CC-4A42-9B96-F5A5E1A959FC}" srcOrd="2" destOrd="0" presId="urn:microsoft.com/office/officeart/2005/8/layout/hierarchy2"/>
    <dgm:cxn modelId="{E202A0D9-56EB-48AB-8F4E-19F42271C52A}" type="presParOf" srcId="{3E80ADD6-25CC-4A42-9B96-F5A5E1A959FC}" destId="{F63FE336-BB94-400A-80AB-9D6A522D044A}" srcOrd="0" destOrd="0" presId="urn:microsoft.com/office/officeart/2005/8/layout/hierarchy2"/>
    <dgm:cxn modelId="{AED07A68-7328-49F0-B638-7EDC5448753B}" type="presParOf" srcId="{54A317DB-0386-4CB4-956F-09277DA1DCEB}" destId="{9186F4F0-4BA0-49C8-954C-965A28B6E6E8}" srcOrd="3" destOrd="0" presId="urn:microsoft.com/office/officeart/2005/8/layout/hierarchy2"/>
    <dgm:cxn modelId="{4A076DBB-8FB4-4803-B17F-99ACC4D31EF5}" type="presParOf" srcId="{9186F4F0-4BA0-49C8-954C-965A28B6E6E8}" destId="{20EE8321-CAE2-4399-8613-F78311660E6A}" srcOrd="0" destOrd="0" presId="urn:microsoft.com/office/officeart/2005/8/layout/hierarchy2"/>
    <dgm:cxn modelId="{939A138A-FBB7-41DF-9B66-7A6F40073070}" type="presParOf" srcId="{9186F4F0-4BA0-49C8-954C-965A28B6E6E8}" destId="{ED9EF308-0DDB-4407-9A3C-C3D7CC37F20D}" srcOrd="1" destOrd="0" presId="urn:microsoft.com/office/officeart/2005/8/layout/hierarchy2"/>
    <dgm:cxn modelId="{A6DCAF17-460F-4FF4-BE1D-3E8516412A31}" type="presParOf" srcId="{ED9EF308-0DDB-4407-9A3C-C3D7CC37F20D}" destId="{69D3B744-971C-4C56-AEE3-EE18280B6B94}" srcOrd="0" destOrd="0" presId="urn:microsoft.com/office/officeart/2005/8/layout/hierarchy2"/>
    <dgm:cxn modelId="{76958139-B974-407D-A42A-BAEB7BE663F2}" type="presParOf" srcId="{69D3B744-971C-4C56-AEE3-EE18280B6B94}" destId="{ADEFE547-45D9-4C26-A731-EAC719E78242}" srcOrd="0" destOrd="0" presId="urn:microsoft.com/office/officeart/2005/8/layout/hierarchy2"/>
    <dgm:cxn modelId="{EB73C510-5806-436B-AFDD-33969D1D2B2D}" type="presParOf" srcId="{ED9EF308-0DDB-4407-9A3C-C3D7CC37F20D}" destId="{E23BC2C1-772E-4C6D-A72F-7BBE9F588A4F}" srcOrd="1" destOrd="0" presId="urn:microsoft.com/office/officeart/2005/8/layout/hierarchy2"/>
    <dgm:cxn modelId="{8CFF9F96-2B69-4A05-B0A1-7B4D923E49FA}" type="presParOf" srcId="{E23BC2C1-772E-4C6D-A72F-7BBE9F588A4F}" destId="{CBAFBBF1-73EA-4DCE-A1B8-13E866E50F0D}" srcOrd="0" destOrd="0" presId="urn:microsoft.com/office/officeart/2005/8/layout/hierarchy2"/>
    <dgm:cxn modelId="{F160C4D4-96FB-4371-8656-5C08095B6683}" type="presParOf" srcId="{E23BC2C1-772E-4C6D-A72F-7BBE9F588A4F}" destId="{11FA1398-CC6E-44DB-A1CF-4F14478788DF}" srcOrd="1" destOrd="0" presId="urn:microsoft.com/office/officeart/2005/8/layout/hierarchy2"/>
    <dgm:cxn modelId="{22E78B09-E9BC-4F02-ABBF-C12B6B061F0D}" type="presParOf" srcId="{ED9EF308-0DDB-4407-9A3C-C3D7CC37F20D}" destId="{F7EFF443-857F-40B8-A122-518C4FE3EC56}" srcOrd="2" destOrd="0" presId="urn:microsoft.com/office/officeart/2005/8/layout/hierarchy2"/>
    <dgm:cxn modelId="{72B55E7E-CA76-418F-A2D5-B7B2F34B9213}" type="presParOf" srcId="{F7EFF443-857F-40B8-A122-518C4FE3EC56}" destId="{EAD83349-A358-4486-A379-28011BB6CF50}" srcOrd="0" destOrd="0" presId="urn:microsoft.com/office/officeart/2005/8/layout/hierarchy2"/>
    <dgm:cxn modelId="{B5B3AF2D-8CE4-44F7-970C-8F82D11A22EF}" type="presParOf" srcId="{ED9EF308-0DDB-4407-9A3C-C3D7CC37F20D}" destId="{6144C95E-48E0-443B-8215-A97262F092FE}" srcOrd="3" destOrd="0" presId="urn:microsoft.com/office/officeart/2005/8/layout/hierarchy2"/>
    <dgm:cxn modelId="{15577861-2A46-4E37-86F3-F2C190FA6905}" type="presParOf" srcId="{6144C95E-48E0-443B-8215-A97262F092FE}" destId="{26683097-EB7D-4256-AACE-08E3CBBE0DD0}" srcOrd="0" destOrd="0" presId="urn:microsoft.com/office/officeart/2005/8/layout/hierarchy2"/>
    <dgm:cxn modelId="{C19C6727-E0AA-4373-B28E-020036156918}" type="presParOf" srcId="{6144C95E-48E0-443B-8215-A97262F092FE}" destId="{48827EF6-2206-45D9-821C-0B2CC8697D3A}" srcOrd="1" destOrd="0" presId="urn:microsoft.com/office/officeart/2005/8/layout/hierarchy2"/>
    <dgm:cxn modelId="{E7CE60FF-E942-4FD8-9DA9-BF4BD130E588}" type="presParOf" srcId="{ED9EF308-0DDB-4407-9A3C-C3D7CC37F20D}" destId="{7D3D1249-C423-4D63-90EB-C71F56A425FD}" srcOrd="4" destOrd="0" presId="urn:microsoft.com/office/officeart/2005/8/layout/hierarchy2"/>
    <dgm:cxn modelId="{E357E6B5-1591-41B6-A150-459A096001AD}" type="presParOf" srcId="{7D3D1249-C423-4D63-90EB-C71F56A425FD}" destId="{84C4AD52-8D84-40CD-B6B2-85706F17CCFB}" srcOrd="0" destOrd="0" presId="urn:microsoft.com/office/officeart/2005/8/layout/hierarchy2"/>
    <dgm:cxn modelId="{2F096F1C-1CF1-4824-9CA0-5D5DA2615ACD}" type="presParOf" srcId="{ED9EF308-0DDB-4407-9A3C-C3D7CC37F20D}" destId="{64B8A79F-C824-472A-88B1-442529B3362F}" srcOrd="5" destOrd="0" presId="urn:microsoft.com/office/officeart/2005/8/layout/hierarchy2"/>
    <dgm:cxn modelId="{C06BA1EC-DCEB-4CC5-9F5D-40960F8F987B}" type="presParOf" srcId="{64B8A79F-C824-472A-88B1-442529B3362F}" destId="{DBC55C7A-D4B9-49D6-B4DF-4D4344857CDF}" srcOrd="0" destOrd="0" presId="urn:microsoft.com/office/officeart/2005/8/layout/hierarchy2"/>
    <dgm:cxn modelId="{5A560298-1D98-497B-AC37-6A962276FBB1}" type="presParOf" srcId="{64B8A79F-C824-472A-88B1-442529B3362F}" destId="{8F332E06-CF97-47B4-9783-851165983D98}" srcOrd="1" destOrd="0" presId="urn:microsoft.com/office/officeart/2005/8/layout/hierarchy2"/>
    <dgm:cxn modelId="{F7C93307-0A17-4BC0-8B09-0945D235172C}" type="presParOf" srcId="{ED9EF308-0DDB-4407-9A3C-C3D7CC37F20D}" destId="{BFC232FE-8B05-4612-A729-3DEDFAF908E9}" srcOrd="6" destOrd="0" presId="urn:microsoft.com/office/officeart/2005/8/layout/hierarchy2"/>
    <dgm:cxn modelId="{55AA6953-5D10-4BAA-8F43-10BA1647F24F}" type="presParOf" srcId="{BFC232FE-8B05-4612-A729-3DEDFAF908E9}" destId="{C8785913-4745-41B1-930A-546403FB6C11}" srcOrd="0" destOrd="0" presId="urn:microsoft.com/office/officeart/2005/8/layout/hierarchy2"/>
    <dgm:cxn modelId="{A6CBC0EA-548F-4E6A-9AB5-37332A13F54B}" type="presParOf" srcId="{ED9EF308-0DDB-4407-9A3C-C3D7CC37F20D}" destId="{A83922DB-B30E-45C2-9031-42B46975B33A}" srcOrd="7" destOrd="0" presId="urn:microsoft.com/office/officeart/2005/8/layout/hierarchy2"/>
    <dgm:cxn modelId="{B80F3470-B0C6-4014-80E5-70040CC31C57}" type="presParOf" srcId="{A83922DB-B30E-45C2-9031-42B46975B33A}" destId="{DA2186AD-8F72-4F32-9960-594C5D529B18}" srcOrd="0" destOrd="0" presId="urn:microsoft.com/office/officeart/2005/8/layout/hierarchy2"/>
    <dgm:cxn modelId="{3C5C8D4C-1A46-4C5F-B4FC-E6C8BC543D58}" type="presParOf" srcId="{A83922DB-B30E-45C2-9031-42B46975B33A}" destId="{AB86D35C-86DE-4B55-89D4-AE67D61D3021}" srcOrd="1" destOrd="0" presId="urn:microsoft.com/office/officeart/2005/8/layout/hierarchy2"/>
    <dgm:cxn modelId="{E30F3F0A-5489-46A7-B8B0-827133EA4F4F}" type="presParOf" srcId="{ED9EF308-0DDB-4407-9A3C-C3D7CC37F20D}" destId="{9B3A0DDD-2CEE-45B0-AE5F-F66D58DCD0DF}" srcOrd="8" destOrd="0" presId="urn:microsoft.com/office/officeart/2005/8/layout/hierarchy2"/>
    <dgm:cxn modelId="{56DF903B-4627-470A-8C32-B1925DF08435}" type="presParOf" srcId="{9B3A0DDD-2CEE-45B0-AE5F-F66D58DCD0DF}" destId="{87DA5562-C13C-435C-A91B-BF44012763E9}" srcOrd="0" destOrd="0" presId="urn:microsoft.com/office/officeart/2005/8/layout/hierarchy2"/>
    <dgm:cxn modelId="{79C788F3-502E-4595-8E98-CCA395B8CC11}" type="presParOf" srcId="{ED9EF308-0DDB-4407-9A3C-C3D7CC37F20D}" destId="{8B9FF41A-6B2D-4879-8B57-4CF681DF08A4}" srcOrd="9" destOrd="0" presId="urn:microsoft.com/office/officeart/2005/8/layout/hierarchy2"/>
    <dgm:cxn modelId="{1F2EF2A8-8E16-42DB-B35C-8707BBE89C70}" type="presParOf" srcId="{8B9FF41A-6B2D-4879-8B57-4CF681DF08A4}" destId="{6691260D-778D-423F-B5FB-98E440AD007B}" srcOrd="0" destOrd="0" presId="urn:microsoft.com/office/officeart/2005/8/layout/hierarchy2"/>
    <dgm:cxn modelId="{4199062D-0F38-4B3F-BB72-8C50ACB7523C}" type="presParOf" srcId="{8B9FF41A-6B2D-4879-8B57-4CF681DF08A4}" destId="{8C8F5D71-87DE-48F8-A31E-7B384C87C55E}" srcOrd="1" destOrd="0" presId="urn:microsoft.com/office/officeart/2005/8/layout/hierarchy2"/>
    <dgm:cxn modelId="{AFD5AD12-FBE4-4C05-AEE1-5B417DC86F50}" type="presParOf" srcId="{ED9EF308-0DDB-4407-9A3C-C3D7CC37F20D}" destId="{BB96D7A7-D334-4152-B197-8B9982599F96}" srcOrd="10" destOrd="0" presId="urn:microsoft.com/office/officeart/2005/8/layout/hierarchy2"/>
    <dgm:cxn modelId="{C26B1D9D-2396-4AB6-82A6-C730E0F38F30}" type="presParOf" srcId="{BB96D7A7-D334-4152-B197-8B9982599F96}" destId="{48A33D34-0EE3-49F2-8391-84787E0DEC34}" srcOrd="0" destOrd="0" presId="urn:microsoft.com/office/officeart/2005/8/layout/hierarchy2"/>
    <dgm:cxn modelId="{A6E66710-88DD-4230-86AB-EBFB507CE3FE}" type="presParOf" srcId="{ED9EF308-0DDB-4407-9A3C-C3D7CC37F20D}" destId="{E8179BB9-C609-4691-AD88-F7074FD67EFF}" srcOrd="11" destOrd="0" presId="urn:microsoft.com/office/officeart/2005/8/layout/hierarchy2"/>
    <dgm:cxn modelId="{52D9C8D2-965D-4655-9DC5-2FE55419DC12}" type="presParOf" srcId="{E8179BB9-C609-4691-AD88-F7074FD67EFF}" destId="{5C2CC1B6-4351-4C57-AE8F-361A8D368D8E}" srcOrd="0" destOrd="0" presId="urn:microsoft.com/office/officeart/2005/8/layout/hierarchy2"/>
    <dgm:cxn modelId="{A2A09F79-478F-4536-BC14-352D0DFB6ECC}" type="presParOf" srcId="{E8179BB9-C609-4691-AD88-F7074FD67EFF}" destId="{FFDC6517-6C39-431D-B35E-E3FDC6446B0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72C5E22-2487-421D-92DD-A15D7CD851D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27AC169A-38A8-45ED-AC6E-A34012B6E543}">
      <dgm:prSet phldrT="[文本]" custT="1"/>
      <dgm:spPr/>
      <dgm:t>
        <a:bodyPr/>
        <a:lstStyle/>
        <a:p>
          <a:r>
            <a:rPr lang="zh-CN" altLang="en-US" sz="2000" dirty="0"/>
            <a:t>旅游者类型及其需求</a:t>
          </a:r>
        </a:p>
      </dgm:t>
    </dgm:pt>
    <dgm:pt modelId="{3E276810-753F-40E8-9058-36E80CA806F8}" type="parTrans" cxnId="{B99D771E-D680-43E7-B57E-CB84D167D63C}">
      <dgm:prSet/>
      <dgm:spPr/>
      <dgm:t>
        <a:bodyPr/>
        <a:lstStyle/>
        <a:p>
          <a:endParaRPr lang="zh-CN" altLang="en-US"/>
        </a:p>
      </dgm:t>
    </dgm:pt>
    <dgm:pt modelId="{AA401B9C-816A-40AB-BD78-CAB1235DDFFA}" type="sibTrans" cxnId="{B99D771E-D680-43E7-B57E-CB84D167D63C}">
      <dgm:prSet/>
      <dgm:spPr/>
      <dgm:t>
        <a:bodyPr/>
        <a:lstStyle/>
        <a:p>
          <a:endParaRPr lang="zh-CN" altLang="en-US"/>
        </a:p>
      </dgm:t>
    </dgm:pt>
    <dgm:pt modelId="{40691397-E5FB-4F61-82B1-DED3A44AC51B}">
      <dgm:prSet phldrT="[文本]" custT="1"/>
      <dgm:spPr/>
      <dgm:t>
        <a:bodyPr/>
        <a:lstStyle/>
        <a:p>
          <a:r>
            <a:rPr lang="zh-CN" altLang="en-US" sz="2000" dirty="0"/>
            <a:t>休息和消遣</a:t>
          </a:r>
        </a:p>
      </dgm:t>
    </dgm:pt>
    <dgm:pt modelId="{9B02C66B-28B4-4140-871E-484F7347E8C7}" type="parTrans" cxnId="{B99FE72F-D4DD-426A-A38D-E8980F25A8FB}">
      <dgm:prSet custT="1"/>
      <dgm:spPr/>
      <dgm:t>
        <a:bodyPr/>
        <a:lstStyle/>
        <a:p>
          <a:endParaRPr lang="zh-CN" altLang="en-US" sz="2000"/>
        </a:p>
      </dgm:t>
    </dgm:pt>
    <dgm:pt modelId="{C5D12490-4279-48D5-A16D-263FC0C9D9D3}" type="sibTrans" cxnId="{B99FE72F-D4DD-426A-A38D-E8980F25A8FB}">
      <dgm:prSet/>
      <dgm:spPr/>
      <dgm:t>
        <a:bodyPr/>
        <a:lstStyle/>
        <a:p>
          <a:endParaRPr lang="zh-CN" altLang="en-US"/>
        </a:p>
      </dgm:t>
    </dgm:pt>
    <dgm:pt modelId="{40EBE48C-24A8-4113-B82E-08FF7FDCF94B}">
      <dgm:prSet phldrT="[文本]" custT="1"/>
      <dgm:spPr/>
      <dgm:t>
        <a:bodyPr/>
        <a:lstStyle/>
        <a:p>
          <a:r>
            <a:rPr lang="zh-CN" altLang="en-US" sz="2000" dirty="0"/>
            <a:t>文化旅游</a:t>
          </a:r>
        </a:p>
      </dgm:t>
    </dgm:pt>
    <dgm:pt modelId="{0DE2EB8F-68DA-4FEF-A912-8F5BB5208529}" type="parTrans" cxnId="{9B623347-D3A0-49C9-B924-A243A0AEAC34}">
      <dgm:prSet custT="1"/>
      <dgm:spPr/>
      <dgm:t>
        <a:bodyPr/>
        <a:lstStyle/>
        <a:p>
          <a:endParaRPr lang="zh-CN" altLang="en-US" sz="2000"/>
        </a:p>
      </dgm:t>
    </dgm:pt>
    <dgm:pt modelId="{4B42FFC3-2C2B-4DA7-B5EE-03349EF34739}" type="sibTrans" cxnId="{9B623347-D3A0-49C9-B924-A243A0AEAC34}">
      <dgm:prSet/>
      <dgm:spPr/>
      <dgm:t>
        <a:bodyPr/>
        <a:lstStyle/>
        <a:p>
          <a:endParaRPr lang="zh-CN" altLang="en-US"/>
        </a:p>
      </dgm:t>
    </dgm:pt>
    <dgm:pt modelId="{D74AA61E-1FF3-4EBF-B139-B0ADA89A79E5}">
      <dgm:prSet phldrT="[文本]" custT="1"/>
      <dgm:spPr/>
      <dgm:t>
        <a:bodyPr/>
        <a:lstStyle/>
        <a:p>
          <a:r>
            <a:rPr lang="zh-CN" altLang="en-US" sz="2000" dirty="0"/>
            <a:t>教育旅游</a:t>
          </a:r>
        </a:p>
      </dgm:t>
    </dgm:pt>
    <dgm:pt modelId="{69A95335-C564-44CF-A59A-F3BCE88D0B27}" type="parTrans" cxnId="{9020D19D-4CB0-4DB2-9783-A508C843CFA0}">
      <dgm:prSet custT="1"/>
      <dgm:spPr/>
      <dgm:t>
        <a:bodyPr/>
        <a:lstStyle/>
        <a:p>
          <a:endParaRPr lang="zh-CN" altLang="en-US" sz="2000"/>
        </a:p>
      </dgm:t>
    </dgm:pt>
    <dgm:pt modelId="{3C2F4BF7-E228-46FE-A6B3-7A314B50B8B3}" type="sibTrans" cxnId="{9020D19D-4CB0-4DB2-9783-A508C843CFA0}">
      <dgm:prSet/>
      <dgm:spPr/>
      <dgm:t>
        <a:bodyPr/>
        <a:lstStyle/>
        <a:p>
          <a:endParaRPr lang="zh-CN" altLang="en-US"/>
        </a:p>
      </dgm:t>
    </dgm:pt>
    <dgm:pt modelId="{583182FD-9AEC-4C1F-926A-076A0E2ADBA3}">
      <dgm:prSet phldrT="[文本]" custT="1"/>
      <dgm:spPr/>
      <dgm:t>
        <a:bodyPr/>
        <a:lstStyle/>
        <a:p>
          <a:r>
            <a:rPr lang="zh-CN" altLang="en-US" sz="2000" dirty="0"/>
            <a:t>猎奇旅游</a:t>
          </a:r>
        </a:p>
      </dgm:t>
    </dgm:pt>
    <dgm:pt modelId="{A277E1C7-B49D-4227-B4F6-80BA9299ACF4}" type="parTrans" cxnId="{B4DD5E66-C1C6-4E2F-AC35-7612321E603F}">
      <dgm:prSet custT="1"/>
      <dgm:spPr/>
      <dgm:t>
        <a:bodyPr/>
        <a:lstStyle/>
        <a:p>
          <a:endParaRPr lang="zh-CN" altLang="en-US" sz="2000"/>
        </a:p>
      </dgm:t>
    </dgm:pt>
    <dgm:pt modelId="{6C22A0B0-216E-4BB4-9E5A-9BC44584F590}" type="sibTrans" cxnId="{B4DD5E66-C1C6-4E2F-AC35-7612321E603F}">
      <dgm:prSet/>
      <dgm:spPr/>
      <dgm:t>
        <a:bodyPr/>
        <a:lstStyle/>
        <a:p>
          <a:endParaRPr lang="zh-CN" altLang="en-US"/>
        </a:p>
      </dgm:t>
    </dgm:pt>
    <dgm:pt modelId="{9F28094C-9C06-441A-A85E-0AAAAF9BAEE1}">
      <dgm:prSet phldrT="[文本]" custT="1"/>
      <dgm:spPr/>
      <dgm:t>
        <a:bodyPr/>
        <a:lstStyle/>
        <a:p>
          <a:r>
            <a:rPr lang="zh-CN" altLang="en-US" sz="2000" dirty="0"/>
            <a:t>旅游作为一种行为标准</a:t>
          </a:r>
        </a:p>
      </dgm:t>
    </dgm:pt>
    <dgm:pt modelId="{6867EF18-EA60-46B9-A084-DD0178C6CE6E}" type="parTrans" cxnId="{B6B4EDF8-0951-4FFD-A683-2A6B41C12B99}">
      <dgm:prSet custT="1"/>
      <dgm:spPr/>
      <dgm:t>
        <a:bodyPr/>
        <a:lstStyle/>
        <a:p>
          <a:endParaRPr lang="zh-CN" altLang="en-US" sz="2000"/>
        </a:p>
      </dgm:t>
    </dgm:pt>
    <dgm:pt modelId="{D6250420-C33C-4B15-8756-1B4E3CEB9660}" type="sibTrans" cxnId="{B6B4EDF8-0951-4FFD-A683-2A6B41C12B99}">
      <dgm:prSet/>
      <dgm:spPr/>
      <dgm:t>
        <a:bodyPr/>
        <a:lstStyle/>
        <a:p>
          <a:endParaRPr lang="zh-CN" altLang="en-US"/>
        </a:p>
      </dgm:t>
    </dgm:pt>
    <dgm:pt modelId="{0DB88CB7-0754-4AEB-9FA6-6CEA0296FE96}">
      <dgm:prSet phldrT="[文本]" custT="1"/>
      <dgm:spPr/>
      <dgm:t>
        <a:bodyPr/>
        <a:lstStyle/>
        <a:p>
          <a:r>
            <a:rPr lang="zh-CN" altLang="en-US" sz="2000" dirty="0"/>
            <a:t>其他消遣旅游者</a:t>
          </a:r>
        </a:p>
      </dgm:t>
    </dgm:pt>
    <dgm:pt modelId="{3A18E2E9-A111-4809-8873-D9C006D2B56A}" type="parTrans" cxnId="{DD2AA15C-2A64-4E97-8329-5D4705A96E5C}">
      <dgm:prSet custT="1"/>
      <dgm:spPr/>
      <dgm:t>
        <a:bodyPr/>
        <a:lstStyle/>
        <a:p>
          <a:endParaRPr lang="zh-CN" altLang="en-US" sz="2000"/>
        </a:p>
      </dgm:t>
    </dgm:pt>
    <dgm:pt modelId="{F0704497-565F-4F8B-89D2-62C37CDF4930}" type="sibTrans" cxnId="{DD2AA15C-2A64-4E97-8329-5D4705A96E5C}">
      <dgm:prSet/>
      <dgm:spPr/>
      <dgm:t>
        <a:bodyPr/>
        <a:lstStyle/>
        <a:p>
          <a:endParaRPr lang="zh-CN" altLang="en-US"/>
        </a:p>
      </dgm:t>
    </dgm:pt>
    <dgm:pt modelId="{3FD487B2-744A-4EB8-857B-D8A6134FED43}">
      <dgm:prSet phldrT="[文本]" custT="1"/>
      <dgm:spPr/>
      <dgm:t>
        <a:bodyPr/>
        <a:lstStyle/>
        <a:p>
          <a:r>
            <a:rPr lang="zh-CN" altLang="en-US" sz="2000" dirty="0"/>
            <a:t>商务旅游</a:t>
          </a:r>
        </a:p>
      </dgm:t>
    </dgm:pt>
    <dgm:pt modelId="{478513C2-6C12-485B-89AC-71CC9CABBBE8}" type="parTrans" cxnId="{B5C64BF4-8F26-4A4A-9A77-B543CAE0EC1E}">
      <dgm:prSet custT="1"/>
      <dgm:spPr/>
      <dgm:t>
        <a:bodyPr/>
        <a:lstStyle/>
        <a:p>
          <a:endParaRPr lang="zh-CN" altLang="en-US" sz="2000"/>
        </a:p>
      </dgm:t>
    </dgm:pt>
    <dgm:pt modelId="{F37111BD-C329-48C5-8CBF-0477BEFD93E6}" type="sibTrans" cxnId="{B5C64BF4-8F26-4A4A-9A77-B543CAE0EC1E}">
      <dgm:prSet/>
      <dgm:spPr/>
      <dgm:t>
        <a:bodyPr/>
        <a:lstStyle/>
        <a:p>
          <a:endParaRPr lang="zh-CN" altLang="en-US"/>
        </a:p>
      </dgm:t>
    </dgm:pt>
    <dgm:pt modelId="{1F5DB784-606B-484F-B882-D7CCFED5EFDA}">
      <dgm:prSet phldrT="[文本]" custT="1"/>
      <dgm:spPr/>
      <dgm:t>
        <a:bodyPr/>
        <a:lstStyle/>
        <a:p>
          <a:r>
            <a:rPr lang="zh-CN" altLang="en-US" sz="2000" dirty="0"/>
            <a:t>影响商务旅游界定的五点</a:t>
          </a:r>
        </a:p>
      </dgm:t>
    </dgm:pt>
    <dgm:pt modelId="{810B4BE3-ABBE-4842-BD7D-67F2CB77CF8F}" type="parTrans" cxnId="{52E5344F-7327-4144-BF63-9D0554AFA212}">
      <dgm:prSet custT="1"/>
      <dgm:spPr/>
      <dgm:t>
        <a:bodyPr/>
        <a:lstStyle/>
        <a:p>
          <a:endParaRPr lang="zh-CN" altLang="en-US" sz="2000"/>
        </a:p>
      </dgm:t>
    </dgm:pt>
    <dgm:pt modelId="{D5F616C2-1359-438B-8506-34C9CAC57056}" type="sibTrans" cxnId="{52E5344F-7327-4144-BF63-9D0554AFA212}">
      <dgm:prSet/>
      <dgm:spPr/>
      <dgm:t>
        <a:bodyPr/>
        <a:lstStyle/>
        <a:p>
          <a:endParaRPr lang="zh-CN" altLang="en-US"/>
        </a:p>
      </dgm:t>
    </dgm:pt>
    <dgm:pt modelId="{CABB1F29-8999-4ABA-818D-7DAFF453E087}">
      <dgm:prSet phldrT="[文本]" custT="1"/>
      <dgm:spPr/>
      <dgm:t>
        <a:bodyPr/>
        <a:lstStyle/>
        <a:p>
          <a:r>
            <a:rPr lang="zh-CN" altLang="en-US" sz="2000" dirty="0"/>
            <a:t>商务旅游的主要特征</a:t>
          </a:r>
        </a:p>
      </dgm:t>
    </dgm:pt>
    <dgm:pt modelId="{D76D10C7-3EF1-4252-B32C-F4878C2FA89E}" type="parTrans" cxnId="{5E0D740F-9177-4995-954A-D13E6A860900}">
      <dgm:prSet custT="1"/>
      <dgm:spPr/>
      <dgm:t>
        <a:bodyPr/>
        <a:lstStyle/>
        <a:p>
          <a:endParaRPr lang="zh-CN" altLang="en-US" sz="2000"/>
        </a:p>
      </dgm:t>
    </dgm:pt>
    <dgm:pt modelId="{38357331-C652-49DA-9D92-A21AECE5F9F8}" type="sibTrans" cxnId="{5E0D740F-9177-4995-954A-D13E6A860900}">
      <dgm:prSet/>
      <dgm:spPr/>
      <dgm:t>
        <a:bodyPr/>
        <a:lstStyle/>
        <a:p>
          <a:endParaRPr lang="zh-CN" altLang="en-US"/>
        </a:p>
      </dgm:t>
    </dgm:pt>
    <dgm:pt modelId="{BD2E9970-8987-4844-81C9-D9158B4197AB}" type="pres">
      <dgm:prSet presAssocID="{772C5E22-2487-421D-92DD-A15D7CD851DF}" presName="diagram" presStyleCnt="0">
        <dgm:presLayoutVars>
          <dgm:chPref val="1"/>
          <dgm:dir/>
          <dgm:animOne val="branch"/>
          <dgm:animLvl val="lvl"/>
          <dgm:resizeHandles val="exact"/>
        </dgm:presLayoutVars>
      </dgm:prSet>
      <dgm:spPr/>
    </dgm:pt>
    <dgm:pt modelId="{25A1586B-A96C-445C-9F39-D68D5C0773A9}" type="pres">
      <dgm:prSet presAssocID="{27AC169A-38A8-45ED-AC6E-A34012B6E543}" presName="root1" presStyleCnt="0"/>
      <dgm:spPr/>
    </dgm:pt>
    <dgm:pt modelId="{66FC07DC-D581-4AB4-87D9-F30DD2D90AF4}" type="pres">
      <dgm:prSet presAssocID="{27AC169A-38A8-45ED-AC6E-A34012B6E543}" presName="LevelOneTextNode" presStyleLbl="node0" presStyleIdx="0" presStyleCnt="1" custScaleX="208964">
        <dgm:presLayoutVars>
          <dgm:chPref val="3"/>
        </dgm:presLayoutVars>
      </dgm:prSet>
      <dgm:spPr/>
    </dgm:pt>
    <dgm:pt modelId="{CC593479-C2CC-4F66-B710-4334EF442547}" type="pres">
      <dgm:prSet presAssocID="{27AC169A-38A8-45ED-AC6E-A34012B6E543}" presName="level2hierChild" presStyleCnt="0"/>
      <dgm:spPr/>
    </dgm:pt>
    <dgm:pt modelId="{EDD2E0C3-DB84-4F22-AA08-AA2756CDBCFD}" type="pres">
      <dgm:prSet presAssocID="{9B02C66B-28B4-4140-871E-484F7347E8C7}" presName="conn2-1" presStyleLbl="parChTrans1D2" presStyleIdx="0" presStyleCnt="7" custScaleX="2000000"/>
      <dgm:spPr/>
    </dgm:pt>
    <dgm:pt modelId="{F3CB4D8F-BDD3-4104-9B82-E39CEB77A049}" type="pres">
      <dgm:prSet presAssocID="{9B02C66B-28B4-4140-871E-484F7347E8C7}" presName="connTx" presStyleLbl="parChTrans1D2" presStyleIdx="0" presStyleCnt="7"/>
      <dgm:spPr/>
    </dgm:pt>
    <dgm:pt modelId="{433B6151-45F0-48C8-8E7D-5325C13C6C13}" type="pres">
      <dgm:prSet presAssocID="{40691397-E5FB-4F61-82B1-DED3A44AC51B}" presName="root2" presStyleCnt="0"/>
      <dgm:spPr/>
    </dgm:pt>
    <dgm:pt modelId="{1320DE80-470F-4C8F-B76F-20FCA3A2398F}" type="pres">
      <dgm:prSet presAssocID="{40691397-E5FB-4F61-82B1-DED3A44AC51B}" presName="LevelTwoTextNode" presStyleLbl="node2" presStyleIdx="0" presStyleCnt="7" custScaleX="224105">
        <dgm:presLayoutVars>
          <dgm:chPref val="3"/>
        </dgm:presLayoutVars>
      </dgm:prSet>
      <dgm:spPr/>
    </dgm:pt>
    <dgm:pt modelId="{6D839ECE-33DD-4229-908A-870AEEA90C82}" type="pres">
      <dgm:prSet presAssocID="{40691397-E5FB-4F61-82B1-DED3A44AC51B}" presName="level3hierChild" presStyleCnt="0"/>
      <dgm:spPr/>
    </dgm:pt>
    <dgm:pt modelId="{7E49F8D0-A820-497F-AC0B-F54444DBFB9E}" type="pres">
      <dgm:prSet presAssocID="{0DE2EB8F-68DA-4FEF-A912-8F5BB5208529}" presName="conn2-1" presStyleLbl="parChTrans1D2" presStyleIdx="1" presStyleCnt="7" custScaleX="2000000"/>
      <dgm:spPr/>
    </dgm:pt>
    <dgm:pt modelId="{B4A072B3-70DD-48DA-9022-0A817A8CE8DF}" type="pres">
      <dgm:prSet presAssocID="{0DE2EB8F-68DA-4FEF-A912-8F5BB5208529}" presName="connTx" presStyleLbl="parChTrans1D2" presStyleIdx="1" presStyleCnt="7"/>
      <dgm:spPr/>
    </dgm:pt>
    <dgm:pt modelId="{1D16EF1D-4471-417B-B61F-61E68519331C}" type="pres">
      <dgm:prSet presAssocID="{40EBE48C-24A8-4113-B82E-08FF7FDCF94B}" presName="root2" presStyleCnt="0"/>
      <dgm:spPr/>
    </dgm:pt>
    <dgm:pt modelId="{39C9B813-0C59-4FA4-BDDF-61D7F6B57553}" type="pres">
      <dgm:prSet presAssocID="{40EBE48C-24A8-4113-B82E-08FF7FDCF94B}" presName="LevelTwoTextNode" presStyleLbl="node2" presStyleIdx="1" presStyleCnt="7" custScaleX="224105">
        <dgm:presLayoutVars>
          <dgm:chPref val="3"/>
        </dgm:presLayoutVars>
      </dgm:prSet>
      <dgm:spPr/>
    </dgm:pt>
    <dgm:pt modelId="{23561B97-94DB-4B7C-91FC-FB47F55476F1}" type="pres">
      <dgm:prSet presAssocID="{40EBE48C-24A8-4113-B82E-08FF7FDCF94B}" presName="level3hierChild" presStyleCnt="0"/>
      <dgm:spPr/>
    </dgm:pt>
    <dgm:pt modelId="{D5DC916F-FD52-4BC0-9970-6C23DBA9E50C}" type="pres">
      <dgm:prSet presAssocID="{69A95335-C564-44CF-A59A-F3BCE88D0B27}" presName="conn2-1" presStyleLbl="parChTrans1D2" presStyleIdx="2" presStyleCnt="7" custScaleX="2000000"/>
      <dgm:spPr/>
    </dgm:pt>
    <dgm:pt modelId="{F839AA5C-765E-455E-B7E0-4E81B3AA7C42}" type="pres">
      <dgm:prSet presAssocID="{69A95335-C564-44CF-A59A-F3BCE88D0B27}" presName="connTx" presStyleLbl="parChTrans1D2" presStyleIdx="2" presStyleCnt="7"/>
      <dgm:spPr/>
    </dgm:pt>
    <dgm:pt modelId="{5C5B58ED-044D-4645-B37C-A364E327C50B}" type="pres">
      <dgm:prSet presAssocID="{D74AA61E-1FF3-4EBF-B139-B0ADA89A79E5}" presName="root2" presStyleCnt="0"/>
      <dgm:spPr/>
    </dgm:pt>
    <dgm:pt modelId="{D801D136-993E-4772-B677-764D2C1F84E7}" type="pres">
      <dgm:prSet presAssocID="{D74AA61E-1FF3-4EBF-B139-B0ADA89A79E5}" presName="LevelTwoTextNode" presStyleLbl="node2" presStyleIdx="2" presStyleCnt="7" custScaleX="224105">
        <dgm:presLayoutVars>
          <dgm:chPref val="3"/>
        </dgm:presLayoutVars>
      </dgm:prSet>
      <dgm:spPr/>
    </dgm:pt>
    <dgm:pt modelId="{47814B14-F6BF-495C-B0FA-E3486C4DE112}" type="pres">
      <dgm:prSet presAssocID="{D74AA61E-1FF3-4EBF-B139-B0ADA89A79E5}" presName="level3hierChild" presStyleCnt="0"/>
      <dgm:spPr/>
    </dgm:pt>
    <dgm:pt modelId="{D4BEA2C9-84C3-4865-BED9-A14FBD6D163E}" type="pres">
      <dgm:prSet presAssocID="{A277E1C7-B49D-4227-B4F6-80BA9299ACF4}" presName="conn2-1" presStyleLbl="parChTrans1D2" presStyleIdx="3" presStyleCnt="7" custScaleX="2000000"/>
      <dgm:spPr/>
    </dgm:pt>
    <dgm:pt modelId="{3A099D16-78BA-4B5E-96C9-87316F337813}" type="pres">
      <dgm:prSet presAssocID="{A277E1C7-B49D-4227-B4F6-80BA9299ACF4}" presName="connTx" presStyleLbl="parChTrans1D2" presStyleIdx="3" presStyleCnt="7"/>
      <dgm:spPr/>
    </dgm:pt>
    <dgm:pt modelId="{390C966D-94E0-4A34-9AE7-ACF6EC8FEBED}" type="pres">
      <dgm:prSet presAssocID="{583182FD-9AEC-4C1F-926A-076A0E2ADBA3}" presName="root2" presStyleCnt="0"/>
      <dgm:spPr/>
    </dgm:pt>
    <dgm:pt modelId="{869CACD9-8397-4F80-9978-B936C37ED55C}" type="pres">
      <dgm:prSet presAssocID="{583182FD-9AEC-4C1F-926A-076A0E2ADBA3}" presName="LevelTwoTextNode" presStyleLbl="node2" presStyleIdx="3" presStyleCnt="7" custScaleX="224105">
        <dgm:presLayoutVars>
          <dgm:chPref val="3"/>
        </dgm:presLayoutVars>
      </dgm:prSet>
      <dgm:spPr/>
    </dgm:pt>
    <dgm:pt modelId="{0437F9FE-2060-4ABB-84CE-D0F43615F4C8}" type="pres">
      <dgm:prSet presAssocID="{583182FD-9AEC-4C1F-926A-076A0E2ADBA3}" presName="level3hierChild" presStyleCnt="0"/>
      <dgm:spPr/>
    </dgm:pt>
    <dgm:pt modelId="{0A2A1572-AFF1-4A29-B216-AA2C68651B52}" type="pres">
      <dgm:prSet presAssocID="{6867EF18-EA60-46B9-A084-DD0178C6CE6E}" presName="conn2-1" presStyleLbl="parChTrans1D2" presStyleIdx="4" presStyleCnt="7" custScaleX="2000000"/>
      <dgm:spPr/>
    </dgm:pt>
    <dgm:pt modelId="{BEEF6A72-C849-4543-981D-33F2878C263B}" type="pres">
      <dgm:prSet presAssocID="{6867EF18-EA60-46B9-A084-DD0178C6CE6E}" presName="connTx" presStyleLbl="parChTrans1D2" presStyleIdx="4" presStyleCnt="7"/>
      <dgm:spPr/>
    </dgm:pt>
    <dgm:pt modelId="{666C1C11-709C-4DF8-B7C6-B5881F979FCB}" type="pres">
      <dgm:prSet presAssocID="{9F28094C-9C06-441A-A85E-0AAAAF9BAEE1}" presName="root2" presStyleCnt="0"/>
      <dgm:spPr/>
    </dgm:pt>
    <dgm:pt modelId="{9BC0D84C-186D-49DA-AC4A-EF9691AD796A}" type="pres">
      <dgm:prSet presAssocID="{9F28094C-9C06-441A-A85E-0AAAAF9BAEE1}" presName="LevelTwoTextNode" presStyleLbl="node2" presStyleIdx="4" presStyleCnt="7" custScaleX="224105">
        <dgm:presLayoutVars>
          <dgm:chPref val="3"/>
        </dgm:presLayoutVars>
      </dgm:prSet>
      <dgm:spPr/>
    </dgm:pt>
    <dgm:pt modelId="{06BA2CEC-5150-4F03-9CCE-77523600D830}" type="pres">
      <dgm:prSet presAssocID="{9F28094C-9C06-441A-A85E-0AAAAF9BAEE1}" presName="level3hierChild" presStyleCnt="0"/>
      <dgm:spPr/>
    </dgm:pt>
    <dgm:pt modelId="{79A4FA9B-4E8B-4AAA-82AB-32FC3EF08918}" type="pres">
      <dgm:prSet presAssocID="{3A18E2E9-A111-4809-8873-D9C006D2B56A}" presName="conn2-1" presStyleLbl="parChTrans1D2" presStyleIdx="5" presStyleCnt="7" custScaleX="2000000"/>
      <dgm:spPr/>
    </dgm:pt>
    <dgm:pt modelId="{FA4AC1F0-5183-40AB-9DF3-959C0DFC2BDC}" type="pres">
      <dgm:prSet presAssocID="{3A18E2E9-A111-4809-8873-D9C006D2B56A}" presName="connTx" presStyleLbl="parChTrans1D2" presStyleIdx="5" presStyleCnt="7"/>
      <dgm:spPr/>
    </dgm:pt>
    <dgm:pt modelId="{E43E5803-CCC2-4B92-8485-131EF3071040}" type="pres">
      <dgm:prSet presAssocID="{0DB88CB7-0754-4AEB-9FA6-6CEA0296FE96}" presName="root2" presStyleCnt="0"/>
      <dgm:spPr/>
    </dgm:pt>
    <dgm:pt modelId="{707731D9-FBCA-41E9-BF55-C57255CF774D}" type="pres">
      <dgm:prSet presAssocID="{0DB88CB7-0754-4AEB-9FA6-6CEA0296FE96}" presName="LevelTwoTextNode" presStyleLbl="node2" presStyleIdx="5" presStyleCnt="7" custScaleX="224105">
        <dgm:presLayoutVars>
          <dgm:chPref val="3"/>
        </dgm:presLayoutVars>
      </dgm:prSet>
      <dgm:spPr/>
    </dgm:pt>
    <dgm:pt modelId="{4B45DF6D-24F1-4F93-B834-FFDD7D573245}" type="pres">
      <dgm:prSet presAssocID="{0DB88CB7-0754-4AEB-9FA6-6CEA0296FE96}" presName="level3hierChild" presStyleCnt="0"/>
      <dgm:spPr/>
    </dgm:pt>
    <dgm:pt modelId="{41E93F4B-9DBE-4AC0-8398-CCB39AD3864E}" type="pres">
      <dgm:prSet presAssocID="{478513C2-6C12-485B-89AC-71CC9CABBBE8}" presName="conn2-1" presStyleLbl="parChTrans1D2" presStyleIdx="6" presStyleCnt="7" custScaleX="2000000"/>
      <dgm:spPr/>
    </dgm:pt>
    <dgm:pt modelId="{B467EDE2-708D-411E-8700-6F684FC72281}" type="pres">
      <dgm:prSet presAssocID="{478513C2-6C12-485B-89AC-71CC9CABBBE8}" presName="connTx" presStyleLbl="parChTrans1D2" presStyleIdx="6" presStyleCnt="7"/>
      <dgm:spPr/>
    </dgm:pt>
    <dgm:pt modelId="{D5618D63-B127-46D9-B724-08C7494A7F93}" type="pres">
      <dgm:prSet presAssocID="{3FD487B2-744A-4EB8-857B-D8A6134FED43}" presName="root2" presStyleCnt="0"/>
      <dgm:spPr/>
    </dgm:pt>
    <dgm:pt modelId="{6E9AD16B-05ED-4F1D-82AA-5E7EC76F2ED3}" type="pres">
      <dgm:prSet presAssocID="{3FD487B2-744A-4EB8-857B-D8A6134FED43}" presName="LevelTwoTextNode" presStyleLbl="node2" presStyleIdx="6" presStyleCnt="7" custScaleX="224105">
        <dgm:presLayoutVars>
          <dgm:chPref val="3"/>
        </dgm:presLayoutVars>
      </dgm:prSet>
      <dgm:spPr/>
    </dgm:pt>
    <dgm:pt modelId="{3EDFD3D0-87E4-4AEB-972E-8506745F622D}" type="pres">
      <dgm:prSet presAssocID="{3FD487B2-744A-4EB8-857B-D8A6134FED43}" presName="level3hierChild" presStyleCnt="0"/>
      <dgm:spPr/>
    </dgm:pt>
    <dgm:pt modelId="{82E0B370-D41D-48DE-976A-173B0F83AC9A}" type="pres">
      <dgm:prSet presAssocID="{810B4BE3-ABBE-4842-BD7D-67F2CB77CF8F}" presName="conn2-1" presStyleLbl="parChTrans1D3" presStyleIdx="0" presStyleCnt="2" custScaleX="2000000"/>
      <dgm:spPr/>
    </dgm:pt>
    <dgm:pt modelId="{0C8A7D36-A0E2-464D-9222-46EAA1423DBF}" type="pres">
      <dgm:prSet presAssocID="{810B4BE3-ABBE-4842-BD7D-67F2CB77CF8F}" presName="connTx" presStyleLbl="parChTrans1D3" presStyleIdx="0" presStyleCnt="2"/>
      <dgm:spPr/>
    </dgm:pt>
    <dgm:pt modelId="{830617B6-0E2A-41DB-8705-B8095BA40CFF}" type="pres">
      <dgm:prSet presAssocID="{1F5DB784-606B-484F-B882-D7CCFED5EFDA}" presName="root2" presStyleCnt="0"/>
      <dgm:spPr/>
    </dgm:pt>
    <dgm:pt modelId="{5DEEE476-B3F9-48BC-86CA-2483310829CA}" type="pres">
      <dgm:prSet presAssocID="{1F5DB784-606B-484F-B882-D7CCFED5EFDA}" presName="LevelTwoTextNode" presStyleLbl="node3" presStyleIdx="0" presStyleCnt="2" custScaleX="225227">
        <dgm:presLayoutVars>
          <dgm:chPref val="3"/>
        </dgm:presLayoutVars>
      </dgm:prSet>
      <dgm:spPr/>
    </dgm:pt>
    <dgm:pt modelId="{23F8064E-CE1B-42A8-91E8-90EDF80A5694}" type="pres">
      <dgm:prSet presAssocID="{1F5DB784-606B-484F-B882-D7CCFED5EFDA}" presName="level3hierChild" presStyleCnt="0"/>
      <dgm:spPr/>
    </dgm:pt>
    <dgm:pt modelId="{7970C7AB-DC49-43A8-8BD1-523BA889C909}" type="pres">
      <dgm:prSet presAssocID="{D76D10C7-3EF1-4252-B32C-F4878C2FA89E}" presName="conn2-1" presStyleLbl="parChTrans1D3" presStyleIdx="1" presStyleCnt="2" custScaleX="2000000"/>
      <dgm:spPr/>
    </dgm:pt>
    <dgm:pt modelId="{49D7F641-59EB-4803-9A5D-0A10ACDE3E65}" type="pres">
      <dgm:prSet presAssocID="{D76D10C7-3EF1-4252-B32C-F4878C2FA89E}" presName="connTx" presStyleLbl="parChTrans1D3" presStyleIdx="1" presStyleCnt="2"/>
      <dgm:spPr/>
    </dgm:pt>
    <dgm:pt modelId="{3D5B6985-AED7-4C2E-9ED0-4E44B6EC5615}" type="pres">
      <dgm:prSet presAssocID="{CABB1F29-8999-4ABA-818D-7DAFF453E087}" presName="root2" presStyleCnt="0"/>
      <dgm:spPr/>
    </dgm:pt>
    <dgm:pt modelId="{C717618D-778F-4E64-B892-C5CD0500E293}" type="pres">
      <dgm:prSet presAssocID="{CABB1F29-8999-4ABA-818D-7DAFF453E087}" presName="LevelTwoTextNode" presStyleLbl="node3" presStyleIdx="1" presStyleCnt="2" custScaleX="225227">
        <dgm:presLayoutVars>
          <dgm:chPref val="3"/>
        </dgm:presLayoutVars>
      </dgm:prSet>
      <dgm:spPr/>
    </dgm:pt>
    <dgm:pt modelId="{DA114713-5EB6-4AAB-9790-BE1A0A23060A}" type="pres">
      <dgm:prSet presAssocID="{CABB1F29-8999-4ABA-818D-7DAFF453E087}" presName="level3hierChild" presStyleCnt="0"/>
      <dgm:spPr/>
    </dgm:pt>
  </dgm:ptLst>
  <dgm:cxnLst>
    <dgm:cxn modelId="{408C7F09-0A21-4666-96A3-DEFFC8E5CD71}" type="presOf" srcId="{810B4BE3-ABBE-4842-BD7D-67F2CB77CF8F}" destId="{0C8A7D36-A0E2-464D-9222-46EAA1423DBF}" srcOrd="1" destOrd="0" presId="urn:microsoft.com/office/officeart/2005/8/layout/hierarchy2"/>
    <dgm:cxn modelId="{CBAE870A-770C-46E5-ABEB-EF0490C3CAF9}" type="presOf" srcId="{772C5E22-2487-421D-92DD-A15D7CD851DF}" destId="{BD2E9970-8987-4844-81C9-D9158B4197AB}" srcOrd="0" destOrd="0" presId="urn:microsoft.com/office/officeart/2005/8/layout/hierarchy2"/>
    <dgm:cxn modelId="{D01F8A0E-D12D-4FF7-9B19-C512A5B9762B}" type="presOf" srcId="{CABB1F29-8999-4ABA-818D-7DAFF453E087}" destId="{C717618D-778F-4E64-B892-C5CD0500E293}" srcOrd="0" destOrd="0" presId="urn:microsoft.com/office/officeart/2005/8/layout/hierarchy2"/>
    <dgm:cxn modelId="{5E0D740F-9177-4995-954A-D13E6A860900}" srcId="{3FD487B2-744A-4EB8-857B-D8A6134FED43}" destId="{CABB1F29-8999-4ABA-818D-7DAFF453E087}" srcOrd="1" destOrd="0" parTransId="{D76D10C7-3EF1-4252-B32C-F4878C2FA89E}" sibTransId="{38357331-C652-49DA-9D92-A21AECE5F9F8}"/>
    <dgm:cxn modelId="{706D7913-B481-40D9-A7BA-CE48D689791B}" type="presOf" srcId="{A277E1C7-B49D-4227-B4F6-80BA9299ACF4}" destId="{D4BEA2C9-84C3-4865-BED9-A14FBD6D163E}" srcOrd="0" destOrd="0" presId="urn:microsoft.com/office/officeart/2005/8/layout/hierarchy2"/>
    <dgm:cxn modelId="{11051B17-7091-43A8-B573-46EB1CE997EB}" type="presOf" srcId="{478513C2-6C12-485B-89AC-71CC9CABBBE8}" destId="{B467EDE2-708D-411E-8700-6F684FC72281}" srcOrd="1" destOrd="0" presId="urn:microsoft.com/office/officeart/2005/8/layout/hierarchy2"/>
    <dgm:cxn modelId="{6EB4111E-B45B-40E1-A51A-4924E899A2D3}" type="presOf" srcId="{0DB88CB7-0754-4AEB-9FA6-6CEA0296FE96}" destId="{707731D9-FBCA-41E9-BF55-C57255CF774D}" srcOrd="0" destOrd="0" presId="urn:microsoft.com/office/officeart/2005/8/layout/hierarchy2"/>
    <dgm:cxn modelId="{EE53361E-4C95-4180-BED8-7F80F24E66E2}" type="presOf" srcId="{9B02C66B-28B4-4140-871E-484F7347E8C7}" destId="{EDD2E0C3-DB84-4F22-AA08-AA2756CDBCFD}" srcOrd="0" destOrd="0" presId="urn:microsoft.com/office/officeart/2005/8/layout/hierarchy2"/>
    <dgm:cxn modelId="{B99D771E-D680-43E7-B57E-CB84D167D63C}" srcId="{772C5E22-2487-421D-92DD-A15D7CD851DF}" destId="{27AC169A-38A8-45ED-AC6E-A34012B6E543}" srcOrd="0" destOrd="0" parTransId="{3E276810-753F-40E8-9058-36E80CA806F8}" sibTransId="{AA401B9C-816A-40AB-BD78-CAB1235DDFFA}"/>
    <dgm:cxn modelId="{14F8B927-DDD2-41FA-B8EF-EB36DE62469A}" type="presOf" srcId="{0DE2EB8F-68DA-4FEF-A912-8F5BB5208529}" destId="{B4A072B3-70DD-48DA-9022-0A817A8CE8DF}" srcOrd="1" destOrd="0" presId="urn:microsoft.com/office/officeart/2005/8/layout/hierarchy2"/>
    <dgm:cxn modelId="{6156CE29-648F-4BF7-90D9-58F8FA680826}" type="presOf" srcId="{40691397-E5FB-4F61-82B1-DED3A44AC51B}" destId="{1320DE80-470F-4C8F-B76F-20FCA3A2398F}" srcOrd="0" destOrd="0" presId="urn:microsoft.com/office/officeart/2005/8/layout/hierarchy2"/>
    <dgm:cxn modelId="{E21B4D2E-9466-4AB2-94E5-936FA0815CBF}" type="presOf" srcId="{D76D10C7-3EF1-4252-B32C-F4878C2FA89E}" destId="{7970C7AB-DC49-43A8-8BD1-523BA889C909}" srcOrd="0" destOrd="0" presId="urn:microsoft.com/office/officeart/2005/8/layout/hierarchy2"/>
    <dgm:cxn modelId="{B99FE72F-D4DD-426A-A38D-E8980F25A8FB}" srcId="{27AC169A-38A8-45ED-AC6E-A34012B6E543}" destId="{40691397-E5FB-4F61-82B1-DED3A44AC51B}" srcOrd="0" destOrd="0" parTransId="{9B02C66B-28B4-4140-871E-484F7347E8C7}" sibTransId="{C5D12490-4279-48D5-A16D-263FC0C9D9D3}"/>
    <dgm:cxn modelId="{9AE42833-DE0F-422F-AB4C-4385EC04C801}" type="presOf" srcId="{3FD487B2-744A-4EB8-857B-D8A6134FED43}" destId="{6E9AD16B-05ED-4F1D-82AA-5E7EC76F2ED3}" srcOrd="0" destOrd="0" presId="urn:microsoft.com/office/officeart/2005/8/layout/hierarchy2"/>
    <dgm:cxn modelId="{1089F53F-2774-4020-ADFB-1BAECCC97BD4}" type="presOf" srcId="{478513C2-6C12-485B-89AC-71CC9CABBBE8}" destId="{41E93F4B-9DBE-4AC0-8398-CCB39AD3864E}" srcOrd="0" destOrd="0" presId="urn:microsoft.com/office/officeart/2005/8/layout/hierarchy2"/>
    <dgm:cxn modelId="{DD2AA15C-2A64-4E97-8329-5D4705A96E5C}" srcId="{27AC169A-38A8-45ED-AC6E-A34012B6E543}" destId="{0DB88CB7-0754-4AEB-9FA6-6CEA0296FE96}" srcOrd="5" destOrd="0" parTransId="{3A18E2E9-A111-4809-8873-D9C006D2B56A}" sibTransId="{F0704497-565F-4F8B-89D2-62C37CDF4930}"/>
    <dgm:cxn modelId="{02DA0841-75AB-4287-85BC-00AC633DC4E2}" type="presOf" srcId="{D74AA61E-1FF3-4EBF-B139-B0ADA89A79E5}" destId="{D801D136-993E-4772-B677-764D2C1F84E7}" srcOrd="0" destOrd="0" presId="urn:microsoft.com/office/officeart/2005/8/layout/hierarchy2"/>
    <dgm:cxn modelId="{9DC21662-1CF2-462B-9050-5A55CFF0E73D}" type="presOf" srcId="{69A95335-C564-44CF-A59A-F3BCE88D0B27}" destId="{D5DC916F-FD52-4BC0-9970-6C23DBA9E50C}" srcOrd="0" destOrd="0" presId="urn:microsoft.com/office/officeart/2005/8/layout/hierarchy2"/>
    <dgm:cxn modelId="{2ED48165-6D5A-419C-AEF8-1337B17022F1}" type="presOf" srcId="{3A18E2E9-A111-4809-8873-D9C006D2B56A}" destId="{79A4FA9B-4E8B-4AAA-82AB-32FC3EF08918}" srcOrd="0" destOrd="0" presId="urn:microsoft.com/office/officeart/2005/8/layout/hierarchy2"/>
    <dgm:cxn modelId="{B4DD5E66-C1C6-4E2F-AC35-7612321E603F}" srcId="{27AC169A-38A8-45ED-AC6E-A34012B6E543}" destId="{583182FD-9AEC-4C1F-926A-076A0E2ADBA3}" srcOrd="3" destOrd="0" parTransId="{A277E1C7-B49D-4227-B4F6-80BA9299ACF4}" sibTransId="{6C22A0B0-216E-4BB4-9E5A-9BC44584F590}"/>
    <dgm:cxn modelId="{238A8E46-6007-4EDD-B5F5-550804A07967}" type="presOf" srcId="{1F5DB784-606B-484F-B882-D7CCFED5EFDA}" destId="{5DEEE476-B3F9-48BC-86CA-2483310829CA}" srcOrd="0" destOrd="0" presId="urn:microsoft.com/office/officeart/2005/8/layout/hierarchy2"/>
    <dgm:cxn modelId="{9B623347-D3A0-49C9-B924-A243A0AEAC34}" srcId="{27AC169A-38A8-45ED-AC6E-A34012B6E543}" destId="{40EBE48C-24A8-4113-B82E-08FF7FDCF94B}" srcOrd="1" destOrd="0" parTransId="{0DE2EB8F-68DA-4FEF-A912-8F5BB5208529}" sibTransId="{4B42FFC3-2C2B-4DA7-B5EE-03349EF34739}"/>
    <dgm:cxn modelId="{52E5344F-7327-4144-BF63-9D0554AFA212}" srcId="{3FD487B2-744A-4EB8-857B-D8A6134FED43}" destId="{1F5DB784-606B-484F-B882-D7CCFED5EFDA}" srcOrd="0" destOrd="0" parTransId="{810B4BE3-ABBE-4842-BD7D-67F2CB77CF8F}" sibTransId="{D5F616C2-1359-438B-8506-34C9CAC57056}"/>
    <dgm:cxn modelId="{03603C51-8721-437D-B35C-D11F73AA7130}" type="presOf" srcId="{9B02C66B-28B4-4140-871E-484F7347E8C7}" destId="{F3CB4D8F-BDD3-4104-9B82-E39CEB77A049}" srcOrd="1" destOrd="0" presId="urn:microsoft.com/office/officeart/2005/8/layout/hierarchy2"/>
    <dgm:cxn modelId="{750E698C-5F06-4855-A54A-78FB75C6FA24}" type="presOf" srcId="{D76D10C7-3EF1-4252-B32C-F4878C2FA89E}" destId="{49D7F641-59EB-4803-9A5D-0A10ACDE3E65}" srcOrd="1" destOrd="0" presId="urn:microsoft.com/office/officeart/2005/8/layout/hierarchy2"/>
    <dgm:cxn modelId="{9020D19D-4CB0-4DB2-9783-A508C843CFA0}" srcId="{27AC169A-38A8-45ED-AC6E-A34012B6E543}" destId="{D74AA61E-1FF3-4EBF-B139-B0ADA89A79E5}" srcOrd="2" destOrd="0" parTransId="{69A95335-C564-44CF-A59A-F3BCE88D0B27}" sibTransId="{3C2F4BF7-E228-46FE-A6B3-7A314B50B8B3}"/>
    <dgm:cxn modelId="{0B63479F-A803-450D-A555-3303437AE5CA}" type="presOf" srcId="{810B4BE3-ABBE-4842-BD7D-67F2CB77CF8F}" destId="{82E0B370-D41D-48DE-976A-173B0F83AC9A}" srcOrd="0" destOrd="0" presId="urn:microsoft.com/office/officeart/2005/8/layout/hierarchy2"/>
    <dgm:cxn modelId="{94DC55A4-194C-491E-A163-622AF016F17C}" type="presOf" srcId="{A277E1C7-B49D-4227-B4F6-80BA9299ACF4}" destId="{3A099D16-78BA-4B5E-96C9-87316F337813}" srcOrd="1" destOrd="0" presId="urn:microsoft.com/office/officeart/2005/8/layout/hierarchy2"/>
    <dgm:cxn modelId="{449429A8-6B6D-4669-B773-ECADA1444B28}" type="presOf" srcId="{0DE2EB8F-68DA-4FEF-A912-8F5BB5208529}" destId="{7E49F8D0-A820-497F-AC0B-F54444DBFB9E}" srcOrd="0" destOrd="0" presId="urn:microsoft.com/office/officeart/2005/8/layout/hierarchy2"/>
    <dgm:cxn modelId="{84AF93AB-AFE9-454D-A560-7C1F283E5E8F}" type="presOf" srcId="{27AC169A-38A8-45ED-AC6E-A34012B6E543}" destId="{66FC07DC-D581-4AB4-87D9-F30DD2D90AF4}" srcOrd="0" destOrd="0" presId="urn:microsoft.com/office/officeart/2005/8/layout/hierarchy2"/>
    <dgm:cxn modelId="{1DEB76BC-44EF-4A23-991C-418AD67BA30C}" type="presOf" srcId="{6867EF18-EA60-46B9-A084-DD0178C6CE6E}" destId="{0A2A1572-AFF1-4A29-B216-AA2C68651B52}" srcOrd="0" destOrd="0" presId="urn:microsoft.com/office/officeart/2005/8/layout/hierarchy2"/>
    <dgm:cxn modelId="{EEFA09BD-DAB4-469D-8BC1-FC5FC26DE996}" type="presOf" srcId="{40EBE48C-24A8-4113-B82E-08FF7FDCF94B}" destId="{39C9B813-0C59-4FA4-BDDF-61D7F6B57553}" srcOrd="0" destOrd="0" presId="urn:microsoft.com/office/officeart/2005/8/layout/hierarchy2"/>
    <dgm:cxn modelId="{879001C8-9895-4BCF-9281-7DC3B7486E2F}" type="presOf" srcId="{6867EF18-EA60-46B9-A084-DD0178C6CE6E}" destId="{BEEF6A72-C849-4543-981D-33F2878C263B}" srcOrd="1" destOrd="0" presId="urn:microsoft.com/office/officeart/2005/8/layout/hierarchy2"/>
    <dgm:cxn modelId="{551540D0-3A49-49F5-97A4-E98E81FBCF6A}" type="presOf" srcId="{69A95335-C564-44CF-A59A-F3BCE88D0B27}" destId="{F839AA5C-765E-455E-B7E0-4E81B3AA7C42}" srcOrd="1" destOrd="0" presId="urn:microsoft.com/office/officeart/2005/8/layout/hierarchy2"/>
    <dgm:cxn modelId="{270618E0-A9CD-40E9-BC07-A8F023813842}" type="presOf" srcId="{583182FD-9AEC-4C1F-926A-076A0E2ADBA3}" destId="{869CACD9-8397-4F80-9978-B936C37ED55C}" srcOrd="0" destOrd="0" presId="urn:microsoft.com/office/officeart/2005/8/layout/hierarchy2"/>
    <dgm:cxn modelId="{7A56F8EB-3354-4276-9930-40CB6439796C}" type="presOf" srcId="{3A18E2E9-A111-4809-8873-D9C006D2B56A}" destId="{FA4AC1F0-5183-40AB-9DF3-959C0DFC2BDC}" srcOrd="1" destOrd="0" presId="urn:microsoft.com/office/officeart/2005/8/layout/hierarchy2"/>
    <dgm:cxn modelId="{8828F3EF-3D5B-4C77-900C-4DD482D2BAF1}" type="presOf" srcId="{9F28094C-9C06-441A-A85E-0AAAAF9BAEE1}" destId="{9BC0D84C-186D-49DA-AC4A-EF9691AD796A}" srcOrd="0" destOrd="0" presId="urn:microsoft.com/office/officeart/2005/8/layout/hierarchy2"/>
    <dgm:cxn modelId="{B5C64BF4-8F26-4A4A-9A77-B543CAE0EC1E}" srcId="{27AC169A-38A8-45ED-AC6E-A34012B6E543}" destId="{3FD487B2-744A-4EB8-857B-D8A6134FED43}" srcOrd="6" destOrd="0" parTransId="{478513C2-6C12-485B-89AC-71CC9CABBBE8}" sibTransId="{F37111BD-C329-48C5-8CBF-0477BEFD93E6}"/>
    <dgm:cxn modelId="{B6B4EDF8-0951-4FFD-A683-2A6B41C12B99}" srcId="{27AC169A-38A8-45ED-AC6E-A34012B6E543}" destId="{9F28094C-9C06-441A-A85E-0AAAAF9BAEE1}" srcOrd="4" destOrd="0" parTransId="{6867EF18-EA60-46B9-A084-DD0178C6CE6E}" sibTransId="{D6250420-C33C-4B15-8756-1B4E3CEB9660}"/>
    <dgm:cxn modelId="{E7F3B827-EC8E-45DB-8275-5895E3D61242}" type="presParOf" srcId="{BD2E9970-8987-4844-81C9-D9158B4197AB}" destId="{25A1586B-A96C-445C-9F39-D68D5C0773A9}" srcOrd="0" destOrd="0" presId="urn:microsoft.com/office/officeart/2005/8/layout/hierarchy2"/>
    <dgm:cxn modelId="{DC1B0C7F-397D-43AA-AD4D-033216F164E2}" type="presParOf" srcId="{25A1586B-A96C-445C-9F39-D68D5C0773A9}" destId="{66FC07DC-D581-4AB4-87D9-F30DD2D90AF4}" srcOrd="0" destOrd="0" presId="urn:microsoft.com/office/officeart/2005/8/layout/hierarchy2"/>
    <dgm:cxn modelId="{20F58D76-4FBF-452E-97E5-7758AE036194}" type="presParOf" srcId="{25A1586B-A96C-445C-9F39-D68D5C0773A9}" destId="{CC593479-C2CC-4F66-B710-4334EF442547}" srcOrd="1" destOrd="0" presId="urn:microsoft.com/office/officeart/2005/8/layout/hierarchy2"/>
    <dgm:cxn modelId="{A53EFDA7-1F0C-4997-A04B-9BE0F954299A}" type="presParOf" srcId="{CC593479-C2CC-4F66-B710-4334EF442547}" destId="{EDD2E0C3-DB84-4F22-AA08-AA2756CDBCFD}" srcOrd="0" destOrd="0" presId="urn:microsoft.com/office/officeart/2005/8/layout/hierarchy2"/>
    <dgm:cxn modelId="{E6503FAD-CABC-490F-B3FF-00BE31AB4B1A}" type="presParOf" srcId="{EDD2E0C3-DB84-4F22-AA08-AA2756CDBCFD}" destId="{F3CB4D8F-BDD3-4104-9B82-E39CEB77A049}" srcOrd="0" destOrd="0" presId="urn:microsoft.com/office/officeart/2005/8/layout/hierarchy2"/>
    <dgm:cxn modelId="{283B5FD9-39F6-4884-8C70-2EC9A2D7A03B}" type="presParOf" srcId="{CC593479-C2CC-4F66-B710-4334EF442547}" destId="{433B6151-45F0-48C8-8E7D-5325C13C6C13}" srcOrd="1" destOrd="0" presId="urn:microsoft.com/office/officeart/2005/8/layout/hierarchy2"/>
    <dgm:cxn modelId="{334DAF24-0FC2-4735-B64C-84A67B0ED4F9}" type="presParOf" srcId="{433B6151-45F0-48C8-8E7D-5325C13C6C13}" destId="{1320DE80-470F-4C8F-B76F-20FCA3A2398F}" srcOrd="0" destOrd="0" presId="urn:microsoft.com/office/officeart/2005/8/layout/hierarchy2"/>
    <dgm:cxn modelId="{A0FFE0DF-6945-49B2-B5D0-E8D933251A44}" type="presParOf" srcId="{433B6151-45F0-48C8-8E7D-5325C13C6C13}" destId="{6D839ECE-33DD-4229-908A-870AEEA90C82}" srcOrd="1" destOrd="0" presId="urn:microsoft.com/office/officeart/2005/8/layout/hierarchy2"/>
    <dgm:cxn modelId="{8F2E2D0A-72B2-4388-94E1-BB8E9CDC9937}" type="presParOf" srcId="{CC593479-C2CC-4F66-B710-4334EF442547}" destId="{7E49F8D0-A820-497F-AC0B-F54444DBFB9E}" srcOrd="2" destOrd="0" presId="urn:microsoft.com/office/officeart/2005/8/layout/hierarchy2"/>
    <dgm:cxn modelId="{E36134DE-3C09-479D-996F-9FCA394809CD}" type="presParOf" srcId="{7E49F8D0-A820-497F-AC0B-F54444DBFB9E}" destId="{B4A072B3-70DD-48DA-9022-0A817A8CE8DF}" srcOrd="0" destOrd="0" presId="urn:microsoft.com/office/officeart/2005/8/layout/hierarchy2"/>
    <dgm:cxn modelId="{6FCD9AED-C709-4BE5-A418-26C779A903B3}" type="presParOf" srcId="{CC593479-C2CC-4F66-B710-4334EF442547}" destId="{1D16EF1D-4471-417B-B61F-61E68519331C}" srcOrd="3" destOrd="0" presId="urn:microsoft.com/office/officeart/2005/8/layout/hierarchy2"/>
    <dgm:cxn modelId="{B5F03855-1BDB-489E-9EEF-515392179244}" type="presParOf" srcId="{1D16EF1D-4471-417B-B61F-61E68519331C}" destId="{39C9B813-0C59-4FA4-BDDF-61D7F6B57553}" srcOrd="0" destOrd="0" presId="urn:microsoft.com/office/officeart/2005/8/layout/hierarchy2"/>
    <dgm:cxn modelId="{9C097D25-45C9-4838-8930-FA6AD1AF02AC}" type="presParOf" srcId="{1D16EF1D-4471-417B-B61F-61E68519331C}" destId="{23561B97-94DB-4B7C-91FC-FB47F55476F1}" srcOrd="1" destOrd="0" presId="urn:microsoft.com/office/officeart/2005/8/layout/hierarchy2"/>
    <dgm:cxn modelId="{E1FADBD2-D1D5-4C31-9949-B0927B3EBB87}" type="presParOf" srcId="{CC593479-C2CC-4F66-B710-4334EF442547}" destId="{D5DC916F-FD52-4BC0-9970-6C23DBA9E50C}" srcOrd="4" destOrd="0" presId="urn:microsoft.com/office/officeart/2005/8/layout/hierarchy2"/>
    <dgm:cxn modelId="{CEB4CBE5-D857-4A35-9DEE-A8712962C609}" type="presParOf" srcId="{D5DC916F-FD52-4BC0-9970-6C23DBA9E50C}" destId="{F839AA5C-765E-455E-B7E0-4E81B3AA7C42}" srcOrd="0" destOrd="0" presId="urn:microsoft.com/office/officeart/2005/8/layout/hierarchy2"/>
    <dgm:cxn modelId="{03270910-8664-4EC0-ABE4-0AC0E5E82150}" type="presParOf" srcId="{CC593479-C2CC-4F66-B710-4334EF442547}" destId="{5C5B58ED-044D-4645-B37C-A364E327C50B}" srcOrd="5" destOrd="0" presId="urn:microsoft.com/office/officeart/2005/8/layout/hierarchy2"/>
    <dgm:cxn modelId="{2FCCC691-03F5-4E8A-84F4-3B5ECD070849}" type="presParOf" srcId="{5C5B58ED-044D-4645-B37C-A364E327C50B}" destId="{D801D136-993E-4772-B677-764D2C1F84E7}" srcOrd="0" destOrd="0" presId="urn:microsoft.com/office/officeart/2005/8/layout/hierarchy2"/>
    <dgm:cxn modelId="{AA1CA603-67B9-4B4A-98F5-10D91F0F4255}" type="presParOf" srcId="{5C5B58ED-044D-4645-B37C-A364E327C50B}" destId="{47814B14-F6BF-495C-B0FA-E3486C4DE112}" srcOrd="1" destOrd="0" presId="urn:microsoft.com/office/officeart/2005/8/layout/hierarchy2"/>
    <dgm:cxn modelId="{360A61EE-B74F-4B97-A57C-9B6F8C590829}" type="presParOf" srcId="{CC593479-C2CC-4F66-B710-4334EF442547}" destId="{D4BEA2C9-84C3-4865-BED9-A14FBD6D163E}" srcOrd="6" destOrd="0" presId="urn:microsoft.com/office/officeart/2005/8/layout/hierarchy2"/>
    <dgm:cxn modelId="{DE2B9C2E-DE8E-4BB8-A1A3-E00A6821375E}" type="presParOf" srcId="{D4BEA2C9-84C3-4865-BED9-A14FBD6D163E}" destId="{3A099D16-78BA-4B5E-96C9-87316F337813}" srcOrd="0" destOrd="0" presId="urn:microsoft.com/office/officeart/2005/8/layout/hierarchy2"/>
    <dgm:cxn modelId="{156DA64E-FF0C-46AD-BF36-245EF39F6600}" type="presParOf" srcId="{CC593479-C2CC-4F66-B710-4334EF442547}" destId="{390C966D-94E0-4A34-9AE7-ACF6EC8FEBED}" srcOrd="7" destOrd="0" presId="urn:microsoft.com/office/officeart/2005/8/layout/hierarchy2"/>
    <dgm:cxn modelId="{20DC65C6-A9D1-490D-8793-A9DE1E70674D}" type="presParOf" srcId="{390C966D-94E0-4A34-9AE7-ACF6EC8FEBED}" destId="{869CACD9-8397-4F80-9978-B936C37ED55C}" srcOrd="0" destOrd="0" presId="urn:microsoft.com/office/officeart/2005/8/layout/hierarchy2"/>
    <dgm:cxn modelId="{BA33E8A5-6A47-4C69-B7FA-41D96589AB0F}" type="presParOf" srcId="{390C966D-94E0-4A34-9AE7-ACF6EC8FEBED}" destId="{0437F9FE-2060-4ABB-84CE-D0F43615F4C8}" srcOrd="1" destOrd="0" presId="urn:microsoft.com/office/officeart/2005/8/layout/hierarchy2"/>
    <dgm:cxn modelId="{21863E07-CCF1-43F3-8B8F-DA20038C25E8}" type="presParOf" srcId="{CC593479-C2CC-4F66-B710-4334EF442547}" destId="{0A2A1572-AFF1-4A29-B216-AA2C68651B52}" srcOrd="8" destOrd="0" presId="urn:microsoft.com/office/officeart/2005/8/layout/hierarchy2"/>
    <dgm:cxn modelId="{5DB0E3C3-8D7A-4E80-8044-46F9BBBC3F13}" type="presParOf" srcId="{0A2A1572-AFF1-4A29-B216-AA2C68651B52}" destId="{BEEF6A72-C849-4543-981D-33F2878C263B}" srcOrd="0" destOrd="0" presId="urn:microsoft.com/office/officeart/2005/8/layout/hierarchy2"/>
    <dgm:cxn modelId="{F9403440-8A36-40C4-A78E-97CAACF1883D}" type="presParOf" srcId="{CC593479-C2CC-4F66-B710-4334EF442547}" destId="{666C1C11-709C-4DF8-B7C6-B5881F979FCB}" srcOrd="9" destOrd="0" presId="urn:microsoft.com/office/officeart/2005/8/layout/hierarchy2"/>
    <dgm:cxn modelId="{47B38254-0848-45FC-A418-2B887FDEEB7A}" type="presParOf" srcId="{666C1C11-709C-4DF8-B7C6-B5881F979FCB}" destId="{9BC0D84C-186D-49DA-AC4A-EF9691AD796A}" srcOrd="0" destOrd="0" presId="urn:microsoft.com/office/officeart/2005/8/layout/hierarchy2"/>
    <dgm:cxn modelId="{46E0D185-A423-4711-8562-6850AA4973BF}" type="presParOf" srcId="{666C1C11-709C-4DF8-B7C6-B5881F979FCB}" destId="{06BA2CEC-5150-4F03-9CCE-77523600D830}" srcOrd="1" destOrd="0" presId="urn:microsoft.com/office/officeart/2005/8/layout/hierarchy2"/>
    <dgm:cxn modelId="{A5843196-FEFA-4533-B128-97BD5E696438}" type="presParOf" srcId="{CC593479-C2CC-4F66-B710-4334EF442547}" destId="{79A4FA9B-4E8B-4AAA-82AB-32FC3EF08918}" srcOrd="10" destOrd="0" presId="urn:microsoft.com/office/officeart/2005/8/layout/hierarchy2"/>
    <dgm:cxn modelId="{5C29EE8B-8851-42E2-B89D-A43A4E2931A4}" type="presParOf" srcId="{79A4FA9B-4E8B-4AAA-82AB-32FC3EF08918}" destId="{FA4AC1F0-5183-40AB-9DF3-959C0DFC2BDC}" srcOrd="0" destOrd="0" presId="urn:microsoft.com/office/officeart/2005/8/layout/hierarchy2"/>
    <dgm:cxn modelId="{8F7CB8CF-0857-4B9C-8355-B37B32D289CA}" type="presParOf" srcId="{CC593479-C2CC-4F66-B710-4334EF442547}" destId="{E43E5803-CCC2-4B92-8485-131EF3071040}" srcOrd="11" destOrd="0" presId="urn:microsoft.com/office/officeart/2005/8/layout/hierarchy2"/>
    <dgm:cxn modelId="{83A2FE88-EC02-43BD-BE83-538FC6DABFA6}" type="presParOf" srcId="{E43E5803-CCC2-4B92-8485-131EF3071040}" destId="{707731D9-FBCA-41E9-BF55-C57255CF774D}" srcOrd="0" destOrd="0" presId="urn:microsoft.com/office/officeart/2005/8/layout/hierarchy2"/>
    <dgm:cxn modelId="{DA424CC8-F566-4892-A14C-6C79AFD2C4BD}" type="presParOf" srcId="{E43E5803-CCC2-4B92-8485-131EF3071040}" destId="{4B45DF6D-24F1-4F93-B834-FFDD7D573245}" srcOrd="1" destOrd="0" presId="urn:microsoft.com/office/officeart/2005/8/layout/hierarchy2"/>
    <dgm:cxn modelId="{D0C31823-6333-4B33-AED1-5843882EA77D}" type="presParOf" srcId="{CC593479-C2CC-4F66-B710-4334EF442547}" destId="{41E93F4B-9DBE-4AC0-8398-CCB39AD3864E}" srcOrd="12" destOrd="0" presId="urn:microsoft.com/office/officeart/2005/8/layout/hierarchy2"/>
    <dgm:cxn modelId="{1C5D8888-9901-4197-9081-60EF9DC31380}" type="presParOf" srcId="{41E93F4B-9DBE-4AC0-8398-CCB39AD3864E}" destId="{B467EDE2-708D-411E-8700-6F684FC72281}" srcOrd="0" destOrd="0" presId="urn:microsoft.com/office/officeart/2005/8/layout/hierarchy2"/>
    <dgm:cxn modelId="{863D9873-5D46-4F54-8F68-176A8C8FD58B}" type="presParOf" srcId="{CC593479-C2CC-4F66-B710-4334EF442547}" destId="{D5618D63-B127-46D9-B724-08C7494A7F93}" srcOrd="13" destOrd="0" presId="urn:microsoft.com/office/officeart/2005/8/layout/hierarchy2"/>
    <dgm:cxn modelId="{FB53EA37-1849-4A07-A030-FA942F64D85D}" type="presParOf" srcId="{D5618D63-B127-46D9-B724-08C7494A7F93}" destId="{6E9AD16B-05ED-4F1D-82AA-5E7EC76F2ED3}" srcOrd="0" destOrd="0" presId="urn:microsoft.com/office/officeart/2005/8/layout/hierarchy2"/>
    <dgm:cxn modelId="{039D4AB3-5714-4C87-AECC-5C699D296EDE}" type="presParOf" srcId="{D5618D63-B127-46D9-B724-08C7494A7F93}" destId="{3EDFD3D0-87E4-4AEB-972E-8506745F622D}" srcOrd="1" destOrd="0" presId="urn:microsoft.com/office/officeart/2005/8/layout/hierarchy2"/>
    <dgm:cxn modelId="{077DD11E-260D-4453-BD2C-1356D7DFD2FA}" type="presParOf" srcId="{3EDFD3D0-87E4-4AEB-972E-8506745F622D}" destId="{82E0B370-D41D-48DE-976A-173B0F83AC9A}" srcOrd="0" destOrd="0" presId="urn:microsoft.com/office/officeart/2005/8/layout/hierarchy2"/>
    <dgm:cxn modelId="{31AF6928-8423-40A7-9E9F-35A588B32297}" type="presParOf" srcId="{82E0B370-D41D-48DE-976A-173B0F83AC9A}" destId="{0C8A7D36-A0E2-464D-9222-46EAA1423DBF}" srcOrd="0" destOrd="0" presId="urn:microsoft.com/office/officeart/2005/8/layout/hierarchy2"/>
    <dgm:cxn modelId="{0DEA96A8-7E6B-47C8-98C2-10D72EA415C7}" type="presParOf" srcId="{3EDFD3D0-87E4-4AEB-972E-8506745F622D}" destId="{830617B6-0E2A-41DB-8705-B8095BA40CFF}" srcOrd="1" destOrd="0" presId="urn:microsoft.com/office/officeart/2005/8/layout/hierarchy2"/>
    <dgm:cxn modelId="{F119F9C3-2E4F-4AF7-965E-E4B3761B73C8}" type="presParOf" srcId="{830617B6-0E2A-41DB-8705-B8095BA40CFF}" destId="{5DEEE476-B3F9-48BC-86CA-2483310829CA}" srcOrd="0" destOrd="0" presId="urn:microsoft.com/office/officeart/2005/8/layout/hierarchy2"/>
    <dgm:cxn modelId="{B97822E5-E053-4490-A2CD-D4D7254CE1AC}" type="presParOf" srcId="{830617B6-0E2A-41DB-8705-B8095BA40CFF}" destId="{23F8064E-CE1B-42A8-91E8-90EDF80A5694}" srcOrd="1" destOrd="0" presId="urn:microsoft.com/office/officeart/2005/8/layout/hierarchy2"/>
    <dgm:cxn modelId="{B094E54E-5B0B-4ABC-8674-59FB9F2D296F}" type="presParOf" srcId="{3EDFD3D0-87E4-4AEB-972E-8506745F622D}" destId="{7970C7AB-DC49-43A8-8BD1-523BA889C909}" srcOrd="2" destOrd="0" presId="urn:microsoft.com/office/officeart/2005/8/layout/hierarchy2"/>
    <dgm:cxn modelId="{EFA2527F-6176-4EC9-9834-B0088AEB46C0}" type="presParOf" srcId="{7970C7AB-DC49-43A8-8BD1-523BA889C909}" destId="{49D7F641-59EB-4803-9A5D-0A10ACDE3E65}" srcOrd="0" destOrd="0" presId="urn:microsoft.com/office/officeart/2005/8/layout/hierarchy2"/>
    <dgm:cxn modelId="{4AD42B95-5CA3-4398-BA2A-2675F527442D}" type="presParOf" srcId="{3EDFD3D0-87E4-4AEB-972E-8506745F622D}" destId="{3D5B6985-AED7-4C2E-9ED0-4E44B6EC5615}" srcOrd="3" destOrd="0" presId="urn:microsoft.com/office/officeart/2005/8/layout/hierarchy2"/>
    <dgm:cxn modelId="{6DF351B0-F103-4A35-943E-D60E20018186}" type="presParOf" srcId="{3D5B6985-AED7-4C2E-9ED0-4E44B6EC5615}" destId="{C717618D-778F-4E64-B892-C5CD0500E293}" srcOrd="0" destOrd="0" presId="urn:microsoft.com/office/officeart/2005/8/layout/hierarchy2"/>
    <dgm:cxn modelId="{0C8E5CFB-8895-4746-ACEF-B25FCBCA4E8E}" type="presParOf" srcId="{3D5B6985-AED7-4C2E-9ED0-4E44B6EC5615}" destId="{DA114713-5EB6-4AAB-9790-BE1A0A23060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C000D3-45DF-4E42-ACB8-38451B659D6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0474AFF-168D-43B4-843B-3448F07DF4E2}">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旅游定义</a:t>
          </a:r>
          <a:r>
            <a:rPr lang="en-US" altLang="zh-CN" dirty="0"/>
            <a:t>4</a:t>
          </a:r>
          <a:r>
            <a:rPr lang="zh-CN" altLang="en-US" dirty="0"/>
            <a:t>个角度</a:t>
          </a:r>
        </a:p>
      </dgm:t>
    </dgm:pt>
    <dgm:pt modelId="{D5EC5439-E81D-4FA1-896E-8645D59A67FD}" type="parTrans" cxnId="{65A6ED52-4351-4768-9769-75D2C6C1F057}">
      <dgm:prSet/>
      <dgm:spPr/>
      <dgm:t>
        <a:bodyPr/>
        <a:lstStyle/>
        <a:p>
          <a:endParaRPr lang="zh-CN" altLang="en-US"/>
        </a:p>
      </dgm:t>
    </dgm:pt>
    <dgm:pt modelId="{B71C5153-762D-423C-9C09-495C44976960}" type="sibTrans" cxnId="{65A6ED52-4351-4768-9769-75D2C6C1F057}">
      <dgm:prSet/>
      <dgm:spPr/>
      <dgm:t>
        <a:bodyPr/>
        <a:lstStyle/>
        <a:p>
          <a:endParaRPr lang="zh-CN" altLang="en-US"/>
        </a:p>
      </dgm:t>
    </dgm:pt>
    <dgm:pt modelId="{301F8A12-2B80-4F31-AA58-5A9FF815E78F}">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ea typeface="微软雅黑" panose="020B0503020204020204" pitchFamily="34" charset="-122"/>
              <a:cs typeface="微软雅黑" panose="020B0503020204020204" pitchFamily="34" charset="-122"/>
            </a:rPr>
            <a:t>旅游者</a:t>
          </a:r>
          <a:endParaRPr lang="zh-CN" altLang="en-US" dirty="0"/>
        </a:p>
      </dgm:t>
    </dgm:pt>
    <dgm:pt modelId="{6BCB7CD1-BF4A-4EF8-9465-5EC2F09165D2}" type="parTrans" cxnId="{7B99DBB7-58A5-4F60-A1F1-D9967ACE1E62}">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EC183C5-7333-4704-A639-7E0A012F334F}" type="sibTrans" cxnId="{7B99DBB7-58A5-4F60-A1F1-D9967ACE1E62}">
      <dgm:prSet/>
      <dgm:spPr/>
      <dgm:t>
        <a:bodyPr/>
        <a:lstStyle/>
        <a:p>
          <a:endParaRPr lang="zh-CN" altLang="en-US"/>
        </a:p>
      </dgm:t>
    </dgm:pt>
    <dgm:pt modelId="{B133C108-3378-4B4E-ADAE-6238014C7C86}">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提供旅游商品和服务的行业</a:t>
          </a:r>
          <a:endParaRPr lang="zh-CN" altLang="en-US" dirty="0"/>
        </a:p>
      </dgm:t>
    </dgm:pt>
    <dgm:pt modelId="{D5BED968-47BC-4921-8BF4-47C2CAF38F59}" type="parTrans" cxnId="{9CBEE48E-E672-4607-A8EE-B5BC0ECC488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1A3E4C2-5241-4A4F-86F5-573B83CEC3A2}" type="sibTrans" cxnId="{9CBEE48E-E672-4607-A8EE-B5BC0ECC4883}">
      <dgm:prSet/>
      <dgm:spPr/>
      <dgm:t>
        <a:bodyPr/>
        <a:lstStyle/>
        <a:p>
          <a:endParaRPr lang="zh-CN" altLang="en-US"/>
        </a:p>
      </dgm:t>
    </dgm:pt>
    <dgm:pt modelId="{EB3D2A8A-5B21-4F9D-A18A-FB0E409323E1}">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旅游接待地政府</a:t>
          </a:r>
          <a:endParaRPr lang="zh-CN" altLang="en-US" dirty="0"/>
        </a:p>
      </dgm:t>
    </dgm:pt>
    <dgm:pt modelId="{ED586BB0-45BC-40B5-BDE4-0BEECAC51244}" type="parTrans" cxnId="{6507B486-818B-45DD-8059-60E528D8A33A}">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AFE23D18-EF9E-4DBD-8C46-45BBCBD25CF1}" type="sibTrans" cxnId="{6507B486-818B-45DD-8059-60E528D8A33A}">
      <dgm:prSet/>
      <dgm:spPr/>
      <dgm:t>
        <a:bodyPr/>
        <a:lstStyle/>
        <a:p>
          <a:endParaRPr lang="zh-CN" altLang="en-US"/>
        </a:p>
      </dgm:t>
    </dgm:pt>
    <dgm:pt modelId="{D299EBDA-4259-4E19-B0D3-1253C6A0C493}">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a:cs typeface="微软雅黑" panose="020B0503020204020204" pitchFamily="34" charset="-122"/>
            </a:rPr>
            <a:t>旅游接待地</a:t>
          </a:r>
          <a:endParaRPr lang="zh-CN" altLang="en-US" dirty="0"/>
        </a:p>
      </dgm:t>
    </dgm:pt>
    <dgm:pt modelId="{85928025-1403-4740-AC2C-A2A234A6544B}" type="sibTrans" cxnId="{1D2F347A-70F5-4F8E-A955-064E0D7F44B3}">
      <dgm:prSet/>
      <dgm:spPr/>
      <dgm:t>
        <a:bodyPr/>
        <a:lstStyle/>
        <a:p>
          <a:endParaRPr lang="zh-CN" altLang="en-US"/>
        </a:p>
      </dgm:t>
    </dgm:pt>
    <dgm:pt modelId="{4023EB01-CB85-47F3-AE98-3035E18FF9F5}" type="parTrans" cxnId="{1D2F347A-70F5-4F8E-A955-064E0D7F44B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15B11FC4-C89B-4C3B-850C-7320181BD4FA}" type="pres">
      <dgm:prSet presAssocID="{52C000D3-45DF-4E42-ACB8-38451B659D6B}" presName="diagram" presStyleCnt="0">
        <dgm:presLayoutVars>
          <dgm:chPref val="1"/>
          <dgm:dir/>
          <dgm:animOne val="branch"/>
          <dgm:animLvl val="lvl"/>
          <dgm:resizeHandles val="exact"/>
        </dgm:presLayoutVars>
      </dgm:prSet>
      <dgm:spPr/>
    </dgm:pt>
    <dgm:pt modelId="{9AF8342C-586D-4391-8CDC-A778041D7D02}" type="pres">
      <dgm:prSet presAssocID="{60474AFF-168D-43B4-843B-3448F07DF4E2}" presName="root1" presStyleCnt="0"/>
      <dgm:spPr/>
    </dgm:pt>
    <dgm:pt modelId="{63A5E978-8E33-4658-B293-9A363ECBD326}" type="pres">
      <dgm:prSet presAssocID="{60474AFF-168D-43B4-843B-3448F07DF4E2}" presName="LevelOneTextNode" presStyleLbl="node0" presStyleIdx="0" presStyleCnt="1" custScaleX="69214">
        <dgm:presLayoutVars>
          <dgm:chPref val="3"/>
        </dgm:presLayoutVars>
      </dgm:prSet>
      <dgm:spPr/>
    </dgm:pt>
    <dgm:pt modelId="{F3A9975D-D089-4999-B95D-72C8D549624A}" type="pres">
      <dgm:prSet presAssocID="{60474AFF-168D-43B4-843B-3448F07DF4E2}" presName="level2hierChild" presStyleCnt="0"/>
      <dgm:spPr/>
    </dgm:pt>
    <dgm:pt modelId="{80FE0DD5-F749-4EAA-8F09-A374D17F7692}" type="pres">
      <dgm:prSet presAssocID="{6BCB7CD1-BF4A-4EF8-9465-5EC2F09165D2}" presName="conn2-1" presStyleLbl="parChTrans1D2" presStyleIdx="0" presStyleCnt="4" custScaleX="2000000"/>
      <dgm:spPr/>
    </dgm:pt>
    <dgm:pt modelId="{228ECF8A-ECF0-461B-83D9-86801801E10F}" type="pres">
      <dgm:prSet presAssocID="{6BCB7CD1-BF4A-4EF8-9465-5EC2F09165D2}" presName="connTx" presStyleLbl="parChTrans1D2" presStyleIdx="0" presStyleCnt="4"/>
      <dgm:spPr/>
    </dgm:pt>
    <dgm:pt modelId="{37EF7FDB-351F-43D8-AC78-AD23F5191CE2}" type="pres">
      <dgm:prSet presAssocID="{301F8A12-2B80-4F31-AA58-5A9FF815E78F}" presName="root2" presStyleCnt="0"/>
      <dgm:spPr/>
    </dgm:pt>
    <dgm:pt modelId="{8233EDD8-B913-463B-A565-98A4213E6852}" type="pres">
      <dgm:prSet presAssocID="{301F8A12-2B80-4F31-AA58-5A9FF815E78F}" presName="LevelTwoTextNode" presStyleLbl="node2" presStyleIdx="0" presStyleCnt="4" custScaleX="116076">
        <dgm:presLayoutVars>
          <dgm:chPref val="3"/>
        </dgm:presLayoutVars>
      </dgm:prSet>
      <dgm:spPr/>
    </dgm:pt>
    <dgm:pt modelId="{A931A17A-A5CD-4295-B8F8-726DFB4667E0}" type="pres">
      <dgm:prSet presAssocID="{301F8A12-2B80-4F31-AA58-5A9FF815E78F}" presName="level3hierChild" presStyleCnt="0"/>
      <dgm:spPr/>
    </dgm:pt>
    <dgm:pt modelId="{28C476A5-2FCC-4F7C-9788-63832391F95A}" type="pres">
      <dgm:prSet presAssocID="{D5BED968-47BC-4921-8BF4-47C2CAF38F59}" presName="conn2-1" presStyleLbl="parChTrans1D2" presStyleIdx="1" presStyleCnt="4" custScaleX="2000000"/>
      <dgm:spPr/>
    </dgm:pt>
    <dgm:pt modelId="{E43AE04E-D95C-4122-990C-B35092C63102}" type="pres">
      <dgm:prSet presAssocID="{D5BED968-47BC-4921-8BF4-47C2CAF38F59}" presName="connTx" presStyleLbl="parChTrans1D2" presStyleIdx="1" presStyleCnt="4"/>
      <dgm:spPr/>
    </dgm:pt>
    <dgm:pt modelId="{E422502C-CCD2-45E6-8FBE-9501C8BCEA72}" type="pres">
      <dgm:prSet presAssocID="{B133C108-3378-4B4E-ADAE-6238014C7C86}" presName="root2" presStyleCnt="0"/>
      <dgm:spPr/>
    </dgm:pt>
    <dgm:pt modelId="{3A429031-4335-4A84-B38E-9047BD437B65}" type="pres">
      <dgm:prSet presAssocID="{B133C108-3378-4B4E-ADAE-6238014C7C86}" presName="LevelTwoTextNode" presStyleLbl="node2" presStyleIdx="1" presStyleCnt="4" custScaleX="116076">
        <dgm:presLayoutVars>
          <dgm:chPref val="3"/>
        </dgm:presLayoutVars>
      </dgm:prSet>
      <dgm:spPr/>
    </dgm:pt>
    <dgm:pt modelId="{BBE92990-0954-42DA-9614-2A39C211E61B}" type="pres">
      <dgm:prSet presAssocID="{B133C108-3378-4B4E-ADAE-6238014C7C86}" presName="level3hierChild" presStyleCnt="0"/>
      <dgm:spPr/>
    </dgm:pt>
    <dgm:pt modelId="{E5ED2BB4-50DB-4763-AC40-0979711152B9}" type="pres">
      <dgm:prSet presAssocID="{ED586BB0-45BC-40B5-BDE4-0BEECAC51244}" presName="conn2-1" presStyleLbl="parChTrans1D2" presStyleIdx="2" presStyleCnt="4" custScaleX="2000000"/>
      <dgm:spPr/>
    </dgm:pt>
    <dgm:pt modelId="{24813D59-C835-4221-83F6-060C98321D95}" type="pres">
      <dgm:prSet presAssocID="{ED586BB0-45BC-40B5-BDE4-0BEECAC51244}" presName="connTx" presStyleLbl="parChTrans1D2" presStyleIdx="2" presStyleCnt="4"/>
      <dgm:spPr/>
    </dgm:pt>
    <dgm:pt modelId="{ECA139A3-EDBE-499E-AE10-D9374BACA9F3}" type="pres">
      <dgm:prSet presAssocID="{EB3D2A8A-5B21-4F9D-A18A-FB0E409323E1}" presName="root2" presStyleCnt="0"/>
      <dgm:spPr/>
    </dgm:pt>
    <dgm:pt modelId="{45792ADB-E741-48AD-94FD-9615C0861DD8}" type="pres">
      <dgm:prSet presAssocID="{EB3D2A8A-5B21-4F9D-A18A-FB0E409323E1}" presName="LevelTwoTextNode" presStyleLbl="node2" presStyleIdx="2" presStyleCnt="4" custScaleX="116076">
        <dgm:presLayoutVars>
          <dgm:chPref val="3"/>
        </dgm:presLayoutVars>
      </dgm:prSet>
      <dgm:spPr/>
    </dgm:pt>
    <dgm:pt modelId="{5990B649-1B8F-462A-B873-C99013F037E3}" type="pres">
      <dgm:prSet presAssocID="{EB3D2A8A-5B21-4F9D-A18A-FB0E409323E1}" presName="level3hierChild" presStyleCnt="0"/>
      <dgm:spPr/>
    </dgm:pt>
    <dgm:pt modelId="{884A3584-F17F-4064-ACAA-791AF52F7041}" type="pres">
      <dgm:prSet presAssocID="{4023EB01-CB85-47F3-AE98-3035E18FF9F5}" presName="conn2-1" presStyleLbl="parChTrans1D2" presStyleIdx="3" presStyleCnt="4" custScaleX="2000000"/>
      <dgm:spPr/>
    </dgm:pt>
    <dgm:pt modelId="{7F364505-E63B-4868-8B77-8AC30D139635}" type="pres">
      <dgm:prSet presAssocID="{4023EB01-CB85-47F3-AE98-3035E18FF9F5}" presName="connTx" presStyleLbl="parChTrans1D2" presStyleIdx="3" presStyleCnt="4"/>
      <dgm:spPr/>
    </dgm:pt>
    <dgm:pt modelId="{01971C16-119A-41C6-BEFF-6C9489EC66F7}" type="pres">
      <dgm:prSet presAssocID="{D299EBDA-4259-4E19-B0D3-1253C6A0C493}" presName="root2" presStyleCnt="0"/>
      <dgm:spPr/>
    </dgm:pt>
    <dgm:pt modelId="{A34D7718-FD65-4971-B8FD-D5F0ADC0230D}" type="pres">
      <dgm:prSet presAssocID="{D299EBDA-4259-4E19-B0D3-1253C6A0C493}" presName="LevelTwoTextNode" presStyleLbl="node2" presStyleIdx="3" presStyleCnt="4" custScaleX="116076">
        <dgm:presLayoutVars>
          <dgm:chPref val="3"/>
        </dgm:presLayoutVars>
      </dgm:prSet>
      <dgm:spPr/>
    </dgm:pt>
    <dgm:pt modelId="{1EB32F10-24E6-47E7-B0A3-DE7CD463B326}" type="pres">
      <dgm:prSet presAssocID="{D299EBDA-4259-4E19-B0D3-1253C6A0C493}" presName="level3hierChild" presStyleCnt="0"/>
      <dgm:spPr/>
    </dgm:pt>
  </dgm:ptLst>
  <dgm:cxnLst>
    <dgm:cxn modelId="{A4305110-0B25-4911-B18E-B69755B52F03}" type="presOf" srcId="{60474AFF-168D-43B4-843B-3448F07DF4E2}" destId="{63A5E978-8E33-4658-B293-9A363ECBD326}" srcOrd="0" destOrd="0" presId="urn:microsoft.com/office/officeart/2005/8/layout/hierarchy2"/>
    <dgm:cxn modelId="{B53C271A-A639-45C7-8827-475554B968D2}" type="presOf" srcId="{301F8A12-2B80-4F31-AA58-5A9FF815E78F}" destId="{8233EDD8-B913-463B-A565-98A4213E6852}" srcOrd="0" destOrd="0" presId="urn:microsoft.com/office/officeart/2005/8/layout/hierarchy2"/>
    <dgm:cxn modelId="{68F4871D-D572-4A40-A605-1D37B08B6712}" type="presOf" srcId="{EB3D2A8A-5B21-4F9D-A18A-FB0E409323E1}" destId="{45792ADB-E741-48AD-94FD-9615C0861DD8}" srcOrd="0" destOrd="0" presId="urn:microsoft.com/office/officeart/2005/8/layout/hierarchy2"/>
    <dgm:cxn modelId="{61DFED20-0BF4-4EDD-B230-FF0F11AE766F}" type="presOf" srcId="{6BCB7CD1-BF4A-4EF8-9465-5EC2F09165D2}" destId="{228ECF8A-ECF0-461B-83D9-86801801E10F}" srcOrd="1" destOrd="0" presId="urn:microsoft.com/office/officeart/2005/8/layout/hierarchy2"/>
    <dgm:cxn modelId="{A3EE1225-47AA-44C9-8E7B-2DFC1FFA429A}" type="presOf" srcId="{D5BED968-47BC-4921-8BF4-47C2CAF38F59}" destId="{E43AE04E-D95C-4122-990C-B35092C63102}" srcOrd="1" destOrd="0" presId="urn:microsoft.com/office/officeart/2005/8/layout/hierarchy2"/>
    <dgm:cxn modelId="{DCC3E237-D30C-4738-B386-43AC022F2982}" type="presOf" srcId="{52C000D3-45DF-4E42-ACB8-38451B659D6B}" destId="{15B11FC4-C89B-4C3B-850C-7320181BD4FA}" srcOrd="0" destOrd="0" presId="urn:microsoft.com/office/officeart/2005/8/layout/hierarchy2"/>
    <dgm:cxn modelId="{1F2F8D38-F303-404C-9E81-07EB887C11B4}" type="presOf" srcId="{D299EBDA-4259-4E19-B0D3-1253C6A0C493}" destId="{A34D7718-FD65-4971-B8FD-D5F0ADC0230D}" srcOrd="0" destOrd="0" presId="urn:microsoft.com/office/officeart/2005/8/layout/hierarchy2"/>
    <dgm:cxn modelId="{5DE08342-EAFE-4B4A-B65E-87B5E97BF3A4}" type="presOf" srcId="{ED586BB0-45BC-40B5-BDE4-0BEECAC51244}" destId="{E5ED2BB4-50DB-4763-AC40-0979711152B9}" srcOrd="0" destOrd="0" presId="urn:microsoft.com/office/officeart/2005/8/layout/hierarchy2"/>
    <dgm:cxn modelId="{303FA465-9CC3-4C3D-921F-99105893038B}" type="presOf" srcId="{D5BED968-47BC-4921-8BF4-47C2CAF38F59}" destId="{28C476A5-2FCC-4F7C-9788-63832391F95A}" srcOrd="0" destOrd="0" presId="urn:microsoft.com/office/officeart/2005/8/layout/hierarchy2"/>
    <dgm:cxn modelId="{C33D3D69-AE8A-4576-A2A1-65D0D04F1533}" type="presOf" srcId="{B133C108-3378-4B4E-ADAE-6238014C7C86}" destId="{3A429031-4335-4A84-B38E-9047BD437B65}" srcOrd="0" destOrd="0" presId="urn:microsoft.com/office/officeart/2005/8/layout/hierarchy2"/>
    <dgm:cxn modelId="{65A6ED52-4351-4768-9769-75D2C6C1F057}" srcId="{52C000D3-45DF-4E42-ACB8-38451B659D6B}" destId="{60474AFF-168D-43B4-843B-3448F07DF4E2}" srcOrd="0" destOrd="0" parTransId="{D5EC5439-E81D-4FA1-896E-8645D59A67FD}" sibTransId="{B71C5153-762D-423C-9C09-495C44976960}"/>
    <dgm:cxn modelId="{A53B9258-DB89-4B09-B5D6-BC581A739228}" type="presOf" srcId="{4023EB01-CB85-47F3-AE98-3035E18FF9F5}" destId="{7F364505-E63B-4868-8B77-8AC30D139635}" srcOrd="1" destOrd="0" presId="urn:microsoft.com/office/officeart/2005/8/layout/hierarchy2"/>
    <dgm:cxn modelId="{1D2F347A-70F5-4F8E-A955-064E0D7F44B3}" srcId="{60474AFF-168D-43B4-843B-3448F07DF4E2}" destId="{D299EBDA-4259-4E19-B0D3-1253C6A0C493}" srcOrd="3" destOrd="0" parTransId="{4023EB01-CB85-47F3-AE98-3035E18FF9F5}" sibTransId="{85928025-1403-4740-AC2C-A2A234A6544B}"/>
    <dgm:cxn modelId="{6507B486-818B-45DD-8059-60E528D8A33A}" srcId="{60474AFF-168D-43B4-843B-3448F07DF4E2}" destId="{EB3D2A8A-5B21-4F9D-A18A-FB0E409323E1}" srcOrd="2" destOrd="0" parTransId="{ED586BB0-45BC-40B5-BDE4-0BEECAC51244}" sibTransId="{AFE23D18-EF9E-4DBD-8C46-45BBCBD25CF1}"/>
    <dgm:cxn modelId="{9CBEE48E-E672-4607-A8EE-B5BC0ECC4883}" srcId="{60474AFF-168D-43B4-843B-3448F07DF4E2}" destId="{B133C108-3378-4B4E-ADAE-6238014C7C86}" srcOrd="1" destOrd="0" parTransId="{D5BED968-47BC-4921-8BF4-47C2CAF38F59}" sibTransId="{E1A3E4C2-5241-4A4F-86F5-573B83CEC3A2}"/>
    <dgm:cxn modelId="{7B99DBB7-58A5-4F60-A1F1-D9967ACE1E62}" srcId="{60474AFF-168D-43B4-843B-3448F07DF4E2}" destId="{301F8A12-2B80-4F31-AA58-5A9FF815E78F}" srcOrd="0" destOrd="0" parTransId="{6BCB7CD1-BF4A-4EF8-9465-5EC2F09165D2}" sibTransId="{EEC183C5-7333-4704-A639-7E0A012F334F}"/>
    <dgm:cxn modelId="{B828F6BD-DA5D-4118-B45F-2A36F96725D2}" type="presOf" srcId="{ED586BB0-45BC-40B5-BDE4-0BEECAC51244}" destId="{24813D59-C835-4221-83F6-060C98321D95}" srcOrd="1" destOrd="0" presId="urn:microsoft.com/office/officeart/2005/8/layout/hierarchy2"/>
    <dgm:cxn modelId="{7A018ADD-D609-4618-BA38-E6FCA774B66A}" type="presOf" srcId="{4023EB01-CB85-47F3-AE98-3035E18FF9F5}" destId="{884A3584-F17F-4064-ACAA-791AF52F7041}" srcOrd="0" destOrd="0" presId="urn:microsoft.com/office/officeart/2005/8/layout/hierarchy2"/>
    <dgm:cxn modelId="{4BC41BE8-B421-4908-A6DC-DF104BA2E4FF}" type="presOf" srcId="{6BCB7CD1-BF4A-4EF8-9465-5EC2F09165D2}" destId="{80FE0DD5-F749-4EAA-8F09-A374D17F7692}" srcOrd="0" destOrd="0" presId="urn:microsoft.com/office/officeart/2005/8/layout/hierarchy2"/>
    <dgm:cxn modelId="{6FCC6D1D-6984-4EE4-90F4-06E958F226E2}" type="presParOf" srcId="{15B11FC4-C89B-4C3B-850C-7320181BD4FA}" destId="{9AF8342C-586D-4391-8CDC-A778041D7D02}" srcOrd="0" destOrd="0" presId="urn:microsoft.com/office/officeart/2005/8/layout/hierarchy2"/>
    <dgm:cxn modelId="{DF583858-E2F7-4442-96E5-BB40F631111B}" type="presParOf" srcId="{9AF8342C-586D-4391-8CDC-A778041D7D02}" destId="{63A5E978-8E33-4658-B293-9A363ECBD326}" srcOrd="0" destOrd="0" presId="urn:microsoft.com/office/officeart/2005/8/layout/hierarchy2"/>
    <dgm:cxn modelId="{BD74D4F4-0D00-4CA9-92DC-8CCCA07C4CE4}" type="presParOf" srcId="{9AF8342C-586D-4391-8CDC-A778041D7D02}" destId="{F3A9975D-D089-4999-B95D-72C8D549624A}" srcOrd="1" destOrd="0" presId="urn:microsoft.com/office/officeart/2005/8/layout/hierarchy2"/>
    <dgm:cxn modelId="{0A088D47-494E-4CBC-86A2-9BE31250DDA5}" type="presParOf" srcId="{F3A9975D-D089-4999-B95D-72C8D549624A}" destId="{80FE0DD5-F749-4EAA-8F09-A374D17F7692}" srcOrd="0" destOrd="0" presId="urn:microsoft.com/office/officeart/2005/8/layout/hierarchy2"/>
    <dgm:cxn modelId="{FB1DDB14-8C66-4419-93D3-6F6D030C67CF}" type="presParOf" srcId="{80FE0DD5-F749-4EAA-8F09-A374D17F7692}" destId="{228ECF8A-ECF0-461B-83D9-86801801E10F}" srcOrd="0" destOrd="0" presId="urn:microsoft.com/office/officeart/2005/8/layout/hierarchy2"/>
    <dgm:cxn modelId="{CBEFE68F-477E-4B74-B9F0-A9AF2E08CE32}" type="presParOf" srcId="{F3A9975D-D089-4999-B95D-72C8D549624A}" destId="{37EF7FDB-351F-43D8-AC78-AD23F5191CE2}" srcOrd="1" destOrd="0" presId="urn:microsoft.com/office/officeart/2005/8/layout/hierarchy2"/>
    <dgm:cxn modelId="{16F5B693-377B-4C1F-A9F3-C101CE5957E0}" type="presParOf" srcId="{37EF7FDB-351F-43D8-AC78-AD23F5191CE2}" destId="{8233EDD8-B913-463B-A565-98A4213E6852}" srcOrd="0" destOrd="0" presId="urn:microsoft.com/office/officeart/2005/8/layout/hierarchy2"/>
    <dgm:cxn modelId="{4DCB0B63-FF0C-4079-9654-63F9CEB73B8B}" type="presParOf" srcId="{37EF7FDB-351F-43D8-AC78-AD23F5191CE2}" destId="{A931A17A-A5CD-4295-B8F8-726DFB4667E0}" srcOrd="1" destOrd="0" presId="urn:microsoft.com/office/officeart/2005/8/layout/hierarchy2"/>
    <dgm:cxn modelId="{64C7EC98-5CEC-4809-A4A9-9C23E723952C}" type="presParOf" srcId="{F3A9975D-D089-4999-B95D-72C8D549624A}" destId="{28C476A5-2FCC-4F7C-9788-63832391F95A}" srcOrd="2" destOrd="0" presId="urn:microsoft.com/office/officeart/2005/8/layout/hierarchy2"/>
    <dgm:cxn modelId="{B34D7C79-24ED-42D1-9867-EAA5C45CB50C}" type="presParOf" srcId="{28C476A5-2FCC-4F7C-9788-63832391F95A}" destId="{E43AE04E-D95C-4122-990C-B35092C63102}" srcOrd="0" destOrd="0" presId="urn:microsoft.com/office/officeart/2005/8/layout/hierarchy2"/>
    <dgm:cxn modelId="{F68AF190-A8B3-40CE-A4AC-B2DE2403C84C}" type="presParOf" srcId="{F3A9975D-D089-4999-B95D-72C8D549624A}" destId="{E422502C-CCD2-45E6-8FBE-9501C8BCEA72}" srcOrd="3" destOrd="0" presId="urn:microsoft.com/office/officeart/2005/8/layout/hierarchy2"/>
    <dgm:cxn modelId="{5E3D52E9-48EE-417D-B6D8-70F7B1B3B19E}" type="presParOf" srcId="{E422502C-CCD2-45E6-8FBE-9501C8BCEA72}" destId="{3A429031-4335-4A84-B38E-9047BD437B65}" srcOrd="0" destOrd="0" presId="urn:microsoft.com/office/officeart/2005/8/layout/hierarchy2"/>
    <dgm:cxn modelId="{2A0AE1C5-895F-4C96-9C05-EC75089A0B8F}" type="presParOf" srcId="{E422502C-CCD2-45E6-8FBE-9501C8BCEA72}" destId="{BBE92990-0954-42DA-9614-2A39C211E61B}" srcOrd="1" destOrd="0" presId="urn:microsoft.com/office/officeart/2005/8/layout/hierarchy2"/>
    <dgm:cxn modelId="{920DB6E9-4ACE-4D9E-AEA1-C880BA04287E}" type="presParOf" srcId="{F3A9975D-D089-4999-B95D-72C8D549624A}" destId="{E5ED2BB4-50DB-4763-AC40-0979711152B9}" srcOrd="4" destOrd="0" presId="urn:microsoft.com/office/officeart/2005/8/layout/hierarchy2"/>
    <dgm:cxn modelId="{0566E4BE-3366-4A01-B38F-E8557DAF4797}" type="presParOf" srcId="{E5ED2BB4-50DB-4763-AC40-0979711152B9}" destId="{24813D59-C835-4221-83F6-060C98321D95}" srcOrd="0" destOrd="0" presId="urn:microsoft.com/office/officeart/2005/8/layout/hierarchy2"/>
    <dgm:cxn modelId="{6FD66BCB-6939-4814-B848-7C14E833EE4E}" type="presParOf" srcId="{F3A9975D-D089-4999-B95D-72C8D549624A}" destId="{ECA139A3-EDBE-499E-AE10-D9374BACA9F3}" srcOrd="5" destOrd="0" presId="urn:microsoft.com/office/officeart/2005/8/layout/hierarchy2"/>
    <dgm:cxn modelId="{6B500672-BE8C-4C60-A183-9344A718C74D}" type="presParOf" srcId="{ECA139A3-EDBE-499E-AE10-D9374BACA9F3}" destId="{45792ADB-E741-48AD-94FD-9615C0861DD8}" srcOrd="0" destOrd="0" presId="urn:microsoft.com/office/officeart/2005/8/layout/hierarchy2"/>
    <dgm:cxn modelId="{70AA35F0-E778-4EBA-8DA2-247B10C9DE98}" type="presParOf" srcId="{ECA139A3-EDBE-499E-AE10-D9374BACA9F3}" destId="{5990B649-1B8F-462A-B873-C99013F037E3}" srcOrd="1" destOrd="0" presId="urn:microsoft.com/office/officeart/2005/8/layout/hierarchy2"/>
    <dgm:cxn modelId="{57C1E376-C9F7-4BD2-B9ED-769341D21DD6}" type="presParOf" srcId="{F3A9975D-D089-4999-B95D-72C8D549624A}" destId="{884A3584-F17F-4064-ACAA-791AF52F7041}" srcOrd="6" destOrd="0" presId="urn:microsoft.com/office/officeart/2005/8/layout/hierarchy2"/>
    <dgm:cxn modelId="{60FB74FD-43FC-4D1D-86F3-3D025EE91D97}" type="presParOf" srcId="{884A3584-F17F-4064-ACAA-791AF52F7041}" destId="{7F364505-E63B-4868-8B77-8AC30D139635}" srcOrd="0" destOrd="0" presId="urn:microsoft.com/office/officeart/2005/8/layout/hierarchy2"/>
    <dgm:cxn modelId="{A593E58B-FBAE-41DC-B996-1A970321F2C6}" type="presParOf" srcId="{F3A9975D-D089-4999-B95D-72C8D549624A}" destId="{01971C16-119A-41C6-BEFF-6C9489EC66F7}" srcOrd="7" destOrd="0" presId="urn:microsoft.com/office/officeart/2005/8/layout/hierarchy2"/>
    <dgm:cxn modelId="{BDAF3658-E5B8-41D3-8E64-E4412A6BCCB0}" type="presParOf" srcId="{01971C16-119A-41C6-BEFF-6C9489EC66F7}" destId="{A34D7718-FD65-4971-B8FD-D5F0ADC0230D}" srcOrd="0" destOrd="0" presId="urn:microsoft.com/office/officeart/2005/8/layout/hierarchy2"/>
    <dgm:cxn modelId="{8CC1F405-5C96-46F7-A91F-8F2BA41729EB}" type="presParOf" srcId="{01971C16-119A-41C6-BEFF-6C9489EC66F7}" destId="{1EB32F10-24E6-47E7-B0A3-DE7CD463B32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C000D3-45DF-4E42-ACB8-38451B659D6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0474AFF-168D-43B4-843B-3448F07DF4E2}">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旅游定义</a:t>
          </a:r>
          <a:r>
            <a:rPr lang="en-US" altLang="zh-CN" dirty="0"/>
            <a:t>4</a:t>
          </a:r>
          <a:r>
            <a:rPr lang="zh-CN" altLang="en-US" dirty="0"/>
            <a:t>个角度</a:t>
          </a:r>
        </a:p>
      </dgm:t>
    </dgm:pt>
    <dgm:pt modelId="{D5EC5439-E81D-4FA1-896E-8645D59A67FD}" type="parTrans" cxnId="{65A6ED52-4351-4768-9769-75D2C6C1F057}">
      <dgm:prSet/>
      <dgm:spPr/>
      <dgm:t>
        <a:bodyPr/>
        <a:lstStyle/>
        <a:p>
          <a:endParaRPr lang="zh-CN" altLang="en-US"/>
        </a:p>
      </dgm:t>
    </dgm:pt>
    <dgm:pt modelId="{B71C5153-762D-423C-9C09-495C44976960}" type="sibTrans" cxnId="{65A6ED52-4351-4768-9769-75D2C6C1F057}">
      <dgm:prSet/>
      <dgm:spPr/>
      <dgm:t>
        <a:bodyPr/>
        <a:lstStyle/>
        <a:p>
          <a:endParaRPr lang="zh-CN" altLang="en-US"/>
        </a:p>
      </dgm:t>
    </dgm:pt>
    <dgm:pt modelId="{301F8A12-2B80-4F31-AA58-5A9FF815E78F}">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旅游者</a:t>
          </a:r>
          <a:endParaRPr lang="zh-CN" altLang="en-US" dirty="0"/>
        </a:p>
      </dgm:t>
    </dgm:pt>
    <dgm:pt modelId="{6BCB7CD1-BF4A-4EF8-9465-5EC2F09165D2}" type="parTrans" cxnId="{7B99DBB7-58A5-4F60-A1F1-D9967ACE1E62}">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EC183C5-7333-4704-A639-7E0A012F334F}" type="sibTrans" cxnId="{7B99DBB7-58A5-4F60-A1F1-D9967ACE1E62}">
      <dgm:prSet/>
      <dgm:spPr/>
      <dgm:t>
        <a:bodyPr/>
        <a:lstStyle/>
        <a:p>
          <a:endParaRPr lang="zh-CN" altLang="en-US"/>
        </a:p>
      </dgm:t>
    </dgm:pt>
    <dgm:pt modelId="{B133C108-3378-4B4E-ADAE-6238014C7C86}">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ea typeface="微软雅黑" panose="020B0503020204020204" pitchFamily="34" charset="-122"/>
              <a:cs typeface="微软雅黑" panose="020B0503020204020204" pitchFamily="34" charset="-122"/>
            </a:rPr>
            <a:t>提供旅游商品和服务的行业</a:t>
          </a:r>
          <a:endParaRPr lang="zh-CN" altLang="en-US" dirty="0"/>
        </a:p>
      </dgm:t>
    </dgm:pt>
    <dgm:pt modelId="{D5BED968-47BC-4921-8BF4-47C2CAF38F59}" type="parTrans" cxnId="{9CBEE48E-E672-4607-A8EE-B5BC0ECC488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1A3E4C2-5241-4A4F-86F5-573B83CEC3A2}" type="sibTrans" cxnId="{9CBEE48E-E672-4607-A8EE-B5BC0ECC4883}">
      <dgm:prSet/>
      <dgm:spPr/>
      <dgm:t>
        <a:bodyPr/>
        <a:lstStyle/>
        <a:p>
          <a:endParaRPr lang="zh-CN" altLang="en-US"/>
        </a:p>
      </dgm:t>
    </dgm:pt>
    <dgm:pt modelId="{EB3D2A8A-5B21-4F9D-A18A-FB0E409323E1}">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旅游接待地政府</a:t>
          </a:r>
          <a:endParaRPr lang="zh-CN" altLang="en-US" dirty="0"/>
        </a:p>
      </dgm:t>
    </dgm:pt>
    <dgm:pt modelId="{ED586BB0-45BC-40B5-BDE4-0BEECAC51244}" type="parTrans" cxnId="{6507B486-818B-45DD-8059-60E528D8A33A}">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AFE23D18-EF9E-4DBD-8C46-45BBCBD25CF1}" type="sibTrans" cxnId="{6507B486-818B-45DD-8059-60E528D8A33A}">
      <dgm:prSet/>
      <dgm:spPr/>
      <dgm:t>
        <a:bodyPr/>
        <a:lstStyle/>
        <a:p>
          <a:endParaRPr lang="zh-CN" altLang="en-US"/>
        </a:p>
      </dgm:t>
    </dgm:pt>
    <dgm:pt modelId="{D299EBDA-4259-4E19-B0D3-1253C6A0C493}">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a:cs typeface="微软雅黑" panose="020B0503020204020204" pitchFamily="34" charset="-122"/>
            </a:rPr>
            <a:t>旅游接待地</a:t>
          </a:r>
          <a:endParaRPr lang="zh-CN" altLang="en-US" dirty="0"/>
        </a:p>
      </dgm:t>
    </dgm:pt>
    <dgm:pt modelId="{4023EB01-CB85-47F3-AE98-3035E18FF9F5}" type="parTrans" cxnId="{1D2F347A-70F5-4F8E-A955-064E0D7F44B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85928025-1403-4740-AC2C-A2A234A6544B}" type="sibTrans" cxnId="{1D2F347A-70F5-4F8E-A955-064E0D7F44B3}">
      <dgm:prSet/>
      <dgm:spPr/>
      <dgm:t>
        <a:bodyPr/>
        <a:lstStyle/>
        <a:p>
          <a:endParaRPr lang="zh-CN" altLang="en-US"/>
        </a:p>
      </dgm:t>
    </dgm:pt>
    <dgm:pt modelId="{15B11FC4-C89B-4C3B-850C-7320181BD4FA}" type="pres">
      <dgm:prSet presAssocID="{52C000D3-45DF-4E42-ACB8-38451B659D6B}" presName="diagram" presStyleCnt="0">
        <dgm:presLayoutVars>
          <dgm:chPref val="1"/>
          <dgm:dir/>
          <dgm:animOne val="branch"/>
          <dgm:animLvl val="lvl"/>
          <dgm:resizeHandles val="exact"/>
        </dgm:presLayoutVars>
      </dgm:prSet>
      <dgm:spPr/>
    </dgm:pt>
    <dgm:pt modelId="{9AF8342C-586D-4391-8CDC-A778041D7D02}" type="pres">
      <dgm:prSet presAssocID="{60474AFF-168D-43B4-843B-3448F07DF4E2}" presName="root1" presStyleCnt="0"/>
      <dgm:spPr/>
    </dgm:pt>
    <dgm:pt modelId="{63A5E978-8E33-4658-B293-9A363ECBD326}" type="pres">
      <dgm:prSet presAssocID="{60474AFF-168D-43B4-843B-3448F07DF4E2}" presName="LevelOneTextNode" presStyleLbl="node0" presStyleIdx="0" presStyleCnt="1" custScaleX="69214">
        <dgm:presLayoutVars>
          <dgm:chPref val="3"/>
        </dgm:presLayoutVars>
      </dgm:prSet>
      <dgm:spPr/>
    </dgm:pt>
    <dgm:pt modelId="{F3A9975D-D089-4999-B95D-72C8D549624A}" type="pres">
      <dgm:prSet presAssocID="{60474AFF-168D-43B4-843B-3448F07DF4E2}" presName="level2hierChild" presStyleCnt="0"/>
      <dgm:spPr/>
    </dgm:pt>
    <dgm:pt modelId="{80FE0DD5-F749-4EAA-8F09-A374D17F7692}" type="pres">
      <dgm:prSet presAssocID="{6BCB7CD1-BF4A-4EF8-9465-5EC2F09165D2}" presName="conn2-1" presStyleLbl="parChTrans1D2" presStyleIdx="0" presStyleCnt="4" custScaleX="2000000"/>
      <dgm:spPr/>
    </dgm:pt>
    <dgm:pt modelId="{228ECF8A-ECF0-461B-83D9-86801801E10F}" type="pres">
      <dgm:prSet presAssocID="{6BCB7CD1-BF4A-4EF8-9465-5EC2F09165D2}" presName="connTx" presStyleLbl="parChTrans1D2" presStyleIdx="0" presStyleCnt="4"/>
      <dgm:spPr/>
    </dgm:pt>
    <dgm:pt modelId="{37EF7FDB-351F-43D8-AC78-AD23F5191CE2}" type="pres">
      <dgm:prSet presAssocID="{301F8A12-2B80-4F31-AA58-5A9FF815E78F}" presName="root2" presStyleCnt="0"/>
      <dgm:spPr/>
    </dgm:pt>
    <dgm:pt modelId="{8233EDD8-B913-463B-A565-98A4213E6852}" type="pres">
      <dgm:prSet presAssocID="{301F8A12-2B80-4F31-AA58-5A9FF815E78F}" presName="LevelTwoTextNode" presStyleLbl="node2" presStyleIdx="0" presStyleCnt="4" custScaleX="116076">
        <dgm:presLayoutVars>
          <dgm:chPref val="3"/>
        </dgm:presLayoutVars>
      </dgm:prSet>
      <dgm:spPr/>
    </dgm:pt>
    <dgm:pt modelId="{A931A17A-A5CD-4295-B8F8-726DFB4667E0}" type="pres">
      <dgm:prSet presAssocID="{301F8A12-2B80-4F31-AA58-5A9FF815E78F}" presName="level3hierChild" presStyleCnt="0"/>
      <dgm:spPr/>
    </dgm:pt>
    <dgm:pt modelId="{28C476A5-2FCC-4F7C-9788-63832391F95A}" type="pres">
      <dgm:prSet presAssocID="{D5BED968-47BC-4921-8BF4-47C2CAF38F59}" presName="conn2-1" presStyleLbl="parChTrans1D2" presStyleIdx="1" presStyleCnt="4" custScaleX="2000000"/>
      <dgm:spPr/>
    </dgm:pt>
    <dgm:pt modelId="{E43AE04E-D95C-4122-990C-B35092C63102}" type="pres">
      <dgm:prSet presAssocID="{D5BED968-47BC-4921-8BF4-47C2CAF38F59}" presName="connTx" presStyleLbl="parChTrans1D2" presStyleIdx="1" presStyleCnt="4"/>
      <dgm:spPr/>
    </dgm:pt>
    <dgm:pt modelId="{E422502C-CCD2-45E6-8FBE-9501C8BCEA72}" type="pres">
      <dgm:prSet presAssocID="{B133C108-3378-4B4E-ADAE-6238014C7C86}" presName="root2" presStyleCnt="0"/>
      <dgm:spPr/>
    </dgm:pt>
    <dgm:pt modelId="{3A429031-4335-4A84-B38E-9047BD437B65}" type="pres">
      <dgm:prSet presAssocID="{B133C108-3378-4B4E-ADAE-6238014C7C86}" presName="LevelTwoTextNode" presStyleLbl="node2" presStyleIdx="1" presStyleCnt="4" custScaleX="116076">
        <dgm:presLayoutVars>
          <dgm:chPref val="3"/>
        </dgm:presLayoutVars>
      </dgm:prSet>
      <dgm:spPr/>
    </dgm:pt>
    <dgm:pt modelId="{BBE92990-0954-42DA-9614-2A39C211E61B}" type="pres">
      <dgm:prSet presAssocID="{B133C108-3378-4B4E-ADAE-6238014C7C86}" presName="level3hierChild" presStyleCnt="0"/>
      <dgm:spPr/>
    </dgm:pt>
    <dgm:pt modelId="{E5ED2BB4-50DB-4763-AC40-0979711152B9}" type="pres">
      <dgm:prSet presAssocID="{ED586BB0-45BC-40B5-BDE4-0BEECAC51244}" presName="conn2-1" presStyleLbl="parChTrans1D2" presStyleIdx="2" presStyleCnt="4" custScaleX="2000000"/>
      <dgm:spPr/>
    </dgm:pt>
    <dgm:pt modelId="{24813D59-C835-4221-83F6-060C98321D95}" type="pres">
      <dgm:prSet presAssocID="{ED586BB0-45BC-40B5-BDE4-0BEECAC51244}" presName="connTx" presStyleLbl="parChTrans1D2" presStyleIdx="2" presStyleCnt="4"/>
      <dgm:spPr/>
    </dgm:pt>
    <dgm:pt modelId="{ECA139A3-EDBE-499E-AE10-D9374BACA9F3}" type="pres">
      <dgm:prSet presAssocID="{EB3D2A8A-5B21-4F9D-A18A-FB0E409323E1}" presName="root2" presStyleCnt="0"/>
      <dgm:spPr/>
    </dgm:pt>
    <dgm:pt modelId="{45792ADB-E741-48AD-94FD-9615C0861DD8}" type="pres">
      <dgm:prSet presAssocID="{EB3D2A8A-5B21-4F9D-A18A-FB0E409323E1}" presName="LevelTwoTextNode" presStyleLbl="node2" presStyleIdx="2" presStyleCnt="4" custScaleX="116076">
        <dgm:presLayoutVars>
          <dgm:chPref val="3"/>
        </dgm:presLayoutVars>
      </dgm:prSet>
      <dgm:spPr/>
    </dgm:pt>
    <dgm:pt modelId="{5990B649-1B8F-462A-B873-C99013F037E3}" type="pres">
      <dgm:prSet presAssocID="{EB3D2A8A-5B21-4F9D-A18A-FB0E409323E1}" presName="level3hierChild" presStyleCnt="0"/>
      <dgm:spPr/>
    </dgm:pt>
    <dgm:pt modelId="{884A3584-F17F-4064-ACAA-791AF52F7041}" type="pres">
      <dgm:prSet presAssocID="{4023EB01-CB85-47F3-AE98-3035E18FF9F5}" presName="conn2-1" presStyleLbl="parChTrans1D2" presStyleIdx="3" presStyleCnt="4" custScaleX="2000000"/>
      <dgm:spPr/>
    </dgm:pt>
    <dgm:pt modelId="{7F364505-E63B-4868-8B77-8AC30D139635}" type="pres">
      <dgm:prSet presAssocID="{4023EB01-CB85-47F3-AE98-3035E18FF9F5}" presName="connTx" presStyleLbl="parChTrans1D2" presStyleIdx="3" presStyleCnt="4"/>
      <dgm:spPr/>
    </dgm:pt>
    <dgm:pt modelId="{01971C16-119A-41C6-BEFF-6C9489EC66F7}" type="pres">
      <dgm:prSet presAssocID="{D299EBDA-4259-4E19-B0D3-1253C6A0C493}" presName="root2" presStyleCnt="0"/>
      <dgm:spPr/>
    </dgm:pt>
    <dgm:pt modelId="{A34D7718-FD65-4971-B8FD-D5F0ADC0230D}" type="pres">
      <dgm:prSet presAssocID="{D299EBDA-4259-4E19-B0D3-1253C6A0C493}" presName="LevelTwoTextNode" presStyleLbl="node2" presStyleIdx="3" presStyleCnt="4" custScaleX="116076">
        <dgm:presLayoutVars>
          <dgm:chPref val="3"/>
        </dgm:presLayoutVars>
      </dgm:prSet>
      <dgm:spPr/>
    </dgm:pt>
    <dgm:pt modelId="{1EB32F10-24E6-47E7-B0A3-DE7CD463B326}" type="pres">
      <dgm:prSet presAssocID="{D299EBDA-4259-4E19-B0D3-1253C6A0C493}" presName="level3hierChild" presStyleCnt="0"/>
      <dgm:spPr/>
    </dgm:pt>
  </dgm:ptLst>
  <dgm:cxnLst>
    <dgm:cxn modelId="{A4305110-0B25-4911-B18E-B69755B52F03}" type="presOf" srcId="{60474AFF-168D-43B4-843B-3448F07DF4E2}" destId="{63A5E978-8E33-4658-B293-9A363ECBD326}" srcOrd="0" destOrd="0" presId="urn:microsoft.com/office/officeart/2005/8/layout/hierarchy2"/>
    <dgm:cxn modelId="{B53C271A-A639-45C7-8827-475554B968D2}" type="presOf" srcId="{301F8A12-2B80-4F31-AA58-5A9FF815E78F}" destId="{8233EDD8-B913-463B-A565-98A4213E6852}" srcOrd="0" destOrd="0" presId="urn:microsoft.com/office/officeart/2005/8/layout/hierarchy2"/>
    <dgm:cxn modelId="{68F4871D-D572-4A40-A605-1D37B08B6712}" type="presOf" srcId="{EB3D2A8A-5B21-4F9D-A18A-FB0E409323E1}" destId="{45792ADB-E741-48AD-94FD-9615C0861DD8}" srcOrd="0" destOrd="0" presId="urn:microsoft.com/office/officeart/2005/8/layout/hierarchy2"/>
    <dgm:cxn modelId="{61DFED20-0BF4-4EDD-B230-FF0F11AE766F}" type="presOf" srcId="{6BCB7CD1-BF4A-4EF8-9465-5EC2F09165D2}" destId="{228ECF8A-ECF0-461B-83D9-86801801E10F}" srcOrd="1" destOrd="0" presId="urn:microsoft.com/office/officeart/2005/8/layout/hierarchy2"/>
    <dgm:cxn modelId="{A3EE1225-47AA-44C9-8E7B-2DFC1FFA429A}" type="presOf" srcId="{D5BED968-47BC-4921-8BF4-47C2CAF38F59}" destId="{E43AE04E-D95C-4122-990C-B35092C63102}" srcOrd="1" destOrd="0" presId="urn:microsoft.com/office/officeart/2005/8/layout/hierarchy2"/>
    <dgm:cxn modelId="{DCC3E237-D30C-4738-B386-43AC022F2982}" type="presOf" srcId="{52C000D3-45DF-4E42-ACB8-38451B659D6B}" destId="{15B11FC4-C89B-4C3B-850C-7320181BD4FA}" srcOrd="0" destOrd="0" presId="urn:microsoft.com/office/officeart/2005/8/layout/hierarchy2"/>
    <dgm:cxn modelId="{1F2F8D38-F303-404C-9E81-07EB887C11B4}" type="presOf" srcId="{D299EBDA-4259-4E19-B0D3-1253C6A0C493}" destId="{A34D7718-FD65-4971-B8FD-D5F0ADC0230D}" srcOrd="0" destOrd="0" presId="urn:microsoft.com/office/officeart/2005/8/layout/hierarchy2"/>
    <dgm:cxn modelId="{5DE08342-EAFE-4B4A-B65E-87B5E97BF3A4}" type="presOf" srcId="{ED586BB0-45BC-40B5-BDE4-0BEECAC51244}" destId="{E5ED2BB4-50DB-4763-AC40-0979711152B9}" srcOrd="0" destOrd="0" presId="urn:microsoft.com/office/officeart/2005/8/layout/hierarchy2"/>
    <dgm:cxn modelId="{303FA465-9CC3-4C3D-921F-99105893038B}" type="presOf" srcId="{D5BED968-47BC-4921-8BF4-47C2CAF38F59}" destId="{28C476A5-2FCC-4F7C-9788-63832391F95A}" srcOrd="0" destOrd="0" presId="urn:microsoft.com/office/officeart/2005/8/layout/hierarchy2"/>
    <dgm:cxn modelId="{C33D3D69-AE8A-4576-A2A1-65D0D04F1533}" type="presOf" srcId="{B133C108-3378-4B4E-ADAE-6238014C7C86}" destId="{3A429031-4335-4A84-B38E-9047BD437B65}" srcOrd="0" destOrd="0" presId="urn:microsoft.com/office/officeart/2005/8/layout/hierarchy2"/>
    <dgm:cxn modelId="{65A6ED52-4351-4768-9769-75D2C6C1F057}" srcId="{52C000D3-45DF-4E42-ACB8-38451B659D6B}" destId="{60474AFF-168D-43B4-843B-3448F07DF4E2}" srcOrd="0" destOrd="0" parTransId="{D5EC5439-E81D-4FA1-896E-8645D59A67FD}" sibTransId="{B71C5153-762D-423C-9C09-495C44976960}"/>
    <dgm:cxn modelId="{A53B9258-DB89-4B09-B5D6-BC581A739228}" type="presOf" srcId="{4023EB01-CB85-47F3-AE98-3035E18FF9F5}" destId="{7F364505-E63B-4868-8B77-8AC30D139635}" srcOrd="1" destOrd="0" presId="urn:microsoft.com/office/officeart/2005/8/layout/hierarchy2"/>
    <dgm:cxn modelId="{1D2F347A-70F5-4F8E-A955-064E0D7F44B3}" srcId="{60474AFF-168D-43B4-843B-3448F07DF4E2}" destId="{D299EBDA-4259-4E19-B0D3-1253C6A0C493}" srcOrd="3" destOrd="0" parTransId="{4023EB01-CB85-47F3-AE98-3035E18FF9F5}" sibTransId="{85928025-1403-4740-AC2C-A2A234A6544B}"/>
    <dgm:cxn modelId="{6507B486-818B-45DD-8059-60E528D8A33A}" srcId="{60474AFF-168D-43B4-843B-3448F07DF4E2}" destId="{EB3D2A8A-5B21-4F9D-A18A-FB0E409323E1}" srcOrd="2" destOrd="0" parTransId="{ED586BB0-45BC-40B5-BDE4-0BEECAC51244}" sibTransId="{AFE23D18-EF9E-4DBD-8C46-45BBCBD25CF1}"/>
    <dgm:cxn modelId="{9CBEE48E-E672-4607-A8EE-B5BC0ECC4883}" srcId="{60474AFF-168D-43B4-843B-3448F07DF4E2}" destId="{B133C108-3378-4B4E-ADAE-6238014C7C86}" srcOrd="1" destOrd="0" parTransId="{D5BED968-47BC-4921-8BF4-47C2CAF38F59}" sibTransId="{E1A3E4C2-5241-4A4F-86F5-573B83CEC3A2}"/>
    <dgm:cxn modelId="{7B99DBB7-58A5-4F60-A1F1-D9967ACE1E62}" srcId="{60474AFF-168D-43B4-843B-3448F07DF4E2}" destId="{301F8A12-2B80-4F31-AA58-5A9FF815E78F}" srcOrd="0" destOrd="0" parTransId="{6BCB7CD1-BF4A-4EF8-9465-5EC2F09165D2}" sibTransId="{EEC183C5-7333-4704-A639-7E0A012F334F}"/>
    <dgm:cxn modelId="{B828F6BD-DA5D-4118-B45F-2A36F96725D2}" type="presOf" srcId="{ED586BB0-45BC-40B5-BDE4-0BEECAC51244}" destId="{24813D59-C835-4221-83F6-060C98321D95}" srcOrd="1" destOrd="0" presId="urn:microsoft.com/office/officeart/2005/8/layout/hierarchy2"/>
    <dgm:cxn modelId="{7A018ADD-D609-4618-BA38-E6FCA774B66A}" type="presOf" srcId="{4023EB01-CB85-47F3-AE98-3035E18FF9F5}" destId="{884A3584-F17F-4064-ACAA-791AF52F7041}" srcOrd="0" destOrd="0" presId="urn:microsoft.com/office/officeart/2005/8/layout/hierarchy2"/>
    <dgm:cxn modelId="{4BC41BE8-B421-4908-A6DC-DF104BA2E4FF}" type="presOf" srcId="{6BCB7CD1-BF4A-4EF8-9465-5EC2F09165D2}" destId="{80FE0DD5-F749-4EAA-8F09-A374D17F7692}" srcOrd="0" destOrd="0" presId="urn:microsoft.com/office/officeart/2005/8/layout/hierarchy2"/>
    <dgm:cxn modelId="{6FCC6D1D-6984-4EE4-90F4-06E958F226E2}" type="presParOf" srcId="{15B11FC4-C89B-4C3B-850C-7320181BD4FA}" destId="{9AF8342C-586D-4391-8CDC-A778041D7D02}" srcOrd="0" destOrd="0" presId="urn:microsoft.com/office/officeart/2005/8/layout/hierarchy2"/>
    <dgm:cxn modelId="{DF583858-E2F7-4442-96E5-BB40F631111B}" type="presParOf" srcId="{9AF8342C-586D-4391-8CDC-A778041D7D02}" destId="{63A5E978-8E33-4658-B293-9A363ECBD326}" srcOrd="0" destOrd="0" presId="urn:microsoft.com/office/officeart/2005/8/layout/hierarchy2"/>
    <dgm:cxn modelId="{BD74D4F4-0D00-4CA9-92DC-8CCCA07C4CE4}" type="presParOf" srcId="{9AF8342C-586D-4391-8CDC-A778041D7D02}" destId="{F3A9975D-D089-4999-B95D-72C8D549624A}" srcOrd="1" destOrd="0" presId="urn:microsoft.com/office/officeart/2005/8/layout/hierarchy2"/>
    <dgm:cxn modelId="{0A088D47-494E-4CBC-86A2-9BE31250DDA5}" type="presParOf" srcId="{F3A9975D-D089-4999-B95D-72C8D549624A}" destId="{80FE0DD5-F749-4EAA-8F09-A374D17F7692}" srcOrd="0" destOrd="0" presId="urn:microsoft.com/office/officeart/2005/8/layout/hierarchy2"/>
    <dgm:cxn modelId="{FB1DDB14-8C66-4419-93D3-6F6D030C67CF}" type="presParOf" srcId="{80FE0DD5-F749-4EAA-8F09-A374D17F7692}" destId="{228ECF8A-ECF0-461B-83D9-86801801E10F}" srcOrd="0" destOrd="0" presId="urn:microsoft.com/office/officeart/2005/8/layout/hierarchy2"/>
    <dgm:cxn modelId="{CBEFE68F-477E-4B74-B9F0-A9AF2E08CE32}" type="presParOf" srcId="{F3A9975D-D089-4999-B95D-72C8D549624A}" destId="{37EF7FDB-351F-43D8-AC78-AD23F5191CE2}" srcOrd="1" destOrd="0" presId="urn:microsoft.com/office/officeart/2005/8/layout/hierarchy2"/>
    <dgm:cxn modelId="{16F5B693-377B-4C1F-A9F3-C101CE5957E0}" type="presParOf" srcId="{37EF7FDB-351F-43D8-AC78-AD23F5191CE2}" destId="{8233EDD8-B913-463B-A565-98A4213E6852}" srcOrd="0" destOrd="0" presId="urn:microsoft.com/office/officeart/2005/8/layout/hierarchy2"/>
    <dgm:cxn modelId="{4DCB0B63-FF0C-4079-9654-63F9CEB73B8B}" type="presParOf" srcId="{37EF7FDB-351F-43D8-AC78-AD23F5191CE2}" destId="{A931A17A-A5CD-4295-B8F8-726DFB4667E0}" srcOrd="1" destOrd="0" presId="urn:microsoft.com/office/officeart/2005/8/layout/hierarchy2"/>
    <dgm:cxn modelId="{64C7EC98-5CEC-4809-A4A9-9C23E723952C}" type="presParOf" srcId="{F3A9975D-D089-4999-B95D-72C8D549624A}" destId="{28C476A5-2FCC-4F7C-9788-63832391F95A}" srcOrd="2" destOrd="0" presId="urn:microsoft.com/office/officeart/2005/8/layout/hierarchy2"/>
    <dgm:cxn modelId="{B34D7C79-24ED-42D1-9867-EAA5C45CB50C}" type="presParOf" srcId="{28C476A5-2FCC-4F7C-9788-63832391F95A}" destId="{E43AE04E-D95C-4122-990C-B35092C63102}" srcOrd="0" destOrd="0" presId="urn:microsoft.com/office/officeart/2005/8/layout/hierarchy2"/>
    <dgm:cxn modelId="{F68AF190-A8B3-40CE-A4AC-B2DE2403C84C}" type="presParOf" srcId="{F3A9975D-D089-4999-B95D-72C8D549624A}" destId="{E422502C-CCD2-45E6-8FBE-9501C8BCEA72}" srcOrd="3" destOrd="0" presId="urn:microsoft.com/office/officeart/2005/8/layout/hierarchy2"/>
    <dgm:cxn modelId="{5E3D52E9-48EE-417D-B6D8-70F7B1B3B19E}" type="presParOf" srcId="{E422502C-CCD2-45E6-8FBE-9501C8BCEA72}" destId="{3A429031-4335-4A84-B38E-9047BD437B65}" srcOrd="0" destOrd="0" presId="urn:microsoft.com/office/officeart/2005/8/layout/hierarchy2"/>
    <dgm:cxn modelId="{2A0AE1C5-895F-4C96-9C05-EC75089A0B8F}" type="presParOf" srcId="{E422502C-CCD2-45E6-8FBE-9501C8BCEA72}" destId="{BBE92990-0954-42DA-9614-2A39C211E61B}" srcOrd="1" destOrd="0" presId="urn:microsoft.com/office/officeart/2005/8/layout/hierarchy2"/>
    <dgm:cxn modelId="{920DB6E9-4ACE-4D9E-AEA1-C880BA04287E}" type="presParOf" srcId="{F3A9975D-D089-4999-B95D-72C8D549624A}" destId="{E5ED2BB4-50DB-4763-AC40-0979711152B9}" srcOrd="4" destOrd="0" presId="urn:microsoft.com/office/officeart/2005/8/layout/hierarchy2"/>
    <dgm:cxn modelId="{0566E4BE-3366-4A01-B38F-E8557DAF4797}" type="presParOf" srcId="{E5ED2BB4-50DB-4763-AC40-0979711152B9}" destId="{24813D59-C835-4221-83F6-060C98321D95}" srcOrd="0" destOrd="0" presId="urn:microsoft.com/office/officeart/2005/8/layout/hierarchy2"/>
    <dgm:cxn modelId="{6FD66BCB-6939-4814-B848-7C14E833EE4E}" type="presParOf" srcId="{F3A9975D-D089-4999-B95D-72C8D549624A}" destId="{ECA139A3-EDBE-499E-AE10-D9374BACA9F3}" srcOrd="5" destOrd="0" presId="urn:microsoft.com/office/officeart/2005/8/layout/hierarchy2"/>
    <dgm:cxn modelId="{6B500672-BE8C-4C60-A183-9344A718C74D}" type="presParOf" srcId="{ECA139A3-EDBE-499E-AE10-D9374BACA9F3}" destId="{45792ADB-E741-48AD-94FD-9615C0861DD8}" srcOrd="0" destOrd="0" presId="urn:microsoft.com/office/officeart/2005/8/layout/hierarchy2"/>
    <dgm:cxn modelId="{70AA35F0-E778-4EBA-8DA2-247B10C9DE98}" type="presParOf" srcId="{ECA139A3-EDBE-499E-AE10-D9374BACA9F3}" destId="{5990B649-1B8F-462A-B873-C99013F037E3}" srcOrd="1" destOrd="0" presId="urn:microsoft.com/office/officeart/2005/8/layout/hierarchy2"/>
    <dgm:cxn modelId="{57C1E376-C9F7-4BD2-B9ED-769341D21DD6}" type="presParOf" srcId="{F3A9975D-D089-4999-B95D-72C8D549624A}" destId="{884A3584-F17F-4064-ACAA-791AF52F7041}" srcOrd="6" destOrd="0" presId="urn:microsoft.com/office/officeart/2005/8/layout/hierarchy2"/>
    <dgm:cxn modelId="{60FB74FD-43FC-4D1D-86F3-3D025EE91D97}" type="presParOf" srcId="{884A3584-F17F-4064-ACAA-791AF52F7041}" destId="{7F364505-E63B-4868-8B77-8AC30D139635}" srcOrd="0" destOrd="0" presId="urn:microsoft.com/office/officeart/2005/8/layout/hierarchy2"/>
    <dgm:cxn modelId="{A593E58B-FBAE-41DC-B996-1A970321F2C6}" type="presParOf" srcId="{F3A9975D-D089-4999-B95D-72C8D549624A}" destId="{01971C16-119A-41C6-BEFF-6C9489EC66F7}" srcOrd="7" destOrd="0" presId="urn:microsoft.com/office/officeart/2005/8/layout/hierarchy2"/>
    <dgm:cxn modelId="{BDAF3658-E5B8-41D3-8E64-E4412A6BCCB0}" type="presParOf" srcId="{01971C16-119A-41C6-BEFF-6C9489EC66F7}" destId="{A34D7718-FD65-4971-B8FD-D5F0ADC0230D}" srcOrd="0" destOrd="0" presId="urn:microsoft.com/office/officeart/2005/8/layout/hierarchy2"/>
    <dgm:cxn modelId="{8CC1F405-5C96-46F7-A91F-8F2BA41729EB}" type="presParOf" srcId="{01971C16-119A-41C6-BEFF-6C9489EC66F7}" destId="{1EB32F10-24E6-47E7-B0A3-DE7CD463B32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C000D3-45DF-4E42-ACB8-38451B659D6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0474AFF-168D-43B4-843B-3448F07DF4E2}">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旅游定义</a:t>
          </a:r>
          <a:r>
            <a:rPr lang="en-US" altLang="zh-CN" dirty="0"/>
            <a:t>4</a:t>
          </a:r>
          <a:r>
            <a:rPr lang="zh-CN" altLang="en-US" dirty="0"/>
            <a:t>个角度</a:t>
          </a:r>
        </a:p>
      </dgm:t>
    </dgm:pt>
    <dgm:pt modelId="{D5EC5439-E81D-4FA1-896E-8645D59A67FD}" type="parTrans" cxnId="{65A6ED52-4351-4768-9769-75D2C6C1F057}">
      <dgm:prSet/>
      <dgm:spPr/>
      <dgm:t>
        <a:bodyPr/>
        <a:lstStyle/>
        <a:p>
          <a:endParaRPr lang="zh-CN" altLang="en-US"/>
        </a:p>
      </dgm:t>
    </dgm:pt>
    <dgm:pt modelId="{B71C5153-762D-423C-9C09-495C44976960}" type="sibTrans" cxnId="{65A6ED52-4351-4768-9769-75D2C6C1F057}">
      <dgm:prSet/>
      <dgm:spPr/>
      <dgm:t>
        <a:bodyPr/>
        <a:lstStyle/>
        <a:p>
          <a:endParaRPr lang="zh-CN" altLang="en-US"/>
        </a:p>
      </dgm:t>
    </dgm:pt>
    <dgm:pt modelId="{301F8A12-2B80-4F31-AA58-5A9FF815E78F}">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旅游者</a:t>
          </a:r>
          <a:endParaRPr lang="zh-CN" altLang="en-US" dirty="0"/>
        </a:p>
      </dgm:t>
    </dgm:pt>
    <dgm:pt modelId="{6BCB7CD1-BF4A-4EF8-9465-5EC2F09165D2}" type="parTrans" cxnId="{7B99DBB7-58A5-4F60-A1F1-D9967ACE1E62}">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EC183C5-7333-4704-A639-7E0A012F334F}" type="sibTrans" cxnId="{7B99DBB7-58A5-4F60-A1F1-D9967ACE1E62}">
      <dgm:prSet/>
      <dgm:spPr/>
      <dgm:t>
        <a:bodyPr/>
        <a:lstStyle/>
        <a:p>
          <a:endParaRPr lang="zh-CN" altLang="en-US"/>
        </a:p>
      </dgm:t>
    </dgm:pt>
    <dgm:pt modelId="{B133C108-3378-4B4E-ADAE-6238014C7C86}">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a:ea typeface="微软雅黑" panose="020B0503020204020204" pitchFamily="34" charset="-122"/>
              <a:cs typeface="微软雅黑" panose="020B0503020204020204" pitchFamily="34" charset="-122"/>
            </a:rPr>
            <a:t>提供旅游商品和服务的行业</a:t>
          </a:r>
          <a:endParaRPr lang="zh-CN" altLang="en-US" dirty="0"/>
        </a:p>
      </dgm:t>
    </dgm:pt>
    <dgm:pt modelId="{D5BED968-47BC-4921-8BF4-47C2CAF38F59}" type="parTrans" cxnId="{9CBEE48E-E672-4607-A8EE-B5BC0ECC488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1A3E4C2-5241-4A4F-86F5-573B83CEC3A2}" type="sibTrans" cxnId="{9CBEE48E-E672-4607-A8EE-B5BC0ECC4883}">
      <dgm:prSet/>
      <dgm:spPr/>
      <dgm:t>
        <a:bodyPr/>
        <a:lstStyle/>
        <a:p>
          <a:endParaRPr lang="zh-CN" altLang="en-US"/>
        </a:p>
      </dgm:t>
    </dgm:pt>
    <dgm:pt modelId="{EB3D2A8A-5B21-4F9D-A18A-FB0E409323E1}">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ea typeface="微软雅黑" panose="020B0503020204020204" pitchFamily="34" charset="-122"/>
              <a:cs typeface="微软雅黑" panose="020B0503020204020204" pitchFamily="34" charset="-122"/>
            </a:rPr>
            <a:t>旅游接待地政府</a:t>
          </a:r>
          <a:endParaRPr lang="zh-CN" altLang="en-US" dirty="0"/>
        </a:p>
      </dgm:t>
    </dgm:pt>
    <dgm:pt modelId="{ED586BB0-45BC-40B5-BDE4-0BEECAC51244}" type="parTrans" cxnId="{6507B486-818B-45DD-8059-60E528D8A33A}">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AFE23D18-EF9E-4DBD-8C46-45BBCBD25CF1}" type="sibTrans" cxnId="{6507B486-818B-45DD-8059-60E528D8A33A}">
      <dgm:prSet/>
      <dgm:spPr/>
      <dgm:t>
        <a:bodyPr/>
        <a:lstStyle/>
        <a:p>
          <a:endParaRPr lang="zh-CN" altLang="en-US"/>
        </a:p>
      </dgm:t>
    </dgm:pt>
    <dgm:pt modelId="{D299EBDA-4259-4E19-B0D3-1253C6A0C493}">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a:cs typeface="微软雅黑" panose="020B0503020204020204" pitchFamily="34" charset="-122"/>
            </a:rPr>
            <a:t>旅游接待地</a:t>
          </a:r>
          <a:endParaRPr lang="zh-CN" altLang="en-US" dirty="0"/>
        </a:p>
      </dgm:t>
    </dgm:pt>
    <dgm:pt modelId="{4023EB01-CB85-47F3-AE98-3035E18FF9F5}" type="parTrans" cxnId="{1D2F347A-70F5-4F8E-A955-064E0D7F44B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85928025-1403-4740-AC2C-A2A234A6544B}" type="sibTrans" cxnId="{1D2F347A-70F5-4F8E-A955-064E0D7F44B3}">
      <dgm:prSet/>
      <dgm:spPr/>
      <dgm:t>
        <a:bodyPr/>
        <a:lstStyle/>
        <a:p>
          <a:endParaRPr lang="zh-CN" altLang="en-US"/>
        </a:p>
      </dgm:t>
    </dgm:pt>
    <dgm:pt modelId="{15B11FC4-C89B-4C3B-850C-7320181BD4FA}" type="pres">
      <dgm:prSet presAssocID="{52C000D3-45DF-4E42-ACB8-38451B659D6B}" presName="diagram" presStyleCnt="0">
        <dgm:presLayoutVars>
          <dgm:chPref val="1"/>
          <dgm:dir/>
          <dgm:animOne val="branch"/>
          <dgm:animLvl val="lvl"/>
          <dgm:resizeHandles val="exact"/>
        </dgm:presLayoutVars>
      </dgm:prSet>
      <dgm:spPr/>
    </dgm:pt>
    <dgm:pt modelId="{9AF8342C-586D-4391-8CDC-A778041D7D02}" type="pres">
      <dgm:prSet presAssocID="{60474AFF-168D-43B4-843B-3448F07DF4E2}" presName="root1" presStyleCnt="0"/>
      <dgm:spPr/>
    </dgm:pt>
    <dgm:pt modelId="{63A5E978-8E33-4658-B293-9A363ECBD326}" type="pres">
      <dgm:prSet presAssocID="{60474AFF-168D-43B4-843B-3448F07DF4E2}" presName="LevelOneTextNode" presStyleLbl="node0" presStyleIdx="0" presStyleCnt="1" custScaleX="69214">
        <dgm:presLayoutVars>
          <dgm:chPref val="3"/>
        </dgm:presLayoutVars>
      </dgm:prSet>
      <dgm:spPr/>
    </dgm:pt>
    <dgm:pt modelId="{F3A9975D-D089-4999-B95D-72C8D549624A}" type="pres">
      <dgm:prSet presAssocID="{60474AFF-168D-43B4-843B-3448F07DF4E2}" presName="level2hierChild" presStyleCnt="0"/>
      <dgm:spPr/>
    </dgm:pt>
    <dgm:pt modelId="{80FE0DD5-F749-4EAA-8F09-A374D17F7692}" type="pres">
      <dgm:prSet presAssocID="{6BCB7CD1-BF4A-4EF8-9465-5EC2F09165D2}" presName="conn2-1" presStyleLbl="parChTrans1D2" presStyleIdx="0" presStyleCnt="4" custScaleX="2000000"/>
      <dgm:spPr/>
    </dgm:pt>
    <dgm:pt modelId="{228ECF8A-ECF0-461B-83D9-86801801E10F}" type="pres">
      <dgm:prSet presAssocID="{6BCB7CD1-BF4A-4EF8-9465-5EC2F09165D2}" presName="connTx" presStyleLbl="parChTrans1D2" presStyleIdx="0" presStyleCnt="4"/>
      <dgm:spPr/>
    </dgm:pt>
    <dgm:pt modelId="{37EF7FDB-351F-43D8-AC78-AD23F5191CE2}" type="pres">
      <dgm:prSet presAssocID="{301F8A12-2B80-4F31-AA58-5A9FF815E78F}" presName="root2" presStyleCnt="0"/>
      <dgm:spPr/>
    </dgm:pt>
    <dgm:pt modelId="{8233EDD8-B913-463B-A565-98A4213E6852}" type="pres">
      <dgm:prSet presAssocID="{301F8A12-2B80-4F31-AA58-5A9FF815E78F}" presName="LevelTwoTextNode" presStyleLbl="node2" presStyleIdx="0" presStyleCnt="4" custScaleX="116076">
        <dgm:presLayoutVars>
          <dgm:chPref val="3"/>
        </dgm:presLayoutVars>
      </dgm:prSet>
      <dgm:spPr/>
    </dgm:pt>
    <dgm:pt modelId="{A931A17A-A5CD-4295-B8F8-726DFB4667E0}" type="pres">
      <dgm:prSet presAssocID="{301F8A12-2B80-4F31-AA58-5A9FF815E78F}" presName="level3hierChild" presStyleCnt="0"/>
      <dgm:spPr/>
    </dgm:pt>
    <dgm:pt modelId="{28C476A5-2FCC-4F7C-9788-63832391F95A}" type="pres">
      <dgm:prSet presAssocID="{D5BED968-47BC-4921-8BF4-47C2CAF38F59}" presName="conn2-1" presStyleLbl="parChTrans1D2" presStyleIdx="1" presStyleCnt="4" custScaleX="2000000"/>
      <dgm:spPr/>
    </dgm:pt>
    <dgm:pt modelId="{E43AE04E-D95C-4122-990C-B35092C63102}" type="pres">
      <dgm:prSet presAssocID="{D5BED968-47BC-4921-8BF4-47C2CAF38F59}" presName="connTx" presStyleLbl="parChTrans1D2" presStyleIdx="1" presStyleCnt="4"/>
      <dgm:spPr/>
    </dgm:pt>
    <dgm:pt modelId="{E422502C-CCD2-45E6-8FBE-9501C8BCEA72}" type="pres">
      <dgm:prSet presAssocID="{B133C108-3378-4B4E-ADAE-6238014C7C86}" presName="root2" presStyleCnt="0"/>
      <dgm:spPr/>
    </dgm:pt>
    <dgm:pt modelId="{3A429031-4335-4A84-B38E-9047BD437B65}" type="pres">
      <dgm:prSet presAssocID="{B133C108-3378-4B4E-ADAE-6238014C7C86}" presName="LevelTwoTextNode" presStyleLbl="node2" presStyleIdx="1" presStyleCnt="4" custScaleX="116076">
        <dgm:presLayoutVars>
          <dgm:chPref val="3"/>
        </dgm:presLayoutVars>
      </dgm:prSet>
      <dgm:spPr/>
    </dgm:pt>
    <dgm:pt modelId="{BBE92990-0954-42DA-9614-2A39C211E61B}" type="pres">
      <dgm:prSet presAssocID="{B133C108-3378-4B4E-ADAE-6238014C7C86}" presName="level3hierChild" presStyleCnt="0"/>
      <dgm:spPr/>
    </dgm:pt>
    <dgm:pt modelId="{E5ED2BB4-50DB-4763-AC40-0979711152B9}" type="pres">
      <dgm:prSet presAssocID="{ED586BB0-45BC-40B5-BDE4-0BEECAC51244}" presName="conn2-1" presStyleLbl="parChTrans1D2" presStyleIdx="2" presStyleCnt="4" custScaleX="2000000"/>
      <dgm:spPr/>
    </dgm:pt>
    <dgm:pt modelId="{24813D59-C835-4221-83F6-060C98321D95}" type="pres">
      <dgm:prSet presAssocID="{ED586BB0-45BC-40B5-BDE4-0BEECAC51244}" presName="connTx" presStyleLbl="parChTrans1D2" presStyleIdx="2" presStyleCnt="4"/>
      <dgm:spPr/>
    </dgm:pt>
    <dgm:pt modelId="{ECA139A3-EDBE-499E-AE10-D9374BACA9F3}" type="pres">
      <dgm:prSet presAssocID="{EB3D2A8A-5B21-4F9D-A18A-FB0E409323E1}" presName="root2" presStyleCnt="0"/>
      <dgm:spPr/>
    </dgm:pt>
    <dgm:pt modelId="{45792ADB-E741-48AD-94FD-9615C0861DD8}" type="pres">
      <dgm:prSet presAssocID="{EB3D2A8A-5B21-4F9D-A18A-FB0E409323E1}" presName="LevelTwoTextNode" presStyleLbl="node2" presStyleIdx="2" presStyleCnt="4" custScaleX="116076">
        <dgm:presLayoutVars>
          <dgm:chPref val="3"/>
        </dgm:presLayoutVars>
      </dgm:prSet>
      <dgm:spPr/>
    </dgm:pt>
    <dgm:pt modelId="{5990B649-1B8F-462A-B873-C99013F037E3}" type="pres">
      <dgm:prSet presAssocID="{EB3D2A8A-5B21-4F9D-A18A-FB0E409323E1}" presName="level3hierChild" presStyleCnt="0"/>
      <dgm:spPr/>
    </dgm:pt>
    <dgm:pt modelId="{884A3584-F17F-4064-ACAA-791AF52F7041}" type="pres">
      <dgm:prSet presAssocID="{4023EB01-CB85-47F3-AE98-3035E18FF9F5}" presName="conn2-1" presStyleLbl="parChTrans1D2" presStyleIdx="3" presStyleCnt="4" custScaleX="2000000"/>
      <dgm:spPr/>
    </dgm:pt>
    <dgm:pt modelId="{7F364505-E63B-4868-8B77-8AC30D139635}" type="pres">
      <dgm:prSet presAssocID="{4023EB01-CB85-47F3-AE98-3035E18FF9F5}" presName="connTx" presStyleLbl="parChTrans1D2" presStyleIdx="3" presStyleCnt="4"/>
      <dgm:spPr/>
    </dgm:pt>
    <dgm:pt modelId="{01971C16-119A-41C6-BEFF-6C9489EC66F7}" type="pres">
      <dgm:prSet presAssocID="{D299EBDA-4259-4E19-B0D3-1253C6A0C493}" presName="root2" presStyleCnt="0"/>
      <dgm:spPr/>
    </dgm:pt>
    <dgm:pt modelId="{A34D7718-FD65-4971-B8FD-D5F0ADC0230D}" type="pres">
      <dgm:prSet presAssocID="{D299EBDA-4259-4E19-B0D3-1253C6A0C493}" presName="LevelTwoTextNode" presStyleLbl="node2" presStyleIdx="3" presStyleCnt="4" custScaleX="116076">
        <dgm:presLayoutVars>
          <dgm:chPref val="3"/>
        </dgm:presLayoutVars>
      </dgm:prSet>
      <dgm:spPr/>
    </dgm:pt>
    <dgm:pt modelId="{1EB32F10-24E6-47E7-B0A3-DE7CD463B326}" type="pres">
      <dgm:prSet presAssocID="{D299EBDA-4259-4E19-B0D3-1253C6A0C493}" presName="level3hierChild" presStyleCnt="0"/>
      <dgm:spPr/>
    </dgm:pt>
  </dgm:ptLst>
  <dgm:cxnLst>
    <dgm:cxn modelId="{A4305110-0B25-4911-B18E-B69755B52F03}" type="presOf" srcId="{60474AFF-168D-43B4-843B-3448F07DF4E2}" destId="{63A5E978-8E33-4658-B293-9A363ECBD326}" srcOrd="0" destOrd="0" presId="urn:microsoft.com/office/officeart/2005/8/layout/hierarchy2"/>
    <dgm:cxn modelId="{B53C271A-A639-45C7-8827-475554B968D2}" type="presOf" srcId="{301F8A12-2B80-4F31-AA58-5A9FF815E78F}" destId="{8233EDD8-B913-463B-A565-98A4213E6852}" srcOrd="0" destOrd="0" presId="urn:microsoft.com/office/officeart/2005/8/layout/hierarchy2"/>
    <dgm:cxn modelId="{68F4871D-D572-4A40-A605-1D37B08B6712}" type="presOf" srcId="{EB3D2A8A-5B21-4F9D-A18A-FB0E409323E1}" destId="{45792ADB-E741-48AD-94FD-9615C0861DD8}" srcOrd="0" destOrd="0" presId="urn:microsoft.com/office/officeart/2005/8/layout/hierarchy2"/>
    <dgm:cxn modelId="{61DFED20-0BF4-4EDD-B230-FF0F11AE766F}" type="presOf" srcId="{6BCB7CD1-BF4A-4EF8-9465-5EC2F09165D2}" destId="{228ECF8A-ECF0-461B-83D9-86801801E10F}" srcOrd="1" destOrd="0" presId="urn:microsoft.com/office/officeart/2005/8/layout/hierarchy2"/>
    <dgm:cxn modelId="{A3EE1225-47AA-44C9-8E7B-2DFC1FFA429A}" type="presOf" srcId="{D5BED968-47BC-4921-8BF4-47C2CAF38F59}" destId="{E43AE04E-D95C-4122-990C-B35092C63102}" srcOrd="1" destOrd="0" presId="urn:microsoft.com/office/officeart/2005/8/layout/hierarchy2"/>
    <dgm:cxn modelId="{DCC3E237-D30C-4738-B386-43AC022F2982}" type="presOf" srcId="{52C000D3-45DF-4E42-ACB8-38451B659D6B}" destId="{15B11FC4-C89B-4C3B-850C-7320181BD4FA}" srcOrd="0" destOrd="0" presId="urn:microsoft.com/office/officeart/2005/8/layout/hierarchy2"/>
    <dgm:cxn modelId="{1F2F8D38-F303-404C-9E81-07EB887C11B4}" type="presOf" srcId="{D299EBDA-4259-4E19-B0D3-1253C6A0C493}" destId="{A34D7718-FD65-4971-B8FD-D5F0ADC0230D}" srcOrd="0" destOrd="0" presId="urn:microsoft.com/office/officeart/2005/8/layout/hierarchy2"/>
    <dgm:cxn modelId="{5DE08342-EAFE-4B4A-B65E-87B5E97BF3A4}" type="presOf" srcId="{ED586BB0-45BC-40B5-BDE4-0BEECAC51244}" destId="{E5ED2BB4-50DB-4763-AC40-0979711152B9}" srcOrd="0" destOrd="0" presId="urn:microsoft.com/office/officeart/2005/8/layout/hierarchy2"/>
    <dgm:cxn modelId="{303FA465-9CC3-4C3D-921F-99105893038B}" type="presOf" srcId="{D5BED968-47BC-4921-8BF4-47C2CAF38F59}" destId="{28C476A5-2FCC-4F7C-9788-63832391F95A}" srcOrd="0" destOrd="0" presId="urn:microsoft.com/office/officeart/2005/8/layout/hierarchy2"/>
    <dgm:cxn modelId="{C33D3D69-AE8A-4576-A2A1-65D0D04F1533}" type="presOf" srcId="{B133C108-3378-4B4E-ADAE-6238014C7C86}" destId="{3A429031-4335-4A84-B38E-9047BD437B65}" srcOrd="0" destOrd="0" presId="urn:microsoft.com/office/officeart/2005/8/layout/hierarchy2"/>
    <dgm:cxn modelId="{65A6ED52-4351-4768-9769-75D2C6C1F057}" srcId="{52C000D3-45DF-4E42-ACB8-38451B659D6B}" destId="{60474AFF-168D-43B4-843B-3448F07DF4E2}" srcOrd="0" destOrd="0" parTransId="{D5EC5439-E81D-4FA1-896E-8645D59A67FD}" sibTransId="{B71C5153-762D-423C-9C09-495C44976960}"/>
    <dgm:cxn modelId="{A53B9258-DB89-4B09-B5D6-BC581A739228}" type="presOf" srcId="{4023EB01-CB85-47F3-AE98-3035E18FF9F5}" destId="{7F364505-E63B-4868-8B77-8AC30D139635}" srcOrd="1" destOrd="0" presId="urn:microsoft.com/office/officeart/2005/8/layout/hierarchy2"/>
    <dgm:cxn modelId="{1D2F347A-70F5-4F8E-A955-064E0D7F44B3}" srcId="{60474AFF-168D-43B4-843B-3448F07DF4E2}" destId="{D299EBDA-4259-4E19-B0D3-1253C6A0C493}" srcOrd="3" destOrd="0" parTransId="{4023EB01-CB85-47F3-AE98-3035E18FF9F5}" sibTransId="{85928025-1403-4740-AC2C-A2A234A6544B}"/>
    <dgm:cxn modelId="{6507B486-818B-45DD-8059-60E528D8A33A}" srcId="{60474AFF-168D-43B4-843B-3448F07DF4E2}" destId="{EB3D2A8A-5B21-4F9D-A18A-FB0E409323E1}" srcOrd="2" destOrd="0" parTransId="{ED586BB0-45BC-40B5-BDE4-0BEECAC51244}" sibTransId="{AFE23D18-EF9E-4DBD-8C46-45BBCBD25CF1}"/>
    <dgm:cxn modelId="{9CBEE48E-E672-4607-A8EE-B5BC0ECC4883}" srcId="{60474AFF-168D-43B4-843B-3448F07DF4E2}" destId="{B133C108-3378-4B4E-ADAE-6238014C7C86}" srcOrd="1" destOrd="0" parTransId="{D5BED968-47BC-4921-8BF4-47C2CAF38F59}" sibTransId="{E1A3E4C2-5241-4A4F-86F5-573B83CEC3A2}"/>
    <dgm:cxn modelId="{7B99DBB7-58A5-4F60-A1F1-D9967ACE1E62}" srcId="{60474AFF-168D-43B4-843B-3448F07DF4E2}" destId="{301F8A12-2B80-4F31-AA58-5A9FF815E78F}" srcOrd="0" destOrd="0" parTransId="{6BCB7CD1-BF4A-4EF8-9465-5EC2F09165D2}" sibTransId="{EEC183C5-7333-4704-A639-7E0A012F334F}"/>
    <dgm:cxn modelId="{B828F6BD-DA5D-4118-B45F-2A36F96725D2}" type="presOf" srcId="{ED586BB0-45BC-40B5-BDE4-0BEECAC51244}" destId="{24813D59-C835-4221-83F6-060C98321D95}" srcOrd="1" destOrd="0" presId="urn:microsoft.com/office/officeart/2005/8/layout/hierarchy2"/>
    <dgm:cxn modelId="{7A018ADD-D609-4618-BA38-E6FCA774B66A}" type="presOf" srcId="{4023EB01-CB85-47F3-AE98-3035E18FF9F5}" destId="{884A3584-F17F-4064-ACAA-791AF52F7041}" srcOrd="0" destOrd="0" presId="urn:microsoft.com/office/officeart/2005/8/layout/hierarchy2"/>
    <dgm:cxn modelId="{4BC41BE8-B421-4908-A6DC-DF104BA2E4FF}" type="presOf" srcId="{6BCB7CD1-BF4A-4EF8-9465-5EC2F09165D2}" destId="{80FE0DD5-F749-4EAA-8F09-A374D17F7692}" srcOrd="0" destOrd="0" presId="urn:microsoft.com/office/officeart/2005/8/layout/hierarchy2"/>
    <dgm:cxn modelId="{6FCC6D1D-6984-4EE4-90F4-06E958F226E2}" type="presParOf" srcId="{15B11FC4-C89B-4C3B-850C-7320181BD4FA}" destId="{9AF8342C-586D-4391-8CDC-A778041D7D02}" srcOrd="0" destOrd="0" presId="urn:microsoft.com/office/officeart/2005/8/layout/hierarchy2"/>
    <dgm:cxn modelId="{DF583858-E2F7-4442-96E5-BB40F631111B}" type="presParOf" srcId="{9AF8342C-586D-4391-8CDC-A778041D7D02}" destId="{63A5E978-8E33-4658-B293-9A363ECBD326}" srcOrd="0" destOrd="0" presId="urn:microsoft.com/office/officeart/2005/8/layout/hierarchy2"/>
    <dgm:cxn modelId="{BD74D4F4-0D00-4CA9-92DC-8CCCA07C4CE4}" type="presParOf" srcId="{9AF8342C-586D-4391-8CDC-A778041D7D02}" destId="{F3A9975D-D089-4999-B95D-72C8D549624A}" srcOrd="1" destOrd="0" presId="urn:microsoft.com/office/officeart/2005/8/layout/hierarchy2"/>
    <dgm:cxn modelId="{0A088D47-494E-4CBC-86A2-9BE31250DDA5}" type="presParOf" srcId="{F3A9975D-D089-4999-B95D-72C8D549624A}" destId="{80FE0DD5-F749-4EAA-8F09-A374D17F7692}" srcOrd="0" destOrd="0" presId="urn:microsoft.com/office/officeart/2005/8/layout/hierarchy2"/>
    <dgm:cxn modelId="{FB1DDB14-8C66-4419-93D3-6F6D030C67CF}" type="presParOf" srcId="{80FE0DD5-F749-4EAA-8F09-A374D17F7692}" destId="{228ECF8A-ECF0-461B-83D9-86801801E10F}" srcOrd="0" destOrd="0" presId="urn:microsoft.com/office/officeart/2005/8/layout/hierarchy2"/>
    <dgm:cxn modelId="{CBEFE68F-477E-4B74-B9F0-A9AF2E08CE32}" type="presParOf" srcId="{F3A9975D-D089-4999-B95D-72C8D549624A}" destId="{37EF7FDB-351F-43D8-AC78-AD23F5191CE2}" srcOrd="1" destOrd="0" presId="urn:microsoft.com/office/officeart/2005/8/layout/hierarchy2"/>
    <dgm:cxn modelId="{16F5B693-377B-4C1F-A9F3-C101CE5957E0}" type="presParOf" srcId="{37EF7FDB-351F-43D8-AC78-AD23F5191CE2}" destId="{8233EDD8-B913-463B-A565-98A4213E6852}" srcOrd="0" destOrd="0" presId="urn:microsoft.com/office/officeart/2005/8/layout/hierarchy2"/>
    <dgm:cxn modelId="{4DCB0B63-FF0C-4079-9654-63F9CEB73B8B}" type="presParOf" srcId="{37EF7FDB-351F-43D8-AC78-AD23F5191CE2}" destId="{A931A17A-A5CD-4295-B8F8-726DFB4667E0}" srcOrd="1" destOrd="0" presId="urn:microsoft.com/office/officeart/2005/8/layout/hierarchy2"/>
    <dgm:cxn modelId="{64C7EC98-5CEC-4809-A4A9-9C23E723952C}" type="presParOf" srcId="{F3A9975D-D089-4999-B95D-72C8D549624A}" destId="{28C476A5-2FCC-4F7C-9788-63832391F95A}" srcOrd="2" destOrd="0" presId="urn:microsoft.com/office/officeart/2005/8/layout/hierarchy2"/>
    <dgm:cxn modelId="{B34D7C79-24ED-42D1-9867-EAA5C45CB50C}" type="presParOf" srcId="{28C476A5-2FCC-4F7C-9788-63832391F95A}" destId="{E43AE04E-D95C-4122-990C-B35092C63102}" srcOrd="0" destOrd="0" presId="urn:microsoft.com/office/officeart/2005/8/layout/hierarchy2"/>
    <dgm:cxn modelId="{F68AF190-A8B3-40CE-A4AC-B2DE2403C84C}" type="presParOf" srcId="{F3A9975D-D089-4999-B95D-72C8D549624A}" destId="{E422502C-CCD2-45E6-8FBE-9501C8BCEA72}" srcOrd="3" destOrd="0" presId="urn:microsoft.com/office/officeart/2005/8/layout/hierarchy2"/>
    <dgm:cxn modelId="{5E3D52E9-48EE-417D-B6D8-70F7B1B3B19E}" type="presParOf" srcId="{E422502C-CCD2-45E6-8FBE-9501C8BCEA72}" destId="{3A429031-4335-4A84-B38E-9047BD437B65}" srcOrd="0" destOrd="0" presId="urn:microsoft.com/office/officeart/2005/8/layout/hierarchy2"/>
    <dgm:cxn modelId="{2A0AE1C5-895F-4C96-9C05-EC75089A0B8F}" type="presParOf" srcId="{E422502C-CCD2-45E6-8FBE-9501C8BCEA72}" destId="{BBE92990-0954-42DA-9614-2A39C211E61B}" srcOrd="1" destOrd="0" presId="urn:microsoft.com/office/officeart/2005/8/layout/hierarchy2"/>
    <dgm:cxn modelId="{920DB6E9-4ACE-4D9E-AEA1-C880BA04287E}" type="presParOf" srcId="{F3A9975D-D089-4999-B95D-72C8D549624A}" destId="{E5ED2BB4-50DB-4763-AC40-0979711152B9}" srcOrd="4" destOrd="0" presId="urn:microsoft.com/office/officeart/2005/8/layout/hierarchy2"/>
    <dgm:cxn modelId="{0566E4BE-3366-4A01-B38F-E8557DAF4797}" type="presParOf" srcId="{E5ED2BB4-50DB-4763-AC40-0979711152B9}" destId="{24813D59-C835-4221-83F6-060C98321D95}" srcOrd="0" destOrd="0" presId="urn:microsoft.com/office/officeart/2005/8/layout/hierarchy2"/>
    <dgm:cxn modelId="{6FD66BCB-6939-4814-B848-7C14E833EE4E}" type="presParOf" srcId="{F3A9975D-D089-4999-B95D-72C8D549624A}" destId="{ECA139A3-EDBE-499E-AE10-D9374BACA9F3}" srcOrd="5" destOrd="0" presId="urn:microsoft.com/office/officeart/2005/8/layout/hierarchy2"/>
    <dgm:cxn modelId="{6B500672-BE8C-4C60-A183-9344A718C74D}" type="presParOf" srcId="{ECA139A3-EDBE-499E-AE10-D9374BACA9F3}" destId="{45792ADB-E741-48AD-94FD-9615C0861DD8}" srcOrd="0" destOrd="0" presId="urn:microsoft.com/office/officeart/2005/8/layout/hierarchy2"/>
    <dgm:cxn modelId="{70AA35F0-E778-4EBA-8DA2-247B10C9DE98}" type="presParOf" srcId="{ECA139A3-EDBE-499E-AE10-D9374BACA9F3}" destId="{5990B649-1B8F-462A-B873-C99013F037E3}" srcOrd="1" destOrd="0" presId="urn:microsoft.com/office/officeart/2005/8/layout/hierarchy2"/>
    <dgm:cxn modelId="{57C1E376-C9F7-4BD2-B9ED-769341D21DD6}" type="presParOf" srcId="{F3A9975D-D089-4999-B95D-72C8D549624A}" destId="{884A3584-F17F-4064-ACAA-791AF52F7041}" srcOrd="6" destOrd="0" presId="urn:microsoft.com/office/officeart/2005/8/layout/hierarchy2"/>
    <dgm:cxn modelId="{60FB74FD-43FC-4D1D-86F3-3D025EE91D97}" type="presParOf" srcId="{884A3584-F17F-4064-ACAA-791AF52F7041}" destId="{7F364505-E63B-4868-8B77-8AC30D139635}" srcOrd="0" destOrd="0" presId="urn:microsoft.com/office/officeart/2005/8/layout/hierarchy2"/>
    <dgm:cxn modelId="{A593E58B-FBAE-41DC-B996-1A970321F2C6}" type="presParOf" srcId="{F3A9975D-D089-4999-B95D-72C8D549624A}" destId="{01971C16-119A-41C6-BEFF-6C9489EC66F7}" srcOrd="7" destOrd="0" presId="urn:microsoft.com/office/officeart/2005/8/layout/hierarchy2"/>
    <dgm:cxn modelId="{BDAF3658-E5B8-41D3-8E64-E4412A6BCCB0}" type="presParOf" srcId="{01971C16-119A-41C6-BEFF-6C9489EC66F7}" destId="{A34D7718-FD65-4971-B8FD-D5F0ADC0230D}" srcOrd="0" destOrd="0" presId="urn:microsoft.com/office/officeart/2005/8/layout/hierarchy2"/>
    <dgm:cxn modelId="{8CC1F405-5C96-46F7-A91F-8F2BA41729EB}" type="presParOf" srcId="{01971C16-119A-41C6-BEFF-6C9489EC66F7}" destId="{1EB32F10-24E6-47E7-B0A3-DE7CD463B32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C000D3-45DF-4E42-ACB8-38451B659D6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0474AFF-168D-43B4-843B-3448F07DF4E2}">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旅游定义</a:t>
          </a:r>
          <a:r>
            <a:rPr lang="en-US" altLang="zh-CN" dirty="0"/>
            <a:t>4</a:t>
          </a:r>
          <a:r>
            <a:rPr lang="zh-CN" altLang="en-US" dirty="0"/>
            <a:t>个角度</a:t>
          </a:r>
        </a:p>
      </dgm:t>
    </dgm:pt>
    <dgm:pt modelId="{D5EC5439-E81D-4FA1-896E-8645D59A67FD}" type="parTrans" cxnId="{65A6ED52-4351-4768-9769-75D2C6C1F057}">
      <dgm:prSet/>
      <dgm:spPr/>
      <dgm:t>
        <a:bodyPr/>
        <a:lstStyle/>
        <a:p>
          <a:endParaRPr lang="zh-CN" altLang="en-US"/>
        </a:p>
      </dgm:t>
    </dgm:pt>
    <dgm:pt modelId="{B71C5153-762D-423C-9C09-495C44976960}" type="sibTrans" cxnId="{65A6ED52-4351-4768-9769-75D2C6C1F057}">
      <dgm:prSet/>
      <dgm:spPr/>
      <dgm:t>
        <a:bodyPr/>
        <a:lstStyle/>
        <a:p>
          <a:endParaRPr lang="zh-CN" altLang="en-US"/>
        </a:p>
      </dgm:t>
    </dgm:pt>
    <dgm:pt modelId="{301F8A12-2B80-4F31-AA58-5A9FF815E78F}">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旅游者</a:t>
          </a:r>
          <a:endParaRPr lang="zh-CN" altLang="en-US" dirty="0"/>
        </a:p>
      </dgm:t>
    </dgm:pt>
    <dgm:pt modelId="{6BCB7CD1-BF4A-4EF8-9465-5EC2F09165D2}" type="parTrans" cxnId="{7B99DBB7-58A5-4F60-A1F1-D9967ACE1E62}">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EC183C5-7333-4704-A639-7E0A012F334F}" type="sibTrans" cxnId="{7B99DBB7-58A5-4F60-A1F1-D9967ACE1E62}">
      <dgm:prSet/>
      <dgm:spPr/>
      <dgm:t>
        <a:bodyPr/>
        <a:lstStyle/>
        <a:p>
          <a:endParaRPr lang="zh-CN" altLang="en-US"/>
        </a:p>
      </dgm:t>
    </dgm:pt>
    <dgm:pt modelId="{B133C108-3378-4B4E-ADAE-6238014C7C86}">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a:ea typeface="微软雅黑" panose="020B0503020204020204" pitchFamily="34" charset="-122"/>
              <a:cs typeface="微软雅黑" panose="020B0503020204020204" pitchFamily="34" charset="-122"/>
            </a:rPr>
            <a:t>提供旅游商品和服务的行业</a:t>
          </a:r>
          <a:endParaRPr lang="zh-CN" altLang="en-US" dirty="0"/>
        </a:p>
      </dgm:t>
    </dgm:pt>
    <dgm:pt modelId="{D5BED968-47BC-4921-8BF4-47C2CAF38F59}" type="parTrans" cxnId="{9CBEE48E-E672-4607-A8EE-B5BC0ECC488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1A3E4C2-5241-4A4F-86F5-573B83CEC3A2}" type="sibTrans" cxnId="{9CBEE48E-E672-4607-A8EE-B5BC0ECC4883}">
      <dgm:prSet/>
      <dgm:spPr/>
      <dgm:t>
        <a:bodyPr/>
        <a:lstStyle/>
        <a:p>
          <a:endParaRPr lang="zh-CN" altLang="en-US"/>
        </a:p>
      </dgm:t>
    </dgm:pt>
    <dgm:pt modelId="{EB3D2A8A-5B21-4F9D-A18A-FB0E409323E1}">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旅游接待地政府</a:t>
          </a:r>
          <a:endParaRPr lang="zh-CN" altLang="en-US" dirty="0"/>
        </a:p>
      </dgm:t>
    </dgm:pt>
    <dgm:pt modelId="{ED586BB0-45BC-40B5-BDE4-0BEECAC51244}" type="parTrans" cxnId="{6507B486-818B-45DD-8059-60E528D8A33A}">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AFE23D18-EF9E-4DBD-8C46-45BBCBD25CF1}" type="sibTrans" cxnId="{6507B486-818B-45DD-8059-60E528D8A33A}">
      <dgm:prSet/>
      <dgm:spPr/>
      <dgm:t>
        <a:bodyPr/>
        <a:lstStyle/>
        <a:p>
          <a:endParaRPr lang="zh-CN" altLang="en-US"/>
        </a:p>
      </dgm:t>
    </dgm:pt>
    <dgm:pt modelId="{D299EBDA-4259-4E19-B0D3-1253C6A0C493}">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cs typeface="微软雅黑" panose="020B0503020204020204" pitchFamily="34" charset="-122"/>
            </a:rPr>
            <a:t>旅游接待地</a:t>
          </a:r>
          <a:endParaRPr lang="zh-CN" altLang="en-US" dirty="0"/>
        </a:p>
      </dgm:t>
    </dgm:pt>
    <dgm:pt modelId="{4023EB01-CB85-47F3-AE98-3035E18FF9F5}" type="parTrans" cxnId="{1D2F347A-70F5-4F8E-A955-064E0D7F44B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85928025-1403-4740-AC2C-A2A234A6544B}" type="sibTrans" cxnId="{1D2F347A-70F5-4F8E-A955-064E0D7F44B3}">
      <dgm:prSet/>
      <dgm:spPr/>
      <dgm:t>
        <a:bodyPr/>
        <a:lstStyle/>
        <a:p>
          <a:endParaRPr lang="zh-CN" altLang="en-US"/>
        </a:p>
      </dgm:t>
    </dgm:pt>
    <dgm:pt modelId="{15B11FC4-C89B-4C3B-850C-7320181BD4FA}" type="pres">
      <dgm:prSet presAssocID="{52C000D3-45DF-4E42-ACB8-38451B659D6B}" presName="diagram" presStyleCnt="0">
        <dgm:presLayoutVars>
          <dgm:chPref val="1"/>
          <dgm:dir/>
          <dgm:animOne val="branch"/>
          <dgm:animLvl val="lvl"/>
          <dgm:resizeHandles val="exact"/>
        </dgm:presLayoutVars>
      </dgm:prSet>
      <dgm:spPr/>
    </dgm:pt>
    <dgm:pt modelId="{9AF8342C-586D-4391-8CDC-A778041D7D02}" type="pres">
      <dgm:prSet presAssocID="{60474AFF-168D-43B4-843B-3448F07DF4E2}" presName="root1" presStyleCnt="0"/>
      <dgm:spPr/>
    </dgm:pt>
    <dgm:pt modelId="{63A5E978-8E33-4658-B293-9A363ECBD326}" type="pres">
      <dgm:prSet presAssocID="{60474AFF-168D-43B4-843B-3448F07DF4E2}" presName="LevelOneTextNode" presStyleLbl="node0" presStyleIdx="0" presStyleCnt="1" custScaleX="69214">
        <dgm:presLayoutVars>
          <dgm:chPref val="3"/>
        </dgm:presLayoutVars>
      </dgm:prSet>
      <dgm:spPr/>
    </dgm:pt>
    <dgm:pt modelId="{F3A9975D-D089-4999-B95D-72C8D549624A}" type="pres">
      <dgm:prSet presAssocID="{60474AFF-168D-43B4-843B-3448F07DF4E2}" presName="level2hierChild" presStyleCnt="0"/>
      <dgm:spPr/>
    </dgm:pt>
    <dgm:pt modelId="{80FE0DD5-F749-4EAA-8F09-A374D17F7692}" type="pres">
      <dgm:prSet presAssocID="{6BCB7CD1-BF4A-4EF8-9465-5EC2F09165D2}" presName="conn2-1" presStyleLbl="parChTrans1D2" presStyleIdx="0" presStyleCnt="4" custScaleX="2000000"/>
      <dgm:spPr/>
    </dgm:pt>
    <dgm:pt modelId="{228ECF8A-ECF0-461B-83D9-86801801E10F}" type="pres">
      <dgm:prSet presAssocID="{6BCB7CD1-BF4A-4EF8-9465-5EC2F09165D2}" presName="connTx" presStyleLbl="parChTrans1D2" presStyleIdx="0" presStyleCnt="4"/>
      <dgm:spPr/>
    </dgm:pt>
    <dgm:pt modelId="{37EF7FDB-351F-43D8-AC78-AD23F5191CE2}" type="pres">
      <dgm:prSet presAssocID="{301F8A12-2B80-4F31-AA58-5A9FF815E78F}" presName="root2" presStyleCnt="0"/>
      <dgm:spPr/>
    </dgm:pt>
    <dgm:pt modelId="{8233EDD8-B913-463B-A565-98A4213E6852}" type="pres">
      <dgm:prSet presAssocID="{301F8A12-2B80-4F31-AA58-5A9FF815E78F}" presName="LevelTwoTextNode" presStyleLbl="node2" presStyleIdx="0" presStyleCnt="4" custScaleX="116076">
        <dgm:presLayoutVars>
          <dgm:chPref val="3"/>
        </dgm:presLayoutVars>
      </dgm:prSet>
      <dgm:spPr/>
    </dgm:pt>
    <dgm:pt modelId="{A931A17A-A5CD-4295-B8F8-726DFB4667E0}" type="pres">
      <dgm:prSet presAssocID="{301F8A12-2B80-4F31-AA58-5A9FF815E78F}" presName="level3hierChild" presStyleCnt="0"/>
      <dgm:spPr/>
    </dgm:pt>
    <dgm:pt modelId="{28C476A5-2FCC-4F7C-9788-63832391F95A}" type="pres">
      <dgm:prSet presAssocID="{D5BED968-47BC-4921-8BF4-47C2CAF38F59}" presName="conn2-1" presStyleLbl="parChTrans1D2" presStyleIdx="1" presStyleCnt="4" custScaleX="2000000"/>
      <dgm:spPr/>
    </dgm:pt>
    <dgm:pt modelId="{E43AE04E-D95C-4122-990C-B35092C63102}" type="pres">
      <dgm:prSet presAssocID="{D5BED968-47BC-4921-8BF4-47C2CAF38F59}" presName="connTx" presStyleLbl="parChTrans1D2" presStyleIdx="1" presStyleCnt="4"/>
      <dgm:spPr/>
    </dgm:pt>
    <dgm:pt modelId="{E422502C-CCD2-45E6-8FBE-9501C8BCEA72}" type="pres">
      <dgm:prSet presAssocID="{B133C108-3378-4B4E-ADAE-6238014C7C86}" presName="root2" presStyleCnt="0"/>
      <dgm:spPr/>
    </dgm:pt>
    <dgm:pt modelId="{3A429031-4335-4A84-B38E-9047BD437B65}" type="pres">
      <dgm:prSet presAssocID="{B133C108-3378-4B4E-ADAE-6238014C7C86}" presName="LevelTwoTextNode" presStyleLbl="node2" presStyleIdx="1" presStyleCnt="4" custScaleX="116076">
        <dgm:presLayoutVars>
          <dgm:chPref val="3"/>
        </dgm:presLayoutVars>
      </dgm:prSet>
      <dgm:spPr/>
    </dgm:pt>
    <dgm:pt modelId="{BBE92990-0954-42DA-9614-2A39C211E61B}" type="pres">
      <dgm:prSet presAssocID="{B133C108-3378-4B4E-ADAE-6238014C7C86}" presName="level3hierChild" presStyleCnt="0"/>
      <dgm:spPr/>
    </dgm:pt>
    <dgm:pt modelId="{E5ED2BB4-50DB-4763-AC40-0979711152B9}" type="pres">
      <dgm:prSet presAssocID="{ED586BB0-45BC-40B5-BDE4-0BEECAC51244}" presName="conn2-1" presStyleLbl="parChTrans1D2" presStyleIdx="2" presStyleCnt="4" custScaleX="2000000"/>
      <dgm:spPr/>
    </dgm:pt>
    <dgm:pt modelId="{24813D59-C835-4221-83F6-060C98321D95}" type="pres">
      <dgm:prSet presAssocID="{ED586BB0-45BC-40B5-BDE4-0BEECAC51244}" presName="connTx" presStyleLbl="parChTrans1D2" presStyleIdx="2" presStyleCnt="4"/>
      <dgm:spPr/>
    </dgm:pt>
    <dgm:pt modelId="{ECA139A3-EDBE-499E-AE10-D9374BACA9F3}" type="pres">
      <dgm:prSet presAssocID="{EB3D2A8A-5B21-4F9D-A18A-FB0E409323E1}" presName="root2" presStyleCnt="0"/>
      <dgm:spPr/>
    </dgm:pt>
    <dgm:pt modelId="{45792ADB-E741-48AD-94FD-9615C0861DD8}" type="pres">
      <dgm:prSet presAssocID="{EB3D2A8A-5B21-4F9D-A18A-FB0E409323E1}" presName="LevelTwoTextNode" presStyleLbl="node2" presStyleIdx="2" presStyleCnt="4" custScaleX="116076">
        <dgm:presLayoutVars>
          <dgm:chPref val="3"/>
        </dgm:presLayoutVars>
      </dgm:prSet>
      <dgm:spPr/>
    </dgm:pt>
    <dgm:pt modelId="{5990B649-1B8F-462A-B873-C99013F037E3}" type="pres">
      <dgm:prSet presAssocID="{EB3D2A8A-5B21-4F9D-A18A-FB0E409323E1}" presName="level3hierChild" presStyleCnt="0"/>
      <dgm:spPr/>
    </dgm:pt>
    <dgm:pt modelId="{884A3584-F17F-4064-ACAA-791AF52F7041}" type="pres">
      <dgm:prSet presAssocID="{4023EB01-CB85-47F3-AE98-3035E18FF9F5}" presName="conn2-1" presStyleLbl="parChTrans1D2" presStyleIdx="3" presStyleCnt="4" custScaleX="2000000"/>
      <dgm:spPr/>
    </dgm:pt>
    <dgm:pt modelId="{7F364505-E63B-4868-8B77-8AC30D139635}" type="pres">
      <dgm:prSet presAssocID="{4023EB01-CB85-47F3-AE98-3035E18FF9F5}" presName="connTx" presStyleLbl="parChTrans1D2" presStyleIdx="3" presStyleCnt="4"/>
      <dgm:spPr/>
    </dgm:pt>
    <dgm:pt modelId="{01971C16-119A-41C6-BEFF-6C9489EC66F7}" type="pres">
      <dgm:prSet presAssocID="{D299EBDA-4259-4E19-B0D3-1253C6A0C493}" presName="root2" presStyleCnt="0"/>
      <dgm:spPr/>
    </dgm:pt>
    <dgm:pt modelId="{A34D7718-FD65-4971-B8FD-D5F0ADC0230D}" type="pres">
      <dgm:prSet presAssocID="{D299EBDA-4259-4E19-B0D3-1253C6A0C493}" presName="LevelTwoTextNode" presStyleLbl="node2" presStyleIdx="3" presStyleCnt="4" custScaleX="116076">
        <dgm:presLayoutVars>
          <dgm:chPref val="3"/>
        </dgm:presLayoutVars>
      </dgm:prSet>
      <dgm:spPr/>
    </dgm:pt>
    <dgm:pt modelId="{1EB32F10-24E6-47E7-B0A3-DE7CD463B326}" type="pres">
      <dgm:prSet presAssocID="{D299EBDA-4259-4E19-B0D3-1253C6A0C493}" presName="level3hierChild" presStyleCnt="0"/>
      <dgm:spPr/>
    </dgm:pt>
  </dgm:ptLst>
  <dgm:cxnLst>
    <dgm:cxn modelId="{A4305110-0B25-4911-B18E-B69755B52F03}" type="presOf" srcId="{60474AFF-168D-43B4-843B-3448F07DF4E2}" destId="{63A5E978-8E33-4658-B293-9A363ECBD326}" srcOrd="0" destOrd="0" presId="urn:microsoft.com/office/officeart/2005/8/layout/hierarchy2"/>
    <dgm:cxn modelId="{B53C271A-A639-45C7-8827-475554B968D2}" type="presOf" srcId="{301F8A12-2B80-4F31-AA58-5A9FF815E78F}" destId="{8233EDD8-B913-463B-A565-98A4213E6852}" srcOrd="0" destOrd="0" presId="urn:microsoft.com/office/officeart/2005/8/layout/hierarchy2"/>
    <dgm:cxn modelId="{68F4871D-D572-4A40-A605-1D37B08B6712}" type="presOf" srcId="{EB3D2A8A-5B21-4F9D-A18A-FB0E409323E1}" destId="{45792ADB-E741-48AD-94FD-9615C0861DD8}" srcOrd="0" destOrd="0" presId="urn:microsoft.com/office/officeart/2005/8/layout/hierarchy2"/>
    <dgm:cxn modelId="{61DFED20-0BF4-4EDD-B230-FF0F11AE766F}" type="presOf" srcId="{6BCB7CD1-BF4A-4EF8-9465-5EC2F09165D2}" destId="{228ECF8A-ECF0-461B-83D9-86801801E10F}" srcOrd="1" destOrd="0" presId="urn:microsoft.com/office/officeart/2005/8/layout/hierarchy2"/>
    <dgm:cxn modelId="{A3EE1225-47AA-44C9-8E7B-2DFC1FFA429A}" type="presOf" srcId="{D5BED968-47BC-4921-8BF4-47C2CAF38F59}" destId="{E43AE04E-D95C-4122-990C-B35092C63102}" srcOrd="1" destOrd="0" presId="urn:microsoft.com/office/officeart/2005/8/layout/hierarchy2"/>
    <dgm:cxn modelId="{DCC3E237-D30C-4738-B386-43AC022F2982}" type="presOf" srcId="{52C000D3-45DF-4E42-ACB8-38451B659D6B}" destId="{15B11FC4-C89B-4C3B-850C-7320181BD4FA}" srcOrd="0" destOrd="0" presId="urn:microsoft.com/office/officeart/2005/8/layout/hierarchy2"/>
    <dgm:cxn modelId="{1F2F8D38-F303-404C-9E81-07EB887C11B4}" type="presOf" srcId="{D299EBDA-4259-4E19-B0D3-1253C6A0C493}" destId="{A34D7718-FD65-4971-B8FD-D5F0ADC0230D}" srcOrd="0" destOrd="0" presId="urn:microsoft.com/office/officeart/2005/8/layout/hierarchy2"/>
    <dgm:cxn modelId="{5DE08342-EAFE-4B4A-B65E-87B5E97BF3A4}" type="presOf" srcId="{ED586BB0-45BC-40B5-BDE4-0BEECAC51244}" destId="{E5ED2BB4-50DB-4763-AC40-0979711152B9}" srcOrd="0" destOrd="0" presId="urn:microsoft.com/office/officeart/2005/8/layout/hierarchy2"/>
    <dgm:cxn modelId="{303FA465-9CC3-4C3D-921F-99105893038B}" type="presOf" srcId="{D5BED968-47BC-4921-8BF4-47C2CAF38F59}" destId="{28C476A5-2FCC-4F7C-9788-63832391F95A}" srcOrd="0" destOrd="0" presId="urn:microsoft.com/office/officeart/2005/8/layout/hierarchy2"/>
    <dgm:cxn modelId="{C33D3D69-AE8A-4576-A2A1-65D0D04F1533}" type="presOf" srcId="{B133C108-3378-4B4E-ADAE-6238014C7C86}" destId="{3A429031-4335-4A84-B38E-9047BD437B65}" srcOrd="0" destOrd="0" presId="urn:microsoft.com/office/officeart/2005/8/layout/hierarchy2"/>
    <dgm:cxn modelId="{65A6ED52-4351-4768-9769-75D2C6C1F057}" srcId="{52C000D3-45DF-4E42-ACB8-38451B659D6B}" destId="{60474AFF-168D-43B4-843B-3448F07DF4E2}" srcOrd="0" destOrd="0" parTransId="{D5EC5439-E81D-4FA1-896E-8645D59A67FD}" sibTransId="{B71C5153-762D-423C-9C09-495C44976960}"/>
    <dgm:cxn modelId="{A53B9258-DB89-4B09-B5D6-BC581A739228}" type="presOf" srcId="{4023EB01-CB85-47F3-AE98-3035E18FF9F5}" destId="{7F364505-E63B-4868-8B77-8AC30D139635}" srcOrd="1" destOrd="0" presId="urn:microsoft.com/office/officeart/2005/8/layout/hierarchy2"/>
    <dgm:cxn modelId="{1D2F347A-70F5-4F8E-A955-064E0D7F44B3}" srcId="{60474AFF-168D-43B4-843B-3448F07DF4E2}" destId="{D299EBDA-4259-4E19-B0D3-1253C6A0C493}" srcOrd="3" destOrd="0" parTransId="{4023EB01-CB85-47F3-AE98-3035E18FF9F5}" sibTransId="{85928025-1403-4740-AC2C-A2A234A6544B}"/>
    <dgm:cxn modelId="{6507B486-818B-45DD-8059-60E528D8A33A}" srcId="{60474AFF-168D-43B4-843B-3448F07DF4E2}" destId="{EB3D2A8A-5B21-4F9D-A18A-FB0E409323E1}" srcOrd="2" destOrd="0" parTransId="{ED586BB0-45BC-40B5-BDE4-0BEECAC51244}" sibTransId="{AFE23D18-EF9E-4DBD-8C46-45BBCBD25CF1}"/>
    <dgm:cxn modelId="{9CBEE48E-E672-4607-A8EE-B5BC0ECC4883}" srcId="{60474AFF-168D-43B4-843B-3448F07DF4E2}" destId="{B133C108-3378-4B4E-ADAE-6238014C7C86}" srcOrd="1" destOrd="0" parTransId="{D5BED968-47BC-4921-8BF4-47C2CAF38F59}" sibTransId="{E1A3E4C2-5241-4A4F-86F5-573B83CEC3A2}"/>
    <dgm:cxn modelId="{7B99DBB7-58A5-4F60-A1F1-D9967ACE1E62}" srcId="{60474AFF-168D-43B4-843B-3448F07DF4E2}" destId="{301F8A12-2B80-4F31-AA58-5A9FF815E78F}" srcOrd="0" destOrd="0" parTransId="{6BCB7CD1-BF4A-4EF8-9465-5EC2F09165D2}" sibTransId="{EEC183C5-7333-4704-A639-7E0A012F334F}"/>
    <dgm:cxn modelId="{B828F6BD-DA5D-4118-B45F-2A36F96725D2}" type="presOf" srcId="{ED586BB0-45BC-40B5-BDE4-0BEECAC51244}" destId="{24813D59-C835-4221-83F6-060C98321D95}" srcOrd="1" destOrd="0" presId="urn:microsoft.com/office/officeart/2005/8/layout/hierarchy2"/>
    <dgm:cxn modelId="{7A018ADD-D609-4618-BA38-E6FCA774B66A}" type="presOf" srcId="{4023EB01-CB85-47F3-AE98-3035E18FF9F5}" destId="{884A3584-F17F-4064-ACAA-791AF52F7041}" srcOrd="0" destOrd="0" presId="urn:microsoft.com/office/officeart/2005/8/layout/hierarchy2"/>
    <dgm:cxn modelId="{4BC41BE8-B421-4908-A6DC-DF104BA2E4FF}" type="presOf" srcId="{6BCB7CD1-BF4A-4EF8-9465-5EC2F09165D2}" destId="{80FE0DD5-F749-4EAA-8F09-A374D17F7692}" srcOrd="0" destOrd="0" presId="urn:microsoft.com/office/officeart/2005/8/layout/hierarchy2"/>
    <dgm:cxn modelId="{6FCC6D1D-6984-4EE4-90F4-06E958F226E2}" type="presParOf" srcId="{15B11FC4-C89B-4C3B-850C-7320181BD4FA}" destId="{9AF8342C-586D-4391-8CDC-A778041D7D02}" srcOrd="0" destOrd="0" presId="urn:microsoft.com/office/officeart/2005/8/layout/hierarchy2"/>
    <dgm:cxn modelId="{DF583858-E2F7-4442-96E5-BB40F631111B}" type="presParOf" srcId="{9AF8342C-586D-4391-8CDC-A778041D7D02}" destId="{63A5E978-8E33-4658-B293-9A363ECBD326}" srcOrd="0" destOrd="0" presId="urn:microsoft.com/office/officeart/2005/8/layout/hierarchy2"/>
    <dgm:cxn modelId="{BD74D4F4-0D00-4CA9-92DC-8CCCA07C4CE4}" type="presParOf" srcId="{9AF8342C-586D-4391-8CDC-A778041D7D02}" destId="{F3A9975D-D089-4999-B95D-72C8D549624A}" srcOrd="1" destOrd="0" presId="urn:microsoft.com/office/officeart/2005/8/layout/hierarchy2"/>
    <dgm:cxn modelId="{0A088D47-494E-4CBC-86A2-9BE31250DDA5}" type="presParOf" srcId="{F3A9975D-D089-4999-B95D-72C8D549624A}" destId="{80FE0DD5-F749-4EAA-8F09-A374D17F7692}" srcOrd="0" destOrd="0" presId="urn:microsoft.com/office/officeart/2005/8/layout/hierarchy2"/>
    <dgm:cxn modelId="{FB1DDB14-8C66-4419-93D3-6F6D030C67CF}" type="presParOf" srcId="{80FE0DD5-F749-4EAA-8F09-A374D17F7692}" destId="{228ECF8A-ECF0-461B-83D9-86801801E10F}" srcOrd="0" destOrd="0" presId="urn:microsoft.com/office/officeart/2005/8/layout/hierarchy2"/>
    <dgm:cxn modelId="{CBEFE68F-477E-4B74-B9F0-A9AF2E08CE32}" type="presParOf" srcId="{F3A9975D-D089-4999-B95D-72C8D549624A}" destId="{37EF7FDB-351F-43D8-AC78-AD23F5191CE2}" srcOrd="1" destOrd="0" presId="urn:microsoft.com/office/officeart/2005/8/layout/hierarchy2"/>
    <dgm:cxn modelId="{16F5B693-377B-4C1F-A9F3-C101CE5957E0}" type="presParOf" srcId="{37EF7FDB-351F-43D8-AC78-AD23F5191CE2}" destId="{8233EDD8-B913-463B-A565-98A4213E6852}" srcOrd="0" destOrd="0" presId="urn:microsoft.com/office/officeart/2005/8/layout/hierarchy2"/>
    <dgm:cxn modelId="{4DCB0B63-FF0C-4079-9654-63F9CEB73B8B}" type="presParOf" srcId="{37EF7FDB-351F-43D8-AC78-AD23F5191CE2}" destId="{A931A17A-A5CD-4295-B8F8-726DFB4667E0}" srcOrd="1" destOrd="0" presId="urn:microsoft.com/office/officeart/2005/8/layout/hierarchy2"/>
    <dgm:cxn modelId="{64C7EC98-5CEC-4809-A4A9-9C23E723952C}" type="presParOf" srcId="{F3A9975D-D089-4999-B95D-72C8D549624A}" destId="{28C476A5-2FCC-4F7C-9788-63832391F95A}" srcOrd="2" destOrd="0" presId="urn:microsoft.com/office/officeart/2005/8/layout/hierarchy2"/>
    <dgm:cxn modelId="{B34D7C79-24ED-42D1-9867-EAA5C45CB50C}" type="presParOf" srcId="{28C476A5-2FCC-4F7C-9788-63832391F95A}" destId="{E43AE04E-D95C-4122-990C-B35092C63102}" srcOrd="0" destOrd="0" presId="urn:microsoft.com/office/officeart/2005/8/layout/hierarchy2"/>
    <dgm:cxn modelId="{F68AF190-A8B3-40CE-A4AC-B2DE2403C84C}" type="presParOf" srcId="{F3A9975D-D089-4999-B95D-72C8D549624A}" destId="{E422502C-CCD2-45E6-8FBE-9501C8BCEA72}" srcOrd="3" destOrd="0" presId="urn:microsoft.com/office/officeart/2005/8/layout/hierarchy2"/>
    <dgm:cxn modelId="{5E3D52E9-48EE-417D-B6D8-70F7B1B3B19E}" type="presParOf" srcId="{E422502C-CCD2-45E6-8FBE-9501C8BCEA72}" destId="{3A429031-4335-4A84-B38E-9047BD437B65}" srcOrd="0" destOrd="0" presId="urn:microsoft.com/office/officeart/2005/8/layout/hierarchy2"/>
    <dgm:cxn modelId="{2A0AE1C5-895F-4C96-9C05-EC75089A0B8F}" type="presParOf" srcId="{E422502C-CCD2-45E6-8FBE-9501C8BCEA72}" destId="{BBE92990-0954-42DA-9614-2A39C211E61B}" srcOrd="1" destOrd="0" presId="urn:microsoft.com/office/officeart/2005/8/layout/hierarchy2"/>
    <dgm:cxn modelId="{920DB6E9-4ACE-4D9E-AEA1-C880BA04287E}" type="presParOf" srcId="{F3A9975D-D089-4999-B95D-72C8D549624A}" destId="{E5ED2BB4-50DB-4763-AC40-0979711152B9}" srcOrd="4" destOrd="0" presId="urn:microsoft.com/office/officeart/2005/8/layout/hierarchy2"/>
    <dgm:cxn modelId="{0566E4BE-3366-4A01-B38F-E8557DAF4797}" type="presParOf" srcId="{E5ED2BB4-50DB-4763-AC40-0979711152B9}" destId="{24813D59-C835-4221-83F6-060C98321D95}" srcOrd="0" destOrd="0" presId="urn:microsoft.com/office/officeart/2005/8/layout/hierarchy2"/>
    <dgm:cxn modelId="{6FD66BCB-6939-4814-B848-7C14E833EE4E}" type="presParOf" srcId="{F3A9975D-D089-4999-B95D-72C8D549624A}" destId="{ECA139A3-EDBE-499E-AE10-D9374BACA9F3}" srcOrd="5" destOrd="0" presId="urn:microsoft.com/office/officeart/2005/8/layout/hierarchy2"/>
    <dgm:cxn modelId="{6B500672-BE8C-4C60-A183-9344A718C74D}" type="presParOf" srcId="{ECA139A3-EDBE-499E-AE10-D9374BACA9F3}" destId="{45792ADB-E741-48AD-94FD-9615C0861DD8}" srcOrd="0" destOrd="0" presId="urn:microsoft.com/office/officeart/2005/8/layout/hierarchy2"/>
    <dgm:cxn modelId="{70AA35F0-E778-4EBA-8DA2-247B10C9DE98}" type="presParOf" srcId="{ECA139A3-EDBE-499E-AE10-D9374BACA9F3}" destId="{5990B649-1B8F-462A-B873-C99013F037E3}" srcOrd="1" destOrd="0" presId="urn:microsoft.com/office/officeart/2005/8/layout/hierarchy2"/>
    <dgm:cxn modelId="{57C1E376-C9F7-4BD2-B9ED-769341D21DD6}" type="presParOf" srcId="{F3A9975D-D089-4999-B95D-72C8D549624A}" destId="{884A3584-F17F-4064-ACAA-791AF52F7041}" srcOrd="6" destOrd="0" presId="urn:microsoft.com/office/officeart/2005/8/layout/hierarchy2"/>
    <dgm:cxn modelId="{60FB74FD-43FC-4D1D-86F3-3D025EE91D97}" type="presParOf" srcId="{884A3584-F17F-4064-ACAA-791AF52F7041}" destId="{7F364505-E63B-4868-8B77-8AC30D139635}" srcOrd="0" destOrd="0" presId="urn:microsoft.com/office/officeart/2005/8/layout/hierarchy2"/>
    <dgm:cxn modelId="{A593E58B-FBAE-41DC-B996-1A970321F2C6}" type="presParOf" srcId="{F3A9975D-D089-4999-B95D-72C8D549624A}" destId="{01971C16-119A-41C6-BEFF-6C9489EC66F7}" srcOrd="7" destOrd="0" presId="urn:microsoft.com/office/officeart/2005/8/layout/hierarchy2"/>
    <dgm:cxn modelId="{BDAF3658-E5B8-41D3-8E64-E4412A6BCCB0}" type="presParOf" srcId="{01971C16-119A-41C6-BEFF-6C9489EC66F7}" destId="{A34D7718-FD65-4971-B8FD-D5F0ADC0230D}" srcOrd="0" destOrd="0" presId="urn:microsoft.com/office/officeart/2005/8/layout/hierarchy2"/>
    <dgm:cxn modelId="{8CC1F405-5C96-46F7-A91F-8F2BA41729EB}" type="presParOf" srcId="{01971C16-119A-41C6-BEFF-6C9489EC66F7}" destId="{1EB32F10-24E6-47E7-B0A3-DE7CD463B32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C000D3-45DF-4E42-ACB8-38451B659D6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0474AFF-168D-43B4-843B-3448F07DF4E2}">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什么是旅游</a:t>
          </a:r>
        </a:p>
      </dgm:t>
    </dgm:pt>
    <dgm:pt modelId="{D5EC5439-E81D-4FA1-896E-8645D59A67FD}" type="parTrans" cxnId="{65A6ED52-4351-4768-9769-75D2C6C1F057}">
      <dgm:prSet/>
      <dgm:spPr/>
      <dgm:t>
        <a:bodyPr/>
        <a:lstStyle/>
        <a:p>
          <a:endParaRPr lang="zh-CN" altLang="en-US"/>
        </a:p>
      </dgm:t>
    </dgm:pt>
    <dgm:pt modelId="{B71C5153-762D-423C-9C09-495C44976960}" type="sibTrans" cxnId="{65A6ED52-4351-4768-9769-75D2C6C1F057}">
      <dgm:prSet/>
      <dgm:spPr/>
      <dgm:t>
        <a:bodyPr/>
        <a:lstStyle/>
        <a:p>
          <a:endParaRPr lang="zh-CN" altLang="en-US"/>
        </a:p>
      </dgm:t>
    </dgm:pt>
    <dgm:pt modelId="{301F8A12-2B80-4F31-AA58-5A9FF815E78F}">
      <dgm:prSet phldrT="[文本]">
        <dgm:style>
          <a:lnRef idx="2">
            <a:schemeClr val="accent6"/>
          </a:lnRef>
          <a:fillRef idx="1">
            <a:schemeClr val="lt1"/>
          </a:fillRef>
          <a:effectRef idx="0">
            <a:schemeClr val="accent6"/>
          </a:effectRef>
          <a:fontRef idx="minor">
            <a:schemeClr val="dk1"/>
          </a:fontRef>
        </dgm:style>
      </dgm:prSet>
      <dgm:spPr/>
      <dgm:t>
        <a:bodyPr/>
        <a:lstStyle/>
        <a:p>
          <a:r>
            <a:rPr lang="en-US" altLang="zh-CN" dirty="0">
              <a:ea typeface="微软雅黑" panose="020B0503020204020204" pitchFamily="34" charset="-122"/>
              <a:cs typeface="微软雅黑" panose="020B0503020204020204" pitchFamily="34" charset="-122"/>
            </a:rPr>
            <a:t>4</a:t>
          </a:r>
          <a:r>
            <a:rPr lang="zh-CN" altLang="en-US" dirty="0">
              <a:ea typeface="微软雅黑" panose="020B0503020204020204" pitchFamily="34" charset="-122"/>
              <a:cs typeface="微软雅黑" panose="020B0503020204020204" pitchFamily="34" charset="-122"/>
            </a:rPr>
            <a:t>个角度</a:t>
          </a:r>
          <a:endParaRPr lang="zh-CN" altLang="en-US" dirty="0"/>
        </a:p>
      </dgm:t>
    </dgm:pt>
    <dgm:pt modelId="{6BCB7CD1-BF4A-4EF8-9465-5EC2F09165D2}" type="parTrans" cxnId="{7B99DBB7-58A5-4F60-A1F1-D9967ACE1E62}">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EC183C5-7333-4704-A639-7E0A012F334F}" type="sibTrans" cxnId="{7B99DBB7-58A5-4F60-A1F1-D9967ACE1E62}">
      <dgm:prSet/>
      <dgm:spPr/>
      <dgm:t>
        <a:bodyPr/>
        <a:lstStyle/>
        <a:p>
          <a:endParaRPr lang="zh-CN" altLang="en-US"/>
        </a:p>
      </dgm:t>
    </dgm:pt>
    <dgm:pt modelId="{B133C108-3378-4B4E-ADAE-6238014C7C86}">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ea typeface="微软雅黑" panose="020B0503020204020204" pitchFamily="34" charset="-122"/>
              <a:cs typeface="微软雅黑" panose="020B0503020204020204" pitchFamily="34" charset="-122"/>
            </a:rPr>
            <a:t>世界旅游组织</a:t>
          </a:r>
          <a:endParaRPr lang="zh-CN" altLang="en-US" dirty="0"/>
        </a:p>
      </dgm:t>
    </dgm:pt>
    <dgm:pt modelId="{D5BED968-47BC-4921-8BF4-47C2CAF38F59}" type="parTrans" cxnId="{9CBEE48E-E672-4607-A8EE-B5BC0ECC488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1A3E4C2-5241-4A4F-86F5-573B83CEC3A2}" type="sibTrans" cxnId="{9CBEE48E-E672-4607-A8EE-B5BC0ECC4883}">
      <dgm:prSet/>
      <dgm:spPr/>
      <dgm:t>
        <a:bodyPr/>
        <a:lstStyle/>
        <a:p>
          <a:endParaRPr lang="zh-CN" altLang="en-US"/>
        </a:p>
      </dgm:t>
    </dgm:pt>
    <dgm:pt modelId="{EB3D2A8A-5B21-4F9D-A18A-FB0E409323E1}">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国家角度</a:t>
          </a:r>
          <a:endParaRPr lang="zh-CN" altLang="en-US" dirty="0"/>
        </a:p>
      </dgm:t>
    </dgm:pt>
    <dgm:pt modelId="{ED586BB0-45BC-40B5-BDE4-0BEECAC51244}" type="parTrans" cxnId="{6507B486-818B-45DD-8059-60E528D8A33A}">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AFE23D18-EF9E-4DBD-8C46-45BBCBD25CF1}" type="sibTrans" cxnId="{6507B486-818B-45DD-8059-60E528D8A33A}">
      <dgm:prSet/>
      <dgm:spPr/>
      <dgm:t>
        <a:bodyPr/>
        <a:lstStyle/>
        <a:p>
          <a:endParaRPr lang="zh-CN" altLang="en-US"/>
        </a:p>
      </dgm:t>
    </dgm:pt>
    <dgm:pt modelId="{15B11FC4-C89B-4C3B-850C-7320181BD4FA}" type="pres">
      <dgm:prSet presAssocID="{52C000D3-45DF-4E42-ACB8-38451B659D6B}" presName="diagram" presStyleCnt="0">
        <dgm:presLayoutVars>
          <dgm:chPref val="1"/>
          <dgm:dir/>
          <dgm:animOne val="branch"/>
          <dgm:animLvl val="lvl"/>
          <dgm:resizeHandles val="exact"/>
        </dgm:presLayoutVars>
      </dgm:prSet>
      <dgm:spPr/>
    </dgm:pt>
    <dgm:pt modelId="{9AF8342C-586D-4391-8CDC-A778041D7D02}" type="pres">
      <dgm:prSet presAssocID="{60474AFF-168D-43B4-843B-3448F07DF4E2}" presName="root1" presStyleCnt="0"/>
      <dgm:spPr/>
    </dgm:pt>
    <dgm:pt modelId="{63A5E978-8E33-4658-B293-9A363ECBD326}" type="pres">
      <dgm:prSet presAssocID="{60474AFF-168D-43B4-843B-3448F07DF4E2}" presName="LevelOneTextNode" presStyleLbl="node0" presStyleIdx="0" presStyleCnt="1" custScaleX="69214">
        <dgm:presLayoutVars>
          <dgm:chPref val="3"/>
        </dgm:presLayoutVars>
      </dgm:prSet>
      <dgm:spPr/>
    </dgm:pt>
    <dgm:pt modelId="{F3A9975D-D089-4999-B95D-72C8D549624A}" type="pres">
      <dgm:prSet presAssocID="{60474AFF-168D-43B4-843B-3448F07DF4E2}" presName="level2hierChild" presStyleCnt="0"/>
      <dgm:spPr/>
    </dgm:pt>
    <dgm:pt modelId="{80FE0DD5-F749-4EAA-8F09-A374D17F7692}" type="pres">
      <dgm:prSet presAssocID="{6BCB7CD1-BF4A-4EF8-9465-5EC2F09165D2}" presName="conn2-1" presStyleLbl="parChTrans1D2" presStyleIdx="0" presStyleCnt="3" custScaleX="2000000"/>
      <dgm:spPr/>
    </dgm:pt>
    <dgm:pt modelId="{228ECF8A-ECF0-461B-83D9-86801801E10F}" type="pres">
      <dgm:prSet presAssocID="{6BCB7CD1-BF4A-4EF8-9465-5EC2F09165D2}" presName="connTx" presStyleLbl="parChTrans1D2" presStyleIdx="0" presStyleCnt="3"/>
      <dgm:spPr/>
    </dgm:pt>
    <dgm:pt modelId="{37EF7FDB-351F-43D8-AC78-AD23F5191CE2}" type="pres">
      <dgm:prSet presAssocID="{301F8A12-2B80-4F31-AA58-5A9FF815E78F}" presName="root2" presStyleCnt="0"/>
      <dgm:spPr/>
    </dgm:pt>
    <dgm:pt modelId="{8233EDD8-B913-463B-A565-98A4213E6852}" type="pres">
      <dgm:prSet presAssocID="{301F8A12-2B80-4F31-AA58-5A9FF815E78F}" presName="LevelTwoTextNode" presStyleLbl="node2" presStyleIdx="0" presStyleCnt="3" custScaleX="116076">
        <dgm:presLayoutVars>
          <dgm:chPref val="3"/>
        </dgm:presLayoutVars>
      </dgm:prSet>
      <dgm:spPr/>
    </dgm:pt>
    <dgm:pt modelId="{A931A17A-A5CD-4295-B8F8-726DFB4667E0}" type="pres">
      <dgm:prSet presAssocID="{301F8A12-2B80-4F31-AA58-5A9FF815E78F}" presName="level3hierChild" presStyleCnt="0"/>
      <dgm:spPr/>
    </dgm:pt>
    <dgm:pt modelId="{28C476A5-2FCC-4F7C-9788-63832391F95A}" type="pres">
      <dgm:prSet presAssocID="{D5BED968-47BC-4921-8BF4-47C2CAF38F59}" presName="conn2-1" presStyleLbl="parChTrans1D2" presStyleIdx="1" presStyleCnt="3" custScaleX="2000000"/>
      <dgm:spPr/>
    </dgm:pt>
    <dgm:pt modelId="{E43AE04E-D95C-4122-990C-B35092C63102}" type="pres">
      <dgm:prSet presAssocID="{D5BED968-47BC-4921-8BF4-47C2CAF38F59}" presName="connTx" presStyleLbl="parChTrans1D2" presStyleIdx="1" presStyleCnt="3"/>
      <dgm:spPr/>
    </dgm:pt>
    <dgm:pt modelId="{E422502C-CCD2-45E6-8FBE-9501C8BCEA72}" type="pres">
      <dgm:prSet presAssocID="{B133C108-3378-4B4E-ADAE-6238014C7C86}" presName="root2" presStyleCnt="0"/>
      <dgm:spPr/>
    </dgm:pt>
    <dgm:pt modelId="{3A429031-4335-4A84-B38E-9047BD437B65}" type="pres">
      <dgm:prSet presAssocID="{B133C108-3378-4B4E-ADAE-6238014C7C86}" presName="LevelTwoTextNode" presStyleLbl="node2" presStyleIdx="1" presStyleCnt="3" custScaleX="116076">
        <dgm:presLayoutVars>
          <dgm:chPref val="3"/>
        </dgm:presLayoutVars>
      </dgm:prSet>
      <dgm:spPr/>
    </dgm:pt>
    <dgm:pt modelId="{BBE92990-0954-42DA-9614-2A39C211E61B}" type="pres">
      <dgm:prSet presAssocID="{B133C108-3378-4B4E-ADAE-6238014C7C86}" presName="level3hierChild" presStyleCnt="0"/>
      <dgm:spPr/>
    </dgm:pt>
    <dgm:pt modelId="{E5ED2BB4-50DB-4763-AC40-0979711152B9}" type="pres">
      <dgm:prSet presAssocID="{ED586BB0-45BC-40B5-BDE4-0BEECAC51244}" presName="conn2-1" presStyleLbl="parChTrans1D2" presStyleIdx="2" presStyleCnt="3" custScaleX="2000000"/>
      <dgm:spPr/>
    </dgm:pt>
    <dgm:pt modelId="{24813D59-C835-4221-83F6-060C98321D95}" type="pres">
      <dgm:prSet presAssocID="{ED586BB0-45BC-40B5-BDE4-0BEECAC51244}" presName="connTx" presStyleLbl="parChTrans1D2" presStyleIdx="2" presStyleCnt="3"/>
      <dgm:spPr/>
    </dgm:pt>
    <dgm:pt modelId="{ECA139A3-EDBE-499E-AE10-D9374BACA9F3}" type="pres">
      <dgm:prSet presAssocID="{EB3D2A8A-5B21-4F9D-A18A-FB0E409323E1}" presName="root2" presStyleCnt="0"/>
      <dgm:spPr/>
    </dgm:pt>
    <dgm:pt modelId="{45792ADB-E741-48AD-94FD-9615C0861DD8}" type="pres">
      <dgm:prSet presAssocID="{EB3D2A8A-5B21-4F9D-A18A-FB0E409323E1}" presName="LevelTwoTextNode" presStyleLbl="node2" presStyleIdx="2" presStyleCnt="3" custScaleX="116076">
        <dgm:presLayoutVars>
          <dgm:chPref val="3"/>
        </dgm:presLayoutVars>
      </dgm:prSet>
      <dgm:spPr/>
    </dgm:pt>
    <dgm:pt modelId="{5990B649-1B8F-462A-B873-C99013F037E3}" type="pres">
      <dgm:prSet presAssocID="{EB3D2A8A-5B21-4F9D-A18A-FB0E409323E1}" presName="level3hierChild" presStyleCnt="0"/>
      <dgm:spPr/>
    </dgm:pt>
  </dgm:ptLst>
  <dgm:cxnLst>
    <dgm:cxn modelId="{A4305110-0B25-4911-B18E-B69755B52F03}" type="presOf" srcId="{60474AFF-168D-43B4-843B-3448F07DF4E2}" destId="{63A5E978-8E33-4658-B293-9A363ECBD326}" srcOrd="0" destOrd="0" presId="urn:microsoft.com/office/officeart/2005/8/layout/hierarchy2"/>
    <dgm:cxn modelId="{B53C271A-A639-45C7-8827-475554B968D2}" type="presOf" srcId="{301F8A12-2B80-4F31-AA58-5A9FF815E78F}" destId="{8233EDD8-B913-463B-A565-98A4213E6852}" srcOrd="0" destOrd="0" presId="urn:microsoft.com/office/officeart/2005/8/layout/hierarchy2"/>
    <dgm:cxn modelId="{68F4871D-D572-4A40-A605-1D37B08B6712}" type="presOf" srcId="{EB3D2A8A-5B21-4F9D-A18A-FB0E409323E1}" destId="{45792ADB-E741-48AD-94FD-9615C0861DD8}" srcOrd="0" destOrd="0" presId="urn:microsoft.com/office/officeart/2005/8/layout/hierarchy2"/>
    <dgm:cxn modelId="{61DFED20-0BF4-4EDD-B230-FF0F11AE766F}" type="presOf" srcId="{6BCB7CD1-BF4A-4EF8-9465-5EC2F09165D2}" destId="{228ECF8A-ECF0-461B-83D9-86801801E10F}" srcOrd="1" destOrd="0" presId="urn:microsoft.com/office/officeart/2005/8/layout/hierarchy2"/>
    <dgm:cxn modelId="{A3EE1225-47AA-44C9-8E7B-2DFC1FFA429A}" type="presOf" srcId="{D5BED968-47BC-4921-8BF4-47C2CAF38F59}" destId="{E43AE04E-D95C-4122-990C-B35092C63102}" srcOrd="1" destOrd="0" presId="urn:microsoft.com/office/officeart/2005/8/layout/hierarchy2"/>
    <dgm:cxn modelId="{DCC3E237-D30C-4738-B386-43AC022F2982}" type="presOf" srcId="{52C000D3-45DF-4E42-ACB8-38451B659D6B}" destId="{15B11FC4-C89B-4C3B-850C-7320181BD4FA}" srcOrd="0" destOrd="0" presId="urn:microsoft.com/office/officeart/2005/8/layout/hierarchy2"/>
    <dgm:cxn modelId="{5DE08342-EAFE-4B4A-B65E-87B5E97BF3A4}" type="presOf" srcId="{ED586BB0-45BC-40B5-BDE4-0BEECAC51244}" destId="{E5ED2BB4-50DB-4763-AC40-0979711152B9}" srcOrd="0" destOrd="0" presId="urn:microsoft.com/office/officeart/2005/8/layout/hierarchy2"/>
    <dgm:cxn modelId="{303FA465-9CC3-4C3D-921F-99105893038B}" type="presOf" srcId="{D5BED968-47BC-4921-8BF4-47C2CAF38F59}" destId="{28C476A5-2FCC-4F7C-9788-63832391F95A}" srcOrd="0" destOrd="0" presId="urn:microsoft.com/office/officeart/2005/8/layout/hierarchy2"/>
    <dgm:cxn modelId="{C33D3D69-AE8A-4576-A2A1-65D0D04F1533}" type="presOf" srcId="{B133C108-3378-4B4E-ADAE-6238014C7C86}" destId="{3A429031-4335-4A84-B38E-9047BD437B65}" srcOrd="0" destOrd="0" presId="urn:microsoft.com/office/officeart/2005/8/layout/hierarchy2"/>
    <dgm:cxn modelId="{65A6ED52-4351-4768-9769-75D2C6C1F057}" srcId="{52C000D3-45DF-4E42-ACB8-38451B659D6B}" destId="{60474AFF-168D-43B4-843B-3448F07DF4E2}" srcOrd="0" destOrd="0" parTransId="{D5EC5439-E81D-4FA1-896E-8645D59A67FD}" sibTransId="{B71C5153-762D-423C-9C09-495C44976960}"/>
    <dgm:cxn modelId="{6507B486-818B-45DD-8059-60E528D8A33A}" srcId="{60474AFF-168D-43B4-843B-3448F07DF4E2}" destId="{EB3D2A8A-5B21-4F9D-A18A-FB0E409323E1}" srcOrd="2" destOrd="0" parTransId="{ED586BB0-45BC-40B5-BDE4-0BEECAC51244}" sibTransId="{AFE23D18-EF9E-4DBD-8C46-45BBCBD25CF1}"/>
    <dgm:cxn modelId="{9CBEE48E-E672-4607-A8EE-B5BC0ECC4883}" srcId="{60474AFF-168D-43B4-843B-3448F07DF4E2}" destId="{B133C108-3378-4B4E-ADAE-6238014C7C86}" srcOrd="1" destOrd="0" parTransId="{D5BED968-47BC-4921-8BF4-47C2CAF38F59}" sibTransId="{E1A3E4C2-5241-4A4F-86F5-573B83CEC3A2}"/>
    <dgm:cxn modelId="{7B99DBB7-58A5-4F60-A1F1-D9967ACE1E62}" srcId="{60474AFF-168D-43B4-843B-3448F07DF4E2}" destId="{301F8A12-2B80-4F31-AA58-5A9FF815E78F}" srcOrd="0" destOrd="0" parTransId="{6BCB7CD1-BF4A-4EF8-9465-5EC2F09165D2}" sibTransId="{EEC183C5-7333-4704-A639-7E0A012F334F}"/>
    <dgm:cxn modelId="{B828F6BD-DA5D-4118-B45F-2A36F96725D2}" type="presOf" srcId="{ED586BB0-45BC-40B5-BDE4-0BEECAC51244}" destId="{24813D59-C835-4221-83F6-060C98321D95}" srcOrd="1" destOrd="0" presId="urn:microsoft.com/office/officeart/2005/8/layout/hierarchy2"/>
    <dgm:cxn modelId="{4BC41BE8-B421-4908-A6DC-DF104BA2E4FF}" type="presOf" srcId="{6BCB7CD1-BF4A-4EF8-9465-5EC2F09165D2}" destId="{80FE0DD5-F749-4EAA-8F09-A374D17F7692}" srcOrd="0" destOrd="0" presId="urn:microsoft.com/office/officeart/2005/8/layout/hierarchy2"/>
    <dgm:cxn modelId="{6FCC6D1D-6984-4EE4-90F4-06E958F226E2}" type="presParOf" srcId="{15B11FC4-C89B-4C3B-850C-7320181BD4FA}" destId="{9AF8342C-586D-4391-8CDC-A778041D7D02}" srcOrd="0" destOrd="0" presId="urn:microsoft.com/office/officeart/2005/8/layout/hierarchy2"/>
    <dgm:cxn modelId="{DF583858-E2F7-4442-96E5-BB40F631111B}" type="presParOf" srcId="{9AF8342C-586D-4391-8CDC-A778041D7D02}" destId="{63A5E978-8E33-4658-B293-9A363ECBD326}" srcOrd="0" destOrd="0" presId="urn:microsoft.com/office/officeart/2005/8/layout/hierarchy2"/>
    <dgm:cxn modelId="{BD74D4F4-0D00-4CA9-92DC-8CCCA07C4CE4}" type="presParOf" srcId="{9AF8342C-586D-4391-8CDC-A778041D7D02}" destId="{F3A9975D-D089-4999-B95D-72C8D549624A}" srcOrd="1" destOrd="0" presId="urn:microsoft.com/office/officeart/2005/8/layout/hierarchy2"/>
    <dgm:cxn modelId="{0A088D47-494E-4CBC-86A2-9BE31250DDA5}" type="presParOf" srcId="{F3A9975D-D089-4999-B95D-72C8D549624A}" destId="{80FE0DD5-F749-4EAA-8F09-A374D17F7692}" srcOrd="0" destOrd="0" presId="urn:microsoft.com/office/officeart/2005/8/layout/hierarchy2"/>
    <dgm:cxn modelId="{FB1DDB14-8C66-4419-93D3-6F6D030C67CF}" type="presParOf" srcId="{80FE0DD5-F749-4EAA-8F09-A374D17F7692}" destId="{228ECF8A-ECF0-461B-83D9-86801801E10F}" srcOrd="0" destOrd="0" presId="urn:microsoft.com/office/officeart/2005/8/layout/hierarchy2"/>
    <dgm:cxn modelId="{CBEFE68F-477E-4B74-B9F0-A9AF2E08CE32}" type="presParOf" srcId="{F3A9975D-D089-4999-B95D-72C8D549624A}" destId="{37EF7FDB-351F-43D8-AC78-AD23F5191CE2}" srcOrd="1" destOrd="0" presId="urn:microsoft.com/office/officeart/2005/8/layout/hierarchy2"/>
    <dgm:cxn modelId="{16F5B693-377B-4C1F-A9F3-C101CE5957E0}" type="presParOf" srcId="{37EF7FDB-351F-43D8-AC78-AD23F5191CE2}" destId="{8233EDD8-B913-463B-A565-98A4213E6852}" srcOrd="0" destOrd="0" presId="urn:microsoft.com/office/officeart/2005/8/layout/hierarchy2"/>
    <dgm:cxn modelId="{4DCB0B63-FF0C-4079-9654-63F9CEB73B8B}" type="presParOf" srcId="{37EF7FDB-351F-43D8-AC78-AD23F5191CE2}" destId="{A931A17A-A5CD-4295-B8F8-726DFB4667E0}" srcOrd="1" destOrd="0" presId="urn:microsoft.com/office/officeart/2005/8/layout/hierarchy2"/>
    <dgm:cxn modelId="{64C7EC98-5CEC-4809-A4A9-9C23E723952C}" type="presParOf" srcId="{F3A9975D-D089-4999-B95D-72C8D549624A}" destId="{28C476A5-2FCC-4F7C-9788-63832391F95A}" srcOrd="2" destOrd="0" presId="urn:microsoft.com/office/officeart/2005/8/layout/hierarchy2"/>
    <dgm:cxn modelId="{B34D7C79-24ED-42D1-9867-EAA5C45CB50C}" type="presParOf" srcId="{28C476A5-2FCC-4F7C-9788-63832391F95A}" destId="{E43AE04E-D95C-4122-990C-B35092C63102}" srcOrd="0" destOrd="0" presId="urn:microsoft.com/office/officeart/2005/8/layout/hierarchy2"/>
    <dgm:cxn modelId="{F68AF190-A8B3-40CE-A4AC-B2DE2403C84C}" type="presParOf" srcId="{F3A9975D-D089-4999-B95D-72C8D549624A}" destId="{E422502C-CCD2-45E6-8FBE-9501C8BCEA72}" srcOrd="3" destOrd="0" presId="urn:microsoft.com/office/officeart/2005/8/layout/hierarchy2"/>
    <dgm:cxn modelId="{5E3D52E9-48EE-417D-B6D8-70F7B1B3B19E}" type="presParOf" srcId="{E422502C-CCD2-45E6-8FBE-9501C8BCEA72}" destId="{3A429031-4335-4A84-B38E-9047BD437B65}" srcOrd="0" destOrd="0" presId="urn:microsoft.com/office/officeart/2005/8/layout/hierarchy2"/>
    <dgm:cxn modelId="{2A0AE1C5-895F-4C96-9C05-EC75089A0B8F}" type="presParOf" srcId="{E422502C-CCD2-45E6-8FBE-9501C8BCEA72}" destId="{BBE92990-0954-42DA-9614-2A39C211E61B}" srcOrd="1" destOrd="0" presId="urn:microsoft.com/office/officeart/2005/8/layout/hierarchy2"/>
    <dgm:cxn modelId="{920DB6E9-4ACE-4D9E-AEA1-C880BA04287E}" type="presParOf" srcId="{F3A9975D-D089-4999-B95D-72C8D549624A}" destId="{E5ED2BB4-50DB-4763-AC40-0979711152B9}" srcOrd="4" destOrd="0" presId="urn:microsoft.com/office/officeart/2005/8/layout/hierarchy2"/>
    <dgm:cxn modelId="{0566E4BE-3366-4A01-B38F-E8557DAF4797}" type="presParOf" srcId="{E5ED2BB4-50DB-4763-AC40-0979711152B9}" destId="{24813D59-C835-4221-83F6-060C98321D95}" srcOrd="0" destOrd="0" presId="urn:microsoft.com/office/officeart/2005/8/layout/hierarchy2"/>
    <dgm:cxn modelId="{6FD66BCB-6939-4814-B848-7C14E833EE4E}" type="presParOf" srcId="{F3A9975D-D089-4999-B95D-72C8D549624A}" destId="{ECA139A3-EDBE-499E-AE10-D9374BACA9F3}" srcOrd="5" destOrd="0" presId="urn:microsoft.com/office/officeart/2005/8/layout/hierarchy2"/>
    <dgm:cxn modelId="{6B500672-BE8C-4C60-A183-9344A718C74D}" type="presParOf" srcId="{ECA139A3-EDBE-499E-AE10-D9374BACA9F3}" destId="{45792ADB-E741-48AD-94FD-9615C0861DD8}" srcOrd="0" destOrd="0" presId="urn:microsoft.com/office/officeart/2005/8/layout/hierarchy2"/>
    <dgm:cxn modelId="{70AA35F0-E778-4EBA-8DA2-247B10C9DE98}" type="presParOf" srcId="{ECA139A3-EDBE-499E-AE10-D9374BACA9F3}" destId="{5990B649-1B8F-462A-B873-C99013F037E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2C000D3-45DF-4E42-ACB8-38451B659D6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0474AFF-168D-43B4-843B-3448F07DF4E2}">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什么是旅游</a:t>
          </a:r>
        </a:p>
      </dgm:t>
    </dgm:pt>
    <dgm:pt modelId="{D5EC5439-E81D-4FA1-896E-8645D59A67FD}" type="parTrans" cxnId="{65A6ED52-4351-4768-9769-75D2C6C1F057}">
      <dgm:prSet/>
      <dgm:spPr/>
      <dgm:t>
        <a:bodyPr/>
        <a:lstStyle/>
        <a:p>
          <a:endParaRPr lang="zh-CN" altLang="en-US"/>
        </a:p>
      </dgm:t>
    </dgm:pt>
    <dgm:pt modelId="{B71C5153-762D-423C-9C09-495C44976960}" type="sibTrans" cxnId="{65A6ED52-4351-4768-9769-75D2C6C1F057}">
      <dgm:prSet/>
      <dgm:spPr/>
      <dgm:t>
        <a:bodyPr/>
        <a:lstStyle/>
        <a:p>
          <a:endParaRPr lang="zh-CN" altLang="en-US"/>
        </a:p>
      </dgm:t>
    </dgm:pt>
    <dgm:pt modelId="{301F8A12-2B80-4F31-AA58-5A9FF815E78F}">
      <dgm:prSet phldrT="[文本]">
        <dgm:style>
          <a:lnRef idx="2">
            <a:schemeClr val="accent6"/>
          </a:lnRef>
          <a:fillRef idx="1">
            <a:schemeClr val="lt1"/>
          </a:fillRef>
          <a:effectRef idx="0">
            <a:schemeClr val="accent6"/>
          </a:effectRef>
          <a:fontRef idx="minor">
            <a:schemeClr val="dk1"/>
          </a:fontRef>
        </dgm:style>
      </dgm:prSet>
      <dgm:spPr/>
      <dgm:t>
        <a:bodyPr/>
        <a:lstStyle/>
        <a:p>
          <a:r>
            <a:rPr lang="en-US" altLang="zh-CN" dirty="0">
              <a:ea typeface="微软雅黑" panose="020B0503020204020204" pitchFamily="34" charset="-122"/>
              <a:cs typeface="微软雅黑" panose="020B0503020204020204" pitchFamily="34" charset="-122"/>
            </a:rPr>
            <a:t>4</a:t>
          </a:r>
          <a:r>
            <a:rPr lang="zh-CN" altLang="en-US" dirty="0">
              <a:ea typeface="微软雅黑" panose="020B0503020204020204" pitchFamily="34" charset="-122"/>
              <a:cs typeface="微软雅黑" panose="020B0503020204020204" pitchFamily="34" charset="-122"/>
            </a:rPr>
            <a:t>个角度</a:t>
          </a:r>
          <a:endParaRPr lang="zh-CN" altLang="en-US" dirty="0"/>
        </a:p>
      </dgm:t>
    </dgm:pt>
    <dgm:pt modelId="{6BCB7CD1-BF4A-4EF8-9465-5EC2F09165D2}" type="parTrans" cxnId="{7B99DBB7-58A5-4F60-A1F1-D9967ACE1E62}">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EC183C5-7333-4704-A639-7E0A012F334F}" type="sibTrans" cxnId="{7B99DBB7-58A5-4F60-A1F1-D9967ACE1E62}">
      <dgm:prSet/>
      <dgm:spPr/>
      <dgm:t>
        <a:bodyPr/>
        <a:lstStyle/>
        <a:p>
          <a:endParaRPr lang="zh-CN" altLang="en-US"/>
        </a:p>
      </dgm:t>
    </dgm:pt>
    <dgm:pt modelId="{B133C108-3378-4B4E-ADAE-6238014C7C86}">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ea typeface="微软雅黑" panose="020B0503020204020204" pitchFamily="34" charset="-122"/>
              <a:cs typeface="微软雅黑" panose="020B0503020204020204" pitchFamily="34" charset="-122"/>
            </a:rPr>
            <a:t>世界旅游组织</a:t>
          </a:r>
          <a:endParaRPr lang="zh-CN" altLang="en-US" dirty="0"/>
        </a:p>
      </dgm:t>
    </dgm:pt>
    <dgm:pt modelId="{D5BED968-47BC-4921-8BF4-47C2CAF38F59}" type="parTrans" cxnId="{9CBEE48E-E672-4607-A8EE-B5BC0ECC488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1A3E4C2-5241-4A4F-86F5-573B83CEC3A2}" type="sibTrans" cxnId="{9CBEE48E-E672-4607-A8EE-B5BC0ECC4883}">
      <dgm:prSet/>
      <dgm:spPr/>
      <dgm:t>
        <a:bodyPr/>
        <a:lstStyle/>
        <a:p>
          <a:endParaRPr lang="zh-CN" altLang="en-US"/>
        </a:p>
      </dgm:t>
    </dgm:pt>
    <dgm:pt modelId="{EB3D2A8A-5B21-4F9D-A18A-FB0E409323E1}">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国家角度</a:t>
          </a:r>
          <a:endParaRPr lang="zh-CN" altLang="en-US" dirty="0"/>
        </a:p>
      </dgm:t>
    </dgm:pt>
    <dgm:pt modelId="{ED586BB0-45BC-40B5-BDE4-0BEECAC51244}" type="parTrans" cxnId="{6507B486-818B-45DD-8059-60E528D8A33A}">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AFE23D18-EF9E-4DBD-8C46-45BBCBD25CF1}" type="sibTrans" cxnId="{6507B486-818B-45DD-8059-60E528D8A33A}">
      <dgm:prSet/>
      <dgm:spPr/>
      <dgm:t>
        <a:bodyPr/>
        <a:lstStyle/>
        <a:p>
          <a:endParaRPr lang="zh-CN" altLang="en-US"/>
        </a:p>
      </dgm:t>
    </dgm:pt>
    <dgm:pt modelId="{15B11FC4-C89B-4C3B-850C-7320181BD4FA}" type="pres">
      <dgm:prSet presAssocID="{52C000D3-45DF-4E42-ACB8-38451B659D6B}" presName="diagram" presStyleCnt="0">
        <dgm:presLayoutVars>
          <dgm:chPref val="1"/>
          <dgm:dir/>
          <dgm:animOne val="branch"/>
          <dgm:animLvl val="lvl"/>
          <dgm:resizeHandles val="exact"/>
        </dgm:presLayoutVars>
      </dgm:prSet>
      <dgm:spPr/>
    </dgm:pt>
    <dgm:pt modelId="{9AF8342C-586D-4391-8CDC-A778041D7D02}" type="pres">
      <dgm:prSet presAssocID="{60474AFF-168D-43B4-843B-3448F07DF4E2}" presName="root1" presStyleCnt="0"/>
      <dgm:spPr/>
    </dgm:pt>
    <dgm:pt modelId="{63A5E978-8E33-4658-B293-9A363ECBD326}" type="pres">
      <dgm:prSet presAssocID="{60474AFF-168D-43B4-843B-3448F07DF4E2}" presName="LevelOneTextNode" presStyleLbl="node0" presStyleIdx="0" presStyleCnt="1" custScaleX="69214">
        <dgm:presLayoutVars>
          <dgm:chPref val="3"/>
        </dgm:presLayoutVars>
      </dgm:prSet>
      <dgm:spPr/>
    </dgm:pt>
    <dgm:pt modelId="{F3A9975D-D089-4999-B95D-72C8D549624A}" type="pres">
      <dgm:prSet presAssocID="{60474AFF-168D-43B4-843B-3448F07DF4E2}" presName="level2hierChild" presStyleCnt="0"/>
      <dgm:spPr/>
    </dgm:pt>
    <dgm:pt modelId="{80FE0DD5-F749-4EAA-8F09-A374D17F7692}" type="pres">
      <dgm:prSet presAssocID="{6BCB7CD1-BF4A-4EF8-9465-5EC2F09165D2}" presName="conn2-1" presStyleLbl="parChTrans1D2" presStyleIdx="0" presStyleCnt="3" custScaleX="2000000"/>
      <dgm:spPr/>
    </dgm:pt>
    <dgm:pt modelId="{228ECF8A-ECF0-461B-83D9-86801801E10F}" type="pres">
      <dgm:prSet presAssocID="{6BCB7CD1-BF4A-4EF8-9465-5EC2F09165D2}" presName="connTx" presStyleLbl="parChTrans1D2" presStyleIdx="0" presStyleCnt="3"/>
      <dgm:spPr/>
    </dgm:pt>
    <dgm:pt modelId="{37EF7FDB-351F-43D8-AC78-AD23F5191CE2}" type="pres">
      <dgm:prSet presAssocID="{301F8A12-2B80-4F31-AA58-5A9FF815E78F}" presName="root2" presStyleCnt="0"/>
      <dgm:spPr/>
    </dgm:pt>
    <dgm:pt modelId="{8233EDD8-B913-463B-A565-98A4213E6852}" type="pres">
      <dgm:prSet presAssocID="{301F8A12-2B80-4F31-AA58-5A9FF815E78F}" presName="LevelTwoTextNode" presStyleLbl="node2" presStyleIdx="0" presStyleCnt="3" custScaleX="116076">
        <dgm:presLayoutVars>
          <dgm:chPref val="3"/>
        </dgm:presLayoutVars>
      </dgm:prSet>
      <dgm:spPr/>
    </dgm:pt>
    <dgm:pt modelId="{A931A17A-A5CD-4295-B8F8-726DFB4667E0}" type="pres">
      <dgm:prSet presAssocID="{301F8A12-2B80-4F31-AA58-5A9FF815E78F}" presName="level3hierChild" presStyleCnt="0"/>
      <dgm:spPr/>
    </dgm:pt>
    <dgm:pt modelId="{28C476A5-2FCC-4F7C-9788-63832391F95A}" type="pres">
      <dgm:prSet presAssocID="{D5BED968-47BC-4921-8BF4-47C2CAF38F59}" presName="conn2-1" presStyleLbl="parChTrans1D2" presStyleIdx="1" presStyleCnt="3" custScaleX="2000000"/>
      <dgm:spPr/>
    </dgm:pt>
    <dgm:pt modelId="{E43AE04E-D95C-4122-990C-B35092C63102}" type="pres">
      <dgm:prSet presAssocID="{D5BED968-47BC-4921-8BF4-47C2CAF38F59}" presName="connTx" presStyleLbl="parChTrans1D2" presStyleIdx="1" presStyleCnt="3"/>
      <dgm:spPr/>
    </dgm:pt>
    <dgm:pt modelId="{E422502C-CCD2-45E6-8FBE-9501C8BCEA72}" type="pres">
      <dgm:prSet presAssocID="{B133C108-3378-4B4E-ADAE-6238014C7C86}" presName="root2" presStyleCnt="0"/>
      <dgm:spPr/>
    </dgm:pt>
    <dgm:pt modelId="{3A429031-4335-4A84-B38E-9047BD437B65}" type="pres">
      <dgm:prSet presAssocID="{B133C108-3378-4B4E-ADAE-6238014C7C86}" presName="LevelTwoTextNode" presStyleLbl="node2" presStyleIdx="1" presStyleCnt="3" custScaleX="116076">
        <dgm:presLayoutVars>
          <dgm:chPref val="3"/>
        </dgm:presLayoutVars>
      </dgm:prSet>
      <dgm:spPr/>
    </dgm:pt>
    <dgm:pt modelId="{BBE92990-0954-42DA-9614-2A39C211E61B}" type="pres">
      <dgm:prSet presAssocID="{B133C108-3378-4B4E-ADAE-6238014C7C86}" presName="level3hierChild" presStyleCnt="0"/>
      <dgm:spPr/>
    </dgm:pt>
    <dgm:pt modelId="{E5ED2BB4-50DB-4763-AC40-0979711152B9}" type="pres">
      <dgm:prSet presAssocID="{ED586BB0-45BC-40B5-BDE4-0BEECAC51244}" presName="conn2-1" presStyleLbl="parChTrans1D2" presStyleIdx="2" presStyleCnt="3" custScaleX="2000000"/>
      <dgm:spPr/>
    </dgm:pt>
    <dgm:pt modelId="{24813D59-C835-4221-83F6-060C98321D95}" type="pres">
      <dgm:prSet presAssocID="{ED586BB0-45BC-40B5-BDE4-0BEECAC51244}" presName="connTx" presStyleLbl="parChTrans1D2" presStyleIdx="2" presStyleCnt="3"/>
      <dgm:spPr/>
    </dgm:pt>
    <dgm:pt modelId="{ECA139A3-EDBE-499E-AE10-D9374BACA9F3}" type="pres">
      <dgm:prSet presAssocID="{EB3D2A8A-5B21-4F9D-A18A-FB0E409323E1}" presName="root2" presStyleCnt="0"/>
      <dgm:spPr/>
    </dgm:pt>
    <dgm:pt modelId="{45792ADB-E741-48AD-94FD-9615C0861DD8}" type="pres">
      <dgm:prSet presAssocID="{EB3D2A8A-5B21-4F9D-A18A-FB0E409323E1}" presName="LevelTwoTextNode" presStyleLbl="node2" presStyleIdx="2" presStyleCnt="3" custScaleX="116076">
        <dgm:presLayoutVars>
          <dgm:chPref val="3"/>
        </dgm:presLayoutVars>
      </dgm:prSet>
      <dgm:spPr/>
    </dgm:pt>
    <dgm:pt modelId="{5990B649-1B8F-462A-B873-C99013F037E3}" type="pres">
      <dgm:prSet presAssocID="{EB3D2A8A-5B21-4F9D-A18A-FB0E409323E1}" presName="level3hierChild" presStyleCnt="0"/>
      <dgm:spPr/>
    </dgm:pt>
  </dgm:ptLst>
  <dgm:cxnLst>
    <dgm:cxn modelId="{A4305110-0B25-4911-B18E-B69755B52F03}" type="presOf" srcId="{60474AFF-168D-43B4-843B-3448F07DF4E2}" destId="{63A5E978-8E33-4658-B293-9A363ECBD326}" srcOrd="0" destOrd="0" presId="urn:microsoft.com/office/officeart/2005/8/layout/hierarchy2"/>
    <dgm:cxn modelId="{B53C271A-A639-45C7-8827-475554B968D2}" type="presOf" srcId="{301F8A12-2B80-4F31-AA58-5A9FF815E78F}" destId="{8233EDD8-B913-463B-A565-98A4213E6852}" srcOrd="0" destOrd="0" presId="urn:microsoft.com/office/officeart/2005/8/layout/hierarchy2"/>
    <dgm:cxn modelId="{68F4871D-D572-4A40-A605-1D37B08B6712}" type="presOf" srcId="{EB3D2A8A-5B21-4F9D-A18A-FB0E409323E1}" destId="{45792ADB-E741-48AD-94FD-9615C0861DD8}" srcOrd="0" destOrd="0" presId="urn:microsoft.com/office/officeart/2005/8/layout/hierarchy2"/>
    <dgm:cxn modelId="{61DFED20-0BF4-4EDD-B230-FF0F11AE766F}" type="presOf" srcId="{6BCB7CD1-BF4A-4EF8-9465-5EC2F09165D2}" destId="{228ECF8A-ECF0-461B-83D9-86801801E10F}" srcOrd="1" destOrd="0" presId="urn:microsoft.com/office/officeart/2005/8/layout/hierarchy2"/>
    <dgm:cxn modelId="{A3EE1225-47AA-44C9-8E7B-2DFC1FFA429A}" type="presOf" srcId="{D5BED968-47BC-4921-8BF4-47C2CAF38F59}" destId="{E43AE04E-D95C-4122-990C-B35092C63102}" srcOrd="1" destOrd="0" presId="urn:microsoft.com/office/officeart/2005/8/layout/hierarchy2"/>
    <dgm:cxn modelId="{DCC3E237-D30C-4738-B386-43AC022F2982}" type="presOf" srcId="{52C000D3-45DF-4E42-ACB8-38451B659D6B}" destId="{15B11FC4-C89B-4C3B-850C-7320181BD4FA}" srcOrd="0" destOrd="0" presId="urn:microsoft.com/office/officeart/2005/8/layout/hierarchy2"/>
    <dgm:cxn modelId="{5DE08342-EAFE-4B4A-B65E-87B5E97BF3A4}" type="presOf" srcId="{ED586BB0-45BC-40B5-BDE4-0BEECAC51244}" destId="{E5ED2BB4-50DB-4763-AC40-0979711152B9}" srcOrd="0" destOrd="0" presId="urn:microsoft.com/office/officeart/2005/8/layout/hierarchy2"/>
    <dgm:cxn modelId="{303FA465-9CC3-4C3D-921F-99105893038B}" type="presOf" srcId="{D5BED968-47BC-4921-8BF4-47C2CAF38F59}" destId="{28C476A5-2FCC-4F7C-9788-63832391F95A}" srcOrd="0" destOrd="0" presId="urn:microsoft.com/office/officeart/2005/8/layout/hierarchy2"/>
    <dgm:cxn modelId="{C33D3D69-AE8A-4576-A2A1-65D0D04F1533}" type="presOf" srcId="{B133C108-3378-4B4E-ADAE-6238014C7C86}" destId="{3A429031-4335-4A84-B38E-9047BD437B65}" srcOrd="0" destOrd="0" presId="urn:microsoft.com/office/officeart/2005/8/layout/hierarchy2"/>
    <dgm:cxn modelId="{65A6ED52-4351-4768-9769-75D2C6C1F057}" srcId="{52C000D3-45DF-4E42-ACB8-38451B659D6B}" destId="{60474AFF-168D-43B4-843B-3448F07DF4E2}" srcOrd="0" destOrd="0" parTransId="{D5EC5439-E81D-4FA1-896E-8645D59A67FD}" sibTransId="{B71C5153-762D-423C-9C09-495C44976960}"/>
    <dgm:cxn modelId="{6507B486-818B-45DD-8059-60E528D8A33A}" srcId="{60474AFF-168D-43B4-843B-3448F07DF4E2}" destId="{EB3D2A8A-5B21-4F9D-A18A-FB0E409323E1}" srcOrd="2" destOrd="0" parTransId="{ED586BB0-45BC-40B5-BDE4-0BEECAC51244}" sibTransId="{AFE23D18-EF9E-4DBD-8C46-45BBCBD25CF1}"/>
    <dgm:cxn modelId="{9CBEE48E-E672-4607-A8EE-B5BC0ECC4883}" srcId="{60474AFF-168D-43B4-843B-3448F07DF4E2}" destId="{B133C108-3378-4B4E-ADAE-6238014C7C86}" srcOrd="1" destOrd="0" parTransId="{D5BED968-47BC-4921-8BF4-47C2CAF38F59}" sibTransId="{E1A3E4C2-5241-4A4F-86F5-573B83CEC3A2}"/>
    <dgm:cxn modelId="{7B99DBB7-58A5-4F60-A1F1-D9967ACE1E62}" srcId="{60474AFF-168D-43B4-843B-3448F07DF4E2}" destId="{301F8A12-2B80-4F31-AA58-5A9FF815E78F}" srcOrd="0" destOrd="0" parTransId="{6BCB7CD1-BF4A-4EF8-9465-5EC2F09165D2}" sibTransId="{EEC183C5-7333-4704-A639-7E0A012F334F}"/>
    <dgm:cxn modelId="{B828F6BD-DA5D-4118-B45F-2A36F96725D2}" type="presOf" srcId="{ED586BB0-45BC-40B5-BDE4-0BEECAC51244}" destId="{24813D59-C835-4221-83F6-060C98321D95}" srcOrd="1" destOrd="0" presId="urn:microsoft.com/office/officeart/2005/8/layout/hierarchy2"/>
    <dgm:cxn modelId="{4BC41BE8-B421-4908-A6DC-DF104BA2E4FF}" type="presOf" srcId="{6BCB7CD1-BF4A-4EF8-9465-5EC2F09165D2}" destId="{80FE0DD5-F749-4EAA-8F09-A374D17F7692}" srcOrd="0" destOrd="0" presId="urn:microsoft.com/office/officeart/2005/8/layout/hierarchy2"/>
    <dgm:cxn modelId="{6FCC6D1D-6984-4EE4-90F4-06E958F226E2}" type="presParOf" srcId="{15B11FC4-C89B-4C3B-850C-7320181BD4FA}" destId="{9AF8342C-586D-4391-8CDC-A778041D7D02}" srcOrd="0" destOrd="0" presId="urn:microsoft.com/office/officeart/2005/8/layout/hierarchy2"/>
    <dgm:cxn modelId="{DF583858-E2F7-4442-96E5-BB40F631111B}" type="presParOf" srcId="{9AF8342C-586D-4391-8CDC-A778041D7D02}" destId="{63A5E978-8E33-4658-B293-9A363ECBD326}" srcOrd="0" destOrd="0" presId="urn:microsoft.com/office/officeart/2005/8/layout/hierarchy2"/>
    <dgm:cxn modelId="{BD74D4F4-0D00-4CA9-92DC-8CCCA07C4CE4}" type="presParOf" srcId="{9AF8342C-586D-4391-8CDC-A778041D7D02}" destId="{F3A9975D-D089-4999-B95D-72C8D549624A}" srcOrd="1" destOrd="0" presId="urn:microsoft.com/office/officeart/2005/8/layout/hierarchy2"/>
    <dgm:cxn modelId="{0A088D47-494E-4CBC-86A2-9BE31250DDA5}" type="presParOf" srcId="{F3A9975D-D089-4999-B95D-72C8D549624A}" destId="{80FE0DD5-F749-4EAA-8F09-A374D17F7692}" srcOrd="0" destOrd="0" presId="urn:microsoft.com/office/officeart/2005/8/layout/hierarchy2"/>
    <dgm:cxn modelId="{FB1DDB14-8C66-4419-93D3-6F6D030C67CF}" type="presParOf" srcId="{80FE0DD5-F749-4EAA-8F09-A374D17F7692}" destId="{228ECF8A-ECF0-461B-83D9-86801801E10F}" srcOrd="0" destOrd="0" presId="urn:microsoft.com/office/officeart/2005/8/layout/hierarchy2"/>
    <dgm:cxn modelId="{CBEFE68F-477E-4B74-B9F0-A9AF2E08CE32}" type="presParOf" srcId="{F3A9975D-D089-4999-B95D-72C8D549624A}" destId="{37EF7FDB-351F-43D8-AC78-AD23F5191CE2}" srcOrd="1" destOrd="0" presId="urn:microsoft.com/office/officeart/2005/8/layout/hierarchy2"/>
    <dgm:cxn modelId="{16F5B693-377B-4C1F-A9F3-C101CE5957E0}" type="presParOf" srcId="{37EF7FDB-351F-43D8-AC78-AD23F5191CE2}" destId="{8233EDD8-B913-463B-A565-98A4213E6852}" srcOrd="0" destOrd="0" presId="urn:microsoft.com/office/officeart/2005/8/layout/hierarchy2"/>
    <dgm:cxn modelId="{4DCB0B63-FF0C-4079-9654-63F9CEB73B8B}" type="presParOf" srcId="{37EF7FDB-351F-43D8-AC78-AD23F5191CE2}" destId="{A931A17A-A5CD-4295-B8F8-726DFB4667E0}" srcOrd="1" destOrd="0" presId="urn:microsoft.com/office/officeart/2005/8/layout/hierarchy2"/>
    <dgm:cxn modelId="{64C7EC98-5CEC-4809-A4A9-9C23E723952C}" type="presParOf" srcId="{F3A9975D-D089-4999-B95D-72C8D549624A}" destId="{28C476A5-2FCC-4F7C-9788-63832391F95A}" srcOrd="2" destOrd="0" presId="urn:microsoft.com/office/officeart/2005/8/layout/hierarchy2"/>
    <dgm:cxn modelId="{B34D7C79-24ED-42D1-9867-EAA5C45CB50C}" type="presParOf" srcId="{28C476A5-2FCC-4F7C-9788-63832391F95A}" destId="{E43AE04E-D95C-4122-990C-B35092C63102}" srcOrd="0" destOrd="0" presId="urn:microsoft.com/office/officeart/2005/8/layout/hierarchy2"/>
    <dgm:cxn modelId="{F68AF190-A8B3-40CE-A4AC-B2DE2403C84C}" type="presParOf" srcId="{F3A9975D-D089-4999-B95D-72C8D549624A}" destId="{E422502C-CCD2-45E6-8FBE-9501C8BCEA72}" srcOrd="3" destOrd="0" presId="urn:microsoft.com/office/officeart/2005/8/layout/hierarchy2"/>
    <dgm:cxn modelId="{5E3D52E9-48EE-417D-B6D8-70F7B1B3B19E}" type="presParOf" srcId="{E422502C-CCD2-45E6-8FBE-9501C8BCEA72}" destId="{3A429031-4335-4A84-B38E-9047BD437B65}" srcOrd="0" destOrd="0" presId="urn:microsoft.com/office/officeart/2005/8/layout/hierarchy2"/>
    <dgm:cxn modelId="{2A0AE1C5-895F-4C96-9C05-EC75089A0B8F}" type="presParOf" srcId="{E422502C-CCD2-45E6-8FBE-9501C8BCEA72}" destId="{BBE92990-0954-42DA-9614-2A39C211E61B}" srcOrd="1" destOrd="0" presId="urn:microsoft.com/office/officeart/2005/8/layout/hierarchy2"/>
    <dgm:cxn modelId="{920DB6E9-4ACE-4D9E-AEA1-C880BA04287E}" type="presParOf" srcId="{F3A9975D-D089-4999-B95D-72C8D549624A}" destId="{E5ED2BB4-50DB-4763-AC40-0979711152B9}" srcOrd="4" destOrd="0" presId="urn:microsoft.com/office/officeart/2005/8/layout/hierarchy2"/>
    <dgm:cxn modelId="{0566E4BE-3366-4A01-B38F-E8557DAF4797}" type="presParOf" srcId="{E5ED2BB4-50DB-4763-AC40-0979711152B9}" destId="{24813D59-C835-4221-83F6-060C98321D95}" srcOrd="0" destOrd="0" presId="urn:microsoft.com/office/officeart/2005/8/layout/hierarchy2"/>
    <dgm:cxn modelId="{6FD66BCB-6939-4814-B848-7C14E833EE4E}" type="presParOf" srcId="{F3A9975D-D089-4999-B95D-72C8D549624A}" destId="{ECA139A3-EDBE-499E-AE10-D9374BACA9F3}" srcOrd="5" destOrd="0" presId="urn:microsoft.com/office/officeart/2005/8/layout/hierarchy2"/>
    <dgm:cxn modelId="{6B500672-BE8C-4C60-A183-9344A718C74D}" type="presParOf" srcId="{ECA139A3-EDBE-499E-AE10-D9374BACA9F3}" destId="{45792ADB-E741-48AD-94FD-9615C0861DD8}" srcOrd="0" destOrd="0" presId="urn:microsoft.com/office/officeart/2005/8/layout/hierarchy2"/>
    <dgm:cxn modelId="{70AA35F0-E778-4EBA-8DA2-247B10C9DE98}" type="presParOf" srcId="{ECA139A3-EDBE-499E-AE10-D9374BACA9F3}" destId="{5990B649-1B8F-462A-B873-C99013F037E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C000D3-45DF-4E42-ACB8-38451B659D6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0474AFF-168D-43B4-843B-3448F07DF4E2}">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什么是旅游</a:t>
          </a:r>
        </a:p>
      </dgm:t>
    </dgm:pt>
    <dgm:pt modelId="{D5EC5439-E81D-4FA1-896E-8645D59A67FD}" type="parTrans" cxnId="{65A6ED52-4351-4768-9769-75D2C6C1F057}">
      <dgm:prSet/>
      <dgm:spPr/>
      <dgm:t>
        <a:bodyPr/>
        <a:lstStyle/>
        <a:p>
          <a:endParaRPr lang="zh-CN" altLang="en-US"/>
        </a:p>
      </dgm:t>
    </dgm:pt>
    <dgm:pt modelId="{B71C5153-762D-423C-9C09-495C44976960}" type="sibTrans" cxnId="{65A6ED52-4351-4768-9769-75D2C6C1F057}">
      <dgm:prSet/>
      <dgm:spPr/>
      <dgm:t>
        <a:bodyPr/>
        <a:lstStyle/>
        <a:p>
          <a:endParaRPr lang="zh-CN" altLang="en-US"/>
        </a:p>
      </dgm:t>
    </dgm:pt>
    <dgm:pt modelId="{301F8A12-2B80-4F31-AA58-5A9FF815E78F}">
      <dgm:prSet phldrT="[文本]">
        <dgm:style>
          <a:lnRef idx="2">
            <a:schemeClr val="accent6"/>
          </a:lnRef>
          <a:fillRef idx="1">
            <a:schemeClr val="lt1"/>
          </a:fillRef>
          <a:effectRef idx="0">
            <a:schemeClr val="accent6"/>
          </a:effectRef>
          <a:fontRef idx="minor">
            <a:schemeClr val="dk1"/>
          </a:fontRef>
        </dgm:style>
      </dgm:prSet>
      <dgm:spPr/>
      <dgm:t>
        <a:bodyPr/>
        <a:lstStyle/>
        <a:p>
          <a:r>
            <a:rPr lang="en-US" altLang="zh-CN" dirty="0">
              <a:ea typeface="微软雅黑" panose="020B0503020204020204" pitchFamily="34" charset="-122"/>
              <a:cs typeface="微软雅黑" panose="020B0503020204020204" pitchFamily="34" charset="-122"/>
            </a:rPr>
            <a:t>4</a:t>
          </a:r>
          <a:r>
            <a:rPr lang="zh-CN" altLang="en-US" dirty="0">
              <a:ea typeface="微软雅黑" panose="020B0503020204020204" pitchFamily="34" charset="-122"/>
              <a:cs typeface="微软雅黑" panose="020B0503020204020204" pitchFamily="34" charset="-122"/>
            </a:rPr>
            <a:t>个角度</a:t>
          </a:r>
          <a:endParaRPr lang="zh-CN" altLang="en-US" dirty="0"/>
        </a:p>
      </dgm:t>
    </dgm:pt>
    <dgm:pt modelId="{6BCB7CD1-BF4A-4EF8-9465-5EC2F09165D2}" type="parTrans" cxnId="{7B99DBB7-58A5-4F60-A1F1-D9967ACE1E62}">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EC183C5-7333-4704-A639-7E0A012F334F}" type="sibTrans" cxnId="{7B99DBB7-58A5-4F60-A1F1-D9967ACE1E62}">
      <dgm:prSet/>
      <dgm:spPr/>
      <dgm:t>
        <a:bodyPr/>
        <a:lstStyle/>
        <a:p>
          <a:endParaRPr lang="zh-CN" altLang="en-US"/>
        </a:p>
      </dgm:t>
    </dgm:pt>
    <dgm:pt modelId="{B133C108-3378-4B4E-ADAE-6238014C7C86}">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ea typeface="微软雅黑" panose="020B0503020204020204" pitchFamily="34" charset="-122"/>
              <a:cs typeface="微软雅黑" panose="020B0503020204020204" pitchFamily="34" charset="-122"/>
            </a:rPr>
            <a:t>世界旅游组织</a:t>
          </a:r>
          <a:endParaRPr lang="zh-CN" altLang="en-US" dirty="0"/>
        </a:p>
      </dgm:t>
    </dgm:pt>
    <dgm:pt modelId="{D5BED968-47BC-4921-8BF4-47C2CAF38F59}" type="parTrans" cxnId="{9CBEE48E-E672-4607-A8EE-B5BC0ECC488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1A3E4C2-5241-4A4F-86F5-573B83CEC3A2}" type="sibTrans" cxnId="{9CBEE48E-E672-4607-A8EE-B5BC0ECC4883}">
      <dgm:prSet/>
      <dgm:spPr/>
      <dgm:t>
        <a:bodyPr/>
        <a:lstStyle/>
        <a:p>
          <a:endParaRPr lang="zh-CN" altLang="en-US"/>
        </a:p>
      </dgm:t>
    </dgm:pt>
    <dgm:pt modelId="{EB3D2A8A-5B21-4F9D-A18A-FB0E409323E1}">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国家角度</a:t>
          </a:r>
          <a:endParaRPr lang="zh-CN" altLang="en-US" dirty="0"/>
        </a:p>
      </dgm:t>
    </dgm:pt>
    <dgm:pt modelId="{ED586BB0-45BC-40B5-BDE4-0BEECAC51244}" type="parTrans" cxnId="{6507B486-818B-45DD-8059-60E528D8A33A}">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AFE23D18-EF9E-4DBD-8C46-45BBCBD25CF1}" type="sibTrans" cxnId="{6507B486-818B-45DD-8059-60E528D8A33A}">
      <dgm:prSet/>
      <dgm:spPr/>
      <dgm:t>
        <a:bodyPr/>
        <a:lstStyle/>
        <a:p>
          <a:endParaRPr lang="zh-CN" altLang="en-US"/>
        </a:p>
      </dgm:t>
    </dgm:pt>
    <dgm:pt modelId="{15B11FC4-C89B-4C3B-850C-7320181BD4FA}" type="pres">
      <dgm:prSet presAssocID="{52C000D3-45DF-4E42-ACB8-38451B659D6B}" presName="diagram" presStyleCnt="0">
        <dgm:presLayoutVars>
          <dgm:chPref val="1"/>
          <dgm:dir/>
          <dgm:animOne val="branch"/>
          <dgm:animLvl val="lvl"/>
          <dgm:resizeHandles val="exact"/>
        </dgm:presLayoutVars>
      </dgm:prSet>
      <dgm:spPr/>
    </dgm:pt>
    <dgm:pt modelId="{9AF8342C-586D-4391-8CDC-A778041D7D02}" type="pres">
      <dgm:prSet presAssocID="{60474AFF-168D-43B4-843B-3448F07DF4E2}" presName="root1" presStyleCnt="0"/>
      <dgm:spPr/>
    </dgm:pt>
    <dgm:pt modelId="{63A5E978-8E33-4658-B293-9A363ECBD326}" type="pres">
      <dgm:prSet presAssocID="{60474AFF-168D-43B4-843B-3448F07DF4E2}" presName="LevelOneTextNode" presStyleLbl="node0" presStyleIdx="0" presStyleCnt="1" custScaleX="69214">
        <dgm:presLayoutVars>
          <dgm:chPref val="3"/>
        </dgm:presLayoutVars>
      </dgm:prSet>
      <dgm:spPr/>
    </dgm:pt>
    <dgm:pt modelId="{F3A9975D-D089-4999-B95D-72C8D549624A}" type="pres">
      <dgm:prSet presAssocID="{60474AFF-168D-43B4-843B-3448F07DF4E2}" presName="level2hierChild" presStyleCnt="0"/>
      <dgm:spPr/>
    </dgm:pt>
    <dgm:pt modelId="{80FE0DD5-F749-4EAA-8F09-A374D17F7692}" type="pres">
      <dgm:prSet presAssocID="{6BCB7CD1-BF4A-4EF8-9465-5EC2F09165D2}" presName="conn2-1" presStyleLbl="parChTrans1D2" presStyleIdx="0" presStyleCnt="3" custScaleX="2000000"/>
      <dgm:spPr/>
    </dgm:pt>
    <dgm:pt modelId="{228ECF8A-ECF0-461B-83D9-86801801E10F}" type="pres">
      <dgm:prSet presAssocID="{6BCB7CD1-BF4A-4EF8-9465-5EC2F09165D2}" presName="connTx" presStyleLbl="parChTrans1D2" presStyleIdx="0" presStyleCnt="3"/>
      <dgm:spPr/>
    </dgm:pt>
    <dgm:pt modelId="{37EF7FDB-351F-43D8-AC78-AD23F5191CE2}" type="pres">
      <dgm:prSet presAssocID="{301F8A12-2B80-4F31-AA58-5A9FF815E78F}" presName="root2" presStyleCnt="0"/>
      <dgm:spPr/>
    </dgm:pt>
    <dgm:pt modelId="{8233EDD8-B913-463B-A565-98A4213E6852}" type="pres">
      <dgm:prSet presAssocID="{301F8A12-2B80-4F31-AA58-5A9FF815E78F}" presName="LevelTwoTextNode" presStyleLbl="node2" presStyleIdx="0" presStyleCnt="3" custScaleX="116076">
        <dgm:presLayoutVars>
          <dgm:chPref val="3"/>
        </dgm:presLayoutVars>
      </dgm:prSet>
      <dgm:spPr/>
    </dgm:pt>
    <dgm:pt modelId="{A931A17A-A5CD-4295-B8F8-726DFB4667E0}" type="pres">
      <dgm:prSet presAssocID="{301F8A12-2B80-4F31-AA58-5A9FF815E78F}" presName="level3hierChild" presStyleCnt="0"/>
      <dgm:spPr/>
    </dgm:pt>
    <dgm:pt modelId="{28C476A5-2FCC-4F7C-9788-63832391F95A}" type="pres">
      <dgm:prSet presAssocID="{D5BED968-47BC-4921-8BF4-47C2CAF38F59}" presName="conn2-1" presStyleLbl="parChTrans1D2" presStyleIdx="1" presStyleCnt="3" custScaleX="2000000"/>
      <dgm:spPr/>
    </dgm:pt>
    <dgm:pt modelId="{E43AE04E-D95C-4122-990C-B35092C63102}" type="pres">
      <dgm:prSet presAssocID="{D5BED968-47BC-4921-8BF4-47C2CAF38F59}" presName="connTx" presStyleLbl="parChTrans1D2" presStyleIdx="1" presStyleCnt="3"/>
      <dgm:spPr/>
    </dgm:pt>
    <dgm:pt modelId="{E422502C-CCD2-45E6-8FBE-9501C8BCEA72}" type="pres">
      <dgm:prSet presAssocID="{B133C108-3378-4B4E-ADAE-6238014C7C86}" presName="root2" presStyleCnt="0"/>
      <dgm:spPr/>
    </dgm:pt>
    <dgm:pt modelId="{3A429031-4335-4A84-B38E-9047BD437B65}" type="pres">
      <dgm:prSet presAssocID="{B133C108-3378-4B4E-ADAE-6238014C7C86}" presName="LevelTwoTextNode" presStyleLbl="node2" presStyleIdx="1" presStyleCnt="3" custScaleX="116076">
        <dgm:presLayoutVars>
          <dgm:chPref val="3"/>
        </dgm:presLayoutVars>
      </dgm:prSet>
      <dgm:spPr/>
    </dgm:pt>
    <dgm:pt modelId="{BBE92990-0954-42DA-9614-2A39C211E61B}" type="pres">
      <dgm:prSet presAssocID="{B133C108-3378-4B4E-ADAE-6238014C7C86}" presName="level3hierChild" presStyleCnt="0"/>
      <dgm:spPr/>
    </dgm:pt>
    <dgm:pt modelId="{E5ED2BB4-50DB-4763-AC40-0979711152B9}" type="pres">
      <dgm:prSet presAssocID="{ED586BB0-45BC-40B5-BDE4-0BEECAC51244}" presName="conn2-1" presStyleLbl="parChTrans1D2" presStyleIdx="2" presStyleCnt="3" custScaleX="2000000"/>
      <dgm:spPr/>
    </dgm:pt>
    <dgm:pt modelId="{24813D59-C835-4221-83F6-060C98321D95}" type="pres">
      <dgm:prSet presAssocID="{ED586BB0-45BC-40B5-BDE4-0BEECAC51244}" presName="connTx" presStyleLbl="parChTrans1D2" presStyleIdx="2" presStyleCnt="3"/>
      <dgm:spPr/>
    </dgm:pt>
    <dgm:pt modelId="{ECA139A3-EDBE-499E-AE10-D9374BACA9F3}" type="pres">
      <dgm:prSet presAssocID="{EB3D2A8A-5B21-4F9D-A18A-FB0E409323E1}" presName="root2" presStyleCnt="0"/>
      <dgm:spPr/>
    </dgm:pt>
    <dgm:pt modelId="{45792ADB-E741-48AD-94FD-9615C0861DD8}" type="pres">
      <dgm:prSet presAssocID="{EB3D2A8A-5B21-4F9D-A18A-FB0E409323E1}" presName="LevelTwoTextNode" presStyleLbl="node2" presStyleIdx="2" presStyleCnt="3" custScaleX="116076">
        <dgm:presLayoutVars>
          <dgm:chPref val="3"/>
        </dgm:presLayoutVars>
      </dgm:prSet>
      <dgm:spPr/>
    </dgm:pt>
    <dgm:pt modelId="{5990B649-1B8F-462A-B873-C99013F037E3}" type="pres">
      <dgm:prSet presAssocID="{EB3D2A8A-5B21-4F9D-A18A-FB0E409323E1}" presName="level3hierChild" presStyleCnt="0"/>
      <dgm:spPr/>
    </dgm:pt>
  </dgm:ptLst>
  <dgm:cxnLst>
    <dgm:cxn modelId="{A4305110-0B25-4911-B18E-B69755B52F03}" type="presOf" srcId="{60474AFF-168D-43B4-843B-3448F07DF4E2}" destId="{63A5E978-8E33-4658-B293-9A363ECBD326}" srcOrd="0" destOrd="0" presId="urn:microsoft.com/office/officeart/2005/8/layout/hierarchy2"/>
    <dgm:cxn modelId="{B53C271A-A639-45C7-8827-475554B968D2}" type="presOf" srcId="{301F8A12-2B80-4F31-AA58-5A9FF815E78F}" destId="{8233EDD8-B913-463B-A565-98A4213E6852}" srcOrd="0" destOrd="0" presId="urn:microsoft.com/office/officeart/2005/8/layout/hierarchy2"/>
    <dgm:cxn modelId="{68F4871D-D572-4A40-A605-1D37B08B6712}" type="presOf" srcId="{EB3D2A8A-5B21-4F9D-A18A-FB0E409323E1}" destId="{45792ADB-E741-48AD-94FD-9615C0861DD8}" srcOrd="0" destOrd="0" presId="urn:microsoft.com/office/officeart/2005/8/layout/hierarchy2"/>
    <dgm:cxn modelId="{61DFED20-0BF4-4EDD-B230-FF0F11AE766F}" type="presOf" srcId="{6BCB7CD1-BF4A-4EF8-9465-5EC2F09165D2}" destId="{228ECF8A-ECF0-461B-83D9-86801801E10F}" srcOrd="1" destOrd="0" presId="urn:microsoft.com/office/officeart/2005/8/layout/hierarchy2"/>
    <dgm:cxn modelId="{A3EE1225-47AA-44C9-8E7B-2DFC1FFA429A}" type="presOf" srcId="{D5BED968-47BC-4921-8BF4-47C2CAF38F59}" destId="{E43AE04E-D95C-4122-990C-B35092C63102}" srcOrd="1" destOrd="0" presId="urn:microsoft.com/office/officeart/2005/8/layout/hierarchy2"/>
    <dgm:cxn modelId="{DCC3E237-D30C-4738-B386-43AC022F2982}" type="presOf" srcId="{52C000D3-45DF-4E42-ACB8-38451B659D6B}" destId="{15B11FC4-C89B-4C3B-850C-7320181BD4FA}" srcOrd="0" destOrd="0" presId="urn:microsoft.com/office/officeart/2005/8/layout/hierarchy2"/>
    <dgm:cxn modelId="{5DE08342-EAFE-4B4A-B65E-87B5E97BF3A4}" type="presOf" srcId="{ED586BB0-45BC-40B5-BDE4-0BEECAC51244}" destId="{E5ED2BB4-50DB-4763-AC40-0979711152B9}" srcOrd="0" destOrd="0" presId="urn:microsoft.com/office/officeart/2005/8/layout/hierarchy2"/>
    <dgm:cxn modelId="{303FA465-9CC3-4C3D-921F-99105893038B}" type="presOf" srcId="{D5BED968-47BC-4921-8BF4-47C2CAF38F59}" destId="{28C476A5-2FCC-4F7C-9788-63832391F95A}" srcOrd="0" destOrd="0" presId="urn:microsoft.com/office/officeart/2005/8/layout/hierarchy2"/>
    <dgm:cxn modelId="{C33D3D69-AE8A-4576-A2A1-65D0D04F1533}" type="presOf" srcId="{B133C108-3378-4B4E-ADAE-6238014C7C86}" destId="{3A429031-4335-4A84-B38E-9047BD437B65}" srcOrd="0" destOrd="0" presId="urn:microsoft.com/office/officeart/2005/8/layout/hierarchy2"/>
    <dgm:cxn modelId="{65A6ED52-4351-4768-9769-75D2C6C1F057}" srcId="{52C000D3-45DF-4E42-ACB8-38451B659D6B}" destId="{60474AFF-168D-43B4-843B-3448F07DF4E2}" srcOrd="0" destOrd="0" parTransId="{D5EC5439-E81D-4FA1-896E-8645D59A67FD}" sibTransId="{B71C5153-762D-423C-9C09-495C44976960}"/>
    <dgm:cxn modelId="{6507B486-818B-45DD-8059-60E528D8A33A}" srcId="{60474AFF-168D-43B4-843B-3448F07DF4E2}" destId="{EB3D2A8A-5B21-4F9D-A18A-FB0E409323E1}" srcOrd="2" destOrd="0" parTransId="{ED586BB0-45BC-40B5-BDE4-0BEECAC51244}" sibTransId="{AFE23D18-EF9E-4DBD-8C46-45BBCBD25CF1}"/>
    <dgm:cxn modelId="{9CBEE48E-E672-4607-A8EE-B5BC0ECC4883}" srcId="{60474AFF-168D-43B4-843B-3448F07DF4E2}" destId="{B133C108-3378-4B4E-ADAE-6238014C7C86}" srcOrd="1" destOrd="0" parTransId="{D5BED968-47BC-4921-8BF4-47C2CAF38F59}" sibTransId="{E1A3E4C2-5241-4A4F-86F5-573B83CEC3A2}"/>
    <dgm:cxn modelId="{7B99DBB7-58A5-4F60-A1F1-D9967ACE1E62}" srcId="{60474AFF-168D-43B4-843B-3448F07DF4E2}" destId="{301F8A12-2B80-4F31-AA58-5A9FF815E78F}" srcOrd="0" destOrd="0" parTransId="{6BCB7CD1-BF4A-4EF8-9465-5EC2F09165D2}" sibTransId="{EEC183C5-7333-4704-A639-7E0A012F334F}"/>
    <dgm:cxn modelId="{B828F6BD-DA5D-4118-B45F-2A36F96725D2}" type="presOf" srcId="{ED586BB0-45BC-40B5-BDE4-0BEECAC51244}" destId="{24813D59-C835-4221-83F6-060C98321D95}" srcOrd="1" destOrd="0" presId="urn:microsoft.com/office/officeart/2005/8/layout/hierarchy2"/>
    <dgm:cxn modelId="{4BC41BE8-B421-4908-A6DC-DF104BA2E4FF}" type="presOf" srcId="{6BCB7CD1-BF4A-4EF8-9465-5EC2F09165D2}" destId="{80FE0DD5-F749-4EAA-8F09-A374D17F7692}" srcOrd="0" destOrd="0" presId="urn:microsoft.com/office/officeart/2005/8/layout/hierarchy2"/>
    <dgm:cxn modelId="{6FCC6D1D-6984-4EE4-90F4-06E958F226E2}" type="presParOf" srcId="{15B11FC4-C89B-4C3B-850C-7320181BD4FA}" destId="{9AF8342C-586D-4391-8CDC-A778041D7D02}" srcOrd="0" destOrd="0" presId="urn:microsoft.com/office/officeart/2005/8/layout/hierarchy2"/>
    <dgm:cxn modelId="{DF583858-E2F7-4442-96E5-BB40F631111B}" type="presParOf" srcId="{9AF8342C-586D-4391-8CDC-A778041D7D02}" destId="{63A5E978-8E33-4658-B293-9A363ECBD326}" srcOrd="0" destOrd="0" presId="urn:microsoft.com/office/officeart/2005/8/layout/hierarchy2"/>
    <dgm:cxn modelId="{BD74D4F4-0D00-4CA9-92DC-8CCCA07C4CE4}" type="presParOf" srcId="{9AF8342C-586D-4391-8CDC-A778041D7D02}" destId="{F3A9975D-D089-4999-B95D-72C8D549624A}" srcOrd="1" destOrd="0" presId="urn:microsoft.com/office/officeart/2005/8/layout/hierarchy2"/>
    <dgm:cxn modelId="{0A088D47-494E-4CBC-86A2-9BE31250DDA5}" type="presParOf" srcId="{F3A9975D-D089-4999-B95D-72C8D549624A}" destId="{80FE0DD5-F749-4EAA-8F09-A374D17F7692}" srcOrd="0" destOrd="0" presId="urn:microsoft.com/office/officeart/2005/8/layout/hierarchy2"/>
    <dgm:cxn modelId="{FB1DDB14-8C66-4419-93D3-6F6D030C67CF}" type="presParOf" srcId="{80FE0DD5-F749-4EAA-8F09-A374D17F7692}" destId="{228ECF8A-ECF0-461B-83D9-86801801E10F}" srcOrd="0" destOrd="0" presId="urn:microsoft.com/office/officeart/2005/8/layout/hierarchy2"/>
    <dgm:cxn modelId="{CBEFE68F-477E-4B74-B9F0-A9AF2E08CE32}" type="presParOf" srcId="{F3A9975D-D089-4999-B95D-72C8D549624A}" destId="{37EF7FDB-351F-43D8-AC78-AD23F5191CE2}" srcOrd="1" destOrd="0" presId="urn:microsoft.com/office/officeart/2005/8/layout/hierarchy2"/>
    <dgm:cxn modelId="{16F5B693-377B-4C1F-A9F3-C101CE5957E0}" type="presParOf" srcId="{37EF7FDB-351F-43D8-AC78-AD23F5191CE2}" destId="{8233EDD8-B913-463B-A565-98A4213E6852}" srcOrd="0" destOrd="0" presId="urn:microsoft.com/office/officeart/2005/8/layout/hierarchy2"/>
    <dgm:cxn modelId="{4DCB0B63-FF0C-4079-9654-63F9CEB73B8B}" type="presParOf" srcId="{37EF7FDB-351F-43D8-AC78-AD23F5191CE2}" destId="{A931A17A-A5CD-4295-B8F8-726DFB4667E0}" srcOrd="1" destOrd="0" presId="urn:microsoft.com/office/officeart/2005/8/layout/hierarchy2"/>
    <dgm:cxn modelId="{64C7EC98-5CEC-4809-A4A9-9C23E723952C}" type="presParOf" srcId="{F3A9975D-D089-4999-B95D-72C8D549624A}" destId="{28C476A5-2FCC-4F7C-9788-63832391F95A}" srcOrd="2" destOrd="0" presId="urn:microsoft.com/office/officeart/2005/8/layout/hierarchy2"/>
    <dgm:cxn modelId="{B34D7C79-24ED-42D1-9867-EAA5C45CB50C}" type="presParOf" srcId="{28C476A5-2FCC-4F7C-9788-63832391F95A}" destId="{E43AE04E-D95C-4122-990C-B35092C63102}" srcOrd="0" destOrd="0" presId="urn:microsoft.com/office/officeart/2005/8/layout/hierarchy2"/>
    <dgm:cxn modelId="{F68AF190-A8B3-40CE-A4AC-B2DE2403C84C}" type="presParOf" srcId="{F3A9975D-D089-4999-B95D-72C8D549624A}" destId="{E422502C-CCD2-45E6-8FBE-9501C8BCEA72}" srcOrd="3" destOrd="0" presId="urn:microsoft.com/office/officeart/2005/8/layout/hierarchy2"/>
    <dgm:cxn modelId="{5E3D52E9-48EE-417D-B6D8-70F7B1B3B19E}" type="presParOf" srcId="{E422502C-CCD2-45E6-8FBE-9501C8BCEA72}" destId="{3A429031-4335-4A84-B38E-9047BD437B65}" srcOrd="0" destOrd="0" presId="urn:microsoft.com/office/officeart/2005/8/layout/hierarchy2"/>
    <dgm:cxn modelId="{2A0AE1C5-895F-4C96-9C05-EC75089A0B8F}" type="presParOf" srcId="{E422502C-CCD2-45E6-8FBE-9501C8BCEA72}" destId="{BBE92990-0954-42DA-9614-2A39C211E61B}" srcOrd="1" destOrd="0" presId="urn:microsoft.com/office/officeart/2005/8/layout/hierarchy2"/>
    <dgm:cxn modelId="{920DB6E9-4ACE-4D9E-AEA1-C880BA04287E}" type="presParOf" srcId="{F3A9975D-D089-4999-B95D-72C8D549624A}" destId="{E5ED2BB4-50DB-4763-AC40-0979711152B9}" srcOrd="4" destOrd="0" presId="urn:microsoft.com/office/officeart/2005/8/layout/hierarchy2"/>
    <dgm:cxn modelId="{0566E4BE-3366-4A01-B38F-E8557DAF4797}" type="presParOf" srcId="{E5ED2BB4-50DB-4763-AC40-0979711152B9}" destId="{24813D59-C835-4221-83F6-060C98321D95}" srcOrd="0" destOrd="0" presId="urn:microsoft.com/office/officeart/2005/8/layout/hierarchy2"/>
    <dgm:cxn modelId="{6FD66BCB-6939-4814-B848-7C14E833EE4E}" type="presParOf" srcId="{F3A9975D-D089-4999-B95D-72C8D549624A}" destId="{ECA139A3-EDBE-499E-AE10-D9374BACA9F3}" srcOrd="5" destOrd="0" presId="urn:microsoft.com/office/officeart/2005/8/layout/hierarchy2"/>
    <dgm:cxn modelId="{6B500672-BE8C-4C60-A183-9344A718C74D}" type="presParOf" srcId="{ECA139A3-EDBE-499E-AE10-D9374BACA9F3}" destId="{45792ADB-E741-48AD-94FD-9615C0861DD8}" srcOrd="0" destOrd="0" presId="urn:microsoft.com/office/officeart/2005/8/layout/hierarchy2"/>
    <dgm:cxn modelId="{70AA35F0-E778-4EBA-8DA2-247B10C9DE98}" type="presParOf" srcId="{ECA139A3-EDBE-499E-AE10-D9374BACA9F3}" destId="{5990B649-1B8F-462A-B873-C99013F037E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C000D3-45DF-4E42-ACB8-38451B659D6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0474AFF-168D-43B4-843B-3448F07DF4E2}">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t>什么是旅游</a:t>
          </a:r>
        </a:p>
      </dgm:t>
    </dgm:pt>
    <dgm:pt modelId="{D5EC5439-E81D-4FA1-896E-8645D59A67FD}" type="parTrans" cxnId="{65A6ED52-4351-4768-9769-75D2C6C1F057}">
      <dgm:prSet/>
      <dgm:spPr/>
      <dgm:t>
        <a:bodyPr/>
        <a:lstStyle/>
        <a:p>
          <a:endParaRPr lang="zh-CN" altLang="en-US"/>
        </a:p>
      </dgm:t>
    </dgm:pt>
    <dgm:pt modelId="{B71C5153-762D-423C-9C09-495C44976960}" type="sibTrans" cxnId="{65A6ED52-4351-4768-9769-75D2C6C1F057}">
      <dgm:prSet/>
      <dgm:spPr/>
      <dgm:t>
        <a:bodyPr/>
        <a:lstStyle/>
        <a:p>
          <a:endParaRPr lang="zh-CN" altLang="en-US"/>
        </a:p>
      </dgm:t>
    </dgm:pt>
    <dgm:pt modelId="{301F8A12-2B80-4F31-AA58-5A9FF815E78F}">
      <dgm:prSet phldrT="[文本]">
        <dgm:style>
          <a:lnRef idx="2">
            <a:schemeClr val="accent6"/>
          </a:lnRef>
          <a:fillRef idx="1">
            <a:schemeClr val="lt1"/>
          </a:fillRef>
          <a:effectRef idx="0">
            <a:schemeClr val="accent6"/>
          </a:effectRef>
          <a:fontRef idx="minor">
            <a:schemeClr val="dk1"/>
          </a:fontRef>
        </dgm:style>
      </dgm:prSet>
      <dgm:spPr/>
      <dgm:t>
        <a:bodyPr/>
        <a:lstStyle/>
        <a:p>
          <a:r>
            <a:rPr lang="en-US" altLang="zh-CN" dirty="0">
              <a:ea typeface="微软雅黑" panose="020B0503020204020204" pitchFamily="34" charset="-122"/>
              <a:cs typeface="微软雅黑" panose="020B0503020204020204" pitchFamily="34" charset="-122"/>
            </a:rPr>
            <a:t>4</a:t>
          </a:r>
          <a:r>
            <a:rPr lang="zh-CN" altLang="en-US" dirty="0">
              <a:ea typeface="微软雅黑" panose="020B0503020204020204" pitchFamily="34" charset="-122"/>
              <a:cs typeface="微软雅黑" panose="020B0503020204020204" pitchFamily="34" charset="-122"/>
            </a:rPr>
            <a:t>个角度</a:t>
          </a:r>
          <a:endParaRPr lang="zh-CN" altLang="en-US" dirty="0"/>
        </a:p>
      </dgm:t>
    </dgm:pt>
    <dgm:pt modelId="{6BCB7CD1-BF4A-4EF8-9465-5EC2F09165D2}" type="parTrans" cxnId="{7B99DBB7-58A5-4F60-A1F1-D9967ACE1E62}">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EC183C5-7333-4704-A639-7E0A012F334F}" type="sibTrans" cxnId="{7B99DBB7-58A5-4F60-A1F1-D9967ACE1E62}">
      <dgm:prSet/>
      <dgm:spPr/>
      <dgm:t>
        <a:bodyPr/>
        <a:lstStyle/>
        <a:p>
          <a:endParaRPr lang="zh-CN" altLang="en-US"/>
        </a:p>
      </dgm:t>
    </dgm:pt>
    <dgm:pt modelId="{B133C108-3378-4B4E-ADAE-6238014C7C86}">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ea typeface="微软雅黑" panose="020B0503020204020204" pitchFamily="34" charset="-122"/>
              <a:cs typeface="微软雅黑" panose="020B0503020204020204" pitchFamily="34" charset="-122"/>
            </a:rPr>
            <a:t>世界旅游组织</a:t>
          </a:r>
          <a:endParaRPr lang="zh-CN" altLang="en-US" dirty="0"/>
        </a:p>
      </dgm:t>
    </dgm:pt>
    <dgm:pt modelId="{D5BED968-47BC-4921-8BF4-47C2CAF38F59}" type="parTrans" cxnId="{9CBEE48E-E672-4607-A8EE-B5BC0ECC4883}">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E1A3E4C2-5241-4A4F-86F5-573B83CEC3A2}" type="sibTrans" cxnId="{9CBEE48E-E672-4607-A8EE-B5BC0ECC4883}">
      <dgm:prSet/>
      <dgm:spPr/>
      <dgm:t>
        <a:bodyPr/>
        <a:lstStyle/>
        <a:p>
          <a:endParaRPr lang="zh-CN" altLang="en-US"/>
        </a:p>
      </dgm:t>
    </dgm:pt>
    <dgm:pt modelId="{EB3D2A8A-5B21-4F9D-A18A-FB0E409323E1}">
      <dgm:prSet phldrT="[文本]">
        <dgm:style>
          <a:lnRef idx="2">
            <a:schemeClr val="accent6"/>
          </a:lnRef>
          <a:fillRef idx="1">
            <a:schemeClr val="lt1"/>
          </a:fillRef>
          <a:effectRef idx="0">
            <a:schemeClr val="accent6"/>
          </a:effectRef>
          <a:fontRef idx="minor">
            <a:schemeClr val="dk1"/>
          </a:fontRef>
        </dgm:style>
      </dgm:prSet>
      <dgm:spPr/>
      <dgm:t>
        <a:bodyPr/>
        <a:lstStyle/>
        <a:p>
          <a:r>
            <a:rPr lang="zh-CN" altLang="en-US" dirty="0">
              <a:ea typeface="微软雅黑" panose="020B0503020204020204" pitchFamily="34" charset="-122"/>
              <a:cs typeface="微软雅黑" panose="020B0503020204020204" pitchFamily="34" charset="-122"/>
            </a:rPr>
            <a:t>国家角度</a:t>
          </a:r>
          <a:endParaRPr lang="zh-CN" altLang="en-US" dirty="0"/>
        </a:p>
      </dgm:t>
    </dgm:pt>
    <dgm:pt modelId="{ED586BB0-45BC-40B5-BDE4-0BEECAC51244}" type="parTrans" cxnId="{6507B486-818B-45DD-8059-60E528D8A33A}">
      <dgm:prSet>
        <dgm:style>
          <a:lnRef idx="2">
            <a:schemeClr val="accent6"/>
          </a:lnRef>
          <a:fillRef idx="1">
            <a:schemeClr val="lt1"/>
          </a:fillRef>
          <a:effectRef idx="0">
            <a:schemeClr val="accent6"/>
          </a:effectRef>
          <a:fontRef idx="minor">
            <a:schemeClr val="dk1"/>
          </a:fontRef>
        </dgm:style>
      </dgm:prSet>
      <dgm:spPr/>
      <dgm:t>
        <a:bodyPr/>
        <a:lstStyle/>
        <a:p>
          <a:endParaRPr lang="zh-CN" altLang="en-US"/>
        </a:p>
      </dgm:t>
    </dgm:pt>
    <dgm:pt modelId="{AFE23D18-EF9E-4DBD-8C46-45BBCBD25CF1}" type="sibTrans" cxnId="{6507B486-818B-45DD-8059-60E528D8A33A}">
      <dgm:prSet/>
      <dgm:spPr/>
      <dgm:t>
        <a:bodyPr/>
        <a:lstStyle/>
        <a:p>
          <a:endParaRPr lang="zh-CN" altLang="en-US"/>
        </a:p>
      </dgm:t>
    </dgm:pt>
    <dgm:pt modelId="{15B11FC4-C89B-4C3B-850C-7320181BD4FA}" type="pres">
      <dgm:prSet presAssocID="{52C000D3-45DF-4E42-ACB8-38451B659D6B}" presName="diagram" presStyleCnt="0">
        <dgm:presLayoutVars>
          <dgm:chPref val="1"/>
          <dgm:dir/>
          <dgm:animOne val="branch"/>
          <dgm:animLvl val="lvl"/>
          <dgm:resizeHandles val="exact"/>
        </dgm:presLayoutVars>
      </dgm:prSet>
      <dgm:spPr/>
    </dgm:pt>
    <dgm:pt modelId="{9AF8342C-586D-4391-8CDC-A778041D7D02}" type="pres">
      <dgm:prSet presAssocID="{60474AFF-168D-43B4-843B-3448F07DF4E2}" presName="root1" presStyleCnt="0"/>
      <dgm:spPr/>
    </dgm:pt>
    <dgm:pt modelId="{63A5E978-8E33-4658-B293-9A363ECBD326}" type="pres">
      <dgm:prSet presAssocID="{60474AFF-168D-43B4-843B-3448F07DF4E2}" presName="LevelOneTextNode" presStyleLbl="node0" presStyleIdx="0" presStyleCnt="1" custScaleX="69214">
        <dgm:presLayoutVars>
          <dgm:chPref val="3"/>
        </dgm:presLayoutVars>
      </dgm:prSet>
      <dgm:spPr/>
    </dgm:pt>
    <dgm:pt modelId="{F3A9975D-D089-4999-B95D-72C8D549624A}" type="pres">
      <dgm:prSet presAssocID="{60474AFF-168D-43B4-843B-3448F07DF4E2}" presName="level2hierChild" presStyleCnt="0"/>
      <dgm:spPr/>
    </dgm:pt>
    <dgm:pt modelId="{80FE0DD5-F749-4EAA-8F09-A374D17F7692}" type="pres">
      <dgm:prSet presAssocID="{6BCB7CD1-BF4A-4EF8-9465-5EC2F09165D2}" presName="conn2-1" presStyleLbl="parChTrans1D2" presStyleIdx="0" presStyleCnt="3" custScaleX="2000000"/>
      <dgm:spPr/>
    </dgm:pt>
    <dgm:pt modelId="{228ECF8A-ECF0-461B-83D9-86801801E10F}" type="pres">
      <dgm:prSet presAssocID="{6BCB7CD1-BF4A-4EF8-9465-5EC2F09165D2}" presName="connTx" presStyleLbl="parChTrans1D2" presStyleIdx="0" presStyleCnt="3"/>
      <dgm:spPr/>
    </dgm:pt>
    <dgm:pt modelId="{37EF7FDB-351F-43D8-AC78-AD23F5191CE2}" type="pres">
      <dgm:prSet presAssocID="{301F8A12-2B80-4F31-AA58-5A9FF815E78F}" presName="root2" presStyleCnt="0"/>
      <dgm:spPr/>
    </dgm:pt>
    <dgm:pt modelId="{8233EDD8-B913-463B-A565-98A4213E6852}" type="pres">
      <dgm:prSet presAssocID="{301F8A12-2B80-4F31-AA58-5A9FF815E78F}" presName="LevelTwoTextNode" presStyleLbl="node2" presStyleIdx="0" presStyleCnt="3" custScaleX="116076">
        <dgm:presLayoutVars>
          <dgm:chPref val="3"/>
        </dgm:presLayoutVars>
      </dgm:prSet>
      <dgm:spPr/>
    </dgm:pt>
    <dgm:pt modelId="{A931A17A-A5CD-4295-B8F8-726DFB4667E0}" type="pres">
      <dgm:prSet presAssocID="{301F8A12-2B80-4F31-AA58-5A9FF815E78F}" presName="level3hierChild" presStyleCnt="0"/>
      <dgm:spPr/>
    </dgm:pt>
    <dgm:pt modelId="{28C476A5-2FCC-4F7C-9788-63832391F95A}" type="pres">
      <dgm:prSet presAssocID="{D5BED968-47BC-4921-8BF4-47C2CAF38F59}" presName="conn2-1" presStyleLbl="parChTrans1D2" presStyleIdx="1" presStyleCnt="3" custScaleX="2000000"/>
      <dgm:spPr/>
    </dgm:pt>
    <dgm:pt modelId="{E43AE04E-D95C-4122-990C-B35092C63102}" type="pres">
      <dgm:prSet presAssocID="{D5BED968-47BC-4921-8BF4-47C2CAF38F59}" presName="connTx" presStyleLbl="parChTrans1D2" presStyleIdx="1" presStyleCnt="3"/>
      <dgm:spPr/>
    </dgm:pt>
    <dgm:pt modelId="{E422502C-CCD2-45E6-8FBE-9501C8BCEA72}" type="pres">
      <dgm:prSet presAssocID="{B133C108-3378-4B4E-ADAE-6238014C7C86}" presName="root2" presStyleCnt="0"/>
      <dgm:spPr/>
    </dgm:pt>
    <dgm:pt modelId="{3A429031-4335-4A84-B38E-9047BD437B65}" type="pres">
      <dgm:prSet presAssocID="{B133C108-3378-4B4E-ADAE-6238014C7C86}" presName="LevelTwoTextNode" presStyleLbl="node2" presStyleIdx="1" presStyleCnt="3" custScaleX="116076">
        <dgm:presLayoutVars>
          <dgm:chPref val="3"/>
        </dgm:presLayoutVars>
      </dgm:prSet>
      <dgm:spPr/>
    </dgm:pt>
    <dgm:pt modelId="{BBE92990-0954-42DA-9614-2A39C211E61B}" type="pres">
      <dgm:prSet presAssocID="{B133C108-3378-4B4E-ADAE-6238014C7C86}" presName="level3hierChild" presStyleCnt="0"/>
      <dgm:spPr/>
    </dgm:pt>
    <dgm:pt modelId="{E5ED2BB4-50DB-4763-AC40-0979711152B9}" type="pres">
      <dgm:prSet presAssocID="{ED586BB0-45BC-40B5-BDE4-0BEECAC51244}" presName="conn2-1" presStyleLbl="parChTrans1D2" presStyleIdx="2" presStyleCnt="3" custScaleX="2000000"/>
      <dgm:spPr/>
    </dgm:pt>
    <dgm:pt modelId="{24813D59-C835-4221-83F6-060C98321D95}" type="pres">
      <dgm:prSet presAssocID="{ED586BB0-45BC-40B5-BDE4-0BEECAC51244}" presName="connTx" presStyleLbl="parChTrans1D2" presStyleIdx="2" presStyleCnt="3"/>
      <dgm:spPr/>
    </dgm:pt>
    <dgm:pt modelId="{ECA139A3-EDBE-499E-AE10-D9374BACA9F3}" type="pres">
      <dgm:prSet presAssocID="{EB3D2A8A-5B21-4F9D-A18A-FB0E409323E1}" presName="root2" presStyleCnt="0"/>
      <dgm:spPr/>
    </dgm:pt>
    <dgm:pt modelId="{45792ADB-E741-48AD-94FD-9615C0861DD8}" type="pres">
      <dgm:prSet presAssocID="{EB3D2A8A-5B21-4F9D-A18A-FB0E409323E1}" presName="LevelTwoTextNode" presStyleLbl="node2" presStyleIdx="2" presStyleCnt="3" custScaleX="116076">
        <dgm:presLayoutVars>
          <dgm:chPref val="3"/>
        </dgm:presLayoutVars>
      </dgm:prSet>
      <dgm:spPr/>
    </dgm:pt>
    <dgm:pt modelId="{5990B649-1B8F-462A-B873-C99013F037E3}" type="pres">
      <dgm:prSet presAssocID="{EB3D2A8A-5B21-4F9D-A18A-FB0E409323E1}" presName="level3hierChild" presStyleCnt="0"/>
      <dgm:spPr/>
    </dgm:pt>
  </dgm:ptLst>
  <dgm:cxnLst>
    <dgm:cxn modelId="{A4305110-0B25-4911-B18E-B69755B52F03}" type="presOf" srcId="{60474AFF-168D-43B4-843B-3448F07DF4E2}" destId="{63A5E978-8E33-4658-B293-9A363ECBD326}" srcOrd="0" destOrd="0" presId="urn:microsoft.com/office/officeart/2005/8/layout/hierarchy2"/>
    <dgm:cxn modelId="{B53C271A-A639-45C7-8827-475554B968D2}" type="presOf" srcId="{301F8A12-2B80-4F31-AA58-5A9FF815E78F}" destId="{8233EDD8-B913-463B-A565-98A4213E6852}" srcOrd="0" destOrd="0" presId="urn:microsoft.com/office/officeart/2005/8/layout/hierarchy2"/>
    <dgm:cxn modelId="{68F4871D-D572-4A40-A605-1D37B08B6712}" type="presOf" srcId="{EB3D2A8A-5B21-4F9D-A18A-FB0E409323E1}" destId="{45792ADB-E741-48AD-94FD-9615C0861DD8}" srcOrd="0" destOrd="0" presId="urn:microsoft.com/office/officeart/2005/8/layout/hierarchy2"/>
    <dgm:cxn modelId="{61DFED20-0BF4-4EDD-B230-FF0F11AE766F}" type="presOf" srcId="{6BCB7CD1-BF4A-4EF8-9465-5EC2F09165D2}" destId="{228ECF8A-ECF0-461B-83D9-86801801E10F}" srcOrd="1" destOrd="0" presId="urn:microsoft.com/office/officeart/2005/8/layout/hierarchy2"/>
    <dgm:cxn modelId="{A3EE1225-47AA-44C9-8E7B-2DFC1FFA429A}" type="presOf" srcId="{D5BED968-47BC-4921-8BF4-47C2CAF38F59}" destId="{E43AE04E-D95C-4122-990C-B35092C63102}" srcOrd="1" destOrd="0" presId="urn:microsoft.com/office/officeart/2005/8/layout/hierarchy2"/>
    <dgm:cxn modelId="{DCC3E237-D30C-4738-B386-43AC022F2982}" type="presOf" srcId="{52C000D3-45DF-4E42-ACB8-38451B659D6B}" destId="{15B11FC4-C89B-4C3B-850C-7320181BD4FA}" srcOrd="0" destOrd="0" presId="urn:microsoft.com/office/officeart/2005/8/layout/hierarchy2"/>
    <dgm:cxn modelId="{5DE08342-EAFE-4B4A-B65E-87B5E97BF3A4}" type="presOf" srcId="{ED586BB0-45BC-40B5-BDE4-0BEECAC51244}" destId="{E5ED2BB4-50DB-4763-AC40-0979711152B9}" srcOrd="0" destOrd="0" presId="urn:microsoft.com/office/officeart/2005/8/layout/hierarchy2"/>
    <dgm:cxn modelId="{303FA465-9CC3-4C3D-921F-99105893038B}" type="presOf" srcId="{D5BED968-47BC-4921-8BF4-47C2CAF38F59}" destId="{28C476A5-2FCC-4F7C-9788-63832391F95A}" srcOrd="0" destOrd="0" presId="urn:microsoft.com/office/officeart/2005/8/layout/hierarchy2"/>
    <dgm:cxn modelId="{C33D3D69-AE8A-4576-A2A1-65D0D04F1533}" type="presOf" srcId="{B133C108-3378-4B4E-ADAE-6238014C7C86}" destId="{3A429031-4335-4A84-B38E-9047BD437B65}" srcOrd="0" destOrd="0" presId="urn:microsoft.com/office/officeart/2005/8/layout/hierarchy2"/>
    <dgm:cxn modelId="{65A6ED52-4351-4768-9769-75D2C6C1F057}" srcId="{52C000D3-45DF-4E42-ACB8-38451B659D6B}" destId="{60474AFF-168D-43B4-843B-3448F07DF4E2}" srcOrd="0" destOrd="0" parTransId="{D5EC5439-E81D-4FA1-896E-8645D59A67FD}" sibTransId="{B71C5153-762D-423C-9C09-495C44976960}"/>
    <dgm:cxn modelId="{6507B486-818B-45DD-8059-60E528D8A33A}" srcId="{60474AFF-168D-43B4-843B-3448F07DF4E2}" destId="{EB3D2A8A-5B21-4F9D-A18A-FB0E409323E1}" srcOrd="2" destOrd="0" parTransId="{ED586BB0-45BC-40B5-BDE4-0BEECAC51244}" sibTransId="{AFE23D18-EF9E-4DBD-8C46-45BBCBD25CF1}"/>
    <dgm:cxn modelId="{9CBEE48E-E672-4607-A8EE-B5BC0ECC4883}" srcId="{60474AFF-168D-43B4-843B-3448F07DF4E2}" destId="{B133C108-3378-4B4E-ADAE-6238014C7C86}" srcOrd="1" destOrd="0" parTransId="{D5BED968-47BC-4921-8BF4-47C2CAF38F59}" sibTransId="{E1A3E4C2-5241-4A4F-86F5-573B83CEC3A2}"/>
    <dgm:cxn modelId="{7B99DBB7-58A5-4F60-A1F1-D9967ACE1E62}" srcId="{60474AFF-168D-43B4-843B-3448F07DF4E2}" destId="{301F8A12-2B80-4F31-AA58-5A9FF815E78F}" srcOrd="0" destOrd="0" parTransId="{6BCB7CD1-BF4A-4EF8-9465-5EC2F09165D2}" sibTransId="{EEC183C5-7333-4704-A639-7E0A012F334F}"/>
    <dgm:cxn modelId="{B828F6BD-DA5D-4118-B45F-2A36F96725D2}" type="presOf" srcId="{ED586BB0-45BC-40B5-BDE4-0BEECAC51244}" destId="{24813D59-C835-4221-83F6-060C98321D95}" srcOrd="1" destOrd="0" presId="urn:microsoft.com/office/officeart/2005/8/layout/hierarchy2"/>
    <dgm:cxn modelId="{4BC41BE8-B421-4908-A6DC-DF104BA2E4FF}" type="presOf" srcId="{6BCB7CD1-BF4A-4EF8-9465-5EC2F09165D2}" destId="{80FE0DD5-F749-4EAA-8F09-A374D17F7692}" srcOrd="0" destOrd="0" presId="urn:microsoft.com/office/officeart/2005/8/layout/hierarchy2"/>
    <dgm:cxn modelId="{6FCC6D1D-6984-4EE4-90F4-06E958F226E2}" type="presParOf" srcId="{15B11FC4-C89B-4C3B-850C-7320181BD4FA}" destId="{9AF8342C-586D-4391-8CDC-A778041D7D02}" srcOrd="0" destOrd="0" presId="urn:microsoft.com/office/officeart/2005/8/layout/hierarchy2"/>
    <dgm:cxn modelId="{DF583858-E2F7-4442-96E5-BB40F631111B}" type="presParOf" srcId="{9AF8342C-586D-4391-8CDC-A778041D7D02}" destId="{63A5E978-8E33-4658-B293-9A363ECBD326}" srcOrd="0" destOrd="0" presId="urn:microsoft.com/office/officeart/2005/8/layout/hierarchy2"/>
    <dgm:cxn modelId="{BD74D4F4-0D00-4CA9-92DC-8CCCA07C4CE4}" type="presParOf" srcId="{9AF8342C-586D-4391-8CDC-A778041D7D02}" destId="{F3A9975D-D089-4999-B95D-72C8D549624A}" srcOrd="1" destOrd="0" presId="urn:microsoft.com/office/officeart/2005/8/layout/hierarchy2"/>
    <dgm:cxn modelId="{0A088D47-494E-4CBC-86A2-9BE31250DDA5}" type="presParOf" srcId="{F3A9975D-D089-4999-B95D-72C8D549624A}" destId="{80FE0DD5-F749-4EAA-8F09-A374D17F7692}" srcOrd="0" destOrd="0" presId="urn:microsoft.com/office/officeart/2005/8/layout/hierarchy2"/>
    <dgm:cxn modelId="{FB1DDB14-8C66-4419-93D3-6F6D030C67CF}" type="presParOf" srcId="{80FE0DD5-F749-4EAA-8F09-A374D17F7692}" destId="{228ECF8A-ECF0-461B-83D9-86801801E10F}" srcOrd="0" destOrd="0" presId="urn:microsoft.com/office/officeart/2005/8/layout/hierarchy2"/>
    <dgm:cxn modelId="{CBEFE68F-477E-4B74-B9F0-A9AF2E08CE32}" type="presParOf" srcId="{F3A9975D-D089-4999-B95D-72C8D549624A}" destId="{37EF7FDB-351F-43D8-AC78-AD23F5191CE2}" srcOrd="1" destOrd="0" presId="urn:microsoft.com/office/officeart/2005/8/layout/hierarchy2"/>
    <dgm:cxn modelId="{16F5B693-377B-4C1F-A9F3-C101CE5957E0}" type="presParOf" srcId="{37EF7FDB-351F-43D8-AC78-AD23F5191CE2}" destId="{8233EDD8-B913-463B-A565-98A4213E6852}" srcOrd="0" destOrd="0" presId="urn:microsoft.com/office/officeart/2005/8/layout/hierarchy2"/>
    <dgm:cxn modelId="{4DCB0B63-FF0C-4079-9654-63F9CEB73B8B}" type="presParOf" srcId="{37EF7FDB-351F-43D8-AC78-AD23F5191CE2}" destId="{A931A17A-A5CD-4295-B8F8-726DFB4667E0}" srcOrd="1" destOrd="0" presId="urn:microsoft.com/office/officeart/2005/8/layout/hierarchy2"/>
    <dgm:cxn modelId="{64C7EC98-5CEC-4809-A4A9-9C23E723952C}" type="presParOf" srcId="{F3A9975D-D089-4999-B95D-72C8D549624A}" destId="{28C476A5-2FCC-4F7C-9788-63832391F95A}" srcOrd="2" destOrd="0" presId="urn:microsoft.com/office/officeart/2005/8/layout/hierarchy2"/>
    <dgm:cxn modelId="{B34D7C79-24ED-42D1-9867-EAA5C45CB50C}" type="presParOf" srcId="{28C476A5-2FCC-4F7C-9788-63832391F95A}" destId="{E43AE04E-D95C-4122-990C-B35092C63102}" srcOrd="0" destOrd="0" presId="urn:microsoft.com/office/officeart/2005/8/layout/hierarchy2"/>
    <dgm:cxn modelId="{F68AF190-A8B3-40CE-A4AC-B2DE2403C84C}" type="presParOf" srcId="{F3A9975D-D089-4999-B95D-72C8D549624A}" destId="{E422502C-CCD2-45E6-8FBE-9501C8BCEA72}" srcOrd="3" destOrd="0" presId="urn:microsoft.com/office/officeart/2005/8/layout/hierarchy2"/>
    <dgm:cxn modelId="{5E3D52E9-48EE-417D-B6D8-70F7B1B3B19E}" type="presParOf" srcId="{E422502C-CCD2-45E6-8FBE-9501C8BCEA72}" destId="{3A429031-4335-4A84-B38E-9047BD437B65}" srcOrd="0" destOrd="0" presId="urn:microsoft.com/office/officeart/2005/8/layout/hierarchy2"/>
    <dgm:cxn modelId="{2A0AE1C5-895F-4C96-9C05-EC75089A0B8F}" type="presParOf" srcId="{E422502C-CCD2-45E6-8FBE-9501C8BCEA72}" destId="{BBE92990-0954-42DA-9614-2A39C211E61B}" srcOrd="1" destOrd="0" presId="urn:microsoft.com/office/officeart/2005/8/layout/hierarchy2"/>
    <dgm:cxn modelId="{920DB6E9-4ACE-4D9E-AEA1-C880BA04287E}" type="presParOf" srcId="{F3A9975D-D089-4999-B95D-72C8D549624A}" destId="{E5ED2BB4-50DB-4763-AC40-0979711152B9}" srcOrd="4" destOrd="0" presId="urn:microsoft.com/office/officeart/2005/8/layout/hierarchy2"/>
    <dgm:cxn modelId="{0566E4BE-3366-4A01-B38F-E8557DAF4797}" type="presParOf" srcId="{E5ED2BB4-50DB-4763-AC40-0979711152B9}" destId="{24813D59-C835-4221-83F6-060C98321D95}" srcOrd="0" destOrd="0" presId="urn:microsoft.com/office/officeart/2005/8/layout/hierarchy2"/>
    <dgm:cxn modelId="{6FD66BCB-6939-4814-B848-7C14E833EE4E}" type="presParOf" srcId="{F3A9975D-D089-4999-B95D-72C8D549624A}" destId="{ECA139A3-EDBE-499E-AE10-D9374BACA9F3}" srcOrd="5" destOrd="0" presId="urn:microsoft.com/office/officeart/2005/8/layout/hierarchy2"/>
    <dgm:cxn modelId="{6B500672-BE8C-4C60-A183-9344A718C74D}" type="presParOf" srcId="{ECA139A3-EDBE-499E-AE10-D9374BACA9F3}" destId="{45792ADB-E741-48AD-94FD-9615C0861DD8}" srcOrd="0" destOrd="0" presId="urn:microsoft.com/office/officeart/2005/8/layout/hierarchy2"/>
    <dgm:cxn modelId="{70AA35F0-E778-4EBA-8DA2-247B10C9DE98}" type="presParOf" srcId="{ECA139A3-EDBE-499E-AE10-D9374BACA9F3}" destId="{5990B649-1B8F-462A-B873-C99013F037E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E4FF3-2EC1-40A8-99D9-17E018C89B80}">
      <dsp:nvSpPr>
        <dsp:cNvPr id="0" name=""/>
        <dsp:cNvSpPr/>
      </dsp:nvSpPr>
      <dsp:spPr>
        <a:xfrm>
          <a:off x="713830" y="1645557"/>
          <a:ext cx="2232078" cy="1688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zh-CN" altLang="en-US" sz="4400" kern="1200" dirty="0"/>
            <a:t>什么是旅游</a:t>
          </a:r>
        </a:p>
      </dsp:txBody>
      <dsp:txXfrm>
        <a:off x="763277" y="1695004"/>
        <a:ext cx="2133184" cy="1589350"/>
      </dsp:txXfrm>
    </dsp:sp>
    <dsp:sp modelId="{B0DBD030-5EA3-4B10-9F78-58F6135A5E89}">
      <dsp:nvSpPr>
        <dsp:cNvPr id="0" name=""/>
        <dsp:cNvSpPr/>
      </dsp:nvSpPr>
      <dsp:spPr>
        <a:xfrm rot="17364355">
          <a:off x="2501333" y="1852899"/>
          <a:ext cx="1331582" cy="17626"/>
        </a:xfrm>
        <a:custGeom>
          <a:avLst/>
          <a:gdLst/>
          <a:ahLst/>
          <a:cxnLst/>
          <a:rect l="0" t="0" r="0" b="0"/>
          <a:pathLst>
            <a:path>
              <a:moveTo>
                <a:pt x="0" y="8813"/>
              </a:moveTo>
              <a:lnTo>
                <a:pt x="1331582" y="8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2501333" y="1828423"/>
        <a:ext cx="1331582" cy="66579"/>
      </dsp:txXfrm>
    </dsp:sp>
    <dsp:sp modelId="{935F9529-C850-4110-BD7D-93928663A275}">
      <dsp:nvSpPr>
        <dsp:cNvPr id="0" name=""/>
        <dsp:cNvSpPr/>
      </dsp:nvSpPr>
      <dsp:spPr>
        <a:xfrm>
          <a:off x="3388339" y="389624"/>
          <a:ext cx="2232078" cy="1688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t>4</a:t>
          </a:r>
          <a:r>
            <a:rPr lang="zh-CN" altLang="en-US" sz="3600" kern="1200" dirty="0"/>
            <a:t>个角度</a:t>
          </a:r>
        </a:p>
      </dsp:txBody>
      <dsp:txXfrm>
        <a:off x="3437786" y="439071"/>
        <a:ext cx="2133184" cy="1589350"/>
      </dsp:txXfrm>
    </dsp:sp>
    <dsp:sp modelId="{BD3A5B36-31F4-4C55-AFC4-D681EFA50B8D}">
      <dsp:nvSpPr>
        <dsp:cNvPr id="0" name=""/>
        <dsp:cNvSpPr/>
      </dsp:nvSpPr>
      <dsp:spPr>
        <a:xfrm rot="17692822">
          <a:off x="5315838" y="747938"/>
          <a:ext cx="1051588" cy="17626"/>
        </a:xfrm>
        <a:custGeom>
          <a:avLst/>
          <a:gdLst/>
          <a:ahLst/>
          <a:cxnLst/>
          <a:rect l="0" t="0" r="0" b="0"/>
          <a:pathLst>
            <a:path>
              <a:moveTo>
                <a:pt x="0" y="8813"/>
              </a:moveTo>
              <a:lnTo>
                <a:pt x="1051588" y="8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5315838" y="730462"/>
        <a:ext cx="1051588" cy="52579"/>
      </dsp:txXfrm>
    </dsp:sp>
    <dsp:sp modelId="{49AAF719-31A3-4F4C-86D1-A1CF989C03EF}">
      <dsp:nvSpPr>
        <dsp:cNvPr id="0" name=""/>
        <dsp:cNvSpPr/>
      </dsp:nvSpPr>
      <dsp:spPr>
        <a:xfrm>
          <a:off x="6062847" y="3239"/>
          <a:ext cx="5061536" cy="553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旅游者</a:t>
          </a:r>
        </a:p>
      </dsp:txBody>
      <dsp:txXfrm>
        <a:off x="6079045" y="19437"/>
        <a:ext cx="5029140" cy="520640"/>
      </dsp:txXfrm>
    </dsp:sp>
    <dsp:sp modelId="{DF494148-06E2-49D4-856C-CD081F3A11FA}">
      <dsp:nvSpPr>
        <dsp:cNvPr id="0" name=""/>
        <dsp:cNvSpPr/>
      </dsp:nvSpPr>
      <dsp:spPr>
        <a:xfrm rot="19457599">
          <a:off x="5569205" y="1065935"/>
          <a:ext cx="544853" cy="17626"/>
        </a:xfrm>
        <a:custGeom>
          <a:avLst/>
          <a:gdLst/>
          <a:ahLst/>
          <a:cxnLst/>
          <a:rect l="0" t="0" r="0" b="0"/>
          <a:pathLst>
            <a:path>
              <a:moveTo>
                <a:pt x="0" y="8813"/>
              </a:moveTo>
              <a:lnTo>
                <a:pt x="544853" y="8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5569205" y="1061127"/>
        <a:ext cx="544853" cy="27242"/>
      </dsp:txXfrm>
    </dsp:sp>
    <dsp:sp modelId="{00C0B84B-C3AE-4661-A484-80B456CD4C04}">
      <dsp:nvSpPr>
        <dsp:cNvPr id="0" name=""/>
        <dsp:cNvSpPr/>
      </dsp:nvSpPr>
      <dsp:spPr>
        <a:xfrm>
          <a:off x="6062847" y="639232"/>
          <a:ext cx="5061536" cy="553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提供旅游商品和服务的行业</a:t>
          </a:r>
        </a:p>
      </dsp:txBody>
      <dsp:txXfrm>
        <a:off x="6079045" y="655430"/>
        <a:ext cx="5029140" cy="520640"/>
      </dsp:txXfrm>
    </dsp:sp>
    <dsp:sp modelId="{C9B3217E-5D3D-446A-9D58-28C2AB5D0691}">
      <dsp:nvSpPr>
        <dsp:cNvPr id="0" name=""/>
        <dsp:cNvSpPr/>
      </dsp:nvSpPr>
      <dsp:spPr>
        <a:xfrm rot="2142401">
          <a:off x="5569205" y="1383931"/>
          <a:ext cx="544853" cy="17626"/>
        </a:xfrm>
        <a:custGeom>
          <a:avLst/>
          <a:gdLst/>
          <a:ahLst/>
          <a:cxnLst/>
          <a:rect l="0" t="0" r="0" b="0"/>
          <a:pathLst>
            <a:path>
              <a:moveTo>
                <a:pt x="0" y="8813"/>
              </a:moveTo>
              <a:lnTo>
                <a:pt x="544853" y="8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5569205" y="1379123"/>
        <a:ext cx="544853" cy="27242"/>
      </dsp:txXfrm>
    </dsp:sp>
    <dsp:sp modelId="{9AE623C3-72C5-4980-9B86-B23DA57FC43E}">
      <dsp:nvSpPr>
        <dsp:cNvPr id="0" name=""/>
        <dsp:cNvSpPr/>
      </dsp:nvSpPr>
      <dsp:spPr>
        <a:xfrm>
          <a:off x="6062847" y="1275224"/>
          <a:ext cx="5061536" cy="553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旅游接待地政府</a:t>
          </a:r>
        </a:p>
      </dsp:txBody>
      <dsp:txXfrm>
        <a:off x="6079045" y="1291422"/>
        <a:ext cx="5029140" cy="520640"/>
      </dsp:txXfrm>
    </dsp:sp>
    <dsp:sp modelId="{B15C340D-F267-4FB2-88EE-797943ADFA16}">
      <dsp:nvSpPr>
        <dsp:cNvPr id="0" name=""/>
        <dsp:cNvSpPr/>
      </dsp:nvSpPr>
      <dsp:spPr>
        <a:xfrm rot="3907178">
          <a:off x="5315838" y="1701927"/>
          <a:ext cx="1051588" cy="17626"/>
        </a:xfrm>
        <a:custGeom>
          <a:avLst/>
          <a:gdLst/>
          <a:ahLst/>
          <a:cxnLst/>
          <a:rect l="0" t="0" r="0" b="0"/>
          <a:pathLst>
            <a:path>
              <a:moveTo>
                <a:pt x="0" y="8813"/>
              </a:moveTo>
              <a:lnTo>
                <a:pt x="1051588" y="8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5315838" y="1684451"/>
        <a:ext cx="1051588" cy="52579"/>
      </dsp:txXfrm>
    </dsp:sp>
    <dsp:sp modelId="{98AB8AFB-E531-4BC8-9DA5-38E727AD560E}">
      <dsp:nvSpPr>
        <dsp:cNvPr id="0" name=""/>
        <dsp:cNvSpPr/>
      </dsp:nvSpPr>
      <dsp:spPr>
        <a:xfrm>
          <a:off x="6062847" y="1911216"/>
          <a:ext cx="5061536" cy="553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旅游接待地</a:t>
          </a:r>
        </a:p>
      </dsp:txBody>
      <dsp:txXfrm>
        <a:off x="6079045" y="1927414"/>
        <a:ext cx="5029140" cy="520640"/>
      </dsp:txXfrm>
    </dsp:sp>
    <dsp:sp modelId="{E3FF4B9D-8417-4636-BEA5-F6ACECA770DC}">
      <dsp:nvSpPr>
        <dsp:cNvPr id="0" name=""/>
        <dsp:cNvSpPr/>
      </dsp:nvSpPr>
      <dsp:spPr>
        <a:xfrm rot="3546645">
          <a:off x="2771300" y="2788791"/>
          <a:ext cx="717639" cy="17626"/>
        </a:xfrm>
        <a:custGeom>
          <a:avLst/>
          <a:gdLst/>
          <a:ahLst/>
          <a:cxnLst/>
          <a:rect l="0" t="0" r="0" b="0"/>
          <a:pathLst>
            <a:path>
              <a:moveTo>
                <a:pt x="0" y="8813"/>
              </a:moveTo>
              <a:lnTo>
                <a:pt x="717639" y="8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2771300" y="2779663"/>
        <a:ext cx="717639" cy="35881"/>
      </dsp:txXfrm>
    </dsp:sp>
    <dsp:sp modelId="{3187A7B8-385B-4C6D-9FF8-64D13A0FA9C0}">
      <dsp:nvSpPr>
        <dsp:cNvPr id="0" name=""/>
        <dsp:cNvSpPr/>
      </dsp:nvSpPr>
      <dsp:spPr>
        <a:xfrm>
          <a:off x="3314331" y="2437658"/>
          <a:ext cx="2232078" cy="13357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世界旅游组织</a:t>
          </a:r>
        </a:p>
      </dsp:txBody>
      <dsp:txXfrm>
        <a:off x="3353454" y="2476781"/>
        <a:ext cx="2153832" cy="1257498"/>
      </dsp:txXfrm>
    </dsp:sp>
    <dsp:sp modelId="{7D9AA19E-0F72-4F5D-834F-D1B06A8DAA3B}">
      <dsp:nvSpPr>
        <dsp:cNvPr id="0" name=""/>
        <dsp:cNvSpPr/>
      </dsp:nvSpPr>
      <dsp:spPr>
        <a:xfrm rot="4613664">
          <a:off x="2220545" y="3394500"/>
          <a:ext cx="1876135" cy="17626"/>
        </a:xfrm>
        <a:custGeom>
          <a:avLst/>
          <a:gdLst/>
          <a:ahLst/>
          <a:cxnLst/>
          <a:rect l="0" t="0" r="0" b="0"/>
          <a:pathLst>
            <a:path>
              <a:moveTo>
                <a:pt x="0" y="8813"/>
              </a:moveTo>
              <a:lnTo>
                <a:pt x="1876135" y="8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2220545" y="3356410"/>
        <a:ext cx="1876135" cy="93806"/>
      </dsp:txXfrm>
    </dsp:sp>
    <dsp:sp modelId="{0C6D864D-0546-450B-9C57-982EFDC556C8}">
      <dsp:nvSpPr>
        <dsp:cNvPr id="0" name=""/>
        <dsp:cNvSpPr/>
      </dsp:nvSpPr>
      <dsp:spPr>
        <a:xfrm>
          <a:off x="3371316" y="3822926"/>
          <a:ext cx="2232078" cy="988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国家角度</a:t>
          </a:r>
        </a:p>
      </dsp:txBody>
      <dsp:txXfrm>
        <a:off x="3400255" y="3851865"/>
        <a:ext cx="2174200" cy="930166"/>
      </dsp:txXfrm>
    </dsp:sp>
    <dsp:sp modelId="{9E295927-68C0-48D4-8C54-74B5F3DC510F}">
      <dsp:nvSpPr>
        <dsp:cNvPr id="0" name=""/>
        <dsp:cNvSpPr/>
      </dsp:nvSpPr>
      <dsp:spPr>
        <a:xfrm rot="17226162">
          <a:off x="5051967" y="3561524"/>
          <a:ext cx="1562308" cy="17626"/>
        </a:xfrm>
        <a:custGeom>
          <a:avLst/>
          <a:gdLst/>
          <a:ahLst/>
          <a:cxnLst/>
          <a:rect l="0" t="0" r="0" b="0"/>
          <a:pathLst>
            <a:path>
              <a:moveTo>
                <a:pt x="0" y="8813"/>
              </a:moveTo>
              <a:lnTo>
                <a:pt x="1562308" y="8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5051967" y="3531280"/>
        <a:ext cx="1562308" cy="78115"/>
      </dsp:txXfrm>
    </dsp:sp>
    <dsp:sp modelId="{A8ABB745-8AAA-4324-8753-0453B0353E16}">
      <dsp:nvSpPr>
        <dsp:cNvPr id="0" name=""/>
        <dsp:cNvSpPr/>
      </dsp:nvSpPr>
      <dsp:spPr>
        <a:xfrm>
          <a:off x="6062847" y="2547209"/>
          <a:ext cx="3037145" cy="553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美国</a:t>
          </a:r>
        </a:p>
      </dsp:txBody>
      <dsp:txXfrm>
        <a:off x="6079045" y="2563407"/>
        <a:ext cx="3004749" cy="520640"/>
      </dsp:txXfrm>
    </dsp:sp>
    <dsp:sp modelId="{DCBE9094-A5A6-4263-8BFB-68EBB19886D3}">
      <dsp:nvSpPr>
        <dsp:cNvPr id="0" name=""/>
        <dsp:cNvSpPr/>
      </dsp:nvSpPr>
      <dsp:spPr>
        <a:xfrm rot="17891407">
          <a:off x="5346824" y="3879521"/>
          <a:ext cx="972593" cy="17626"/>
        </a:xfrm>
        <a:custGeom>
          <a:avLst/>
          <a:gdLst/>
          <a:ahLst/>
          <a:cxnLst/>
          <a:rect l="0" t="0" r="0" b="0"/>
          <a:pathLst>
            <a:path>
              <a:moveTo>
                <a:pt x="0" y="8813"/>
              </a:moveTo>
              <a:lnTo>
                <a:pt x="972593" y="8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5346824" y="3864019"/>
        <a:ext cx="972593" cy="48629"/>
      </dsp:txXfrm>
    </dsp:sp>
    <dsp:sp modelId="{6121531A-519E-4A84-BBA2-69E97FAC7543}">
      <dsp:nvSpPr>
        <dsp:cNvPr id="0" name=""/>
        <dsp:cNvSpPr/>
      </dsp:nvSpPr>
      <dsp:spPr>
        <a:xfrm>
          <a:off x="6062847" y="3183201"/>
          <a:ext cx="3037145" cy="553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加拿大</a:t>
          </a:r>
        </a:p>
      </dsp:txBody>
      <dsp:txXfrm>
        <a:off x="6079045" y="3199399"/>
        <a:ext cx="3004749" cy="520640"/>
      </dsp:txXfrm>
    </dsp:sp>
    <dsp:sp modelId="{8FC03125-2FE0-4926-8A77-33A42981A525}">
      <dsp:nvSpPr>
        <dsp:cNvPr id="0" name=""/>
        <dsp:cNvSpPr/>
      </dsp:nvSpPr>
      <dsp:spPr>
        <a:xfrm rot="20057286">
          <a:off x="5578149" y="4197517"/>
          <a:ext cx="509942" cy="17626"/>
        </a:xfrm>
        <a:custGeom>
          <a:avLst/>
          <a:gdLst/>
          <a:ahLst/>
          <a:cxnLst/>
          <a:rect l="0" t="0" r="0" b="0"/>
          <a:pathLst>
            <a:path>
              <a:moveTo>
                <a:pt x="0" y="8813"/>
              </a:moveTo>
              <a:lnTo>
                <a:pt x="509942" y="8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5578149" y="4193582"/>
        <a:ext cx="509942" cy="25497"/>
      </dsp:txXfrm>
    </dsp:sp>
    <dsp:sp modelId="{654F024A-100C-476B-BEC4-63149A9CCA74}">
      <dsp:nvSpPr>
        <dsp:cNvPr id="0" name=""/>
        <dsp:cNvSpPr/>
      </dsp:nvSpPr>
      <dsp:spPr>
        <a:xfrm>
          <a:off x="6062847" y="3819193"/>
          <a:ext cx="3037145" cy="553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英国</a:t>
          </a:r>
        </a:p>
      </dsp:txBody>
      <dsp:txXfrm>
        <a:off x="6079045" y="3835391"/>
        <a:ext cx="3004749" cy="520640"/>
      </dsp:txXfrm>
    </dsp:sp>
    <dsp:sp modelId="{9D51F191-0026-462D-99DB-D62439C390D8}">
      <dsp:nvSpPr>
        <dsp:cNvPr id="0" name=""/>
        <dsp:cNvSpPr/>
      </dsp:nvSpPr>
      <dsp:spPr>
        <a:xfrm rot="2524388">
          <a:off x="5523638" y="4515513"/>
          <a:ext cx="618965" cy="17626"/>
        </a:xfrm>
        <a:custGeom>
          <a:avLst/>
          <a:gdLst/>
          <a:ahLst/>
          <a:cxnLst/>
          <a:rect l="0" t="0" r="0" b="0"/>
          <a:pathLst>
            <a:path>
              <a:moveTo>
                <a:pt x="0" y="8813"/>
              </a:moveTo>
              <a:lnTo>
                <a:pt x="618965" y="8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5523638" y="4508852"/>
        <a:ext cx="618965" cy="30948"/>
      </dsp:txXfrm>
    </dsp:sp>
    <dsp:sp modelId="{57EEC9AC-CF15-4233-B7CC-41A75899E654}">
      <dsp:nvSpPr>
        <dsp:cNvPr id="0" name=""/>
        <dsp:cNvSpPr/>
      </dsp:nvSpPr>
      <dsp:spPr>
        <a:xfrm>
          <a:off x="6062847" y="4455186"/>
          <a:ext cx="3037145" cy="553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澳大利亚</a:t>
          </a:r>
        </a:p>
      </dsp:txBody>
      <dsp:txXfrm>
        <a:off x="6079045" y="4471384"/>
        <a:ext cx="3004749" cy="520640"/>
      </dsp:txXfrm>
    </dsp:sp>
    <dsp:sp modelId="{29C4D219-B1E5-4B61-A794-A8F611FE0612}">
      <dsp:nvSpPr>
        <dsp:cNvPr id="0" name=""/>
        <dsp:cNvSpPr/>
      </dsp:nvSpPr>
      <dsp:spPr>
        <a:xfrm rot="3982925">
          <a:off x="5259717" y="4833509"/>
          <a:ext cx="1146807" cy="17626"/>
        </a:xfrm>
        <a:custGeom>
          <a:avLst/>
          <a:gdLst/>
          <a:ahLst/>
          <a:cxnLst/>
          <a:rect l="0" t="0" r="0" b="0"/>
          <a:pathLst>
            <a:path>
              <a:moveTo>
                <a:pt x="0" y="8813"/>
              </a:moveTo>
              <a:lnTo>
                <a:pt x="1146807" y="8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5259717" y="4813652"/>
        <a:ext cx="1146807" cy="57340"/>
      </dsp:txXfrm>
    </dsp:sp>
    <dsp:sp modelId="{02C4D907-CBD7-4EAF-AB91-DB87120C715D}">
      <dsp:nvSpPr>
        <dsp:cNvPr id="0" name=""/>
        <dsp:cNvSpPr/>
      </dsp:nvSpPr>
      <dsp:spPr>
        <a:xfrm>
          <a:off x="6062847" y="5091178"/>
          <a:ext cx="3037145" cy="5530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中国</a:t>
          </a:r>
        </a:p>
      </dsp:txBody>
      <dsp:txXfrm>
        <a:off x="6079045" y="5107376"/>
        <a:ext cx="3004749" cy="5206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E978-8E33-4658-B293-9A363ECBD326}">
      <dsp:nvSpPr>
        <dsp:cNvPr id="0" name=""/>
        <dsp:cNvSpPr/>
      </dsp:nvSpPr>
      <dsp:spPr>
        <a:xfrm>
          <a:off x="212292" y="642560"/>
          <a:ext cx="772381" cy="55796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什么是旅游</a:t>
          </a:r>
        </a:p>
      </dsp:txBody>
      <dsp:txXfrm>
        <a:off x="228634" y="658902"/>
        <a:ext cx="739697" cy="525282"/>
      </dsp:txXfrm>
    </dsp:sp>
    <dsp:sp modelId="{80FE0DD5-F749-4EAA-8F09-A374D17F7692}">
      <dsp:nvSpPr>
        <dsp:cNvPr id="0" name=""/>
        <dsp:cNvSpPr/>
      </dsp:nvSpPr>
      <dsp:spPr>
        <a:xfrm rot="18289469">
          <a:off x="817035" y="573467"/>
          <a:ext cx="781650" cy="54492"/>
        </a:xfrm>
        <a:custGeom>
          <a:avLst/>
          <a:gdLst/>
          <a:ahLst/>
          <a:cxnLst/>
          <a:rect l="0" t="0" r="0" b="0"/>
          <a:pathLst>
            <a:path>
              <a:moveTo>
                <a:pt x="0" y="27246"/>
              </a:moveTo>
              <a:lnTo>
                <a:pt x="78165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7035" y="581172"/>
        <a:ext cx="781650" cy="39082"/>
      </dsp:txXfrm>
    </dsp:sp>
    <dsp:sp modelId="{8233EDD8-B913-463B-A565-98A4213E6852}">
      <dsp:nvSpPr>
        <dsp:cNvPr id="0" name=""/>
        <dsp:cNvSpPr/>
      </dsp:nvSpPr>
      <dsp:spPr>
        <a:xfrm>
          <a:off x="1431046" y="899"/>
          <a:ext cx="1295329" cy="55796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CN" sz="1500" kern="1200" dirty="0">
              <a:ea typeface="微软雅黑" panose="020B0503020204020204" pitchFamily="34" charset="-122"/>
              <a:cs typeface="微软雅黑" panose="020B0503020204020204" pitchFamily="34" charset="-122"/>
            </a:rPr>
            <a:t>4</a:t>
          </a:r>
          <a:r>
            <a:rPr lang="zh-CN" altLang="en-US" sz="1500" kern="1200" dirty="0">
              <a:ea typeface="微软雅黑" panose="020B0503020204020204" pitchFamily="34" charset="-122"/>
              <a:cs typeface="微软雅黑" panose="020B0503020204020204" pitchFamily="34" charset="-122"/>
            </a:rPr>
            <a:t>个角度</a:t>
          </a:r>
          <a:endParaRPr lang="zh-CN" altLang="en-US" sz="1500" kern="1200" dirty="0"/>
        </a:p>
      </dsp:txBody>
      <dsp:txXfrm>
        <a:off x="1447388" y="17241"/>
        <a:ext cx="1262645" cy="525282"/>
      </dsp:txXfrm>
    </dsp:sp>
    <dsp:sp modelId="{28C476A5-2FCC-4F7C-9788-63832391F95A}">
      <dsp:nvSpPr>
        <dsp:cNvPr id="0" name=""/>
        <dsp:cNvSpPr/>
      </dsp:nvSpPr>
      <dsp:spPr>
        <a:xfrm>
          <a:off x="984673" y="894297"/>
          <a:ext cx="446372" cy="54492"/>
        </a:xfrm>
        <a:custGeom>
          <a:avLst/>
          <a:gdLst/>
          <a:ahLst/>
          <a:cxnLst/>
          <a:rect l="0" t="0" r="0" b="0"/>
          <a:pathLst>
            <a:path>
              <a:moveTo>
                <a:pt x="0" y="27246"/>
              </a:moveTo>
              <a:lnTo>
                <a:pt x="446372"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84673" y="910384"/>
        <a:ext cx="446372" cy="22318"/>
      </dsp:txXfrm>
    </dsp:sp>
    <dsp:sp modelId="{3A429031-4335-4A84-B38E-9047BD437B65}">
      <dsp:nvSpPr>
        <dsp:cNvPr id="0" name=""/>
        <dsp:cNvSpPr/>
      </dsp:nvSpPr>
      <dsp:spPr>
        <a:xfrm>
          <a:off x="1431046" y="642560"/>
          <a:ext cx="1295329" cy="55796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ea typeface="微软雅黑" panose="020B0503020204020204" pitchFamily="34" charset="-122"/>
              <a:cs typeface="微软雅黑" panose="020B0503020204020204" pitchFamily="34" charset="-122"/>
            </a:rPr>
            <a:t>世界旅游组织</a:t>
          </a:r>
          <a:endParaRPr lang="zh-CN" altLang="en-US" sz="1500" kern="1200" dirty="0"/>
        </a:p>
      </dsp:txBody>
      <dsp:txXfrm>
        <a:off x="1447388" y="658902"/>
        <a:ext cx="1262645" cy="525282"/>
      </dsp:txXfrm>
    </dsp:sp>
    <dsp:sp modelId="{E5ED2BB4-50DB-4763-AC40-0979711152B9}">
      <dsp:nvSpPr>
        <dsp:cNvPr id="0" name=""/>
        <dsp:cNvSpPr/>
      </dsp:nvSpPr>
      <dsp:spPr>
        <a:xfrm rot="3310531">
          <a:off x="817035" y="1215128"/>
          <a:ext cx="781650" cy="54492"/>
        </a:xfrm>
        <a:custGeom>
          <a:avLst/>
          <a:gdLst/>
          <a:ahLst/>
          <a:cxnLst/>
          <a:rect l="0" t="0" r="0" b="0"/>
          <a:pathLst>
            <a:path>
              <a:moveTo>
                <a:pt x="0" y="27246"/>
              </a:moveTo>
              <a:lnTo>
                <a:pt x="78165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7035" y="1222833"/>
        <a:ext cx="781650" cy="39082"/>
      </dsp:txXfrm>
    </dsp:sp>
    <dsp:sp modelId="{45792ADB-E741-48AD-94FD-9615C0861DD8}">
      <dsp:nvSpPr>
        <dsp:cNvPr id="0" name=""/>
        <dsp:cNvSpPr/>
      </dsp:nvSpPr>
      <dsp:spPr>
        <a:xfrm>
          <a:off x="1431046" y="1284221"/>
          <a:ext cx="1295329" cy="55796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ea typeface="微软雅黑" panose="020B0503020204020204" pitchFamily="34" charset="-122"/>
              <a:cs typeface="微软雅黑" panose="020B0503020204020204" pitchFamily="34" charset="-122"/>
            </a:rPr>
            <a:t>国家角度</a:t>
          </a:r>
          <a:endParaRPr lang="zh-CN" altLang="en-US" sz="1500" kern="1200" dirty="0"/>
        </a:p>
      </dsp:txBody>
      <dsp:txXfrm>
        <a:off x="1447388" y="1300563"/>
        <a:ext cx="1262645" cy="5252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26546-8B78-43A9-9189-5CA1299FEFC7}">
      <dsp:nvSpPr>
        <dsp:cNvPr id="0" name=""/>
        <dsp:cNvSpPr/>
      </dsp:nvSpPr>
      <dsp:spPr>
        <a:xfrm>
          <a:off x="668592" y="2848686"/>
          <a:ext cx="2926815"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大众旅游与新旅游</a:t>
          </a:r>
        </a:p>
      </dsp:txBody>
      <dsp:txXfrm>
        <a:off x="684679" y="2864773"/>
        <a:ext cx="2894641" cy="517070"/>
      </dsp:txXfrm>
    </dsp:sp>
    <dsp:sp modelId="{F4513D43-0969-47F3-ACDF-4C04904E5BA3}">
      <dsp:nvSpPr>
        <dsp:cNvPr id="0" name=""/>
        <dsp:cNvSpPr/>
      </dsp:nvSpPr>
      <dsp:spPr>
        <a:xfrm rot="16874489">
          <a:off x="2688128" y="2010040"/>
          <a:ext cx="2253954" cy="15826"/>
        </a:xfrm>
        <a:custGeom>
          <a:avLst/>
          <a:gdLst/>
          <a:ahLst/>
          <a:cxnLst/>
          <a:rect l="0" t="0" r="0" b="0"/>
          <a:pathLst>
            <a:path>
              <a:moveTo>
                <a:pt x="0" y="7913"/>
              </a:moveTo>
              <a:lnTo>
                <a:pt x="2253954" y="79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633836" y="1961605"/>
        <a:ext cx="2362538" cy="112697"/>
      </dsp:txXfrm>
    </dsp:sp>
    <dsp:sp modelId="{CAE2AE3B-1A72-4761-AF5C-6262C330D32C}">
      <dsp:nvSpPr>
        <dsp:cNvPr id="0" name=""/>
        <dsp:cNvSpPr/>
      </dsp:nvSpPr>
      <dsp:spPr>
        <a:xfrm>
          <a:off x="4034803" y="637976"/>
          <a:ext cx="2926815"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历史背景</a:t>
          </a:r>
        </a:p>
      </dsp:txBody>
      <dsp:txXfrm>
        <a:off x="4050890" y="654063"/>
        <a:ext cx="2894641" cy="517070"/>
      </dsp:txXfrm>
    </dsp:sp>
    <dsp:sp modelId="{6B5AF756-68DB-4169-8985-33B8FC840663}">
      <dsp:nvSpPr>
        <dsp:cNvPr id="0" name=""/>
        <dsp:cNvSpPr/>
      </dsp:nvSpPr>
      <dsp:spPr>
        <a:xfrm rot="18289469">
          <a:off x="6796600" y="588869"/>
          <a:ext cx="769432" cy="15826"/>
        </a:xfrm>
        <a:custGeom>
          <a:avLst/>
          <a:gdLst/>
          <a:ahLst/>
          <a:cxnLst/>
          <a:rect l="0" t="0" r="0" b="0"/>
          <a:pathLst>
            <a:path>
              <a:moveTo>
                <a:pt x="0" y="7913"/>
              </a:moveTo>
              <a:lnTo>
                <a:pt x="769432"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804025" y="577547"/>
        <a:ext cx="754584" cy="38471"/>
      </dsp:txXfrm>
    </dsp:sp>
    <dsp:sp modelId="{73AA2C82-2791-4E3D-ACFE-6276A1DA3358}">
      <dsp:nvSpPr>
        <dsp:cNvPr id="0" name=""/>
        <dsp:cNvSpPr/>
      </dsp:nvSpPr>
      <dsp:spPr>
        <a:xfrm>
          <a:off x="7401015" y="6344"/>
          <a:ext cx="3689255"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大旅游</a:t>
          </a:r>
        </a:p>
      </dsp:txBody>
      <dsp:txXfrm>
        <a:off x="7417102" y="22431"/>
        <a:ext cx="3657081" cy="517070"/>
      </dsp:txXfrm>
    </dsp:sp>
    <dsp:sp modelId="{6CA5FF83-1739-4F0E-9A2D-DA2429C8F871}">
      <dsp:nvSpPr>
        <dsp:cNvPr id="0" name=""/>
        <dsp:cNvSpPr/>
      </dsp:nvSpPr>
      <dsp:spPr>
        <a:xfrm>
          <a:off x="6961619" y="904685"/>
          <a:ext cx="439395" cy="15826"/>
        </a:xfrm>
        <a:custGeom>
          <a:avLst/>
          <a:gdLst/>
          <a:ahLst/>
          <a:cxnLst/>
          <a:rect l="0" t="0" r="0" b="0"/>
          <a:pathLst>
            <a:path>
              <a:moveTo>
                <a:pt x="0" y="7913"/>
              </a:moveTo>
              <a:lnTo>
                <a:pt x="439395"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965859" y="901613"/>
        <a:ext cx="430916" cy="21969"/>
      </dsp:txXfrm>
    </dsp:sp>
    <dsp:sp modelId="{6F65DC54-DF34-4652-88C8-70BAA2C4F98D}">
      <dsp:nvSpPr>
        <dsp:cNvPr id="0" name=""/>
        <dsp:cNvSpPr/>
      </dsp:nvSpPr>
      <dsp:spPr>
        <a:xfrm>
          <a:off x="7401015" y="637976"/>
          <a:ext cx="3689255"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托马斯</a:t>
          </a:r>
          <a:r>
            <a:rPr lang="en-US" altLang="zh-CN" sz="2000" kern="1200" dirty="0"/>
            <a:t>·</a:t>
          </a:r>
          <a:r>
            <a:rPr lang="zh-CN" altLang="en-US" sz="2000" kern="1200" dirty="0"/>
            <a:t>库克</a:t>
          </a:r>
        </a:p>
      </dsp:txBody>
      <dsp:txXfrm>
        <a:off x="7417102" y="654063"/>
        <a:ext cx="3657081" cy="517070"/>
      </dsp:txXfrm>
    </dsp:sp>
    <dsp:sp modelId="{196FB02D-4C99-4237-91DA-6FC5208C5CCE}">
      <dsp:nvSpPr>
        <dsp:cNvPr id="0" name=""/>
        <dsp:cNvSpPr/>
      </dsp:nvSpPr>
      <dsp:spPr>
        <a:xfrm rot="3310531">
          <a:off x="6796600" y="1220501"/>
          <a:ext cx="769432" cy="15826"/>
        </a:xfrm>
        <a:custGeom>
          <a:avLst/>
          <a:gdLst/>
          <a:ahLst/>
          <a:cxnLst/>
          <a:rect l="0" t="0" r="0" b="0"/>
          <a:pathLst>
            <a:path>
              <a:moveTo>
                <a:pt x="0" y="7913"/>
              </a:moveTo>
              <a:lnTo>
                <a:pt x="769432"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804025" y="1209178"/>
        <a:ext cx="754584" cy="38471"/>
      </dsp:txXfrm>
    </dsp:sp>
    <dsp:sp modelId="{617E709D-CDEC-489D-8913-5671DBFF7089}">
      <dsp:nvSpPr>
        <dsp:cNvPr id="0" name=""/>
        <dsp:cNvSpPr/>
      </dsp:nvSpPr>
      <dsp:spPr>
        <a:xfrm>
          <a:off x="7401015" y="1269607"/>
          <a:ext cx="3689255"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第一次利用空中交通的包价度假</a:t>
          </a:r>
        </a:p>
      </dsp:txBody>
      <dsp:txXfrm>
        <a:off x="7417102" y="1285694"/>
        <a:ext cx="3657081" cy="517070"/>
      </dsp:txXfrm>
    </dsp:sp>
    <dsp:sp modelId="{A6B3B543-E534-4C9A-AEFE-258DA4D5EF95}">
      <dsp:nvSpPr>
        <dsp:cNvPr id="0" name=""/>
        <dsp:cNvSpPr/>
      </dsp:nvSpPr>
      <dsp:spPr>
        <a:xfrm>
          <a:off x="3595408" y="3115395"/>
          <a:ext cx="439395" cy="15826"/>
        </a:xfrm>
        <a:custGeom>
          <a:avLst/>
          <a:gdLst/>
          <a:ahLst/>
          <a:cxnLst/>
          <a:rect l="0" t="0" r="0" b="0"/>
          <a:pathLst>
            <a:path>
              <a:moveTo>
                <a:pt x="0" y="7913"/>
              </a:moveTo>
              <a:lnTo>
                <a:pt x="439395" y="79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586156" y="3112324"/>
        <a:ext cx="457898" cy="21969"/>
      </dsp:txXfrm>
    </dsp:sp>
    <dsp:sp modelId="{8739A52B-D038-40C7-A215-9FD5932F35AE}">
      <dsp:nvSpPr>
        <dsp:cNvPr id="0" name=""/>
        <dsp:cNvSpPr/>
      </dsp:nvSpPr>
      <dsp:spPr>
        <a:xfrm>
          <a:off x="4034803" y="2848686"/>
          <a:ext cx="2926815"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大众旅游</a:t>
          </a:r>
        </a:p>
      </dsp:txBody>
      <dsp:txXfrm>
        <a:off x="4050890" y="2864773"/>
        <a:ext cx="2894641" cy="517070"/>
      </dsp:txXfrm>
    </dsp:sp>
    <dsp:sp modelId="{4A2B2607-AFA0-4708-AF1D-9D68E1F8712E}">
      <dsp:nvSpPr>
        <dsp:cNvPr id="0" name=""/>
        <dsp:cNvSpPr/>
      </dsp:nvSpPr>
      <dsp:spPr>
        <a:xfrm rot="17692822">
          <a:off x="6659128" y="2641671"/>
          <a:ext cx="1044377" cy="15826"/>
        </a:xfrm>
        <a:custGeom>
          <a:avLst/>
          <a:gdLst/>
          <a:ahLst/>
          <a:cxnLst/>
          <a:rect l="0" t="0" r="0" b="0"/>
          <a:pathLst>
            <a:path>
              <a:moveTo>
                <a:pt x="0" y="7913"/>
              </a:moveTo>
              <a:lnTo>
                <a:pt x="1044377"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669205" y="2623475"/>
        <a:ext cx="1024223" cy="52218"/>
      </dsp:txXfrm>
    </dsp:sp>
    <dsp:sp modelId="{D78E2B77-57EE-4764-ACD9-E1231C699F2A}">
      <dsp:nvSpPr>
        <dsp:cNvPr id="0" name=""/>
        <dsp:cNvSpPr/>
      </dsp:nvSpPr>
      <dsp:spPr>
        <a:xfrm>
          <a:off x="7401015" y="1901239"/>
          <a:ext cx="1920071"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介绍</a:t>
          </a:r>
        </a:p>
      </dsp:txBody>
      <dsp:txXfrm>
        <a:off x="7417102" y="1917326"/>
        <a:ext cx="1887897" cy="517070"/>
      </dsp:txXfrm>
    </dsp:sp>
    <dsp:sp modelId="{2C0F7E23-E32D-4F0F-957C-AF48745D2AA5}">
      <dsp:nvSpPr>
        <dsp:cNvPr id="0" name=""/>
        <dsp:cNvSpPr/>
      </dsp:nvSpPr>
      <dsp:spPr>
        <a:xfrm rot="19457599">
          <a:off x="6910758" y="2957487"/>
          <a:ext cx="541117" cy="15826"/>
        </a:xfrm>
        <a:custGeom>
          <a:avLst/>
          <a:gdLst/>
          <a:ahLst/>
          <a:cxnLst/>
          <a:rect l="0" t="0" r="0" b="0"/>
          <a:pathLst>
            <a:path>
              <a:moveTo>
                <a:pt x="0" y="7913"/>
              </a:moveTo>
              <a:lnTo>
                <a:pt x="541117"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915979" y="2951873"/>
        <a:ext cx="530675" cy="27055"/>
      </dsp:txXfrm>
    </dsp:sp>
    <dsp:sp modelId="{0D182A8D-DE43-495B-B6A9-70888FA8AE13}">
      <dsp:nvSpPr>
        <dsp:cNvPr id="0" name=""/>
        <dsp:cNvSpPr/>
      </dsp:nvSpPr>
      <dsp:spPr>
        <a:xfrm>
          <a:off x="7401015" y="2532870"/>
          <a:ext cx="1920071"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定义</a:t>
          </a:r>
        </a:p>
      </dsp:txBody>
      <dsp:txXfrm>
        <a:off x="7417102" y="2548957"/>
        <a:ext cx="1887897" cy="517070"/>
      </dsp:txXfrm>
    </dsp:sp>
    <dsp:sp modelId="{E5C05109-A02C-4D96-8294-CA18819611A8}">
      <dsp:nvSpPr>
        <dsp:cNvPr id="0" name=""/>
        <dsp:cNvSpPr/>
      </dsp:nvSpPr>
      <dsp:spPr>
        <a:xfrm rot="2142401">
          <a:off x="6910758" y="3273303"/>
          <a:ext cx="541117" cy="15826"/>
        </a:xfrm>
        <a:custGeom>
          <a:avLst/>
          <a:gdLst/>
          <a:ahLst/>
          <a:cxnLst/>
          <a:rect l="0" t="0" r="0" b="0"/>
          <a:pathLst>
            <a:path>
              <a:moveTo>
                <a:pt x="0" y="7913"/>
              </a:moveTo>
              <a:lnTo>
                <a:pt x="541117"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7167789" y="3267688"/>
        <a:ext cx="27055" cy="27055"/>
      </dsp:txXfrm>
    </dsp:sp>
    <dsp:sp modelId="{E4BE0CDD-D569-4B0A-9D86-3AF21D940570}">
      <dsp:nvSpPr>
        <dsp:cNvPr id="0" name=""/>
        <dsp:cNvSpPr/>
      </dsp:nvSpPr>
      <dsp:spPr>
        <a:xfrm>
          <a:off x="7401015" y="3164502"/>
          <a:ext cx="1925146"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存在情况</a:t>
          </a:r>
        </a:p>
      </dsp:txBody>
      <dsp:txXfrm>
        <a:off x="7417102" y="3180589"/>
        <a:ext cx="1892972" cy="517070"/>
      </dsp:txXfrm>
    </dsp:sp>
    <dsp:sp modelId="{4EBDD1FA-C181-41A3-BBFA-434AD05A04DF}">
      <dsp:nvSpPr>
        <dsp:cNvPr id="0" name=""/>
        <dsp:cNvSpPr/>
      </dsp:nvSpPr>
      <dsp:spPr>
        <a:xfrm rot="3907178">
          <a:off x="6659128" y="3589119"/>
          <a:ext cx="1044377" cy="15826"/>
        </a:xfrm>
        <a:custGeom>
          <a:avLst/>
          <a:gdLst/>
          <a:ahLst/>
          <a:cxnLst/>
          <a:rect l="0" t="0" r="0" b="0"/>
          <a:pathLst>
            <a:path>
              <a:moveTo>
                <a:pt x="0" y="7913"/>
              </a:moveTo>
              <a:lnTo>
                <a:pt x="1044377"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669205" y="3570923"/>
        <a:ext cx="1024223" cy="52218"/>
      </dsp:txXfrm>
    </dsp:sp>
    <dsp:sp modelId="{DAF75359-2BFE-4628-93F1-90C53E8AB3B2}">
      <dsp:nvSpPr>
        <dsp:cNvPr id="0" name=""/>
        <dsp:cNvSpPr/>
      </dsp:nvSpPr>
      <dsp:spPr>
        <a:xfrm>
          <a:off x="7401015" y="3796133"/>
          <a:ext cx="1920071"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演变</a:t>
          </a:r>
        </a:p>
      </dsp:txBody>
      <dsp:txXfrm>
        <a:off x="7417102" y="3812220"/>
        <a:ext cx="1887897" cy="517070"/>
      </dsp:txXfrm>
    </dsp:sp>
    <dsp:sp modelId="{5C72E4F9-0A7E-40FA-B8CD-1B6D7EAA019F}">
      <dsp:nvSpPr>
        <dsp:cNvPr id="0" name=""/>
        <dsp:cNvSpPr/>
      </dsp:nvSpPr>
      <dsp:spPr>
        <a:xfrm rot="4725511">
          <a:off x="2688128" y="4220750"/>
          <a:ext cx="2253954" cy="15826"/>
        </a:xfrm>
        <a:custGeom>
          <a:avLst/>
          <a:gdLst/>
          <a:ahLst/>
          <a:cxnLst/>
          <a:rect l="0" t="0" r="0" b="0"/>
          <a:pathLst>
            <a:path>
              <a:moveTo>
                <a:pt x="0" y="7913"/>
              </a:moveTo>
              <a:lnTo>
                <a:pt x="2253954" y="79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633836" y="4172315"/>
        <a:ext cx="2362538" cy="112697"/>
      </dsp:txXfrm>
    </dsp:sp>
    <dsp:sp modelId="{9C78EA66-270C-4B32-8F22-E72104EB9DAD}">
      <dsp:nvSpPr>
        <dsp:cNvPr id="0" name=""/>
        <dsp:cNvSpPr/>
      </dsp:nvSpPr>
      <dsp:spPr>
        <a:xfrm>
          <a:off x="4034803" y="5059396"/>
          <a:ext cx="2926815"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新旅游</a:t>
          </a:r>
        </a:p>
      </dsp:txBody>
      <dsp:txXfrm>
        <a:off x="4050890" y="5075483"/>
        <a:ext cx="2894641" cy="517070"/>
      </dsp:txXfrm>
    </dsp:sp>
    <dsp:sp modelId="{F97CB8A3-6415-4731-AF94-2D9E306C59E8}">
      <dsp:nvSpPr>
        <dsp:cNvPr id="0" name=""/>
        <dsp:cNvSpPr/>
      </dsp:nvSpPr>
      <dsp:spPr>
        <a:xfrm rot="18289469">
          <a:off x="6796600" y="5010290"/>
          <a:ext cx="769432" cy="15826"/>
        </a:xfrm>
        <a:custGeom>
          <a:avLst/>
          <a:gdLst/>
          <a:ahLst/>
          <a:cxnLst/>
          <a:rect l="0" t="0" r="0" b="0"/>
          <a:pathLst>
            <a:path>
              <a:moveTo>
                <a:pt x="0" y="7913"/>
              </a:moveTo>
              <a:lnTo>
                <a:pt x="769432"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669205" y="4998967"/>
        <a:ext cx="1024223" cy="38471"/>
      </dsp:txXfrm>
    </dsp:sp>
    <dsp:sp modelId="{22F124BD-0D6E-4630-873F-199CD24EFBBF}">
      <dsp:nvSpPr>
        <dsp:cNvPr id="0" name=""/>
        <dsp:cNvSpPr/>
      </dsp:nvSpPr>
      <dsp:spPr>
        <a:xfrm>
          <a:off x="7401015" y="4427765"/>
          <a:ext cx="1875132"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介绍</a:t>
          </a:r>
        </a:p>
      </dsp:txBody>
      <dsp:txXfrm>
        <a:off x="7417102" y="4443852"/>
        <a:ext cx="1842958" cy="517070"/>
      </dsp:txXfrm>
    </dsp:sp>
    <dsp:sp modelId="{5863E8AF-9265-448D-A08B-A9B1D6A9539D}">
      <dsp:nvSpPr>
        <dsp:cNvPr id="0" name=""/>
        <dsp:cNvSpPr/>
      </dsp:nvSpPr>
      <dsp:spPr>
        <a:xfrm>
          <a:off x="6961619" y="5326105"/>
          <a:ext cx="439395" cy="15826"/>
        </a:xfrm>
        <a:custGeom>
          <a:avLst/>
          <a:gdLst/>
          <a:ahLst/>
          <a:cxnLst/>
          <a:rect l="0" t="0" r="0" b="0"/>
          <a:pathLst>
            <a:path>
              <a:moveTo>
                <a:pt x="0" y="7913"/>
              </a:moveTo>
              <a:lnTo>
                <a:pt x="439395"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915979" y="5323034"/>
        <a:ext cx="530675" cy="21969"/>
      </dsp:txXfrm>
    </dsp:sp>
    <dsp:sp modelId="{4B308466-90A7-438E-9F1C-5C2F0DB5805E}">
      <dsp:nvSpPr>
        <dsp:cNvPr id="0" name=""/>
        <dsp:cNvSpPr/>
      </dsp:nvSpPr>
      <dsp:spPr>
        <a:xfrm>
          <a:off x="7401015" y="5059396"/>
          <a:ext cx="1875132"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定义</a:t>
          </a:r>
        </a:p>
      </dsp:txBody>
      <dsp:txXfrm>
        <a:off x="7417102" y="5075483"/>
        <a:ext cx="1842958" cy="517070"/>
      </dsp:txXfrm>
    </dsp:sp>
    <dsp:sp modelId="{A09B27DA-8473-4D59-A179-25D1F8C8E853}">
      <dsp:nvSpPr>
        <dsp:cNvPr id="0" name=""/>
        <dsp:cNvSpPr/>
      </dsp:nvSpPr>
      <dsp:spPr>
        <a:xfrm rot="3310531">
          <a:off x="6796600" y="5641921"/>
          <a:ext cx="769432" cy="15826"/>
        </a:xfrm>
        <a:custGeom>
          <a:avLst/>
          <a:gdLst/>
          <a:ahLst/>
          <a:cxnLst/>
          <a:rect l="0" t="0" r="0" b="0"/>
          <a:pathLst>
            <a:path>
              <a:moveTo>
                <a:pt x="0" y="7913"/>
              </a:moveTo>
              <a:lnTo>
                <a:pt x="769432" y="79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669205" y="5630599"/>
        <a:ext cx="1024223" cy="38471"/>
      </dsp:txXfrm>
    </dsp:sp>
    <dsp:sp modelId="{975F4684-C189-4439-9BBA-2B1E372A24D7}">
      <dsp:nvSpPr>
        <dsp:cNvPr id="0" name=""/>
        <dsp:cNvSpPr/>
      </dsp:nvSpPr>
      <dsp:spPr>
        <a:xfrm>
          <a:off x="7401015" y="5691028"/>
          <a:ext cx="1875132" cy="5492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条件</a:t>
          </a:r>
        </a:p>
      </dsp:txBody>
      <dsp:txXfrm>
        <a:off x="7417102" y="5707115"/>
        <a:ext cx="1842958" cy="5170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E978-8E33-4658-B293-9A363ECBD326}">
      <dsp:nvSpPr>
        <dsp:cNvPr id="0" name=""/>
        <dsp:cNvSpPr/>
      </dsp:nvSpPr>
      <dsp:spPr>
        <a:xfrm>
          <a:off x="131654" y="683780"/>
          <a:ext cx="821929"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历史背景</a:t>
          </a:r>
        </a:p>
      </dsp:txBody>
      <dsp:txXfrm>
        <a:off x="149045" y="701171"/>
        <a:ext cx="787147" cy="558977"/>
      </dsp:txXfrm>
    </dsp:sp>
    <dsp:sp modelId="{80FE0DD5-F749-4EAA-8F09-A374D17F7692}">
      <dsp:nvSpPr>
        <dsp:cNvPr id="0" name=""/>
        <dsp:cNvSpPr/>
      </dsp:nvSpPr>
      <dsp:spPr>
        <a:xfrm rot="18289469">
          <a:off x="775190" y="612002"/>
          <a:ext cx="831792" cy="54492"/>
        </a:xfrm>
        <a:custGeom>
          <a:avLst/>
          <a:gdLst/>
          <a:ahLst/>
          <a:cxnLst/>
          <a:rect l="0" t="0" r="0" b="0"/>
          <a:pathLst>
            <a:path>
              <a:moveTo>
                <a:pt x="0" y="27246"/>
              </a:moveTo>
              <a:lnTo>
                <a:pt x="831792"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5190" y="618454"/>
        <a:ext cx="831792" cy="41589"/>
      </dsp:txXfrm>
    </dsp:sp>
    <dsp:sp modelId="{8233EDD8-B913-463B-A565-98A4213E6852}">
      <dsp:nvSpPr>
        <dsp:cNvPr id="0" name=""/>
        <dsp:cNvSpPr/>
      </dsp:nvSpPr>
      <dsp:spPr>
        <a:xfrm>
          <a:off x="1428590" y="957"/>
          <a:ext cx="1378424" cy="593759"/>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大旅游</a:t>
          </a:r>
        </a:p>
      </dsp:txBody>
      <dsp:txXfrm>
        <a:off x="1445981" y="18348"/>
        <a:ext cx="1343642" cy="558977"/>
      </dsp:txXfrm>
    </dsp:sp>
    <dsp:sp modelId="{28C476A5-2FCC-4F7C-9788-63832391F95A}">
      <dsp:nvSpPr>
        <dsp:cNvPr id="0" name=""/>
        <dsp:cNvSpPr/>
      </dsp:nvSpPr>
      <dsp:spPr>
        <a:xfrm>
          <a:off x="953583" y="953414"/>
          <a:ext cx="475007" cy="54492"/>
        </a:xfrm>
        <a:custGeom>
          <a:avLst/>
          <a:gdLst/>
          <a:ahLst/>
          <a:cxnLst/>
          <a:rect l="0" t="0" r="0" b="0"/>
          <a:pathLst>
            <a:path>
              <a:moveTo>
                <a:pt x="0" y="27246"/>
              </a:moveTo>
              <a:lnTo>
                <a:pt x="475007"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53583" y="968785"/>
        <a:ext cx="475007" cy="23750"/>
      </dsp:txXfrm>
    </dsp:sp>
    <dsp:sp modelId="{3A429031-4335-4A84-B38E-9047BD437B65}">
      <dsp:nvSpPr>
        <dsp:cNvPr id="0" name=""/>
        <dsp:cNvSpPr/>
      </dsp:nvSpPr>
      <dsp:spPr>
        <a:xfrm>
          <a:off x="1428590" y="683780"/>
          <a:ext cx="1378424"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托马斯</a:t>
          </a:r>
          <a:r>
            <a:rPr lang="en-US" altLang="zh-CN" sz="1300" kern="1200" dirty="0"/>
            <a:t>·</a:t>
          </a:r>
          <a:r>
            <a:rPr lang="zh-CN" altLang="en-US" sz="1300" kern="1200" dirty="0"/>
            <a:t>库克</a:t>
          </a:r>
        </a:p>
      </dsp:txBody>
      <dsp:txXfrm>
        <a:off x="1445981" y="701171"/>
        <a:ext cx="1343642" cy="558977"/>
      </dsp:txXfrm>
    </dsp:sp>
    <dsp:sp modelId="{E5ED2BB4-50DB-4763-AC40-0979711152B9}">
      <dsp:nvSpPr>
        <dsp:cNvPr id="0" name=""/>
        <dsp:cNvSpPr/>
      </dsp:nvSpPr>
      <dsp:spPr>
        <a:xfrm rot="3310531">
          <a:off x="775190" y="1294825"/>
          <a:ext cx="831792" cy="54492"/>
        </a:xfrm>
        <a:custGeom>
          <a:avLst/>
          <a:gdLst/>
          <a:ahLst/>
          <a:cxnLst/>
          <a:rect l="0" t="0" r="0" b="0"/>
          <a:pathLst>
            <a:path>
              <a:moveTo>
                <a:pt x="0" y="27246"/>
              </a:moveTo>
              <a:lnTo>
                <a:pt x="831792"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5190" y="1301277"/>
        <a:ext cx="831792" cy="41589"/>
      </dsp:txXfrm>
    </dsp:sp>
    <dsp:sp modelId="{45792ADB-E741-48AD-94FD-9615C0861DD8}">
      <dsp:nvSpPr>
        <dsp:cNvPr id="0" name=""/>
        <dsp:cNvSpPr/>
      </dsp:nvSpPr>
      <dsp:spPr>
        <a:xfrm>
          <a:off x="1428590" y="1366604"/>
          <a:ext cx="1378424"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第一次利用空中交通的包价度假</a:t>
          </a:r>
        </a:p>
      </dsp:txBody>
      <dsp:txXfrm>
        <a:off x="1445981" y="1383995"/>
        <a:ext cx="1343642" cy="55897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960E-8E93-4EED-A818-6F19E2501DB7}">
      <dsp:nvSpPr>
        <dsp:cNvPr id="0" name=""/>
        <dsp:cNvSpPr/>
      </dsp:nvSpPr>
      <dsp:spPr>
        <a:xfrm>
          <a:off x="2182336" y="412653"/>
          <a:ext cx="1431130" cy="7155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新旅游主要特点</a:t>
          </a:r>
        </a:p>
      </dsp:txBody>
      <dsp:txXfrm>
        <a:off x="2203294" y="433611"/>
        <a:ext cx="1389214" cy="673649"/>
      </dsp:txXfrm>
    </dsp:sp>
    <dsp:sp modelId="{A89CD0C3-E389-40D9-9C77-390B1BD2E4A8}">
      <dsp:nvSpPr>
        <dsp:cNvPr id="0" name=""/>
        <dsp:cNvSpPr/>
      </dsp:nvSpPr>
      <dsp:spPr>
        <a:xfrm rot="19457599">
          <a:off x="3547204" y="522915"/>
          <a:ext cx="704977" cy="83590"/>
        </a:xfrm>
        <a:custGeom>
          <a:avLst/>
          <a:gdLst/>
          <a:ahLst/>
          <a:cxnLst/>
          <a:rect l="0" t="0" r="0" b="0"/>
          <a:pathLst>
            <a:path>
              <a:moveTo>
                <a:pt x="0" y="41795"/>
              </a:moveTo>
              <a:lnTo>
                <a:pt x="704977" y="417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82068" y="547086"/>
        <a:ext cx="35248" cy="35248"/>
      </dsp:txXfrm>
    </dsp:sp>
    <dsp:sp modelId="{38523868-DCF8-437F-8C7D-43004EB639DD}">
      <dsp:nvSpPr>
        <dsp:cNvPr id="0" name=""/>
        <dsp:cNvSpPr/>
      </dsp:nvSpPr>
      <dsp:spPr>
        <a:xfrm>
          <a:off x="4185918" y="1203"/>
          <a:ext cx="1431130" cy="7155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灵活性</a:t>
          </a:r>
          <a:r>
            <a:rPr lang="en-US" altLang="zh-CN" sz="2000" kern="1200" dirty="0">
              <a:solidFill>
                <a:schemeClr val="bg1"/>
              </a:solidFill>
            </a:rPr>
            <a:t>flexibility</a:t>
          </a:r>
          <a:endParaRPr lang="zh-CN" altLang="en-US" sz="2000" kern="1200" dirty="0">
            <a:solidFill>
              <a:schemeClr val="bg1"/>
            </a:solidFill>
          </a:endParaRPr>
        </a:p>
      </dsp:txBody>
      <dsp:txXfrm>
        <a:off x="4206876" y="22161"/>
        <a:ext cx="1389214" cy="673649"/>
      </dsp:txXfrm>
    </dsp:sp>
    <dsp:sp modelId="{ABAF4650-353A-444A-9789-4B8EB6EE5BD8}">
      <dsp:nvSpPr>
        <dsp:cNvPr id="0" name=""/>
        <dsp:cNvSpPr/>
      </dsp:nvSpPr>
      <dsp:spPr>
        <a:xfrm rot="21595924">
          <a:off x="5617048" y="316589"/>
          <a:ext cx="1014958" cy="83590"/>
        </a:xfrm>
        <a:custGeom>
          <a:avLst/>
          <a:gdLst/>
          <a:ahLst/>
          <a:cxnLst/>
          <a:rect l="0" t="0" r="0" b="0"/>
          <a:pathLst>
            <a:path>
              <a:moveTo>
                <a:pt x="0" y="41795"/>
              </a:moveTo>
              <a:lnTo>
                <a:pt x="1014958" y="417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099154" y="333010"/>
        <a:ext cx="50747" cy="50747"/>
      </dsp:txXfrm>
    </dsp:sp>
    <dsp:sp modelId="{B4AB7CCB-2357-4A6E-9A89-EEC3940800F6}">
      <dsp:nvSpPr>
        <dsp:cNvPr id="0" name=""/>
        <dsp:cNvSpPr/>
      </dsp:nvSpPr>
      <dsp:spPr>
        <a:xfrm>
          <a:off x="6632006" y="0"/>
          <a:ext cx="1431130" cy="7155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信息技术</a:t>
          </a:r>
          <a:endParaRPr lang="zh-CN" altLang="en-US" sz="2600" kern="1200" dirty="0"/>
        </a:p>
      </dsp:txBody>
      <dsp:txXfrm>
        <a:off x="6652964" y="20958"/>
        <a:ext cx="1389214" cy="673649"/>
      </dsp:txXfrm>
    </dsp:sp>
    <dsp:sp modelId="{0A233C79-2B8C-406E-A87E-584CB217F5E1}">
      <dsp:nvSpPr>
        <dsp:cNvPr id="0" name=""/>
        <dsp:cNvSpPr/>
      </dsp:nvSpPr>
      <dsp:spPr>
        <a:xfrm rot="2142401">
          <a:off x="3547204" y="934365"/>
          <a:ext cx="704977" cy="83590"/>
        </a:xfrm>
        <a:custGeom>
          <a:avLst/>
          <a:gdLst/>
          <a:ahLst/>
          <a:cxnLst/>
          <a:rect l="0" t="0" r="0" b="0"/>
          <a:pathLst>
            <a:path>
              <a:moveTo>
                <a:pt x="0" y="41795"/>
              </a:moveTo>
              <a:lnTo>
                <a:pt x="704977" y="417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82068" y="958536"/>
        <a:ext cx="35248" cy="35248"/>
      </dsp:txXfrm>
    </dsp:sp>
    <dsp:sp modelId="{EABCCC70-8958-4BB9-88C7-DE65DE97D011}">
      <dsp:nvSpPr>
        <dsp:cNvPr id="0" name=""/>
        <dsp:cNvSpPr/>
      </dsp:nvSpPr>
      <dsp:spPr>
        <a:xfrm>
          <a:off x="4185918" y="824103"/>
          <a:ext cx="2337193" cy="7155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非标准化</a:t>
          </a:r>
          <a:endParaRPr lang="en-US" altLang="zh-CN" sz="2000" kern="1200" dirty="0"/>
        </a:p>
        <a:p>
          <a:pPr marL="0" lvl="0" indent="0" algn="ctr" defTabSz="889000">
            <a:lnSpc>
              <a:spcPct val="90000"/>
            </a:lnSpc>
            <a:spcBef>
              <a:spcPct val="0"/>
            </a:spcBef>
            <a:spcAft>
              <a:spcPct val="35000"/>
            </a:spcAft>
            <a:buNone/>
          </a:pPr>
          <a:r>
            <a:rPr lang="en-US" altLang="zh-CN" sz="2000" kern="1200" dirty="0" err="1"/>
            <a:t>Nonstandardization</a:t>
          </a:r>
          <a:endParaRPr lang="zh-CN" altLang="en-US" sz="2000" kern="1200" dirty="0"/>
        </a:p>
      </dsp:txBody>
      <dsp:txXfrm>
        <a:off x="4206876" y="845061"/>
        <a:ext cx="2295277" cy="67364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A3AD2-50E3-4DD2-AA49-F86A9B153254}">
      <dsp:nvSpPr>
        <dsp:cNvPr id="0" name=""/>
        <dsp:cNvSpPr/>
      </dsp:nvSpPr>
      <dsp:spPr>
        <a:xfrm>
          <a:off x="345601" y="2399326"/>
          <a:ext cx="2826862" cy="640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Tourism Organization</a:t>
          </a:r>
          <a:endParaRPr lang="zh-CN" altLang="en-US" sz="1800" kern="1200" dirty="0"/>
        </a:p>
      </dsp:txBody>
      <dsp:txXfrm>
        <a:off x="364366" y="2418091"/>
        <a:ext cx="2789332" cy="603139"/>
      </dsp:txXfrm>
    </dsp:sp>
    <dsp:sp modelId="{D090AB95-AE43-4405-A7B7-C5DBD50901F9}">
      <dsp:nvSpPr>
        <dsp:cNvPr id="0" name=""/>
        <dsp:cNvSpPr/>
      </dsp:nvSpPr>
      <dsp:spPr>
        <a:xfrm rot="17230830">
          <a:off x="2561154" y="1879424"/>
          <a:ext cx="1735155" cy="22741"/>
        </a:xfrm>
        <a:custGeom>
          <a:avLst/>
          <a:gdLst/>
          <a:ahLst/>
          <a:cxnLst/>
          <a:rect l="0" t="0" r="0" b="0"/>
          <a:pathLst>
            <a:path>
              <a:moveTo>
                <a:pt x="0" y="11370"/>
              </a:moveTo>
              <a:lnTo>
                <a:pt x="1735155" y="113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561154" y="1847416"/>
        <a:ext cx="1735155" cy="86757"/>
      </dsp:txXfrm>
    </dsp:sp>
    <dsp:sp modelId="{8431CF13-01DE-4964-8740-CAF744B01496}">
      <dsp:nvSpPr>
        <dsp:cNvPr id="0" name=""/>
        <dsp:cNvSpPr/>
      </dsp:nvSpPr>
      <dsp:spPr>
        <a:xfrm>
          <a:off x="3684999" y="741595"/>
          <a:ext cx="3536378" cy="640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International Organizations</a:t>
          </a:r>
          <a:endParaRPr lang="zh-CN" altLang="en-US" sz="1800" kern="1200" dirty="0"/>
        </a:p>
      </dsp:txBody>
      <dsp:txXfrm>
        <a:off x="3703764" y="760360"/>
        <a:ext cx="3498848" cy="603139"/>
      </dsp:txXfrm>
    </dsp:sp>
    <dsp:sp modelId="{B33F7A5C-6B58-4C85-96A7-98F4F2F61E6C}">
      <dsp:nvSpPr>
        <dsp:cNvPr id="0" name=""/>
        <dsp:cNvSpPr/>
      </dsp:nvSpPr>
      <dsp:spPr>
        <a:xfrm rot="18289469">
          <a:off x="7028891" y="682174"/>
          <a:ext cx="897508" cy="22741"/>
        </a:xfrm>
        <a:custGeom>
          <a:avLst/>
          <a:gdLst/>
          <a:ahLst/>
          <a:cxnLst/>
          <a:rect l="0" t="0" r="0" b="0"/>
          <a:pathLst>
            <a:path>
              <a:moveTo>
                <a:pt x="0" y="11370"/>
              </a:moveTo>
              <a:lnTo>
                <a:pt x="897508"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7028891" y="671107"/>
        <a:ext cx="897508" cy="44875"/>
      </dsp:txXfrm>
    </dsp:sp>
    <dsp:sp modelId="{44C3ACCF-86F6-4287-85B8-2A74F562902D}">
      <dsp:nvSpPr>
        <dsp:cNvPr id="0" name=""/>
        <dsp:cNvSpPr/>
      </dsp:nvSpPr>
      <dsp:spPr>
        <a:xfrm>
          <a:off x="7733913" y="4825"/>
          <a:ext cx="3536378" cy="640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World Tourism Organization</a:t>
          </a:r>
          <a:endParaRPr lang="zh-CN" altLang="en-US" sz="1800" kern="1200" dirty="0"/>
        </a:p>
      </dsp:txBody>
      <dsp:txXfrm>
        <a:off x="7752678" y="23590"/>
        <a:ext cx="3498848" cy="603139"/>
      </dsp:txXfrm>
    </dsp:sp>
    <dsp:sp modelId="{98FAD36B-428E-406A-AA49-13899CB84BB1}">
      <dsp:nvSpPr>
        <dsp:cNvPr id="0" name=""/>
        <dsp:cNvSpPr/>
      </dsp:nvSpPr>
      <dsp:spPr>
        <a:xfrm>
          <a:off x="7221377" y="1050559"/>
          <a:ext cx="512535" cy="22741"/>
        </a:xfrm>
        <a:custGeom>
          <a:avLst/>
          <a:gdLst/>
          <a:ahLst/>
          <a:cxnLst/>
          <a:rect l="0" t="0" r="0" b="0"/>
          <a:pathLst>
            <a:path>
              <a:moveTo>
                <a:pt x="0" y="11370"/>
              </a:moveTo>
              <a:lnTo>
                <a:pt x="512535"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7221377" y="1049116"/>
        <a:ext cx="512535" cy="25626"/>
      </dsp:txXfrm>
    </dsp:sp>
    <dsp:sp modelId="{0E123AB8-88CA-4E36-8340-FF3A2D88E726}">
      <dsp:nvSpPr>
        <dsp:cNvPr id="0" name=""/>
        <dsp:cNvSpPr/>
      </dsp:nvSpPr>
      <dsp:spPr>
        <a:xfrm>
          <a:off x="7733913" y="741595"/>
          <a:ext cx="3536378" cy="640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International Air Transport Association</a:t>
          </a:r>
          <a:endParaRPr lang="zh-CN" altLang="en-US" sz="1800" kern="1200" dirty="0"/>
        </a:p>
      </dsp:txBody>
      <dsp:txXfrm>
        <a:off x="7752678" y="760360"/>
        <a:ext cx="3498848" cy="603139"/>
      </dsp:txXfrm>
    </dsp:sp>
    <dsp:sp modelId="{C43E87AE-EF2C-4B6A-B0B8-088CA1548179}">
      <dsp:nvSpPr>
        <dsp:cNvPr id="0" name=""/>
        <dsp:cNvSpPr/>
      </dsp:nvSpPr>
      <dsp:spPr>
        <a:xfrm rot="3310531">
          <a:off x="7028891" y="1418944"/>
          <a:ext cx="897508" cy="22741"/>
        </a:xfrm>
        <a:custGeom>
          <a:avLst/>
          <a:gdLst/>
          <a:ahLst/>
          <a:cxnLst/>
          <a:rect l="0" t="0" r="0" b="0"/>
          <a:pathLst>
            <a:path>
              <a:moveTo>
                <a:pt x="0" y="11370"/>
              </a:moveTo>
              <a:lnTo>
                <a:pt x="897508"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7028891" y="1407877"/>
        <a:ext cx="897508" cy="44875"/>
      </dsp:txXfrm>
    </dsp:sp>
    <dsp:sp modelId="{F7B43EB5-7645-423F-BCDD-257A881D1A0E}">
      <dsp:nvSpPr>
        <dsp:cNvPr id="0" name=""/>
        <dsp:cNvSpPr/>
      </dsp:nvSpPr>
      <dsp:spPr>
        <a:xfrm>
          <a:off x="7733913" y="1478364"/>
          <a:ext cx="3536378" cy="640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International Civil Aviation  Organization</a:t>
          </a:r>
          <a:endParaRPr lang="zh-CN" altLang="en-US" sz="1800" kern="1200" dirty="0"/>
        </a:p>
      </dsp:txBody>
      <dsp:txXfrm>
        <a:off x="7752678" y="1497129"/>
        <a:ext cx="3498848" cy="603139"/>
      </dsp:txXfrm>
    </dsp:sp>
    <dsp:sp modelId="{FA7D064C-FB1A-483A-A586-92573EA7EBC3}">
      <dsp:nvSpPr>
        <dsp:cNvPr id="0" name=""/>
        <dsp:cNvSpPr/>
      </dsp:nvSpPr>
      <dsp:spPr>
        <a:xfrm rot="1186030">
          <a:off x="3156418" y="2800386"/>
          <a:ext cx="544627" cy="22741"/>
        </a:xfrm>
        <a:custGeom>
          <a:avLst/>
          <a:gdLst/>
          <a:ahLst/>
          <a:cxnLst/>
          <a:rect l="0" t="0" r="0" b="0"/>
          <a:pathLst>
            <a:path>
              <a:moveTo>
                <a:pt x="0" y="11370"/>
              </a:moveTo>
              <a:lnTo>
                <a:pt x="544627" y="113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156418" y="2798141"/>
        <a:ext cx="544627" cy="27231"/>
      </dsp:txXfrm>
    </dsp:sp>
    <dsp:sp modelId="{90480B45-ED0E-4BC9-BE59-12A2628BA1BE}">
      <dsp:nvSpPr>
        <dsp:cNvPr id="0" name=""/>
        <dsp:cNvSpPr/>
      </dsp:nvSpPr>
      <dsp:spPr>
        <a:xfrm>
          <a:off x="3684999" y="2583519"/>
          <a:ext cx="3536378" cy="640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Regional International organizations</a:t>
          </a:r>
          <a:endParaRPr lang="zh-CN" altLang="en-US" sz="1800" kern="1200" dirty="0"/>
        </a:p>
      </dsp:txBody>
      <dsp:txXfrm>
        <a:off x="3703764" y="2602284"/>
        <a:ext cx="3498848" cy="603139"/>
      </dsp:txXfrm>
    </dsp:sp>
    <dsp:sp modelId="{BAFDCB09-E514-4DB3-8CAD-276593F070B7}">
      <dsp:nvSpPr>
        <dsp:cNvPr id="0" name=""/>
        <dsp:cNvSpPr/>
      </dsp:nvSpPr>
      <dsp:spPr>
        <a:xfrm rot="19457599">
          <a:off x="7162050" y="2708290"/>
          <a:ext cx="631189" cy="22741"/>
        </a:xfrm>
        <a:custGeom>
          <a:avLst/>
          <a:gdLst/>
          <a:ahLst/>
          <a:cxnLst/>
          <a:rect l="0" t="0" r="0" b="0"/>
          <a:pathLst>
            <a:path>
              <a:moveTo>
                <a:pt x="0" y="11370"/>
              </a:moveTo>
              <a:lnTo>
                <a:pt x="631189"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7162050" y="2703881"/>
        <a:ext cx="631189" cy="31559"/>
      </dsp:txXfrm>
    </dsp:sp>
    <dsp:sp modelId="{833927E2-B120-4234-B76F-CCD85F244CAD}">
      <dsp:nvSpPr>
        <dsp:cNvPr id="0" name=""/>
        <dsp:cNvSpPr/>
      </dsp:nvSpPr>
      <dsp:spPr>
        <a:xfrm>
          <a:off x="7733913" y="2215134"/>
          <a:ext cx="3536378" cy="640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Organization for Economic Cooperation and Development</a:t>
          </a:r>
          <a:endParaRPr lang="zh-CN" altLang="en-US" sz="1800" kern="1200" dirty="0"/>
        </a:p>
      </dsp:txBody>
      <dsp:txXfrm>
        <a:off x="7752678" y="2233899"/>
        <a:ext cx="3498848" cy="603139"/>
      </dsp:txXfrm>
    </dsp:sp>
    <dsp:sp modelId="{852A87D0-6308-4C6D-8B86-0552F00FB23E}">
      <dsp:nvSpPr>
        <dsp:cNvPr id="0" name=""/>
        <dsp:cNvSpPr/>
      </dsp:nvSpPr>
      <dsp:spPr>
        <a:xfrm rot="2142401">
          <a:off x="7162050" y="3076675"/>
          <a:ext cx="631189" cy="22741"/>
        </a:xfrm>
        <a:custGeom>
          <a:avLst/>
          <a:gdLst/>
          <a:ahLst/>
          <a:cxnLst/>
          <a:rect l="0" t="0" r="0" b="0"/>
          <a:pathLst>
            <a:path>
              <a:moveTo>
                <a:pt x="0" y="11370"/>
              </a:moveTo>
              <a:lnTo>
                <a:pt x="631189"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7162050" y="3072266"/>
        <a:ext cx="631189" cy="31559"/>
      </dsp:txXfrm>
    </dsp:sp>
    <dsp:sp modelId="{A1A2673B-7432-4C7F-AF74-CBFF0197934E}">
      <dsp:nvSpPr>
        <dsp:cNvPr id="0" name=""/>
        <dsp:cNvSpPr/>
      </dsp:nvSpPr>
      <dsp:spPr>
        <a:xfrm>
          <a:off x="7733913" y="2951903"/>
          <a:ext cx="3536378" cy="640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Pacific Asia Travel Association</a:t>
          </a:r>
          <a:endParaRPr lang="zh-CN" altLang="en-US" sz="1800" kern="1200" dirty="0"/>
        </a:p>
      </dsp:txBody>
      <dsp:txXfrm>
        <a:off x="7752678" y="2970668"/>
        <a:ext cx="3498848" cy="603139"/>
      </dsp:txXfrm>
    </dsp:sp>
    <dsp:sp modelId="{81411CDF-6182-4C9A-8213-24B7C1E7873C}">
      <dsp:nvSpPr>
        <dsp:cNvPr id="0" name=""/>
        <dsp:cNvSpPr/>
      </dsp:nvSpPr>
      <dsp:spPr>
        <a:xfrm rot="4369170">
          <a:off x="2561154" y="3537156"/>
          <a:ext cx="1735155" cy="22741"/>
        </a:xfrm>
        <a:custGeom>
          <a:avLst/>
          <a:gdLst/>
          <a:ahLst/>
          <a:cxnLst/>
          <a:rect l="0" t="0" r="0" b="0"/>
          <a:pathLst>
            <a:path>
              <a:moveTo>
                <a:pt x="0" y="11370"/>
              </a:moveTo>
              <a:lnTo>
                <a:pt x="1735155" y="113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561154" y="3505148"/>
        <a:ext cx="1735155" cy="86757"/>
      </dsp:txXfrm>
    </dsp:sp>
    <dsp:sp modelId="{08E2186A-CA2D-4B5C-A2DE-55AC5C5B0709}">
      <dsp:nvSpPr>
        <dsp:cNvPr id="0" name=""/>
        <dsp:cNvSpPr/>
      </dsp:nvSpPr>
      <dsp:spPr>
        <a:xfrm>
          <a:off x="3684999" y="4057058"/>
          <a:ext cx="3536378" cy="640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National organizations</a:t>
          </a:r>
          <a:endParaRPr lang="zh-CN" altLang="en-US" sz="1800" kern="1200" dirty="0"/>
        </a:p>
      </dsp:txBody>
      <dsp:txXfrm>
        <a:off x="3703764" y="4075823"/>
        <a:ext cx="3498848" cy="603139"/>
      </dsp:txXfrm>
    </dsp:sp>
    <dsp:sp modelId="{E5E9CD7B-517D-4F23-9C8F-90054A629138}">
      <dsp:nvSpPr>
        <dsp:cNvPr id="0" name=""/>
        <dsp:cNvSpPr/>
      </dsp:nvSpPr>
      <dsp:spPr>
        <a:xfrm rot="19457599">
          <a:off x="7162050" y="4181829"/>
          <a:ext cx="631189" cy="22741"/>
        </a:xfrm>
        <a:custGeom>
          <a:avLst/>
          <a:gdLst/>
          <a:ahLst/>
          <a:cxnLst/>
          <a:rect l="0" t="0" r="0" b="0"/>
          <a:pathLst>
            <a:path>
              <a:moveTo>
                <a:pt x="0" y="11370"/>
              </a:moveTo>
              <a:lnTo>
                <a:pt x="631189"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7162050" y="4177420"/>
        <a:ext cx="631189" cy="31559"/>
      </dsp:txXfrm>
    </dsp:sp>
    <dsp:sp modelId="{58103834-57A7-4D1E-AB59-20AE46BA5B98}">
      <dsp:nvSpPr>
        <dsp:cNvPr id="0" name=""/>
        <dsp:cNvSpPr/>
      </dsp:nvSpPr>
      <dsp:spPr>
        <a:xfrm>
          <a:off x="7733913" y="3688673"/>
          <a:ext cx="3536378" cy="640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United States Travel and Tourism Administration</a:t>
          </a:r>
          <a:r>
            <a:rPr lang="en-US" altLang="zh-CN" sz="1800" kern="1200" dirty="0"/>
            <a:t> </a:t>
          </a:r>
          <a:endParaRPr lang="zh-CN" altLang="en-US" sz="1800" kern="1200" dirty="0"/>
        </a:p>
      </dsp:txBody>
      <dsp:txXfrm>
        <a:off x="7752678" y="3707438"/>
        <a:ext cx="3498848" cy="603139"/>
      </dsp:txXfrm>
    </dsp:sp>
    <dsp:sp modelId="{BAF2C165-8CEA-48C1-BF28-75455BD4724E}">
      <dsp:nvSpPr>
        <dsp:cNvPr id="0" name=""/>
        <dsp:cNvSpPr/>
      </dsp:nvSpPr>
      <dsp:spPr>
        <a:xfrm rot="2142401">
          <a:off x="7162050" y="4550214"/>
          <a:ext cx="631189" cy="22741"/>
        </a:xfrm>
        <a:custGeom>
          <a:avLst/>
          <a:gdLst/>
          <a:ahLst/>
          <a:cxnLst/>
          <a:rect l="0" t="0" r="0" b="0"/>
          <a:pathLst>
            <a:path>
              <a:moveTo>
                <a:pt x="0" y="11370"/>
              </a:moveTo>
              <a:lnTo>
                <a:pt x="631189"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7162050" y="4545805"/>
        <a:ext cx="631189" cy="31559"/>
      </dsp:txXfrm>
    </dsp:sp>
    <dsp:sp modelId="{A2B2E008-0B74-4DF7-B895-6C551EA7961A}">
      <dsp:nvSpPr>
        <dsp:cNvPr id="0" name=""/>
        <dsp:cNvSpPr/>
      </dsp:nvSpPr>
      <dsp:spPr>
        <a:xfrm>
          <a:off x="7733913" y="4425442"/>
          <a:ext cx="3536378" cy="6406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The China National Tourism Administration</a:t>
          </a:r>
          <a:endParaRPr lang="zh-CN" altLang="en-US" sz="1800" kern="1200" dirty="0"/>
        </a:p>
      </dsp:txBody>
      <dsp:txXfrm>
        <a:off x="7752678" y="4444207"/>
        <a:ext cx="3498848" cy="6031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E0720-08A6-43EE-BF10-4331BE67B6BC}">
      <dsp:nvSpPr>
        <dsp:cNvPr id="0" name=""/>
        <dsp:cNvSpPr/>
      </dsp:nvSpPr>
      <dsp:spPr>
        <a:xfrm>
          <a:off x="6216" y="2529030"/>
          <a:ext cx="2260681" cy="848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旅游者的定义</a:t>
          </a:r>
        </a:p>
      </dsp:txBody>
      <dsp:txXfrm>
        <a:off x="31067" y="2553881"/>
        <a:ext cx="2210979" cy="798781"/>
      </dsp:txXfrm>
    </dsp:sp>
    <dsp:sp modelId="{F761FBE3-DC82-4A45-87C9-C6B44F30F4A4}">
      <dsp:nvSpPr>
        <dsp:cNvPr id="0" name=""/>
        <dsp:cNvSpPr/>
      </dsp:nvSpPr>
      <dsp:spPr>
        <a:xfrm rot="18770822">
          <a:off x="2107215" y="2573271"/>
          <a:ext cx="998151" cy="28185"/>
        </a:xfrm>
        <a:custGeom>
          <a:avLst/>
          <a:gdLst/>
          <a:ahLst/>
          <a:cxnLst/>
          <a:rect l="0" t="0" r="0" b="0"/>
          <a:pathLst>
            <a:path>
              <a:moveTo>
                <a:pt x="0" y="14092"/>
              </a:moveTo>
              <a:lnTo>
                <a:pt x="998151" y="140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581337" y="2562410"/>
        <a:ext cx="49907" cy="49907"/>
      </dsp:txXfrm>
    </dsp:sp>
    <dsp:sp modelId="{5C177AF2-A3BF-456F-9AC3-EECF9F5DE9C3}">
      <dsp:nvSpPr>
        <dsp:cNvPr id="0" name=""/>
        <dsp:cNvSpPr/>
      </dsp:nvSpPr>
      <dsp:spPr>
        <a:xfrm>
          <a:off x="2945684" y="1797214"/>
          <a:ext cx="1696966" cy="848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国际旅游</a:t>
          </a:r>
        </a:p>
      </dsp:txBody>
      <dsp:txXfrm>
        <a:off x="2970535" y="1822065"/>
        <a:ext cx="1647264" cy="798781"/>
      </dsp:txXfrm>
    </dsp:sp>
    <dsp:sp modelId="{FA37A709-3BCE-4F70-90C0-0AC9AC598B3E}">
      <dsp:nvSpPr>
        <dsp:cNvPr id="0" name=""/>
        <dsp:cNvSpPr/>
      </dsp:nvSpPr>
      <dsp:spPr>
        <a:xfrm rot="19457599">
          <a:off x="4564079" y="1963424"/>
          <a:ext cx="835928" cy="28185"/>
        </a:xfrm>
        <a:custGeom>
          <a:avLst/>
          <a:gdLst/>
          <a:ahLst/>
          <a:cxnLst/>
          <a:rect l="0" t="0" r="0" b="0"/>
          <a:pathLst>
            <a:path>
              <a:moveTo>
                <a:pt x="0" y="14092"/>
              </a:moveTo>
              <a:lnTo>
                <a:pt x="835928" y="14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961145" y="1956618"/>
        <a:ext cx="41796" cy="41796"/>
      </dsp:txXfrm>
    </dsp:sp>
    <dsp:sp modelId="{DF696A5E-2A18-42BE-A812-1105C63DA5AC}">
      <dsp:nvSpPr>
        <dsp:cNvPr id="0" name=""/>
        <dsp:cNvSpPr/>
      </dsp:nvSpPr>
      <dsp:spPr>
        <a:xfrm>
          <a:off x="5321437" y="1309336"/>
          <a:ext cx="3768130" cy="848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国际旅游的定义的演变</a:t>
          </a:r>
        </a:p>
      </dsp:txBody>
      <dsp:txXfrm>
        <a:off x="5346288" y="1334187"/>
        <a:ext cx="3718428" cy="798781"/>
      </dsp:txXfrm>
    </dsp:sp>
    <dsp:sp modelId="{AD074217-9C6A-4804-94F5-ABDBACB4A965}">
      <dsp:nvSpPr>
        <dsp:cNvPr id="0" name=""/>
        <dsp:cNvSpPr/>
      </dsp:nvSpPr>
      <dsp:spPr>
        <a:xfrm rot="2142401">
          <a:off x="4564079" y="2451301"/>
          <a:ext cx="835928" cy="28185"/>
        </a:xfrm>
        <a:custGeom>
          <a:avLst/>
          <a:gdLst/>
          <a:ahLst/>
          <a:cxnLst/>
          <a:rect l="0" t="0" r="0" b="0"/>
          <a:pathLst>
            <a:path>
              <a:moveTo>
                <a:pt x="0" y="14092"/>
              </a:moveTo>
              <a:lnTo>
                <a:pt x="835928" y="14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961145" y="2444496"/>
        <a:ext cx="41796" cy="41796"/>
      </dsp:txXfrm>
    </dsp:sp>
    <dsp:sp modelId="{4B080D70-0DED-440E-A55A-807AD79F00F3}">
      <dsp:nvSpPr>
        <dsp:cNvPr id="0" name=""/>
        <dsp:cNvSpPr/>
      </dsp:nvSpPr>
      <dsp:spPr>
        <a:xfrm>
          <a:off x="5321437" y="2285091"/>
          <a:ext cx="3768130" cy="848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WTO</a:t>
          </a:r>
          <a:r>
            <a:rPr lang="zh-CN" altLang="en-US" sz="2000" kern="1200" dirty="0"/>
            <a:t>术语及相关定义</a:t>
          </a:r>
        </a:p>
      </dsp:txBody>
      <dsp:txXfrm>
        <a:off x="5346288" y="2309942"/>
        <a:ext cx="3718428" cy="798781"/>
      </dsp:txXfrm>
    </dsp:sp>
    <dsp:sp modelId="{45A2219B-8C13-485B-91B1-7820DE80A68B}">
      <dsp:nvSpPr>
        <dsp:cNvPr id="0" name=""/>
        <dsp:cNvSpPr/>
      </dsp:nvSpPr>
      <dsp:spPr>
        <a:xfrm rot="2829178">
          <a:off x="2107215" y="3305088"/>
          <a:ext cx="998151" cy="28185"/>
        </a:xfrm>
        <a:custGeom>
          <a:avLst/>
          <a:gdLst/>
          <a:ahLst/>
          <a:cxnLst/>
          <a:rect l="0" t="0" r="0" b="0"/>
          <a:pathLst>
            <a:path>
              <a:moveTo>
                <a:pt x="0" y="14092"/>
              </a:moveTo>
              <a:lnTo>
                <a:pt x="998151" y="140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581337" y="3294226"/>
        <a:ext cx="49907" cy="49907"/>
      </dsp:txXfrm>
    </dsp:sp>
    <dsp:sp modelId="{926BF77D-0255-47BB-B46A-EED876AF7C6A}">
      <dsp:nvSpPr>
        <dsp:cNvPr id="0" name=""/>
        <dsp:cNvSpPr/>
      </dsp:nvSpPr>
      <dsp:spPr>
        <a:xfrm>
          <a:off x="2945684" y="3260847"/>
          <a:ext cx="1696966" cy="848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国内旅游</a:t>
          </a:r>
          <a:endParaRPr lang="en-US" altLang="zh-CN" sz="2000" kern="1200" dirty="0"/>
        </a:p>
      </dsp:txBody>
      <dsp:txXfrm>
        <a:off x="2970535" y="3285698"/>
        <a:ext cx="1647264" cy="798781"/>
      </dsp:txXfrm>
    </dsp:sp>
    <dsp:sp modelId="{A5A2A409-FE54-478B-A30B-677E0ABF0FD3}">
      <dsp:nvSpPr>
        <dsp:cNvPr id="0" name=""/>
        <dsp:cNvSpPr/>
      </dsp:nvSpPr>
      <dsp:spPr>
        <a:xfrm>
          <a:off x="4642650" y="3670996"/>
          <a:ext cx="678786" cy="28185"/>
        </a:xfrm>
        <a:custGeom>
          <a:avLst/>
          <a:gdLst/>
          <a:ahLst/>
          <a:cxnLst/>
          <a:rect l="0" t="0" r="0" b="0"/>
          <a:pathLst>
            <a:path>
              <a:moveTo>
                <a:pt x="0" y="14092"/>
              </a:moveTo>
              <a:lnTo>
                <a:pt x="678786" y="140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965074" y="3668119"/>
        <a:ext cx="33939" cy="33939"/>
      </dsp:txXfrm>
    </dsp:sp>
    <dsp:sp modelId="{B58007BC-E511-4EB1-AAB6-2C791CE1E8C4}">
      <dsp:nvSpPr>
        <dsp:cNvPr id="0" name=""/>
        <dsp:cNvSpPr/>
      </dsp:nvSpPr>
      <dsp:spPr>
        <a:xfrm>
          <a:off x="5321437" y="3260847"/>
          <a:ext cx="3768130" cy="848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WTO</a:t>
          </a:r>
          <a:r>
            <a:rPr lang="zh-CN" altLang="en-US" sz="2000" kern="1200" dirty="0"/>
            <a:t>关于国内旅游定义的准则</a:t>
          </a:r>
          <a:endParaRPr lang="en-US" altLang="zh-CN" sz="2000" kern="1200" dirty="0"/>
        </a:p>
      </dsp:txBody>
      <dsp:txXfrm>
        <a:off x="5346288" y="3285698"/>
        <a:ext cx="3718428" cy="79878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73977-649B-47F0-AEE6-C40358EB707E}">
      <dsp:nvSpPr>
        <dsp:cNvPr id="0" name=""/>
        <dsp:cNvSpPr/>
      </dsp:nvSpPr>
      <dsp:spPr>
        <a:xfrm>
          <a:off x="12648" y="1897709"/>
          <a:ext cx="1913732" cy="10837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实现旅游活动的条件</a:t>
          </a:r>
        </a:p>
      </dsp:txBody>
      <dsp:txXfrm>
        <a:off x="44391" y="1929452"/>
        <a:ext cx="1850246" cy="1020305"/>
      </dsp:txXfrm>
    </dsp:sp>
    <dsp:sp modelId="{AE9FBB4D-B7B3-42CE-8F90-95B59CBD1F3C}">
      <dsp:nvSpPr>
        <dsp:cNvPr id="0" name=""/>
        <dsp:cNvSpPr/>
      </dsp:nvSpPr>
      <dsp:spPr>
        <a:xfrm rot="17592127">
          <a:off x="1626727" y="1977421"/>
          <a:ext cx="988917" cy="15431"/>
        </a:xfrm>
        <a:custGeom>
          <a:avLst/>
          <a:gdLst/>
          <a:ahLst/>
          <a:cxnLst/>
          <a:rect l="0" t="0" r="0" b="0"/>
          <a:pathLst>
            <a:path>
              <a:moveTo>
                <a:pt x="0" y="7715"/>
              </a:moveTo>
              <a:lnTo>
                <a:pt x="988917" y="77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626727" y="1960414"/>
        <a:ext cx="988917" cy="49445"/>
      </dsp:txXfrm>
    </dsp:sp>
    <dsp:sp modelId="{F1382236-3FEB-4DD4-AB48-D927F156D632}">
      <dsp:nvSpPr>
        <dsp:cNvPr id="0" name=""/>
        <dsp:cNvSpPr/>
      </dsp:nvSpPr>
      <dsp:spPr>
        <a:xfrm>
          <a:off x="2315990" y="1095296"/>
          <a:ext cx="2407825" cy="870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实现旅游活动的客观条件</a:t>
          </a:r>
        </a:p>
      </dsp:txBody>
      <dsp:txXfrm>
        <a:off x="2341493" y="1120799"/>
        <a:ext cx="2356819" cy="819742"/>
      </dsp:txXfrm>
    </dsp:sp>
    <dsp:sp modelId="{D901D309-402A-450D-9016-E99F8DAE9C74}">
      <dsp:nvSpPr>
        <dsp:cNvPr id="0" name=""/>
        <dsp:cNvSpPr/>
      </dsp:nvSpPr>
      <dsp:spPr>
        <a:xfrm>
          <a:off x="4723816" y="1522954"/>
          <a:ext cx="389609" cy="15431"/>
        </a:xfrm>
        <a:custGeom>
          <a:avLst/>
          <a:gdLst/>
          <a:ahLst/>
          <a:cxnLst/>
          <a:rect l="0" t="0" r="0" b="0"/>
          <a:pathLst>
            <a:path>
              <a:moveTo>
                <a:pt x="0" y="7715"/>
              </a:moveTo>
              <a:lnTo>
                <a:pt x="389609" y="7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723816" y="1520930"/>
        <a:ext cx="389609" cy="19480"/>
      </dsp:txXfrm>
    </dsp:sp>
    <dsp:sp modelId="{3E849920-EA79-4612-8E3A-8E2A05261FBD}">
      <dsp:nvSpPr>
        <dsp:cNvPr id="0" name=""/>
        <dsp:cNvSpPr/>
      </dsp:nvSpPr>
      <dsp:spPr>
        <a:xfrm>
          <a:off x="5113425" y="1287164"/>
          <a:ext cx="2415335" cy="4870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对旅游需求的积极影响</a:t>
          </a:r>
        </a:p>
      </dsp:txBody>
      <dsp:txXfrm>
        <a:off x="5127689" y="1301428"/>
        <a:ext cx="2386807" cy="458483"/>
      </dsp:txXfrm>
    </dsp:sp>
    <dsp:sp modelId="{F7F449C2-2F7C-49B5-8A78-3ED6AF16AE41}">
      <dsp:nvSpPr>
        <dsp:cNvPr id="0" name=""/>
        <dsp:cNvSpPr/>
      </dsp:nvSpPr>
      <dsp:spPr>
        <a:xfrm rot="17692822">
          <a:off x="7260544" y="1102906"/>
          <a:ext cx="926043" cy="15431"/>
        </a:xfrm>
        <a:custGeom>
          <a:avLst/>
          <a:gdLst/>
          <a:ahLst/>
          <a:cxnLst/>
          <a:rect l="0" t="0" r="0" b="0"/>
          <a:pathLst>
            <a:path>
              <a:moveTo>
                <a:pt x="0" y="7715"/>
              </a:moveTo>
              <a:lnTo>
                <a:pt x="926043" y="7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00414" y="1087471"/>
        <a:ext cx="46302" cy="46302"/>
      </dsp:txXfrm>
    </dsp:sp>
    <dsp:sp modelId="{D4241ED4-E625-43FD-9A93-E63DD17DE72D}">
      <dsp:nvSpPr>
        <dsp:cNvPr id="0" name=""/>
        <dsp:cNvSpPr/>
      </dsp:nvSpPr>
      <dsp:spPr>
        <a:xfrm>
          <a:off x="7918370" y="447068"/>
          <a:ext cx="2893171" cy="4870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可随意支配的净收入的增加</a:t>
          </a:r>
        </a:p>
      </dsp:txBody>
      <dsp:txXfrm>
        <a:off x="7932634" y="461332"/>
        <a:ext cx="2864643" cy="458483"/>
      </dsp:txXfrm>
    </dsp:sp>
    <dsp:sp modelId="{8ADD2B1C-023F-4F36-84D7-2EA83C09D232}">
      <dsp:nvSpPr>
        <dsp:cNvPr id="0" name=""/>
        <dsp:cNvSpPr/>
      </dsp:nvSpPr>
      <dsp:spPr>
        <a:xfrm rot="19457599">
          <a:off x="7483663" y="1382938"/>
          <a:ext cx="479805" cy="15431"/>
        </a:xfrm>
        <a:custGeom>
          <a:avLst/>
          <a:gdLst/>
          <a:ahLst/>
          <a:cxnLst/>
          <a:rect l="0" t="0" r="0" b="0"/>
          <a:pathLst>
            <a:path>
              <a:moveTo>
                <a:pt x="0" y="7715"/>
              </a:moveTo>
              <a:lnTo>
                <a:pt x="479805" y="7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11570" y="1378659"/>
        <a:ext cx="23990" cy="23990"/>
      </dsp:txXfrm>
    </dsp:sp>
    <dsp:sp modelId="{CA7D7773-9226-41F5-B0B9-97E69701D9D3}">
      <dsp:nvSpPr>
        <dsp:cNvPr id="0" name=""/>
        <dsp:cNvSpPr/>
      </dsp:nvSpPr>
      <dsp:spPr>
        <a:xfrm>
          <a:off x="7918370" y="1007132"/>
          <a:ext cx="2893171" cy="4870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受教育水平的提高</a:t>
          </a:r>
        </a:p>
      </dsp:txBody>
      <dsp:txXfrm>
        <a:off x="7932634" y="1021396"/>
        <a:ext cx="2864643" cy="458483"/>
      </dsp:txXfrm>
    </dsp:sp>
    <dsp:sp modelId="{03B28437-1A91-4FB5-8E95-5AB5F791E402}">
      <dsp:nvSpPr>
        <dsp:cNvPr id="0" name=""/>
        <dsp:cNvSpPr/>
      </dsp:nvSpPr>
      <dsp:spPr>
        <a:xfrm rot="2142401">
          <a:off x="7483663" y="1662970"/>
          <a:ext cx="479805" cy="15431"/>
        </a:xfrm>
        <a:custGeom>
          <a:avLst/>
          <a:gdLst/>
          <a:ahLst/>
          <a:cxnLst/>
          <a:rect l="0" t="0" r="0" b="0"/>
          <a:pathLst>
            <a:path>
              <a:moveTo>
                <a:pt x="0" y="7715"/>
              </a:moveTo>
              <a:lnTo>
                <a:pt x="479805" y="7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11570" y="1658691"/>
        <a:ext cx="23990" cy="23990"/>
      </dsp:txXfrm>
    </dsp:sp>
    <dsp:sp modelId="{728B96A1-F42A-44A8-9079-F73F91789B1E}">
      <dsp:nvSpPr>
        <dsp:cNvPr id="0" name=""/>
        <dsp:cNvSpPr/>
      </dsp:nvSpPr>
      <dsp:spPr>
        <a:xfrm>
          <a:off x="7918370" y="1567196"/>
          <a:ext cx="2893171" cy="4870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闲暇时间的增多</a:t>
          </a:r>
        </a:p>
      </dsp:txBody>
      <dsp:txXfrm>
        <a:off x="7932634" y="1581460"/>
        <a:ext cx="2864643" cy="458483"/>
      </dsp:txXfrm>
    </dsp:sp>
    <dsp:sp modelId="{49B10644-9459-43F1-B8D5-A5E80CB6B2F3}">
      <dsp:nvSpPr>
        <dsp:cNvPr id="0" name=""/>
        <dsp:cNvSpPr/>
      </dsp:nvSpPr>
      <dsp:spPr>
        <a:xfrm rot="3907178">
          <a:off x="7260544" y="1943002"/>
          <a:ext cx="926043" cy="15431"/>
        </a:xfrm>
        <a:custGeom>
          <a:avLst/>
          <a:gdLst/>
          <a:ahLst/>
          <a:cxnLst/>
          <a:rect l="0" t="0" r="0" b="0"/>
          <a:pathLst>
            <a:path>
              <a:moveTo>
                <a:pt x="0" y="7715"/>
              </a:moveTo>
              <a:lnTo>
                <a:pt x="926043" y="7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00414" y="1927566"/>
        <a:ext cx="46302" cy="46302"/>
      </dsp:txXfrm>
    </dsp:sp>
    <dsp:sp modelId="{A3343C7C-AD2A-4097-A3A5-7F5005CFE45E}">
      <dsp:nvSpPr>
        <dsp:cNvPr id="0" name=""/>
        <dsp:cNvSpPr/>
      </dsp:nvSpPr>
      <dsp:spPr>
        <a:xfrm>
          <a:off x="7918370" y="2127259"/>
          <a:ext cx="2893171" cy="4870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t>交通条件的改善和促销活动</a:t>
          </a:r>
          <a:endParaRPr lang="zh-CN" altLang="en-US" sz="1800" kern="1200" dirty="0"/>
        </a:p>
      </dsp:txBody>
      <dsp:txXfrm>
        <a:off x="7932634" y="2141523"/>
        <a:ext cx="2864643" cy="458483"/>
      </dsp:txXfrm>
    </dsp:sp>
    <dsp:sp modelId="{3E80ADD6-25CC-4A42-9B96-F5A5E1A959FC}">
      <dsp:nvSpPr>
        <dsp:cNvPr id="0" name=""/>
        <dsp:cNvSpPr/>
      </dsp:nvSpPr>
      <dsp:spPr>
        <a:xfrm rot="4626364">
          <a:off x="1359893" y="3142709"/>
          <a:ext cx="1458415" cy="15431"/>
        </a:xfrm>
        <a:custGeom>
          <a:avLst/>
          <a:gdLst/>
          <a:ahLst/>
          <a:cxnLst/>
          <a:rect l="0" t="0" r="0" b="0"/>
          <a:pathLst>
            <a:path>
              <a:moveTo>
                <a:pt x="0" y="7715"/>
              </a:moveTo>
              <a:lnTo>
                <a:pt x="1458415" y="77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359893" y="3113965"/>
        <a:ext cx="1458415" cy="72920"/>
      </dsp:txXfrm>
    </dsp:sp>
    <dsp:sp modelId="{20EE8321-CAE2-4399-8613-F78311660E6A}">
      <dsp:nvSpPr>
        <dsp:cNvPr id="0" name=""/>
        <dsp:cNvSpPr/>
      </dsp:nvSpPr>
      <dsp:spPr>
        <a:xfrm>
          <a:off x="2251821" y="3617740"/>
          <a:ext cx="2407825" cy="4870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旅游的动机</a:t>
          </a:r>
        </a:p>
      </dsp:txBody>
      <dsp:txXfrm>
        <a:off x="2266085" y="3632004"/>
        <a:ext cx="2379297" cy="458483"/>
      </dsp:txXfrm>
    </dsp:sp>
    <dsp:sp modelId="{69D3B744-971C-4C56-AEE3-EE18280B6B94}">
      <dsp:nvSpPr>
        <dsp:cNvPr id="0" name=""/>
        <dsp:cNvSpPr/>
      </dsp:nvSpPr>
      <dsp:spPr>
        <a:xfrm rot="17062521">
          <a:off x="3972667" y="2968274"/>
          <a:ext cx="1827738" cy="15431"/>
        </a:xfrm>
        <a:custGeom>
          <a:avLst/>
          <a:gdLst/>
          <a:ahLst/>
          <a:cxnLst/>
          <a:rect l="0" t="0" r="0" b="0"/>
          <a:pathLst>
            <a:path>
              <a:moveTo>
                <a:pt x="0" y="7715"/>
              </a:moveTo>
              <a:lnTo>
                <a:pt x="1827738" y="7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972667" y="2930296"/>
        <a:ext cx="1827738" cy="91386"/>
      </dsp:txXfrm>
    </dsp:sp>
    <dsp:sp modelId="{CBAFBBF1-73EA-4DCE-A1B8-13E866E50F0D}">
      <dsp:nvSpPr>
        <dsp:cNvPr id="0" name=""/>
        <dsp:cNvSpPr/>
      </dsp:nvSpPr>
      <dsp:spPr>
        <a:xfrm>
          <a:off x="5113425" y="1847227"/>
          <a:ext cx="2709091" cy="4870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需求</a:t>
          </a:r>
        </a:p>
      </dsp:txBody>
      <dsp:txXfrm>
        <a:off x="5127689" y="1861491"/>
        <a:ext cx="2680563" cy="458483"/>
      </dsp:txXfrm>
    </dsp:sp>
    <dsp:sp modelId="{F7EFF443-857F-40B8-A122-518C4FE3EC56}">
      <dsp:nvSpPr>
        <dsp:cNvPr id="0" name=""/>
        <dsp:cNvSpPr/>
      </dsp:nvSpPr>
      <dsp:spPr>
        <a:xfrm rot="17433014">
          <a:off x="4240181" y="3248306"/>
          <a:ext cx="1292710" cy="15431"/>
        </a:xfrm>
        <a:custGeom>
          <a:avLst/>
          <a:gdLst/>
          <a:ahLst/>
          <a:cxnLst/>
          <a:rect l="0" t="0" r="0" b="0"/>
          <a:pathLst>
            <a:path>
              <a:moveTo>
                <a:pt x="0" y="7715"/>
              </a:moveTo>
              <a:lnTo>
                <a:pt x="1292710" y="7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240181" y="3223704"/>
        <a:ext cx="1292710" cy="64635"/>
      </dsp:txXfrm>
    </dsp:sp>
    <dsp:sp modelId="{26683097-EB7D-4256-AACE-08E3CBBE0DD0}">
      <dsp:nvSpPr>
        <dsp:cNvPr id="0" name=""/>
        <dsp:cNvSpPr/>
      </dsp:nvSpPr>
      <dsp:spPr>
        <a:xfrm>
          <a:off x="5113425" y="2407291"/>
          <a:ext cx="2709091" cy="4870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愿望</a:t>
          </a:r>
        </a:p>
      </dsp:txBody>
      <dsp:txXfrm>
        <a:off x="5127689" y="2421555"/>
        <a:ext cx="2680563" cy="458483"/>
      </dsp:txXfrm>
    </dsp:sp>
    <dsp:sp modelId="{7D3D1249-C423-4D63-90EB-C71F56A425FD}">
      <dsp:nvSpPr>
        <dsp:cNvPr id="0" name=""/>
        <dsp:cNvSpPr/>
      </dsp:nvSpPr>
      <dsp:spPr>
        <a:xfrm rot="18294225">
          <a:off x="4490015" y="3528337"/>
          <a:ext cx="793041" cy="15431"/>
        </a:xfrm>
        <a:custGeom>
          <a:avLst/>
          <a:gdLst/>
          <a:ahLst/>
          <a:cxnLst/>
          <a:rect l="0" t="0" r="0" b="0"/>
          <a:pathLst>
            <a:path>
              <a:moveTo>
                <a:pt x="0" y="7715"/>
              </a:moveTo>
              <a:lnTo>
                <a:pt x="793041" y="7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490015" y="3516227"/>
        <a:ext cx="793041" cy="39652"/>
      </dsp:txXfrm>
    </dsp:sp>
    <dsp:sp modelId="{DBC55C7A-D4B9-49D6-B4DF-4D4344857CDF}">
      <dsp:nvSpPr>
        <dsp:cNvPr id="0" name=""/>
        <dsp:cNvSpPr/>
      </dsp:nvSpPr>
      <dsp:spPr>
        <a:xfrm>
          <a:off x="5113425" y="2967355"/>
          <a:ext cx="2709091" cy="4870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动机</a:t>
          </a:r>
        </a:p>
      </dsp:txBody>
      <dsp:txXfrm>
        <a:off x="5127689" y="2981619"/>
        <a:ext cx="2680563" cy="458483"/>
      </dsp:txXfrm>
    </dsp:sp>
    <dsp:sp modelId="{BFC232FE-8B05-4612-A729-3DEDFAF908E9}">
      <dsp:nvSpPr>
        <dsp:cNvPr id="0" name=""/>
        <dsp:cNvSpPr/>
      </dsp:nvSpPr>
      <dsp:spPr>
        <a:xfrm rot="20924569">
          <a:off x="4655196" y="3808369"/>
          <a:ext cx="462679" cy="15431"/>
        </a:xfrm>
        <a:custGeom>
          <a:avLst/>
          <a:gdLst/>
          <a:ahLst/>
          <a:cxnLst/>
          <a:rect l="0" t="0" r="0" b="0"/>
          <a:pathLst>
            <a:path>
              <a:moveTo>
                <a:pt x="0" y="7715"/>
              </a:moveTo>
              <a:lnTo>
                <a:pt x="462679" y="7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655196" y="3804518"/>
        <a:ext cx="462679" cy="23133"/>
      </dsp:txXfrm>
    </dsp:sp>
    <dsp:sp modelId="{DA2186AD-8F72-4F32-9960-594C5D529B18}">
      <dsp:nvSpPr>
        <dsp:cNvPr id="0" name=""/>
        <dsp:cNvSpPr/>
      </dsp:nvSpPr>
      <dsp:spPr>
        <a:xfrm>
          <a:off x="5113425" y="3527418"/>
          <a:ext cx="2709091" cy="4870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营销的作用</a:t>
          </a:r>
        </a:p>
      </dsp:txBody>
      <dsp:txXfrm>
        <a:off x="5127689" y="3541682"/>
        <a:ext cx="2680563" cy="458483"/>
      </dsp:txXfrm>
    </dsp:sp>
    <dsp:sp modelId="{9B3A0DDD-2CEE-45B0-AE5F-F66D58DCD0DF}">
      <dsp:nvSpPr>
        <dsp:cNvPr id="0" name=""/>
        <dsp:cNvSpPr/>
      </dsp:nvSpPr>
      <dsp:spPr>
        <a:xfrm rot="2759420">
          <a:off x="4559974" y="4088401"/>
          <a:ext cx="653125" cy="15431"/>
        </a:xfrm>
        <a:custGeom>
          <a:avLst/>
          <a:gdLst/>
          <a:ahLst/>
          <a:cxnLst/>
          <a:rect l="0" t="0" r="0" b="0"/>
          <a:pathLst>
            <a:path>
              <a:moveTo>
                <a:pt x="0" y="7715"/>
              </a:moveTo>
              <a:lnTo>
                <a:pt x="653125" y="7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559974" y="4079789"/>
        <a:ext cx="653125" cy="32656"/>
      </dsp:txXfrm>
    </dsp:sp>
    <dsp:sp modelId="{6691260D-778D-423F-B5FB-98E440AD007B}">
      <dsp:nvSpPr>
        <dsp:cNvPr id="0" name=""/>
        <dsp:cNvSpPr/>
      </dsp:nvSpPr>
      <dsp:spPr>
        <a:xfrm>
          <a:off x="5113425" y="4087482"/>
          <a:ext cx="2709091" cy="4870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马斯洛的需求层次模式</a:t>
          </a:r>
        </a:p>
      </dsp:txBody>
      <dsp:txXfrm>
        <a:off x="5127689" y="4101746"/>
        <a:ext cx="2680563" cy="458483"/>
      </dsp:txXfrm>
    </dsp:sp>
    <dsp:sp modelId="{BB96D7A7-D334-4152-B197-8B9982599F96}">
      <dsp:nvSpPr>
        <dsp:cNvPr id="0" name=""/>
        <dsp:cNvSpPr/>
      </dsp:nvSpPr>
      <dsp:spPr>
        <a:xfrm rot="4031801">
          <a:off x="4301120" y="4393190"/>
          <a:ext cx="1170831" cy="15431"/>
        </a:xfrm>
        <a:custGeom>
          <a:avLst/>
          <a:gdLst/>
          <a:ahLst/>
          <a:cxnLst/>
          <a:rect l="0" t="0" r="0" b="0"/>
          <a:pathLst>
            <a:path>
              <a:moveTo>
                <a:pt x="0" y="7715"/>
              </a:moveTo>
              <a:lnTo>
                <a:pt x="1170831" y="77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301120" y="4371635"/>
        <a:ext cx="1170831" cy="58541"/>
      </dsp:txXfrm>
    </dsp:sp>
    <dsp:sp modelId="{5C2CC1B6-4351-4C57-AE8F-361A8D368D8E}">
      <dsp:nvSpPr>
        <dsp:cNvPr id="0" name=""/>
        <dsp:cNvSpPr/>
      </dsp:nvSpPr>
      <dsp:spPr>
        <a:xfrm>
          <a:off x="5113425" y="4647546"/>
          <a:ext cx="2709091" cy="5860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需求、动机和旅游文献参照表现之间的关系</a:t>
          </a:r>
        </a:p>
      </dsp:txBody>
      <dsp:txXfrm>
        <a:off x="5130590" y="4664711"/>
        <a:ext cx="2674761" cy="55171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C07DC-D581-4AB4-87D9-F30DD2D90AF4}">
      <dsp:nvSpPr>
        <dsp:cNvPr id="0" name=""/>
        <dsp:cNvSpPr/>
      </dsp:nvSpPr>
      <dsp:spPr>
        <a:xfrm>
          <a:off x="183058" y="2206636"/>
          <a:ext cx="2667821" cy="638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旅游者类型及其需求</a:t>
          </a:r>
        </a:p>
      </dsp:txBody>
      <dsp:txXfrm>
        <a:off x="201754" y="2225332"/>
        <a:ext cx="2630429" cy="600952"/>
      </dsp:txXfrm>
    </dsp:sp>
    <dsp:sp modelId="{EDD2E0C3-DB84-4F22-AA08-AA2756CDBCFD}">
      <dsp:nvSpPr>
        <dsp:cNvPr id="0" name=""/>
        <dsp:cNvSpPr/>
      </dsp:nvSpPr>
      <dsp:spPr>
        <a:xfrm rot="16983315">
          <a:off x="1975856" y="1414062"/>
          <a:ext cx="2260723" cy="21204"/>
        </a:xfrm>
        <a:custGeom>
          <a:avLst/>
          <a:gdLst/>
          <a:ahLst/>
          <a:cxnLst/>
          <a:rect l="0" t="0" r="0" b="0"/>
          <a:pathLst>
            <a:path>
              <a:moveTo>
                <a:pt x="0" y="10602"/>
              </a:moveTo>
              <a:lnTo>
                <a:pt x="2260723" y="10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975856" y="1368146"/>
        <a:ext cx="2260723" cy="113036"/>
      </dsp:txXfrm>
    </dsp:sp>
    <dsp:sp modelId="{1320DE80-470F-4C8F-B76F-20FCA3A2398F}">
      <dsp:nvSpPr>
        <dsp:cNvPr id="0" name=""/>
        <dsp:cNvSpPr/>
      </dsp:nvSpPr>
      <dsp:spPr>
        <a:xfrm>
          <a:off x="3361556" y="4347"/>
          <a:ext cx="2861125" cy="638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休息和消遣</a:t>
          </a:r>
        </a:p>
      </dsp:txBody>
      <dsp:txXfrm>
        <a:off x="3380252" y="23043"/>
        <a:ext cx="2823733" cy="600952"/>
      </dsp:txXfrm>
    </dsp:sp>
    <dsp:sp modelId="{7E49F8D0-A820-497F-AC0B-F54444DBFB9E}">
      <dsp:nvSpPr>
        <dsp:cNvPr id="0" name=""/>
        <dsp:cNvSpPr/>
      </dsp:nvSpPr>
      <dsp:spPr>
        <a:xfrm rot="17350740">
          <a:off x="2328982" y="1781110"/>
          <a:ext cx="1554471" cy="21204"/>
        </a:xfrm>
        <a:custGeom>
          <a:avLst/>
          <a:gdLst/>
          <a:ahLst/>
          <a:cxnLst/>
          <a:rect l="0" t="0" r="0" b="0"/>
          <a:pathLst>
            <a:path>
              <a:moveTo>
                <a:pt x="0" y="10602"/>
              </a:moveTo>
              <a:lnTo>
                <a:pt x="1554471" y="10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328982" y="1752851"/>
        <a:ext cx="1554471" cy="77723"/>
      </dsp:txXfrm>
    </dsp:sp>
    <dsp:sp modelId="{39C9B813-0C59-4FA4-BDDF-61D7F6B57553}">
      <dsp:nvSpPr>
        <dsp:cNvPr id="0" name=""/>
        <dsp:cNvSpPr/>
      </dsp:nvSpPr>
      <dsp:spPr>
        <a:xfrm>
          <a:off x="3361556" y="738443"/>
          <a:ext cx="2861125" cy="638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文化旅游</a:t>
          </a:r>
        </a:p>
      </dsp:txBody>
      <dsp:txXfrm>
        <a:off x="3380252" y="757139"/>
        <a:ext cx="2823733" cy="600952"/>
      </dsp:txXfrm>
    </dsp:sp>
    <dsp:sp modelId="{D5DC916F-FD52-4BC0-9970-6C23DBA9E50C}">
      <dsp:nvSpPr>
        <dsp:cNvPr id="0" name=""/>
        <dsp:cNvSpPr/>
      </dsp:nvSpPr>
      <dsp:spPr>
        <a:xfrm rot="18289469">
          <a:off x="2659092" y="2148158"/>
          <a:ext cx="894252" cy="21204"/>
        </a:xfrm>
        <a:custGeom>
          <a:avLst/>
          <a:gdLst/>
          <a:ahLst/>
          <a:cxnLst/>
          <a:rect l="0" t="0" r="0" b="0"/>
          <a:pathLst>
            <a:path>
              <a:moveTo>
                <a:pt x="0" y="10602"/>
              </a:moveTo>
              <a:lnTo>
                <a:pt x="894252" y="10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659092" y="2136404"/>
        <a:ext cx="894252" cy="44712"/>
      </dsp:txXfrm>
    </dsp:sp>
    <dsp:sp modelId="{D801D136-993E-4772-B677-764D2C1F84E7}">
      <dsp:nvSpPr>
        <dsp:cNvPr id="0" name=""/>
        <dsp:cNvSpPr/>
      </dsp:nvSpPr>
      <dsp:spPr>
        <a:xfrm>
          <a:off x="3361556" y="1472540"/>
          <a:ext cx="2861125" cy="638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教育旅游</a:t>
          </a:r>
        </a:p>
      </dsp:txBody>
      <dsp:txXfrm>
        <a:off x="3380252" y="1491236"/>
        <a:ext cx="2823733" cy="600952"/>
      </dsp:txXfrm>
    </dsp:sp>
    <dsp:sp modelId="{D4BEA2C9-84C3-4865-BED9-A14FBD6D163E}">
      <dsp:nvSpPr>
        <dsp:cNvPr id="0" name=""/>
        <dsp:cNvSpPr/>
      </dsp:nvSpPr>
      <dsp:spPr>
        <a:xfrm>
          <a:off x="2850880" y="2515206"/>
          <a:ext cx="510675" cy="21204"/>
        </a:xfrm>
        <a:custGeom>
          <a:avLst/>
          <a:gdLst/>
          <a:ahLst/>
          <a:cxnLst/>
          <a:rect l="0" t="0" r="0" b="0"/>
          <a:pathLst>
            <a:path>
              <a:moveTo>
                <a:pt x="0" y="10602"/>
              </a:moveTo>
              <a:lnTo>
                <a:pt x="510675" y="10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850880" y="2513042"/>
        <a:ext cx="510675" cy="25533"/>
      </dsp:txXfrm>
    </dsp:sp>
    <dsp:sp modelId="{869CACD9-8397-4F80-9978-B936C37ED55C}">
      <dsp:nvSpPr>
        <dsp:cNvPr id="0" name=""/>
        <dsp:cNvSpPr/>
      </dsp:nvSpPr>
      <dsp:spPr>
        <a:xfrm>
          <a:off x="3361556" y="2206636"/>
          <a:ext cx="2861125" cy="638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猎奇旅游</a:t>
          </a:r>
        </a:p>
      </dsp:txBody>
      <dsp:txXfrm>
        <a:off x="3380252" y="2225332"/>
        <a:ext cx="2823733" cy="600952"/>
      </dsp:txXfrm>
    </dsp:sp>
    <dsp:sp modelId="{0A2A1572-AFF1-4A29-B216-AA2C68651B52}">
      <dsp:nvSpPr>
        <dsp:cNvPr id="0" name=""/>
        <dsp:cNvSpPr/>
      </dsp:nvSpPr>
      <dsp:spPr>
        <a:xfrm rot="3310531">
          <a:off x="2659092" y="2882255"/>
          <a:ext cx="894252" cy="21204"/>
        </a:xfrm>
        <a:custGeom>
          <a:avLst/>
          <a:gdLst/>
          <a:ahLst/>
          <a:cxnLst/>
          <a:rect l="0" t="0" r="0" b="0"/>
          <a:pathLst>
            <a:path>
              <a:moveTo>
                <a:pt x="0" y="10602"/>
              </a:moveTo>
              <a:lnTo>
                <a:pt x="894252" y="10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659092" y="2870501"/>
        <a:ext cx="894252" cy="44712"/>
      </dsp:txXfrm>
    </dsp:sp>
    <dsp:sp modelId="{9BC0D84C-186D-49DA-AC4A-EF9691AD796A}">
      <dsp:nvSpPr>
        <dsp:cNvPr id="0" name=""/>
        <dsp:cNvSpPr/>
      </dsp:nvSpPr>
      <dsp:spPr>
        <a:xfrm>
          <a:off x="3361556" y="2940733"/>
          <a:ext cx="2861125" cy="638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旅游作为一种行为标准</a:t>
          </a:r>
        </a:p>
      </dsp:txBody>
      <dsp:txXfrm>
        <a:off x="3380252" y="2959429"/>
        <a:ext cx="2823733" cy="600952"/>
      </dsp:txXfrm>
    </dsp:sp>
    <dsp:sp modelId="{79A4FA9B-4E8B-4AAA-82AB-32FC3EF08918}">
      <dsp:nvSpPr>
        <dsp:cNvPr id="0" name=""/>
        <dsp:cNvSpPr/>
      </dsp:nvSpPr>
      <dsp:spPr>
        <a:xfrm rot="4249260">
          <a:off x="2328982" y="3249303"/>
          <a:ext cx="1554471" cy="21204"/>
        </a:xfrm>
        <a:custGeom>
          <a:avLst/>
          <a:gdLst/>
          <a:ahLst/>
          <a:cxnLst/>
          <a:rect l="0" t="0" r="0" b="0"/>
          <a:pathLst>
            <a:path>
              <a:moveTo>
                <a:pt x="0" y="10602"/>
              </a:moveTo>
              <a:lnTo>
                <a:pt x="1554471" y="10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328982" y="3221044"/>
        <a:ext cx="1554471" cy="77723"/>
      </dsp:txXfrm>
    </dsp:sp>
    <dsp:sp modelId="{707731D9-FBCA-41E9-BF55-C57255CF774D}">
      <dsp:nvSpPr>
        <dsp:cNvPr id="0" name=""/>
        <dsp:cNvSpPr/>
      </dsp:nvSpPr>
      <dsp:spPr>
        <a:xfrm>
          <a:off x="3361556" y="3674830"/>
          <a:ext cx="2861125" cy="638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其他消遣旅游者</a:t>
          </a:r>
        </a:p>
      </dsp:txBody>
      <dsp:txXfrm>
        <a:off x="3380252" y="3693526"/>
        <a:ext cx="2823733" cy="600952"/>
      </dsp:txXfrm>
    </dsp:sp>
    <dsp:sp modelId="{41E93F4B-9DBE-4AC0-8398-CCB39AD3864E}">
      <dsp:nvSpPr>
        <dsp:cNvPr id="0" name=""/>
        <dsp:cNvSpPr/>
      </dsp:nvSpPr>
      <dsp:spPr>
        <a:xfrm rot="4616685">
          <a:off x="1975856" y="3616351"/>
          <a:ext cx="2260723" cy="21204"/>
        </a:xfrm>
        <a:custGeom>
          <a:avLst/>
          <a:gdLst/>
          <a:ahLst/>
          <a:cxnLst/>
          <a:rect l="0" t="0" r="0" b="0"/>
          <a:pathLst>
            <a:path>
              <a:moveTo>
                <a:pt x="0" y="10602"/>
              </a:moveTo>
              <a:lnTo>
                <a:pt x="2260723" y="10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975856" y="3570436"/>
        <a:ext cx="2260723" cy="113036"/>
      </dsp:txXfrm>
    </dsp:sp>
    <dsp:sp modelId="{6E9AD16B-05ED-4F1D-82AA-5E7EC76F2ED3}">
      <dsp:nvSpPr>
        <dsp:cNvPr id="0" name=""/>
        <dsp:cNvSpPr/>
      </dsp:nvSpPr>
      <dsp:spPr>
        <a:xfrm>
          <a:off x="3361556" y="4408926"/>
          <a:ext cx="2861125" cy="638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商务旅游</a:t>
          </a:r>
        </a:p>
      </dsp:txBody>
      <dsp:txXfrm>
        <a:off x="3380252" y="4427622"/>
        <a:ext cx="2823733" cy="600952"/>
      </dsp:txXfrm>
    </dsp:sp>
    <dsp:sp modelId="{82E0B370-D41D-48DE-976A-173B0F83AC9A}">
      <dsp:nvSpPr>
        <dsp:cNvPr id="0" name=""/>
        <dsp:cNvSpPr/>
      </dsp:nvSpPr>
      <dsp:spPr>
        <a:xfrm rot="19457599">
          <a:off x="6163569" y="4533972"/>
          <a:ext cx="628899" cy="21204"/>
        </a:xfrm>
        <a:custGeom>
          <a:avLst/>
          <a:gdLst/>
          <a:ahLst/>
          <a:cxnLst/>
          <a:rect l="0" t="0" r="0" b="0"/>
          <a:pathLst>
            <a:path>
              <a:moveTo>
                <a:pt x="0" y="10602"/>
              </a:moveTo>
              <a:lnTo>
                <a:pt x="628899" y="106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163569" y="4528852"/>
        <a:ext cx="628899" cy="31444"/>
      </dsp:txXfrm>
    </dsp:sp>
    <dsp:sp modelId="{5DEEE476-B3F9-48BC-86CA-2483310829CA}">
      <dsp:nvSpPr>
        <dsp:cNvPr id="0" name=""/>
        <dsp:cNvSpPr/>
      </dsp:nvSpPr>
      <dsp:spPr>
        <a:xfrm>
          <a:off x="6733357" y="4041878"/>
          <a:ext cx="2875449" cy="638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影响商务旅游界定的五点</a:t>
          </a:r>
        </a:p>
      </dsp:txBody>
      <dsp:txXfrm>
        <a:off x="6752053" y="4060574"/>
        <a:ext cx="2838057" cy="600952"/>
      </dsp:txXfrm>
    </dsp:sp>
    <dsp:sp modelId="{7970C7AB-DC49-43A8-8BD1-523BA889C909}">
      <dsp:nvSpPr>
        <dsp:cNvPr id="0" name=""/>
        <dsp:cNvSpPr/>
      </dsp:nvSpPr>
      <dsp:spPr>
        <a:xfrm rot="2142401">
          <a:off x="6163569" y="4901020"/>
          <a:ext cx="628899" cy="21204"/>
        </a:xfrm>
        <a:custGeom>
          <a:avLst/>
          <a:gdLst/>
          <a:ahLst/>
          <a:cxnLst/>
          <a:rect l="0" t="0" r="0" b="0"/>
          <a:pathLst>
            <a:path>
              <a:moveTo>
                <a:pt x="0" y="10602"/>
              </a:moveTo>
              <a:lnTo>
                <a:pt x="628899" y="106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163569" y="4895900"/>
        <a:ext cx="628899" cy="31444"/>
      </dsp:txXfrm>
    </dsp:sp>
    <dsp:sp modelId="{C717618D-778F-4E64-B892-C5CD0500E293}">
      <dsp:nvSpPr>
        <dsp:cNvPr id="0" name=""/>
        <dsp:cNvSpPr/>
      </dsp:nvSpPr>
      <dsp:spPr>
        <a:xfrm>
          <a:off x="6733357" y="4775974"/>
          <a:ext cx="2875449" cy="638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商务旅游的主要特征</a:t>
          </a:r>
        </a:p>
      </dsp:txBody>
      <dsp:txXfrm>
        <a:off x="6752053" y="4794670"/>
        <a:ext cx="2838057" cy="600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E978-8E33-4658-B293-9A363ECBD326}">
      <dsp:nvSpPr>
        <dsp:cNvPr id="0" name=""/>
        <dsp:cNvSpPr/>
      </dsp:nvSpPr>
      <dsp:spPr>
        <a:xfrm>
          <a:off x="476862" y="760394"/>
          <a:ext cx="609818"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旅游定义</a:t>
          </a:r>
          <a:r>
            <a:rPr lang="en-US" altLang="zh-CN" sz="1000" kern="1200" dirty="0"/>
            <a:t>4</a:t>
          </a:r>
          <a:r>
            <a:rPr lang="zh-CN" altLang="en-US" sz="1000" kern="1200" dirty="0"/>
            <a:t>个角度</a:t>
          </a:r>
        </a:p>
      </dsp:txBody>
      <dsp:txXfrm>
        <a:off x="489765" y="773297"/>
        <a:ext cx="584012" cy="414725"/>
      </dsp:txXfrm>
    </dsp:sp>
    <dsp:sp modelId="{80FE0DD5-F749-4EAA-8F09-A374D17F7692}">
      <dsp:nvSpPr>
        <dsp:cNvPr id="0" name=""/>
        <dsp:cNvSpPr/>
      </dsp:nvSpPr>
      <dsp:spPr>
        <a:xfrm rot="17692822">
          <a:off x="844062" y="580487"/>
          <a:ext cx="837660" cy="40429"/>
        </a:xfrm>
        <a:custGeom>
          <a:avLst/>
          <a:gdLst/>
          <a:ahLst/>
          <a:cxnLst/>
          <a:rect l="0" t="0" r="0" b="0"/>
          <a:pathLst>
            <a:path>
              <a:moveTo>
                <a:pt x="0" y="20214"/>
              </a:moveTo>
              <a:lnTo>
                <a:pt x="837660"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4062" y="579760"/>
        <a:ext cx="837660" cy="41883"/>
      </dsp:txXfrm>
    </dsp:sp>
    <dsp:sp modelId="{8233EDD8-B913-463B-A565-98A4213E6852}">
      <dsp:nvSpPr>
        <dsp:cNvPr id="0" name=""/>
        <dsp:cNvSpPr/>
      </dsp:nvSpPr>
      <dsp:spPr>
        <a:xfrm>
          <a:off x="1439105" y="478"/>
          <a:ext cx="1022701" cy="44053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ea typeface="微软雅黑" panose="020B0503020204020204" pitchFamily="34" charset="-122"/>
              <a:cs typeface="微软雅黑" panose="020B0503020204020204" pitchFamily="34" charset="-122"/>
            </a:rPr>
            <a:t>旅游者</a:t>
          </a:r>
          <a:endParaRPr lang="zh-CN" altLang="en-US" sz="1000" kern="1200" dirty="0"/>
        </a:p>
      </dsp:txBody>
      <dsp:txXfrm>
        <a:off x="1452008" y="13381"/>
        <a:ext cx="996895" cy="414725"/>
      </dsp:txXfrm>
    </dsp:sp>
    <dsp:sp modelId="{28C476A5-2FCC-4F7C-9788-63832391F95A}">
      <dsp:nvSpPr>
        <dsp:cNvPr id="0" name=""/>
        <dsp:cNvSpPr/>
      </dsp:nvSpPr>
      <dsp:spPr>
        <a:xfrm rot="19457599">
          <a:off x="1045886" y="833792"/>
          <a:ext cx="434012" cy="40429"/>
        </a:xfrm>
        <a:custGeom>
          <a:avLst/>
          <a:gdLst/>
          <a:ahLst/>
          <a:cxnLst/>
          <a:rect l="0" t="0" r="0" b="0"/>
          <a:pathLst>
            <a:path>
              <a:moveTo>
                <a:pt x="0" y="20214"/>
              </a:moveTo>
              <a:lnTo>
                <a:pt x="434012"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045886" y="843157"/>
        <a:ext cx="434012" cy="21700"/>
      </dsp:txXfrm>
    </dsp:sp>
    <dsp:sp modelId="{3A429031-4335-4A84-B38E-9047BD437B65}">
      <dsp:nvSpPr>
        <dsp:cNvPr id="0" name=""/>
        <dsp:cNvSpPr/>
      </dsp:nvSpPr>
      <dsp:spPr>
        <a:xfrm>
          <a:off x="1439105" y="507089"/>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ea typeface="微软雅黑" panose="020B0503020204020204" pitchFamily="34" charset="-122"/>
              <a:cs typeface="微软雅黑" panose="020B0503020204020204" pitchFamily="34" charset="-122"/>
            </a:rPr>
            <a:t>提供旅游商品和服务的行业</a:t>
          </a:r>
          <a:endParaRPr lang="zh-CN" altLang="en-US" sz="1000" kern="1200" dirty="0"/>
        </a:p>
      </dsp:txBody>
      <dsp:txXfrm>
        <a:off x="1452008" y="519992"/>
        <a:ext cx="996895" cy="414725"/>
      </dsp:txXfrm>
    </dsp:sp>
    <dsp:sp modelId="{E5ED2BB4-50DB-4763-AC40-0979711152B9}">
      <dsp:nvSpPr>
        <dsp:cNvPr id="0" name=""/>
        <dsp:cNvSpPr/>
      </dsp:nvSpPr>
      <dsp:spPr>
        <a:xfrm rot="2142401">
          <a:off x="1045886" y="1087098"/>
          <a:ext cx="434012" cy="40429"/>
        </a:xfrm>
        <a:custGeom>
          <a:avLst/>
          <a:gdLst/>
          <a:ahLst/>
          <a:cxnLst/>
          <a:rect l="0" t="0" r="0" b="0"/>
          <a:pathLst>
            <a:path>
              <a:moveTo>
                <a:pt x="0" y="20214"/>
              </a:moveTo>
              <a:lnTo>
                <a:pt x="434012"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045886" y="1096462"/>
        <a:ext cx="434012" cy="21700"/>
      </dsp:txXfrm>
    </dsp:sp>
    <dsp:sp modelId="{45792ADB-E741-48AD-94FD-9615C0861DD8}">
      <dsp:nvSpPr>
        <dsp:cNvPr id="0" name=""/>
        <dsp:cNvSpPr/>
      </dsp:nvSpPr>
      <dsp:spPr>
        <a:xfrm>
          <a:off x="1439105" y="1013700"/>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ea typeface="微软雅黑" panose="020B0503020204020204" pitchFamily="34" charset="-122"/>
              <a:cs typeface="微软雅黑" panose="020B0503020204020204" pitchFamily="34" charset="-122"/>
            </a:rPr>
            <a:t>旅游接待地政府</a:t>
          </a:r>
          <a:endParaRPr lang="zh-CN" altLang="en-US" sz="1000" kern="1200" dirty="0"/>
        </a:p>
      </dsp:txBody>
      <dsp:txXfrm>
        <a:off x="1452008" y="1026603"/>
        <a:ext cx="996895" cy="414725"/>
      </dsp:txXfrm>
    </dsp:sp>
    <dsp:sp modelId="{884A3584-F17F-4064-ACAA-791AF52F7041}">
      <dsp:nvSpPr>
        <dsp:cNvPr id="0" name=""/>
        <dsp:cNvSpPr/>
      </dsp:nvSpPr>
      <dsp:spPr>
        <a:xfrm rot="3907178">
          <a:off x="844062" y="1340403"/>
          <a:ext cx="837660" cy="40429"/>
        </a:xfrm>
        <a:custGeom>
          <a:avLst/>
          <a:gdLst/>
          <a:ahLst/>
          <a:cxnLst/>
          <a:rect l="0" t="0" r="0" b="0"/>
          <a:pathLst>
            <a:path>
              <a:moveTo>
                <a:pt x="0" y="20214"/>
              </a:moveTo>
              <a:lnTo>
                <a:pt x="837660"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4062" y="1339677"/>
        <a:ext cx="837660" cy="41883"/>
      </dsp:txXfrm>
    </dsp:sp>
    <dsp:sp modelId="{A34D7718-FD65-4971-B8FD-D5F0ADC0230D}">
      <dsp:nvSpPr>
        <dsp:cNvPr id="0" name=""/>
        <dsp:cNvSpPr/>
      </dsp:nvSpPr>
      <dsp:spPr>
        <a:xfrm>
          <a:off x="1439105" y="1520311"/>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a:cs typeface="微软雅黑" panose="020B0503020204020204" pitchFamily="34" charset="-122"/>
            </a:rPr>
            <a:t>旅游接待地</a:t>
          </a:r>
          <a:endParaRPr lang="zh-CN" altLang="en-US" sz="1000" kern="1200" dirty="0"/>
        </a:p>
      </dsp:txBody>
      <dsp:txXfrm>
        <a:off x="1452008" y="1533214"/>
        <a:ext cx="996895" cy="4147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E978-8E33-4658-B293-9A363ECBD326}">
      <dsp:nvSpPr>
        <dsp:cNvPr id="0" name=""/>
        <dsp:cNvSpPr/>
      </dsp:nvSpPr>
      <dsp:spPr>
        <a:xfrm>
          <a:off x="476862" y="760394"/>
          <a:ext cx="609818"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旅游定义</a:t>
          </a:r>
          <a:r>
            <a:rPr lang="en-US" altLang="zh-CN" sz="1000" kern="1200" dirty="0"/>
            <a:t>4</a:t>
          </a:r>
          <a:r>
            <a:rPr lang="zh-CN" altLang="en-US" sz="1000" kern="1200" dirty="0"/>
            <a:t>个角度</a:t>
          </a:r>
        </a:p>
      </dsp:txBody>
      <dsp:txXfrm>
        <a:off x="489765" y="773297"/>
        <a:ext cx="584012" cy="414725"/>
      </dsp:txXfrm>
    </dsp:sp>
    <dsp:sp modelId="{80FE0DD5-F749-4EAA-8F09-A374D17F7692}">
      <dsp:nvSpPr>
        <dsp:cNvPr id="0" name=""/>
        <dsp:cNvSpPr/>
      </dsp:nvSpPr>
      <dsp:spPr>
        <a:xfrm rot="17692822">
          <a:off x="844062" y="580487"/>
          <a:ext cx="837660" cy="40429"/>
        </a:xfrm>
        <a:custGeom>
          <a:avLst/>
          <a:gdLst/>
          <a:ahLst/>
          <a:cxnLst/>
          <a:rect l="0" t="0" r="0" b="0"/>
          <a:pathLst>
            <a:path>
              <a:moveTo>
                <a:pt x="0" y="20214"/>
              </a:moveTo>
              <a:lnTo>
                <a:pt x="837660"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4062" y="579760"/>
        <a:ext cx="837660" cy="41883"/>
      </dsp:txXfrm>
    </dsp:sp>
    <dsp:sp modelId="{8233EDD8-B913-463B-A565-98A4213E6852}">
      <dsp:nvSpPr>
        <dsp:cNvPr id="0" name=""/>
        <dsp:cNvSpPr/>
      </dsp:nvSpPr>
      <dsp:spPr>
        <a:xfrm>
          <a:off x="1439105" y="478"/>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ea typeface="微软雅黑" panose="020B0503020204020204" pitchFamily="34" charset="-122"/>
              <a:cs typeface="微软雅黑" panose="020B0503020204020204" pitchFamily="34" charset="-122"/>
            </a:rPr>
            <a:t>旅游者</a:t>
          </a:r>
          <a:endParaRPr lang="zh-CN" altLang="en-US" sz="1000" kern="1200" dirty="0"/>
        </a:p>
      </dsp:txBody>
      <dsp:txXfrm>
        <a:off x="1452008" y="13381"/>
        <a:ext cx="996895" cy="414725"/>
      </dsp:txXfrm>
    </dsp:sp>
    <dsp:sp modelId="{28C476A5-2FCC-4F7C-9788-63832391F95A}">
      <dsp:nvSpPr>
        <dsp:cNvPr id="0" name=""/>
        <dsp:cNvSpPr/>
      </dsp:nvSpPr>
      <dsp:spPr>
        <a:xfrm rot="19457599">
          <a:off x="1045886" y="833792"/>
          <a:ext cx="434012" cy="40429"/>
        </a:xfrm>
        <a:custGeom>
          <a:avLst/>
          <a:gdLst/>
          <a:ahLst/>
          <a:cxnLst/>
          <a:rect l="0" t="0" r="0" b="0"/>
          <a:pathLst>
            <a:path>
              <a:moveTo>
                <a:pt x="0" y="20214"/>
              </a:moveTo>
              <a:lnTo>
                <a:pt x="434012"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045886" y="843157"/>
        <a:ext cx="434012" cy="21700"/>
      </dsp:txXfrm>
    </dsp:sp>
    <dsp:sp modelId="{3A429031-4335-4A84-B38E-9047BD437B65}">
      <dsp:nvSpPr>
        <dsp:cNvPr id="0" name=""/>
        <dsp:cNvSpPr/>
      </dsp:nvSpPr>
      <dsp:spPr>
        <a:xfrm>
          <a:off x="1439105" y="507089"/>
          <a:ext cx="1022701" cy="44053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ea typeface="微软雅黑" panose="020B0503020204020204" pitchFamily="34" charset="-122"/>
              <a:cs typeface="微软雅黑" panose="020B0503020204020204" pitchFamily="34" charset="-122"/>
            </a:rPr>
            <a:t>提供旅游商品和服务的行业</a:t>
          </a:r>
          <a:endParaRPr lang="zh-CN" altLang="en-US" sz="1000" kern="1200" dirty="0"/>
        </a:p>
      </dsp:txBody>
      <dsp:txXfrm>
        <a:off x="1452008" y="519992"/>
        <a:ext cx="996895" cy="414725"/>
      </dsp:txXfrm>
    </dsp:sp>
    <dsp:sp modelId="{E5ED2BB4-50DB-4763-AC40-0979711152B9}">
      <dsp:nvSpPr>
        <dsp:cNvPr id="0" name=""/>
        <dsp:cNvSpPr/>
      </dsp:nvSpPr>
      <dsp:spPr>
        <a:xfrm rot="2142401">
          <a:off x="1045886" y="1087098"/>
          <a:ext cx="434012" cy="40429"/>
        </a:xfrm>
        <a:custGeom>
          <a:avLst/>
          <a:gdLst/>
          <a:ahLst/>
          <a:cxnLst/>
          <a:rect l="0" t="0" r="0" b="0"/>
          <a:pathLst>
            <a:path>
              <a:moveTo>
                <a:pt x="0" y="20214"/>
              </a:moveTo>
              <a:lnTo>
                <a:pt x="434012"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045886" y="1096462"/>
        <a:ext cx="434012" cy="21700"/>
      </dsp:txXfrm>
    </dsp:sp>
    <dsp:sp modelId="{45792ADB-E741-48AD-94FD-9615C0861DD8}">
      <dsp:nvSpPr>
        <dsp:cNvPr id="0" name=""/>
        <dsp:cNvSpPr/>
      </dsp:nvSpPr>
      <dsp:spPr>
        <a:xfrm>
          <a:off x="1439105" y="1013700"/>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ea typeface="微软雅黑" panose="020B0503020204020204" pitchFamily="34" charset="-122"/>
              <a:cs typeface="微软雅黑" panose="020B0503020204020204" pitchFamily="34" charset="-122"/>
            </a:rPr>
            <a:t>旅游接待地政府</a:t>
          </a:r>
          <a:endParaRPr lang="zh-CN" altLang="en-US" sz="1000" kern="1200" dirty="0"/>
        </a:p>
      </dsp:txBody>
      <dsp:txXfrm>
        <a:off x="1452008" y="1026603"/>
        <a:ext cx="996895" cy="414725"/>
      </dsp:txXfrm>
    </dsp:sp>
    <dsp:sp modelId="{884A3584-F17F-4064-ACAA-791AF52F7041}">
      <dsp:nvSpPr>
        <dsp:cNvPr id="0" name=""/>
        <dsp:cNvSpPr/>
      </dsp:nvSpPr>
      <dsp:spPr>
        <a:xfrm rot="3907178">
          <a:off x="844062" y="1340403"/>
          <a:ext cx="837660" cy="40429"/>
        </a:xfrm>
        <a:custGeom>
          <a:avLst/>
          <a:gdLst/>
          <a:ahLst/>
          <a:cxnLst/>
          <a:rect l="0" t="0" r="0" b="0"/>
          <a:pathLst>
            <a:path>
              <a:moveTo>
                <a:pt x="0" y="20214"/>
              </a:moveTo>
              <a:lnTo>
                <a:pt x="837660"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4062" y="1339677"/>
        <a:ext cx="837660" cy="41883"/>
      </dsp:txXfrm>
    </dsp:sp>
    <dsp:sp modelId="{A34D7718-FD65-4971-B8FD-D5F0ADC0230D}">
      <dsp:nvSpPr>
        <dsp:cNvPr id="0" name=""/>
        <dsp:cNvSpPr/>
      </dsp:nvSpPr>
      <dsp:spPr>
        <a:xfrm>
          <a:off x="1439105" y="1520311"/>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a:cs typeface="微软雅黑" panose="020B0503020204020204" pitchFamily="34" charset="-122"/>
            </a:rPr>
            <a:t>旅游接待地</a:t>
          </a:r>
          <a:endParaRPr lang="zh-CN" altLang="en-US" sz="1000" kern="1200" dirty="0"/>
        </a:p>
      </dsp:txBody>
      <dsp:txXfrm>
        <a:off x="1452008" y="1533214"/>
        <a:ext cx="996895" cy="4147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E978-8E33-4658-B293-9A363ECBD326}">
      <dsp:nvSpPr>
        <dsp:cNvPr id="0" name=""/>
        <dsp:cNvSpPr/>
      </dsp:nvSpPr>
      <dsp:spPr>
        <a:xfrm>
          <a:off x="476862" y="760394"/>
          <a:ext cx="609818"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旅游定义</a:t>
          </a:r>
          <a:r>
            <a:rPr lang="en-US" altLang="zh-CN" sz="1000" kern="1200" dirty="0"/>
            <a:t>4</a:t>
          </a:r>
          <a:r>
            <a:rPr lang="zh-CN" altLang="en-US" sz="1000" kern="1200" dirty="0"/>
            <a:t>个角度</a:t>
          </a:r>
        </a:p>
      </dsp:txBody>
      <dsp:txXfrm>
        <a:off x="489765" y="773297"/>
        <a:ext cx="584012" cy="414725"/>
      </dsp:txXfrm>
    </dsp:sp>
    <dsp:sp modelId="{80FE0DD5-F749-4EAA-8F09-A374D17F7692}">
      <dsp:nvSpPr>
        <dsp:cNvPr id="0" name=""/>
        <dsp:cNvSpPr/>
      </dsp:nvSpPr>
      <dsp:spPr>
        <a:xfrm rot="17692822">
          <a:off x="844062" y="580487"/>
          <a:ext cx="837660" cy="40429"/>
        </a:xfrm>
        <a:custGeom>
          <a:avLst/>
          <a:gdLst/>
          <a:ahLst/>
          <a:cxnLst/>
          <a:rect l="0" t="0" r="0" b="0"/>
          <a:pathLst>
            <a:path>
              <a:moveTo>
                <a:pt x="0" y="20214"/>
              </a:moveTo>
              <a:lnTo>
                <a:pt x="837660"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4062" y="579760"/>
        <a:ext cx="837660" cy="41883"/>
      </dsp:txXfrm>
    </dsp:sp>
    <dsp:sp modelId="{8233EDD8-B913-463B-A565-98A4213E6852}">
      <dsp:nvSpPr>
        <dsp:cNvPr id="0" name=""/>
        <dsp:cNvSpPr/>
      </dsp:nvSpPr>
      <dsp:spPr>
        <a:xfrm>
          <a:off x="1439105" y="478"/>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ea typeface="微软雅黑" panose="020B0503020204020204" pitchFamily="34" charset="-122"/>
              <a:cs typeface="微软雅黑" panose="020B0503020204020204" pitchFamily="34" charset="-122"/>
            </a:rPr>
            <a:t>旅游者</a:t>
          </a:r>
          <a:endParaRPr lang="zh-CN" altLang="en-US" sz="1000" kern="1200" dirty="0"/>
        </a:p>
      </dsp:txBody>
      <dsp:txXfrm>
        <a:off x="1452008" y="13381"/>
        <a:ext cx="996895" cy="414725"/>
      </dsp:txXfrm>
    </dsp:sp>
    <dsp:sp modelId="{28C476A5-2FCC-4F7C-9788-63832391F95A}">
      <dsp:nvSpPr>
        <dsp:cNvPr id="0" name=""/>
        <dsp:cNvSpPr/>
      </dsp:nvSpPr>
      <dsp:spPr>
        <a:xfrm rot="19457599">
          <a:off x="1045886" y="833792"/>
          <a:ext cx="434012" cy="40429"/>
        </a:xfrm>
        <a:custGeom>
          <a:avLst/>
          <a:gdLst/>
          <a:ahLst/>
          <a:cxnLst/>
          <a:rect l="0" t="0" r="0" b="0"/>
          <a:pathLst>
            <a:path>
              <a:moveTo>
                <a:pt x="0" y="20214"/>
              </a:moveTo>
              <a:lnTo>
                <a:pt x="434012"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045886" y="843157"/>
        <a:ext cx="434012" cy="21700"/>
      </dsp:txXfrm>
    </dsp:sp>
    <dsp:sp modelId="{3A429031-4335-4A84-B38E-9047BD437B65}">
      <dsp:nvSpPr>
        <dsp:cNvPr id="0" name=""/>
        <dsp:cNvSpPr/>
      </dsp:nvSpPr>
      <dsp:spPr>
        <a:xfrm>
          <a:off x="1439105" y="507089"/>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a:ea typeface="微软雅黑" panose="020B0503020204020204" pitchFamily="34" charset="-122"/>
              <a:cs typeface="微软雅黑" panose="020B0503020204020204" pitchFamily="34" charset="-122"/>
            </a:rPr>
            <a:t>提供旅游商品和服务的行业</a:t>
          </a:r>
          <a:endParaRPr lang="zh-CN" altLang="en-US" sz="1000" kern="1200" dirty="0"/>
        </a:p>
      </dsp:txBody>
      <dsp:txXfrm>
        <a:off x="1452008" y="519992"/>
        <a:ext cx="996895" cy="414725"/>
      </dsp:txXfrm>
    </dsp:sp>
    <dsp:sp modelId="{E5ED2BB4-50DB-4763-AC40-0979711152B9}">
      <dsp:nvSpPr>
        <dsp:cNvPr id="0" name=""/>
        <dsp:cNvSpPr/>
      </dsp:nvSpPr>
      <dsp:spPr>
        <a:xfrm rot="2142401">
          <a:off x="1045886" y="1087098"/>
          <a:ext cx="434012" cy="40429"/>
        </a:xfrm>
        <a:custGeom>
          <a:avLst/>
          <a:gdLst/>
          <a:ahLst/>
          <a:cxnLst/>
          <a:rect l="0" t="0" r="0" b="0"/>
          <a:pathLst>
            <a:path>
              <a:moveTo>
                <a:pt x="0" y="20214"/>
              </a:moveTo>
              <a:lnTo>
                <a:pt x="434012"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045886" y="1096462"/>
        <a:ext cx="434012" cy="21700"/>
      </dsp:txXfrm>
    </dsp:sp>
    <dsp:sp modelId="{45792ADB-E741-48AD-94FD-9615C0861DD8}">
      <dsp:nvSpPr>
        <dsp:cNvPr id="0" name=""/>
        <dsp:cNvSpPr/>
      </dsp:nvSpPr>
      <dsp:spPr>
        <a:xfrm>
          <a:off x="1439105" y="1013700"/>
          <a:ext cx="1022701" cy="44053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ea typeface="微软雅黑" panose="020B0503020204020204" pitchFamily="34" charset="-122"/>
              <a:cs typeface="微软雅黑" panose="020B0503020204020204" pitchFamily="34" charset="-122"/>
            </a:rPr>
            <a:t>旅游接待地政府</a:t>
          </a:r>
          <a:endParaRPr lang="zh-CN" altLang="en-US" sz="1000" kern="1200" dirty="0"/>
        </a:p>
      </dsp:txBody>
      <dsp:txXfrm>
        <a:off x="1452008" y="1026603"/>
        <a:ext cx="996895" cy="414725"/>
      </dsp:txXfrm>
    </dsp:sp>
    <dsp:sp modelId="{884A3584-F17F-4064-ACAA-791AF52F7041}">
      <dsp:nvSpPr>
        <dsp:cNvPr id="0" name=""/>
        <dsp:cNvSpPr/>
      </dsp:nvSpPr>
      <dsp:spPr>
        <a:xfrm rot="3907178">
          <a:off x="844062" y="1340403"/>
          <a:ext cx="837660" cy="40429"/>
        </a:xfrm>
        <a:custGeom>
          <a:avLst/>
          <a:gdLst/>
          <a:ahLst/>
          <a:cxnLst/>
          <a:rect l="0" t="0" r="0" b="0"/>
          <a:pathLst>
            <a:path>
              <a:moveTo>
                <a:pt x="0" y="20214"/>
              </a:moveTo>
              <a:lnTo>
                <a:pt x="837660"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4062" y="1339677"/>
        <a:ext cx="837660" cy="41883"/>
      </dsp:txXfrm>
    </dsp:sp>
    <dsp:sp modelId="{A34D7718-FD65-4971-B8FD-D5F0ADC0230D}">
      <dsp:nvSpPr>
        <dsp:cNvPr id="0" name=""/>
        <dsp:cNvSpPr/>
      </dsp:nvSpPr>
      <dsp:spPr>
        <a:xfrm>
          <a:off x="1439105" y="1520311"/>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a:cs typeface="微软雅黑" panose="020B0503020204020204" pitchFamily="34" charset="-122"/>
            </a:rPr>
            <a:t>旅游接待地</a:t>
          </a:r>
          <a:endParaRPr lang="zh-CN" altLang="en-US" sz="1000" kern="1200" dirty="0"/>
        </a:p>
      </dsp:txBody>
      <dsp:txXfrm>
        <a:off x="1452008" y="1533214"/>
        <a:ext cx="996895" cy="4147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E978-8E33-4658-B293-9A363ECBD326}">
      <dsp:nvSpPr>
        <dsp:cNvPr id="0" name=""/>
        <dsp:cNvSpPr/>
      </dsp:nvSpPr>
      <dsp:spPr>
        <a:xfrm>
          <a:off x="476862" y="760394"/>
          <a:ext cx="609818"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旅游定义</a:t>
          </a:r>
          <a:r>
            <a:rPr lang="en-US" altLang="zh-CN" sz="1000" kern="1200" dirty="0"/>
            <a:t>4</a:t>
          </a:r>
          <a:r>
            <a:rPr lang="zh-CN" altLang="en-US" sz="1000" kern="1200" dirty="0"/>
            <a:t>个角度</a:t>
          </a:r>
        </a:p>
      </dsp:txBody>
      <dsp:txXfrm>
        <a:off x="489765" y="773297"/>
        <a:ext cx="584012" cy="414725"/>
      </dsp:txXfrm>
    </dsp:sp>
    <dsp:sp modelId="{80FE0DD5-F749-4EAA-8F09-A374D17F7692}">
      <dsp:nvSpPr>
        <dsp:cNvPr id="0" name=""/>
        <dsp:cNvSpPr/>
      </dsp:nvSpPr>
      <dsp:spPr>
        <a:xfrm rot="17692822">
          <a:off x="844062" y="580487"/>
          <a:ext cx="837660" cy="40429"/>
        </a:xfrm>
        <a:custGeom>
          <a:avLst/>
          <a:gdLst/>
          <a:ahLst/>
          <a:cxnLst/>
          <a:rect l="0" t="0" r="0" b="0"/>
          <a:pathLst>
            <a:path>
              <a:moveTo>
                <a:pt x="0" y="20214"/>
              </a:moveTo>
              <a:lnTo>
                <a:pt x="837660"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4062" y="579760"/>
        <a:ext cx="837660" cy="41883"/>
      </dsp:txXfrm>
    </dsp:sp>
    <dsp:sp modelId="{8233EDD8-B913-463B-A565-98A4213E6852}">
      <dsp:nvSpPr>
        <dsp:cNvPr id="0" name=""/>
        <dsp:cNvSpPr/>
      </dsp:nvSpPr>
      <dsp:spPr>
        <a:xfrm>
          <a:off x="1439105" y="478"/>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ea typeface="微软雅黑" panose="020B0503020204020204" pitchFamily="34" charset="-122"/>
              <a:cs typeface="微软雅黑" panose="020B0503020204020204" pitchFamily="34" charset="-122"/>
            </a:rPr>
            <a:t>旅游者</a:t>
          </a:r>
          <a:endParaRPr lang="zh-CN" altLang="en-US" sz="1000" kern="1200" dirty="0"/>
        </a:p>
      </dsp:txBody>
      <dsp:txXfrm>
        <a:off x="1452008" y="13381"/>
        <a:ext cx="996895" cy="414725"/>
      </dsp:txXfrm>
    </dsp:sp>
    <dsp:sp modelId="{28C476A5-2FCC-4F7C-9788-63832391F95A}">
      <dsp:nvSpPr>
        <dsp:cNvPr id="0" name=""/>
        <dsp:cNvSpPr/>
      </dsp:nvSpPr>
      <dsp:spPr>
        <a:xfrm rot="19457599">
          <a:off x="1045886" y="833792"/>
          <a:ext cx="434012" cy="40429"/>
        </a:xfrm>
        <a:custGeom>
          <a:avLst/>
          <a:gdLst/>
          <a:ahLst/>
          <a:cxnLst/>
          <a:rect l="0" t="0" r="0" b="0"/>
          <a:pathLst>
            <a:path>
              <a:moveTo>
                <a:pt x="0" y="20214"/>
              </a:moveTo>
              <a:lnTo>
                <a:pt x="434012"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045886" y="843157"/>
        <a:ext cx="434012" cy="21700"/>
      </dsp:txXfrm>
    </dsp:sp>
    <dsp:sp modelId="{3A429031-4335-4A84-B38E-9047BD437B65}">
      <dsp:nvSpPr>
        <dsp:cNvPr id="0" name=""/>
        <dsp:cNvSpPr/>
      </dsp:nvSpPr>
      <dsp:spPr>
        <a:xfrm>
          <a:off x="1439105" y="507089"/>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a:ea typeface="微软雅黑" panose="020B0503020204020204" pitchFamily="34" charset="-122"/>
              <a:cs typeface="微软雅黑" panose="020B0503020204020204" pitchFamily="34" charset="-122"/>
            </a:rPr>
            <a:t>提供旅游商品和服务的行业</a:t>
          </a:r>
          <a:endParaRPr lang="zh-CN" altLang="en-US" sz="1000" kern="1200" dirty="0"/>
        </a:p>
      </dsp:txBody>
      <dsp:txXfrm>
        <a:off x="1452008" y="519992"/>
        <a:ext cx="996895" cy="414725"/>
      </dsp:txXfrm>
    </dsp:sp>
    <dsp:sp modelId="{E5ED2BB4-50DB-4763-AC40-0979711152B9}">
      <dsp:nvSpPr>
        <dsp:cNvPr id="0" name=""/>
        <dsp:cNvSpPr/>
      </dsp:nvSpPr>
      <dsp:spPr>
        <a:xfrm rot="2142401">
          <a:off x="1045886" y="1087098"/>
          <a:ext cx="434012" cy="40429"/>
        </a:xfrm>
        <a:custGeom>
          <a:avLst/>
          <a:gdLst/>
          <a:ahLst/>
          <a:cxnLst/>
          <a:rect l="0" t="0" r="0" b="0"/>
          <a:pathLst>
            <a:path>
              <a:moveTo>
                <a:pt x="0" y="20214"/>
              </a:moveTo>
              <a:lnTo>
                <a:pt x="434012"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045886" y="1096462"/>
        <a:ext cx="434012" cy="21700"/>
      </dsp:txXfrm>
    </dsp:sp>
    <dsp:sp modelId="{45792ADB-E741-48AD-94FD-9615C0861DD8}">
      <dsp:nvSpPr>
        <dsp:cNvPr id="0" name=""/>
        <dsp:cNvSpPr/>
      </dsp:nvSpPr>
      <dsp:spPr>
        <a:xfrm>
          <a:off x="1439105" y="1013700"/>
          <a:ext cx="1022701" cy="440531"/>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ea typeface="微软雅黑" panose="020B0503020204020204" pitchFamily="34" charset="-122"/>
              <a:cs typeface="微软雅黑" panose="020B0503020204020204" pitchFamily="34" charset="-122"/>
            </a:rPr>
            <a:t>旅游接待地政府</a:t>
          </a:r>
          <a:endParaRPr lang="zh-CN" altLang="en-US" sz="1000" kern="1200" dirty="0"/>
        </a:p>
      </dsp:txBody>
      <dsp:txXfrm>
        <a:off x="1452008" y="1026603"/>
        <a:ext cx="996895" cy="414725"/>
      </dsp:txXfrm>
    </dsp:sp>
    <dsp:sp modelId="{884A3584-F17F-4064-ACAA-791AF52F7041}">
      <dsp:nvSpPr>
        <dsp:cNvPr id="0" name=""/>
        <dsp:cNvSpPr/>
      </dsp:nvSpPr>
      <dsp:spPr>
        <a:xfrm rot="3907178">
          <a:off x="844062" y="1340403"/>
          <a:ext cx="837660" cy="40429"/>
        </a:xfrm>
        <a:custGeom>
          <a:avLst/>
          <a:gdLst/>
          <a:ahLst/>
          <a:cxnLst/>
          <a:rect l="0" t="0" r="0" b="0"/>
          <a:pathLst>
            <a:path>
              <a:moveTo>
                <a:pt x="0" y="20214"/>
              </a:moveTo>
              <a:lnTo>
                <a:pt x="837660" y="20214"/>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4062" y="1339677"/>
        <a:ext cx="837660" cy="41883"/>
      </dsp:txXfrm>
    </dsp:sp>
    <dsp:sp modelId="{A34D7718-FD65-4971-B8FD-D5F0ADC0230D}">
      <dsp:nvSpPr>
        <dsp:cNvPr id="0" name=""/>
        <dsp:cNvSpPr/>
      </dsp:nvSpPr>
      <dsp:spPr>
        <a:xfrm>
          <a:off x="1439105" y="1520311"/>
          <a:ext cx="1022701" cy="44053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cs typeface="微软雅黑" panose="020B0503020204020204" pitchFamily="34" charset="-122"/>
            </a:rPr>
            <a:t>旅游接待地</a:t>
          </a:r>
          <a:endParaRPr lang="zh-CN" altLang="en-US" sz="1000" kern="1200" dirty="0"/>
        </a:p>
      </dsp:txBody>
      <dsp:txXfrm>
        <a:off x="1452008" y="1533214"/>
        <a:ext cx="996895" cy="4147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E978-8E33-4658-B293-9A363ECBD326}">
      <dsp:nvSpPr>
        <dsp:cNvPr id="0" name=""/>
        <dsp:cNvSpPr/>
      </dsp:nvSpPr>
      <dsp:spPr>
        <a:xfrm>
          <a:off x="131654" y="683780"/>
          <a:ext cx="821929"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什么是旅游</a:t>
          </a:r>
        </a:p>
      </dsp:txBody>
      <dsp:txXfrm>
        <a:off x="149045" y="701171"/>
        <a:ext cx="787147" cy="558977"/>
      </dsp:txXfrm>
    </dsp:sp>
    <dsp:sp modelId="{80FE0DD5-F749-4EAA-8F09-A374D17F7692}">
      <dsp:nvSpPr>
        <dsp:cNvPr id="0" name=""/>
        <dsp:cNvSpPr/>
      </dsp:nvSpPr>
      <dsp:spPr>
        <a:xfrm rot="18289469">
          <a:off x="775190" y="612002"/>
          <a:ext cx="831792" cy="54492"/>
        </a:xfrm>
        <a:custGeom>
          <a:avLst/>
          <a:gdLst/>
          <a:ahLst/>
          <a:cxnLst/>
          <a:rect l="0" t="0" r="0" b="0"/>
          <a:pathLst>
            <a:path>
              <a:moveTo>
                <a:pt x="0" y="27246"/>
              </a:moveTo>
              <a:lnTo>
                <a:pt x="831792"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5190" y="618454"/>
        <a:ext cx="831792" cy="41589"/>
      </dsp:txXfrm>
    </dsp:sp>
    <dsp:sp modelId="{8233EDD8-B913-463B-A565-98A4213E6852}">
      <dsp:nvSpPr>
        <dsp:cNvPr id="0" name=""/>
        <dsp:cNvSpPr/>
      </dsp:nvSpPr>
      <dsp:spPr>
        <a:xfrm>
          <a:off x="1428590" y="957"/>
          <a:ext cx="1378424"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ea typeface="微软雅黑" panose="020B0503020204020204" pitchFamily="34" charset="-122"/>
              <a:cs typeface="微软雅黑" panose="020B0503020204020204" pitchFamily="34" charset="-122"/>
            </a:rPr>
            <a:t>4</a:t>
          </a:r>
          <a:r>
            <a:rPr lang="zh-CN" altLang="en-US" sz="1600" kern="1200" dirty="0">
              <a:ea typeface="微软雅黑" panose="020B0503020204020204" pitchFamily="34" charset="-122"/>
              <a:cs typeface="微软雅黑" panose="020B0503020204020204" pitchFamily="34" charset="-122"/>
            </a:rPr>
            <a:t>个角度</a:t>
          </a:r>
          <a:endParaRPr lang="zh-CN" altLang="en-US" sz="1600" kern="1200" dirty="0"/>
        </a:p>
      </dsp:txBody>
      <dsp:txXfrm>
        <a:off x="1445981" y="18348"/>
        <a:ext cx="1343642" cy="558977"/>
      </dsp:txXfrm>
    </dsp:sp>
    <dsp:sp modelId="{28C476A5-2FCC-4F7C-9788-63832391F95A}">
      <dsp:nvSpPr>
        <dsp:cNvPr id="0" name=""/>
        <dsp:cNvSpPr/>
      </dsp:nvSpPr>
      <dsp:spPr>
        <a:xfrm>
          <a:off x="953583" y="953414"/>
          <a:ext cx="475007" cy="54492"/>
        </a:xfrm>
        <a:custGeom>
          <a:avLst/>
          <a:gdLst/>
          <a:ahLst/>
          <a:cxnLst/>
          <a:rect l="0" t="0" r="0" b="0"/>
          <a:pathLst>
            <a:path>
              <a:moveTo>
                <a:pt x="0" y="27246"/>
              </a:moveTo>
              <a:lnTo>
                <a:pt x="475007"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53583" y="968785"/>
        <a:ext cx="475007" cy="23750"/>
      </dsp:txXfrm>
    </dsp:sp>
    <dsp:sp modelId="{3A429031-4335-4A84-B38E-9047BD437B65}">
      <dsp:nvSpPr>
        <dsp:cNvPr id="0" name=""/>
        <dsp:cNvSpPr/>
      </dsp:nvSpPr>
      <dsp:spPr>
        <a:xfrm>
          <a:off x="1428590" y="683780"/>
          <a:ext cx="1378424" cy="593759"/>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ea typeface="微软雅黑" panose="020B0503020204020204" pitchFamily="34" charset="-122"/>
              <a:cs typeface="微软雅黑" panose="020B0503020204020204" pitchFamily="34" charset="-122"/>
            </a:rPr>
            <a:t>世界旅游组织</a:t>
          </a:r>
          <a:endParaRPr lang="zh-CN" altLang="en-US" sz="1600" kern="1200" dirty="0"/>
        </a:p>
      </dsp:txBody>
      <dsp:txXfrm>
        <a:off x="1445981" y="701171"/>
        <a:ext cx="1343642" cy="558977"/>
      </dsp:txXfrm>
    </dsp:sp>
    <dsp:sp modelId="{E5ED2BB4-50DB-4763-AC40-0979711152B9}">
      <dsp:nvSpPr>
        <dsp:cNvPr id="0" name=""/>
        <dsp:cNvSpPr/>
      </dsp:nvSpPr>
      <dsp:spPr>
        <a:xfrm rot="3310531">
          <a:off x="775190" y="1294825"/>
          <a:ext cx="831792" cy="54492"/>
        </a:xfrm>
        <a:custGeom>
          <a:avLst/>
          <a:gdLst/>
          <a:ahLst/>
          <a:cxnLst/>
          <a:rect l="0" t="0" r="0" b="0"/>
          <a:pathLst>
            <a:path>
              <a:moveTo>
                <a:pt x="0" y="27246"/>
              </a:moveTo>
              <a:lnTo>
                <a:pt x="831792"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5190" y="1301277"/>
        <a:ext cx="831792" cy="41589"/>
      </dsp:txXfrm>
    </dsp:sp>
    <dsp:sp modelId="{45792ADB-E741-48AD-94FD-9615C0861DD8}">
      <dsp:nvSpPr>
        <dsp:cNvPr id="0" name=""/>
        <dsp:cNvSpPr/>
      </dsp:nvSpPr>
      <dsp:spPr>
        <a:xfrm>
          <a:off x="1428590" y="1366604"/>
          <a:ext cx="1378424"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ea typeface="微软雅黑" panose="020B0503020204020204" pitchFamily="34" charset="-122"/>
              <a:cs typeface="微软雅黑" panose="020B0503020204020204" pitchFamily="34" charset="-122"/>
            </a:rPr>
            <a:t>国家角度</a:t>
          </a:r>
          <a:endParaRPr lang="zh-CN" altLang="en-US" sz="1600" kern="1200" dirty="0"/>
        </a:p>
      </dsp:txBody>
      <dsp:txXfrm>
        <a:off x="1445981" y="1383995"/>
        <a:ext cx="1343642" cy="5589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E978-8E33-4658-B293-9A363ECBD326}">
      <dsp:nvSpPr>
        <dsp:cNvPr id="0" name=""/>
        <dsp:cNvSpPr/>
      </dsp:nvSpPr>
      <dsp:spPr>
        <a:xfrm>
          <a:off x="131654" y="683780"/>
          <a:ext cx="821929"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什么是旅游</a:t>
          </a:r>
        </a:p>
      </dsp:txBody>
      <dsp:txXfrm>
        <a:off x="149045" y="701171"/>
        <a:ext cx="787147" cy="558977"/>
      </dsp:txXfrm>
    </dsp:sp>
    <dsp:sp modelId="{80FE0DD5-F749-4EAA-8F09-A374D17F7692}">
      <dsp:nvSpPr>
        <dsp:cNvPr id="0" name=""/>
        <dsp:cNvSpPr/>
      </dsp:nvSpPr>
      <dsp:spPr>
        <a:xfrm rot="18289469">
          <a:off x="775190" y="612002"/>
          <a:ext cx="831792" cy="54492"/>
        </a:xfrm>
        <a:custGeom>
          <a:avLst/>
          <a:gdLst/>
          <a:ahLst/>
          <a:cxnLst/>
          <a:rect l="0" t="0" r="0" b="0"/>
          <a:pathLst>
            <a:path>
              <a:moveTo>
                <a:pt x="0" y="27246"/>
              </a:moveTo>
              <a:lnTo>
                <a:pt x="831792"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5190" y="618454"/>
        <a:ext cx="831792" cy="41589"/>
      </dsp:txXfrm>
    </dsp:sp>
    <dsp:sp modelId="{8233EDD8-B913-463B-A565-98A4213E6852}">
      <dsp:nvSpPr>
        <dsp:cNvPr id="0" name=""/>
        <dsp:cNvSpPr/>
      </dsp:nvSpPr>
      <dsp:spPr>
        <a:xfrm>
          <a:off x="1428590" y="957"/>
          <a:ext cx="1378424"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ea typeface="微软雅黑" panose="020B0503020204020204" pitchFamily="34" charset="-122"/>
              <a:cs typeface="微软雅黑" panose="020B0503020204020204" pitchFamily="34" charset="-122"/>
            </a:rPr>
            <a:t>4</a:t>
          </a:r>
          <a:r>
            <a:rPr lang="zh-CN" altLang="en-US" sz="1600" kern="1200" dirty="0">
              <a:ea typeface="微软雅黑" panose="020B0503020204020204" pitchFamily="34" charset="-122"/>
              <a:cs typeface="微软雅黑" panose="020B0503020204020204" pitchFamily="34" charset="-122"/>
            </a:rPr>
            <a:t>个角度</a:t>
          </a:r>
          <a:endParaRPr lang="zh-CN" altLang="en-US" sz="1600" kern="1200" dirty="0"/>
        </a:p>
      </dsp:txBody>
      <dsp:txXfrm>
        <a:off x="1445981" y="18348"/>
        <a:ext cx="1343642" cy="558977"/>
      </dsp:txXfrm>
    </dsp:sp>
    <dsp:sp modelId="{28C476A5-2FCC-4F7C-9788-63832391F95A}">
      <dsp:nvSpPr>
        <dsp:cNvPr id="0" name=""/>
        <dsp:cNvSpPr/>
      </dsp:nvSpPr>
      <dsp:spPr>
        <a:xfrm>
          <a:off x="953583" y="953414"/>
          <a:ext cx="475007" cy="54492"/>
        </a:xfrm>
        <a:custGeom>
          <a:avLst/>
          <a:gdLst/>
          <a:ahLst/>
          <a:cxnLst/>
          <a:rect l="0" t="0" r="0" b="0"/>
          <a:pathLst>
            <a:path>
              <a:moveTo>
                <a:pt x="0" y="27246"/>
              </a:moveTo>
              <a:lnTo>
                <a:pt x="475007"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53583" y="968785"/>
        <a:ext cx="475007" cy="23750"/>
      </dsp:txXfrm>
    </dsp:sp>
    <dsp:sp modelId="{3A429031-4335-4A84-B38E-9047BD437B65}">
      <dsp:nvSpPr>
        <dsp:cNvPr id="0" name=""/>
        <dsp:cNvSpPr/>
      </dsp:nvSpPr>
      <dsp:spPr>
        <a:xfrm>
          <a:off x="1428590" y="683780"/>
          <a:ext cx="1378424" cy="593759"/>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ea typeface="微软雅黑" panose="020B0503020204020204" pitchFamily="34" charset="-122"/>
              <a:cs typeface="微软雅黑" panose="020B0503020204020204" pitchFamily="34" charset="-122"/>
            </a:rPr>
            <a:t>世界旅游组织</a:t>
          </a:r>
          <a:endParaRPr lang="zh-CN" altLang="en-US" sz="1600" kern="1200" dirty="0"/>
        </a:p>
      </dsp:txBody>
      <dsp:txXfrm>
        <a:off x="1445981" y="701171"/>
        <a:ext cx="1343642" cy="558977"/>
      </dsp:txXfrm>
    </dsp:sp>
    <dsp:sp modelId="{E5ED2BB4-50DB-4763-AC40-0979711152B9}">
      <dsp:nvSpPr>
        <dsp:cNvPr id="0" name=""/>
        <dsp:cNvSpPr/>
      </dsp:nvSpPr>
      <dsp:spPr>
        <a:xfrm rot="3310531">
          <a:off x="775190" y="1294825"/>
          <a:ext cx="831792" cy="54492"/>
        </a:xfrm>
        <a:custGeom>
          <a:avLst/>
          <a:gdLst/>
          <a:ahLst/>
          <a:cxnLst/>
          <a:rect l="0" t="0" r="0" b="0"/>
          <a:pathLst>
            <a:path>
              <a:moveTo>
                <a:pt x="0" y="27246"/>
              </a:moveTo>
              <a:lnTo>
                <a:pt x="831792"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5190" y="1301277"/>
        <a:ext cx="831792" cy="41589"/>
      </dsp:txXfrm>
    </dsp:sp>
    <dsp:sp modelId="{45792ADB-E741-48AD-94FD-9615C0861DD8}">
      <dsp:nvSpPr>
        <dsp:cNvPr id="0" name=""/>
        <dsp:cNvSpPr/>
      </dsp:nvSpPr>
      <dsp:spPr>
        <a:xfrm>
          <a:off x="1428590" y="1366604"/>
          <a:ext cx="1378424"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ea typeface="微软雅黑" panose="020B0503020204020204" pitchFamily="34" charset="-122"/>
              <a:cs typeface="微软雅黑" panose="020B0503020204020204" pitchFamily="34" charset="-122"/>
            </a:rPr>
            <a:t>国家角度</a:t>
          </a:r>
          <a:endParaRPr lang="zh-CN" altLang="en-US" sz="1600" kern="1200" dirty="0"/>
        </a:p>
      </dsp:txBody>
      <dsp:txXfrm>
        <a:off x="1445981" y="1383995"/>
        <a:ext cx="1343642" cy="5589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E978-8E33-4658-B293-9A363ECBD326}">
      <dsp:nvSpPr>
        <dsp:cNvPr id="0" name=""/>
        <dsp:cNvSpPr/>
      </dsp:nvSpPr>
      <dsp:spPr>
        <a:xfrm>
          <a:off x="131654" y="683780"/>
          <a:ext cx="821929"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什么是旅游</a:t>
          </a:r>
        </a:p>
      </dsp:txBody>
      <dsp:txXfrm>
        <a:off x="149045" y="701171"/>
        <a:ext cx="787147" cy="558977"/>
      </dsp:txXfrm>
    </dsp:sp>
    <dsp:sp modelId="{80FE0DD5-F749-4EAA-8F09-A374D17F7692}">
      <dsp:nvSpPr>
        <dsp:cNvPr id="0" name=""/>
        <dsp:cNvSpPr/>
      </dsp:nvSpPr>
      <dsp:spPr>
        <a:xfrm rot="18289469">
          <a:off x="775190" y="612002"/>
          <a:ext cx="831792" cy="54492"/>
        </a:xfrm>
        <a:custGeom>
          <a:avLst/>
          <a:gdLst/>
          <a:ahLst/>
          <a:cxnLst/>
          <a:rect l="0" t="0" r="0" b="0"/>
          <a:pathLst>
            <a:path>
              <a:moveTo>
                <a:pt x="0" y="27246"/>
              </a:moveTo>
              <a:lnTo>
                <a:pt x="831792"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5190" y="618454"/>
        <a:ext cx="831792" cy="41589"/>
      </dsp:txXfrm>
    </dsp:sp>
    <dsp:sp modelId="{8233EDD8-B913-463B-A565-98A4213E6852}">
      <dsp:nvSpPr>
        <dsp:cNvPr id="0" name=""/>
        <dsp:cNvSpPr/>
      </dsp:nvSpPr>
      <dsp:spPr>
        <a:xfrm>
          <a:off x="1428590" y="957"/>
          <a:ext cx="1378424"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ea typeface="微软雅黑" panose="020B0503020204020204" pitchFamily="34" charset="-122"/>
              <a:cs typeface="微软雅黑" panose="020B0503020204020204" pitchFamily="34" charset="-122"/>
            </a:rPr>
            <a:t>4</a:t>
          </a:r>
          <a:r>
            <a:rPr lang="zh-CN" altLang="en-US" sz="1600" kern="1200" dirty="0">
              <a:ea typeface="微软雅黑" panose="020B0503020204020204" pitchFamily="34" charset="-122"/>
              <a:cs typeface="微软雅黑" panose="020B0503020204020204" pitchFamily="34" charset="-122"/>
            </a:rPr>
            <a:t>个角度</a:t>
          </a:r>
          <a:endParaRPr lang="zh-CN" altLang="en-US" sz="1600" kern="1200" dirty="0"/>
        </a:p>
      </dsp:txBody>
      <dsp:txXfrm>
        <a:off x="1445981" y="18348"/>
        <a:ext cx="1343642" cy="558977"/>
      </dsp:txXfrm>
    </dsp:sp>
    <dsp:sp modelId="{28C476A5-2FCC-4F7C-9788-63832391F95A}">
      <dsp:nvSpPr>
        <dsp:cNvPr id="0" name=""/>
        <dsp:cNvSpPr/>
      </dsp:nvSpPr>
      <dsp:spPr>
        <a:xfrm>
          <a:off x="953583" y="953414"/>
          <a:ext cx="475007" cy="54492"/>
        </a:xfrm>
        <a:custGeom>
          <a:avLst/>
          <a:gdLst/>
          <a:ahLst/>
          <a:cxnLst/>
          <a:rect l="0" t="0" r="0" b="0"/>
          <a:pathLst>
            <a:path>
              <a:moveTo>
                <a:pt x="0" y="27246"/>
              </a:moveTo>
              <a:lnTo>
                <a:pt x="475007"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53583" y="968785"/>
        <a:ext cx="475007" cy="23750"/>
      </dsp:txXfrm>
    </dsp:sp>
    <dsp:sp modelId="{3A429031-4335-4A84-B38E-9047BD437B65}">
      <dsp:nvSpPr>
        <dsp:cNvPr id="0" name=""/>
        <dsp:cNvSpPr/>
      </dsp:nvSpPr>
      <dsp:spPr>
        <a:xfrm>
          <a:off x="1428590" y="683780"/>
          <a:ext cx="1378424" cy="593759"/>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ea typeface="微软雅黑" panose="020B0503020204020204" pitchFamily="34" charset="-122"/>
              <a:cs typeface="微软雅黑" panose="020B0503020204020204" pitchFamily="34" charset="-122"/>
            </a:rPr>
            <a:t>世界旅游组织</a:t>
          </a:r>
          <a:endParaRPr lang="zh-CN" altLang="en-US" sz="1600" kern="1200" dirty="0"/>
        </a:p>
      </dsp:txBody>
      <dsp:txXfrm>
        <a:off x="1445981" y="701171"/>
        <a:ext cx="1343642" cy="558977"/>
      </dsp:txXfrm>
    </dsp:sp>
    <dsp:sp modelId="{E5ED2BB4-50DB-4763-AC40-0979711152B9}">
      <dsp:nvSpPr>
        <dsp:cNvPr id="0" name=""/>
        <dsp:cNvSpPr/>
      </dsp:nvSpPr>
      <dsp:spPr>
        <a:xfrm rot="3310531">
          <a:off x="775190" y="1294825"/>
          <a:ext cx="831792" cy="54492"/>
        </a:xfrm>
        <a:custGeom>
          <a:avLst/>
          <a:gdLst/>
          <a:ahLst/>
          <a:cxnLst/>
          <a:rect l="0" t="0" r="0" b="0"/>
          <a:pathLst>
            <a:path>
              <a:moveTo>
                <a:pt x="0" y="27246"/>
              </a:moveTo>
              <a:lnTo>
                <a:pt x="831792"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5190" y="1301277"/>
        <a:ext cx="831792" cy="41589"/>
      </dsp:txXfrm>
    </dsp:sp>
    <dsp:sp modelId="{45792ADB-E741-48AD-94FD-9615C0861DD8}">
      <dsp:nvSpPr>
        <dsp:cNvPr id="0" name=""/>
        <dsp:cNvSpPr/>
      </dsp:nvSpPr>
      <dsp:spPr>
        <a:xfrm>
          <a:off x="1428590" y="1366604"/>
          <a:ext cx="1378424"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ea typeface="微软雅黑" panose="020B0503020204020204" pitchFamily="34" charset="-122"/>
              <a:cs typeface="微软雅黑" panose="020B0503020204020204" pitchFamily="34" charset="-122"/>
            </a:rPr>
            <a:t>国家角度</a:t>
          </a:r>
          <a:endParaRPr lang="zh-CN" altLang="en-US" sz="1600" kern="1200" dirty="0"/>
        </a:p>
      </dsp:txBody>
      <dsp:txXfrm>
        <a:off x="1445981" y="1383995"/>
        <a:ext cx="1343642" cy="5589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E978-8E33-4658-B293-9A363ECBD326}">
      <dsp:nvSpPr>
        <dsp:cNvPr id="0" name=""/>
        <dsp:cNvSpPr/>
      </dsp:nvSpPr>
      <dsp:spPr>
        <a:xfrm>
          <a:off x="131654" y="683780"/>
          <a:ext cx="821929"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什么是旅游</a:t>
          </a:r>
        </a:p>
      </dsp:txBody>
      <dsp:txXfrm>
        <a:off x="149045" y="701171"/>
        <a:ext cx="787147" cy="558977"/>
      </dsp:txXfrm>
    </dsp:sp>
    <dsp:sp modelId="{80FE0DD5-F749-4EAA-8F09-A374D17F7692}">
      <dsp:nvSpPr>
        <dsp:cNvPr id="0" name=""/>
        <dsp:cNvSpPr/>
      </dsp:nvSpPr>
      <dsp:spPr>
        <a:xfrm rot="18289469">
          <a:off x="775190" y="612002"/>
          <a:ext cx="831792" cy="54492"/>
        </a:xfrm>
        <a:custGeom>
          <a:avLst/>
          <a:gdLst/>
          <a:ahLst/>
          <a:cxnLst/>
          <a:rect l="0" t="0" r="0" b="0"/>
          <a:pathLst>
            <a:path>
              <a:moveTo>
                <a:pt x="0" y="27246"/>
              </a:moveTo>
              <a:lnTo>
                <a:pt x="831792"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5190" y="618454"/>
        <a:ext cx="831792" cy="41589"/>
      </dsp:txXfrm>
    </dsp:sp>
    <dsp:sp modelId="{8233EDD8-B913-463B-A565-98A4213E6852}">
      <dsp:nvSpPr>
        <dsp:cNvPr id="0" name=""/>
        <dsp:cNvSpPr/>
      </dsp:nvSpPr>
      <dsp:spPr>
        <a:xfrm>
          <a:off x="1428590" y="957"/>
          <a:ext cx="1378424"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ea typeface="微软雅黑" panose="020B0503020204020204" pitchFamily="34" charset="-122"/>
              <a:cs typeface="微软雅黑" panose="020B0503020204020204" pitchFamily="34" charset="-122"/>
            </a:rPr>
            <a:t>4</a:t>
          </a:r>
          <a:r>
            <a:rPr lang="zh-CN" altLang="en-US" sz="1600" kern="1200" dirty="0">
              <a:ea typeface="微软雅黑" panose="020B0503020204020204" pitchFamily="34" charset="-122"/>
              <a:cs typeface="微软雅黑" panose="020B0503020204020204" pitchFamily="34" charset="-122"/>
            </a:rPr>
            <a:t>个角度</a:t>
          </a:r>
          <a:endParaRPr lang="zh-CN" altLang="en-US" sz="1600" kern="1200" dirty="0"/>
        </a:p>
      </dsp:txBody>
      <dsp:txXfrm>
        <a:off x="1445981" y="18348"/>
        <a:ext cx="1343642" cy="558977"/>
      </dsp:txXfrm>
    </dsp:sp>
    <dsp:sp modelId="{28C476A5-2FCC-4F7C-9788-63832391F95A}">
      <dsp:nvSpPr>
        <dsp:cNvPr id="0" name=""/>
        <dsp:cNvSpPr/>
      </dsp:nvSpPr>
      <dsp:spPr>
        <a:xfrm>
          <a:off x="953583" y="953414"/>
          <a:ext cx="475007" cy="54492"/>
        </a:xfrm>
        <a:custGeom>
          <a:avLst/>
          <a:gdLst/>
          <a:ahLst/>
          <a:cxnLst/>
          <a:rect l="0" t="0" r="0" b="0"/>
          <a:pathLst>
            <a:path>
              <a:moveTo>
                <a:pt x="0" y="27246"/>
              </a:moveTo>
              <a:lnTo>
                <a:pt x="475007"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53583" y="968785"/>
        <a:ext cx="475007" cy="23750"/>
      </dsp:txXfrm>
    </dsp:sp>
    <dsp:sp modelId="{3A429031-4335-4A84-B38E-9047BD437B65}">
      <dsp:nvSpPr>
        <dsp:cNvPr id="0" name=""/>
        <dsp:cNvSpPr/>
      </dsp:nvSpPr>
      <dsp:spPr>
        <a:xfrm>
          <a:off x="1428590" y="683780"/>
          <a:ext cx="1378424" cy="593759"/>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ea typeface="微软雅黑" panose="020B0503020204020204" pitchFamily="34" charset="-122"/>
              <a:cs typeface="微软雅黑" panose="020B0503020204020204" pitchFamily="34" charset="-122"/>
            </a:rPr>
            <a:t>世界旅游组织</a:t>
          </a:r>
          <a:endParaRPr lang="zh-CN" altLang="en-US" sz="1600" kern="1200" dirty="0"/>
        </a:p>
      </dsp:txBody>
      <dsp:txXfrm>
        <a:off x="1445981" y="701171"/>
        <a:ext cx="1343642" cy="558977"/>
      </dsp:txXfrm>
    </dsp:sp>
    <dsp:sp modelId="{E5ED2BB4-50DB-4763-AC40-0979711152B9}">
      <dsp:nvSpPr>
        <dsp:cNvPr id="0" name=""/>
        <dsp:cNvSpPr/>
      </dsp:nvSpPr>
      <dsp:spPr>
        <a:xfrm rot="3310531">
          <a:off x="775190" y="1294825"/>
          <a:ext cx="831792" cy="54492"/>
        </a:xfrm>
        <a:custGeom>
          <a:avLst/>
          <a:gdLst/>
          <a:ahLst/>
          <a:cxnLst/>
          <a:rect l="0" t="0" r="0" b="0"/>
          <a:pathLst>
            <a:path>
              <a:moveTo>
                <a:pt x="0" y="27246"/>
              </a:moveTo>
              <a:lnTo>
                <a:pt x="831792"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5190" y="1301277"/>
        <a:ext cx="831792" cy="41589"/>
      </dsp:txXfrm>
    </dsp:sp>
    <dsp:sp modelId="{45792ADB-E741-48AD-94FD-9615C0861DD8}">
      <dsp:nvSpPr>
        <dsp:cNvPr id="0" name=""/>
        <dsp:cNvSpPr/>
      </dsp:nvSpPr>
      <dsp:spPr>
        <a:xfrm>
          <a:off x="1428590" y="1366604"/>
          <a:ext cx="1378424" cy="593759"/>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ea typeface="微软雅黑" panose="020B0503020204020204" pitchFamily="34" charset="-122"/>
              <a:cs typeface="微软雅黑" panose="020B0503020204020204" pitchFamily="34" charset="-122"/>
            </a:rPr>
            <a:t>国家角度</a:t>
          </a:r>
          <a:endParaRPr lang="zh-CN" altLang="en-US" sz="1600" kern="1200" dirty="0"/>
        </a:p>
      </dsp:txBody>
      <dsp:txXfrm>
        <a:off x="1445981" y="1383995"/>
        <a:ext cx="1343642" cy="5589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1DFB77-5023-4A30-8F61-68D6F93D74DB}" type="datetimeFigureOut">
              <a:rPr lang="zh-CN" altLang="en-US" smtClean="0"/>
              <a:t>2018/9/28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7D38A-A0BD-44B3-9233-0196CC9D906C}" type="slidenum">
              <a:rPr lang="zh-CN" altLang="en-US" smtClean="0"/>
              <a:t>‹#›</a:t>
            </a:fld>
            <a:endParaRPr lang="zh-CN" altLang="en-US"/>
          </a:p>
        </p:txBody>
      </p:sp>
    </p:spTree>
    <p:extLst>
      <p:ext uri="{BB962C8B-B14F-4D97-AF65-F5344CB8AC3E}">
        <p14:creationId xmlns:p14="http://schemas.microsoft.com/office/powerpoint/2010/main" val="345896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试题中的单选题来自于教材，大部分为书上原话，知识点多而零碎，考生复习时一定要理解记忆。</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选词填空为十选十，需要同学们注意变换正确形式</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短语翻译一般出自章节后面都有重点词汇解释</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短文翻译每篇</a:t>
            </a:r>
            <a:r>
              <a:rPr lang="en-US" altLang="zh-CN" sz="1200" kern="1200" dirty="0">
                <a:solidFill>
                  <a:schemeClr val="tx1"/>
                </a:solidFill>
                <a:effectLst/>
                <a:latin typeface="+mn-lt"/>
                <a:ea typeface="+mn-ea"/>
                <a:cs typeface="+mn-cs"/>
              </a:rPr>
              <a:t>150</a:t>
            </a:r>
            <a:r>
              <a:rPr lang="zh-CN" altLang="en-US" sz="1200" kern="1200" dirty="0">
                <a:solidFill>
                  <a:schemeClr val="tx1"/>
                </a:solidFill>
                <a:effectLst/>
                <a:latin typeface="+mn-lt"/>
                <a:ea typeface="+mn-ea"/>
                <a:cs typeface="+mn-cs"/>
              </a:rPr>
              <a:t>词左右</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a:t>
            </a:fld>
            <a:endParaRPr lang="zh-CN" altLang="en-US"/>
          </a:p>
        </p:txBody>
      </p:sp>
    </p:spTree>
    <p:extLst>
      <p:ext uri="{BB962C8B-B14F-4D97-AF65-F5344CB8AC3E}">
        <p14:creationId xmlns:p14="http://schemas.microsoft.com/office/powerpoint/2010/main" val="4070207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托马斯库克组织了以前从未见过的规模旅行。他预示了一个有组织的，大规模，相对便宜的旅游时代直到19世纪60年代初，英国仍然是库克活动的主要领域; 1862年他搬到了欧洲;他于1866年移居美国; 1872年他第一次环游世界，1880年代到达印度和远东;而第一家库克酒店于1887年在卢克索（埃及）成立。</a:t>
            </a:r>
            <a:br>
              <a:rPr lang="zh-CN" altLang="zh-CN" dirty="0"/>
            </a:br>
            <a:r>
              <a:rPr lang="zh-CN" altLang="zh-CN" dirty="0"/>
              <a:t>1862年，库克提供了第一批真正的旅行团 - 所有的交通和住宿细节都预先安排给游客，而这些游客</a:t>
            </a:r>
            <a:r>
              <a:rPr lang="zh-CN" altLang="en-US" dirty="0"/>
              <a:t>总体来说经济状况一般</a:t>
            </a:r>
            <a:r>
              <a:rPr lang="zh-CN" altLang="zh-CN" dirty="0"/>
              <a:t>。</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20</a:t>
            </a:fld>
            <a:endParaRPr lang="zh-CN" altLang="en-US"/>
          </a:p>
        </p:txBody>
      </p:sp>
    </p:spTree>
    <p:extLst>
      <p:ext uri="{BB962C8B-B14F-4D97-AF65-F5344CB8AC3E}">
        <p14:creationId xmlns:p14="http://schemas.microsoft.com/office/powerpoint/2010/main" val="302029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就是团游</a:t>
            </a:r>
            <a:r>
              <a:rPr lang="en-US" altLang="zh-CN" dirty="0"/>
              <a:t>,</a:t>
            </a:r>
            <a:r>
              <a:rPr lang="zh-CN" altLang="en-US" dirty="0"/>
              <a:t>交一次钱的那种</a:t>
            </a:r>
            <a:r>
              <a:rPr lang="en-US" altLang="zh-CN" dirty="0"/>
              <a:t>.</a:t>
            </a:r>
            <a:r>
              <a:rPr lang="zh-CN" altLang="en-US" dirty="0"/>
              <a:t>这个人叫弗拉基米尔丶雷兹</a:t>
            </a:r>
            <a:r>
              <a:rPr lang="en-US" altLang="zh-CN" dirty="0"/>
              <a:t>, </a:t>
            </a:r>
            <a:r>
              <a:rPr lang="zh-CN" altLang="en-US" dirty="0"/>
              <a:t>俄国疫苗</a:t>
            </a:r>
            <a:r>
              <a:rPr lang="en-US" altLang="zh-CN" dirty="0"/>
              <a:t>.</a:t>
            </a:r>
            <a:r>
              <a:rPr lang="zh-CN" altLang="en-US" dirty="0"/>
              <a:t>他的地平线假日公司是当时英国最大的三家旅游服务机构之一</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21</a:t>
            </a:fld>
            <a:endParaRPr lang="zh-CN" altLang="en-US"/>
          </a:p>
        </p:txBody>
      </p:sp>
    </p:spTree>
    <p:extLst>
      <p:ext uri="{BB962C8B-B14F-4D97-AF65-F5344CB8AC3E}">
        <p14:creationId xmlns:p14="http://schemas.microsoft.com/office/powerpoint/2010/main" val="3534858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22</a:t>
            </a:fld>
            <a:endParaRPr lang="zh-CN" altLang="en-US"/>
          </a:p>
        </p:txBody>
      </p:sp>
    </p:spTree>
    <p:extLst>
      <p:ext uri="{BB962C8B-B14F-4D97-AF65-F5344CB8AC3E}">
        <p14:creationId xmlns:p14="http://schemas.microsoft.com/office/powerpoint/2010/main" val="3979947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第二次世界大战结束时，旅游业被引入国际焦点。 在行业起飞仅用了20年的时间里，国际旅游业几乎展示了其制造业对手的所有特点 - 这是大规模，标准化和严格包装。 到20世纪70年代中期，旅游业正沿着流水线原则进行生产，类似于汽车行业，游客以类似机器人和常规方式消费旅行和休闲服务。 了解大众旅游的演变及其产生的因素是理解行业转型的关键。</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23</a:t>
            </a:fld>
            <a:endParaRPr lang="zh-CN" altLang="en-US"/>
          </a:p>
        </p:txBody>
      </p:sp>
    </p:spTree>
    <p:extLst>
      <p:ext uri="{BB962C8B-B14F-4D97-AF65-F5344CB8AC3E}">
        <p14:creationId xmlns:p14="http://schemas.microsoft.com/office/powerpoint/2010/main" val="3073655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标准化的休闲服务以固定价格大规模打包销售给大众客户的现象。</a:t>
            </a:r>
            <a:endParaRPr lang="en-US" altLang="zh-CN" dirty="0"/>
          </a:p>
          <a:p>
            <a:r>
              <a:rPr lang="zh-CN" altLang="zh-CN" dirty="0"/>
              <a:t> 大众旅游是指国际旅游业在20世纪60年代，70年代和80年代所展现的关键特征。</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24</a:t>
            </a:fld>
            <a:endParaRPr lang="zh-CN" altLang="en-US"/>
          </a:p>
        </p:txBody>
      </p:sp>
    </p:spTree>
    <p:extLst>
      <p:ext uri="{BB962C8B-B14F-4D97-AF65-F5344CB8AC3E}">
        <p14:creationId xmlns:p14="http://schemas.microsoft.com/office/powerpoint/2010/main" val="2742170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我们知道了大众旅游的定义，说白了就是大家都一样对吧，代表性的就是我们现在说的跟团游。特征就是大家都一样，说的具体一点就是</a:t>
            </a:r>
            <a:r>
              <a:rPr lang="en-US" altLang="zh-CN" dirty="0"/>
              <a:t>~~</a:t>
            </a:r>
          </a:p>
          <a:p>
            <a:r>
              <a:rPr lang="zh-CN" altLang="en-US" dirty="0"/>
              <a:t>既然跟团走可以搞特殊化么？不可以。那我非得想怎么办？交钱</a:t>
            </a:r>
            <a:endParaRPr lang="en-US" altLang="zh-CN" dirty="0"/>
          </a:p>
          <a:p>
            <a:r>
              <a:rPr lang="zh-CN" altLang="en-US" dirty="0"/>
              <a:t>但是一般来讲，大众旅游去加钱的还是少数。</a:t>
            </a:r>
            <a:endParaRPr lang="en-US" altLang="zh-CN" dirty="0"/>
          </a:p>
          <a:p>
            <a:r>
              <a:rPr lang="zh-CN" altLang="en-US" dirty="0"/>
              <a:t>接下来说说条件</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25</a:t>
            </a:fld>
            <a:endParaRPr lang="zh-CN" altLang="en-US"/>
          </a:p>
        </p:txBody>
      </p:sp>
    </p:spTree>
    <p:extLst>
      <p:ext uri="{BB962C8B-B14F-4D97-AF65-F5344CB8AC3E}">
        <p14:creationId xmlns:p14="http://schemas.microsoft.com/office/powerpoint/2010/main" val="1187706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也就是条件</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Mass tourism exists if the following conditions hold.</a:t>
            </a:r>
            <a:endParaRPr lang="zh-CN" altLang="zh-CN" sz="1200" kern="1200" dirty="0">
              <a:solidFill>
                <a:schemeClr val="tx1"/>
              </a:solidFill>
              <a:effectLst/>
              <a:latin typeface="+mn-lt"/>
              <a:ea typeface="+mn-ea"/>
              <a:cs typeface="+mn-cs"/>
            </a:endParaRPr>
          </a:p>
          <a:p>
            <a:pPr rtl="0"/>
            <a:r>
              <a:rPr lang="en-US" altLang="zh-CN" dirty="0"/>
              <a:t>1</a:t>
            </a:r>
            <a:r>
              <a:rPr lang="zh-CN" altLang="en-US" dirty="0"/>
              <a:t>）除非支付更高的费用</a:t>
            </a:r>
            <a:r>
              <a:rPr lang="en-US" altLang="zh-CN" dirty="0"/>
              <a:t>,</a:t>
            </a:r>
            <a:r>
              <a:rPr lang="zh-CN" altLang="en-US" dirty="0"/>
              <a:t>否则不能改变旅行计划</a:t>
            </a:r>
            <a:br>
              <a:rPr lang="zh-CN" altLang="en-US" dirty="0"/>
            </a:br>
            <a:r>
              <a:rPr lang="en-US" altLang="zh-CN" dirty="0"/>
              <a:t>2</a:t>
            </a:r>
            <a:r>
              <a:rPr lang="zh-CN" altLang="en-US" dirty="0"/>
              <a:t>）节日是通过大规模复制相同的单位产生的，以规模经济为动力。</a:t>
            </a:r>
            <a:br>
              <a:rPr lang="zh-CN" altLang="en-US" dirty="0"/>
            </a:br>
            <a:r>
              <a:rPr lang="en-US" altLang="zh-CN" dirty="0"/>
              <a:t>3</a:t>
            </a:r>
            <a:r>
              <a:rPr lang="zh-CN" altLang="en-US" dirty="0"/>
              <a:t>）这个假期大批量销售给一个未分化的客户。</a:t>
            </a:r>
            <a:br>
              <a:rPr lang="zh-CN" altLang="en-US" dirty="0"/>
            </a:br>
            <a:r>
              <a:rPr lang="en-US" altLang="zh-CN" dirty="0"/>
              <a:t>4</a:t>
            </a:r>
            <a:r>
              <a:rPr lang="zh-CN" altLang="en-US" dirty="0"/>
              <a:t>）假期大量消耗，游客对当地规范，文化，人群或游客接待目的地环境缺乏考虑。</a:t>
            </a:r>
          </a:p>
          <a:p>
            <a:pPr marL="457200" indent="-457200">
              <a:buFont typeface="Arial" panose="020B0604020202020204" pitchFamily="34" charset="0"/>
              <a:buChar char="•"/>
            </a:pPr>
            <a:r>
              <a:rPr lang="zh-CN" altLang="en-US" sz="1200" dirty="0"/>
              <a:t>标准化和严格性是包价旅游的显著特征</a:t>
            </a:r>
            <a:endParaRPr lang="en-US" altLang="zh-CN" sz="1200" dirty="0"/>
          </a:p>
          <a:p>
            <a:pPr marL="457200" indent="-457200">
              <a:buFont typeface="Arial" panose="020B0604020202020204" pitchFamily="34" charset="0"/>
              <a:buChar char="•"/>
            </a:pPr>
            <a:r>
              <a:rPr lang="en-US" altLang="zh-CN" sz="1200" dirty="0"/>
              <a:t>Standardization and rigidity are very clear characteristics of package tours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zh-CN" dirty="0"/>
              <a:t>标准化和刚性是大规模提供包游的非常明确的特征。 包容性特许旅游为所有支付相同价格的客户提供同等水平的交通，住宿，用餐和转机服务，参观同一个太阳目的地，在同一个海滩享受日光浴，在同一家高层酒店睡觉， 类型的床，阅读相同的旅游手册，访问相同的网站，保持相同的时间长度，采取相同的照片，甚至购买相同的纪念品。</a:t>
            </a:r>
            <a:endParaRPr lang="zh-CN" altLang="en-US" dirty="0"/>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26</a:t>
            </a:fld>
            <a:endParaRPr lang="zh-CN" altLang="en-US"/>
          </a:p>
        </p:txBody>
      </p:sp>
    </p:spTree>
    <p:extLst>
      <p:ext uri="{BB962C8B-B14F-4D97-AF65-F5344CB8AC3E}">
        <p14:creationId xmlns:p14="http://schemas.microsoft.com/office/powerpoint/2010/main" val="1855766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大众旅游产生于</a:t>
            </a:r>
            <a:r>
              <a:rPr lang="en-US" altLang="zh-CN" dirty="0"/>
              <a:t>~</a:t>
            </a:r>
          </a:p>
          <a:p>
            <a:r>
              <a:rPr lang="zh-CN" altLang="en-US" dirty="0"/>
              <a:t>许多因素共同作用促成了大众旅游。</a:t>
            </a:r>
            <a:endParaRPr lang="en-US" altLang="zh-CN" dirty="0"/>
          </a:p>
          <a:p>
            <a:r>
              <a:rPr lang="zh-CN" altLang="en-US" dirty="0"/>
              <a:t>世界经济几个方面的关联发展促进了大众旅游的产生。</a:t>
            </a:r>
            <a:endParaRPr lang="en-US" altLang="zh-CN" dirty="0"/>
          </a:p>
          <a:p>
            <a:r>
              <a:rPr lang="zh-CN" altLang="en-US" dirty="0"/>
              <a:t>大众消费者</a:t>
            </a:r>
            <a:endParaRPr lang="en-US" altLang="zh-CN" dirty="0"/>
          </a:p>
          <a:p>
            <a:r>
              <a:rPr lang="zh-CN" altLang="en-US" dirty="0"/>
              <a:t>重要的环境</a:t>
            </a:r>
            <a:endParaRPr lang="en-US" altLang="zh-CN" dirty="0"/>
          </a:p>
          <a:p>
            <a:r>
              <a:rPr lang="zh-CN" altLang="en-US" dirty="0"/>
              <a:t>技术领域，喷气客机、计算机和预定系统推动其相亲发展。</a:t>
            </a:r>
            <a:endParaRPr lang="en-US" altLang="zh-CN" dirty="0"/>
          </a:p>
          <a:p>
            <a:r>
              <a:rPr lang="zh-CN" altLang="en-US" dirty="0"/>
              <a:t>在生产上，低廉的油价、包价航空、包价旅游、标准化、规模经济和大批量生产、促使大众旅游走形成熟</a:t>
            </a:r>
            <a:endParaRPr lang="en-US" altLang="zh-CN" dirty="0"/>
          </a:p>
          <a:p>
            <a:r>
              <a:rPr lang="zh-CN" altLang="en-US" dirty="0"/>
              <a:t>市场管理也发挥了作用</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27</a:t>
            </a:fld>
            <a:endParaRPr lang="zh-CN" altLang="en-US"/>
          </a:p>
        </p:txBody>
      </p:sp>
    </p:spTree>
    <p:extLst>
      <p:ext uri="{BB962C8B-B14F-4D97-AF65-F5344CB8AC3E}">
        <p14:creationId xmlns:p14="http://schemas.microsoft.com/office/powerpoint/2010/main" val="3853485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28</a:t>
            </a:fld>
            <a:endParaRPr lang="zh-CN" altLang="en-US"/>
          </a:p>
        </p:txBody>
      </p:sp>
    </p:spTree>
    <p:extLst>
      <p:ext uri="{BB962C8B-B14F-4D97-AF65-F5344CB8AC3E}">
        <p14:creationId xmlns:p14="http://schemas.microsoft.com/office/powerpoint/2010/main" val="3162730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旧旅游业是</a:t>
            </a:r>
            <a:r>
              <a:rPr lang="zh-CN" altLang="en-US" dirty="0"/>
              <a:t>关键性的</a:t>
            </a:r>
            <a:r>
              <a:rPr lang="zh-CN" altLang="zh-CN" dirty="0"/>
              <a:t>社会和经济影响的合乎逻辑的结果。 大规模旅游模仿制造业的大规模生产成为最佳实践。 今天，大众旅游不再是常识。 这个行业正在寻找新的途径，处于危机之中。</a:t>
            </a:r>
            <a:endParaRPr lang="en-US" altLang="zh-CN" dirty="0"/>
          </a:p>
          <a:p>
            <a:r>
              <a:rPr lang="zh-CN" altLang="en-US" dirty="0"/>
              <a:t>是什么改变了旅游业呢？</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29</a:t>
            </a:fld>
            <a:endParaRPr lang="zh-CN" altLang="en-US"/>
          </a:p>
        </p:txBody>
      </p:sp>
    </p:spTree>
    <p:extLst>
      <p:ext uri="{BB962C8B-B14F-4D97-AF65-F5344CB8AC3E}">
        <p14:creationId xmlns:p14="http://schemas.microsoft.com/office/powerpoint/2010/main" val="3553636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今天我们的内容就是第一章现代旅游的</a:t>
            </a:r>
            <a:r>
              <a:rPr lang="en-US" altLang="zh-CN" dirty="0"/>
              <a:t>3</a:t>
            </a:r>
            <a:r>
              <a:rPr lang="zh-CN" altLang="en-US" dirty="0"/>
              <a:t>课内容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5</a:t>
            </a:fld>
            <a:endParaRPr lang="zh-CN" altLang="en-US"/>
          </a:p>
        </p:txBody>
      </p:sp>
    </p:spTree>
    <p:extLst>
      <p:ext uri="{BB962C8B-B14F-4D97-AF65-F5344CB8AC3E}">
        <p14:creationId xmlns:p14="http://schemas.microsoft.com/office/powerpoint/2010/main" val="3192017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新消费者和新技术是驱动新旅游业的特别重要力量：新消费者决定行业变化的步伐和方向; 而技术提供了与市场一起移动的灵活性。</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30</a:t>
            </a:fld>
            <a:endParaRPr lang="zh-CN" altLang="en-US"/>
          </a:p>
        </p:txBody>
      </p:sp>
    </p:spTree>
    <p:extLst>
      <p:ext uri="{BB962C8B-B14F-4D97-AF65-F5344CB8AC3E}">
        <p14:creationId xmlns:p14="http://schemas.microsoft.com/office/powerpoint/2010/main" val="1371177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除了消费者和技术，还有。。。</a:t>
            </a:r>
            <a:endParaRPr lang="en-US" altLang="zh-CN" dirty="0"/>
          </a:p>
          <a:p>
            <a:r>
              <a:rPr lang="zh-CN" altLang="en-US" dirty="0"/>
              <a:t>什么样的是新旅游呢？</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31</a:t>
            </a:fld>
            <a:endParaRPr lang="zh-CN" altLang="en-US"/>
          </a:p>
        </p:txBody>
      </p:sp>
    </p:spTree>
    <p:extLst>
      <p:ext uri="{BB962C8B-B14F-4D97-AF65-F5344CB8AC3E}">
        <p14:creationId xmlns:p14="http://schemas.microsoft.com/office/powerpoint/2010/main" val="1622555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新型旅游业是以具有竞争力的价格大规模地包装非标准化休闲服务，以适应旅游者的需求以及目的地的经济和社会环境需求的一种现象。 新旅游业是指旅游业的主要新兴特征。</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32</a:t>
            </a:fld>
            <a:endParaRPr lang="zh-CN" altLang="en-US"/>
          </a:p>
        </p:txBody>
      </p:sp>
    </p:spTree>
    <p:extLst>
      <p:ext uri="{BB962C8B-B14F-4D97-AF65-F5344CB8AC3E}">
        <p14:creationId xmlns:p14="http://schemas.microsoft.com/office/powerpoint/2010/main" val="2110977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需要记忆</a:t>
            </a:r>
            <a:r>
              <a:rPr lang="en-US" altLang="zh-CN" dirty="0"/>
              <a:t>!</a:t>
            </a:r>
          </a:p>
          <a:p>
            <a:r>
              <a:rPr lang="zh-CN" altLang="en-US" sz="2400" dirty="0">
                <a:solidFill>
                  <a:srgbClr val="FF0000"/>
                </a:solidFill>
              </a:rPr>
              <a:t>信息技术带来了灵活性，使新旅游既可以满足消费者不断变化的需求，又可以提供与大规模旅游相竞争的价格。</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33</a:t>
            </a:fld>
            <a:endParaRPr lang="zh-CN" altLang="en-US"/>
          </a:p>
        </p:txBody>
      </p:sp>
    </p:spTree>
    <p:extLst>
      <p:ext uri="{BB962C8B-B14F-4D97-AF65-F5344CB8AC3E}">
        <p14:creationId xmlns:p14="http://schemas.microsoft.com/office/powerpoint/2010/main" val="3477212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旅游和旅游相关服务的生产不仅仅受规模经济的支配。 将产生量身定制的服务，同时仍然利用适用的规模经济优势。</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规模经济就是规模越来越大，成本越来越低</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灵活的基础是什么？</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是科学技术的发展</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34</a:t>
            </a:fld>
            <a:endParaRPr lang="zh-CN" altLang="en-US"/>
          </a:p>
        </p:txBody>
      </p:sp>
    </p:spTree>
    <p:extLst>
      <p:ext uri="{BB962C8B-B14F-4D97-AF65-F5344CB8AC3E}">
        <p14:creationId xmlns:p14="http://schemas.microsoft.com/office/powerpoint/2010/main" val="666874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（4）假期销售给有不同需求，收入，时间限制和旅行兴趣的个人。 大众营销不再是主导范式。</a:t>
            </a:r>
            <a:r>
              <a:rPr lang="en-US" altLang="zh-CN" sz="1200" dirty="0"/>
              <a:t>incomes, time constraints and travel interests</a:t>
            </a:r>
            <a:br>
              <a:rPr lang="zh-CN" altLang="zh-CN" dirty="0"/>
            </a:br>
            <a:r>
              <a:rPr lang="zh-CN" altLang="zh-CN" dirty="0"/>
              <a:t>（5）旅游者经验丰富，受教育程度更高，目的地更多，更独立，更灵活，更“绿色”的旅游者大规模消费。</a:t>
            </a:r>
            <a:br>
              <a:rPr lang="zh-CN" altLang="zh-CN" dirty="0"/>
            </a:br>
            <a:r>
              <a:rPr lang="zh-CN" altLang="zh-CN" dirty="0"/>
              <a:t>（6）消费者将他们访问的目的地的环境和文化视为度假体验的关键部分。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两句重要的表达</a:t>
            </a:r>
            <a:r>
              <a:rPr lang="en-US" altLang="zh-CN" sz="1200" dirty="0"/>
              <a:t>23</a:t>
            </a:r>
            <a:r>
              <a:rPr lang="zh-CN" altLang="en-US" sz="1200" dirty="0"/>
              <a:t>页最后一段</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35</a:t>
            </a:fld>
            <a:endParaRPr lang="zh-CN" altLang="en-US"/>
          </a:p>
        </p:txBody>
      </p:sp>
    </p:spTree>
    <p:extLst>
      <p:ext uri="{BB962C8B-B14F-4D97-AF65-F5344CB8AC3E}">
        <p14:creationId xmlns:p14="http://schemas.microsoft.com/office/powerpoint/2010/main" val="422406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37</a:t>
            </a:fld>
            <a:endParaRPr lang="zh-CN" altLang="en-US"/>
          </a:p>
        </p:txBody>
      </p:sp>
    </p:spTree>
    <p:extLst>
      <p:ext uri="{BB962C8B-B14F-4D97-AF65-F5344CB8AC3E}">
        <p14:creationId xmlns:p14="http://schemas.microsoft.com/office/powerpoint/2010/main" val="4268933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世界旅游组织（</a:t>
            </a:r>
            <a:r>
              <a:rPr lang="en-US" altLang="zh-CN" dirty="0"/>
              <a:t>WTO</a:t>
            </a:r>
            <a:r>
              <a:rPr lang="zh-CN" altLang="en-US" dirty="0"/>
              <a:t>）是当今旅游业中得到最广泛认可的组织。</a:t>
            </a:r>
            <a:br>
              <a:rPr lang="zh-CN" altLang="en-US" dirty="0"/>
            </a:br>
            <a:r>
              <a:rPr lang="zh-CN" altLang="en-US" dirty="0"/>
              <a:t>组织设于西班牙马德里</a:t>
            </a:r>
            <a:r>
              <a:rPr lang="en-US" altLang="zh-CN" dirty="0"/>
              <a:t>. </a:t>
            </a:r>
            <a:r>
              <a:rPr lang="zh-CN" altLang="en-US" dirty="0"/>
              <a:t>是联合国特别是联合国经济和社会理事会的官方顾问组织</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1983.10</a:t>
            </a:r>
            <a:r>
              <a:rPr lang="zh-CN" altLang="en-US" dirty="0"/>
              <a:t>我国正式加入该组织</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only organization that represents all national and official tourist interests. Private commercial interests are allied members</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39</a:t>
            </a:fld>
            <a:endParaRPr lang="zh-CN" altLang="en-US"/>
          </a:p>
        </p:txBody>
      </p:sp>
    </p:spTree>
    <p:extLst>
      <p:ext uri="{BB962C8B-B14F-4D97-AF65-F5344CB8AC3E}">
        <p14:creationId xmlns:p14="http://schemas.microsoft.com/office/powerpoint/2010/main" val="1070391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世界旅游组织（</a:t>
            </a:r>
            <a:r>
              <a:rPr lang="en-US" altLang="zh-CN" dirty="0"/>
              <a:t>WTO</a:t>
            </a:r>
            <a:r>
              <a:rPr lang="zh-CN" altLang="en-US" dirty="0"/>
              <a:t>）是当今旅游业中得到最广泛认可的组织。</a:t>
            </a:r>
            <a:br>
              <a:rPr lang="zh-CN" altLang="en-US" dirty="0"/>
            </a:br>
            <a:r>
              <a:rPr lang="zh-CN" altLang="en-US" dirty="0"/>
              <a:t>它位于西班牙马德里，是唯一代表所有国家和官方旅游者利益的组织。 私人商业利益是联盟成员。</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40</a:t>
            </a:fld>
            <a:endParaRPr lang="zh-CN" altLang="en-US"/>
          </a:p>
        </p:txBody>
      </p:sp>
    </p:spTree>
    <p:extLst>
      <p:ext uri="{BB962C8B-B14F-4D97-AF65-F5344CB8AC3E}">
        <p14:creationId xmlns:p14="http://schemas.microsoft.com/office/powerpoint/2010/main" val="2562426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贸组织的目标：</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）加速和扩大旅游业（国际和国内）对全世界的和平，理解，健康和繁荣的贡献</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）促进旅行中人们获得教育和文化的机会</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）通过帮助提供外国旅游设施和促进这些地区的旅游交通，提高世界欠发达地区的生活水平</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）改善乡村居民的生活条件，为扩大世界经济做出贡献</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41</a:t>
            </a:fld>
            <a:endParaRPr lang="zh-CN" altLang="en-US"/>
          </a:p>
        </p:txBody>
      </p:sp>
    </p:spTree>
    <p:extLst>
      <p:ext uri="{BB962C8B-B14F-4D97-AF65-F5344CB8AC3E}">
        <p14:creationId xmlns:p14="http://schemas.microsoft.com/office/powerpoint/2010/main" val="1367642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这个知识点非常重要必须背下来</a:t>
            </a:r>
          </a:p>
        </p:txBody>
      </p:sp>
      <p:sp>
        <p:nvSpPr>
          <p:cNvPr id="4" name="灯片编号占位符 3"/>
          <p:cNvSpPr>
            <a:spLocks noGrp="1"/>
          </p:cNvSpPr>
          <p:nvPr>
            <p:ph type="sldNum" sz="quarter" idx="5"/>
          </p:nvPr>
        </p:nvSpPr>
        <p:spPr/>
        <p:txBody>
          <a:bodyPr/>
          <a:lstStyle/>
          <a:p>
            <a:fld id="{7907D38A-A0BD-44B3-9233-0196CC9D906C}" type="slidenum">
              <a:rPr lang="zh-CN" altLang="en-US" smtClean="0"/>
              <a:t>8</a:t>
            </a:fld>
            <a:endParaRPr lang="zh-CN" altLang="en-US"/>
          </a:p>
        </p:txBody>
      </p:sp>
    </p:spTree>
    <p:extLst>
      <p:ext uri="{BB962C8B-B14F-4D97-AF65-F5344CB8AC3E}">
        <p14:creationId xmlns:p14="http://schemas.microsoft.com/office/powerpoint/2010/main" val="3574942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42</a:t>
            </a:fld>
            <a:endParaRPr lang="zh-CN" altLang="en-US"/>
          </a:p>
        </p:txBody>
      </p:sp>
    </p:spTree>
    <p:extLst>
      <p:ext uri="{BB962C8B-B14F-4D97-AF65-F5344CB8AC3E}">
        <p14:creationId xmlns:p14="http://schemas.microsoft.com/office/powerpoint/2010/main" val="2215700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贸组织的目标：</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）加速和扩大旅游业（国际和国内）对全世界的和平，理解，健康和繁荣的贡献</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）促进旅行中人们获得教育和文化的机会</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）通过帮助提供外国旅游设施和促进这些地区的旅游交通，提高世界欠发达地区的生活水平</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）改善乡村居民的生活条件，为扩大世界经济做出贡献</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43</a:t>
            </a:fld>
            <a:endParaRPr lang="zh-CN" altLang="en-US"/>
          </a:p>
        </p:txBody>
      </p:sp>
    </p:spTree>
    <p:extLst>
      <p:ext uri="{BB962C8B-B14F-4D97-AF65-F5344CB8AC3E}">
        <p14:creationId xmlns:p14="http://schemas.microsoft.com/office/powerpoint/2010/main" val="3629440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世贸组织致力于知情促进旅游业，传播旅游业及其优点和危险，并建议采取积极措施，如建立新的设施。该组织试图通过制定和应用国际旅游的原则来协调各国的旅游政策。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世贸组织的其他活动包括帮助发展（</a:t>
            </a:r>
            <a:r>
              <a:rPr lang="en-US" altLang="zh-CN" sz="1200" b="0" i="0" u="none" strike="noStrike" kern="1200" dirty="0">
                <a:solidFill>
                  <a:schemeClr val="tx1"/>
                </a:solidFill>
                <a:effectLst/>
                <a:latin typeface="+mn-lt"/>
                <a:ea typeface="+mn-ea"/>
                <a:cs typeface="+mn-cs"/>
              </a:rPr>
              <a:t>2015.4</a:t>
            </a:r>
            <a:r>
              <a:rPr lang="zh-CN" altLang="en-US" sz="1200" b="0" i="0" u="none" strike="noStrike" kern="1200" dirty="0">
                <a:solidFill>
                  <a:schemeClr val="tx1"/>
                </a:solidFill>
                <a:effectLst/>
                <a:latin typeface="+mn-lt"/>
                <a:ea typeface="+mn-ea"/>
                <a:cs typeface="+mn-cs"/>
              </a:rPr>
              <a:t>单选题）国家，组织和促进所有国家在影响旅游业的技术问题上的合作。</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44</a:t>
            </a:fld>
            <a:endParaRPr lang="zh-CN" altLang="en-US"/>
          </a:p>
        </p:txBody>
      </p:sp>
    </p:spTree>
    <p:extLst>
      <p:ext uri="{BB962C8B-B14F-4D97-AF65-F5344CB8AC3E}">
        <p14:creationId xmlns:p14="http://schemas.microsoft.com/office/powerpoint/2010/main" val="3843932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世贸组织致力于知情促进旅游业，传播旅游业及其优点和危险，并建议采取积极措施，如建立新的设施。该组织试图通过制定和应用国际旅游的原则来协调各国的旅游政策。</a:t>
            </a:r>
            <a:br>
              <a:rPr lang="zh-CN" altLang="en-US" sz="1200" b="0" i="0" u="none" strike="noStrike" kern="1200" dirty="0">
                <a:solidFill>
                  <a:schemeClr val="tx1"/>
                </a:solidFill>
                <a:effectLst/>
                <a:latin typeface="+mn-lt"/>
                <a:ea typeface="+mn-ea"/>
                <a:cs typeface="+mn-cs"/>
              </a:rPr>
            </a:br>
            <a:r>
              <a:rPr lang="zh-CN" altLang="en-US" sz="1200" b="0" i="0" u="none" strike="noStrike" kern="1200" dirty="0">
                <a:solidFill>
                  <a:schemeClr val="tx1"/>
                </a:solidFill>
                <a:effectLst/>
                <a:latin typeface="+mn-lt"/>
                <a:ea typeface="+mn-ea"/>
                <a:cs typeface="+mn-cs"/>
              </a:rPr>
              <a:t>世贸组织的其他活动包括帮助发展（</a:t>
            </a:r>
            <a:r>
              <a:rPr lang="en-US" altLang="zh-CN" sz="1200" b="0" i="0" u="none" strike="noStrike" kern="1200" dirty="0">
                <a:solidFill>
                  <a:schemeClr val="tx1"/>
                </a:solidFill>
                <a:effectLst/>
                <a:latin typeface="+mn-lt"/>
                <a:ea typeface="+mn-ea"/>
                <a:cs typeface="+mn-cs"/>
              </a:rPr>
              <a:t>2015.4</a:t>
            </a:r>
            <a:r>
              <a:rPr lang="zh-CN" altLang="en-US" sz="1200" b="0" i="0" u="none" strike="noStrike" kern="1200" dirty="0">
                <a:solidFill>
                  <a:schemeClr val="tx1"/>
                </a:solidFill>
                <a:effectLst/>
                <a:latin typeface="+mn-lt"/>
                <a:ea typeface="+mn-ea"/>
                <a:cs typeface="+mn-cs"/>
              </a:rPr>
              <a:t>单选题）国家，组织和促进所有国家在影响旅游业的技术问题上的合作。</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45</a:t>
            </a:fld>
            <a:endParaRPr lang="zh-CN" altLang="en-US"/>
          </a:p>
        </p:txBody>
      </p:sp>
    </p:spTree>
    <p:extLst>
      <p:ext uri="{BB962C8B-B14F-4D97-AF65-F5344CB8AC3E}">
        <p14:creationId xmlns:p14="http://schemas.microsoft.com/office/powerpoint/2010/main" val="1480283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世贸组织的其他活动包括帮助发展（</a:t>
            </a:r>
            <a:r>
              <a:rPr lang="en-US" altLang="zh-CN" sz="1200" b="0" i="0" u="none" strike="noStrike" kern="1200" dirty="0">
                <a:solidFill>
                  <a:schemeClr val="tx1"/>
                </a:solidFill>
                <a:effectLst/>
                <a:latin typeface="+mn-lt"/>
                <a:ea typeface="+mn-ea"/>
                <a:cs typeface="+mn-cs"/>
              </a:rPr>
              <a:t>2015.4</a:t>
            </a:r>
            <a:r>
              <a:rPr lang="zh-CN" altLang="en-US" sz="1200" b="0" i="0" u="none" strike="noStrike" kern="1200" dirty="0">
                <a:solidFill>
                  <a:schemeClr val="tx1"/>
                </a:solidFill>
                <a:effectLst/>
                <a:latin typeface="+mn-lt"/>
                <a:ea typeface="+mn-ea"/>
                <a:cs typeface="+mn-cs"/>
              </a:rPr>
              <a:t>单选题）国家，组织和促进所有国家在影响旅游业的技术问题上的合作。</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46</a:t>
            </a:fld>
            <a:endParaRPr lang="zh-CN" altLang="en-US"/>
          </a:p>
        </p:txBody>
      </p:sp>
    </p:spTree>
    <p:extLst>
      <p:ext uri="{BB962C8B-B14F-4D97-AF65-F5344CB8AC3E}">
        <p14:creationId xmlns:p14="http://schemas.microsoft.com/office/powerpoint/2010/main" val="1271406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国际航空运输协会（IATA）是几乎所有国际航空承运人的全球组织。</a:t>
            </a:r>
            <a:endParaRPr lang="en-US" altLang="zh-CN" dirty="0"/>
          </a:p>
          <a:p>
            <a:r>
              <a:rPr lang="zh-CN" altLang="zh-CN" dirty="0"/>
              <a:t>国际航协的主要职能是通过任何路线组合，促进人员和货物从世界航空网络任何一点的移动到任何其他地点。这可以通过以一种货币以单一价格购买的单张票来实现，并且在任何地方都有相同数量和质量的服务。货运和邮件的运输也适用同样的原则。</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47</a:t>
            </a:fld>
            <a:endParaRPr lang="zh-CN" altLang="en-US"/>
          </a:p>
        </p:txBody>
      </p:sp>
    </p:spTree>
    <p:extLst>
      <p:ext uri="{BB962C8B-B14F-4D97-AF65-F5344CB8AC3E}">
        <p14:creationId xmlns:p14="http://schemas.microsoft.com/office/powerpoint/2010/main" val="1494478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国际航协的主要职能是通过任何路线组合，促进人员和货物从世界航空网络任何一点的移动到任何其他地点。这可以通过以一种货币以单一价格购买的单张票来实现，并且在任何地方都有相同数量和质量的服务。货运和邮件的运输也适用同样的原则。</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48</a:t>
            </a:fld>
            <a:endParaRPr lang="zh-CN" altLang="en-US"/>
          </a:p>
        </p:txBody>
      </p:sp>
    </p:spTree>
    <p:extLst>
      <p:ext uri="{BB962C8B-B14F-4D97-AF65-F5344CB8AC3E}">
        <p14:creationId xmlns:p14="http://schemas.microsoft.com/office/powerpoint/2010/main" val="4480139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国际航协交通会议实际上是政府的重要附属机构。此外，IATA制定的规则必须得到有关政府的批准。</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49</a:t>
            </a:fld>
            <a:endParaRPr lang="zh-CN" altLang="en-US"/>
          </a:p>
        </p:txBody>
      </p:sp>
    </p:spTree>
    <p:extLst>
      <p:ext uri="{BB962C8B-B14F-4D97-AF65-F5344CB8AC3E}">
        <p14:creationId xmlns:p14="http://schemas.microsoft.com/office/powerpoint/2010/main" val="2558805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国际民用航空组织</a:t>
            </a:r>
            <a:br>
              <a:rPr lang="zh-CN" altLang="zh-CN" dirty="0"/>
            </a:br>
            <a:r>
              <a:rPr lang="zh-CN" altLang="zh-CN" dirty="0"/>
              <a:t>国际民航组织是由约80个国家的政府组成的，该组织由世界各地的民间航空组织参与推动。该组织成立于1944年，</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50</a:t>
            </a:fld>
            <a:endParaRPr lang="zh-CN" altLang="en-US"/>
          </a:p>
        </p:txBody>
      </p:sp>
    </p:spTree>
    <p:extLst>
      <p:ext uri="{BB962C8B-B14F-4D97-AF65-F5344CB8AC3E}">
        <p14:creationId xmlns:p14="http://schemas.microsoft.com/office/powerpoint/2010/main" val="3044572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i="0" u="none" strike="noStrike" kern="1200" dirty="0">
                <a:solidFill>
                  <a:schemeClr val="tx1"/>
                </a:solidFill>
                <a:effectLst/>
                <a:latin typeface="+mn-lt"/>
                <a:ea typeface="+mn-ea"/>
                <a:cs typeface="+mn-cs"/>
              </a:rPr>
              <a:t>经济合作与发展组织（经合组织）是根据1960年12月14日在巴黎签署的一项公约成立的，该公约规定经合组织应促进旨在（1）实现最高的可持续经济增长和就业的政策， 在维持金融稳定的同时，维护成员国的生活水平，从而为世界经济的发展作出贡献; （2）在经济发展过程中促进成员国和非成员国健全的经济扩张; （3）根据国际义务，在多边非歧视的基础上促进世界贸易的扩大。</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52</a:t>
            </a:fld>
            <a:endParaRPr lang="zh-CN" altLang="en-US"/>
          </a:p>
        </p:txBody>
      </p:sp>
    </p:spTree>
    <p:extLst>
      <p:ext uri="{BB962C8B-B14F-4D97-AF65-F5344CB8AC3E}">
        <p14:creationId xmlns:p14="http://schemas.microsoft.com/office/powerpoint/2010/main" val="2574268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1991</a:t>
            </a:r>
            <a:r>
              <a:rPr lang="zh-CN" altLang="en-US" sz="1200" dirty="0"/>
              <a:t>年世界旅游组织在加拿大的渥太华召开的国际旅游统计会有上回顾更新并扩展了一些早期国际组织在旅游方面的工作，就旅游、旅客等定义提出了一些基本建议。</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1993</a:t>
            </a:r>
            <a:r>
              <a:rPr lang="zh-CN" altLang="en-US" sz="1200" dirty="0"/>
              <a:t>年</a:t>
            </a:r>
            <a:r>
              <a:rPr lang="en-US" altLang="zh-CN" sz="1200" dirty="0"/>
              <a:t>3.4</a:t>
            </a:r>
            <a:r>
              <a:rPr lang="zh-CN" altLang="en-US" sz="1200" dirty="0"/>
              <a:t>联合托统计委员会采纳了世界旅游组织关于旅游统计的建议</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这里的</a:t>
            </a:r>
            <a:r>
              <a:rPr lang="en-US" altLang="zh-CN" sz="1200" dirty="0"/>
              <a:t>WTO</a:t>
            </a:r>
            <a:r>
              <a:rPr lang="zh-CN" altLang="en-US" sz="1200" dirty="0"/>
              <a:t>不是世贸组织，而是世界旅游组织，它给出了最官方的定义：</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这个官方定义非常重要，请一定背下来。</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Usual environment</a:t>
            </a:r>
            <a:r>
              <a:rPr lang="zh-CN" altLang="en-US" dirty="0"/>
              <a:t>是说排除在通常住所内的旅行，以及经常和定期往返于住所和工作场所之间的旅行，以及其他例行公事的旅行。</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对国际旅游的定义包括入境旅游和出境旅游</a:t>
            </a:r>
          </a:p>
          <a:p>
            <a:endParaRPr lang="zh-CN" altLang="en-US" dirty="0"/>
          </a:p>
        </p:txBody>
      </p:sp>
      <p:sp>
        <p:nvSpPr>
          <p:cNvPr id="4" name="灯片编号占位符 3"/>
          <p:cNvSpPr>
            <a:spLocks noGrp="1"/>
          </p:cNvSpPr>
          <p:nvPr>
            <p:ph type="sldNum" sz="quarter" idx="5"/>
          </p:nvPr>
        </p:nvSpPr>
        <p:spPr/>
        <p:txBody>
          <a:bodyPr/>
          <a:lstStyle/>
          <a:p>
            <a:fld id="{7907D38A-A0BD-44B3-9233-0196CC9D906C}" type="slidenum">
              <a:rPr lang="zh-CN" altLang="en-US" smtClean="0"/>
              <a:t>12</a:t>
            </a:fld>
            <a:endParaRPr lang="zh-CN" altLang="en-US"/>
          </a:p>
        </p:txBody>
      </p:sp>
    </p:spTree>
    <p:extLst>
      <p:ext uri="{BB962C8B-B14F-4D97-AF65-F5344CB8AC3E}">
        <p14:creationId xmlns:p14="http://schemas.microsoft.com/office/powerpoint/2010/main" val="35409227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i="0" u="none" strike="noStrike" kern="1200" dirty="0">
                <a:solidFill>
                  <a:schemeClr val="tx1"/>
                </a:solidFill>
                <a:effectLst/>
                <a:latin typeface="+mn-lt"/>
                <a:ea typeface="+mn-ea"/>
                <a:cs typeface="+mn-cs"/>
              </a:rPr>
              <a:t>经济合作与发展组织（经合组织）是根据1960年12月14日在巴黎签署的一项公约成立的，该公约规定经合组织应促进旨在（1）实现最高的可持续经济增长和就业的政策， 在维持金融稳定的同时，维护成员国的生活水平，从而为世界经济的发展作出贡献; （2）在经济发展过程中促进成员国和非成员国健全的经济扩张; （3）根据国际义务，在多边非歧视的基础上促进世界贸易的扩大。</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53</a:t>
            </a:fld>
            <a:endParaRPr lang="zh-CN" altLang="en-US"/>
          </a:p>
        </p:txBody>
      </p:sp>
    </p:spTree>
    <p:extLst>
      <p:ext uri="{BB962C8B-B14F-4D97-AF65-F5344CB8AC3E}">
        <p14:creationId xmlns:p14="http://schemas.microsoft.com/office/powerpoint/2010/main" val="3371854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i="0" u="none" strike="noStrike" kern="1200" dirty="0">
                <a:solidFill>
                  <a:schemeClr val="tx1"/>
                </a:solidFill>
                <a:effectLst/>
                <a:latin typeface="+mn-lt"/>
                <a:ea typeface="+mn-ea"/>
                <a:cs typeface="+mn-cs"/>
              </a:rPr>
              <a:t>经济合作与发展组织（经合组织）是根据1960年12月14日在巴黎签署的一项公约成立的，该公约规定经合组织应促进旨在（1）实现最高的可持续经济增长和就业的政策， 在维持金融稳定的同时，维护成员国的生活水平，从而为世界经济的发展作出贡献; （2）在经济发展过程中促进成员国和非成员国健全的经济扩张; （3）根据国际义务，在多边非歧视的基础上促进世界贸易的扩大。</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54</a:t>
            </a:fld>
            <a:endParaRPr lang="zh-CN" altLang="en-US"/>
          </a:p>
        </p:txBody>
      </p:sp>
    </p:spTree>
    <p:extLst>
      <p:ext uri="{BB962C8B-B14F-4D97-AF65-F5344CB8AC3E}">
        <p14:creationId xmlns:p14="http://schemas.microsoft.com/office/powerpoint/2010/main" val="2664378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i="0" u="none" strike="noStrike" kern="1200" dirty="0">
                <a:solidFill>
                  <a:schemeClr val="tx1"/>
                </a:solidFill>
                <a:effectLst/>
                <a:latin typeface="+mn-lt"/>
                <a:ea typeface="+mn-ea"/>
                <a:cs typeface="+mn-cs"/>
              </a:rPr>
              <a:t>经济合作与发展组织（经合组织）是根据1960年12月14日在巴黎签署的一项公约成立的，该公约规定经合组织应促进旨在（1）实现最高的可持续经济增长和就业的政策， 在维持金融稳定的同时，维护成员国的生活水平，从而为世界经济的发展作出贡献; （2）在经济发展过程中促进成员国和非成员国健全的经济扩张; （3）根据国际义务，在多边非歧视的基础上促进世界贸易的扩大。</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55</a:t>
            </a:fld>
            <a:endParaRPr lang="zh-CN" altLang="en-US"/>
          </a:p>
        </p:txBody>
      </p:sp>
    </p:spTree>
    <p:extLst>
      <p:ext uri="{BB962C8B-B14F-4D97-AF65-F5344CB8AC3E}">
        <p14:creationId xmlns:p14="http://schemas.microsoft.com/office/powerpoint/2010/main" val="3302014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太平洋亚洲旅游协会（</a:t>
            </a:r>
            <a:r>
              <a:rPr lang="en-US" altLang="zh-CN" sz="1200" b="0" i="0" u="none" strike="noStrike" kern="1200" dirty="0">
                <a:solidFill>
                  <a:schemeClr val="tx1"/>
                </a:solidFill>
                <a:effectLst/>
                <a:latin typeface="+mn-lt"/>
                <a:ea typeface="+mn-ea"/>
                <a:cs typeface="+mn-cs"/>
              </a:rPr>
              <a:t>PATA</a:t>
            </a:r>
            <a:r>
              <a:rPr lang="zh-CN" altLang="en-US" sz="1200" b="0" i="0" u="none" strike="noStrike" kern="1200" dirty="0">
                <a:solidFill>
                  <a:schemeClr val="tx1"/>
                </a:solidFill>
                <a:effectLst/>
                <a:latin typeface="+mn-lt"/>
                <a:ea typeface="+mn-ea"/>
                <a:cs typeface="+mn-cs"/>
              </a:rPr>
              <a:t>）代表了</a:t>
            </a:r>
            <a:r>
              <a:rPr lang="en-US" altLang="zh-CN" sz="1200" b="0" i="0" u="none" strike="noStrike" kern="1200" dirty="0">
                <a:solidFill>
                  <a:schemeClr val="tx1"/>
                </a:solidFill>
                <a:effectLst/>
                <a:latin typeface="+mn-lt"/>
                <a:ea typeface="+mn-ea"/>
                <a:cs typeface="+mn-cs"/>
              </a:rPr>
              <a:t>34</a:t>
            </a:r>
            <a:r>
              <a:rPr lang="zh-CN" altLang="en-US" sz="1200" b="0" i="0" u="none" strike="noStrike" kern="1200" dirty="0">
                <a:solidFill>
                  <a:schemeClr val="tx1"/>
                </a:solidFill>
                <a:effectLst/>
                <a:latin typeface="+mn-lt"/>
                <a:ea typeface="+mn-ea"/>
                <a:cs typeface="+mn-cs"/>
              </a:rPr>
              <a:t>个太平洋和亚洲国家或地区，这些国家或地区联合起来实现共同目标 </a:t>
            </a:r>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在这个广大地区的旅游和旅游业发展中表现出色。它的工作一直是通过研究，开发，教育和营销计划来促进旅游业。 </a:t>
            </a:r>
            <a:r>
              <a:rPr lang="en-US" altLang="zh-CN" sz="1200" b="0" i="0" u="none" strike="noStrike" kern="1200" dirty="0">
                <a:solidFill>
                  <a:schemeClr val="tx1"/>
                </a:solidFill>
                <a:effectLst/>
                <a:latin typeface="+mn-lt"/>
                <a:ea typeface="+mn-ea"/>
                <a:cs typeface="+mn-cs"/>
              </a:rPr>
              <a:t>PATA</a:t>
            </a:r>
            <a:r>
              <a:rPr lang="zh-CN" altLang="en-US" sz="1200" b="0" i="0" u="none" strike="noStrike" kern="1200" dirty="0">
                <a:solidFill>
                  <a:schemeClr val="tx1"/>
                </a:solidFill>
                <a:effectLst/>
                <a:latin typeface="+mn-lt"/>
                <a:ea typeface="+mn-ea"/>
                <a:cs typeface="+mn-cs"/>
              </a:rPr>
              <a:t>在类似的世界组织中取得了杰出成就的声誉。</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56</a:t>
            </a:fld>
            <a:endParaRPr lang="zh-CN" altLang="en-US"/>
          </a:p>
        </p:txBody>
      </p:sp>
    </p:spTree>
    <p:extLst>
      <p:ext uri="{BB962C8B-B14F-4D97-AF65-F5344CB8AC3E}">
        <p14:creationId xmlns:p14="http://schemas.microsoft.com/office/powerpoint/2010/main" val="27278397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PATA</a:t>
            </a:r>
            <a:r>
              <a:rPr lang="zh-CN" altLang="en-US" sz="1200" b="0" i="0" u="none" strike="noStrike" kern="1200" dirty="0">
                <a:solidFill>
                  <a:schemeClr val="tx1"/>
                </a:solidFill>
                <a:effectLst/>
                <a:latin typeface="+mn-lt"/>
                <a:ea typeface="+mn-ea"/>
                <a:cs typeface="+mn-cs"/>
              </a:rPr>
              <a:t>在类似的世界组织中取得了杰出成就的声誉。并将政府，航空公司和轮船公司，酒店经营者，旅游经营者，旅行社和广泛的其他旅游相关组织。</a:t>
            </a:r>
            <a:br>
              <a:rPr lang="zh-CN" altLang="en-US" sz="1200" b="0" i="0" u="none" strike="noStrike" kern="1200" dirty="0">
                <a:solidFill>
                  <a:schemeClr val="tx1"/>
                </a:solidFill>
                <a:effectLst/>
                <a:latin typeface="+mn-lt"/>
                <a:ea typeface="+mn-ea"/>
                <a:cs typeface="+mn-cs"/>
              </a:rPr>
            </a:b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57</a:t>
            </a:fld>
            <a:endParaRPr lang="zh-CN" altLang="en-US"/>
          </a:p>
        </p:txBody>
      </p:sp>
    </p:spTree>
    <p:extLst>
      <p:ext uri="{BB962C8B-B14F-4D97-AF65-F5344CB8AC3E}">
        <p14:creationId xmlns:p14="http://schemas.microsoft.com/office/powerpoint/2010/main" val="24420084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会员们交换意见，寻求解决问题的办法，并参与塑造亚洲及太平洋地区旅行的未来。会员总数约为</a:t>
            </a:r>
            <a:r>
              <a:rPr lang="en-US" altLang="zh-CN" sz="1200" b="0" i="0" u="none" strike="noStrike" kern="1200" dirty="0">
                <a:solidFill>
                  <a:schemeClr val="tx1"/>
                </a:solidFill>
                <a:effectLst/>
                <a:latin typeface="+mn-lt"/>
                <a:ea typeface="+mn-ea"/>
                <a:cs typeface="+mn-cs"/>
              </a:rPr>
              <a:t>2100</a:t>
            </a:r>
            <a:r>
              <a:rPr lang="zh-CN" altLang="en-US" sz="1200" b="0" i="0" u="none" strike="noStrike" kern="1200" dirty="0">
                <a:solidFill>
                  <a:schemeClr val="tx1"/>
                </a:solidFill>
                <a:effectLst/>
                <a:latin typeface="+mn-lt"/>
                <a:ea typeface="+mn-ea"/>
                <a:cs typeface="+mn-cs"/>
              </a:rPr>
              <a:t>人。自成立以来，该协会已成为会员在营销，发展，研究，教育和其他旅游相关活动领域的准确，最新信息的重要来源。 </a:t>
            </a:r>
            <a:r>
              <a:rPr lang="en-US" altLang="zh-CN" sz="1200" b="0" i="0" u="none" strike="noStrike" kern="1200" dirty="0">
                <a:solidFill>
                  <a:schemeClr val="tx1"/>
                </a:solidFill>
                <a:effectLst/>
                <a:latin typeface="+mn-lt"/>
                <a:ea typeface="+mn-ea"/>
                <a:cs typeface="+mn-cs"/>
              </a:rPr>
              <a:t>PATA</a:t>
            </a:r>
            <a:r>
              <a:rPr lang="zh-CN" altLang="en-US" sz="1200" b="0" i="0" u="none" strike="noStrike" kern="1200" dirty="0">
                <a:solidFill>
                  <a:schemeClr val="tx1"/>
                </a:solidFill>
                <a:effectLst/>
                <a:latin typeface="+mn-lt"/>
                <a:ea typeface="+mn-ea"/>
                <a:cs typeface="+mn-cs"/>
              </a:rPr>
              <a:t>的活动和长期计划每年在协会年会上进行检查和调整。</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58</a:t>
            </a:fld>
            <a:endParaRPr lang="zh-CN" altLang="en-US"/>
          </a:p>
        </p:txBody>
      </p:sp>
    </p:spTree>
    <p:extLst>
      <p:ext uri="{BB962C8B-B14F-4D97-AF65-F5344CB8AC3E}">
        <p14:creationId xmlns:p14="http://schemas.microsoft.com/office/powerpoint/2010/main" val="17572629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美国旅游管理局（</a:t>
            </a:r>
            <a:r>
              <a:rPr lang="en-US" altLang="zh-CN" sz="1200" b="0" i="0" u="none" strike="noStrike" kern="1200" dirty="0">
                <a:solidFill>
                  <a:schemeClr val="tx1"/>
                </a:solidFill>
                <a:effectLst/>
                <a:latin typeface="+mn-lt"/>
                <a:ea typeface="+mn-ea"/>
                <a:cs typeface="+mn-cs"/>
              </a:rPr>
              <a:t>USTTA</a:t>
            </a:r>
            <a:r>
              <a:rPr lang="zh-CN" altLang="en-US" sz="1200" b="0" i="0" u="none" strike="noStrike" kern="1200" dirty="0">
                <a:solidFill>
                  <a:schemeClr val="tx1"/>
                </a:solidFill>
                <a:effectLst/>
                <a:latin typeface="+mn-lt"/>
                <a:ea typeface="+mn-ea"/>
                <a:cs typeface="+mn-cs"/>
              </a:rPr>
              <a:t>）是美国负责促进旅游业的主要政府机构。 </a:t>
            </a:r>
            <a:r>
              <a:rPr lang="en-US" altLang="zh-CN" sz="1200" b="0" i="0" u="none" strike="noStrike" kern="1200" dirty="0">
                <a:solidFill>
                  <a:schemeClr val="tx1"/>
                </a:solidFill>
                <a:effectLst/>
                <a:latin typeface="+mn-lt"/>
                <a:ea typeface="+mn-ea"/>
                <a:cs typeface="+mn-cs"/>
              </a:rPr>
              <a:t>USTTA</a:t>
            </a:r>
            <a:r>
              <a:rPr lang="zh-CN" altLang="en-US" sz="1200" b="0" i="0" u="none" strike="noStrike" kern="1200" dirty="0">
                <a:solidFill>
                  <a:schemeClr val="tx1"/>
                </a:solidFill>
                <a:effectLst/>
                <a:latin typeface="+mn-lt"/>
                <a:ea typeface="+mn-ea"/>
                <a:cs typeface="+mn-cs"/>
              </a:rPr>
              <a:t>由</a:t>
            </a:r>
            <a:r>
              <a:rPr lang="en-US" altLang="zh-CN" sz="1200" b="0" i="0" u="none" strike="noStrike" kern="1200" dirty="0">
                <a:solidFill>
                  <a:schemeClr val="tx1"/>
                </a:solidFill>
                <a:effectLst/>
                <a:latin typeface="+mn-lt"/>
                <a:ea typeface="+mn-ea"/>
                <a:cs typeface="+mn-cs"/>
              </a:rPr>
              <a:t>1981</a:t>
            </a:r>
            <a:r>
              <a:rPr lang="zh-CN" altLang="en-US" sz="1200" b="0" i="0" u="none" strike="noStrike" kern="1200" dirty="0">
                <a:solidFill>
                  <a:schemeClr val="tx1"/>
                </a:solidFill>
                <a:effectLst/>
                <a:latin typeface="+mn-lt"/>
                <a:ea typeface="+mn-ea"/>
                <a:cs typeface="+mn-cs"/>
              </a:rPr>
              <a:t>年的国家旅游政策法案设立。其使命是从海外开展赴美旅游，以刺激经济稳定，美国旅游业的发展以及扩大外汇收入。</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60</a:t>
            </a:fld>
            <a:endParaRPr lang="zh-CN" altLang="en-US"/>
          </a:p>
        </p:txBody>
      </p:sp>
    </p:spTree>
    <p:extLst>
      <p:ext uri="{BB962C8B-B14F-4D97-AF65-F5344CB8AC3E}">
        <p14:creationId xmlns:p14="http://schemas.microsoft.com/office/powerpoint/2010/main" val="2962996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美国旅游管理局（</a:t>
            </a:r>
            <a:r>
              <a:rPr lang="en-US" altLang="zh-CN" sz="1200" b="0" i="0" u="none" strike="noStrike" kern="1200" dirty="0">
                <a:solidFill>
                  <a:schemeClr val="tx1"/>
                </a:solidFill>
                <a:effectLst/>
                <a:latin typeface="+mn-lt"/>
                <a:ea typeface="+mn-ea"/>
                <a:cs typeface="+mn-cs"/>
              </a:rPr>
              <a:t>USTTA</a:t>
            </a:r>
            <a:r>
              <a:rPr lang="zh-CN" altLang="en-US" sz="1200" b="0" i="0" u="none" strike="noStrike" kern="1200" dirty="0">
                <a:solidFill>
                  <a:schemeClr val="tx1"/>
                </a:solidFill>
                <a:effectLst/>
                <a:latin typeface="+mn-lt"/>
                <a:ea typeface="+mn-ea"/>
                <a:cs typeface="+mn-cs"/>
              </a:rPr>
              <a:t>）是美国负责促进旅游业的主要政府机构。 </a:t>
            </a:r>
            <a:r>
              <a:rPr lang="en-US" altLang="zh-CN" sz="1200" b="0" i="0" u="none" strike="noStrike" kern="1200" dirty="0">
                <a:solidFill>
                  <a:schemeClr val="tx1"/>
                </a:solidFill>
                <a:effectLst/>
                <a:latin typeface="+mn-lt"/>
                <a:ea typeface="+mn-ea"/>
                <a:cs typeface="+mn-cs"/>
              </a:rPr>
              <a:t>USTTA</a:t>
            </a:r>
            <a:r>
              <a:rPr lang="zh-CN" altLang="en-US" sz="1200" b="0" i="0" u="none" strike="noStrike" kern="1200" dirty="0">
                <a:solidFill>
                  <a:schemeClr val="tx1"/>
                </a:solidFill>
                <a:effectLst/>
                <a:latin typeface="+mn-lt"/>
                <a:ea typeface="+mn-ea"/>
                <a:cs typeface="+mn-cs"/>
              </a:rPr>
              <a:t>由</a:t>
            </a:r>
            <a:r>
              <a:rPr lang="en-US" altLang="zh-CN" sz="1200" b="0" i="0" u="none" strike="noStrike" kern="1200" dirty="0">
                <a:solidFill>
                  <a:schemeClr val="tx1"/>
                </a:solidFill>
                <a:effectLst/>
                <a:latin typeface="+mn-lt"/>
                <a:ea typeface="+mn-ea"/>
                <a:cs typeface="+mn-cs"/>
              </a:rPr>
              <a:t>1981</a:t>
            </a:r>
            <a:r>
              <a:rPr lang="zh-CN" altLang="en-US" sz="1200" b="0" i="0" u="none" strike="noStrike" kern="1200" dirty="0">
                <a:solidFill>
                  <a:schemeClr val="tx1"/>
                </a:solidFill>
                <a:effectLst/>
                <a:latin typeface="+mn-lt"/>
                <a:ea typeface="+mn-ea"/>
                <a:cs typeface="+mn-cs"/>
              </a:rPr>
              <a:t>年的国家旅游政策法案设立。其使命是从海外开展赴美旅游，以刺激经济稳定，美国旅游业的发展以及扩大外汇收入。</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61</a:t>
            </a:fld>
            <a:endParaRPr lang="zh-CN" altLang="en-US"/>
          </a:p>
        </p:txBody>
      </p:sp>
    </p:spTree>
    <p:extLst>
      <p:ext uri="{BB962C8B-B14F-4D97-AF65-F5344CB8AC3E}">
        <p14:creationId xmlns:p14="http://schemas.microsoft.com/office/powerpoint/2010/main" val="13339934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中国国家旅游局成立于</a:t>
            </a:r>
            <a:r>
              <a:rPr lang="en-US" altLang="zh-CN" sz="1200" b="0" i="0" u="none" strike="noStrike" kern="1200" dirty="0">
                <a:solidFill>
                  <a:schemeClr val="tx1"/>
                </a:solidFill>
                <a:effectLst/>
                <a:latin typeface="+mn-lt"/>
                <a:ea typeface="+mn-ea"/>
                <a:cs typeface="+mn-cs"/>
              </a:rPr>
              <a:t>1964</a:t>
            </a:r>
            <a:r>
              <a:rPr lang="zh-CN" altLang="en-US" sz="1200" b="0" i="0" u="none" strike="noStrike" kern="1200" dirty="0">
                <a:solidFill>
                  <a:schemeClr val="tx1"/>
                </a:solidFill>
                <a:effectLst/>
                <a:latin typeface="+mn-lt"/>
                <a:ea typeface="+mn-ea"/>
                <a:cs typeface="+mn-cs"/>
              </a:rPr>
              <a:t>年，作为国家旅游行政管理机构，国家旅游局负责中国国际国内旅游业的发展（</a:t>
            </a:r>
            <a:r>
              <a:rPr lang="en-US" altLang="zh-CN" sz="1200" b="0" i="0" u="none" strike="noStrike" kern="1200" dirty="0">
                <a:solidFill>
                  <a:schemeClr val="tx1"/>
                </a:solidFill>
                <a:effectLst/>
                <a:latin typeface="+mn-lt"/>
                <a:ea typeface="+mn-ea"/>
                <a:cs typeface="+mn-cs"/>
              </a:rPr>
              <a:t>2015.10</a:t>
            </a:r>
            <a:r>
              <a:rPr lang="zh-CN" altLang="en-US" sz="1200" b="0" i="0" u="none" strike="noStrike" kern="1200" dirty="0">
                <a:solidFill>
                  <a:schemeClr val="tx1"/>
                </a:solidFill>
                <a:effectLst/>
                <a:latin typeface="+mn-lt"/>
                <a:ea typeface="+mn-ea"/>
                <a:cs typeface="+mn-cs"/>
              </a:rPr>
              <a:t>单选题）。 负责当地旅游业的省，市，自治区旅游局负责国家旅游局和地方政府。</a:t>
            </a:r>
            <a:endParaRPr lang="en-US" altLang="zh-CN" sz="1200"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62</a:t>
            </a:fld>
            <a:endParaRPr lang="zh-CN" altLang="en-US"/>
          </a:p>
        </p:txBody>
      </p:sp>
    </p:spTree>
    <p:extLst>
      <p:ext uri="{BB962C8B-B14F-4D97-AF65-F5344CB8AC3E}">
        <p14:creationId xmlns:p14="http://schemas.microsoft.com/office/powerpoint/2010/main" val="26001459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t>我国的旅游行业组织有</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63</a:t>
            </a:fld>
            <a:endParaRPr lang="zh-CN" altLang="en-US"/>
          </a:p>
        </p:txBody>
      </p:sp>
    </p:spTree>
    <p:extLst>
      <p:ext uri="{BB962C8B-B14F-4D97-AF65-F5344CB8AC3E}">
        <p14:creationId xmlns:p14="http://schemas.microsoft.com/office/powerpoint/2010/main" val="850466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7D38A-A0BD-44B3-9233-0196CC9D906C}" type="slidenum">
              <a:rPr lang="zh-CN" altLang="en-US" smtClean="0"/>
              <a:t>13</a:t>
            </a:fld>
            <a:endParaRPr lang="zh-CN" altLang="en-US"/>
          </a:p>
        </p:txBody>
      </p:sp>
    </p:spTree>
    <p:extLst>
      <p:ext uri="{BB962C8B-B14F-4D97-AF65-F5344CB8AC3E}">
        <p14:creationId xmlns:p14="http://schemas.microsoft.com/office/powerpoint/2010/main" val="31493997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今天我们的内容就是第一章现代旅游的</a:t>
            </a:r>
            <a:r>
              <a:rPr lang="en-US" altLang="zh-CN" dirty="0"/>
              <a:t>3</a:t>
            </a:r>
            <a:r>
              <a:rPr lang="zh-CN" altLang="en-US" dirty="0"/>
              <a:t>课内容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64</a:t>
            </a:fld>
            <a:endParaRPr lang="zh-CN" altLang="en-US"/>
          </a:p>
        </p:txBody>
      </p:sp>
    </p:spTree>
    <p:extLst>
      <p:ext uri="{BB962C8B-B14F-4D97-AF65-F5344CB8AC3E}">
        <p14:creationId xmlns:p14="http://schemas.microsoft.com/office/powerpoint/2010/main" val="31920177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关于旅行者的定义，每个国家地区或者组织也不大相同。我们今天将学习这六种不同的旅行者的定义。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国际旅行定义的演变</a:t>
            </a:r>
            <a:br>
              <a:rPr lang="zh-CN" altLang="zh-CN" dirty="0"/>
            </a:br>
            <a:r>
              <a:rPr lang="zh-CN" altLang="zh-CN" dirty="0"/>
              <a:t>1981年世贸组织出版的术语和相关定义</a:t>
            </a:r>
            <a:br>
              <a:rPr lang="zh-CN" altLang="zh-CN" dirty="0"/>
            </a:br>
            <a:r>
              <a:rPr lang="zh-CN" altLang="zh-CN" dirty="0"/>
              <a:t>WTO关于国内旅游定义的指导方针</a:t>
            </a:r>
            <a:br>
              <a:rPr lang="zh-CN" altLang="zh-CN" dirty="0"/>
            </a:br>
            <a:r>
              <a:rPr lang="zh-CN" altLang="zh-CN" dirty="0"/>
              <a:t>美国，加拿大和英国国内旅游定义的差异</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66</a:t>
            </a:fld>
            <a:endParaRPr lang="zh-CN" altLang="en-US"/>
          </a:p>
        </p:txBody>
      </p:sp>
    </p:spTree>
    <p:extLst>
      <p:ext uri="{BB962C8B-B14F-4D97-AF65-F5344CB8AC3E}">
        <p14:creationId xmlns:p14="http://schemas.microsoft.com/office/powerpoint/2010/main" val="34956085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为了界定和分类国际旅行者，世界旅游组织（WTO）指导方针（世贸组织1981年）可能是最为人所知的。 这些准则是由短暂的国际联盟统计专家委员会（经合组织旅游委员会，1973年）于1937年提出的第一批建议形成的。 他们的定义将国际游客描述为除了他平常居住的地点之外的任何人访问一个国家超过24小时。 统计专家委员会不包括直接参考到达工作或居住地点的个人，上学的学生，上班途中穿越国界的上班族以及不管身体时间长短都不会在国家途中停留的旅行者 目前在该国。</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67</a:t>
            </a:fld>
            <a:endParaRPr lang="zh-CN" altLang="en-US"/>
          </a:p>
        </p:txBody>
      </p:sp>
    </p:spTree>
    <p:extLst>
      <p:ext uri="{BB962C8B-B14F-4D97-AF65-F5344CB8AC3E}">
        <p14:creationId xmlns:p14="http://schemas.microsoft.com/office/powerpoint/2010/main" val="8028011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国际公务旅行组织（IUOTO）于1950年复活并修改了委员会的定义，将学生列为游客，并指定了一种称为国际短途游客的新型旅行者。 旅行者是一个旅行的人，他在不到24小时的时间访问了另一个国家。 此外，IUOTO将过境旅行者定义为那些不经过国内旅行的人，不管他们在国内度过的时间，还是那些在24小时内通过一个国家旅行并且只进行简短的非旅游停留的人。</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68</a:t>
            </a:fld>
            <a:endParaRPr lang="zh-CN" altLang="en-US"/>
          </a:p>
        </p:txBody>
      </p:sp>
    </p:spTree>
    <p:extLst>
      <p:ext uri="{BB962C8B-B14F-4D97-AF65-F5344CB8AC3E}">
        <p14:creationId xmlns:p14="http://schemas.microsoft.com/office/powerpoint/2010/main" val="12234487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国际公务旅行组织（IUOTO）于1950年复活并修改了委员会的定义，将学生列为游客，并指定了一种称为国际短途游客的新型旅行者。 旅行者是一个旅行的人，他在不到24小时的时间访问了另一个国家。 此外，IUOTO将过境旅行者定义为那些不经过国内旅行的人，不管他们在国内度过的时间，还是那些在24小时内通过一个国家旅行并且只进行简短的非旅游停留的人。</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69</a:t>
            </a:fld>
            <a:endParaRPr lang="zh-CN" altLang="en-US"/>
          </a:p>
        </p:txBody>
      </p:sp>
    </p:spTree>
    <p:extLst>
      <p:ext uri="{BB962C8B-B14F-4D97-AF65-F5344CB8AC3E}">
        <p14:creationId xmlns:p14="http://schemas.microsoft.com/office/powerpoint/2010/main" val="6429531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国际公务旅行组织（IUOTO）于1950年复活并修改了委员会的定义，将学生列为游客，并指定了一种称为国际短途游客的新型旅行者。 旅行者是一个旅行的人，他在不到24小时的时间访问了另一个国家。 此外，IUOTO将过境旅行者定义为那些不经过国内旅行的人，不管他们在国内度过的时间，还是那些在24小时内通过一个国家旅行并且只进行简短的非旅游停留的人。</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70</a:t>
            </a:fld>
            <a:endParaRPr lang="zh-CN" altLang="en-US"/>
          </a:p>
        </p:txBody>
      </p:sp>
    </p:spTree>
    <p:extLst>
      <p:ext uri="{BB962C8B-B14F-4D97-AF65-F5344CB8AC3E}">
        <p14:creationId xmlns:p14="http://schemas.microsoft.com/office/powerpoint/2010/main" val="16076709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国际游客将分为国际游客和国际游客。 国际游客：在目的地（2014.10单选题）国家住宿至少一晚的游客; 国际短途旅行者：在目的地国家不住宿至少一晚的游客。 这些人包括游轮上的乘客（2015.10英译汉 - 在游船上的乘客），他们可能会在几天内访问同一停靠港，但他们会返回船上睡觉。 旅行者不包括可能在一个国家降落但未通过清关正式进入的航空公司乘客等在途乘客。</a:t>
            </a:r>
            <a:endParaRPr lang="en-US" altLang="zh-CN" dirty="0"/>
          </a:p>
          <a:p>
            <a:endParaRPr lang="en-US" altLang="zh-CN" sz="1600" dirty="0"/>
          </a:p>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71</a:t>
            </a:fld>
            <a:endParaRPr lang="zh-CN" altLang="en-US"/>
          </a:p>
        </p:txBody>
      </p:sp>
    </p:spTree>
    <p:extLst>
      <p:ext uri="{BB962C8B-B14F-4D97-AF65-F5344CB8AC3E}">
        <p14:creationId xmlns:p14="http://schemas.microsoft.com/office/powerpoint/2010/main" val="22870477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世界贸易组织建议对术语和相关定义进行总结如下：</a:t>
            </a:r>
            <a:br>
              <a:rPr lang="zh-CN" altLang="zh-CN" dirty="0"/>
            </a:br>
            <a:r>
              <a:rPr lang="zh-CN" altLang="zh-CN" dirty="0"/>
              <a:t>国际参观者：输入不是他通常居住地的个人，而不是：</a:t>
            </a:r>
            <a:br>
              <a:rPr lang="zh-CN" altLang="zh-CN" dirty="0"/>
            </a:br>
            <a:r>
              <a:rPr lang="zh-CN" altLang="zh-CN" dirty="0"/>
              <a:t>（1）打算在目的地国移动或工作;</a:t>
            </a:r>
            <a:br>
              <a:rPr lang="zh-CN" altLang="zh-CN" dirty="0"/>
            </a:br>
            <a:r>
              <a:rPr lang="zh-CN" altLang="zh-CN" dirty="0"/>
              <a:t>（2）作为外交官或武装部队成员参观;</a:t>
            </a:r>
            <a:br>
              <a:rPr lang="zh-CN" altLang="zh-CN" dirty="0"/>
            </a:br>
            <a:r>
              <a:rPr lang="zh-CN" altLang="zh-CN" dirty="0"/>
              <a:t>（3）上述任何类别的家属;</a:t>
            </a:r>
            <a:br>
              <a:rPr lang="zh-CN" altLang="zh-CN" dirty="0"/>
            </a:br>
            <a:r>
              <a:rPr lang="zh-CN" altLang="zh-CN" dirty="0"/>
              <a:t>（4）难民，游牧民族或边境工作者;</a:t>
            </a:r>
            <a:br>
              <a:rPr lang="zh-CN" altLang="zh-CN" dirty="0"/>
            </a:b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72</a:t>
            </a:fld>
            <a:endParaRPr lang="zh-CN" altLang="en-US"/>
          </a:p>
        </p:txBody>
      </p:sp>
    </p:spTree>
    <p:extLst>
      <p:ext uri="{BB962C8B-B14F-4D97-AF65-F5344CB8AC3E}">
        <p14:creationId xmlns:p14="http://schemas.microsoft.com/office/powerpoint/2010/main" val="27082346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世界贸易组织建议对术语和相关定义进行总结如下：</a:t>
            </a:r>
            <a:br>
              <a:rPr lang="zh-CN" altLang="zh-CN" dirty="0"/>
            </a:br>
            <a:r>
              <a:rPr lang="zh-CN" altLang="zh-CN" dirty="0"/>
              <a:t>国际参观者：输入不是他通常居住地的个人，而不是：</a:t>
            </a:r>
            <a:br>
              <a:rPr lang="zh-CN" altLang="zh-CN" dirty="0"/>
            </a:br>
            <a:r>
              <a:rPr lang="zh-CN" altLang="zh-CN" dirty="0"/>
              <a:t>（1）打算在目的地国移动或工作;</a:t>
            </a:r>
            <a:br>
              <a:rPr lang="zh-CN" altLang="zh-CN" dirty="0"/>
            </a:br>
            <a:r>
              <a:rPr lang="zh-CN" altLang="zh-CN" dirty="0"/>
              <a:t>（2）作为外交官或武装部队成员参观;</a:t>
            </a:r>
            <a:br>
              <a:rPr lang="zh-CN" altLang="zh-CN" dirty="0"/>
            </a:br>
            <a:r>
              <a:rPr lang="zh-CN" altLang="zh-CN" dirty="0"/>
              <a:t>（3）上述任何类别的家属;</a:t>
            </a:r>
            <a:br>
              <a:rPr lang="zh-CN" altLang="zh-CN" dirty="0"/>
            </a:br>
            <a:r>
              <a:rPr lang="zh-CN" altLang="zh-CN" dirty="0"/>
              <a:t>（4）难民，游牧民族或边境工作者;</a:t>
            </a:r>
            <a:br>
              <a:rPr lang="zh-CN" altLang="zh-CN" dirty="0"/>
            </a:b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73</a:t>
            </a:fld>
            <a:endParaRPr lang="zh-CN" altLang="en-US"/>
          </a:p>
        </p:txBody>
      </p:sp>
    </p:spTree>
    <p:extLst>
      <p:ext uri="{BB962C8B-B14F-4D97-AF65-F5344CB8AC3E}">
        <p14:creationId xmlns:p14="http://schemas.microsoft.com/office/powerpoint/2010/main" val="2763531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 (7) (8) A foreign commercial or business traveler staying for less than one year, including technicians arriving to install machinery or equipment;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(9) An employee of international bodies on a mission lasting less than one year, or a national returning home for a temporary visit.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74</a:t>
            </a:fld>
            <a:endParaRPr lang="zh-CN" altLang="en-US"/>
          </a:p>
        </p:txBody>
      </p:sp>
    </p:spTree>
    <p:extLst>
      <p:ext uri="{BB962C8B-B14F-4D97-AF65-F5344CB8AC3E}">
        <p14:creationId xmlns:p14="http://schemas.microsoft.com/office/powerpoint/2010/main" val="2373128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7D38A-A0BD-44B3-9233-0196CC9D906C}" type="slidenum">
              <a:rPr lang="zh-CN" altLang="en-US" smtClean="0"/>
              <a:t>14</a:t>
            </a:fld>
            <a:endParaRPr lang="zh-CN" altLang="en-US"/>
          </a:p>
        </p:txBody>
      </p:sp>
    </p:spTree>
    <p:extLst>
      <p:ext uri="{BB962C8B-B14F-4D97-AF65-F5344CB8AC3E}">
        <p14:creationId xmlns:p14="http://schemas.microsoft.com/office/powerpoint/2010/main" val="40555938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 (7) (8) (9)</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75</a:t>
            </a:fld>
            <a:endParaRPr lang="zh-CN" altLang="en-US"/>
          </a:p>
        </p:txBody>
      </p:sp>
    </p:spTree>
    <p:extLst>
      <p:ext uri="{BB962C8B-B14F-4D97-AF65-F5344CB8AC3E}">
        <p14:creationId xmlns:p14="http://schemas.microsoft.com/office/powerpoint/2010/main" val="24924823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76</a:t>
            </a:fld>
            <a:endParaRPr lang="zh-CN" altLang="en-US"/>
          </a:p>
        </p:txBody>
      </p:sp>
    </p:spTree>
    <p:extLst>
      <p:ext uri="{BB962C8B-B14F-4D97-AF65-F5344CB8AC3E}">
        <p14:creationId xmlns:p14="http://schemas.microsoft.com/office/powerpoint/2010/main" val="3487266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a:t>世贸组织将国内旅游者定义为在其居住国访问目的地的旅行者至少24小时但不足一年，用于娱乐，假期，体育，商业，会议，公约，研究，探亲或亲友等目的。 健康，宣教工作或宗教。 国内短途旅行者是出于任何为游客提供的理由而在其居住国旅行的旅客，但在目的地停留时间不足24小时。</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77</a:t>
            </a:fld>
            <a:endParaRPr lang="zh-CN" altLang="en-US"/>
          </a:p>
        </p:txBody>
      </p:sp>
    </p:spTree>
    <p:extLst>
      <p:ext uri="{BB962C8B-B14F-4D97-AF65-F5344CB8AC3E}">
        <p14:creationId xmlns:p14="http://schemas.microsoft.com/office/powerpoint/2010/main" val="1937024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a:t>世贸组织将国内旅游者定义为在其居住国访问目的地的旅行者至少24小时但不足一年，用于娱乐，假期，体育，商业，会议，公约，研究，探亲或亲友等目的。 健康，宣教工作或宗教。 国内短途旅行者是出于任何为游客提供的理由而在其居住国旅行的旅客，但在目的地停留时间不足24小时。</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78</a:t>
            </a:fld>
            <a:endParaRPr lang="zh-CN" altLang="en-US"/>
          </a:p>
        </p:txBody>
      </p:sp>
    </p:spTree>
    <p:extLst>
      <p:ext uri="{BB962C8B-B14F-4D97-AF65-F5344CB8AC3E}">
        <p14:creationId xmlns:p14="http://schemas.microsoft.com/office/powerpoint/2010/main" val="29961018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en-US" altLang="zh-CN" dirty="0"/>
              <a:t>improved educational standards</a:t>
            </a:r>
          </a:p>
          <a:p>
            <a:endParaRPr lang="zh-CN" altLang="en-US" dirty="0"/>
          </a:p>
          <a:p>
            <a:r>
              <a:rPr lang="en-US" altLang="zh-CN" dirty="0"/>
              <a:t>increased leisure time	</a:t>
            </a:r>
          </a:p>
          <a:p>
            <a:endParaRPr lang="zh-CN" altLang="en-US" dirty="0"/>
          </a:p>
          <a:p>
            <a:r>
              <a:rPr lang="en-US" altLang="zh-CN" dirty="0"/>
              <a:t>improved transport and the promotional and marketing activities	</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80</a:t>
            </a:fld>
            <a:endParaRPr lang="zh-CN" altLang="en-US"/>
          </a:p>
        </p:txBody>
      </p:sp>
    </p:spTree>
    <p:extLst>
      <p:ext uri="{BB962C8B-B14F-4D97-AF65-F5344CB8AC3E}">
        <p14:creationId xmlns:p14="http://schemas.microsoft.com/office/powerpoint/2010/main" val="29508364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P53</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81</a:t>
            </a:fld>
            <a:endParaRPr lang="zh-CN" altLang="en-US"/>
          </a:p>
        </p:txBody>
      </p:sp>
    </p:spTree>
    <p:extLst>
      <p:ext uri="{BB962C8B-B14F-4D97-AF65-F5344CB8AC3E}">
        <p14:creationId xmlns:p14="http://schemas.microsoft.com/office/powerpoint/2010/main" val="30202977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了解旅游动机的关键是将度假旅行视为满足需求和需求的满足者。将旅游目的地视为计划树的集合和旅馆房间并将其视为满足游客需求和需求的手段之间的区别。那些认为自己是航空公司席位的卖家和那些把自己视为梦想中的经销商的旅行社之间的区别。</a:t>
            </a:r>
            <a:br>
              <a:rPr lang="zh-CN" altLang="zh-CN" dirty="0"/>
            </a:br>
            <a:r>
              <a:rPr lang="zh-CN" altLang="zh-CN" dirty="0"/>
              <a:t>需求和需求之间的差异是意识之一。市场营销人员的任务是通过让个人意识到他或她的需求缺陷来将需求转化为需求。</a:t>
            </a:r>
            <a:br>
              <a:rPr lang="zh-CN" altLang="zh-CN" dirty="0"/>
            </a:br>
            <a:r>
              <a:rPr lang="zh-CN" altLang="zh-CN" dirty="0"/>
              <a:t>一个人需要感情，但想要拜访亲友;需要别人的尊重，但希望有地中海邮轮。在这些和其他情况下，人们可以通过广告获知。</a:t>
            </a:r>
            <a:br>
              <a:rPr lang="zh-CN" altLang="zh-CN" dirty="0"/>
            </a:br>
            <a:r>
              <a:rPr lang="zh-CN" altLang="zh-CN" dirty="0"/>
              <a:t>虽然一个人可能需要满足一个需求或需求，但在这个人被激励之前不会采取任何行动。</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82</a:t>
            </a:fld>
            <a:endParaRPr lang="zh-CN" altLang="en-US"/>
          </a:p>
        </p:txBody>
      </p:sp>
    </p:spTree>
    <p:extLst>
      <p:ext uri="{BB962C8B-B14F-4D97-AF65-F5344CB8AC3E}">
        <p14:creationId xmlns:p14="http://schemas.microsoft.com/office/powerpoint/2010/main" val="23872880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了解旅游动机的关键是将度假旅行视为满足需求和需求的满足者。将旅游目的地视为计划树的集合和旅馆房间并将其视为满足游客需求和需求的手段之间的区别。那些认为自己是航空公司席位的卖家和那些把自己视为梦想中的经销商的旅行社之间的区别。</a:t>
            </a:r>
            <a:br>
              <a:rPr lang="zh-CN" altLang="zh-CN" dirty="0"/>
            </a:br>
            <a:r>
              <a:rPr lang="zh-CN" altLang="zh-CN" dirty="0"/>
              <a:t>需求和需求之间的差异是意识之一。市场营销人员的任务是通过让个人意识到他或她的需求缺陷来将需求转化为需求。</a:t>
            </a:r>
            <a:br>
              <a:rPr lang="zh-CN" altLang="zh-CN" dirty="0"/>
            </a:br>
            <a:r>
              <a:rPr lang="zh-CN" altLang="zh-CN" dirty="0"/>
              <a:t>一个人需要感情，但想要拜访亲友;需要别人的尊重，但希望有地中海邮轮。在这些和其他情况下，人们可以通过广告获知。</a:t>
            </a:r>
            <a:br>
              <a:rPr lang="zh-CN" altLang="zh-CN" dirty="0"/>
            </a:br>
            <a:r>
              <a:rPr lang="zh-CN" altLang="zh-CN" dirty="0"/>
              <a:t>虽然一个人可能需要满足一个需求或需求，但在这个人被激励之前不会采取任何行动。</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83</a:t>
            </a:fld>
            <a:endParaRPr lang="zh-CN" altLang="en-US"/>
          </a:p>
        </p:txBody>
      </p:sp>
    </p:spTree>
    <p:extLst>
      <p:ext uri="{BB962C8B-B14F-4D97-AF65-F5344CB8AC3E}">
        <p14:creationId xmlns:p14="http://schemas.microsoft.com/office/powerpoint/2010/main" val="28211450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了解旅游动机的关键是将度假旅行视为满足需求和需求的满足者。将旅游目的地视为计划树的集合和旅馆房间并将其视为满足游客需求和需求的手段之间的区别。那些认为自己是航空公司席位的卖家和那些把自己视为梦想中的经销商的旅行社之间的区别。</a:t>
            </a:r>
            <a:br>
              <a:rPr lang="zh-CN" altLang="zh-CN" dirty="0"/>
            </a:br>
            <a:r>
              <a:rPr lang="zh-CN" altLang="zh-CN" dirty="0"/>
              <a:t>需求和需求之间的差异是意识之一。市场营销人员的任务是通过让个人意识到他或她的需求缺陷来将需求转化为需求。</a:t>
            </a:r>
            <a:br>
              <a:rPr lang="zh-CN" altLang="zh-CN" dirty="0"/>
            </a:br>
            <a:r>
              <a:rPr lang="zh-CN" altLang="zh-CN" dirty="0"/>
              <a:t>一个人需要感情，但想要拜访亲友;需要别人的尊重，但希望有地中海邮轮。在这些和其他情况下，人们可以通过广告获知。</a:t>
            </a:r>
            <a:br>
              <a:rPr lang="zh-CN" altLang="zh-CN" dirty="0"/>
            </a:br>
            <a:r>
              <a:rPr lang="zh-CN" altLang="zh-CN" dirty="0"/>
              <a:t>虽然一个人可能需要满足一个需求或需求，但在这个人被激励之前不会采取任何行动。</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84</a:t>
            </a:fld>
            <a:endParaRPr lang="zh-CN" altLang="en-US"/>
          </a:p>
        </p:txBody>
      </p:sp>
    </p:spTree>
    <p:extLst>
      <p:ext uri="{BB962C8B-B14F-4D97-AF65-F5344CB8AC3E}">
        <p14:creationId xmlns:p14="http://schemas.microsoft.com/office/powerpoint/2010/main" val="5816510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寻求休息和放松的游客通常需要住宿质量和效率，这是他们可以承受的价格。运输的模式和标准也将由这些考虑决定。所选择的度假村或目的地将取决于所需放松的形式。对于那些想要度过大部分时间躺在温暖阳光明媚的海滩（“阳光海滩沙滩”）的游客，将选择合适的海滨度假胜地。那些希望去其他城镇，城市或活动进行一日游的游客的选择和质量将有助于确定度假胜地的选择。</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87</a:t>
            </a:fld>
            <a:endParaRPr lang="zh-CN" altLang="en-US"/>
          </a:p>
        </p:txBody>
      </p:sp>
    </p:spTree>
    <p:extLst>
      <p:ext uri="{BB962C8B-B14F-4D97-AF65-F5344CB8AC3E}">
        <p14:creationId xmlns:p14="http://schemas.microsoft.com/office/powerpoint/2010/main" val="3073376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7D38A-A0BD-44B3-9233-0196CC9D906C}" type="slidenum">
              <a:rPr lang="zh-CN" altLang="en-US" smtClean="0"/>
              <a:t>15</a:t>
            </a:fld>
            <a:endParaRPr lang="zh-CN" altLang="en-US"/>
          </a:p>
        </p:txBody>
      </p:sp>
    </p:spTree>
    <p:extLst>
      <p:ext uri="{BB962C8B-B14F-4D97-AF65-F5344CB8AC3E}">
        <p14:creationId xmlns:p14="http://schemas.microsoft.com/office/powerpoint/2010/main" val="4418369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如果游客对其他文化感兴趣，文化活动的地点和可用性将决定选择的目的地。 在这种情况下，住宿标准也不是最重要的。 它接近事件更重要。 如果在价格范围内没有旅馆可以负担的旅馆，那么更好的宾馆，甚至是度假村或露营地都是可以接受的。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88</a:t>
            </a:fld>
            <a:endParaRPr lang="zh-CN" altLang="en-US"/>
          </a:p>
        </p:txBody>
      </p:sp>
    </p:spTree>
    <p:extLst>
      <p:ext uri="{BB962C8B-B14F-4D97-AF65-F5344CB8AC3E}">
        <p14:creationId xmlns:p14="http://schemas.microsoft.com/office/powerpoint/2010/main" val="17781198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游客为了教育目的休假，不管是学习东西还是获得新知识，都会选择适合此目的的目的地。 再次，住宿的类型和标准是次要的。 这些假期提供了其他类型的休息，从人们的日常生活中改变了兴趣。 支持服务也可能很简单。 然而，那些度假的人准备自己做些闲暇时间的活动，比如周围的乡村散步，晚上社区唱歌，音乐会等等。（2015.4单选题）</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89</a:t>
            </a:fld>
            <a:endParaRPr lang="zh-CN" altLang="en-US"/>
          </a:p>
        </p:txBody>
      </p:sp>
    </p:spTree>
    <p:extLst>
      <p:ext uri="{BB962C8B-B14F-4D97-AF65-F5344CB8AC3E}">
        <p14:creationId xmlns:p14="http://schemas.microsoft.com/office/powerpoint/2010/main" val="16299221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游客为了教育目的休假，不管是学习东西还是获得新知识，都会选择适合此目的的目的地。 再次，住宿的类型和标准是次要的。 这些假期提供了其他类型的休息，从人们的日常生活中改变了兴趣。 支持服务也可能很简单。 然而，那些度假的人准备自己做些闲暇时间的活动，比如周围的乡村散步，晚上社区唱歌，音乐会等等。（2015.4单选题）</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90</a:t>
            </a:fld>
            <a:endParaRPr lang="zh-CN" altLang="en-US"/>
          </a:p>
        </p:txBody>
      </p:sp>
    </p:spTree>
    <p:extLst>
      <p:ext uri="{BB962C8B-B14F-4D97-AF65-F5344CB8AC3E}">
        <p14:creationId xmlns:p14="http://schemas.microsoft.com/office/powerpoint/2010/main" val="40296109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91</a:t>
            </a:fld>
            <a:endParaRPr lang="zh-CN" altLang="en-US"/>
          </a:p>
        </p:txBody>
      </p:sp>
    </p:spTree>
    <p:extLst>
      <p:ext uri="{BB962C8B-B14F-4D97-AF65-F5344CB8AC3E}">
        <p14:creationId xmlns:p14="http://schemas.microsoft.com/office/powerpoint/2010/main" val="7856779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游客为了教育目的休假，不管是学习东西还是获得新知识，都会选择适合此目的的目的地。 再次，住宿的类型和标准是次要的。 这些假期提供了其他类型的休息，从人们的日常生活中改变了兴趣。 支持服务也可能很简单。 然而，那些度假的人准备自己做些闲暇时间的活动，比如周围的乡村散步，晚上社区唱歌，音乐会等等。（2015.4单选题）</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92</a:t>
            </a:fld>
            <a:endParaRPr lang="zh-CN" altLang="en-US"/>
          </a:p>
        </p:txBody>
      </p:sp>
    </p:spTree>
    <p:extLst>
      <p:ext uri="{BB962C8B-B14F-4D97-AF65-F5344CB8AC3E}">
        <p14:creationId xmlns:p14="http://schemas.microsoft.com/office/powerpoint/2010/main" val="5261150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游客为了教育目的休假，不管是学习东西还是获得新知识，都会选择适合此目的的目的地。 再次，住宿的类型和标准是次要的。 这些假期提供了其他类型的休息，从人们的日常生活中改变了兴趣。 支持服务也可能很简单。 然而，那些度假的人准备自己做些闲暇时间的活动，比如周围的乡村散步，晚上社区唱歌，音乐会等等。（2015.4单选题）</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93</a:t>
            </a:fld>
            <a:endParaRPr lang="zh-CN" altLang="en-US"/>
          </a:p>
        </p:txBody>
      </p:sp>
    </p:spTree>
    <p:extLst>
      <p:ext uri="{BB962C8B-B14F-4D97-AF65-F5344CB8AC3E}">
        <p14:creationId xmlns:p14="http://schemas.microsoft.com/office/powerpoint/2010/main" val="38501991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就商务旅客而言，最重要的是五点（要拜访的客户类型，待访问的行业类型，客户/行业的地点，拜访的时间和持续时间，拜访的理由或需要）。这些影响决定旅行的时间和方式，路线，旅程和目的地的持续时间。各自赋予的优先权可能会有所不同。该公司在国外遇到意外发展的高级管理人员将搭乘第一架可用飞机，如果酒店正常使用的客房已经订满，则不会担心。下一个最好的办法就是做。访问的持续时间将取决于必须完成的工作以及说服访问者做出回应需要多长时间。这条路线可能会受到必要性的影响，但如果是常规旅行，行政人员可能会坚持一条偏爱的路线，也就是运营商。通常一名行政人员独自旅行，但最多六名高管可能会一起去。这取决于在目的地需要做些什么。从公司主席和执行董事到技术和销售人员的高管。对于非常重要的目的，更大的团体可能不得不一起去旅行。</a:t>
            </a:r>
            <a:br>
              <a:rPr lang="zh-CN" altLang="zh-CN" dirty="0"/>
            </a:br>
            <a:r>
              <a:rPr lang="zh-CN" altLang="zh-CN" dirty="0"/>
              <a:t>尽管销售和营销人员可能会遇到这种情况，但商务旅行很少会有一晚。根据旅程的目的，其他人会留下更长的时间。工业化国家的各种调查显示，大约四分之一的旅行时间为七到十天。另外，所有出差的人中，将近三分之一的人每年有五次以上的旅行。在美国，约有10％的旅行在一家旅馆中涉及长达三十晚。这是因为高管们被派去接受培训，或者在高管家乡以外的工厂和办公室进行熟悉考察。</a:t>
            </a:r>
            <a:br>
              <a:rPr lang="zh-CN" altLang="zh-CN" dirty="0"/>
            </a:br>
            <a:r>
              <a:rPr lang="zh-CN" altLang="zh-CN" dirty="0"/>
              <a:t>英国以国际或出口为导向的商业活动处于这些数字的上限。具有海外责任的管理人员每年可以出差12次或更多，每次平均停留5晚。其中近一半的人实际上在一年中进行了十二次以上的旅行，大约四分之一在每次旅程中花了七晚或更多的时间离家。其中约百分之二十的人每年到六次旅行，但覆盖相当长的距离，涉及二十八天或以上的离家。这些主要是访问几个重要的海外市场。另一方面，日本人往往甚至超过这些高数字，不仅在出国旅游时，而且在本国的电路中也超过这些高数字。还要注意，“商务旅行”不仅包括国内国外的海外和本国旅程，还包括外国人的访问。</a:t>
            </a:r>
            <a:br>
              <a:rPr lang="zh-CN" altLang="zh-CN" dirty="0"/>
            </a:br>
            <a:r>
              <a:rPr lang="zh-CN" altLang="zh-CN" dirty="0"/>
              <a:t>关于住宿问题，大多数公司都对这个问题采取了分层方法。公司主席（以及女性）和首席执行官可能只住五星级或同等级的酒店。其他董事和总经理可能被限制在四星级场所等。这就是为什么参与商务旅行安排的旅行社必须详细了解客户公司，他们的需求以及在这个问题上的通常行为准则。</a:t>
            </a:r>
            <a:br>
              <a:rPr lang="zh-CN" altLang="zh-CN" dirty="0"/>
            </a:br>
            <a:r>
              <a:rPr lang="zh-CN" altLang="zh-CN" dirty="0"/>
              <a:t>商务旅行需要个人安排，因此成本很高。成本之内并不重要。然而，在经济衰退时期，或者公司业绩不佳时，客户可能会设定限制。随着业务日益国际化，这种旅行形式正在覆盖世界不断扩大的部门。高层管理人员也更频繁地出差（特别是在经济衰退时期，他们不得不努力争取业务）。他们尽量避免高峰假期，但他们在任何目的地的逗留时间都比假期短。他们可能会也可能不会在重要的目的地租用自驾车或司机驾驶的汽车，但他们近年来倾向于在途中添加短暂假期。这缓解了压力，并可以利用酒店可能提供的任何特别优惠。</a:t>
            </a:r>
            <a:br>
              <a:rPr lang="zh-CN" altLang="zh-CN" dirty="0"/>
            </a:br>
            <a:r>
              <a:rPr lang="zh-CN" altLang="zh-CN" dirty="0"/>
              <a:t>所以商务旅行往往是价格无弹性和非季节性的。它往往是大城市的导向。它也受到诸如展览和会议等商业相关景点的影响。它必须适合每位管理人员的需求。虽然它涉及到旅行社的许多工作，但对于具有正确的知识和对客户需求的了解的代理人来说，这可能是有利可图的。甚至当客户在几位高管使用同一旅行社时，或者后者与该公司达成某种协议时，就费用进行了艰难的讨价还价（2014.10汉译英 - 大杀其价）。</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94</a:t>
            </a:fld>
            <a:endParaRPr lang="zh-CN" altLang="en-US"/>
          </a:p>
        </p:txBody>
      </p:sp>
    </p:spTree>
    <p:extLst>
      <p:ext uri="{BB962C8B-B14F-4D97-AF65-F5344CB8AC3E}">
        <p14:creationId xmlns:p14="http://schemas.microsoft.com/office/powerpoint/2010/main" val="31470223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就商务旅客而言，最重要的是五点（要拜访的客户类型，待访问的行业类型，客户/行业的地点，拜访的时间和持续时间，拜访的理由或需要）。这些影响决定旅行的时间和方式，路线，旅程和目的地的持续时间。各自赋予的优先权可能会有所不同。该公司在国外遇到意外发展的高级管理人员将搭乘第一架可用飞机，如果酒店正常使用的客房已经订满，则不会担心。下一个最好的办法就是做。访问的持续时间将取决于必须完成的工作以及说服访问者做出回应需要多长时间。这条路线可能会受到必要性的影响，但如果是常规旅行，行政人员可能会坚持一条偏爱的路线，也就是运营商。通常一名行政人员独自旅行，但最多六名高管可能会一起去。这取决于在目的地需要做些什么。从公司主席和执行董事到技术和销售人员的高管。对于非常重要的目的，更大的团体可能不得不一起去旅行。</a:t>
            </a:r>
            <a:br>
              <a:rPr lang="zh-CN" altLang="zh-CN" dirty="0"/>
            </a:br>
            <a:r>
              <a:rPr lang="zh-CN" altLang="zh-CN" dirty="0"/>
              <a:t>尽管销售和营销人员可能会遇到这种情况，但商务旅行很少会有一晚。根据旅程的目的，其他人会留下更长的时间。工业化国家的各种调查显示，大约四分之一的旅行时间为七到十天。另外，所有出差的人中，将近三分之一的人每年有五次以上的旅行。在美国，约有10％的旅行在一家旅馆中涉及长达三十晚。这是因为高管们被派去接受培训，或者在高管家乡以外的工厂和办公室进行熟悉考察。</a:t>
            </a:r>
            <a:br>
              <a:rPr lang="zh-CN" altLang="zh-CN" dirty="0"/>
            </a:br>
            <a:r>
              <a:rPr lang="zh-CN" altLang="zh-CN" dirty="0"/>
              <a:t>英国以国际或出口为导向的商业活动处于这些数字的上限。具有海外责任的管理人员每年可以出差12次或更多，每次平均停留5晚。其中近一半的人实际上在一年中进行了十二次以上的旅行，大约四分之一在每次旅程中花了七晚或更多的时间离家。其中约百分之二十的人每年到六次旅行，但覆盖相当长的距离，涉及二十八天或以上的离家。这些主要是访问几个重要的海外市场。另一方面，日本人往往甚至超过这些高数字，不仅在出国旅游时，而且在本国的电路中也超过这些高数字。还要注意，“商务旅行”不仅包括国内国外的海外和本国旅程，还包括外国人的访问。</a:t>
            </a:r>
            <a:br>
              <a:rPr lang="zh-CN" altLang="zh-CN" dirty="0"/>
            </a:br>
            <a:r>
              <a:rPr lang="zh-CN" altLang="zh-CN" dirty="0"/>
              <a:t>关于住宿问题，大多数公司都对这个问题采取了分层方法。公司主席（以及女性）和首席执行官可能只住五星级或同等级的酒店。其他董事和总经理可能被限制在四星级场所等。这就是为什么参与商务旅行安排的旅行社必须详细了解客户公司，他们的需求以及在这个问题上的通常行为准则。</a:t>
            </a:r>
            <a:br>
              <a:rPr lang="zh-CN" altLang="zh-CN" dirty="0"/>
            </a:br>
            <a:r>
              <a:rPr lang="zh-CN" altLang="zh-CN" dirty="0"/>
              <a:t>商务旅行需要个人安排，因此成本很高。成本之内并不重要。然而，在经济衰退时期，或者公司业绩不佳时，客户可能会设定限制。随着业务日益国际化，这种旅行形式正在覆盖世界不断扩大的部门。高层管理人员也更频繁地出差（特别是在经济衰退时期，他们不得不努力争取业务）。他们尽量避免高峰假期，但他们在任何目的地的逗留时间都比假期短。他们可能会也可能不会在重要的目的地租用自驾车或司机驾驶的汽车，但他们近年来倾向于在途中添加短暂假期。这缓解了压力，并可以利用酒店可能提供的任何特别优惠。</a:t>
            </a:r>
            <a:br>
              <a:rPr lang="zh-CN" altLang="zh-CN" dirty="0"/>
            </a:br>
            <a:r>
              <a:rPr lang="zh-CN" altLang="zh-CN" dirty="0"/>
              <a:t>所以商务旅行往往是价格无弹性和非季节性的。它往往是大城市的导向。它也受到诸如展览和会议等商业相关景点的影响。它必须适合每位管理人员的需求。虽然它涉及到旅行社的许多工作，但对于具有正确的知识和对客户需求的了解的代理人来说，这可能是有利可图的。甚至当客户在几位高管使用同一旅行社时，或者后者与该公司达成某种协议时，就费用进行了艰难的讨价还价（2014.10汉译英 - 大杀其价）。</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95</a:t>
            </a:fld>
            <a:endParaRPr lang="zh-CN" altLang="en-US"/>
          </a:p>
        </p:txBody>
      </p:sp>
    </p:spTree>
    <p:extLst>
      <p:ext uri="{BB962C8B-B14F-4D97-AF65-F5344CB8AC3E}">
        <p14:creationId xmlns:p14="http://schemas.microsoft.com/office/powerpoint/2010/main" val="1735059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7D38A-A0BD-44B3-9233-0196CC9D906C}" type="slidenum">
              <a:rPr lang="zh-CN" altLang="en-US" smtClean="0"/>
              <a:t>16</a:t>
            </a:fld>
            <a:endParaRPr lang="zh-CN" altLang="en-US"/>
          </a:p>
        </p:txBody>
      </p:sp>
    </p:spTree>
    <p:extLst>
      <p:ext uri="{BB962C8B-B14F-4D97-AF65-F5344CB8AC3E}">
        <p14:creationId xmlns:p14="http://schemas.microsoft.com/office/powerpoint/2010/main" val="749296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7D38A-A0BD-44B3-9233-0196CC9D906C}" type="slidenum">
              <a:rPr lang="zh-CN" altLang="en-US" smtClean="0"/>
              <a:t>19</a:t>
            </a:fld>
            <a:endParaRPr lang="zh-CN" altLang="en-US"/>
          </a:p>
        </p:txBody>
      </p:sp>
    </p:spTree>
    <p:extLst>
      <p:ext uri="{BB962C8B-B14F-4D97-AF65-F5344CB8AC3E}">
        <p14:creationId xmlns:p14="http://schemas.microsoft.com/office/powerpoint/2010/main" val="53418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FC044-9363-43BC-B34D-477C55F81F1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50E23B-606B-4040-AED1-C99A62E568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5B5179-8354-4F81-A67E-A21DC81A2744}"/>
              </a:ext>
            </a:extLst>
          </p:cNvPr>
          <p:cNvSpPr>
            <a:spLocks noGrp="1"/>
          </p:cNvSpPr>
          <p:nvPr>
            <p:ph type="dt" sz="half" idx="10"/>
          </p:nvPr>
        </p:nvSpPr>
        <p:spPr/>
        <p:txBody>
          <a:bodyPr/>
          <a:lstStyle/>
          <a:p>
            <a:fld id="{DD8442CF-ADF7-49E1-92FC-004D2A7A8DFB}"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2AC919B9-66D0-4748-BE85-82F504C11B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F99C9E-31A9-4B88-9DA5-6B432790BDB9}"/>
              </a:ext>
            </a:extLst>
          </p:cNvPr>
          <p:cNvSpPr>
            <a:spLocks noGrp="1"/>
          </p:cNvSpPr>
          <p:nvPr>
            <p:ph type="sldNum" sz="quarter" idx="12"/>
          </p:nvPr>
        </p:nvSpPr>
        <p:spPr/>
        <p:txBody>
          <a:bodyPr/>
          <a:lstStyle/>
          <a:p>
            <a:fld id="{11A10C2F-911A-4324-A35B-0ECC1223A0BD}" type="slidenum">
              <a:rPr lang="zh-CN" altLang="en-US" smtClean="0"/>
              <a:t>‹#›</a:t>
            </a:fld>
            <a:endParaRPr lang="zh-CN" altLang="en-US"/>
          </a:p>
        </p:txBody>
      </p:sp>
    </p:spTree>
    <p:extLst>
      <p:ext uri="{BB962C8B-B14F-4D97-AF65-F5344CB8AC3E}">
        <p14:creationId xmlns:p14="http://schemas.microsoft.com/office/powerpoint/2010/main" val="104380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0FA14-B373-407C-9C3D-E204E21398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D2FD60-DA4E-4BB7-8340-8771B56088E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D9F06B-51EC-49A3-AB15-009378CC0E93}"/>
              </a:ext>
            </a:extLst>
          </p:cNvPr>
          <p:cNvSpPr>
            <a:spLocks noGrp="1"/>
          </p:cNvSpPr>
          <p:nvPr>
            <p:ph type="dt" sz="half" idx="10"/>
          </p:nvPr>
        </p:nvSpPr>
        <p:spPr/>
        <p:txBody>
          <a:bodyPr/>
          <a:lstStyle/>
          <a:p>
            <a:fld id="{DD8442CF-ADF7-49E1-92FC-004D2A7A8DFB}"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A0E22C13-FBC6-4858-BAB0-9D16C10BD9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917E1A-9E44-4387-A2EB-1DE9A612E009}"/>
              </a:ext>
            </a:extLst>
          </p:cNvPr>
          <p:cNvSpPr>
            <a:spLocks noGrp="1"/>
          </p:cNvSpPr>
          <p:nvPr>
            <p:ph type="sldNum" sz="quarter" idx="12"/>
          </p:nvPr>
        </p:nvSpPr>
        <p:spPr/>
        <p:txBody>
          <a:bodyPr/>
          <a:lstStyle/>
          <a:p>
            <a:fld id="{11A10C2F-911A-4324-A35B-0ECC1223A0BD}" type="slidenum">
              <a:rPr lang="zh-CN" altLang="en-US" smtClean="0"/>
              <a:t>‹#›</a:t>
            </a:fld>
            <a:endParaRPr lang="zh-CN" altLang="en-US"/>
          </a:p>
        </p:txBody>
      </p:sp>
    </p:spTree>
    <p:extLst>
      <p:ext uri="{BB962C8B-B14F-4D97-AF65-F5344CB8AC3E}">
        <p14:creationId xmlns:p14="http://schemas.microsoft.com/office/powerpoint/2010/main" val="124025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E925AE2-A366-436B-9D35-5611A0405E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C91864-3B53-4A0F-88A0-1E6DB71D5EB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1F069D6-262C-414D-9837-1DEFC63E0740}"/>
              </a:ext>
            </a:extLst>
          </p:cNvPr>
          <p:cNvSpPr>
            <a:spLocks noGrp="1"/>
          </p:cNvSpPr>
          <p:nvPr>
            <p:ph type="dt" sz="half" idx="10"/>
          </p:nvPr>
        </p:nvSpPr>
        <p:spPr/>
        <p:txBody>
          <a:bodyPr/>
          <a:lstStyle/>
          <a:p>
            <a:fld id="{DD8442CF-ADF7-49E1-92FC-004D2A7A8DFB}"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71C9D2CD-1523-41E8-AE1A-24EF3D8BCD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834D28-4714-4B6C-A03A-B8D5C433A817}"/>
              </a:ext>
            </a:extLst>
          </p:cNvPr>
          <p:cNvSpPr>
            <a:spLocks noGrp="1"/>
          </p:cNvSpPr>
          <p:nvPr>
            <p:ph type="sldNum" sz="quarter" idx="12"/>
          </p:nvPr>
        </p:nvSpPr>
        <p:spPr/>
        <p:txBody>
          <a:bodyPr/>
          <a:lstStyle/>
          <a:p>
            <a:fld id="{11A10C2F-911A-4324-A35B-0ECC1223A0BD}" type="slidenum">
              <a:rPr lang="zh-CN" altLang="en-US" smtClean="0"/>
              <a:t>‹#›</a:t>
            </a:fld>
            <a:endParaRPr lang="zh-CN" altLang="en-US"/>
          </a:p>
        </p:txBody>
      </p:sp>
    </p:spTree>
    <p:extLst>
      <p:ext uri="{BB962C8B-B14F-4D97-AF65-F5344CB8AC3E}">
        <p14:creationId xmlns:p14="http://schemas.microsoft.com/office/powerpoint/2010/main" val="275176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6A7BB24-64DE-4558-BEC5-5E3A3DFF37DE}" type="datetimeFigureOut">
              <a:rPr lang="zh-CN" altLang="en-US" smtClean="0"/>
              <a:t>2018/9/28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C7889-994E-4266-8052-E760473723AF}" type="slidenum">
              <a:rPr lang="zh-CN" altLang="en-US" smtClean="0"/>
              <a:t>‹#›</a:t>
            </a:fld>
            <a:endParaRPr lang="zh-CN" altLang="en-US" dirty="0"/>
          </a:p>
        </p:txBody>
      </p:sp>
    </p:spTree>
    <p:extLst>
      <p:ext uri="{BB962C8B-B14F-4D97-AF65-F5344CB8AC3E}">
        <p14:creationId xmlns:p14="http://schemas.microsoft.com/office/powerpoint/2010/main" val="1739160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46A7BB24-64DE-4558-BEC5-5E3A3DFF37DE}" type="datetimeFigureOut">
              <a:rPr lang="zh-CN" altLang="en-US" smtClean="0"/>
              <a:t>2018/9/28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8C7889-994E-4266-8052-E760473723AF}" type="slidenum">
              <a:rPr lang="zh-CN" altLang="en-US" smtClean="0"/>
              <a:t>‹#›</a:t>
            </a:fld>
            <a:endParaRPr lang="zh-CN" altLang="en-US"/>
          </a:p>
        </p:txBody>
      </p:sp>
    </p:spTree>
    <p:extLst>
      <p:ext uri="{BB962C8B-B14F-4D97-AF65-F5344CB8AC3E}">
        <p14:creationId xmlns:p14="http://schemas.microsoft.com/office/powerpoint/2010/main" val="58579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F2A24-ADE1-4368-A52C-2D8F84FEBE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EC1787-58FB-4848-A0C9-2E17BD088E5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6E0391-5179-4B53-AD4F-27D81E04C47E}"/>
              </a:ext>
            </a:extLst>
          </p:cNvPr>
          <p:cNvSpPr>
            <a:spLocks noGrp="1"/>
          </p:cNvSpPr>
          <p:nvPr>
            <p:ph type="dt" sz="half" idx="10"/>
          </p:nvPr>
        </p:nvSpPr>
        <p:spPr/>
        <p:txBody>
          <a:bodyPr/>
          <a:lstStyle/>
          <a:p>
            <a:fld id="{DD8442CF-ADF7-49E1-92FC-004D2A7A8DFB}"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B470F366-AC39-4FC4-BD5D-BCC4B37F9F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91F046-49BF-4892-91EE-CBB4FAE67F43}"/>
              </a:ext>
            </a:extLst>
          </p:cNvPr>
          <p:cNvSpPr>
            <a:spLocks noGrp="1"/>
          </p:cNvSpPr>
          <p:nvPr>
            <p:ph type="sldNum" sz="quarter" idx="12"/>
          </p:nvPr>
        </p:nvSpPr>
        <p:spPr/>
        <p:txBody>
          <a:bodyPr/>
          <a:lstStyle/>
          <a:p>
            <a:fld id="{11A10C2F-911A-4324-A35B-0ECC1223A0BD}" type="slidenum">
              <a:rPr lang="zh-CN" altLang="en-US" smtClean="0"/>
              <a:t>‹#›</a:t>
            </a:fld>
            <a:endParaRPr lang="zh-CN" altLang="en-US"/>
          </a:p>
        </p:txBody>
      </p:sp>
    </p:spTree>
    <p:extLst>
      <p:ext uri="{BB962C8B-B14F-4D97-AF65-F5344CB8AC3E}">
        <p14:creationId xmlns:p14="http://schemas.microsoft.com/office/powerpoint/2010/main" val="157517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E39C3-6FF9-4946-826B-16C3A68FA1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4FC05F-32F7-4401-AC03-A99D310C1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5FF988B-466F-4BB7-BE6D-684D2606BDA9}"/>
              </a:ext>
            </a:extLst>
          </p:cNvPr>
          <p:cNvSpPr>
            <a:spLocks noGrp="1"/>
          </p:cNvSpPr>
          <p:nvPr>
            <p:ph type="dt" sz="half" idx="10"/>
          </p:nvPr>
        </p:nvSpPr>
        <p:spPr/>
        <p:txBody>
          <a:bodyPr/>
          <a:lstStyle/>
          <a:p>
            <a:fld id="{DD8442CF-ADF7-49E1-92FC-004D2A7A8DFB}"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D0549108-3B88-4200-ACB9-E2BFB2F66B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CD0D69-80CD-4645-BCE0-C3289E589BD3}"/>
              </a:ext>
            </a:extLst>
          </p:cNvPr>
          <p:cNvSpPr>
            <a:spLocks noGrp="1"/>
          </p:cNvSpPr>
          <p:nvPr>
            <p:ph type="sldNum" sz="quarter" idx="12"/>
          </p:nvPr>
        </p:nvSpPr>
        <p:spPr/>
        <p:txBody>
          <a:bodyPr/>
          <a:lstStyle/>
          <a:p>
            <a:fld id="{11A10C2F-911A-4324-A35B-0ECC1223A0BD}" type="slidenum">
              <a:rPr lang="zh-CN" altLang="en-US" smtClean="0"/>
              <a:t>‹#›</a:t>
            </a:fld>
            <a:endParaRPr lang="zh-CN" altLang="en-US"/>
          </a:p>
        </p:txBody>
      </p:sp>
    </p:spTree>
    <p:extLst>
      <p:ext uri="{BB962C8B-B14F-4D97-AF65-F5344CB8AC3E}">
        <p14:creationId xmlns:p14="http://schemas.microsoft.com/office/powerpoint/2010/main" val="231917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7EEF8-4F65-489E-8779-47F404F777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8CC2C1-353D-4626-8F00-67856AD6D86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56C9F8E-6B4D-4FAC-8FEF-3540D2FEC04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D9CDE66-8A63-41AA-9585-1F29A79F9A7A}"/>
              </a:ext>
            </a:extLst>
          </p:cNvPr>
          <p:cNvSpPr>
            <a:spLocks noGrp="1"/>
          </p:cNvSpPr>
          <p:nvPr>
            <p:ph type="dt" sz="half" idx="10"/>
          </p:nvPr>
        </p:nvSpPr>
        <p:spPr/>
        <p:txBody>
          <a:bodyPr/>
          <a:lstStyle/>
          <a:p>
            <a:fld id="{DD8442CF-ADF7-49E1-92FC-004D2A7A8DFB}"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E85699DD-6DAA-4439-9189-075A15666C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273305-30B4-454A-91D2-3F9C3C8C6BFC}"/>
              </a:ext>
            </a:extLst>
          </p:cNvPr>
          <p:cNvSpPr>
            <a:spLocks noGrp="1"/>
          </p:cNvSpPr>
          <p:nvPr>
            <p:ph type="sldNum" sz="quarter" idx="12"/>
          </p:nvPr>
        </p:nvSpPr>
        <p:spPr/>
        <p:txBody>
          <a:bodyPr/>
          <a:lstStyle/>
          <a:p>
            <a:fld id="{11A10C2F-911A-4324-A35B-0ECC1223A0BD}" type="slidenum">
              <a:rPr lang="zh-CN" altLang="en-US" smtClean="0"/>
              <a:t>‹#›</a:t>
            </a:fld>
            <a:endParaRPr lang="zh-CN" altLang="en-US"/>
          </a:p>
        </p:txBody>
      </p:sp>
    </p:spTree>
    <p:extLst>
      <p:ext uri="{BB962C8B-B14F-4D97-AF65-F5344CB8AC3E}">
        <p14:creationId xmlns:p14="http://schemas.microsoft.com/office/powerpoint/2010/main" val="377242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2130-4033-4A6E-BEF3-E37917FF86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A40D5B-41A8-4C77-8844-B603DAED8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39BFDC0-E8FF-4450-B735-C83C6E6EC70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6F7CF9D-3F53-497C-ABDA-5EE444192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2E321DF-733E-48F4-B9CF-DA63E452B0B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DD951E4-DD43-42CB-A8E6-9AB64F89E4C0}"/>
              </a:ext>
            </a:extLst>
          </p:cNvPr>
          <p:cNvSpPr>
            <a:spLocks noGrp="1"/>
          </p:cNvSpPr>
          <p:nvPr>
            <p:ph type="dt" sz="half" idx="10"/>
          </p:nvPr>
        </p:nvSpPr>
        <p:spPr/>
        <p:txBody>
          <a:bodyPr/>
          <a:lstStyle/>
          <a:p>
            <a:fld id="{DD8442CF-ADF7-49E1-92FC-004D2A7A8DFB}" type="datetimeFigureOut">
              <a:rPr lang="zh-CN" altLang="en-US" smtClean="0"/>
              <a:t>2018/9/28</a:t>
            </a:fld>
            <a:endParaRPr lang="zh-CN" altLang="en-US"/>
          </a:p>
        </p:txBody>
      </p:sp>
      <p:sp>
        <p:nvSpPr>
          <p:cNvPr id="8" name="页脚占位符 7">
            <a:extLst>
              <a:ext uri="{FF2B5EF4-FFF2-40B4-BE49-F238E27FC236}">
                <a16:creationId xmlns:a16="http://schemas.microsoft.com/office/drawing/2014/main" id="{55455112-5FCF-40BC-B46E-46DA84E3AC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E334CDD-3155-4FFA-A8C9-1C624EE114EE}"/>
              </a:ext>
            </a:extLst>
          </p:cNvPr>
          <p:cNvSpPr>
            <a:spLocks noGrp="1"/>
          </p:cNvSpPr>
          <p:nvPr>
            <p:ph type="sldNum" sz="quarter" idx="12"/>
          </p:nvPr>
        </p:nvSpPr>
        <p:spPr/>
        <p:txBody>
          <a:bodyPr/>
          <a:lstStyle/>
          <a:p>
            <a:fld id="{11A10C2F-911A-4324-A35B-0ECC1223A0BD}" type="slidenum">
              <a:rPr lang="zh-CN" altLang="en-US" smtClean="0"/>
              <a:t>‹#›</a:t>
            </a:fld>
            <a:endParaRPr lang="zh-CN" altLang="en-US"/>
          </a:p>
        </p:txBody>
      </p:sp>
    </p:spTree>
    <p:extLst>
      <p:ext uri="{BB962C8B-B14F-4D97-AF65-F5344CB8AC3E}">
        <p14:creationId xmlns:p14="http://schemas.microsoft.com/office/powerpoint/2010/main" val="190716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36B16-4BD8-4802-AB4D-6894B13E6F0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C1E0D5-83BC-465F-B091-997F53D7DEB0}"/>
              </a:ext>
            </a:extLst>
          </p:cNvPr>
          <p:cNvSpPr>
            <a:spLocks noGrp="1"/>
          </p:cNvSpPr>
          <p:nvPr>
            <p:ph type="dt" sz="half" idx="10"/>
          </p:nvPr>
        </p:nvSpPr>
        <p:spPr/>
        <p:txBody>
          <a:bodyPr/>
          <a:lstStyle/>
          <a:p>
            <a:fld id="{DD8442CF-ADF7-49E1-92FC-004D2A7A8DFB}" type="datetimeFigureOut">
              <a:rPr lang="zh-CN" altLang="en-US" smtClean="0"/>
              <a:t>2018/9/28</a:t>
            </a:fld>
            <a:endParaRPr lang="zh-CN" altLang="en-US"/>
          </a:p>
        </p:txBody>
      </p:sp>
      <p:sp>
        <p:nvSpPr>
          <p:cNvPr id="4" name="页脚占位符 3">
            <a:extLst>
              <a:ext uri="{FF2B5EF4-FFF2-40B4-BE49-F238E27FC236}">
                <a16:creationId xmlns:a16="http://schemas.microsoft.com/office/drawing/2014/main" id="{79DEA6DA-2EFB-45D1-B76E-F2E932E13D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8CD3376-0851-4D3A-A96E-0C96E86F7940}"/>
              </a:ext>
            </a:extLst>
          </p:cNvPr>
          <p:cNvSpPr>
            <a:spLocks noGrp="1"/>
          </p:cNvSpPr>
          <p:nvPr>
            <p:ph type="sldNum" sz="quarter" idx="12"/>
          </p:nvPr>
        </p:nvSpPr>
        <p:spPr/>
        <p:txBody>
          <a:bodyPr/>
          <a:lstStyle/>
          <a:p>
            <a:fld id="{11A10C2F-911A-4324-A35B-0ECC1223A0BD}" type="slidenum">
              <a:rPr lang="zh-CN" altLang="en-US" smtClean="0"/>
              <a:t>‹#›</a:t>
            </a:fld>
            <a:endParaRPr lang="zh-CN" altLang="en-US"/>
          </a:p>
        </p:txBody>
      </p:sp>
    </p:spTree>
    <p:extLst>
      <p:ext uri="{BB962C8B-B14F-4D97-AF65-F5344CB8AC3E}">
        <p14:creationId xmlns:p14="http://schemas.microsoft.com/office/powerpoint/2010/main" val="370778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2F99AF-B110-480F-9814-26EDD384E0DA}"/>
              </a:ext>
            </a:extLst>
          </p:cNvPr>
          <p:cNvSpPr>
            <a:spLocks noGrp="1"/>
          </p:cNvSpPr>
          <p:nvPr>
            <p:ph type="dt" sz="half" idx="10"/>
          </p:nvPr>
        </p:nvSpPr>
        <p:spPr/>
        <p:txBody>
          <a:bodyPr/>
          <a:lstStyle/>
          <a:p>
            <a:fld id="{DD8442CF-ADF7-49E1-92FC-004D2A7A8DFB}" type="datetimeFigureOut">
              <a:rPr lang="zh-CN" altLang="en-US" smtClean="0"/>
              <a:t>2018/9/28</a:t>
            </a:fld>
            <a:endParaRPr lang="zh-CN" altLang="en-US"/>
          </a:p>
        </p:txBody>
      </p:sp>
      <p:sp>
        <p:nvSpPr>
          <p:cNvPr id="3" name="页脚占位符 2">
            <a:extLst>
              <a:ext uri="{FF2B5EF4-FFF2-40B4-BE49-F238E27FC236}">
                <a16:creationId xmlns:a16="http://schemas.microsoft.com/office/drawing/2014/main" id="{D0EB4B62-B07B-472E-95CE-9E0FD72306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64002EE-7A15-47E6-B10F-5CAAE7C6BF09}"/>
              </a:ext>
            </a:extLst>
          </p:cNvPr>
          <p:cNvSpPr>
            <a:spLocks noGrp="1"/>
          </p:cNvSpPr>
          <p:nvPr>
            <p:ph type="sldNum" sz="quarter" idx="12"/>
          </p:nvPr>
        </p:nvSpPr>
        <p:spPr/>
        <p:txBody>
          <a:bodyPr/>
          <a:lstStyle/>
          <a:p>
            <a:fld id="{11A10C2F-911A-4324-A35B-0ECC1223A0BD}" type="slidenum">
              <a:rPr lang="zh-CN" altLang="en-US" smtClean="0"/>
              <a:t>‹#›</a:t>
            </a:fld>
            <a:endParaRPr lang="zh-CN" altLang="en-US"/>
          </a:p>
        </p:txBody>
      </p:sp>
    </p:spTree>
    <p:extLst>
      <p:ext uri="{BB962C8B-B14F-4D97-AF65-F5344CB8AC3E}">
        <p14:creationId xmlns:p14="http://schemas.microsoft.com/office/powerpoint/2010/main" val="138304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A96DF-51C3-4B41-975F-6F91ACC7DE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57DD3B-782F-4E19-8D4B-7806DD542F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4C72E03-B7B2-44DA-AF6B-35DBAAE71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1766E1C-0567-4A1A-9E74-C9DA9BAE7271}"/>
              </a:ext>
            </a:extLst>
          </p:cNvPr>
          <p:cNvSpPr>
            <a:spLocks noGrp="1"/>
          </p:cNvSpPr>
          <p:nvPr>
            <p:ph type="dt" sz="half" idx="10"/>
          </p:nvPr>
        </p:nvSpPr>
        <p:spPr/>
        <p:txBody>
          <a:bodyPr/>
          <a:lstStyle/>
          <a:p>
            <a:fld id="{DD8442CF-ADF7-49E1-92FC-004D2A7A8DFB}"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00A48CB3-5B94-477C-AD3D-2C29DA8265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354DF5-261E-4FB6-A8CA-9215B2D6E79B}"/>
              </a:ext>
            </a:extLst>
          </p:cNvPr>
          <p:cNvSpPr>
            <a:spLocks noGrp="1"/>
          </p:cNvSpPr>
          <p:nvPr>
            <p:ph type="sldNum" sz="quarter" idx="12"/>
          </p:nvPr>
        </p:nvSpPr>
        <p:spPr/>
        <p:txBody>
          <a:bodyPr/>
          <a:lstStyle/>
          <a:p>
            <a:fld id="{11A10C2F-911A-4324-A35B-0ECC1223A0BD}" type="slidenum">
              <a:rPr lang="zh-CN" altLang="en-US" smtClean="0"/>
              <a:t>‹#›</a:t>
            </a:fld>
            <a:endParaRPr lang="zh-CN" altLang="en-US"/>
          </a:p>
        </p:txBody>
      </p:sp>
    </p:spTree>
    <p:extLst>
      <p:ext uri="{BB962C8B-B14F-4D97-AF65-F5344CB8AC3E}">
        <p14:creationId xmlns:p14="http://schemas.microsoft.com/office/powerpoint/2010/main" val="323292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52BE5-509A-45C0-90EC-3065A9BF82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9777D6-A130-4F04-B40B-3508BDA35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538AAE-2B4B-48E8-BC31-3DBA710E5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F3F0011-96FC-4E4B-BD77-F109A9078DEA}"/>
              </a:ext>
            </a:extLst>
          </p:cNvPr>
          <p:cNvSpPr>
            <a:spLocks noGrp="1"/>
          </p:cNvSpPr>
          <p:nvPr>
            <p:ph type="dt" sz="half" idx="10"/>
          </p:nvPr>
        </p:nvSpPr>
        <p:spPr/>
        <p:txBody>
          <a:bodyPr/>
          <a:lstStyle/>
          <a:p>
            <a:fld id="{DD8442CF-ADF7-49E1-92FC-004D2A7A8DFB}"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C10E0068-51DA-4827-8894-A2C36C76A2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F5B59A-D6C5-4E04-86EA-02C753053BF0}"/>
              </a:ext>
            </a:extLst>
          </p:cNvPr>
          <p:cNvSpPr>
            <a:spLocks noGrp="1"/>
          </p:cNvSpPr>
          <p:nvPr>
            <p:ph type="sldNum" sz="quarter" idx="12"/>
          </p:nvPr>
        </p:nvSpPr>
        <p:spPr/>
        <p:txBody>
          <a:bodyPr/>
          <a:lstStyle/>
          <a:p>
            <a:fld id="{11A10C2F-911A-4324-A35B-0ECC1223A0BD}" type="slidenum">
              <a:rPr lang="zh-CN" altLang="en-US" smtClean="0"/>
              <a:t>‹#›</a:t>
            </a:fld>
            <a:endParaRPr lang="zh-CN" altLang="en-US"/>
          </a:p>
        </p:txBody>
      </p:sp>
    </p:spTree>
    <p:extLst>
      <p:ext uri="{BB962C8B-B14F-4D97-AF65-F5344CB8AC3E}">
        <p14:creationId xmlns:p14="http://schemas.microsoft.com/office/powerpoint/2010/main" val="402882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4C8C3AE-DBC7-4A1E-A0BB-6536AD4295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4A3E49-150D-45FD-BAF3-1AA0E33408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66F465-7CB1-414F-8E72-02C03EA16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442CF-ADF7-49E1-92FC-004D2A7A8DFB}"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473BBBC3-479E-4307-AD22-967A308CB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9A6461EF-1A13-43C1-9CF6-B24C6B724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10C2F-911A-4324-A35B-0ECC1223A0BD}" type="slidenum">
              <a:rPr lang="zh-CN" altLang="en-US" smtClean="0"/>
              <a:t>‹#›</a:t>
            </a:fld>
            <a:endParaRPr lang="zh-CN" altLang="en-US"/>
          </a:p>
        </p:txBody>
      </p:sp>
      <p:pic>
        <p:nvPicPr>
          <p:cNvPr id="7" name="图片 6">
            <a:extLst>
              <a:ext uri="{FF2B5EF4-FFF2-40B4-BE49-F238E27FC236}">
                <a16:creationId xmlns:a16="http://schemas.microsoft.com/office/drawing/2014/main" id="{E8052987-1EE3-49E1-A22B-ADDB4D94A769}"/>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18040" b="25883"/>
          <a:stretch/>
        </p:blipFill>
        <p:spPr>
          <a:xfrm>
            <a:off x="5606584" y="6066995"/>
            <a:ext cx="1246094" cy="746555"/>
          </a:xfrm>
          <a:prstGeom prst="rect">
            <a:avLst/>
          </a:prstGeom>
        </p:spPr>
      </p:pic>
    </p:spTree>
    <p:extLst>
      <p:ext uri="{BB962C8B-B14F-4D97-AF65-F5344CB8AC3E}">
        <p14:creationId xmlns:p14="http://schemas.microsoft.com/office/powerpoint/2010/main" val="226036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64.xml"/><Relationship Id="rId1" Type="http://schemas.openxmlformats.org/officeDocument/2006/relationships/slideLayout" Target="../slideLayouts/slideLayout1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095CB62-6739-4CFF-917C-325DA1452DA8}"/>
              </a:ext>
            </a:extLst>
          </p:cNvPr>
          <p:cNvSpPr txBox="1">
            <a:spLocks/>
          </p:cNvSpPr>
          <p:nvPr/>
        </p:nvSpPr>
        <p:spPr>
          <a:xfrm>
            <a:off x="1524000" y="92358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t>旅游英语选读串讲</a:t>
            </a:r>
            <a:r>
              <a:rPr lang="en-US" altLang="zh-CN" dirty="0"/>
              <a:t>1 </a:t>
            </a:r>
            <a:endParaRPr lang="zh-CN" altLang="en-US" dirty="0"/>
          </a:p>
        </p:txBody>
      </p:sp>
      <p:sp>
        <p:nvSpPr>
          <p:cNvPr id="5" name="副标题 2">
            <a:extLst>
              <a:ext uri="{FF2B5EF4-FFF2-40B4-BE49-F238E27FC236}">
                <a16:creationId xmlns:a16="http://schemas.microsoft.com/office/drawing/2014/main" id="{DDCB161E-2F2B-4FBD-B6DF-3DBC456FE8EE}"/>
              </a:ext>
            </a:extLst>
          </p:cNvPr>
          <p:cNvSpPr txBox="1">
            <a:spLocks/>
          </p:cNvSpPr>
          <p:nvPr/>
        </p:nvSpPr>
        <p:spPr>
          <a:xfrm>
            <a:off x="1524000" y="457358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刘凯璐</a:t>
            </a:r>
            <a:endParaRPr lang="zh-CN" altLang="en-US" dirty="0"/>
          </a:p>
        </p:txBody>
      </p:sp>
    </p:spTree>
    <p:extLst>
      <p:ext uri="{BB962C8B-B14F-4D97-AF65-F5344CB8AC3E}">
        <p14:creationId xmlns:p14="http://schemas.microsoft.com/office/powerpoint/2010/main" val="3003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09AA64C1-E15B-4693-849A-E94BEDE3DBAE}"/>
              </a:ext>
            </a:extLst>
          </p:cNvPr>
          <p:cNvGraphicFramePr>
            <a:graphicFrameLocks noGrp="1"/>
          </p:cNvGraphicFramePr>
          <p:nvPr>
            <p:ph idx="1"/>
            <p:extLst>
              <p:ext uri="{D42A27DB-BD31-4B8C-83A1-F6EECF244321}">
                <p14:modId xmlns:p14="http://schemas.microsoft.com/office/powerpoint/2010/main" val="86591704"/>
              </p:ext>
            </p:extLst>
          </p:nvPr>
        </p:nvGraphicFramePr>
        <p:xfrm>
          <a:off x="9674087" y="0"/>
          <a:ext cx="2938669" cy="196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C99587A6-7439-4B4C-801D-7CBFF82178D4}"/>
              </a:ext>
            </a:extLst>
          </p:cNvPr>
          <p:cNvSpPr/>
          <p:nvPr/>
        </p:nvSpPr>
        <p:spPr>
          <a:xfrm>
            <a:off x="838200" y="1961321"/>
            <a:ext cx="10941424" cy="4154984"/>
          </a:xfrm>
          <a:prstGeom prst="rect">
            <a:avLst/>
          </a:prstGeom>
        </p:spPr>
        <p:txBody>
          <a:bodyPr wrap="square">
            <a:spAutoFit/>
          </a:bodyPr>
          <a:lstStyle/>
          <a:p>
            <a:r>
              <a:rPr lang="en-US" altLang="zh-CN" sz="2400" b="1" dirty="0"/>
              <a:t>The government of the host community or area</a:t>
            </a:r>
            <a:endParaRPr lang="zh-CN" altLang="en-US" sz="2400" b="1" dirty="0"/>
          </a:p>
          <a:p>
            <a:endParaRPr lang="en-US" altLang="zh-CN" sz="2400" b="1" kern="100" dirty="0">
              <a:ea typeface="微软雅黑" panose="020B0503020204020204" pitchFamily="34" charset="-122"/>
              <a:cs typeface="微软雅黑" panose="020B0503020204020204" pitchFamily="34" charset="-122"/>
            </a:endParaRPr>
          </a:p>
          <a:p>
            <a:pPr lvl="0">
              <a:defRPr/>
            </a:pPr>
            <a:r>
              <a:rPr lang="en-US" altLang="zh-CN" sz="2400" kern="100" dirty="0">
                <a:ea typeface="微软雅黑" panose="020B0503020204020204" pitchFamily="34" charset="-122"/>
                <a:cs typeface="微软雅黑" panose="020B0503020204020204" pitchFamily="34" charset="-122"/>
              </a:rPr>
              <a:t>Politicians view tourism as a wealth factor in the economy of their jurisdictions. Their perspective is related to the incomes their citizens can earn from this business. Politicians also consider the foreign exchange receipts from international tourism as well as the tax receipts collected from tourist expenditures.</a:t>
            </a:r>
            <a:endParaRPr lang="zh-CN" altLang="en-US" sz="2400" dirty="0"/>
          </a:p>
          <a:p>
            <a:endParaRPr lang="en-US" altLang="zh-CN" sz="2400" b="1" dirty="0"/>
          </a:p>
          <a:p>
            <a:pPr lvl="0">
              <a:defRPr/>
            </a:pPr>
            <a:r>
              <a:rPr lang="zh-CN" altLang="en-US" sz="2400" dirty="0"/>
              <a:t>政府官员们将旅游业视为其辖区经济中的财富因素。他们的观点与辖区公民从旅游行业中获得的收入有关。政客们考虑的还有直接或间接的从国际旅游当中获得的外汇收入以及从旅游者消费中获得的税收收入</a:t>
            </a:r>
          </a:p>
          <a:p>
            <a:endParaRPr lang="zh-CN" altLang="en-US" sz="2400" b="1" dirty="0"/>
          </a:p>
        </p:txBody>
      </p:sp>
      <p:sp>
        <p:nvSpPr>
          <p:cNvPr id="6" name="标题 1">
            <a:extLst>
              <a:ext uri="{FF2B5EF4-FFF2-40B4-BE49-F238E27FC236}">
                <a16:creationId xmlns:a16="http://schemas.microsoft.com/office/drawing/2014/main" id="{476F2106-DA21-4E78-97C7-1D79F6A155FB}"/>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1.1.1 four aspects</a:t>
            </a:r>
            <a:br>
              <a:rPr lang="en-US" altLang="zh-CN" sz="3200" dirty="0"/>
            </a:br>
            <a:r>
              <a:rPr lang="zh-CN" altLang="en-US" sz="3200" dirty="0"/>
              <a:t>四个角度</a:t>
            </a:r>
          </a:p>
        </p:txBody>
      </p:sp>
    </p:spTree>
    <p:extLst>
      <p:ext uri="{BB962C8B-B14F-4D97-AF65-F5344CB8AC3E}">
        <p14:creationId xmlns:p14="http://schemas.microsoft.com/office/powerpoint/2010/main" val="361535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09AA64C1-E15B-4693-849A-E94BEDE3DBAE}"/>
              </a:ext>
            </a:extLst>
          </p:cNvPr>
          <p:cNvGraphicFramePr>
            <a:graphicFrameLocks noGrp="1"/>
          </p:cNvGraphicFramePr>
          <p:nvPr>
            <p:ph idx="1"/>
            <p:extLst>
              <p:ext uri="{D42A27DB-BD31-4B8C-83A1-F6EECF244321}">
                <p14:modId xmlns:p14="http://schemas.microsoft.com/office/powerpoint/2010/main" val="2719968260"/>
              </p:ext>
            </p:extLst>
          </p:nvPr>
        </p:nvGraphicFramePr>
        <p:xfrm>
          <a:off x="9674087" y="0"/>
          <a:ext cx="2938669" cy="196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636ADFA5-8B42-493D-AC70-8B20B66B7646}"/>
              </a:ext>
            </a:extLst>
          </p:cNvPr>
          <p:cNvSpPr/>
          <p:nvPr/>
        </p:nvSpPr>
        <p:spPr>
          <a:xfrm>
            <a:off x="990600" y="1961321"/>
            <a:ext cx="10941424" cy="4154984"/>
          </a:xfrm>
          <a:prstGeom prst="rect">
            <a:avLst/>
          </a:prstGeom>
        </p:spPr>
        <p:txBody>
          <a:bodyPr wrap="square">
            <a:spAutoFit/>
          </a:bodyPr>
          <a:lstStyle/>
          <a:p>
            <a:r>
              <a:rPr lang="en-US" altLang="zh-CN" sz="2400" b="1" dirty="0"/>
              <a:t>The host community</a:t>
            </a:r>
            <a:endParaRPr lang="zh-CN" altLang="en-US" sz="2400" b="1" dirty="0"/>
          </a:p>
          <a:p>
            <a:endParaRPr lang="en-US" altLang="zh-CN" sz="2400" b="1" kern="100" dirty="0">
              <a:ea typeface="微软雅黑" panose="020B0503020204020204" pitchFamily="34" charset="-122"/>
              <a:cs typeface="微软雅黑" panose="020B0503020204020204" pitchFamily="34" charset="-122"/>
            </a:endParaRPr>
          </a:p>
          <a:p>
            <a:r>
              <a:rPr lang="en-US" altLang="zh-CN" sz="2400" kern="100" dirty="0">
                <a:cs typeface="微软雅黑" panose="020B0503020204020204" pitchFamily="34" charset="-122"/>
              </a:rPr>
              <a:t>Local people usually see tourism as a cultural and employment factor. Of importance to this group, for example, is the effect of the interaction between large numbers of international visitors and residents. This effect may be beneficial or harmful, or both.</a:t>
            </a:r>
          </a:p>
          <a:p>
            <a:endParaRPr lang="zh-CN" altLang="en-US" sz="2400" dirty="0"/>
          </a:p>
          <a:p>
            <a:r>
              <a:rPr lang="zh-CN" altLang="en-US" sz="2400" dirty="0"/>
              <a:t>当地人通常把旅游业看作是一种文化和就业因素。例如，对当地社会群体来说，重要的是大量国际游客和居民之间的互动所产生的影响。这种影响可能是有益的或有害的，或者两者皆有。</a:t>
            </a:r>
            <a:endParaRPr lang="en-US" altLang="zh-CN" sz="2400" dirty="0"/>
          </a:p>
          <a:p>
            <a:endParaRPr lang="zh-CN" altLang="en-US" sz="2400" b="1" dirty="0"/>
          </a:p>
        </p:txBody>
      </p:sp>
      <p:sp>
        <p:nvSpPr>
          <p:cNvPr id="6" name="标题 1">
            <a:extLst>
              <a:ext uri="{FF2B5EF4-FFF2-40B4-BE49-F238E27FC236}">
                <a16:creationId xmlns:a16="http://schemas.microsoft.com/office/drawing/2014/main" id="{0D55EB07-FD30-481A-93DF-55F6DD486FEF}"/>
              </a:ext>
            </a:extLst>
          </p:cNvPr>
          <p:cNvSpPr txBox="1">
            <a:spLocks/>
          </p:cNvSpPr>
          <p:nvPr/>
        </p:nvSpPr>
        <p:spPr>
          <a:xfrm>
            <a:off x="990600" y="392019"/>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1.1.1 four aspects</a:t>
            </a:r>
            <a:br>
              <a:rPr lang="en-US" altLang="zh-CN" sz="3200" dirty="0"/>
            </a:br>
            <a:r>
              <a:rPr lang="zh-CN" altLang="en-US" sz="3200" dirty="0"/>
              <a:t>四个角度</a:t>
            </a:r>
          </a:p>
        </p:txBody>
      </p:sp>
    </p:spTree>
    <p:extLst>
      <p:ext uri="{BB962C8B-B14F-4D97-AF65-F5344CB8AC3E}">
        <p14:creationId xmlns:p14="http://schemas.microsoft.com/office/powerpoint/2010/main" val="199782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9957A2-4DEF-475D-B25C-043A78B875F1}"/>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1.1.2 WTO</a:t>
            </a:r>
            <a:br>
              <a:rPr lang="en-US" altLang="zh-CN" sz="3200" dirty="0"/>
            </a:br>
            <a:r>
              <a:rPr lang="zh-CN" altLang="en-US" sz="3200" dirty="0"/>
              <a:t>世界旅游组织</a:t>
            </a:r>
          </a:p>
        </p:txBody>
      </p:sp>
      <p:sp>
        <p:nvSpPr>
          <p:cNvPr id="6" name="内容占位符 5">
            <a:extLst>
              <a:ext uri="{FF2B5EF4-FFF2-40B4-BE49-F238E27FC236}">
                <a16:creationId xmlns:a16="http://schemas.microsoft.com/office/drawing/2014/main" id="{9DB6C038-E740-4258-94E9-45A72A11E772}"/>
              </a:ext>
            </a:extLst>
          </p:cNvPr>
          <p:cNvSpPr>
            <a:spLocks noGrp="1"/>
          </p:cNvSpPr>
          <p:nvPr>
            <p:ph idx="1"/>
          </p:nvPr>
        </p:nvSpPr>
        <p:spPr>
          <a:xfrm>
            <a:off x="838200" y="2029397"/>
            <a:ext cx="10515600" cy="4351338"/>
          </a:xfrm>
        </p:spPr>
        <p:txBody>
          <a:bodyPr/>
          <a:lstStyle/>
          <a:p>
            <a:pPr marL="0" indent="0">
              <a:buNone/>
            </a:pPr>
            <a:r>
              <a:rPr lang="en-US" altLang="zh-CN" b="1" dirty="0"/>
              <a:t>World Tourism Organization</a:t>
            </a:r>
          </a:p>
          <a:p>
            <a:pPr marL="0" indent="0">
              <a:buNone/>
            </a:pPr>
            <a:r>
              <a:rPr lang="en-US" altLang="zh-CN" sz="2400" dirty="0"/>
              <a:t>Tourism comprises the activities of persons traveling to and staying in places outside their usual environment for not more than one consecutive year for leisure, business and other purposes.</a:t>
            </a:r>
          </a:p>
          <a:p>
            <a:pPr marL="0" indent="0">
              <a:buNone/>
            </a:pPr>
            <a:endParaRPr lang="en-US" altLang="zh-CN" sz="2400" dirty="0"/>
          </a:p>
          <a:p>
            <a:pPr marL="0" indent="0">
              <a:buNone/>
            </a:pPr>
            <a:r>
              <a:rPr lang="zh-CN" altLang="en-US" sz="2400" dirty="0"/>
              <a:t>旅游是指人们出于休闲娱乐、商业或其他目的，离开常住地到其他地方并在那里连连续居住不超过一年的活动</a:t>
            </a:r>
            <a:r>
              <a:rPr lang="en-US" altLang="zh-CN" sz="2400" dirty="0"/>
              <a:t>.</a:t>
            </a:r>
            <a:endParaRPr lang="zh-CN" altLang="en-US" sz="2400" dirty="0"/>
          </a:p>
        </p:txBody>
      </p:sp>
      <p:graphicFrame>
        <p:nvGraphicFramePr>
          <p:cNvPr id="8" name="内容占位符 3">
            <a:extLst>
              <a:ext uri="{FF2B5EF4-FFF2-40B4-BE49-F238E27FC236}">
                <a16:creationId xmlns:a16="http://schemas.microsoft.com/office/drawing/2014/main" id="{72371CCA-DA7F-435C-80A3-EC23900C3343}"/>
              </a:ext>
            </a:extLst>
          </p:cNvPr>
          <p:cNvGraphicFramePr>
            <a:graphicFrameLocks/>
          </p:cNvGraphicFramePr>
          <p:nvPr>
            <p:extLst>
              <p:ext uri="{D42A27DB-BD31-4B8C-83A1-F6EECF244321}">
                <p14:modId xmlns:p14="http://schemas.microsoft.com/office/powerpoint/2010/main" val="215078169"/>
              </p:ext>
            </p:extLst>
          </p:nvPr>
        </p:nvGraphicFramePr>
        <p:xfrm>
          <a:off x="9350701" y="0"/>
          <a:ext cx="2938669" cy="196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77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9957A2-4DEF-475D-B25C-043A78B875F1}"/>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1.1.2 WTO</a:t>
            </a:r>
            <a:br>
              <a:rPr lang="en-US" altLang="zh-CN" sz="3200" dirty="0"/>
            </a:br>
            <a:r>
              <a:rPr lang="zh-CN" altLang="en-US" sz="3200" dirty="0"/>
              <a:t>世界旅游组织</a:t>
            </a:r>
          </a:p>
        </p:txBody>
      </p:sp>
      <p:sp>
        <p:nvSpPr>
          <p:cNvPr id="6" name="内容占位符 5">
            <a:extLst>
              <a:ext uri="{FF2B5EF4-FFF2-40B4-BE49-F238E27FC236}">
                <a16:creationId xmlns:a16="http://schemas.microsoft.com/office/drawing/2014/main" id="{9DB6C038-E740-4258-94E9-45A72A11E772}"/>
              </a:ext>
            </a:extLst>
          </p:cNvPr>
          <p:cNvSpPr>
            <a:spLocks noGrp="1"/>
          </p:cNvSpPr>
          <p:nvPr>
            <p:ph idx="1"/>
          </p:nvPr>
        </p:nvSpPr>
        <p:spPr>
          <a:xfrm>
            <a:off x="990600" y="3276738"/>
            <a:ext cx="3475383" cy="957332"/>
          </a:xfrm>
        </p:spPr>
        <p:txBody>
          <a:bodyPr>
            <a:normAutofit/>
          </a:bodyPr>
          <a:lstStyle/>
          <a:p>
            <a:pPr marL="0" indent="0">
              <a:buNone/>
            </a:pPr>
            <a:r>
              <a:rPr lang="en-US" altLang="zh-CN" sz="2400" dirty="0">
                <a:solidFill>
                  <a:srgbClr val="FF0000"/>
                </a:solidFill>
              </a:rPr>
              <a:t>International tourism </a:t>
            </a:r>
          </a:p>
          <a:p>
            <a:pPr marL="0" indent="0">
              <a:buNone/>
            </a:pPr>
            <a:r>
              <a:rPr lang="en-US" altLang="zh-CN" sz="2400" dirty="0">
                <a:solidFill>
                  <a:srgbClr val="FF0000"/>
                </a:solidFill>
              </a:rPr>
              <a:t>	</a:t>
            </a:r>
            <a:r>
              <a:rPr lang="zh-CN" altLang="en-US" sz="2400" dirty="0"/>
              <a:t>国际旅游</a:t>
            </a:r>
            <a:endParaRPr lang="en-US" altLang="zh-CN" sz="2400" dirty="0"/>
          </a:p>
          <a:p>
            <a:pPr marL="914400" lvl="2" indent="0">
              <a:buNone/>
            </a:pPr>
            <a:endParaRPr lang="zh-CN" altLang="zh-CN" sz="2800" dirty="0"/>
          </a:p>
        </p:txBody>
      </p:sp>
      <p:graphicFrame>
        <p:nvGraphicFramePr>
          <p:cNvPr id="8" name="内容占位符 3">
            <a:extLst>
              <a:ext uri="{FF2B5EF4-FFF2-40B4-BE49-F238E27FC236}">
                <a16:creationId xmlns:a16="http://schemas.microsoft.com/office/drawing/2014/main" id="{72371CCA-DA7F-435C-80A3-EC23900C3343}"/>
              </a:ext>
            </a:extLst>
          </p:cNvPr>
          <p:cNvGraphicFramePr>
            <a:graphicFrameLocks/>
          </p:cNvGraphicFramePr>
          <p:nvPr>
            <p:extLst/>
          </p:nvPr>
        </p:nvGraphicFramePr>
        <p:xfrm>
          <a:off x="9350701" y="0"/>
          <a:ext cx="2938669" cy="196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a:extLst>
              <a:ext uri="{FF2B5EF4-FFF2-40B4-BE49-F238E27FC236}">
                <a16:creationId xmlns:a16="http://schemas.microsoft.com/office/drawing/2014/main" id="{188AF721-8E46-4F34-A340-FC1DD4075952}"/>
              </a:ext>
            </a:extLst>
          </p:cNvPr>
          <p:cNvSpPr/>
          <p:nvPr/>
        </p:nvSpPr>
        <p:spPr>
          <a:xfrm>
            <a:off x="4222755" y="2478846"/>
            <a:ext cx="7969245" cy="2343206"/>
          </a:xfrm>
          <a:prstGeom prst="rect">
            <a:avLst/>
          </a:prstGeom>
        </p:spPr>
        <p:txBody>
          <a:bodyPr wrap="square">
            <a:spAutoFit/>
          </a:bodyPr>
          <a:lstStyle/>
          <a:p>
            <a:pPr>
              <a:lnSpc>
                <a:spcPct val="90000"/>
              </a:lnSpc>
              <a:spcBef>
                <a:spcPts val="500"/>
              </a:spcBef>
            </a:pPr>
            <a:r>
              <a:rPr lang="en-US" altLang="zh-CN" sz="2400" dirty="0">
                <a:solidFill>
                  <a:srgbClr val="FF0000"/>
                </a:solidFill>
              </a:rPr>
              <a:t>Inbound tourism </a:t>
            </a:r>
            <a:r>
              <a:rPr lang="en-US" altLang="zh-CN" sz="2400" dirty="0">
                <a:solidFill>
                  <a:prstClr val="black"/>
                </a:solidFill>
              </a:rPr>
              <a:t>: visits to a country by nonresidents </a:t>
            </a:r>
          </a:p>
          <a:p>
            <a:pPr lvl="1">
              <a:lnSpc>
                <a:spcPct val="90000"/>
              </a:lnSpc>
              <a:spcBef>
                <a:spcPts val="500"/>
              </a:spcBef>
            </a:pPr>
            <a:r>
              <a:rPr lang="zh-CN" altLang="en-US" sz="2400" dirty="0">
                <a:solidFill>
                  <a:prstClr val="black"/>
                </a:solidFill>
              </a:rPr>
              <a:t>入境旅游 ：国外居民到一个国家的旅游</a:t>
            </a:r>
            <a:endParaRPr lang="en-US" altLang="zh-CN" sz="2400" dirty="0">
              <a:solidFill>
                <a:prstClr val="black"/>
              </a:solidFill>
            </a:endParaRPr>
          </a:p>
          <a:p>
            <a:pPr lvl="1">
              <a:lnSpc>
                <a:spcPct val="90000"/>
              </a:lnSpc>
              <a:spcBef>
                <a:spcPts val="500"/>
              </a:spcBef>
            </a:pPr>
            <a:endParaRPr lang="zh-CN" altLang="zh-CN" sz="2400" dirty="0">
              <a:solidFill>
                <a:prstClr val="black"/>
              </a:solidFill>
            </a:endParaRPr>
          </a:p>
          <a:p>
            <a:pPr>
              <a:lnSpc>
                <a:spcPct val="90000"/>
              </a:lnSpc>
              <a:spcBef>
                <a:spcPts val="500"/>
              </a:spcBef>
            </a:pPr>
            <a:r>
              <a:rPr lang="en-US" altLang="zh-CN" sz="2400" dirty="0">
                <a:solidFill>
                  <a:srgbClr val="FF0000"/>
                </a:solidFill>
              </a:rPr>
              <a:t>Outbound tourism</a:t>
            </a:r>
            <a:r>
              <a:rPr lang="en-US" altLang="zh-CN" sz="2400" dirty="0">
                <a:solidFill>
                  <a:prstClr val="black"/>
                </a:solidFill>
              </a:rPr>
              <a:t>: visits by residents of a country to another country</a:t>
            </a:r>
          </a:p>
          <a:p>
            <a:pPr lvl="1">
              <a:lnSpc>
                <a:spcPct val="90000"/>
              </a:lnSpc>
              <a:spcBef>
                <a:spcPts val="500"/>
              </a:spcBef>
            </a:pPr>
            <a:r>
              <a:rPr lang="zh-CN" altLang="en-US" sz="2400" dirty="0">
                <a:solidFill>
                  <a:prstClr val="black"/>
                </a:solidFill>
              </a:rPr>
              <a:t>出境旅游 ：一国居民到另一个国家的旅游</a:t>
            </a:r>
            <a:endParaRPr lang="en-US" altLang="zh-CN" sz="2400" dirty="0">
              <a:solidFill>
                <a:prstClr val="black"/>
              </a:solidFill>
            </a:endParaRPr>
          </a:p>
        </p:txBody>
      </p:sp>
      <p:sp>
        <p:nvSpPr>
          <p:cNvPr id="7" name="左大括号 6">
            <a:extLst>
              <a:ext uri="{FF2B5EF4-FFF2-40B4-BE49-F238E27FC236}">
                <a16:creationId xmlns:a16="http://schemas.microsoft.com/office/drawing/2014/main" id="{D981427B-F5D3-4410-AE58-43BE6185CDF4}"/>
              </a:ext>
            </a:extLst>
          </p:cNvPr>
          <p:cNvSpPr/>
          <p:nvPr/>
        </p:nvSpPr>
        <p:spPr>
          <a:xfrm>
            <a:off x="3955774" y="2508456"/>
            <a:ext cx="238539" cy="19738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00153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9957A2-4DEF-475D-B25C-043A78B875F1}"/>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1.1.2 WTO</a:t>
            </a:r>
            <a:br>
              <a:rPr lang="en-US" altLang="zh-CN" sz="3200" dirty="0"/>
            </a:br>
            <a:r>
              <a:rPr lang="zh-CN" altLang="en-US" sz="3200" dirty="0"/>
              <a:t>世界旅游组织</a:t>
            </a:r>
          </a:p>
        </p:txBody>
      </p:sp>
      <p:sp>
        <p:nvSpPr>
          <p:cNvPr id="6" name="内容占位符 5">
            <a:extLst>
              <a:ext uri="{FF2B5EF4-FFF2-40B4-BE49-F238E27FC236}">
                <a16:creationId xmlns:a16="http://schemas.microsoft.com/office/drawing/2014/main" id="{9DB6C038-E740-4258-94E9-45A72A11E772}"/>
              </a:ext>
            </a:extLst>
          </p:cNvPr>
          <p:cNvSpPr>
            <a:spLocks noGrp="1"/>
          </p:cNvSpPr>
          <p:nvPr>
            <p:ph idx="1"/>
          </p:nvPr>
        </p:nvSpPr>
        <p:spPr>
          <a:xfrm>
            <a:off x="990600" y="1843088"/>
            <a:ext cx="10260496" cy="1873457"/>
          </a:xfrm>
        </p:spPr>
        <p:txBody>
          <a:bodyPr>
            <a:normAutofit/>
          </a:bodyPr>
          <a:lstStyle/>
          <a:p>
            <a:pPr marL="914400" lvl="2" indent="0">
              <a:lnSpc>
                <a:spcPct val="100000"/>
              </a:lnSpc>
              <a:spcBef>
                <a:spcPts val="0"/>
              </a:spcBef>
              <a:buNone/>
            </a:pPr>
            <a:endParaRPr lang="zh-CN" altLang="zh-CN" sz="2400" dirty="0">
              <a:solidFill>
                <a:prstClr val="black"/>
              </a:solidFill>
              <a:latin typeface="+mj-lt"/>
              <a:ea typeface="微软雅黑"/>
            </a:endParaRPr>
          </a:p>
          <a:p>
            <a:pPr marL="0" lvl="0" indent="0">
              <a:lnSpc>
                <a:spcPct val="100000"/>
              </a:lnSpc>
              <a:spcBef>
                <a:spcPts val="0"/>
              </a:spcBef>
              <a:buNone/>
            </a:pPr>
            <a:r>
              <a:rPr lang="en-US" altLang="zh-CN" sz="2400" dirty="0">
                <a:solidFill>
                  <a:srgbClr val="FF0000"/>
                </a:solidFill>
                <a:latin typeface="+mj-lt"/>
                <a:ea typeface="微软雅黑"/>
              </a:rPr>
              <a:t>Internal tourism</a:t>
            </a:r>
            <a:r>
              <a:rPr lang="en-US" altLang="zh-CN" sz="2400" dirty="0">
                <a:solidFill>
                  <a:prstClr val="black"/>
                </a:solidFill>
                <a:latin typeface="+mj-lt"/>
                <a:ea typeface="微软雅黑"/>
              </a:rPr>
              <a:t>: visits by residents of a country to their own country</a:t>
            </a:r>
            <a:endParaRPr lang="en-US" altLang="zh-CN" sz="2400" dirty="0">
              <a:solidFill>
                <a:srgbClr val="FF0000"/>
              </a:solidFill>
              <a:latin typeface="+mj-lt"/>
              <a:ea typeface="微软雅黑"/>
            </a:endParaRPr>
          </a:p>
          <a:p>
            <a:pPr marL="0" indent="0">
              <a:lnSpc>
                <a:spcPct val="100000"/>
              </a:lnSpc>
              <a:spcBef>
                <a:spcPts val="0"/>
              </a:spcBef>
              <a:buNone/>
            </a:pPr>
            <a:r>
              <a:rPr lang="en-US" altLang="zh-CN" sz="2400" dirty="0">
                <a:solidFill>
                  <a:srgbClr val="FF0000"/>
                </a:solidFill>
                <a:latin typeface="+mj-lt"/>
                <a:ea typeface="微软雅黑"/>
              </a:rPr>
              <a:t>	</a:t>
            </a:r>
            <a:r>
              <a:rPr lang="zh-CN" altLang="en-US" sz="2400" dirty="0">
                <a:solidFill>
                  <a:prstClr val="black"/>
                </a:solidFill>
                <a:latin typeface="+mj-lt"/>
                <a:ea typeface="微软雅黑"/>
              </a:rPr>
              <a:t>境内旅游 ：一国居民在本国内的旅游。</a:t>
            </a:r>
            <a:endParaRPr lang="zh-CN" altLang="zh-CN" sz="2400" dirty="0">
              <a:solidFill>
                <a:prstClr val="black"/>
              </a:solidFill>
              <a:latin typeface="+mj-lt"/>
              <a:ea typeface="微软雅黑"/>
            </a:endParaRPr>
          </a:p>
        </p:txBody>
      </p:sp>
      <p:graphicFrame>
        <p:nvGraphicFramePr>
          <p:cNvPr id="8" name="内容占位符 3">
            <a:extLst>
              <a:ext uri="{FF2B5EF4-FFF2-40B4-BE49-F238E27FC236}">
                <a16:creationId xmlns:a16="http://schemas.microsoft.com/office/drawing/2014/main" id="{72371CCA-DA7F-435C-80A3-EC23900C3343}"/>
              </a:ext>
            </a:extLst>
          </p:cNvPr>
          <p:cNvGraphicFramePr>
            <a:graphicFrameLocks/>
          </p:cNvGraphicFramePr>
          <p:nvPr>
            <p:extLst/>
          </p:nvPr>
        </p:nvGraphicFramePr>
        <p:xfrm>
          <a:off x="9350701" y="0"/>
          <a:ext cx="2938669" cy="196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669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9957A2-4DEF-475D-B25C-043A78B875F1}"/>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1.1.2 WTO</a:t>
            </a:r>
            <a:br>
              <a:rPr lang="en-US" altLang="zh-CN" sz="3200" dirty="0"/>
            </a:br>
            <a:r>
              <a:rPr lang="zh-CN" altLang="en-US" sz="3200" dirty="0"/>
              <a:t>世界旅游组织</a:t>
            </a:r>
          </a:p>
        </p:txBody>
      </p:sp>
      <p:sp>
        <p:nvSpPr>
          <p:cNvPr id="6" name="内容占位符 5">
            <a:extLst>
              <a:ext uri="{FF2B5EF4-FFF2-40B4-BE49-F238E27FC236}">
                <a16:creationId xmlns:a16="http://schemas.microsoft.com/office/drawing/2014/main" id="{9DB6C038-E740-4258-94E9-45A72A11E772}"/>
              </a:ext>
            </a:extLst>
          </p:cNvPr>
          <p:cNvSpPr>
            <a:spLocks noGrp="1"/>
          </p:cNvSpPr>
          <p:nvPr>
            <p:ph idx="1"/>
          </p:nvPr>
        </p:nvSpPr>
        <p:spPr>
          <a:xfrm>
            <a:off x="990600" y="1843088"/>
            <a:ext cx="10260496" cy="4040877"/>
          </a:xfrm>
        </p:spPr>
        <p:txBody>
          <a:bodyPr>
            <a:normAutofit fontScale="92500" lnSpcReduction="10000"/>
          </a:bodyPr>
          <a:lstStyle/>
          <a:p>
            <a:pPr marL="0" indent="0">
              <a:lnSpc>
                <a:spcPct val="150000"/>
              </a:lnSpc>
              <a:buNone/>
            </a:pPr>
            <a:r>
              <a:rPr lang="en-US" altLang="zh-CN" sz="2400" dirty="0">
                <a:solidFill>
                  <a:srgbClr val="FF0000"/>
                </a:solidFill>
              </a:rPr>
              <a:t>Domestic tourism</a:t>
            </a:r>
            <a:r>
              <a:rPr lang="en-US" altLang="zh-CN" sz="2400" dirty="0"/>
              <a:t>: internal tourism plus inbound tourism (the tourism market of accommodation facilities and attractions within a country)</a:t>
            </a:r>
          </a:p>
          <a:p>
            <a:pPr marL="0" indent="0">
              <a:lnSpc>
                <a:spcPct val="150000"/>
              </a:lnSpc>
              <a:buNone/>
            </a:pPr>
            <a:r>
              <a:rPr lang="zh-CN" altLang="en-US" sz="2400" dirty="0"/>
              <a:t>国内旅游：（境内旅游</a:t>
            </a:r>
            <a:r>
              <a:rPr lang="en-US" altLang="zh-CN" sz="2400" dirty="0"/>
              <a:t>+</a:t>
            </a:r>
            <a:r>
              <a:rPr lang="zh-CN" altLang="en-US" sz="2400" dirty="0"/>
              <a:t>入境旅游）</a:t>
            </a:r>
            <a:endParaRPr lang="en-US" altLang="zh-CN" sz="2400" dirty="0"/>
          </a:p>
          <a:p>
            <a:pPr marL="0" indent="0">
              <a:lnSpc>
                <a:spcPct val="150000"/>
              </a:lnSpc>
              <a:buNone/>
            </a:pPr>
            <a:endParaRPr lang="en-US" altLang="zh-CN" sz="2400" dirty="0">
              <a:solidFill>
                <a:srgbClr val="FF0000"/>
              </a:solidFill>
            </a:endParaRPr>
          </a:p>
          <a:p>
            <a:pPr marL="0" indent="0">
              <a:lnSpc>
                <a:spcPct val="150000"/>
              </a:lnSpc>
              <a:buNone/>
            </a:pPr>
            <a:r>
              <a:rPr lang="en-US" altLang="zh-CN" sz="2400" dirty="0">
                <a:solidFill>
                  <a:srgbClr val="FF0000"/>
                </a:solidFill>
              </a:rPr>
              <a:t>National tourism</a:t>
            </a:r>
            <a:r>
              <a:rPr lang="en-US" altLang="zh-CN" sz="2400" dirty="0"/>
              <a:t>: internal tourism plus outbound tourism (the resident tourism market for travel agents and airlines)</a:t>
            </a:r>
          </a:p>
          <a:p>
            <a:pPr marL="0" indent="0">
              <a:lnSpc>
                <a:spcPct val="150000"/>
              </a:lnSpc>
              <a:buNone/>
            </a:pPr>
            <a:r>
              <a:rPr lang="zh-CN" altLang="en-US" sz="2400" dirty="0"/>
              <a:t>国家级旅游：（境内旅游</a:t>
            </a:r>
            <a:r>
              <a:rPr lang="en-US" altLang="zh-CN" sz="2400" dirty="0"/>
              <a:t>+</a:t>
            </a:r>
            <a:r>
              <a:rPr lang="zh-CN" altLang="en-US" sz="2400" dirty="0"/>
              <a:t>出境旅游）</a:t>
            </a:r>
            <a:endParaRPr lang="en-US" altLang="zh-CN" sz="2400" dirty="0"/>
          </a:p>
          <a:p>
            <a:pPr marL="0" indent="0">
              <a:lnSpc>
                <a:spcPct val="150000"/>
              </a:lnSpc>
              <a:buNone/>
            </a:pPr>
            <a:endParaRPr lang="zh-CN" altLang="zh-CN" sz="2400" dirty="0"/>
          </a:p>
        </p:txBody>
      </p:sp>
      <p:graphicFrame>
        <p:nvGraphicFramePr>
          <p:cNvPr id="8" name="内容占位符 3">
            <a:extLst>
              <a:ext uri="{FF2B5EF4-FFF2-40B4-BE49-F238E27FC236}">
                <a16:creationId xmlns:a16="http://schemas.microsoft.com/office/drawing/2014/main" id="{72371CCA-DA7F-435C-80A3-EC23900C3343}"/>
              </a:ext>
            </a:extLst>
          </p:cNvPr>
          <p:cNvGraphicFramePr>
            <a:graphicFrameLocks/>
          </p:cNvGraphicFramePr>
          <p:nvPr>
            <p:extLst/>
          </p:nvPr>
        </p:nvGraphicFramePr>
        <p:xfrm>
          <a:off x="9350701" y="0"/>
          <a:ext cx="2938669" cy="196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59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9957A2-4DEF-475D-B25C-043A78B875F1}"/>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1.1.3 Country</a:t>
            </a:r>
            <a:br>
              <a:rPr lang="en-US" altLang="zh-CN" sz="3200" dirty="0"/>
            </a:br>
            <a:r>
              <a:rPr lang="zh-CN" altLang="en-US" sz="3200" dirty="0"/>
              <a:t>国家</a:t>
            </a:r>
          </a:p>
        </p:txBody>
      </p:sp>
      <p:sp>
        <p:nvSpPr>
          <p:cNvPr id="6" name="内容占位符 5">
            <a:extLst>
              <a:ext uri="{FF2B5EF4-FFF2-40B4-BE49-F238E27FC236}">
                <a16:creationId xmlns:a16="http://schemas.microsoft.com/office/drawing/2014/main" id="{9DB6C038-E740-4258-94E9-45A72A11E772}"/>
              </a:ext>
            </a:extLst>
          </p:cNvPr>
          <p:cNvSpPr>
            <a:spLocks noGrp="1"/>
          </p:cNvSpPr>
          <p:nvPr>
            <p:ph idx="1"/>
          </p:nvPr>
        </p:nvSpPr>
        <p:spPr>
          <a:xfrm>
            <a:off x="537882" y="1843088"/>
            <a:ext cx="10968318" cy="5014912"/>
          </a:xfrm>
        </p:spPr>
        <p:txBody>
          <a:bodyPr>
            <a:normAutofit/>
          </a:bodyPr>
          <a:lstStyle/>
          <a:p>
            <a:r>
              <a:rPr lang="zh-CN" altLang="en-US" sz="2000" dirty="0"/>
              <a:t>美国认为旅客就是那些为了商务、娱乐、个人事件，或其他通勤工作以外的目的，不论是否过夜，离家</a:t>
            </a:r>
            <a:r>
              <a:rPr lang="en-US" altLang="zh-CN" sz="2000" dirty="0"/>
              <a:t>50</a:t>
            </a:r>
            <a:r>
              <a:rPr lang="zh-CN" altLang="en-US" sz="2000" dirty="0"/>
              <a:t>英里以上的人们。</a:t>
            </a:r>
            <a:endParaRPr lang="en-US" altLang="zh-CN" sz="2000" dirty="0"/>
          </a:p>
          <a:p>
            <a:endParaRPr lang="en-US" altLang="zh-CN" sz="1000" dirty="0"/>
          </a:p>
          <a:p>
            <a:r>
              <a:rPr lang="zh-CN" altLang="en-US" sz="2000" dirty="0"/>
              <a:t>加拿大主要旅行者群体包括非居民旅行者、居民旅行者和其他旅行者。其中非居民旅行者和居民旅行者包括当日商务旅行者和通勤者。其他旅行者包括移民、前居民、居民旅行者、军事人员和工作人员。</a:t>
            </a:r>
            <a:endParaRPr lang="en-US" altLang="zh-CN" sz="2000" dirty="0"/>
          </a:p>
          <a:p>
            <a:endParaRPr lang="en-US" altLang="zh-CN" sz="1000" dirty="0"/>
          </a:p>
          <a:p>
            <a:r>
              <a:rPr lang="zh-CN" altLang="en-US" sz="2000" dirty="0"/>
              <a:t>英国调查涉及居民离家一晚上或更长时间的所有旅行</a:t>
            </a:r>
            <a:r>
              <a:rPr lang="en-US" altLang="zh-CN" sz="2000" dirty="0"/>
              <a:t>,</a:t>
            </a:r>
            <a:r>
              <a:rPr lang="zh-CN" altLang="en-US" sz="2000" dirty="0"/>
              <a:t>包括度假、探亲访友（非假期）、或因公出差、出席会议等多种目的的旅行。</a:t>
            </a:r>
            <a:endParaRPr lang="en-US" altLang="zh-CN" sz="2000" dirty="0"/>
          </a:p>
          <a:p>
            <a:endParaRPr lang="en-US" altLang="zh-CN" sz="1000" dirty="0"/>
          </a:p>
          <a:p>
            <a:r>
              <a:rPr lang="zh-CN" altLang="en-US" sz="2000" dirty="0"/>
              <a:t>澳大利亚认为旅游者是指对距离自己的常住地</a:t>
            </a:r>
            <a:r>
              <a:rPr lang="en-US" altLang="zh-CN" sz="2000" dirty="0"/>
              <a:t>40</a:t>
            </a:r>
            <a:r>
              <a:rPr lang="zh-CN" altLang="en-US" sz="2000" dirty="0"/>
              <a:t>千米以外的某地进行为期</a:t>
            </a:r>
            <a:r>
              <a:rPr lang="en-US" altLang="zh-CN" sz="2000" dirty="0"/>
              <a:t>24</a:t>
            </a:r>
            <a:r>
              <a:rPr lang="zh-CN" altLang="en-US" sz="2000" dirty="0"/>
              <a:t>小时以上、</a:t>
            </a:r>
            <a:r>
              <a:rPr lang="en-US" altLang="zh-CN" sz="2000" dirty="0"/>
              <a:t>12</a:t>
            </a:r>
            <a:r>
              <a:rPr lang="zh-CN" altLang="en-US" sz="2000" dirty="0"/>
              <a:t>个月以下的游览者。</a:t>
            </a:r>
            <a:endParaRPr lang="en-US" altLang="zh-CN" sz="2000" dirty="0"/>
          </a:p>
          <a:p>
            <a:endParaRPr lang="en-US" altLang="zh-CN" sz="1000" dirty="0"/>
          </a:p>
          <a:p>
            <a:r>
              <a:rPr lang="zh-CN" altLang="en-US" sz="2000" dirty="0"/>
              <a:t>中国认为由游览者离家去他处的旅行与暂时居住所产生的所有现象与关系的总和。</a:t>
            </a:r>
            <a:endParaRPr lang="zh-CN" altLang="zh-CN" sz="2000" dirty="0"/>
          </a:p>
          <a:p>
            <a:endParaRPr lang="en-US" altLang="zh-CN" sz="2000" dirty="0"/>
          </a:p>
          <a:p>
            <a:endParaRPr lang="zh-CN" altLang="en-US" sz="2000" dirty="0"/>
          </a:p>
        </p:txBody>
      </p:sp>
      <p:graphicFrame>
        <p:nvGraphicFramePr>
          <p:cNvPr id="8" name="内容占位符 3">
            <a:extLst>
              <a:ext uri="{FF2B5EF4-FFF2-40B4-BE49-F238E27FC236}">
                <a16:creationId xmlns:a16="http://schemas.microsoft.com/office/drawing/2014/main" id="{72371CCA-DA7F-435C-80A3-EC23900C3343}"/>
              </a:ext>
            </a:extLst>
          </p:cNvPr>
          <p:cNvGraphicFramePr>
            <a:graphicFrameLocks/>
          </p:cNvGraphicFramePr>
          <p:nvPr>
            <p:extLst>
              <p:ext uri="{D42A27DB-BD31-4B8C-83A1-F6EECF244321}">
                <p14:modId xmlns:p14="http://schemas.microsoft.com/office/powerpoint/2010/main" val="680344994"/>
              </p:ext>
            </p:extLst>
          </p:nvPr>
        </p:nvGraphicFramePr>
        <p:xfrm>
          <a:off x="9350701" y="1"/>
          <a:ext cx="2938669" cy="184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245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1754326"/>
          </a:xfrm>
          <a:prstGeom prst="rect">
            <a:avLst/>
          </a:prstGeom>
          <a:noFill/>
        </p:spPr>
        <p:txBody>
          <a:bodyPr wrap="square" rtlCol="0">
            <a:spAutoFit/>
          </a:bodyPr>
          <a:lstStyle/>
          <a:p>
            <a:pPr algn="ctr"/>
            <a:r>
              <a:rPr lang="en-US" altLang="zh-CN" sz="3600" b="1" dirty="0"/>
              <a:t>Lesson 2 Mass Tourism and New Tourism </a:t>
            </a:r>
          </a:p>
          <a:p>
            <a:pPr algn="ctr"/>
            <a:endParaRPr lang="en-US" altLang="zh-CN" sz="3600" b="1" dirty="0"/>
          </a:p>
          <a:p>
            <a:pPr algn="ctr"/>
            <a:r>
              <a:rPr lang="zh-CN" altLang="zh-CN" sz="3600" b="1" dirty="0"/>
              <a:t>大众旅游与新旅游</a:t>
            </a:r>
            <a:endParaRPr lang="en-US" altLang="zh-CN" sz="3600" b="1" dirty="0"/>
          </a:p>
        </p:txBody>
      </p:sp>
    </p:spTree>
    <p:extLst>
      <p:ext uri="{BB962C8B-B14F-4D97-AF65-F5344CB8AC3E}">
        <p14:creationId xmlns:p14="http://schemas.microsoft.com/office/powerpoint/2010/main" val="1672502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61C330B3-A812-4F7D-8468-3AD146B1C46D}"/>
              </a:ext>
            </a:extLst>
          </p:cNvPr>
          <p:cNvGraphicFramePr/>
          <p:nvPr>
            <p:extLst>
              <p:ext uri="{D42A27DB-BD31-4B8C-83A1-F6EECF244321}">
                <p14:modId xmlns:p14="http://schemas.microsoft.com/office/powerpoint/2010/main" val="1081555348"/>
              </p:ext>
            </p:extLst>
          </p:nvPr>
        </p:nvGraphicFramePr>
        <p:xfrm>
          <a:off x="0" y="0"/>
          <a:ext cx="11758863" cy="6246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730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9957A2-4DEF-475D-B25C-043A78B875F1}"/>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2.1.1 Background</a:t>
            </a:r>
            <a:br>
              <a:rPr lang="en-US" altLang="zh-CN" sz="3200" dirty="0"/>
            </a:br>
            <a:r>
              <a:rPr lang="zh-CN" altLang="en-US" sz="3200" dirty="0"/>
              <a:t>背景</a:t>
            </a:r>
          </a:p>
        </p:txBody>
      </p:sp>
      <p:graphicFrame>
        <p:nvGraphicFramePr>
          <p:cNvPr id="8" name="内容占位符 3">
            <a:extLst>
              <a:ext uri="{FF2B5EF4-FFF2-40B4-BE49-F238E27FC236}">
                <a16:creationId xmlns:a16="http://schemas.microsoft.com/office/drawing/2014/main" id="{72371CCA-DA7F-435C-80A3-EC23900C3343}"/>
              </a:ext>
            </a:extLst>
          </p:cNvPr>
          <p:cNvGraphicFramePr>
            <a:graphicFrameLocks/>
          </p:cNvGraphicFramePr>
          <p:nvPr>
            <p:extLst>
              <p:ext uri="{D42A27DB-BD31-4B8C-83A1-F6EECF244321}">
                <p14:modId xmlns:p14="http://schemas.microsoft.com/office/powerpoint/2010/main" val="4186464804"/>
              </p:ext>
            </p:extLst>
          </p:nvPr>
        </p:nvGraphicFramePr>
        <p:xfrm>
          <a:off x="9350701" y="0"/>
          <a:ext cx="2938669" cy="196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内容占位符 6">
            <a:extLst>
              <a:ext uri="{FF2B5EF4-FFF2-40B4-BE49-F238E27FC236}">
                <a16:creationId xmlns:a16="http://schemas.microsoft.com/office/drawing/2014/main" id="{F622A816-CC23-4CD3-9573-43C76807F016}"/>
              </a:ext>
            </a:extLst>
          </p:cNvPr>
          <p:cNvSpPr txBox="1">
            <a:spLocks noGrp="1"/>
          </p:cNvSpPr>
          <p:nvPr>
            <p:ph idx="1"/>
          </p:nvPr>
        </p:nvSpPr>
        <p:spPr>
          <a:xfrm>
            <a:off x="838200" y="1825625"/>
            <a:ext cx="10515600" cy="4461862"/>
          </a:xfrm>
          <a:prstGeom prst="rect">
            <a:avLst/>
          </a:prstGeom>
          <a:noFill/>
        </p:spPr>
        <p:txBody>
          <a:bodyPr wrap="square" rtlCol="0">
            <a:spAutoFit/>
          </a:bodyPr>
          <a:lstStyle/>
          <a:p>
            <a:pPr>
              <a:lnSpc>
                <a:spcPct val="150000"/>
              </a:lnSpc>
            </a:pPr>
            <a:r>
              <a:rPr lang="en-US" altLang="zh-CN" sz="2400" dirty="0">
                <a:solidFill>
                  <a:srgbClr val="FF0000"/>
                </a:solidFill>
              </a:rPr>
              <a:t>Grand Tour			16</a:t>
            </a:r>
            <a:r>
              <a:rPr lang="en-US" altLang="zh-CN" sz="2400" baseline="30000" dirty="0">
                <a:solidFill>
                  <a:srgbClr val="FF0000"/>
                </a:solidFill>
              </a:rPr>
              <a:t>th</a:t>
            </a:r>
            <a:r>
              <a:rPr lang="en-US" altLang="zh-CN" sz="2400" dirty="0">
                <a:solidFill>
                  <a:srgbClr val="FF0000"/>
                </a:solidFill>
              </a:rPr>
              <a:t> to 19</a:t>
            </a:r>
            <a:r>
              <a:rPr lang="en-US" altLang="zh-CN" sz="2400" baseline="30000" dirty="0">
                <a:solidFill>
                  <a:srgbClr val="FF0000"/>
                </a:solidFill>
              </a:rPr>
              <a:t>th</a:t>
            </a:r>
            <a:r>
              <a:rPr lang="en-US" altLang="zh-CN" sz="2400" dirty="0">
                <a:solidFill>
                  <a:srgbClr val="FF0000"/>
                </a:solidFill>
              </a:rPr>
              <a:t> centuries(golden age—18</a:t>
            </a:r>
            <a:r>
              <a:rPr lang="en-US" altLang="zh-CN" sz="2400" baseline="30000" dirty="0">
                <a:solidFill>
                  <a:srgbClr val="FF0000"/>
                </a:solidFill>
              </a:rPr>
              <a:t>th</a:t>
            </a:r>
            <a:r>
              <a:rPr lang="en-US" altLang="zh-CN" sz="2400" dirty="0">
                <a:solidFill>
                  <a:srgbClr val="FF0000"/>
                </a:solidFill>
              </a:rPr>
              <a:t> century)</a:t>
            </a:r>
          </a:p>
          <a:p>
            <a:pPr>
              <a:lnSpc>
                <a:spcPct val="150000"/>
              </a:lnSpc>
            </a:pPr>
            <a:r>
              <a:rPr lang="zh-CN" altLang="en-US" sz="2400" dirty="0"/>
              <a:t>旅游</a:t>
            </a:r>
            <a:r>
              <a:rPr lang="en-US" altLang="zh-CN" sz="2400" dirty="0"/>
              <a:t>(Tourism)		19</a:t>
            </a:r>
            <a:r>
              <a:rPr lang="en-US" altLang="zh-CN" sz="2400" baseline="30000" dirty="0"/>
              <a:t>th</a:t>
            </a:r>
            <a:r>
              <a:rPr lang="en-US" altLang="zh-CN" sz="2400" dirty="0"/>
              <a:t> century</a:t>
            </a:r>
          </a:p>
          <a:p>
            <a:pPr>
              <a:lnSpc>
                <a:spcPct val="150000"/>
              </a:lnSpc>
            </a:pPr>
            <a:r>
              <a:rPr lang="zh-CN" altLang="en-US" sz="2400" dirty="0"/>
              <a:t>近代旅游 </a:t>
            </a:r>
            <a:r>
              <a:rPr lang="en-US" altLang="zh-CN" sz="2400" dirty="0"/>
              <a:t>			1841~1945</a:t>
            </a:r>
          </a:p>
          <a:p>
            <a:pPr>
              <a:lnSpc>
                <a:spcPct val="150000"/>
              </a:lnSpc>
            </a:pPr>
            <a:r>
              <a:rPr lang="zh-CN" altLang="en-US" sz="2400" dirty="0"/>
              <a:t>现代旅游</a:t>
            </a:r>
            <a:r>
              <a:rPr lang="en-US" altLang="zh-CN" sz="2400" dirty="0"/>
              <a:t>			after 1946</a:t>
            </a:r>
          </a:p>
          <a:p>
            <a:r>
              <a:rPr lang="en-US" altLang="zh-CN" sz="2400" dirty="0"/>
              <a:t>	</a:t>
            </a:r>
            <a:r>
              <a:rPr lang="zh-CN" altLang="en-US" sz="2400" dirty="0"/>
              <a:t>↓</a:t>
            </a:r>
            <a:endParaRPr lang="en-US" altLang="zh-CN" sz="2400" dirty="0"/>
          </a:p>
          <a:p>
            <a:pPr>
              <a:lnSpc>
                <a:spcPct val="150000"/>
              </a:lnSpc>
            </a:pPr>
            <a:r>
              <a:rPr lang="zh-CN" altLang="en-US" sz="2400" dirty="0"/>
              <a:t>大众旅游</a:t>
            </a:r>
            <a:r>
              <a:rPr lang="en-US" altLang="zh-CN" sz="2400" dirty="0"/>
              <a:t>(Mass tourism)</a:t>
            </a:r>
          </a:p>
          <a:p>
            <a:pPr>
              <a:lnSpc>
                <a:spcPct val="150000"/>
              </a:lnSpc>
            </a:pPr>
            <a:r>
              <a:rPr lang="zh-CN" altLang="en-US" sz="2400" dirty="0"/>
              <a:t>新旅游</a:t>
            </a:r>
            <a:r>
              <a:rPr lang="en-US" altLang="zh-CN" sz="2400" dirty="0"/>
              <a:t>(New tourism)</a:t>
            </a:r>
          </a:p>
        </p:txBody>
      </p:sp>
    </p:spTree>
    <p:extLst>
      <p:ext uri="{BB962C8B-B14F-4D97-AF65-F5344CB8AC3E}">
        <p14:creationId xmlns:p14="http://schemas.microsoft.com/office/powerpoint/2010/main" val="40119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7">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2943225" cy="971550"/>
          </a:xfrm>
        </p:spPr>
        <p:txBody>
          <a:bodyPr>
            <a:normAutofit/>
          </a:bodyPr>
          <a:lstStyle/>
          <a:p>
            <a:r>
              <a:rPr lang="zh-CN" altLang="en-US" sz="4000" dirty="0"/>
              <a:t>教材</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38" y="1338294"/>
            <a:ext cx="3679187" cy="5333968"/>
          </a:xfrm>
          <a:prstGeom prst="rect">
            <a:avLst/>
          </a:prstGeom>
        </p:spPr>
      </p:pic>
      <p:sp>
        <p:nvSpPr>
          <p:cNvPr id="3" name="矩形 2">
            <a:extLst>
              <a:ext uri="{FF2B5EF4-FFF2-40B4-BE49-F238E27FC236}">
                <a16:creationId xmlns:a16="http://schemas.microsoft.com/office/drawing/2014/main" id="{C568EC74-2378-4A60-B8FD-C8098E4B2687}"/>
              </a:ext>
            </a:extLst>
          </p:cNvPr>
          <p:cNvSpPr/>
          <p:nvPr/>
        </p:nvSpPr>
        <p:spPr>
          <a:xfrm>
            <a:off x="5460362" y="2632853"/>
            <a:ext cx="6096000" cy="1323439"/>
          </a:xfrm>
          <a:prstGeom prst="rect">
            <a:avLst/>
          </a:prstGeom>
        </p:spPr>
        <p:txBody>
          <a:bodyPr>
            <a:spAutoFit/>
          </a:bodyPr>
          <a:lstStyle/>
          <a:p>
            <a:pPr algn="ctr"/>
            <a:r>
              <a:rPr lang="zh-CN" altLang="en-US" sz="4000" dirty="0"/>
              <a:t>课本名称：旅游英语选读</a:t>
            </a:r>
            <a:endParaRPr lang="en-US" altLang="zh-CN" sz="4000" dirty="0"/>
          </a:p>
          <a:p>
            <a:pPr algn="ctr"/>
            <a:r>
              <a:rPr lang="zh-CN" altLang="en-US" sz="4000" dirty="0"/>
              <a:t>课程代码：</a:t>
            </a:r>
            <a:r>
              <a:rPr lang="en-US" altLang="zh-CN" sz="4000" dirty="0"/>
              <a:t>00837</a:t>
            </a:r>
            <a:endParaRPr lang="zh-CN" altLang="en-US" dirty="0"/>
          </a:p>
        </p:txBody>
      </p:sp>
    </p:spTree>
    <p:extLst>
      <p:ext uri="{BB962C8B-B14F-4D97-AF65-F5344CB8AC3E}">
        <p14:creationId xmlns:p14="http://schemas.microsoft.com/office/powerpoint/2010/main" val="4138050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0419" y="112294"/>
            <a:ext cx="4686295" cy="923330"/>
          </a:xfrm>
          <a:prstGeom prst="rect">
            <a:avLst/>
          </a:prstGeom>
          <a:noFill/>
        </p:spPr>
        <p:txBody>
          <a:bodyPr wrap="square" rtlCol="0">
            <a:spAutoFit/>
          </a:bodyPr>
          <a:lstStyle/>
          <a:p>
            <a:r>
              <a:rPr lang="en-US" altLang="zh-CN" sz="3600" dirty="0"/>
              <a:t>1.2.1 Historical Setting</a:t>
            </a:r>
          </a:p>
          <a:p>
            <a:r>
              <a:rPr lang="zh-CN" altLang="en-US" dirty="0"/>
              <a:t>历史背景</a:t>
            </a:r>
          </a:p>
        </p:txBody>
      </p:sp>
      <p:sp>
        <p:nvSpPr>
          <p:cNvPr id="4" name="文本框 3"/>
          <p:cNvSpPr txBox="1"/>
          <p:nvPr/>
        </p:nvSpPr>
        <p:spPr>
          <a:xfrm>
            <a:off x="1011076" y="2107017"/>
            <a:ext cx="11111345" cy="2611997"/>
          </a:xfrm>
          <a:prstGeom prst="rect">
            <a:avLst/>
          </a:prstGeom>
          <a:noFill/>
        </p:spPr>
        <p:txBody>
          <a:bodyPr wrap="square" rtlCol="0">
            <a:spAutoFit/>
          </a:bodyPr>
          <a:lstStyle/>
          <a:p>
            <a:pPr>
              <a:lnSpc>
                <a:spcPct val="150000"/>
              </a:lnSpc>
            </a:pPr>
            <a:r>
              <a:rPr lang="en-US" altLang="zh-CN" sz="2800" dirty="0"/>
              <a:t>It has been written that ‘the father of modem tourism was </a:t>
            </a:r>
            <a:r>
              <a:rPr lang="en-US" altLang="zh-CN" sz="2800" dirty="0">
                <a:solidFill>
                  <a:srgbClr val="FF0000"/>
                </a:solidFill>
              </a:rPr>
              <a:t>Thomas Cook</a:t>
            </a:r>
            <a:r>
              <a:rPr lang="en-US" altLang="zh-CN" sz="2800" dirty="0"/>
              <a:t>’.</a:t>
            </a:r>
          </a:p>
          <a:p>
            <a:pPr>
              <a:lnSpc>
                <a:spcPct val="150000"/>
              </a:lnSpc>
            </a:pPr>
            <a:endParaRPr lang="en-US" altLang="zh-CN" sz="2800" dirty="0"/>
          </a:p>
          <a:p>
            <a:pPr>
              <a:lnSpc>
                <a:spcPct val="150000"/>
              </a:lnSpc>
            </a:pPr>
            <a:r>
              <a:rPr lang="zh-CN" altLang="en-US" sz="2800" dirty="0"/>
              <a:t>托马斯</a:t>
            </a:r>
            <a:r>
              <a:rPr lang="en-US" altLang="zh-CN" sz="2800" dirty="0"/>
              <a:t>·</a:t>
            </a:r>
            <a:r>
              <a:rPr lang="zh-CN" altLang="en-US" sz="2800" dirty="0"/>
              <a:t>库克组织了首次规模旅行，被称为旅游业之父。</a:t>
            </a:r>
            <a:endParaRPr lang="en-US" altLang="zh-CN" sz="2800" dirty="0"/>
          </a:p>
        </p:txBody>
      </p:sp>
      <p:sp>
        <p:nvSpPr>
          <p:cNvPr id="27" name="矩形 26">
            <a:extLst>
              <a:ext uri="{FF2B5EF4-FFF2-40B4-BE49-F238E27FC236}">
                <a16:creationId xmlns:a16="http://schemas.microsoft.com/office/drawing/2014/main" id="{9263BC8E-AC06-494B-AA0D-230BD91F04A0}"/>
              </a:ext>
            </a:extLst>
          </p:cNvPr>
          <p:cNvSpPr/>
          <p:nvPr/>
        </p:nvSpPr>
        <p:spPr>
          <a:xfrm>
            <a:off x="9424416" y="527876"/>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大众旅游与新旅游</a:t>
            </a:r>
          </a:p>
        </p:txBody>
      </p:sp>
      <p:sp>
        <p:nvSpPr>
          <p:cNvPr id="28" name="矩形 27">
            <a:extLst>
              <a:ext uri="{FF2B5EF4-FFF2-40B4-BE49-F238E27FC236}">
                <a16:creationId xmlns:a16="http://schemas.microsoft.com/office/drawing/2014/main" id="{2633005E-9714-47F2-977C-D0230FDAE74E}"/>
              </a:ext>
            </a:extLst>
          </p:cNvPr>
          <p:cNvSpPr/>
          <p:nvPr/>
        </p:nvSpPr>
        <p:spPr>
          <a:xfrm>
            <a:off x="10883355" y="107188"/>
            <a:ext cx="1239066"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历史背景</a:t>
            </a:r>
          </a:p>
        </p:txBody>
      </p:sp>
      <p:sp>
        <p:nvSpPr>
          <p:cNvPr id="29" name="矩形 28">
            <a:extLst>
              <a:ext uri="{FF2B5EF4-FFF2-40B4-BE49-F238E27FC236}">
                <a16:creationId xmlns:a16="http://schemas.microsoft.com/office/drawing/2014/main" id="{09265381-EDF4-45F2-A007-ED9C1D7CC0C8}"/>
              </a:ext>
            </a:extLst>
          </p:cNvPr>
          <p:cNvSpPr/>
          <p:nvPr/>
        </p:nvSpPr>
        <p:spPr>
          <a:xfrm>
            <a:off x="10903926" y="776778"/>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30" name="矩形 29">
            <a:extLst>
              <a:ext uri="{FF2B5EF4-FFF2-40B4-BE49-F238E27FC236}">
                <a16:creationId xmlns:a16="http://schemas.microsoft.com/office/drawing/2014/main" id="{95053379-DF7A-484C-9352-276316887681}"/>
              </a:ext>
            </a:extLst>
          </p:cNvPr>
          <p:cNvSpPr/>
          <p:nvPr/>
        </p:nvSpPr>
        <p:spPr>
          <a:xfrm>
            <a:off x="10901901" y="1211399"/>
            <a:ext cx="1241090"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新旅游</a:t>
            </a:r>
          </a:p>
        </p:txBody>
      </p:sp>
      <p:cxnSp>
        <p:nvCxnSpPr>
          <p:cNvPr id="35" name="直接连接符 34">
            <a:extLst>
              <a:ext uri="{FF2B5EF4-FFF2-40B4-BE49-F238E27FC236}">
                <a16:creationId xmlns:a16="http://schemas.microsoft.com/office/drawing/2014/main" id="{D530D1EA-D51C-48E0-BD0D-87D56E6B32DA}"/>
              </a:ext>
            </a:extLst>
          </p:cNvPr>
          <p:cNvCxnSpPr>
            <a:cxnSpLocks/>
          </p:cNvCxnSpPr>
          <p:nvPr/>
        </p:nvCxnSpPr>
        <p:spPr>
          <a:xfrm flipV="1">
            <a:off x="10654167" y="266347"/>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13426DF-E7F7-4CF9-8D13-C12B06116E6E}"/>
              </a:ext>
            </a:extLst>
          </p:cNvPr>
          <p:cNvCxnSpPr>
            <a:cxnSpLocks/>
          </p:cNvCxnSpPr>
          <p:nvPr/>
        </p:nvCxnSpPr>
        <p:spPr>
          <a:xfrm flipV="1">
            <a:off x="10654167" y="266348"/>
            <a:ext cx="0" cy="1102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A836C3F-F327-40CD-9B59-F7CAC7D2E993}"/>
              </a:ext>
            </a:extLst>
          </p:cNvPr>
          <p:cNvCxnSpPr>
            <a:cxnSpLocks/>
          </p:cNvCxnSpPr>
          <p:nvPr/>
        </p:nvCxnSpPr>
        <p:spPr>
          <a:xfrm>
            <a:off x="10644177" y="913243"/>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9EFE50C7-30CC-47F8-BDAD-B0140135F65F}"/>
              </a:ext>
            </a:extLst>
          </p:cNvPr>
          <p:cNvCxnSpPr>
            <a:cxnSpLocks/>
          </p:cNvCxnSpPr>
          <p:nvPr/>
        </p:nvCxnSpPr>
        <p:spPr>
          <a:xfrm>
            <a:off x="10664157" y="1368692"/>
            <a:ext cx="216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0363F620-4F99-435C-928A-9170C6EA3DB6}"/>
              </a:ext>
            </a:extLst>
          </p:cNvPr>
          <p:cNvCxnSpPr>
            <a:cxnSpLocks/>
          </p:cNvCxnSpPr>
          <p:nvPr/>
        </p:nvCxnSpPr>
        <p:spPr>
          <a:xfrm>
            <a:off x="10516064" y="711559"/>
            <a:ext cx="1281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481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0419" y="112294"/>
            <a:ext cx="4686295" cy="923330"/>
          </a:xfrm>
          <a:prstGeom prst="rect">
            <a:avLst/>
          </a:prstGeom>
          <a:noFill/>
        </p:spPr>
        <p:txBody>
          <a:bodyPr wrap="square" rtlCol="0">
            <a:spAutoFit/>
          </a:bodyPr>
          <a:lstStyle/>
          <a:p>
            <a:r>
              <a:rPr lang="en-US" altLang="zh-CN" sz="3600" dirty="0"/>
              <a:t>1.2.1 Historical Setting</a:t>
            </a:r>
          </a:p>
          <a:p>
            <a:r>
              <a:rPr lang="zh-CN" altLang="en-US" dirty="0"/>
              <a:t>历史背景</a:t>
            </a:r>
          </a:p>
        </p:txBody>
      </p:sp>
      <p:sp>
        <p:nvSpPr>
          <p:cNvPr id="4" name="文本框 3"/>
          <p:cNvSpPr txBox="1"/>
          <p:nvPr/>
        </p:nvSpPr>
        <p:spPr>
          <a:xfrm>
            <a:off x="1011076" y="1570375"/>
            <a:ext cx="11111345" cy="5197320"/>
          </a:xfrm>
          <a:prstGeom prst="rect">
            <a:avLst/>
          </a:prstGeom>
          <a:noFill/>
        </p:spPr>
        <p:txBody>
          <a:bodyPr wrap="square" rtlCol="0">
            <a:spAutoFit/>
          </a:bodyPr>
          <a:lstStyle/>
          <a:p>
            <a:pPr>
              <a:lnSpc>
                <a:spcPct val="150000"/>
              </a:lnSpc>
            </a:pPr>
            <a:r>
              <a:rPr lang="en-US" altLang="zh-CN" sz="2800" dirty="0"/>
              <a:t>The first package holiday built around air transport</a:t>
            </a:r>
          </a:p>
          <a:p>
            <a:pPr>
              <a:lnSpc>
                <a:spcPct val="150000"/>
              </a:lnSpc>
            </a:pPr>
            <a:r>
              <a:rPr lang="zh-CN" altLang="en-US" sz="2800" dirty="0"/>
              <a:t>第一次利用空中交通的包价度假</a:t>
            </a:r>
            <a:endParaRPr lang="en-US" altLang="zh-CN" sz="2800" dirty="0"/>
          </a:p>
          <a:p>
            <a:pPr>
              <a:lnSpc>
                <a:spcPct val="150000"/>
              </a:lnSpc>
            </a:pPr>
            <a:endParaRPr lang="en-US" altLang="zh-CN" sz="2800" dirty="0"/>
          </a:p>
          <a:p>
            <a:pPr marL="514350" indent="-514350">
              <a:lnSpc>
                <a:spcPct val="150000"/>
              </a:lnSpc>
              <a:buAutoNum type="arabicPlain" startAt="1950"/>
            </a:pPr>
            <a:r>
              <a:rPr lang="en-US" altLang="zh-CN" sz="2800" dirty="0"/>
              <a:t>   </a:t>
            </a:r>
          </a:p>
          <a:p>
            <a:pPr>
              <a:lnSpc>
                <a:spcPct val="150000"/>
              </a:lnSpc>
            </a:pPr>
            <a:r>
              <a:rPr lang="en-US" altLang="zh-CN" sz="2800" dirty="0"/>
              <a:t>Vladimir </a:t>
            </a:r>
            <a:r>
              <a:rPr lang="en-US" altLang="zh-CN" sz="2800" dirty="0" err="1"/>
              <a:t>Raitz</a:t>
            </a:r>
            <a:r>
              <a:rPr lang="en-US" altLang="zh-CN" sz="2800" dirty="0"/>
              <a:t>	</a:t>
            </a:r>
            <a:r>
              <a:rPr lang="zh-CN" altLang="en-US" sz="2800" dirty="0"/>
              <a:t>弗拉基米尔</a:t>
            </a:r>
            <a:r>
              <a:rPr lang="en-US" altLang="zh-CN" sz="2800" dirty="0"/>
              <a:t>·</a:t>
            </a:r>
            <a:r>
              <a:rPr lang="zh-CN" altLang="en-US" sz="2800" dirty="0"/>
              <a:t>雷兹</a:t>
            </a:r>
            <a:endParaRPr lang="en-US" altLang="zh-CN" sz="2800" dirty="0"/>
          </a:p>
          <a:p>
            <a:pPr>
              <a:lnSpc>
                <a:spcPct val="150000"/>
              </a:lnSpc>
            </a:pPr>
            <a:r>
              <a:rPr lang="en-US" altLang="zh-CN" sz="2800" dirty="0"/>
              <a:t>His successful company, Horizon Holidays was one of the top three operators in Britain.</a:t>
            </a:r>
          </a:p>
          <a:p>
            <a:pPr>
              <a:lnSpc>
                <a:spcPct val="150000"/>
              </a:lnSpc>
            </a:pPr>
            <a:endParaRPr lang="en-US" altLang="zh-CN" sz="2800" dirty="0"/>
          </a:p>
        </p:txBody>
      </p:sp>
      <p:sp>
        <p:nvSpPr>
          <p:cNvPr id="27" name="矩形 26">
            <a:extLst>
              <a:ext uri="{FF2B5EF4-FFF2-40B4-BE49-F238E27FC236}">
                <a16:creationId xmlns:a16="http://schemas.microsoft.com/office/drawing/2014/main" id="{9263BC8E-AC06-494B-AA0D-230BD91F04A0}"/>
              </a:ext>
            </a:extLst>
          </p:cNvPr>
          <p:cNvSpPr/>
          <p:nvPr/>
        </p:nvSpPr>
        <p:spPr>
          <a:xfrm>
            <a:off x="9424416" y="527876"/>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大众旅游与新旅游</a:t>
            </a:r>
          </a:p>
        </p:txBody>
      </p:sp>
      <p:sp>
        <p:nvSpPr>
          <p:cNvPr id="28" name="矩形 27">
            <a:extLst>
              <a:ext uri="{FF2B5EF4-FFF2-40B4-BE49-F238E27FC236}">
                <a16:creationId xmlns:a16="http://schemas.microsoft.com/office/drawing/2014/main" id="{2633005E-9714-47F2-977C-D0230FDAE74E}"/>
              </a:ext>
            </a:extLst>
          </p:cNvPr>
          <p:cNvSpPr/>
          <p:nvPr/>
        </p:nvSpPr>
        <p:spPr>
          <a:xfrm>
            <a:off x="10883355" y="107188"/>
            <a:ext cx="1239066"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历史背景</a:t>
            </a:r>
          </a:p>
        </p:txBody>
      </p:sp>
      <p:sp>
        <p:nvSpPr>
          <p:cNvPr id="29" name="矩形 28">
            <a:extLst>
              <a:ext uri="{FF2B5EF4-FFF2-40B4-BE49-F238E27FC236}">
                <a16:creationId xmlns:a16="http://schemas.microsoft.com/office/drawing/2014/main" id="{09265381-EDF4-45F2-A007-ED9C1D7CC0C8}"/>
              </a:ext>
            </a:extLst>
          </p:cNvPr>
          <p:cNvSpPr/>
          <p:nvPr/>
        </p:nvSpPr>
        <p:spPr>
          <a:xfrm>
            <a:off x="10903926" y="776778"/>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30" name="矩形 29">
            <a:extLst>
              <a:ext uri="{FF2B5EF4-FFF2-40B4-BE49-F238E27FC236}">
                <a16:creationId xmlns:a16="http://schemas.microsoft.com/office/drawing/2014/main" id="{95053379-DF7A-484C-9352-276316887681}"/>
              </a:ext>
            </a:extLst>
          </p:cNvPr>
          <p:cNvSpPr/>
          <p:nvPr/>
        </p:nvSpPr>
        <p:spPr>
          <a:xfrm>
            <a:off x="10901901" y="1211399"/>
            <a:ext cx="1241090"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新旅游</a:t>
            </a:r>
          </a:p>
        </p:txBody>
      </p:sp>
      <p:cxnSp>
        <p:nvCxnSpPr>
          <p:cNvPr id="35" name="直接连接符 34">
            <a:extLst>
              <a:ext uri="{FF2B5EF4-FFF2-40B4-BE49-F238E27FC236}">
                <a16:creationId xmlns:a16="http://schemas.microsoft.com/office/drawing/2014/main" id="{D530D1EA-D51C-48E0-BD0D-87D56E6B32DA}"/>
              </a:ext>
            </a:extLst>
          </p:cNvPr>
          <p:cNvCxnSpPr>
            <a:cxnSpLocks/>
          </p:cNvCxnSpPr>
          <p:nvPr/>
        </p:nvCxnSpPr>
        <p:spPr>
          <a:xfrm flipV="1">
            <a:off x="10654167" y="266347"/>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13426DF-E7F7-4CF9-8D13-C12B06116E6E}"/>
              </a:ext>
            </a:extLst>
          </p:cNvPr>
          <p:cNvCxnSpPr>
            <a:cxnSpLocks/>
          </p:cNvCxnSpPr>
          <p:nvPr/>
        </p:nvCxnSpPr>
        <p:spPr>
          <a:xfrm flipV="1">
            <a:off x="10654167" y="266348"/>
            <a:ext cx="0" cy="1102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A836C3F-F327-40CD-9B59-F7CAC7D2E993}"/>
              </a:ext>
            </a:extLst>
          </p:cNvPr>
          <p:cNvCxnSpPr>
            <a:cxnSpLocks/>
          </p:cNvCxnSpPr>
          <p:nvPr/>
        </p:nvCxnSpPr>
        <p:spPr>
          <a:xfrm>
            <a:off x="10644177" y="913243"/>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9EFE50C7-30CC-47F8-BDAD-B0140135F65F}"/>
              </a:ext>
            </a:extLst>
          </p:cNvPr>
          <p:cNvCxnSpPr>
            <a:cxnSpLocks/>
          </p:cNvCxnSpPr>
          <p:nvPr/>
        </p:nvCxnSpPr>
        <p:spPr>
          <a:xfrm>
            <a:off x="10664157" y="1368692"/>
            <a:ext cx="216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0363F620-4F99-435C-928A-9170C6EA3DB6}"/>
              </a:ext>
            </a:extLst>
          </p:cNvPr>
          <p:cNvCxnSpPr>
            <a:cxnSpLocks/>
          </p:cNvCxnSpPr>
          <p:nvPr/>
        </p:nvCxnSpPr>
        <p:spPr>
          <a:xfrm>
            <a:off x="10516064" y="711559"/>
            <a:ext cx="1281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8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80655" y="1729047"/>
            <a:ext cx="9559636" cy="2123658"/>
          </a:xfrm>
          <a:prstGeom prst="rect">
            <a:avLst/>
          </a:prstGeom>
          <a:noFill/>
        </p:spPr>
        <p:txBody>
          <a:bodyPr wrap="square" rtlCol="0">
            <a:spAutoFit/>
          </a:bodyPr>
          <a:lstStyle/>
          <a:p>
            <a:pPr algn="ctr">
              <a:lnSpc>
                <a:spcPct val="150000"/>
              </a:lnSpc>
            </a:pPr>
            <a:r>
              <a:rPr lang="en-US" altLang="zh-CN" sz="4400" b="1" dirty="0"/>
              <a:t>Mass Tourism</a:t>
            </a:r>
          </a:p>
          <a:p>
            <a:pPr algn="ctr">
              <a:lnSpc>
                <a:spcPct val="150000"/>
              </a:lnSpc>
            </a:pPr>
            <a:r>
              <a:rPr lang="zh-CN" altLang="en-US" sz="4400" b="1" dirty="0"/>
              <a:t>大众旅游</a:t>
            </a:r>
            <a:endParaRPr lang="en-US" altLang="zh-CN" sz="4400" b="1" dirty="0"/>
          </a:p>
        </p:txBody>
      </p:sp>
    </p:spTree>
    <p:extLst>
      <p:ext uri="{BB962C8B-B14F-4D97-AF65-F5344CB8AC3E}">
        <p14:creationId xmlns:p14="http://schemas.microsoft.com/office/powerpoint/2010/main" val="3179804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4147454" cy="923330"/>
          </a:xfrm>
          <a:prstGeom prst="rect">
            <a:avLst/>
          </a:prstGeom>
          <a:noFill/>
        </p:spPr>
        <p:txBody>
          <a:bodyPr wrap="square" rtlCol="0">
            <a:spAutoFit/>
          </a:bodyPr>
          <a:lstStyle/>
          <a:p>
            <a:r>
              <a:rPr lang="en-US" altLang="zh-CN" sz="3600" dirty="0"/>
              <a:t>1.2.2 Introduction </a:t>
            </a:r>
          </a:p>
          <a:p>
            <a:r>
              <a:rPr lang="zh-CN" altLang="en-US" dirty="0"/>
              <a:t>介绍</a:t>
            </a:r>
          </a:p>
        </p:txBody>
      </p:sp>
      <p:sp>
        <p:nvSpPr>
          <p:cNvPr id="4" name="文本框 3"/>
          <p:cNvSpPr txBox="1"/>
          <p:nvPr/>
        </p:nvSpPr>
        <p:spPr>
          <a:xfrm>
            <a:off x="631768" y="1479666"/>
            <a:ext cx="11560232" cy="195386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t>At the end of the </a:t>
            </a:r>
            <a:r>
              <a:rPr lang="en-US" altLang="zh-CN" sz="2800" dirty="0" err="1"/>
              <a:t>WWⅡ</a:t>
            </a:r>
            <a:endParaRPr lang="en-US" altLang="zh-CN" sz="2800" dirty="0"/>
          </a:p>
          <a:p>
            <a:pPr marL="457200" indent="-457200">
              <a:lnSpc>
                <a:spcPct val="150000"/>
              </a:lnSpc>
              <a:buFont typeface="Arial" panose="020B0604020202020204" pitchFamily="34" charset="0"/>
              <a:buChar char="•"/>
            </a:pPr>
            <a:r>
              <a:rPr lang="en-US" altLang="zh-CN" sz="2800" dirty="0"/>
              <a:t>Within a mere 20 years, the industry took off</a:t>
            </a:r>
          </a:p>
          <a:p>
            <a:pPr marL="457200" indent="-457200">
              <a:lnSpc>
                <a:spcPct val="150000"/>
              </a:lnSpc>
              <a:buFont typeface="Arial" panose="020B0604020202020204" pitchFamily="34" charset="0"/>
              <a:buChar char="•"/>
            </a:pPr>
            <a:r>
              <a:rPr lang="en-US" altLang="zh-CN" sz="2800" dirty="0"/>
              <a:t>By the mid-1970s, tourism </a:t>
            </a:r>
            <a:r>
              <a:rPr lang="zh-CN" altLang="en-US" sz="2800" dirty="0"/>
              <a:t>→ </a:t>
            </a:r>
            <a:r>
              <a:rPr lang="en-US" altLang="zh-CN" sz="2800" dirty="0"/>
              <a:t>assembly-line principles</a:t>
            </a:r>
          </a:p>
        </p:txBody>
      </p:sp>
      <p:sp>
        <p:nvSpPr>
          <p:cNvPr id="29" name="矩形 28">
            <a:extLst>
              <a:ext uri="{FF2B5EF4-FFF2-40B4-BE49-F238E27FC236}">
                <a16:creationId xmlns:a16="http://schemas.microsoft.com/office/drawing/2014/main" id="{A7CEB3C0-8CCE-4692-9B8E-3478F8EB8F7C}"/>
              </a:ext>
            </a:extLst>
          </p:cNvPr>
          <p:cNvSpPr/>
          <p:nvPr/>
        </p:nvSpPr>
        <p:spPr>
          <a:xfrm>
            <a:off x="8965398" y="529509"/>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31" name="矩形 30">
            <a:extLst>
              <a:ext uri="{FF2B5EF4-FFF2-40B4-BE49-F238E27FC236}">
                <a16:creationId xmlns:a16="http://schemas.microsoft.com/office/drawing/2014/main" id="{A8729DB8-CBD4-477A-86FD-3C4F6D5E87BE}"/>
              </a:ext>
            </a:extLst>
          </p:cNvPr>
          <p:cNvSpPr/>
          <p:nvPr/>
        </p:nvSpPr>
        <p:spPr>
          <a:xfrm>
            <a:off x="10558383" y="60803"/>
            <a:ext cx="1641743" cy="334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32" name="矩形 31">
            <a:extLst>
              <a:ext uri="{FF2B5EF4-FFF2-40B4-BE49-F238E27FC236}">
                <a16:creationId xmlns:a16="http://schemas.microsoft.com/office/drawing/2014/main" id="{B2531607-D2E7-44DE-AFFB-051A5EC29802}"/>
              </a:ext>
            </a:extLst>
          </p:cNvPr>
          <p:cNvSpPr/>
          <p:nvPr/>
        </p:nvSpPr>
        <p:spPr>
          <a:xfrm>
            <a:off x="10558385" y="396115"/>
            <a:ext cx="1627348" cy="290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33" name="矩形 32">
            <a:extLst>
              <a:ext uri="{FF2B5EF4-FFF2-40B4-BE49-F238E27FC236}">
                <a16:creationId xmlns:a16="http://schemas.microsoft.com/office/drawing/2014/main" id="{88F11F07-A22D-4487-8329-10CA5B2B1279}"/>
              </a:ext>
            </a:extLst>
          </p:cNvPr>
          <p:cNvSpPr/>
          <p:nvPr/>
        </p:nvSpPr>
        <p:spPr>
          <a:xfrm>
            <a:off x="10563017" y="695058"/>
            <a:ext cx="1617419" cy="366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存在情况</a:t>
            </a:r>
            <a:endParaRPr lang="zh-CN" altLang="en-US" sz="1400" dirty="0"/>
          </a:p>
        </p:txBody>
      </p:sp>
      <p:sp>
        <p:nvSpPr>
          <p:cNvPr id="34" name="矩形 33">
            <a:extLst>
              <a:ext uri="{FF2B5EF4-FFF2-40B4-BE49-F238E27FC236}">
                <a16:creationId xmlns:a16="http://schemas.microsoft.com/office/drawing/2014/main" id="{DBF3B1DD-7E6E-467B-988B-0803D4EB6433}"/>
              </a:ext>
            </a:extLst>
          </p:cNvPr>
          <p:cNvSpPr/>
          <p:nvPr/>
        </p:nvSpPr>
        <p:spPr>
          <a:xfrm>
            <a:off x="10563017" y="1079678"/>
            <a:ext cx="1617419" cy="291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CN" altLang="en-US" sz="1400" kern="100" dirty="0">
                <a:ea typeface="微软雅黑" panose="020B0503020204020204" pitchFamily="34" charset="-122"/>
                <a:cs typeface="微软雅黑" panose="020B0503020204020204" pitchFamily="34" charset="-122"/>
              </a:rPr>
              <a:t>演化</a:t>
            </a:r>
            <a:endParaRPr lang="en-US" altLang="zh-CN" sz="1400" kern="100" dirty="0">
              <a:ea typeface="微软雅黑" panose="020B0503020204020204" pitchFamily="34" charset="-122"/>
              <a:cs typeface="微软雅黑" panose="020B0503020204020204" pitchFamily="34" charset="-122"/>
            </a:endParaRPr>
          </a:p>
        </p:txBody>
      </p:sp>
      <p:cxnSp>
        <p:nvCxnSpPr>
          <p:cNvPr id="40" name="直接连接符 39">
            <a:extLst>
              <a:ext uri="{FF2B5EF4-FFF2-40B4-BE49-F238E27FC236}">
                <a16:creationId xmlns:a16="http://schemas.microsoft.com/office/drawing/2014/main" id="{0D18EC3C-25E5-477B-99A8-28A0D509B3C0}"/>
              </a:ext>
            </a:extLst>
          </p:cNvPr>
          <p:cNvCxnSpPr>
            <a:cxnSpLocks/>
          </p:cNvCxnSpPr>
          <p:nvPr/>
        </p:nvCxnSpPr>
        <p:spPr>
          <a:xfrm>
            <a:off x="10378336" y="544215"/>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178D7A5-C74D-4DED-8A85-B6EAF6D1D034}"/>
              </a:ext>
            </a:extLst>
          </p:cNvPr>
          <p:cNvCxnSpPr>
            <a:cxnSpLocks/>
          </p:cNvCxnSpPr>
          <p:nvPr/>
        </p:nvCxnSpPr>
        <p:spPr>
          <a:xfrm flipV="1">
            <a:off x="10378336" y="299722"/>
            <a:ext cx="0" cy="1011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B6F3882-4F8C-4BA4-858C-E61F0CCF6D04}"/>
              </a:ext>
            </a:extLst>
          </p:cNvPr>
          <p:cNvCxnSpPr>
            <a:cxnSpLocks/>
          </p:cNvCxnSpPr>
          <p:nvPr/>
        </p:nvCxnSpPr>
        <p:spPr>
          <a:xfrm>
            <a:off x="10183893" y="656335"/>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F24212E-AA12-4CEE-9C29-B7B63CCD031C}"/>
              </a:ext>
            </a:extLst>
          </p:cNvPr>
          <p:cNvCxnSpPr>
            <a:cxnSpLocks/>
          </p:cNvCxnSpPr>
          <p:nvPr/>
        </p:nvCxnSpPr>
        <p:spPr>
          <a:xfrm>
            <a:off x="10378336" y="307594"/>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09406F7-D28C-4B23-BED4-0449A44058F1}"/>
              </a:ext>
            </a:extLst>
          </p:cNvPr>
          <p:cNvCxnSpPr>
            <a:cxnSpLocks/>
          </p:cNvCxnSpPr>
          <p:nvPr/>
        </p:nvCxnSpPr>
        <p:spPr>
          <a:xfrm>
            <a:off x="10378336" y="996234"/>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D89D3D9E-8ECA-475A-909B-8B23D8CFE9D0}"/>
              </a:ext>
            </a:extLst>
          </p:cNvPr>
          <p:cNvCxnSpPr>
            <a:cxnSpLocks/>
          </p:cNvCxnSpPr>
          <p:nvPr/>
        </p:nvCxnSpPr>
        <p:spPr>
          <a:xfrm>
            <a:off x="10378336" y="1310820"/>
            <a:ext cx="180047"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0B7B6274-5936-4A5F-9529-0DDC97D57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400" y="4238002"/>
            <a:ext cx="2941053" cy="1852863"/>
          </a:xfrm>
          <a:prstGeom prst="rect">
            <a:avLst/>
          </a:prstGeom>
        </p:spPr>
      </p:pic>
      <p:sp>
        <p:nvSpPr>
          <p:cNvPr id="6" name="矩形 5">
            <a:extLst>
              <a:ext uri="{FF2B5EF4-FFF2-40B4-BE49-F238E27FC236}">
                <a16:creationId xmlns:a16="http://schemas.microsoft.com/office/drawing/2014/main" id="{BEE6ED57-5BF1-4C17-BC73-3548059D6467}"/>
              </a:ext>
            </a:extLst>
          </p:cNvPr>
          <p:cNvSpPr/>
          <p:nvPr/>
        </p:nvSpPr>
        <p:spPr>
          <a:xfrm>
            <a:off x="4827372" y="4128676"/>
            <a:ext cx="6963575" cy="1938992"/>
          </a:xfrm>
          <a:prstGeom prst="rect">
            <a:avLst/>
          </a:prstGeom>
        </p:spPr>
        <p:txBody>
          <a:bodyPr wrap="square">
            <a:spAutoFit/>
          </a:bodyPr>
          <a:lstStyle/>
          <a:p>
            <a:pPr marL="285750" indent="-285750">
              <a:buFont typeface="Arial" panose="020B0604020202020204" pitchFamily="34" charset="0"/>
              <a:buChar char="•"/>
            </a:pPr>
            <a:r>
              <a:rPr lang="zh-CN" altLang="en-US" sz="2400" dirty="0"/>
              <a:t>二战后旅游业呈现大众化、规范化和团体包价制的特点</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20</a:t>
            </a:r>
            <a:r>
              <a:rPr lang="zh-CN" altLang="en-US" sz="2400" dirty="0"/>
              <a:t>世纪</a:t>
            </a:r>
            <a:r>
              <a:rPr lang="en-US" altLang="zh-CN" sz="2400" dirty="0"/>
              <a:t>70</a:t>
            </a:r>
            <a:r>
              <a:rPr lang="zh-CN" altLang="en-US" sz="2400" dirty="0"/>
              <a:t>年代，旅游像工业化一样按生产线进行运作</a:t>
            </a:r>
          </a:p>
        </p:txBody>
      </p:sp>
    </p:spTree>
    <p:extLst>
      <p:ext uri="{BB962C8B-B14F-4D97-AF65-F5344CB8AC3E}">
        <p14:creationId xmlns:p14="http://schemas.microsoft.com/office/powerpoint/2010/main" val="240213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0419" y="96252"/>
            <a:ext cx="3755572" cy="923330"/>
          </a:xfrm>
          <a:prstGeom prst="rect">
            <a:avLst/>
          </a:prstGeom>
          <a:noFill/>
        </p:spPr>
        <p:txBody>
          <a:bodyPr wrap="square" rtlCol="0">
            <a:spAutoFit/>
          </a:bodyPr>
          <a:lstStyle/>
          <a:p>
            <a:r>
              <a:rPr lang="en-US" altLang="zh-CN" sz="3600" dirty="0"/>
              <a:t>1.2.2 Definition</a:t>
            </a:r>
          </a:p>
          <a:p>
            <a:r>
              <a:rPr lang="zh-CN" altLang="en-US" dirty="0"/>
              <a:t>定义</a:t>
            </a:r>
          </a:p>
        </p:txBody>
      </p:sp>
      <p:sp>
        <p:nvSpPr>
          <p:cNvPr id="4" name="文本框 3"/>
          <p:cNvSpPr txBox="1"/>
          <p:nvPr/>
        </p:nvSpPr>
        <p:spPr>
          <a:xfrm>
            <a:off x="639894" y="1819290"/>
            <a:ext cx="11560232" cy="4401205"/>
          </a:xfrm>
          <a:prstGeom prst="rect">
            <a:avLst/>
          </a:prstGeom>
          <a:noFill/>
        </p:spPr>
        <p:txBody>
          <a:bodyPr wrap="square" rtlCol="0">
            <a:spAutoFit/>
          </a:bodyPr>
          <a:lstStyle/>
          <a:p>
            <a:pPr marL="457200" indent="-457200">
              <a:buFont typeface="Arial" panose="020B0604020202020204" pitchFamily="34" charset="0"/>
              <a:buChar char="•"/>
            </a:pPr>
            <a:r>
              <a:rPr lang="zh-CN" altLang="zh-CN" sz="2800" dirty="0"/>
              <a:t>大众旅游是以</a:t>
            </a:r>
            <a:r>
              <a:rPr lang="zh-CN" altLang="en-US" sz="2800" dirty="0"/>
              <a:t>固定的价格面对群体顾客推出的大规模、规范化、包价休闲服务。</a:t>
            </a: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en-US" altLang="zh-CN" sz="2800" dirty="0"/>
              <a:t>Mass tourism is a phenomenon of </a:t>
            </a:r>
            <a:r>
              <a:rPr lang="en-US" altLang="zh-CN" sz="2800" dirty="0">
                <a:solidFill>
                  <a:srgbClr val="FF0000"/>
                </a:solidFill>
              </a:rPr>
              <a:t>large-scale packaging of standardized leisure services at fixed prices for sale to a mass clientele</a:t>
            </a:r>
            <a:r>
              <a:rPr lang="en-US" altLang="zh-CN" sz="2800" dirty="0"/>
              <a:t>.</a:t>
            </a:r>
          </a:p>
          <a:p>
            <a:r>
              <a:rPr lang="en-US" altLang="zh-CN" sz="2800" dirty="0"/>
              <a:t> </a:t>
            </a:r>
          </a:p>
          <a:p>
            <a:pPr marL="457200" indent="-457200">
              <a:buFont typeface="Arial" panose="020B0604020202020204" pitchFamily="34" charset="0"/>
              <a:buChar char="•"/>
            </a:pPr>
            <a:r>
              <a:rPr lang="zh-CN" altLang="en-US" sz="2800" dirty="0"/>
              <a:t>大众旅游是</a:t>
            </a:r>
            <a:r>
              <a:rPr lang="en-US" altLang="zh-CN" sz="2800" dirty="0"/>
              <a:t>1960s</a:t>
            </a:r>
            <a:r>
              <a:rPr lang="zh-CN" altLang="en-US" sz="2800" dirty="0"/>
              <a:t>末</a:t>
            </a:r>
            <a:r>
              <a:rPr lang="en-US" altLang="zh-CN" sz="2800" dirty="0"/>
              <a:t>1970s</a:t>
            </a:r>
            <a:r>
              <a:rPr lang="zh-CN" altLang="en-US" sz="2800" dirty="0"/>
              <a:t>初的产物</a:t>
            </a:r>
            <a:endParaRPr lang="en-US" altLang="zh-CN" sz="2800" dirty="0"/>
          </a:p>
          <a:p>
            <a:pPr marL="457200" indent="-457200">
              <a:buFont typeface="Arial" panose="020B0604020202020204" pitchFamily="34" charset="0"/>
              <a:buChar char="•"/>
            </a:pPr>
            <a:r>
              <a:rPr lang="zh-CN" altLang="en-US" sz="2800" dirty="0"/>
              <a:t>战后经济发展是必要条件</a:t>
            </a:r>
            <a:endParaRPr lang="en-US" altLang="zh-CN" sz="2800" dirty="0"/>
          </a:p>
          <a:p>
            <a:pPr marL="457200" indent="-457200">
              <a:buFont typeface="Arial" panose="020B0604020202020204" pitchFamily="34" charset="0"/>
              <a:buChar char="•"/>
            </a:pPr>
            <a:r>
              <a:rPr lang="zh-CN" altLang="en-US" sz="2800" dirty="0"/>
              <a:t>技术领域：喷气飞机、计算机和预订系统推动齐向前发展</a:t>
            </a:r>
            <a:endParaRPr lang="en-US" altLang="zh-CN" sz="2800" dirty="0"/>
          </a:p>
          <a:p>
            <a:pPr marL="457200" indent="-457200">
              <a:buFont typeface="Arial" panose="020B0604020202020204" pitchFamily="34" charset="0"/>
              <a:buChar char="•"/>
            </a:pPr>
            <a:r>
              <a:rPr lang="zh-CN" altLang="en-US" sz="2800" dirty="0"/>
              <a:t>生产方面：低廉油价、包租客机、批量生产使其走向成熟</a:t>
            </a:r>
            <a:endParaRPr lang="en-US" altLang="zh-CN" sz="2800" dirty="0"/>
          </a:p>
        </p:txBody>
      </p:sp>
      <p:sp>
        <p:nvSpPr>
          <p:cNvPr id="29" name="矩形 28">
            <a:extLst>
              <a:ext uri="{FF2B5EF4-FFF2-40B4-BE49-F238E27FC236}">
                <a16:creationId xmlns:a16="http://schemas.microsoft.com/office/drawing/2014/main" id="{A69475B4-5830-4644-A8FA-84062808D310}"/>
              </a:ext>
            </a:extLst>
          </p:cNvPr>
          <p:cNvSpPr/>
          <p:nvPr/>
        </p:nvSpPr>
        <p:spPr>
          <a:xfrm>
            <a:off x="8965398" y="481884"/>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31" name="矩形 30">
            <a:extLst>
              <a:ext uri="{FF2B5EF4-FFF2-40B4-BE49-F238E27FC236}">
                <a16:creationId xmlns:a16="http://schemas.microsoft.com/office/drawing/2014/main" id="{01515B6C-70D2-4BB9-9826-C810A9A5940E}"/>
              </a:ext>
            </a:extLst>
          </p:cNvPr>
          <p:cNvSpPr/>
          <p:nvPr/>
        </p:nvSpPr>
        <p:spPr>
          <a:xfrm>
            <a:off x="10558383" y="60803"/>
            <a:ext cx="1641743" cy="3342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32" name="矩形 31">
            <a:extLst>
              <a:ext uri="{FF2B5EF4-FFF2-40B4-BE49-F238E27FC236}">
                <a16:creationId xmlns:a16="http://schemas.microsoft.com/office/drawing/2014/main" id="{308DF09F-1477-46B8-B7B7-0B067FA006A3}"/>
              </a:ext>
            </a:extLst>
          </p:cNvPr>
          <p:cNvSpPr/>
          <p:nvPr/>
        </p:nvSpPr>
        <p:spPr>
          <a:xfrm>
            <a:off x="10558385" y="396115"/>
            <a:ext cx="1627348" cy="290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33" name="矩形 32">
            <a:extLst>
              <a:ext uri="{FF2B5EF4-FFF2-40B4-BE49-F238E27FC236}">
                <a16:creationId xmlns:a16="http://schemas.microsoft.com/office/drawing/2014/main" id="{8F039C9E-2E18-4D21-B880-D06892213E0E}"/>
              </a:ext>
            </a:extLst>
          </p:cNvPr>
          <p:cNvSpPr/>
          <p:nvPr/>
        </p:nvSpPr>
        <p:spPr>
          <a:xfrm>
            <a:off x="10563017" y="695058"/>
            <a:ext cx="1617419" cy="366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存在情况</a:t>
            </a:r>
            <a:endParaRPr lang="zh-CN" altLang="en-US" sz="1400" dirty="0"/>
          </a:p>
        </p:txBody>
      </p:sp>
      <p:sp>
        <p:nvSpPr>
          <p:cNvPr id="34" name="矩形 33">
            <a:extLst>
              <a:ext uri="{FF2B5EF4-FFF2-40B4-BE49-F238E27FC236}">
                <a16:creationId xmlns:a16="http://schemas.microsoft.com/office/drawing/2014/main" id="{CCE33942-766F-4564-85CE-B27FD5C70347}"/>
              </a:ext>
            </a:extLst>
          </p:cNvPr>
          <p:cNvSpPr/>
          <p:nvPr/>
        </p:nvSpPr>
        <p:spPr>
          <a:xfrm>
            <a:off x="10563017" y="1079678"/>
            <a:ext cx="1617419" cy="291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CN" altLang="en-US" sz="1400" kern="100" dirty="0">
                <a:ea typeface="微软雅黑" panose="020B0503020204020204" pitchFamily="34" charset="-122"/>
                <a:cs typeface="微软雅黑" panose="020B0503020204020204" pitchFamily="34" charset="-122"/>
              </a:rPr>
              <a:t>演化</a:t>
            </a:r>
            <a:endParaRPr lang="en-US" altLang="zh-CN" sz="1400" kern="100" dirty="0">
              <a:ea typeface="微软雅黑" panose="020B0503020204020204" pitchFamily="34" charset="-122"/>
              <a:cs typeface="微软雅黑" panose="020B0503020204020204" pitchFamily="34" charset="-122"/>
            </a:endParaRPr>
          </a:p>
        </p:txBody>
      </p:sp>
      <p:cxnSp>
        <p:nvCxnSpPr>
          <p:cNvPr id="40" name="直接连接符 39">
            <a:extLst>
              <a:ext uri="{FF2B5EF4-FFF2-40B4-BE49-F238E27FC236}">
                <a16:creationId xmlns:a16="http://schemas.microsoft.com/office/drawing/2014/main" id="{A23DF253-C263-490E-8CC8-C17C1E4C1880}"/>
              </a:ext>
            </a:extLst>
          </p:cNvPr>
          <p:cNvCxnSpPr>
            <a:cxnSpLocks/>
          </p:cNvCxnSpPr>
          <p:nvPr/>
        </p:nvCxnSpPr>
        <p:spPr>
          <a:xfrm>
            <a:off x="10378336" y="544215"/>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8BFDFE0-C7DD-4122-8FDB-3EB41452F84A}"/>
              </a:ext>
            </a:extLst>
          </p:cNvPr>
          <p:cNvCxnSpPr>
            <a:cxnSpLocks/>
          </p:cNvCxnSpPr>
          <p:nvPr/>
        </p:nvCxnSpPr>
        <p:spPr>
          <a:xfrm flipV="1">
            <a:off x="10378336" y="299722"/>
            <a:ext cx="0" cy="1011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2F9E2A0-08CD-432B-A426-FEFF73778953}"/>
              </a:ext>
            </a:extLst>
          </p:cNvPr>
          <p:cNvCxnSpPr>
            <a:cxnSpLocks/>
          </p:cNvCxnSpPr>
          <p:nvPr/>
        </p:nvCxnSpPr>
        <p:spPr>
          <a:xfrm>
            <a:off x="10183893" y="608710"/>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14F7FDC-1C1B-4597-9177-BBE6DC74257D}"/>
              </a:ext>
            </a:extLst>
          </p:cNvPr>
          <p:cNvCxnSpPr>
            <a:cxnSpLocks/>
          </p:cNvCxnSpPr>
          <p:nvPr/>
        </p:nvCxnSpPr>
        <p:spPr>
          <a:xfrm>
            <a:off x="10378336" y="307594"/>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1C633F2-6D67-44F0-9BFD-1E450902152B}"/>
              </a:ext>
            </a:extLst>
          </p:cNvPr>
          <p:cNvCxnSpPr>
            <a:cxnSpLocks/>
          </p:cNvCxnSpPr>
          <p:nvPr/>
        </p:nvCxnSpPr>
        <p:spPr>
          <a:xfrm>
            <a:off x="10378336" y="996234"/>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A7CF72A1-96F5-4106-A771-06DF7F531880}"/>
              </a:ext>
            </a:extLst>
          </p:cNvPr>
          <p:cNvCxnSpPr>
            <a:cxnSpLocks/>
          </p:cNvCxnSpPr>
          <p:nvPr/>
        </p:nvCxnSpPr>
        <p:spPr>
          <a:xfrm>
            <a:off x="10378336" y="1310820"/>
            <a:ext cx="1800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39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0418" y="96252"/>
            <a:ext cx="4110785" cy="923330"/>
          </a:xfrm>
          <a:prstGeom prst="rect">
            <a:avLst/>
          </a:prstGeom>
          <a:noFill/>
        </p:spPr>
        <p:txBody>
          <a:bodyPr wrap="square" rtlCol="0">
            <a:spAutoFit/>
          </a:bodyPr>
          <a:lstStyle/>
          <a:p>
            <a:r>
              <a:rPr lang="en-US" altLang="zh-CN" sz="3600" dirty="0"/>
              <a:t>1.2.2 Characteristics</a:t>
            </a:r>
          </a:p>
          <a:p>
            <a:r>
              <a:rPr lang="zh-CN" altLang="en-US" dirty="0"/>
              <a:t>特征</a:t>
            </a:r>
          </a:p>
        </p:txBody>
      </p:sp>
      <p:sp>
        <p:nvSpPr>
          <p:cNvPr id="4" name="文本框 3"/>
          <p:cNvSpPr txBox="1"/>
          <p:nvPr/>
        </p:nvSpPr>
        <p:spPr>
          <a:xfrm>
            <a:off x="605799" y="1745442"/>
            <a:ext cx="11560232" cy="4324261"/>
          </a:xfrm>
          <a:prstGeom prst="rect">
            <a:avLst/>
          </a:prstGeom>
          <a:noFill/>
        </p:spPr>
        <p:txBody>
          <a:bodyPr wrap="square" rtlCol="0">
            <a:spAutoFit/>
          </a:bodyPr>
          <a:lstStyle/>
          <a:p>
            <a:r>
              <a:rPr lang="en-US" altLang="zh-CN" sz="2400" dirty="0"/>
              <a:t>The characteristics of mass tourism are: </a:t>
            </a:r>
          </a:p>
          <a:p>
            <a:r>
              <a:rPr lang="en-US" altLang="zh-CN" sz="2400" dirty="0"/>
              <a:t>Mass</a:t>
            </a:r>
          </a:p>
          <a:p>
            <a:r>
              <a:rPr lang="en-US" altLang="zh-CN" sz="2400" dirty="0"/>
              <a:t>Standardization </a:t>
            </a:r>
          </a:p>
          <a:p>
            <a:r>
              <a:rPr lang="en-US" altLang="zh-CN" sz="2400" dirty="0"/>
              <a:t>Rigidity</a:t>
            </a:r>
          </a:p>
          <a:p>
            <a:r>
              <a:rPr lang="en-US" altLang="zh-CN" sz="2400" dirty="0"/>
              <a:t>Inflexibility</a:t>
            </a:r>
          </a:p>
          <a:p>
            <a:endParaRPr lang="en-US" altLang="zh-CN" sz="2400" dirty="0"/>
          </a:p>
          <a:p>
            <a:r>
              <a:rPr lang="zh-CN" altLang="en-US" sz="2400" dirty="0"/>
              <a:t>大众旅游的特征是：</a:t>
            </a:r>
            <a:endParaRPr lang="en-US" altLang="zh-CN" sz="2400" dirty="0"/>
          </a:p>
          <a:p>
            <a:r>
              <a:rPr lang="zh-CN" altLang="en-US" sz="2400" dirty="0"/>
              <a:t>大众性</a:t>
            </a:r>
            <a:endParaRPr lang="en-US" altLang="zh-CN" sz="2400" dirty="0"/>
          </a:p>
          <a:p>
            <a:r>
              <a:rPr lang="zh-CN" altLang="en-US" sz="2400" dirty="0"/>
              <a:t>标准化</a:t>
            </a:r>
            <a:endParaRPr lang="en-US" altLang="zh-CN" sz="2400" dirty="0"/>
          </a:p>
          <a:p>
            <a:r>
              <a:rPr lang="zh-CN" altLang="en-US" sz="2400" dirty="0"/>
              <a:t>严格性</a:t>
            </a:r>
            <a:endParaRPr lang="en-US" altLang="zh-CN" sz="2400" dirty="0"/>
          </a:p>
          <a:p>
            <a:r>
              <a:rPr lang="zh-CN" altLang="en-US" sz="2400" dirty="0"/>
              <a:t>非灵活性</a:t>
            </a:r>
            <a:endParaRPr lang="en-US" altLang="zh-CN" sz="2400" dirty="0"/>
          </a:p>
          <a:p>
            <a:endParaRPr lang="en-US" altLang="zh-CN" sz="1100" dirty="0"/>
          </a:p>
        </p:txBody>
      </p:sp>
      <p:sp>
        <p:nvSpPr>
          <p:cNvPr id="29" name="矩形 28">
            <a:extLst>
              <a:ext uri="{FF2B5EF4-FFF2-40B4-BE49-F238E27FC236}">
                <a16:creationId xmlns:a16="http://schemas.microsoft.com/office/drawing/2014/main" id="{A69475B4-5830-4644-A8FA-84062808D310}"/>
              </a:ext>
            </a:extLst>
          </p:cNvPr>
          <p:cNvSpPr/>
          <p:nvPr/>
        </p:nvSpPr>
        <p:spPr>
          <a:xfrm>
            <a:off x="8965398" y="577134"/>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31" name="矩形 30">
            <a:extLst>
              <a:ext uri="{FF2B5EF4-FFF2-40B4-BE49-F238E27FC236}">
                <a16:creationId xmlns:a16="http://schemas.microsoft.com/office/drawing/2014/main" id="{01515B6C-70D2-4BB9-9826-C810A9A5940E}"/>
              </a:ext>
            </a:extLst>
          </p:cNvPr>
          <p:cNvSpPr/>
          <p:nvPr/>
        </p:nvSpPr>
        <p:spPr>
          <a:xfrm>
            <a:off x="10558383" y="60803"/>
            <a:ext cx="1641743" cy="3342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32" name="矩形 31">
            <a:extLst>
              <a:ext uri="{FF2B5EF4-FFF2-40B4-BE49-F238E27FC236}">
                <a16:creationId xmlns:a16="http://schemas.microsoft.com/office/drawing/2014/main" id="{308DF09F-1477-46B8-B7B7-0B067FA006A3}"/>
              </a:ext>
            </a:extLst>
          </p:cNvPr>
          <p:cNvSpPr/>
          <p:nvPr/>
        </p:nvSpPr>
        <p:spPr>
          <a:xfrm>
            <a:off x="10558385" y="396115"/>
            <a:ext cx="1627348" cy="290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33" name="矩形 32">
            <a:extLst>
              <a:ext uri="{FF2B5EF4-FFF2-40B4-BE49-F238E27FC236}">
                <a16:creationId xmlns:a16="http://schemas.microsoft.com/office/drawing/2014/main" id="{8F039C9E-2E18-4D21-B880-D06892213E0E}"/>
              </a:ext>
            </a:extLst>
          </p:cNvPr>
          <p:cNvSpPr/>
          <p:nvPr/>
        </p:nvSpPr>
        <p:spPr>
          <a:xfrm>
            <a:off x="10563017" y="695058"/>
            <a:ext cx="1617419" cy="366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存在情况</a:t>
            </a:r>
            <a:endParaRPr lang="zh-CN" altLang="en-US" sz="1400" dirty="0"/>
          </a:p>
        </p:txBody>
      </p:sp>
      <p:sp>
        <p:nvSpPr>
          <p:cNvPr id="34" name="矩形 33">
            <a:extLst>
              <a:ext uri="{FF2B5EF4-FFF2-40B4-BE49-F238E27FC236}">
                <a16:creationId xmlns:a16="http://schemas.microsoft.com/office/drawing/2014/main" id="{CCE33942-766F-4564-85CE-B27FD5C70347}"/>
              </a:ext>
            </a:extLst>
          </p:cNvPr>
          <p:cNvSpPr/>
          <p:nvPr/>
        </p:nvSpPr>
        <p:spPr>
          <a:xfrm>
            <a:off x="10563017" y="1079678"/>
            <a:ext cx="1617419" cy="291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CN" altLang="en-US" sz="1400" kern="100" dirty="0">
                <a:ea typeface="微软雅黑" panose="020B0503020204020204" pitchFamily="34" charset="-122"/>
                <a:cs typeface="微软雅黑" panose="020B0503020204020204" pitchFamily="34" charset="-122"/>
              </a:rPr>
              <a:t>演化</a:t>
            </a:r>
            <a:endParaRPr lang="en-US" altLang="zh-CN" sz="1400" kern="100" dirty="0">
              <a:ea typeface="微软雅黑" panose="020B0503020204020204" pitchFamily="34" charset="-122"/>
              <a:cs typeface="微软雅黑" panose="020B0503020204020204" pitchFamily="34" charset="-122"/>
            </a:endParaRPr>
          </a:p>
        </p:txBody>
      </p:sp>
      <p:cxnSp>
        <p:nvCxnSpPr>
          <p:cNvPr id="40" name="直接连接符 39">
            <a:extLst>
              <a:ext uri="{FF2B5EF4-FFF2-40B4-BE49-F238E27FC236}">
                <a16:creationId xmlns:a16="http://schemas.microsoft.com/office/drawing/2014/main" id="{A23DF253-C263-490E-8CC8-C17C1E4C1880}"/>
              </a:ext>
            </a:extLst>
          </p:cNvPr>
          <p:cNvCxnSpPr>
            <a:cxnSpLocks/>
          </p:cNvCxnSpPr>
          <p:nvPr/>
        </p:nvCxnSpPr>
        <p:spPr>
          <a:xfrm>
            <a:off x="10378336" y="544215"/>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8BFDFE0-C7DD-4122-8FDB-3EB41452F84A}"/>
              </a:ext>
            </a:extLst>
          </p:cNvPr>
          <p:cNvCxnSpPr>
            <a:cxnSpLocks/>
          </p:cNvCxnSpPr>
          <p:nvPr/>
        </p:nvCxnSpPr>
        <p:spPr>
          <a:xfrm flipV="1">
            <a:off x="10378336" y="299722"/>
            <a:ext cx="0" cy="1011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2F9E2A0-08CD-432B-A426-FEFF73778953}"/>
              </a:ext>
            </a:extLst>
          </p:cNvPr>
          <p:cNvCxnSpPr>
            <a:cxnSpLocks/>
          </p:cNvCxnSpPr>
          <p:nvPr/>
        </p:nvCxnSpPr>
        <p:spPr>
          <a:xfrm>
            <a:off x="10183893" y="703960"/>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14F7FDC-1C1B-4597-9177-BBE6DC74257D}"/>
              </a:ext>
            </a:extLst>
          </p:cNvPr>
          <p:cNvCxnSpPr>
            <a:cxnSpLocks/>
          </p:cNvCxnSpPr>
          <p:nvPr/>
        </p:nvCxnSpPr>
        <p:spPr>
          <a:xfrm>
            <a:off x="10378336" y="307594"/>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1C633F2-6D67-44F0-9BFD-1E450902152B}"/>
              </a:ext>
            </a:extLst>
          </p:cNvPr>
          <p:cNvCxnSpPr>
            <a:cxnSpLocks/>
          </p:cNvCxnSpPr>
          <p:nvPr/>
        </p:nvCxnSpPr>
        <p:spPr>
          <a:xfrm>
            <a:off x="10378336" y="996234"/>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A7CF72A1-96F5-4106-A771-06DF7F531880}"/>
              </a:ext>
            </a:extLst>
          </p:cNvPr>
          <p:cNvCxnSpPr>
            <a:cxnSpLocks/>
          </p:cNvCxnSpPr>
          <p:nvPr/>
        </p:nvCxnSpPr>
        <p:spPr>
          <a:xfrm>
            <a:off x="10378336" y="1310820"/>
            <a:ext cx="1800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70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7139" y="123570"/>
            <a:ext cx="5241471" cy="923330"/>
          </a:xfrm>
          <a:prstGeom prst="rect">
            <a:avLst/>
          </a:prstGeom>
          <a:noFill/>
        </p:spPr>
        <p:txBody>
          <a:bodyPr wrap="square" rtlCol="0">
            <a:spAutoFit/>
          </a:bodyPr>
          <a:lstStyle/>
          <a:p>
            <a:r>
              <a:rPr lang="en-US" altLang="zh-CN" sz="3600" dirty="0"/>
              <a:t>1.2.2 Exist conditions</a:t>
            </a:r>
          </a:p>
          <a:p>
            <a:r>
              <a:rPr lang="zh-CN" altLang="en-US" dirty="0"/>
              <a:t>存在情况</a:t>
            </a:r>
          </a:p>
        </p:txBody>
      </p:sp>
      <p:sp>
        <p:nvSpPr>
          <p:cNvPr id="4" name="文本框 3"/>
          <p:cNvSpPr txBox="1"/>
          <p:nvPr/>
        </p:nvSpPr>
        <p:spPr>
          <a:xfrm>
            <a:off x="439645" y="1615009"/>
            <a:ext cx="11560232" cy="4401205"/>
          </a:xfrm>
          <a:prstGeom prst="rect">
            <a:avLst/>
          </a:prstGeom>
          <a:noFill/>
        </p:spPr>
        <p:txBody>
          <a:bodyPr wrap="square" rtlCol="0">
            <a:spAutoFit/>
          </a:bodyPr>
          <a:lstStyle/>
          <a:p>
            <a:pPr marL="514350" lvl="0" indent="-514350">
              <a:buFont typeface="+mj-ea"/>
              <a:buAutoNum type="circleNumDbPlain"/>
            </a:pPr>
            <a:r>
              <a:rPr lang="en-US" altLang="zh-CN" sz="2400" dirty="0">
                <a:solidFill>
                  <a:prstClr val="black"/>
                </a:solidFill>
              </a:rPr>
              <a:t>The holiday is </a:t>
            </a:r>
            <a:r>
              <a:rPr lang="en-US" altLang="zh-CN" sz="2400" dirty="0">
                <a:solidFill>
                  <a:srgbClr val="FF0000"/>
                </a:solidFill>
              </a:rPr>
              <a:t>standardized</a:t>
            </a:r>
            <a:r>
              <a:rPr lang="en-US" altLang="zh-CN" sz="2400" dirty="0">
                <a:solidFill>
                  <a:prstClr val="black"/>
                </a:solidFill>
              </a:rPr>
              <a:t>, </a:t>
            </a:r>
            <a:r>
              <a:rPr lang="en-US" altLang="zh-CN" sz="2400" dirty="0">
                <a:solidFill>
                  <a:srgbClr val="FF0000"/>
                </a:solidFill>
              </a:rPr>
              <a:t>rigidly packaged </a:t>
            </a:r>
            <a:r>
              <a:rPr lang="en-US" altLang="zh-CN" sz="2400" dirty="0">
                <a:solidFill>
                  <a:prstClr val="black"/>
                </a:solidFill>
              </a:rPr>
              <a:t>and </a:t>
            </a:r>
            <a:r>
              <a:rPr lang="en-US" altLang="zh-CN" sz="2400" dirty="0">
                <a:solidFill>
                  <a:srgbClr val="FF0000"/>
                </a:solidFill>
              </a:rPr>
              <a:t>inflexible</a:t>
            </a:r>
            <a:r>
              <a:rPr lang="en-US" altLang="zh-CN" sz="2400" dirty="0">
                <a:solidFill>
                  <a:prstClr val="black"/>
                </a:solidFill>
              </a:rPr>
              <a:t>.</a:t>
            </a:r>
          </a:p>
          <a:p>
            <a:pPr lvl="1"/>
            <a:r>
              <a:rPr lang="zh-CN" altLang="en-US" sz="2000" dirty="0"/>
              <a:t>规范化、团体报价和预先安排好的</a:t>
            </a:r>
            <a:endParaRPr lang="en-US" altLang="zh-CN" sz="2000" dirty="0"/>
          </a:p>
          <a:p>
            <a:pPr lvl="1"/>
            <a:endParaRPr lang="en-US" altLang="zh-CN" sz="1600" dirty="0"/>
          </a:p>
          <a:p>
            <a:pPr marL="514350" lvl="0" indent="-514350">
              <a:buFont typeface="+mj-ea"/>
              <a:buAutoNum type="circleNumDbPlain"/>
            </a:pPr>
            <a:r>
              <a:rPr lang="en-US" altLang="zh-CN" sz="2400" dirty="0">
                <a:solidFill>
                  <a:prstClr val="black"/>
                </a:solidFill>
              </a:rPr>
              <a:t>The holiday is produced through the mass replication of identical units, with </a:t>
            </a:r>
            <a:r>
              <a:rPr lang="en-US" altLang="zh-CN" sz="2400" dirty="0">
                <a:solidFill>
                  <a:srgbClr val="FF0000"/>
                </a:solidFill>
              </a:rPr>
              <a:t>scale economies</a:t>
            </a:r>
            <a:r>
              <a:rPr lang="en-US" altLang="zh-CN" sz="2400" dirty="0">
                <a:solidFill>
                  <a:prstClr val="black"/>
                </a:solidFill>
              </a:rPr>
              <a:t> as the driving force.</a:t>
            </a:r>
          </a:p>
          <a:p>
            <a:pPr lvl="1"/>
            <a:r>
              <a:rPr lang="zh-CN" altLang="en-US" sz="2000" dirty="0"/>
              <a:t>在规模经济的驱动下，度假是大批量复制的完全相同的旅游活动</a:t>
            </a:r>
            <a:endParaRPr lang="en-US" altLang="zh-CN" sz="2000" dirty="0"/>
          </a:p>
          <a:p>
            <a:pPr lvl="1"/>
            <a:endParaRPr lang="en-US" altLang="zh-CN" sz="1600" dirty="0"/>
          </a:p>
          <a:p>
            <a:pPr marL="514350" lvl="0" indent="-514350">
              <a:buFont typeface="+mj-ea"/>
              <a:buAutoNum type="circleNumDbPlain"/>
            </a:pPr>
            <a:r>
              <a:rPr lang="en-US" altLang="zh-CN" sz="2400" dirty="0">
                <a:solidFill>
                  <a:prstClr val="black"/>
                </a:solidFill>
              </a:rPr>
              <a:t>The holiday is mass marketed to an </a:t>
            </a:r>
            <a:r>
              <a:rPr lang="en-US" altLang="zh-CN" sz="2400" dirty="0">
                <a:solidFill>
                  <a:srgbClr val="FF0000"/>
                </a:solidFill>
              </a:rPr>
              <a:t>undifferentiated clientele</a:t>
            </a:r>
            <a:r>
              <a:rPr lang="en-US" altLang="zh-CN" sz="2400" dirty="0">
                <a:solidFill>
                  <a:prstClr val="black"/>
                </a:solidFill>
              </a:rPr>
              <a:t>.</a:t>
            </a:r>
          </a:p>
          <a:p>
            <a:pPr lvl="1"/>
            <a:r>
              <a:rPr lang="zh-CN" altLang="en-US" sz="2000" dirty="0"/>
              <a:t>大批量讲度假旅游推销给不加区分的顾客群体</a:t>
            </a:r>
            <a:endParaRPr lang="en-US" altLang="zh-CN" sz="2000" dirty="0"/>
          </a:p>
          <a:p>
            <a:pPr lvl="1"/>
            <a:endParaRPr lang="en-US" altLang="zh-CN" sz="1600" dirty="0"/>
          </a:p>
          <a:p>
            <a:pPr marL="514350" lvl="0" indent="-514350">
              <a:buFont typeface="+mj-ea"/>
              <a:buAutoNum type="circleNumDbPlain"/>
            </a:pPr>
            <a:r>
              <a:rPr lang="en-US" altLang="zh-CN" sz="2400" dirty="0">
                <a:solidFill>
                  <a:prstClr val="black"/>
                </a:solidFill>
              </a:rPr>
              <a:t>The holiday is consumed </a:t>
            </a:r>
            <a:r>
              <a:rPr lang="en-US" altLang="zh-CN" sz="2400" i="1" dirty="0" err="1">
                <a:solidFill>
                  <a:srgbClr val="FF0000"/>
                </a:solidFill>
              </a:rPr>
              <a:t>en</a:t>
            </a:r>
            <a:r>
              <a:rPr lang="en-US" altLang="zh-CN" sz="2400" i="1" dirty="0">
                <a:solidFill>
                  <a:srgbClr val="FF0000"/>
                </a:solidFill>
              </a:rPr>
              <a:t> masse</a:t>
            </a:r>
            <a:r>
              <a:rPr lang="en-US" altLang="zh-CN" sz="2400" dirty="0">
                <a:solidFill>
                  <a:prstClr val="black"/>
                </a:solidFill>
              </a:rPr>
              <a:t>.</a:t>
            </a:r>
          </a:p>
          <a:p>
            <a:pPr lvl="1"/>
            <a:r>
              <a:rPr lang="zh-CN" altLang="en-US" sz="2000" dirty="0"/>
              <a:t>度假旅游是团体的，旅游者缺乏对当地状况了解</a:t>
            </a:r>
            <a:endParaRPr lang="en-US" altLang="zh-CN" sz="2000" dirty="0"/>
          </a:p>
          <a:p>
            <a:endParaRPr lang="zh-CN" altLang="zh-CN" sz="2800" dirty="0"/>
          </a:p>
        </p:txBody>
      </p:sp>
      <p:sp>
        <p:nvSpPr>
          <p:cNvPr id="29" name="矩形 28">
            <a:extLst>
              <a:ext uri="{FF2B5EF4-FFF2-40B4-BE49-F238E27FC236}">
                <a16:creationId xmlns:a16="http://schemas.microsoft.com/office/drawing/2014/main" id="{E8AAF2D9-7502-4F69-BEFA-8BE48EA1173E}"/>
              </a:ext>
            </a:extLst>
          </p:cNvPr>
          <p:cNvSpPr/>
          <p:nvPr/>
        </p:nvSpPr>
        <p:spPr>
          <a:xfrm>
            <a:off x="8965398" y="527359"/>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31" name="矩形 30">
            <a:extLst>
              <a:ext uri="{FF2B5EF4-FFF2-40B4-BE49-F238E27FC236}">
                <a16:creationId xmlns:a16="http://schemas.microsoft.com/office/drawing/2014/main" id="{8177A37C-5FC0-49F1-868B-2EA62A7896D7}"/>
              </a:ext>
            </a:extLst>
          </p:cNvPr>
          <p:cNvSpPr/>
          <p:nvPr/>
        </p:nvSpPr>
        <p:spPr>
          <a:xfrm>
            <a:off x="10558383" y="12677"/>
            <a:ext cx="1641743" cy="3342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32" name="矩形 31">
            <a:extLst>
              <a:ext uri="{FF2B5EF4-FFF2-40B4-BE49-F238E27FC236}">
                <a16:creationId xmlns:a16="http://schemas.microsoft.com/office/drawing/2014/main" id="{92C7C02F-DF87-4566-A7BA-A7A805D63974}"/>
              </a:ext>
            </a:extLst>
          </p:cNvPr>
          <p:cNvSpPr/>
          <p:nvPr/>
        </p:nvSpPr>
        <p:spPr>
          <a:xfrm>
            <a:off x="10558385" y="347989"/>
            <a:ext cx="1627348" cy="290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33" name="矩形 32">
            <a:extLst>
              <a:ext uri="{FF2B5EF4-FFF2-40B4-BE49-F238E27FC236}">
                <a16:creationId xmlns:a16="http://schemas.microsoft.com/office/drawing/2014/main" id="{6CC280F7-FB35-40C2-86AC-A157AFCEC0A9}"/>
              </a:ext>
            </a:extLst>
          </p:cNvPr>
          <p:cNvSpPr/>
          <p:nvPr/>
        </p:nvSpPr>
        <p:spPr>
          <a:xfrm>
            <a:off x="10563017" y="646932"/>
            <a:ext cx="1617419" cy="366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存在情况</a:t>
            </a:r>
            <a:endParaRPr lang="zh-CN" altLang="en-US" sz="1400" dirty="0"/>
          </a:p>
        </p:txBody>
      </p:sp>
      <p:sp>
        <p:nvSpPr>
          <p:cNvPr id="34" name="矩形 33">
            <a:extLst>
              <a:ext uri="{FF2B5EF4-FFF2-40B4-BE49-F238E27FC236}">
                <a16:creationId xmlns:a16="http://schemas.microsoft.com/office/drawing/2014/main" id="{7467B412-5B8E-4003-9BB1-30CE4E57ACBD}"/>
              </a:ext>
            </a:extLst>
          </p:cNvPr>
          <p:cNvSpPr/>
          <p:nvPr/>
        </p:nvSpPr>
        <p:spPr>
          <a:xfrm>
            <a:off x="10563017" y="1031552"/>
            <a:ext cx="1617419" cy="291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CN" altLang="en-US" sz="1400" kern="100" dirty="0">
                <a:ea typeface="微软雅黑" panose="020B0503020204020204" pitchFamily="34" charset="-122"/>
                <a:cs typeface="微软雅黑" panose="020B0503020204020204" pitchFamily="34" charset="-122"/>
              </a:rPr>
              <a:t>演化</a:t>
            </a:r>
            <a:endParaRPr lang="en-US" altLang="zh-CN" sz="1400" kern="100" dirty="0">
              <a:ea typeface="微软雅黑" panose="020B0503020204020204" pitchFamily="34" charset="-122"/>
              <a:cs typeface="微软雅黑" panose="020B0503020204020204" pitchFamily="34" charset="-122"/>
            </a:endParaRPr>
          </a:p>
        </p:txBody>
      </p:sp>
      <p:cxnSp>
        <p:nvCxnSpPr>
          <p:cNvPr id="40" name="直接连接符 39">
            <a:extLst>
              <a:ext uri="{FF2B5EF4-FFF2-40B4-BE49-F238E27FC236}">
                <a16:creationId xmlns:a16="http://schemas.microsoft.com/office/drawing/2014/main" id="{90DF0929-E2C5-42A4-B18B-B8BA8A169CAC}"/>
              </a:ext>
            </a:extLst>
          </p:cNvPr>
          <p:cNvCxnSpPr>
            <a:cxnSpLocks/>
          </p:cNvCxnSpPr>
          <p:nvPr/>
        </p:nvCxnSpPr>
        <p:spPr>
          <a:xfrm>
            <a:off x="10378336" y="496089"/>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A3BD1B0B-4BC4-4F0D-B4C7-27E92FC50884}"/>
              </a:ext>
            </a:extLst>
          </p:cNvPr>
          <p:cNvCxnSpPr>
            <a:cxnSpLocks/>
          </p:cNvCxnSpPr>
          <p:nvPr/>
        </p:nvCxnSpPr>
        <p:spPr>
          <a:xfrm flipV="1">
            <a:off x="10378336" y="251596"/>
            <a:ext cx="0" cy="1011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54496BA-01E5-45C9-B50C-DA3AE3DE8332}"/>
              </a:ext>
            </a:extLst>
          </p:cNvPr>
          <p:cNvCxnSpPr>
            <a:cxnSpLocks/>
          </p:cNvCxnSpPr>
          <p:nvPr/>
        </p:nvCxnSpPr>
        <p:spPr>
          <a:xfrm>
            <a:off x="10183893" y="751084"/>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9F888E2-4F9D-4AC7-9CF6-58D71C7A08F6}"/>
              </a:ext>
            </a:extLst>
          </p:cNvPr>
          <p:cNvCxnSpPr>
            <a:cxnSpLocks/>
          </p:cNvCxnSpPr>
          <p:nvPr/>
        </p:nvCxnSpPr>
        <p:spPr>
          <a:xfrm>
            <a:off x="10378336" y="259468"/>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93A3F20C-C7F1-4FF2-A105-F8D7039C4025}"/>
              </a:ext>
            </a:extLst>
          </p:cNvPr>
          <p:cNvCxnSpPr>
            <a:cxnSpLocks/>
          </p:cNvCxnSpPr>
          <p:nvPr/>
        </p:nvCxnSpPr>
        <p:spPr>
          <a:xfrm>
            <a:off x="10378336" y="948108"/>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45F1638-7BCE-4DAD-AEE0-10AE848205D9}"/>
              </a:ext>
            </a:extLst>
          </p:cNvPr>
          <p:cNvCxnSpPr>
            <a:cxnSpLocks/>
          </p:cNvCxnSpPr>
          <p:nvPr/>
        </p:nvCxnSpPr>
        <p:spPr>
          <a:xfrm>
            <a:off x="10378336" y="1262694"/>
            <a:ext cx="1800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5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7140" y="123570"/>
            <a:ext cx="3424844" cy="923330"/>
          </a:xfrm>
          <a:prstGeom prst="rect">
            <a:avLst/>
          </a:prstGeom>
          <a:noFill/>
        </p:spPr>
        <p:txBody>
          <a:bodyPr wrap="square" rtlCol="0">
            <a:spAutoFit/>
          </a:bodyPr>
          <a:lstStyle/>
          <a:p>
            <a:r>
              <a:rPr lang="en-US" altLang="zh-CN" sz="3600" dirty="0"/>
              <a:t>1.2.2 Evolution </a:t>
            </a:r>
          </a:p>
          <a:p>
            <a:r>
              <a:rPr lang="zh-CN" altLang="en-US" dirty="0"/>
              <a:t>演化</a:t>
            </a:r>
          </a:p>
        </p:txBody>
      </p:sp>
      <p:sp>
        <p:nvSpPr>
          <p:cNvPr id="4" name="文本框 3"/>
          <p:cNvSpPr txBox="1"/>
          <p:nvPr/>
        </p:nvSpPr>
        <p:spPr>
          <a:xfrm>
            <a:off x="639894" y="2126285"/>
            <a:ext cx="11560232" cy="260019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t>late 1960s and early 1970s</a:t>
            </a:r>
          </a:p>
          <a:p>
            <a:pPr marL="457200" indent="-457200">
              <a:lnSpc>
                <a:spcPct val="150000"/>
              </a:lnSpc>
              <a:buFont typeface="Arial" panose="020B0604020202020204" pitchFamily="34" charset="0"/>
              <a:buChar char="•"/>
            </a:pPr>
            <a:r>
              <a:rPr lang="en-US" altLang="zh-CN" sz="2800" dirty="0"/>
              <a:t>Several factors came together to create mass tourism.</a:t>
            </a:r>
            <a:endParaRPr lang="zh-CN" altLang="zh-CN" sz="2800" dirty="0"/>
          </a:p>
          <a:p>
            <a:pPr marL="457200" indent="-457200">
              <a:lnSpc>
                <a:spcPct val="150000"/>
              </a:lnSpc>
              <a:buFont typeface="Arial" panose="020B0604020202020204" pitchFamily="34" charset="0"/>
              <a:buChar char="•"/>
            </a:pPr>
            <a:r>
              <a:rPr lang="en-US" altLang="zh-CN" sz="2800" dirty="0"/>
              <a:t>factors come together  </a:t>
            </a:r>
            <a:r>
              <a:rPr lang="zh-CN" altLang="en-US" sz="2800" dirty="0"/>
              <a:t>→</a:t>
            </a:r>
            <a:r>
              <a:rPr lang="en-US" altLang="zh-CN" sz="2800" dirty="0">
                <a:solidFill>
                  <a:srgbClr val="FF0000"/>
                </a:solidFill>
              </a:rPr>
              <a:t>Mass Tourism</a:t>
            </a:r>
          </a:p>
          <a:p>
            <a:pPr marL="457200" indent="-457200">
              <a:lnSpc>
                <a:spcPct val="150000"/>
              </a:lnSpc>
              <a:buFont typeface="Arial" panose="020B0604020202020204" pitchFamily="34" charset="0"/>
              <a:buChar char="•"/>
            </a:pPr>
            <a:endParaRPr lang="zh-CN" altLang="zh-CN" sz="2800" dirty="0">
              <a:solidFill>
                <a:srgbClr val="FF0000"/>
              </a:solidFill>
            </a:endParaRPr>
          </a:p>
        </p:txBody>
      </p:sp>
      <p:sp>
        <p:nvSpPr>
          <p:cNvPr id="29" name="矩形 28">
            <a:extLst>
              <a:ext uri="{FF2B5EF4-FFF2-40B4-BE49-F238E27FC236}">
                <a16:creationId xmlns:a16="http://schemas.microsoft.com/office/drawing/2014/main" id="{863795C9-9472-43F8-B157-AB171224169D}"/>
              </a:ext>
            </a:extLst>
          </p:cNvPr>
          <p:cNvSpPr/>
          <p:nvPr/>
        </p:nvSpPr>
        <p:spPr>
          <a:xfrm>
            <a:off x="8965398" y="577134"/>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31" name="矩形 30">
            <a:extLst>
              <a:ext uri="{FF2B5EF4-FFF2-40B4-BE49-F238E27FC236}">
                <a16:creationId xmlns:a16="http://schemas.microsoft.com/office/drawing/2014/main" id="{E3E51C12-4A0D-400A-A384-6CB86C185E43}"/>
              </a:ext>
            </a:extLst>
          </p:cNvPr>
          <p:cNvSpPr/>
          <p:nvPr/>
        </p:nvSpPr>
        <p:spPr>
          <a:xfrm>
            <a:off x="10558383" y="60803"/>
            <a:ext cx="1641743" cy="3342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32" name="矩形 31">
            <a:extLst>
              <a:ext uri="{FF2B5EF4-FFF2-40B4-BE49-F238E27FC236}">
                <a16:creationId xmlns:a16="http://schemas.microsoft.com/office/drawing/2014/main" id="{71EE96BD-089B-4B20-8BC7-85EFBB53FA5C}"/>
              </a:ext>
            </a:extLst>
          </p:cNvPr>
          <p:cNvSpPr/>
          <p:nvPr/>
        </p:nvSpPr>
        <p:spPr>
          <a:xfrm>
            <a:off x="10558385" y="396115"/>
            <a:ext cx="1627348" cy="290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33" name="矩形 32">
            <a:extLst>
              <a:ext uri="{FF2B5EF4-FFF2-40B4-BE49-F238E27FC236}">
                <a16:creationId xmlns:a16="http://schemas.microsoft.com/office/drawing/2014/main" id="{88E2A3F1-DE12-4A19-AA50-7517A7197C0D}"/>
              </a:ext>
            </a:extLst>
          </p:cNvPr>
          <p:cNvSpPr/>
          <p:nvPr/>
        </p:nvSpPr>
        <p:spPr>
          <a:xfrm>
            <a:off x="10563017" y="695058"/>
            <a:ext cx="1617419" cy="366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存在情况</a:t>
            </a:r>
            <a:endParaRPr lang="zh-CN" altLang="en-US" sz="1400" dirty="0"/>
          </a:p>
        </p:txBody>
      </p:sp>
      <p:sp>
        <p:nvSpPr>
          <p:cNvPr id="34" name="矩形 33">
            <a:extLst>
              <a:ext uri="{FF2B5EF4-FFF2-40B4-BE49-F238E27FC236}">
                <a16:creationId xmlns:a16="http://schemas.microsoft.com/office/drawing/2014/main" id="{9012BC9D-E028-4967-AD0F-04443F96D485}"/>
              </a:ext>
            </a:extLst>
          </p:cNvPr>
          <p:cNvSpPr/>
          <p:nvPr/>
        </p:nvSpPr>
        <p:spPr>
          <a:xfrm>
            <a:off x="10563017" y="1079678"/>
            <a:ext cx="1617419" cy="291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kern="100" dirty="0">
                <a:ea typeface="微软雅黑" panose="020B0503020204020204" pitchFamily="34" charset="-122"/>
                <a:cs typeface="微软雅黑" panose="020B0503020204020204" pitchFamily="34" charset="-122"/>
              </a:rPr>
              <a:t>演化</a:t>
            </a:r>
            <a:endParaRPr lang="en-US" altLang="zh-CN" sz="1400" kern="100" dirty="0">
              <a:ea typeface="微软雅黑" panose="020B0503020204020204" pitchFamily="34" charset="-122"/>
              <a:cs typeface="微软雅黑" panose="020B0503020204020204" pitchFamily="34" charset="-122"/>
            </a:endParaRPr>
          </a:p>
        </p:txBody>
      </p:sp>
      <p:cxnSp>
        <p:nvCxnSpPr>
          <p:cNvPr id="40" name="直接连接符 39">
            <a:extLst>
              <a:ext uri="{FF2B5EF4-FFF2-40B4-BE49-F238E27FC236}">
                <a16:creationId xmlns:a16="http://schemas.microsoft.com/office/drawing/2014/main" id="{BCF316FD-7561-4F6E-B772-43EC1FF672E1}"/>
              </a:ext>
            </a:extLst>
          </p:cNvPr>
          <p:cNvCxnSpPr>
            <a:cxnSpLocks/>
          </p:cNvCxnSpPr>
          <p:nvPr/>
        </p:nvCxnSpPr>
        <p:spPr>
          <a:xfrm>
            <a:off x="10378336" y="544215"/>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2C2FEE8D-F42E-4CFA-8C40-9E897D84E063}"/>
              </a:ext>
            </a:extLst>
          </p:cNvPr>
          <p:cNvCxnSpPr>
            <a:cxnSpLocks/>
          </p:cNvCxnSpPr>
          <p:nvPr/>
        </p:nvCxnSpPr>
        <p:spPr>
          <a:xfrm flipV="1">
            <a:off x="10378336" y="299722"/>
            <a:ext cx="0" cy="1011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598567E-8F8B-4683-8220-0FC162175257}"/>
              </a:ext>
            </a:extLst>
          </p:cNvPr>
          <p:cNvCxnSpPr>
            <a:cxnSpLocks/>
          </p:cNvCxnSpPr>
          <p:nvPr/>
        </p:nvCxnSpPr>
        <p:spPr>
          <a:xfrm>
            <a:off x="10183893" y="703960"/>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4269A2BB-5C55-4A7E-AD57-CA5D93D86B88}"/>
              </a:ext>
            </a:extLst>
          </p:cNvPr>
          <p:cNvCxnSpPr>
            <a:cxnSpLocks/>
          </p:cNvCxnSpPr>
          <p:nvPr/>
        </p:nvCxnSpPr>
        <p:spPr>
          <a:xfrm>
            <a:off x="10378336" y="307594"/>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F715361-95BD-4D7F-9136-E083B77D5298}"/>
              </a:ext>
            </a:extLst>
          </p:cNvPr>
          <p:cNvCxnSpPr>
            <a:cxnSpLocks/>
          </p:cNvCxnSpPr>
          <p:nvPr/>
        </p:nvCxnSpPr>
        <p:spPr>
          <a:xfrm>
            <a:off x="10378336" y="996234"/>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EB61CFF-52C7-4228-894C-1D769EC7E16B}"/>
              </a:ext>
            </a:extLst>
          </p:cNvPr>
          <p:cNvCxnSpPr>
            <a:cxnSpLocks/>
          </p:cNvCxnSpPr>
          <p:nvPr/>
        </p:nvCxnSpPr>
        <p:spPr>
          <a:xfrm>
            <a:off x="10378336" y="1310820"/>
            <a:ext cx="1800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94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80655" y="1729047"/>
            <a:ext cx="9559636" cy="2123658"/>
          </a:xfrm>
          <a:prstGeom prst="rect">
            <a:avLst/>
          </a:prstGeom>
          <a:noFill/>
        </p:spPr>
        <p:txBody>
          <a:bodyPr wrap="square" rtlCol="0">
            <a:spAutoFit/>
          </a:bodyPr>
          <a:lstStyle/>
          <a:p>
            <a:pPr algn="ctr">
              <a:lnSpc>
                <a:spcPct val="150000"/>
              </a:lnSpc>
            </a:pPr>
            <a:r>
              <a:rPr lang="en-US" altLang="zh-CN" sz="4400" b="1" dirty="0"/>
              <a:t>New Tourism</a:t>
            </a:r>
          </a:p>
          <a:p>
            <a:pPr algn="ctr">
              <a:lnSpc>
                <a:spcPct val="150000"/>
              </a:lnSpc>
            </a:pPr>
            <a:r>
              <a:rPr lang="zh-CN" altLang="en-US" sz="4400" b="1" dirty="0"/>
              <a:t>新旅游</a:t>
            </a:r>
            <a:endParaRPr lang="en-US" altLang="zh-CN" sz="4400" b="1" dirty="0"/>
          </a:p>
        </p:txBody>
      </p:sp>
    </p:spTree>
    <p:extLst>
      <p:ext uri="{BB962C8B-B14F-4D97-AF65-F5344CB8AC3E}">
        <p14:creationId xmlns:p14="http://schemas.microsoft.com/office/powerpoint/2010/main" val="43532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1768" y="1479666"/>
            <a:ext cx="8207432"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solidFill>
                  <a:srgbClr val="FF0000"/>
                </a:solidFill>
              </a:rPr>
              <a:t>Old tourism was the logical outcome of key social and economic influences</a:t>
            </a:r>
            <a:r>
              <a:rPr lang="en-US" altLang="zh-CN" sz="2800" dirty="0"/>
              <a:t>. </a:t>
            </a: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en-US" altLang="zh-CN" sz="2800" dirty="0"/>
              <a:t>Today, mass tourism is no longer a common sense. The industry is in crisis as it searches for a new way.</a:t>
            </a:r>
          </a:p>
        </p:txBody>
      </p:sp>
      <p:sp>
        <p:nvSpPr>
          <p:cNvPr id="5" name="文本框 4">
            <a:extLst>
              <a:ext uri="{FF2B5EF4-FFF2-40B4-BE49-F238E27FC236}">
                <a16:creationId xmlns:a16="http://schemas.microsoft.com/office/drawing/2014/main" id="{131D10E0-7753-43EA-8F9E-504FCC5EAF13}"/>
              </a:ext>
            </a:extLst>
          </p:cNvPr>
          <p:cNvSpPr txBox="1"/>
          <p:nvPr/>
        </p:nvSpPr>
        <p:spPr>
          <a:xfrm>
            <a:off x="176461" y="80210"/>
            <a:ext cx="4203839" cy="923330"/>
          </a:xfrm>
          <a:prstGeom prst="rect">
            <a:avLst/>
          </a:prstGeom>
          <a:noFill/>
        </p:spPr>
        <p:txBody>
          <a:bodyPr wrap="square" rtlCol="0">
            <a:spAutoFit/>
          </a:bodyPr>
          <a:lstStyle/>
          <a:p>
            <a:r>
              <a:rPr lang="en-US" altLang="zh-CN" sz="3600" dirty="0"/>
              <a:t>1.2.3 Introduction </a:t>
            </a:r>
          </a:p>
          <a:p>
            <a:r>
              <a:rPr lang="zh-CN" altLang="en-US" dirty="0"/>
              <a:t>介绍</a:t>
            </a:r>
          </a:p>
        </p:txBody>
      </p:sp>
      <p:cxnSp>
        <p:nvCxnSpPr>
          <p:cNvPr id="6" name="直接连接符 5">
            <a:extLst>
              <a:ext uri="{FF2B5EF4-FFF2-40B4-BE49-F238E27FC236}">
                <a16:creationId xmlns:a16="http://schemas.microsoft.com/office/drawing/2014/main" id="{450FA218-51B1-44FD-A71C-A0856A796937}"/>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EBA694BC-829B-4EB5-A4A9-50469E9C2BC3}"/>
              </a:ext>
            </a:extLst>
          </p:cNvPr>
          <p:cNvSpPr/>
          <p:nvPr/>
        </p:nvSpPr>
        <p:spPr>
          <a:xfrm>
            <a:off x="9495426" y="1498133"/>
            <a:ext cx="2704700" cy="5262979"/>
          </a:xfrm>
          <a:prstGeom prst="rect">
            <a:avLst/>
          </a:prstGeom>
        </p:spPr>
        <p:txBody>
          <a:bodyPr wrap="square">
            <a:spAutoFit/>
          </a:bodyPr>
          <a:lstStyle/>
          <a:p>
            <a:r>
              <a:rPr lang="en-US" altLang="zh-CN" sz="2400" dirty="0"/>
              <a:t> logical</a:t>
            </a:r>
          </a:p>
          <a:p>
            <a:r>
              <a:rPr lang="zh-CN" altLang="en-US" sz="2400" dirty="0"/>
              <a:t> </a:t>
            </a:r>
            <a:r>
              <a:rPr lang="en-US" altLang="zh-CN" sz="2400" dirty="0"/>
              <a:t>adj. </a:t>
            </a:r>
            <a:r>
              <a:rPr lang="zh-CN" altLang="en-US" sz="2400" dirty="0"/>
              <a:t>逻辑的</a:t>
            </a:r>
            <a:endParaRPr lang="en-US" altLang="zh-CN" sz="2400" dirty="0"/>
          </a:p>
          <a:p>
            <a:endParaRPr lang="en-US" altLang="zh-CN" sz="2400" dirty="0"/>
          </a:p>
          <a:p>
            <a:r>
              <a:rPr lang="en-US" altLang="zh-CN" sz="2400" dirty="0"/>
              <a:t> outcome</a:t>
            </a:r>
          </a:p>
          <a:p>
            <a:r>
              <a:rPr lang="zh-CN" altLang="en-US" sz="2400" dirty="0"/>
              <a:t> </a:t>
            </a:r>
            <a:r>
              <a:rPr lang="en-US" altLang="zh-CN" sz="2400" dirty="0"/>
              <a:t>n. </a:t>
            </a:r>
            <a:r>
              <a:rPr lang="zh-CN" altLang="en-US" sz="2400" dirty="0"/>
              <a:t>结果</a:t>
            </a:r>
            <a:endParaRPr lang="en-US" altLang="zh-CN" sz="2400" dirty="0"/>
          </a:p>
          <a:p>
            <a:endParaRPr lang="en-US" altLang="zh-CN" sz="2400" dirty="0"/>
          </a:p>
          <a:p>
            <a:r>
              <a:rPr lang="en-US" altLang="zh-CN" sz="2400" dirty="0"/>
              <a:t> </a:t>
            </a:r>
            <a:r>
              <a:rPr lang="en-US" altLang="zh-CN" sz="2400" dirty="0" err="1"/>
              <a:t>mimick</a:t>
            </a:r>
            <a:endParaRPr lang="en-US" altLang="zh-CN" sz="2400" dirty="0"/>
          </a:p>
          <a:p>
            <a:r>
              <a:rPr lang="en-US" altLang="zh-CN" sz="2400" dirty="0"/>
              <a:t> v. </a:t>
            </a:r>
            <a:r>
              <a:rPr lang="zh-CN" altLang="en-US" sz="2400" dirty="0"/>
              <a:t>模仿，仿造</a:t>
            </a:r>
            <a:endParaRPr lang="en-US" altLang="zh-CN" sz="2400" dirty="0"/>
          </a:p>
          <a:p>
            <a:endParaRPr lang="en-US" altLang="zh-CN" sz="2400" dirty="0"/>
          </a:p>
          <a:p>
            <a:r>
              <a:rPr lang="en-US" altLang="zh-CN" sz="2400" dirty="0"/>
              <a:t> manufacturing</a:t>
            </a:r>
          </a:p>
          <a:p>
            <a:r>
              <a:rPr lang="en-US" altLang="zh-CN" sz="2400" dirty="0"/>
              <a:t> adj. </a:t>
            </a:r>
            <a:r>
              <a:rPr lang="zh-CN" altLang="en-US" sz="2400" dirty="0"/>
              <a:t>制造业的</a:t>
            </a:r>
            <a:endParaRPr lang="en-US" altLang="zh-CN" sz="2400" dirty="0"/>
          </a:p>
          <a:p>
            <a:endParaRPr lang="en-US" altLang="zh-CN" sz="2400" dirty="0"/>
          </a:p>
          <a:p>
            <a:r>
              <a:rPr lang="en-US" altLang="zh-CN" sz="2400" dirty="0"/>
              <a:t> crisis</a:t>
            </a:r>
          </a:p>
          <a:p>
            <a:r>
              <a:rPr lang="en-US" altLang="zh-CN" sz="2400" dirty="0"/>
              <a:t> n. </a:t>
            </a:r>
            <a:r>
              <a:rPr lang="zh-CN" altLang="en-US" sz="2400" dirty="0"/>
              <a:t>危机</a:t>
            </a:r>
            <a:endParaRPr lang="en-US" altLang="zh-CN" sz="2400" dirty="0"/>
          </a:p>
        </p:txBody>
      </p:sp>
      <p:sp>
        <p:nvSpPr>
          <p:cNvPr id="8" name="矩形 7">
            <a:extLst>
              <a:ext uri="{FF2B5EF4-FFF2-40B4-BE49-F238E27FC236}">
                <a16:creationId xmlns:a16="http://schemas.microsoft.com/office/drawing/2014/main" id="{E72EAF46-C7F6-44B5-89B7-104BBB7FE4DD}"/>
              </a:ext>
            </a:extLst>
          </p:cNvPr>
          <p:cNvSpPr/>
          <p:nvPr/>
        </p:nvSpPr>
        <p:spPr>
          <a:xfrm>
            <a:off x="7485888" y="497494"/>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大众旅游与新旅游</a:t>
            </a:r>
          </a:p>
        </p:txBody>
      </p:sp>
      <p:sp>
        <p:nvSpPr>
          <p:cNvPr id="9" name="矩形 8">
            <a:extLst>
              <a:ext uri="{FF2B5EF4-FFF2-40B4-BE49-F238E27FC236}">
                <a16:creationId xmlns:a16="http://schemas.microsoft.com/office/drawing/2014/main" id="{B9D9555B-F53C-4E78-9E8F-9F9A507D3770}"/>
              </a:ext>
            </a:extLst>
          </p:cNvPr>
          <p:cNvSpPr/>
          <p:nvPr/>
        </p:nvSpPr>
        <p:spPr>
          <a:xfrm>
            <a:off x="8944827" y="76806"/>
            <a:ext cx="1239066" cy="3658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历史背景</a:t>
            </a:r>
          </a:p>
        </p:txBody>
      </p:sp>
      <p:sp>
        <p:nvSpPr>
          <p:cNvPr id="10" name="矩形 9">
            <a:extLst>
              <a:ext uri="{FF2B5EF4-FFF2-40B4-BE49-F238E27FC236}">
                <a16:creationId xmlns:a16="http://schemas.microsoft.com/office/drawing/2014/main" id="{CD36E72D-2CF5-4D50-A32B-FA63956B599E}"/>
              </a:ext>
            </a:extLst>
          </p:cNvPr>
          <p:cNvSpPr/>
          <p:nvPr/>
        </p:nvSpPr>
        <p:spPr>
          <a:xfrm>
            <a:off x="8945232" y="456617"/>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11" name="矩形 10">
            <a:extLst>
              <a:ext uri="{FF2B5EF4-FFF2-40B4-BE49-F238E27FC236}">
                <a16:creationId xmlns:a16="http://schemas.microsoft.com/office/drawing/2014/main" id="{C0A583C9-F021-4436-A6A0-2766D70DDEFA}"/>
              </a:ext>
            </a:extLst>
          </p:cNvPr>
          <p:cNvSpPr/>
          <p:nvPr/>
        </p:nvSpPr>
        <p:spPr>
          <a:xfrm>
            <a:off x="8952234" y="795828"/>
            <a:ext cx="1241090"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新旅游</a:t>
            </a:r>
          </a:p>
        </p:txBody>
      </p:sp>
      <p:sp>
        <p:nvSpPr>
          <p:cNvPr id="12" name="矩形 11">
            <a:extLst>
              <a:ext uri="{FF2B5EF4-FFF2-40B4-BE49-F238E27FC236}">
                <a16:creationId xmlns:a16="http://schemas.microsoft.com/office/drawing/2014/main" id="{08CAD8B4-02B9-4ED4-9A01-32C6E362057E}"/>
              </a:ext>
            </a:extLst>
          </p:cNvPr>
          <p:cNvSpPr/>
          <p:nvPr/>
        </p:nvSpPr>
        <p:spPr>
          <a:xfrm>
            <a:off x="10558383" y="40815"/>
            <a:ext cx="1641743" cy="334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13" name="矩形 12">
            <a:extLst>
              <a:ext uri="{FF2B5EF4-FFF2-40B4-BE49-F238E27FC236}">
                <a16:creationId xmlns:a16="http://schemas.microsoft.com/office/drawing/2014/main" id="{69CC4236-2FA4-4317-A6B4-36986B987A4D}"/>
              </a:ext>
            </a:extLst>
          </p:cNvPr>
          <p:cNvSpPr/>
          <p:nvPr/>
        </p:nvSpPr>
        <p:spPr>
          <a:xfrm>
            <a:off x="10558385" y="376127"/>
            <a:ext cx="1627348" cy="290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14" name="矩形 13">
            <a:extLst>
              <a:ext uri="{FF2B5EF4-FFF2-40B4-BE49-F238E27FC236}">
                <a16:creationId xmlns:a16="http://schemas.microsoft.com/office/drawing/2014/main" id="{35E253EC-0677-453A-BDAD-990ADDDD17EC}"/>
              </a:ext>
            </a:extLst>
          </p:cNvPr>
          <p:cNvSpPr/>
          <p:nvPr/>
        </p:nvSpPr>
        <p:spPr>
          <a:xfrm>
            <a:off x="10563349" y="865349"/>
            <a:ext cx="1617419" cy="291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CN" altLang="en-US" sz="1400" kern="100" dirty="0">
                <a:ea typeface="微软雅黑" panose="020B0503020204020204" pitchFamily="34" charset="-122"/>
                <a:cs typeface="微软雅黑" panose="020B0503020204020204" pitchFamily="34" charset="-122"/>
              </a:rPr>
              <a:t>条件</a:t>
            </a:r>
            <a:endParaRPr lang="en-US" altLang="zh-CN" sz="1400" kern="100" dirty="0">
              <a:ea typeface="微软雅黑" panose="020B0503020204020204" pitchFamily="34" charset="-122"/>
              <a:cs typeface="微软雅黑" panose="020B0503020204020204" pitchFamily="34" charset="-122"/>
            </a:endParaRPr>
          </a:p>
        </p:txBody>
      </p:sp>
      <p:cxnSp>
        <p:nvCxnSpPr>
          <p:cNvPr id="15" name="直接连接符 14">
            <a:extLst>
              <a:ext uri="{FF2B5EF4-FFF2-40B4-BE49-F238E27FC236}">
                <a16:creationId xmlns:a16="http://schemas.microsoft.com/office/drawing/2014/main" id="{1879BE85-FEBC-4120-98AB-DFE644ADEA4C}"/>
              </a:ext>
            </a:extLst>
          </p:cNvPr>
          <p:cNvCxnSpPr>
            <a:cxnSpLocks/>
          </p:cNvCxnSpPr>
          <p:nvPr/>
        </p:nvCxnSpPr>
        <p:spPr>
          <a:xfrm flipV="1">
            <a:off x="8715639" y="23596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5708B57-B67A-42AE-B7A7-5E24CFF1EF30}"/>
              </a:ext>
            </a:extLst>
          </p:cNvPr>
          <p:cNvCxnSpPr>
            <a:cxnSpLocks/>
          </p:cNvCxnSpPr>
          <p:nvPr/>
        </p:nvCxnSpPr>
        <p:spPr>
          <a:xfrm flipH="1" flipV="1">
            <a:off x="8715640" y="228747"/>
            <a:ext cx="23324" cy="724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B1A5241-7FB9-4B4C-92A5-09B4C5775F97}"/>
              </a:ext>
            </a:extLst>
          </p:cNvPr>
          <p:cNvCxnSpPr>
            <a:cxnSpLocks/>
          </p:cNvCxnSpPr>
          <p:nvPr/>
        </p:nvCxnSpPr>
        <p:spPr>
          <a:xfrm>
            <a:off x="8738966" y="74639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D25D2FE-4801-449A-A97A-E517B67786EC}"/>
              </a:ext>
            </a:extLst>
          </p:cNvPr>
          <p:cNvCxnSpPr>
            <a:cxnSpLocks/>
          </p:cNvCxnSpPr>
          <p:nvPr/>
        </p:nvCxnSpPr>
        <p:spPr>
          <a:xfrm>
            <a:off x="8735793" y="947534"/>
            <a:ext cx="216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DC815E7-C28B-4EE2-B3B5-B0A279F41838}"/>
              </a:ext>
            </a:extLst>
          </p:cNvPr>
          <p:cNvCxnSpPr>
            <a:cxnSpLocks/>
          </p:cNvCxnSpPr>
          <p:nvPr/>
        </p:nvCxnSpPr>
        <p:spPr>
          <a:xfrm>
            <a:off x="8577536" y="68117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AE7C5D0-918A-450E-B900-2F27A065C705}"/>
              </a:ext>
            </a:extLst>
          </p:cNvPr>
          <p:cNvCxnSpPr>
            <a:cxnSpLocks/>
          </p:cNvCxnSpPr>
          <p:nvPr/>
        </p:nvCxnSpPr>
        <p:spPr>
          <a:xfrm>
            <a:off x="10378336" y="524227"/>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11DDC4D-73D8-48B2-B482-F3F3408A7797}"/>
              </a:ext>
            </a:extLst>
          </p:cNvPr>
          <p:cNvCxnSpPr>
            <a:cxnSpLocks/>
          </p:cNvCxnSpPr>
          <p:nvPr/>
        </p:nvCxnSpPr>
        <p:spPr>
          <a:xfrm flipV="1">
            <a:off x="10378336" y="279734"/>
            <a:ext cx="0" cy="696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C878967-2AA8-4219-9A82-FEB374486607}"/>
              </a:ext>
            </a:extLst>
          </p:cNvPr>
          <p:cNvCxnSpPr>
            <a:cxnSpLocks/>
          </p:cNvCxnSpPr>
          <p:nvPr/>
        </p:nvCxnSpPr>
        <p:spPr>
          <a:xfrm>
            <a:off x="10183893" y="865349"/>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062FDA0-BDA3-45E8-927B-459EB73F0478}"/>
              </a:ext>
            </a:extLst>
          </p:cNvPr>
          <p:cNvCxnSpPr>
            <a:cxnSpLocks/>
          </p:cNvCxnSpPr>
          <p:nvPr/>
        </p:nvCxnSpPr>
        <p:spPr>
          <a:xfrm>
            <a:off x="10378336" y="287606"/>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58AC325-3B17-412B-A057-EF3EDFC0DD5C}"/>
              </a:ext>
            </a:extLst>
          </p:cNvPr>
          <p:cNvCxnSpPr>
            <a:cxnSpLocks/>
          </p:cNvCxnSpPr>
          <p:nvPr/>
        </p:nvCxnSpPr>
        <p:spPr>
          <a:xfrm>
            <a:off x="10378336" y="976246"/>
            <a:ext cx="1800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5172075" cy="971550"/>
          </a:xfrm>
        </p:spPr>
        <p:txBody>
          <a:bodyPr>
            <a:normAutofit/>
          </a:bodyPr>
          <a:lstStyle/>
          <a:p>
            <a:r>
              <a:rPr lang="zh-CN" altLang="en-US" sz="4000" dirty="0"/>
              <a:t>考试题型</a:t>
            </a:r>
          </a:p>
        </p:txBody>
      </p:sp>
      <p:graphicFrame>
        <p:nvGraphicFramePr>
          <p:cNvPr id="13" name="表格 12"/>
          <p:cNvGraphicFramePr>
            <a:graphicFrameLocks noGrp="1"/>
          </p:cNvGraphicFramePr>
          <p:nvPr>
            <p:extLst/>
          </p:nvPr>
        </p:nvGraphicFramePr>
        <p:xfrm>
          <a:off x="1037272" y="1128713"/>
          <a:ext cx="9921239" cy="4690591"/>
        </p:xfrm>
        <a:graphic>
          <a:graphicData uri="http://schemas.openxmlformats.org/drawingml/2006/table">
            <a:tbl>
              <a:tblPr firstRow="1" firstCol="1" bandRow="1">
                <a:tableStyleId>{5C22544A-7EE6-4342-B048-85BDC9FD1C3A}</a:tableStyleId>
              </a:tblPr>
              <a:tblGrid>
                <a:gridCol w="1597638">
                  <a:extLst>
                    <a:ext uri="{9D8B030D-6E8A-4147-A177-3AD203B41FA5}">
                      <a16:colId xmlns:a16="http://schemas.microsoft.com/office/drawing/2014/main" val="20000"/>
                    </a:ext>
                  </a:extLst>
                </a:gridCol>
                <a:gridCol w="1597638">
                  <a:extLst>
                    <a:ext uri="{9D8B030D-6E8A-4147-A177-3AD203B41FA5}">
                      <a16:colId xmlns:a16="http://schemas.microsoft.com/office/drawing/2014/main" val="20001"/>
                    </a:ext>
                  </a:extLst>
                </a:gridCol>
                <a:gridCol w="1065091">
                  <a:extLst>
                    <a:ext uri="{9D8B030D-6E8A-4147-A177-3AD203B41FA5}">
                      <a16:colId xmlns:a16="http://schemas.microsoft.com/office/drawing/2014/main" val="20002"/>
                    </a:ext>
                  </a:extLst>
                </a:gridCol>
                <a:gridCol w="2830436">
                  <a:extLst>
                    <a:ext uri="{9D8B030D-6E8A-4147-A177-3AD203B41FA5}">
                      <a16:colId xmlns:a16="http://schemas.microsoft.com/office/drawing/2014/main" val="20003"/>
                    </a:ext>
                  </a:extLst>
                </a:gridCol>
                <a:gridCol w="2830436">
                  <a:extLst>
                    <a:ext uri="{9D8B030D-6E8A-4147-A177-3AD203B41FA5}">
                      <a16:colId xmlns:a16="http://schemas.microsoft.com/office/drawing/2014/main" val="20004"/>
                    </a:ext>
                  </a:extLst>
                </a:gridCol>
              </a:tblGrid>
              <a:tr h="614363">
                <a:tc>
                  <a:txBody>
                    <a:bodyPr/>
                    <a:lstStyle/>
                    <a:p>
                      <a:pPr indent="127000" algn="ctr">
                        <a:lnSpc>
                          <a:spcPts val="1800"/>
                        </a:lnSpc>
                        <a:spcAft>
                          <a:spcPts val="0"/>
                        </a:spcAft>
                      </a:pPr>
                      <a:r>
                        <a:rPr lang="zh-CN" sz="2000" kern="100" dirty="0">
                          <a:effectLst/>
                        </a:rPr>
                        <a:t>类型</a:t>
                      </a:r>
                      <a:endParaRPr lang="zh-CN" sz="2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a:effectLst/>
                        </a:rPr>
                        <a:t>题型</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a:effectLst/>
                        </a:rPr>
                        <a:t>题量</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a:effectLst/>
                        </a:rPr>
                        <a:t>分值</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dirty="0">
                          <a:effectLst/>
                        </a:rPr>
                        <a:t>考点</a:t>
                      </a:r>
                      <a:endParaRPr lang="zh-CN" sz="2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extLst>
                  <a:ext uri="{0D108BD9-81ED-4DB2-BD59-A6C34878D82A}">
                    <a16:rowId xmlns:a16="http://schemas.microsoft.com/office/drawing/2014/main" val="10000"/>
                  </a:ext>
                </a:extLst>
              </a:tr>
              <a:tr h="514350">
                <a:tc rowSpan="3">
                  <a:txBody>
                    <a:bodyPr/>
                    <a:lstStyle/>
                    <a:p>
                      <a:pPr indent="127000" algn="ctr">
                        <a:lnSpc>
                          <a:spcPts val="1800"/>
                        </a:lnSpc>
                        <a:spcAft>
                          <a:spcPts val="0"/>
                        </a:spcAft>
                      </a:pPr>
                      <a:r>
                        <a:rPr lang="zh-CN" sz="2000" kern="100">
                          <a:effectLst/>
                        </a:rPr>
                        <a:t>选择题</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dirty="0">
                          <a:effectLst/>
                        </a:rPr>
                        <a:t>单选题</a:t>
                      </a:r>
                      <a:endParaRPr lang="zh-CN" sz="2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15</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15</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a:effectLst/>
                        </a:rPr>
                        <a:t>书上知识点</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extLst>
                  <a:ext uri="{0D108BD9-81ED-4DB2-BD59-A6C34878D82A}">
                    <a16:rowId xmlns:a16="http://schemas.microsoft.com/office/drawing/2014/main" val="10001"/>
                  </a:ext>
                </a:extLst>
              </a:tr>
              <a:tr h="571500">
                <a:tc vMerge="1">
                  <a:txBody>
                    <a:bodyPr/>
                    <a:lstStyle/>
                    <a:p>
                      <a:endParaRPr lang="zh-CN" altLang="en-US"/>
                    </a:p>
                  </a:txBody>
                  <a:tcPr/>
                </a:tc>
                <a:tc>
                  <a:txBody>
                    <a:bodyPr/>
                    <a:lstStyle/>
                    <a:p>
                      <a:pPr indent="127000" algn="ctr">
                        <a:lnSpc>
                          <a:spcPts val="1800"/>
                        </a:lnSpc>
                        <a:spcAft>
                          <a:spcPts val="0"/>
                        </a:spcAft>
                      </a:pPr>
                      <a:r>
                        <a:rPr lang="zh-CN" sz="2000" kern="100">
                          <a:effectLst/>
                        </a:rPr>
                        <a:t>阅读理解</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10</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20</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a:effectLst/>
                        </a:rPr>
                        <a:t>对旅游题材文章的理解</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extLst>
                  <a:ext uri="{0D108BD9-81ED-4DB2-BD59-A6C34878D82A}">
                    <a16:rowId xmlns:a16="http://schemas.microsoft.com/office/drawing/2014/main" val="10002"/>
                  </a:ext>
                </a:extLst>
              </a:tr>
              <a:tr h="514350">
                <a:tc vMerge="1">
                  <a:txBody>
                    <a:bodyPr/>
                    <a:lstStyle/>
                    <a:p>
                      <a:endParaRPr lang="zh-CN" altLang="en-US"/>
                    </a:p>
                  </a:txBody>
                  <a:tcPr/>
                </a:tc>
                <a:tc>
                  <a:txBody>
                    <a:bodyPr/>
                    <a:lstStyle/>
                    <a:p>
                      <a:pPr indent="127000" algn="ctr">
                        <a:lnSpc>
                          <a:spcPts val="1800"/>
                        </a:lnSpc>
                        <a:spcAft>
                          <a:spcPts val="0"/>
                        </a:spcAft>
                      </a:pPr>
                      <a:r>
                        <a:rPr lang="zh-CN" sz="2000" kern="100" dirty="0">
                          <a:effectLst/>
                        </a:rPr>
                        <a:t>完形填空</a:t>
                      </a:r>
                      <a:endParaRPr lang="zh-CN" sz="2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15</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15</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a:effectLst/>
                        </a:rPr>
                        <a:t>单词和上下文理解</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extLst>
                  <a:ext uri="{0D108BD9-81ED-4DB2-BD59-A6C34878D82A}">
                    <a16:rowId xmlns:a16="http://schemas.microsoft.com/office/drawing/2014/main" val="10003"/>
                  </a:ext>
                </a:extLst>
              </a:tr>
              <a:tr h="585787">
                <a:tc rowSpan="3">
                  <a:txBody>
                    <a:bodyPr/>
                    <a:lstStyle/>
                    <a:p>
                      <a:pPr indent="127000" algn="ctr">
                        <a:lnSpc>
                          <a:spcPts val="1800"/>
                        </a:lnSpc>
                        <a:spcAft>
                          <a:spcPts val="0"/>
                        </a:spcAft>
                      </a:pPr>
                      <a:r>
                        <a:rPr lang="zh-CN" sz="2000" kern="100">
                          <a:effectLst/>
                        </a:rPr>
                        <a:t>非选择题</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altLang="en-US" sz="2000" kern="100" dirty="0">
                          <a:effectLst/>
                        </a:rPr>
                        <a:t>选词</a:t>
                      </a:r>
                      <a:r>
                        <a:rPr lang="zh-CN" sz="2000" kern="100" dirty="0">
                          <a:effectLst/>
                        </a:rPr>
                        <a:t>填空</a:t>
                      </a:r>
                      <a:endParaRPr lang="zh-CN" sz="2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10</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10</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a:effectLst/>
                        </a:rPr>
                        <a:t>重要词汇</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extLst>
                  <a:ext uri="{0D108BD9-81ED-4DB2-BD59-A6C34878D82A}">
                    <a16:rowId xmlns:a16="http://schemas.microsoft.com/office/drawing/2014/main" val="10004"/>
                  </a:ext>
                </a:extLst>
              </a:tr>
              <a:tr h="693195">
                <a:tc vMerge="1">
                  <a:txBody>
                    <a:bodyPr/>
                    <a:lstStyle/>
                    <a:p>
                      <a:endParaRPr lang="zh-CN" altLang="en-US"/>
                    </a:p>
                  </a:txBody>
                  <a:tcPr/>
                </a:tc>
                <a:tc>
                  <a:txBody>
                    <a:bodyPr/>
                    <a:lstStyle/>
                    <a:p>
                      <a:pPr indent="127000" algn="ctr">
                        <a:lnSpc>
                          <a:spcPts val="1800"/>
                        </a:lnSpc>
                        <a:spcAft>
                          <a:spcPts val="0"/>
                        </a:spcAft>
                      </a:pPr>
                      <a:r>
                        <a:rPr lang="zh-CN" sz="2000" kern="100">
                          <a:effectLst/>
                        </a:rPr>
                        <a:t>短语翻译</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20</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20</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a:effectLst/>
                        </a:rPr>
                        <a:t>英译汉和汉译英</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extLst>
                  <a:ext uri="{0D108BD9-81ED-4DB2-BD59-A6C34878D82A}">
                    <a16:rowId xmlns:a16="http://schemas.microsoft.com/office/drawing/2014/main" val="10005"/>
                  </a:ext>
                </a:extLst>
              </a:tr>
              <a:tr h="692693">
                <a:tc vMerge="1">
                  <a:txBody>
                    <a:bodyPr/>
                    <a:lstStyle/>
                    <a:p>
                      <a:endParaRPr lang="zh-CN" altLang="en-US"/>
                    </a:p>
                  </a:txBody>
                  <a:tcPr/>
                </a:tc>
                <a:tc>
                  <a:txBody>
                    <a:bodyPr/>
                    <a:lstStyle/>
                    <a:p>
                      <a:pPr indent="127000" algn="ctr">
                        <a:lnSpc>
                          <a:spcPts val="1800"/>
                        </a:lnSpc>
                        <a:spcAft>
                          <a:spcPts val="0"/>
                        </a:spcAft>
                      </a:pPr>
                      <a:r>
                        <a:rPr lang="zh-CN" sz="2000" kern="100">
                          <a:effectLst/>
                        </a:rPr>
                        <a:t>短文翻译</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2</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20</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a:effectLst/>
                        </a:rPr>
                        <a:t>英译汉</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extLst>
                  <a:ext uri="{0D108BD9-81ED-4DB2-BD59-A6C34878D82A}">
                    <a16:rowId xmlns:a16="http://schemas.microsoft.com/office/drawing/2014/main" val="10006"/>
                  </a:ext>
                </a:extLst>
              </a:tr>
              <a:tr h="504353">
                <a:tc>
                  <a:txBody>
                    <a:bodyPr/>
                    <a:lstStyle/>
                    <a:p>
                      <a:pPr indent="127000" algn="ctr">
                        <a:lnSpc>
                          <a:spcPts val="1800"/>
                        </a:lnSpc>
                        <a:spcAft>
                          <a:spcPts val="0"/>
                        </a:spcAft>
                      </a:pPr>
                      <a:r>
                        <a:rPr lang="zh-CN" sz="2000" kern="100">
                          <a:effectLst/>
                        </a:rPr>
                        <a:t>总计</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a:effectLst/>
                        </a:rPr>
                        <a:t>六类</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72</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en-US" sz="2000" kern="100">
                          <a:effectLst/>
                        </a:rPr>
                        <a:t>100</a:t>
                      </a:r>
                      <a:endParaRPr lang="zh-CN" sz="20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indent="127000" algn="ctr">
                        <a:lnSpc>
                          <a:spcPts val="1800"/>
                        </a:lnSpc>
                        <a:spcAft>
                          <a:spcPts val="0"/>
                        </a:spcAft>
                      </a:pPr>
                      <a:r>
                        <a:rPr lang="zh-CN" sz="2000" kern="100" dirty="0">
                          <a:effectLst/>
                        </a:rPr>
                        <a:t>——</a:t>
                      </a:r>
                      <a:endParaRPr lang="zh-CN" sz="2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78539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0419" y="64168"/>
            <a:ext cx="3882190" cy="923330"/>
          </a:xfrm>
          <a:prstGeom prst="rect">
            <a:avLst/>
          </a:prstGeom>
          <a:noFill/>
        </p:spPr>
        <p:txBody>
          <a:bodyPr wrap="square" rtlCol="0">
            <a:spAutoFit/>
          </a:bodyPr>
          <a:lstStyle/>
          <a:p>
            <a:r>
              <a:rPr lang="en-US" altLang="zh-CN" sz="3600" dirty="0"/>
              <a:t>1.2.3 Introduction </a:t>
            </a:r>
          </a:p>
          <a:p>
            <a:r>
              <a:rPr lang="zh-CN" altLang="en-US" dirty="0"/>
              <a:t>介绍</a:t>
            </a:r>
          </a:p>
        </p:txBody>
      </p:sp>
      <p:sp>
        <p:nvSpPr>
          <p:cNvPr id="4" name="文本框 3"/>
          <p:cNvSpPr txBox="1"/>
          <p:nvPr/>
        </p:nvSpPr>
        <p:spPr>
          <a:xfrm>
            <a:off x="469847" y="1482771"/>
            <a:ext cx="9025579" cy="3570208"/>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solidFill>
                  <a:srgbClr val="FF0000"/>
                </a:solidFill>
              </a:rPr>
              <a:t>New consumers </a:t>
            </a:r>
            <a:r>
              <a:rPr lang="en-US" altLang="zh-CN" sz="2400" dirty="0"/>
              <a:t>and </a:t>
            </a:r>
            <a:r>
              <a:rPr lang="en-US" altLang="zh-CN" sz="2400" dirty="0">
                <a:solidFill>
                  <a:srgbClr val="FF0000"/>
                </a:solidFill>
              </a:rPr>
              <a:t>new technologies </a:t>
            </a:r>
            <a:r>
              <a:rPr lang="en-US" altLang="zh-CN" sz="2400" dirty="0"/>
              <a:t>are especially important forces driving the new tourism.</a:t>
            </a:r>
          </a:p>
          <a:p>
            <a:r>
              <a:rPr lang="en-US" altLang="zh-CN" sz="2400" dirty="0"/>
              <a:t>	</a:t>
            </a:r>
            <a:r>
              <a:rPr lang="zh-CN" altLang="en-US" sz="2400" dirty="0">
                <a:solidFill>
                  <a:srgbClr val="FF0000"/>
                </a:solidFill>
              </a:rPr>
              <a:t>新消费者</a:t>
            </a:r>
            <a:r>
              <a:rPr lang="zh-CN" altLang="zh-CN" sz="2400" dirty="0"/>
              <a:t>和</a:t>
            </a:r>
            <a:r>
              <a:rPr lang="zh-CN" altLang="zh-CN" sz="2400" dirty="0">
                <a:solidFill>
                  <a:srgbClr val="FF0000"/>
                </a:solidFill>
              </a:rPr>
              <a:t>新技术</a:t>
            </a:r>
            <a:r>
              <a:rPr lang="zh-CN" altLang="zh-CN" sz="2400" dirty="0"/>
              <a:t>是驱动新旅游业的特别重要力量</a:t>
            </a:r>
            <a:endParaRPr lang="en-US" altLang="zh-CN" sz="2400" dirty="0"/>
          </a:p>
          <a:p>
            <a:endParaRPr lang="en-US" altLang="zh-CN" sz="1600" dirty="0"/>
          </a:p>
          <a:p>
            <a:pPr marL="457200" indent="-457200">
              <a:buFont typeface="Arial" panose="020B0604020202020204" pitchFamily="34" charset="0"/>
              <a:buChar char="•"/>
            </a:pPr>
            <a:r>
              <a:rPr lang="en-US" altLang="zh-CN" sz="2400" dirty="0">
                <a:solidFill>
                  <a:srgbClr val="FF0000"/>
                </a:solidFill>
              </a:rPr>
              <a:t>New consumers </a:t>
            </a:r>
            <a:r>
              <a:rPr lang="en-US" altLang="zh-CN" sz="2400" dirty="0"/>
              <a:t>are dictating the pace and direction of changes in the industry.</a:t>
            </a:r>
          </a:p>
          <a:p>
            <a:r>
              <a:rPr lang="en-US" altLang="zh-CN" sz="2400" dirty="0"/>
              <a:t>	</a:t>
            </a:r>
            <a:r>
              <a:rPr lang="zh-CN" altLang="zh-CN" sz="2400" dirty="0">
                <a:solidFill>
                  <a:srgbClr val="FF0000"/>
                </a:solidFill>
              </a:rPr>
              <a:t>新消费者</a:t>
            </a:r>
            <a:r>
              <a:rPr lang="zh-CN" altLang="zh-CN" sz="2400" dirty="0"/>
              <a:t>决定行业变化的步伐和方向</a:t>
            </a:r>
            <a:endParaRPr lang="en-US" altLang="zh-CN" sz="2400" dirty="0"/>
          </a:p>
          <a:p>
            <a:endParaRPr lang="en-US" altLang="zh-CN" dirty="0"/>
          </a:p>
          <a:p>
            <a:pPr marL="457200" indent="-457200">
              <a:buFont typeface="Arial" panose="020B0604020202020204" pitchFamily="34" charset="0"/>
              <a:buChar char="•"/>
            </a:pPr>
            <a:r>
              <a:rPr lang="en-US" altLang="zh-CN" sz="2400" dirty="0">
                <a:solidFill>
                  <a:srgbClr val="FF0000"/>
                </a:solidFill>
              </a:rPr>
              <a:t>New technology </a:t>
            </a:r>
            <a:r>
              <a:rPr lang="en-US" altLang="zh-CN" sz="2400" dirty="0"/>
              <a:t>provides the flexibility to move with the market.</a:t>
            </a:r>
          </a:p>
          <a:p>
            <a:r>
              <a:rPr lang="en-US" altLang="zh-CN" sz="2400" dirty="0"/>
              <a:t>	</a:t>
            </a:r>
            <a:r>
              <a:rPr lang="zh-CN" altLang="en-US" sz="2400" dirty="0">
                <a:solidFill>
                  <a:srgbClr val="FF0000"/>
                </a:solidFill>
              </a:rPr>
              <a:t>新</a:t>
            </a:r>
            <a:r>
              <a:rPr lang="zh-CN" altLang="zh-CN" sz="2400" dirty="0">
                <a:solidFill>
                  <a:srgbClr val="FF0000"/>
                </a:solidFill>
              </a:rPr>
              <a:t>技术</a:t>
            </a:r>
            <a:r>
              <a:rPr lang="zh-CN" altLang="zh-CN" sz="2400" dirty="0"/>
              <a:t>提供了与市场一起移动的灵活性</a:t>
            </a:r>
          </a:p>
        </p:txBody>
      </p:sp>
      <p:sp>
        <p:nvSpPr>
          <p:cNvPr id="5" name="矩形 4">
            <a:extLst>
              <a:ext uri="{FF2B5EF4-FFF2-40B4-BE49-F238E27FC236}">
                <a16:creationId xmlns:a16="http://schemas.microsoft.com/office/drawing/2014/main" id="{D9323297-1E05-4151-9CCD-504129C8B0AA}"/>
              </a:ext>
            </a:extLst>
          </p:cNvPr>
          <p:cNvSpPr/>
          <p:nvPr/>
        </p:nvSpPr>
        <p:spPr>
          <a:xfrm>
            <a:off x="7485888" y="497494"/>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大众旅游与新旅游</a:t>
            </a:r>
          </a:p>
        </p:txBody>
      </p:sp>
      <p:sp>
        <p:nvSpPr>
          <p:cNvPr id="6" name="矩形 5">
            <a:extLst>
              <a:ext uri="{FF2B5EF4-FFF2-40B4-BE49-F238E27FC236}">
                <a16:creationId xmlns:a16="http://schemas.microsoft.com/office/drawing/2014/main" id="{674D7657-4318-456E-9DD6-B881B212F08D}"/>
              </a:ext>
            </a:extLst>
          </p:cNvPr>
          <p:cNvSpPr/>
          <p:nvPr/>
        </p:nvSpPr>
        <p:spPr>
          <a:xfrm>
            <a:off x="8944827" y="76806"/>
            <a:ext cx="1239066" cy="3658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历史背景</a:t>
            </a:r>
          </a:p>
        </p:txBody>
      </p:sp>
      <p:sp>
        <p:nvSpPr>
          <p:cNvPr id="7" name="矩形 6">
            <a:extLst>
              <a:ext uri="{FF2B5EF4-FFF2-40B4-BE49-F238E27FC236}">
                <a16:creationId xmlns:a16="http://schemas.microsoft.com/office/drawing/2014/main" id="{AD8B7C33-5D71-4E16-9EEB-A08199010889}"/>
              </a:ext>
            </a:extLst>
          </p:cNvPr>
          <p:cNvSpPr/>
          <p:nvPr/>
        </p:nvSpPr>
        <p:spPr>
          <a:xfrm>
            <a:off x="8945232" y="456617"/>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8" name="矩形 7">
            <a:extLst>
              <a:ext uri="{FF2B5EF4-FFF2-40B4-BE49-F238E27FC236}">
                <a16:creationId xmlns:a16="http://schemas.microsoft.com/office/drawing/2014/main" id="{2EB963DF-5EE3-4B25-93CC-15174177F5FB}"/>
              </a:ext>
            </a:extLst>
          </p:cNvPr>
          <p:cNvSpPr/>
          <p:nvPr/>
        </p:nvSpPr>
        <p:spPr>
          <a:xfrm>
            <a:off x="8952234" y="795828"/>
            <a:ext cx="1241090"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新旅游</a:t>
            </a:r>
          </a:p>
        </p:txBody>
      </p:sp>
      <p:sp>
        <p:nvSpPr>
          <p:cNvPr id="9" name="矩形 8">
            <a:extLst>
              <a:ext uri="{FF2B5EF4-FFF2-40B4-BE49-F238E27FC236}">
                <a16:creationId xmlns:a16="http://schemas.microsoft.com/office/drawing/2014/main" id="{745284B7-5A61-48E6-AEFC-1EF23546D064}"/>
              </a:ext>
            </a:extLst>
          </p:cNvPr>
          <p:cNvSpPr/>
          <p:nvPr/>
        </p:nvSpPr>
        <p:spPr>
          <a:xfrm>
            <a:off x="10558383" y="40815"/>
            <a:ext cx="1641743" cy="334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10" name="矩形 9">
            <a:extLst>
              <a:ext uri="{FF2B5EF4-FFF2-40B4-BE49-F238E27FC236}">
                <a16:creationId xmlns:a16="http://schemas.microsoft.com/office/drawing/2014/main" id="{73973CD8-98A5-4861-B507-80AB51F1DFA1}"/>
              </a:ext>
            </a:extLst>
          </p:cNvPr>
          <p:cNvSpPr/>
          <p:nvPr/>
        </p:nvSpPr>
        <p:spPr>
          <a:xfrm>
            <a:off x="10558385" y="376127"/>
            <a:ext cx="1627348" cy="290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11" name="矩形 10">
            <a:extLst>
              <a:ext uri="{FF2B5EF4-FFF2-40B4-BE49-F238E27FC236}">
                <a16:creationId xmlns:a16="http://schemas.microsoft.com/office/drawing/2014/main" id="{1B53669F-1655-4734-AAA5-B75F60D3CDD9}"/>
              </a:ext>
            </a:extLst>
          </p:cNvPr>
          <p:cNvSpPr/>
          <p:nvPr/>
        </p:nvSpPr>
        <p:spPr>
          <a:xfrm>
            <a:off x="10563349" y="865349"/>
            <a:ext cx="1617419" cy="291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CN" altLang="en-US" sz="1400" kern="100" dirty="0">
                <a:ea typeface="微软雅黑" panose="020B0503020204020204" pitchFamily="34" charset="-122"/>
                <a:cs typeface="微软雅黑" panose="020B0503020204020204" pitchFamily="34" charset="-122"/>
              </a:rPr>
              <a:t>条件</a:t>
            </a:r>
            <a:endParaRPr lang="en-US" altLang="zh-CN" sz="1400" kern="100" dirty="0">
              <a:ea typeface="微软雅黑" panose="020B0503020204020204" pitchFamily="34" charset="-122"/>
              <a:cs typeface="微软雅黑" panose="020B0503020204020204" pitchFamily="34" charset="-122"/>
            </a:endParaRPr>
          </a:p>
        </p:txBody>
      </p:sp>
      <p:cxnSp>
        <p:nvCxnSpPr>
          <p:cNvPr id="12" name="直接连接符 11">
            <a:extLst>
              <a:ext uri="{FF2B5EF4-FFF2-40B4-BE49-F238E27FC236}">
                <a16:creationId xmlns:a16="http://schemas.microsoft.com/office/drawing/2014/main" id="{4C777D21-9310-46BA-B39D-E568CA3A8171}"/>
              </a:ext>
            </a:extLst>
          </p:cNvPr>
          <p:cNvCxnSpPr>
            <a:cxnSpLocks/>
          </p:cNvCxnSpPr>
          <p:nvPr/>
        </p:nvCxnSpPr>
        <p:spPr>
          <a:xfrm flipV="1">
            <a:off x="8715639" y="23596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DAEA82-E9F0-4297-AF3B-B357F1FD5C29}"/>
              </a:ext>
            </a:extLst>
          </p:cNvPr>
          <p:cNvCxnSpPr>
            <a:cxnSpLocks/>
          </p:cNvCxnSpPr>
          <p:nvPr/>
        </p:nvCxnSpPr>
        <p:spPr>
          <a:xfrm flipH="1" flipV="1">
            <a:off x="8715640" y="228747"/>
            <a:ext cx="23324" cy="724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0C81E07-AD84-4CF6-B275-DF4E07A07D8F}"/>
              </a:ext>
            </a:extLst>
          </p:cNvPr>
          <p:cNvCxnSpPr>
            <a:cxnSpLocks/>
          </p:cNvCxnSpPr>
          <p:nvPr/>
        </p:nvCxnSpPr>
        <p:spPr>
          <a:xfrm>
            <a:off x="8738966" y="74639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8ECAAFE-8FB9-41C5-AFBC-D9F97CC18A99}"/>
              </a:ext>
            </a:extLst>
          </p:cNvPr>
          <p:cNvCxnSpPr>
            <a:cxnSpLocks/>
          </p:cNvCxnSpPr>
          <p:nvPr/>
        </p:nvCxnSpPr>
        <p:spPr>
          <a:xfrm>
            <a:off x="8735793" y="947534"/>
            <a:ext cx="216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9C09733-D030-42FD-A69E-7BE9B0C6FBB0}"/>
              </a:ext>
            </a:extLst>
          </p:cNvPr>
          <p:cNvCxnSpPr>
            <a:cxnSpLocks/>
          </p:cNvCxnSpPr>
          <p:nvPr/>
        </p:nvCxnSpPr>
        <p:spPr>
          <a:xfrm>
            <a:off x="8577536" y="68117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936B2DC-CD42-4573-98F0-2E1232B1FED0}"/>
              </a:ext>
            </a:extLst>
          </p:cNvPr>
          <p:cNvCxnSpPr>
            <a:cxnSpLocks/>
          </p:cNvCxnSpPr>
          <p:nvPr/>
        </p:nvCxnSpPr>
        <p:spPr>
          <a:xfrm>
            <a:off x="10378336" y="524227"/>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C026C17-9289-4332-AA93-E7EE5007EBC3}"/>
              </a:ext>
            </a:extLst>
          </p:cNvPr>
          <p:cNvCxnSpPr>
            <a:cxnSpLocks/>
          </p:cNvCxnSpPr>
          <p:nvPr/>
        </p:nvCxnSpPr>
        <p:spPr>
          <a:xfrm flipV="1">
            <a:off x="10378336" y="279734"/>
            <a:ext cx="0" cy="696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15B8750-0366-4231-B2E2-BAA03CCC7A5F}"/>
              </a:ext>
            </a:extLst>
          </p:cNvPr>
          <p:cNvCxnSpPr>
            <a:cxnSpLocks/>
          </p:cNvCxnSpPr>
          <p:nvPr/>
        </p:nvCxnSpPr>
        <p:spPr>
          <a:xfrm>
            <a:off x="10183893" y="865349"/>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6972056-6F52-498E-932B-193A5C3AC938}"/>
              </a:ext>
            </a:extLst>
          </p:cNvPr>
          <p:cNvCxnSpPr>
            <a:cxnSpLocks/>
          </p:cNvCxnSpPr>
          <p:nvPr/>
        </p:nvCxnSpPr>
        <p:spPr>
          <a:xfrm>
            <a:off x="10378336" y="287606"/>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C430451-B21F-4AF1-9D00-6C181B3327A4}"/>
              </a:ext>
            </a:extLst>
          </p:cNvPr>
          <p:cNvCxnSpPr>
            <a:cxnSpLocks/>
          </p:cNvCxnSpPr>
          <p:nvPr/>
        </p:nvCxnSpPr>
        <p:spPr>
          <a:xfrm>
            <a:off x="10378336" y="976246"/>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21820B1-BE37-4EE4-9D8A-47010138A40A}"/>
              </a:ext>
            </a:extLst>
          </p:cNvPr>
          <p:cNvCxnSpPr/>
          <p:nvPr/>
        </p:nvCxnSpPr>
        <p:spPr>
          <a:xfrm>
            <a:off x="947585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C169A4BE-DC7C-49E6-9D72-CFA936D982D4}"/>
              </a:ext>
            </a:extLst>
          </p:cNvPr>
          <p:cNvSpPr/>
          <p:nvPr/>
        </p:nvSpPr>
        <p:spPr>
          <a:xfrm>
            <a:off x="9543552" y="1498133"/>
            <a:ext cx="2704700" cy="4524315"/>
          </a:xfrm>
          <a:prstGeom prst="rect">
            <a:avLst/>
          </a:prstGeom>
        </p:spPr>
        <p:txBody>
          <a:bodyPr wrap="square">
            <a:spAutoFit/>
          </a:bodyPr>
          <a:lstStyle/>
          <a:p>
            <a:r>
              <a:rPr lang="en-US" altLang="zh-CN" sz="2400" dirty="0"/>
              <a:t> consumer</a:t>
            </a:r>
          </a:p>
          <a:p>
            <a:r>
              <a:rPr lang="zh-CN" altLang="en-US" sz="2400" dirty="0"/>
              <a:t> </a:t>
            </a:r>
            <a:r>
              <a:rPr lang="en-US" altLang="zh-CN" sz="2400" dirty="0"/>
              <a:t>n. </a:t>
            </a:r>
            <a:r>
              <a:rPr lang="zh-CN" altLang="en-US" sz="2400" dirty="0"/>
              <a:t>消费者</a:t>
            </a:r>
            <a:endParaRPr lang="en-US" altLang="zh-CN" sz="2400" dirty="0"/>
          </a:p>
          <a:p>
            <a:endParaRPr lang="en-US" altLang="zh-CN" sz="2400" dirty="0"/>
          </a:p>
          <a:p>
            <a:r>
              <a:rPr lang="en-US" altLang="zh-CN" sz="2400" dirty="0"/>
              <a:t> technology</a:t>
            </a:r>
          </a:p>
          <a:p>
            <a:r>
              <a:rPr lang="zh-CN" altLang="en-US" sz="2400" dirty="0"/>
              <a:t> </a:t>
            </a:r>
            <a:r>
              <a:rPr lang="en-US" altLang="zh-CN" sz="2400" dirty="0"/>
              <a:t>n. </a:t>
            </a:r>
            <a:r>
              <a:rPr lang="zh-CN" altLang="en-US" sz="2400" dirty="0"/>
              <a:t>技术</a:t>
            </a:r>
            <a:endParaRPr lang="en-US" altLang="zh-CN" sz="2400" dirty="0"/>
          </a:p>
          <a:p>
            <a:endParaRPr lang="en-US" altLang="zh-CN" sz="2400" dirty="0"/>
          </a:p>
          <a:p>
            <a:r>
              <a:rPr lang="en-US" altLang="zh-CN" sz="2400" dirty="0"/>
              <a:t> dictate</a:t>
            </a:r>
          </a:p>
          <a:p>
            <a:r>
              <a:rPr lang="en-US" altLang="zh-CN" sz="2400" dirty="0"/>
              <a:t> v. </a:t>
            </a:r>
            <a:r>
              <a:rPr lang="zh-CN" altLang="en-US" sz="2400" dirty="0"/>
              <a:t>决定，支配</a:t>
            </a:r>
            <a:endParaRPr lang="en-US" altLang="zh-CN" sz="2400" dirty="0"/>
          </a:p>
          <a:p>
            <a:endParaRPr lang="en-US" altLang="zh-CN" sz="2400" dirty="0"/>
          </a:p>
          <a:p>
            <a:r>
              <a:rPr lang="en-US" altLang="zh-CN" sz="2400" dirty="0"/>
              <a:t> flexibility</a:t>
            </a:r>
          </a:p>
          <a:p>
            <a:r>
              <a:rPr lang="en-US" altLang="zh-CN" sz="2400" dirty="0"/>
              <a:t> n. </a:t>
            </a:r>
            <a:r>
              <a:rPr lang="zh-CN" altLang="en-US" sz="2400" dirty="0"/>
              <a:t>灵活性</a:t>
            </a:r>
            <a:endParaRPr lang="en-US" altLang="zh-CN" sz="2400" dirty="0"/>
          </a:p>
          <a:p>
            <a:endParaRPr lang="en-US" altLang="zh-CN" sz="2400" dirty="0"/>
          </a:p>
        </p:txBody>
      </p:sp>
    </p:spTree>
    <p:extLst>
      <p:ext uri="{BB962C8B-B14F-4D97-AF65-F5344CB8AC3E}">
        <p14:creationId xmlns:p14="http://schemas.microsoft.com/office/powerpoint/2010/main" val="365231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0419" y="80210"/>
            <a:ext cx="4427622" cy="923330"/>
          </a:xfrm>
          <a:prstGeom prst="rect">
            <a:avLst/>
          </a:prstGeom>
          <a:noFill/>
        </p:spPr>
        <p:txBody>
          <a:bodyPr wrap="square" rtlCol="0">
            <a:spAutoFit/>
          </a:bodyPr>
          <a:lstStyle/>
          <a:p>
            <a:r>
              <a:rPr lang="en-US" altLang="zh-CN" sz="3600" dirty="0"/>
              <a:t>1.2.3 Introduction </a:t>
            </a:r>
          </a:p>
          <a:p>
            <a:r>
              <a:rPr lang="zh-CN" altLang="en-US" dirty="0"/>
              <a:t>介绍</a:t>
            </a:r>
          </a:p>
        </p:txBody>
      </p:sp>
      <p:sp>
        <p:nvSpPr>
          <p:cNvPr id="4" name="文本框 3"/>
          <p:cNvSpPr txBox="1"/>
          <p:nvPr/>
        </p:nvSpPr>
        <p:spPr>
          <a:xfrm>
            <a:off x="435946" y="1758149"/>
            <a:ext cx="11744822" cy="3108543"/>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solidFill>
                  <a:srgbClr val="FF0000"/>
                </a:solidFill>
              </a:rPr>
              <a:t>Five main impulses(</a:t>
            </a:r>
            <a:r>
              <a:rPr lang="zh-CN" altLang="en-US" sz="2800" dirty="0">
                <a:solidFill>
                  <a:srgbClr val="FF0000"/>
                </a:solidFill>
              </a:rPr>
              <a:t>推动</a:t>
            </a:r>
            <a:r>
              <a:rPr lang="en-US" altLang="zh-CN" sz="2800" dirty="0">
                <a:solidFill>
                  <a:srgbClr val="FF0000"/>
                </a:solidFill>
              </a:rPr>
              <a:t>) driving the new tourism</a:t>
            </a:r>
            <a:r>
              <a:rPr lang="zh-CN" altLang="en-US" sz="2800" dirty="0"/>
              <a:t>：</a:t>
            </a:r>
            <a:endParaRPr lang="en-US" altLang="zh-CN" sz="2800" dirty="0"/>
          </a:p>
          <a:p>
            <a:endParaRPr lang="zh-CN" altLang="zh-CN" sz="2800" dirty="0"/>
          </a:p>
          <a:p>
            <a:pPr marL="971550" lvl="1" indent="-514350">
              <a:buFont typeface="+mj-ea"/>
              <a:buAutoNum type="circleNumDbPlain"/>
            </a:pPr>
            <a:r>
              <a:rPr lang="en-US" altLang="zh-CN" sz="2800" dirty="0"/>
              <a:t>new consumers						</a:t>
            </a:r>
            <a:r>
              <a:rPr lang="zh-CN" altLang="zh-CN" sz="2800" dirty="0"/>
              <a:t>新消费者</a:t>
            </a:r>
          </a:p>
          <a:p>
            <a:pPr marL="971550" lvl="1" indent="-514350">
              <a:buFont typeface="+mj-ea"/>
              <a:buAutoNum type="circleNumDbPlain"/>
            </a:pPr>
            <a:r>
              <a:rPr lang="en-US" altLang="zh-CN" sz="2800" dirty="0"/>
              <a:t>new technologies						</a:t>
            </a:r>
            <a:r>
              <a:rPr lang="zh-CN" altLang="zh-CN" sz="2800" dirty="0"/>
              <a:t>新技术</a:t>
            </a:r>
            <a:endParaRPr lang="en-US" altLang="zh-CN" sz="2800" dirty="0"/>
          </a:p>
          <a:p>
            <a:pPr marL="971550" lvl="1" indent="-514350">
              <a:buFont typeface="+mj-ea"/>
              <a:buAutoNum type="circleNumDbPlain"/>
            </a:pPr>
            <a:r>
              <a:rPr lang="en-US" altLang="zh-CN" sz="2800" dirty="0"/>
              <a:t>new production practices				</a:t>
            </a:r>
            <a:r>
              <a:rPr lang="zh-CN" altLang="zh-CN" sz="2800" dirty="0"/>
              <a:t>新的生产实践</a:t>
            </a:r>
            <a:endParaRPr lang="en-US" altLang="zh-CN" sz="2800" dirty="0"/>
          </a:p>
          <a:p>
            <a:pPr marL="971550" lvl="1" indent="-514350">
              <a:buFont typeface="+mj-ea"/>
              <a:buAutoNum type="circleNumDbPlain"/>
            </a:pPr>
            <a:r>
              <a:rPr lang="en-US" altLang="zh-CN" sz="2800" dirty="0"/>
              <a:t>new management techniques				</a:t>
            </a:r>
            <a:r>
              <a:rPr lang="zh-CN" altLang="zh-CN" sz="2800" dirty="0"/>
              <a:t>新的管理技巧</a:t>
            </a:r>
          </a:p>
          <a:p>
            <a:pPr marL="971550" lvl="1" indent="-514350">
              <a:buFont typeface="+mj-ea"/>
              <a:buAutoNum type="circleNumDbPlain"/>
            </a:pPr>
            <a:r>
              <a:rPr lang="en-US" altLang="zh-CN" sz="2800" dirty="0"/>
              <a:t>changes in the industry's frame conditions	</a:t>
            </a:r>
            <a:r>
              <a:rPr lang="zh-CN" altLang="zh-CN" sz="2800" dirty="0"/>
              <a:t>行业框架条件的变化</a:t>
            </a:r>
          </a:p>
        </p:txBody>
      </p:sp>
      <p:sp>
        <p:nvSpPr>
          <p:cNvPr id="5" name="矩形 4">
            <a:extLst>
              <a:ext uri="{FF2B5EF4-FFF2-40B4-BE49-F238E27FC236}">
                <a16:creationId xmlns:a16="http://schemas.microsoft.com/office/drawing/2014/main" id="{883F08C4-3CCA-49A4-8514-C9AC9D4A63B5}"/>
              </a:ext>
            </a:extLst>
          </p:cNvPr>
          <p:cNvSpPr/>
          <p:nvPr/>
        </p:nvSpPr>
        <p:spPr>
          <a:xfrm>
            <a:off x="7485888" y="497494"/>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大众旅游与新旅游</a:t>
            </a:r>
          </a:p>
        </p:txBody>
      </p:sp>
      <p:sp>
        <p:nvSpPr>
          <p:cNvPr id="6" name="矩形 5">
            <a:extLst>
              <a:ext uri="{FF2B5EF4-FFF2-40B4-BE49-F238E27FC236}">
                <a16:creationId xmlns:a16="http://schemas.microsoft.com/office/drawing/2014/main" id="{B4EA0852-8CAF-4984-99B8-D9C8947FF703}"/>
              </a:ext>
            </a:extLst>
          </p:cNvPr>
          <p:cNvSpPr/>
          <p:nvPr/>
        </p:nvSpPr>
        <p:spPr>
          <a:xfrm>
            <a:off x="8944827" y="76806"/>
            <a:ext cx="1239066" cy="3658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历史背景</a:t>
            </a:r>
          </a:p>
        </p:txBody>
      </p:sp>
      <p:sp>
        <p:nvSpPr>
          <p:cNvPr id="7" name="矩形 6">
            <a:extLst>
              <a:ext uri="{FF2B5EF4-FFF2-40B4-BE49-F238E27FC236}">
                <a16:creationId xmlns:a16="http://schemas.microsoft.com/office/drawing/2014/main" id="{12157E38-EE36-4FE5-8A37-507D4E64FBF1}"/>
              </a:ext>
            </a:extLst>
          </p:cNvPr>
          <p:cNvSpPr/>
          <p:nvPr/>
        </p:nvSpPr>
        <p:spPr>
          <a:xfrm>
            <a:off x="8945232" y="456617"/>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8" name="矩形 7">
            <a:extLst>
              <a:ext uri="{FF2B5EF4-FFF2-40B4-BE49-F238E27FC236}">
                <a16:creationId xmlns:a16="http://schemas.microsoft.com/office/drawing/2014/main" id="{FD17DEB1-502C-41E0-AC99-7EE1265EEBED}"/>
              </a:ext>
            </a:extLst>
          </p:cNvPr>
          <p:cNvSpPr/>
          <p:nvPr/>
        </p:nvSpPr>
        <p:spPr>
          <a:xfrm>
            <a:off x="8952234" y="795828"/>
            <a:ext cx="1241090"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新旅游</a:t>
            </a:r>
          </a:p>
        </p:txBody>
      </p:sp>
      <p:sp>
        <p:nvSpPr>
          <p:cNvPr id="9" name="矩形 8">
            <a:extLst>
              <a:ext uri="{FF2B5EF4-FFF2-40B4-BE49-F238E27FC236}">
                <a16:creationId xmlns:a16="http://schemas.microsoft.com/office/drawing/2014/main" id="{AC88B405-B0F6-4215-9152-699DD6EF43F4}"/>
              </a:ext>
            </a:extLst>
          </p:cNvPr>
          <p:cNvSpPr/>
          <p:nvPr/>
        </p:nvSpPr>
        <p:spPr>
          <a:xfrm>
            <a:off x="10558383" y="40815"/>
            <a:ext cx="1641743" cy="334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10" name="矩形 9">
            <a:extLst>
              <a:ext uri="{FF2B5EF4-FFF2-40B4-BE49-F238E27FC236}">
                <a16:creationId xmlns:a16="http://schemas.microsoft.com/office/drawing/2014/main" id="{7C37E4AC-4EAC-44B3-AF3F-7B7F3BC8D358}"/>
              </a:ext>
            </a:extLst>
          </p:cNvPr>
          <p:cNvSpPr/>
          <p:nvPr/>
        </p:nvSpPr>
        <p:spPr>
          <a:xfrm>
            <a:off x="10558385" y="376127"/>
            <a:ext cx="1627348" cy="290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11" name="矩形 10">
            <a:extLst>
              <a:ext uri="{FF2B5EF4-FFF2-40B4-BE49-F238E27FC236}">
                <a16:creationId xmlns:a16="http://schemas.microsoft.com/office/drawing/2014/main" id="{2EDDC7BD-2658-48C8-9269-F56048E39D33}"/>
              </a:ext>
            </a:extLst>
          </p:cNvPr>
          <p:cNvSpPr/>
          <p:nvPr/>
        </p:nvSpPr>
        <p:spPr>
          <a:xfrm>
            <a:off x="10563349" y="865349"/>
            <a:ext cx="1617419" cy="291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CN" altLang="en-US" sz="1400" kern="100" dirty="0">
                <a:ea typeface="微软雅黑" panose="020B0503020204020204" pitchFamily="34" charset="-122"/>
                <a:cs typeface="微软雅黑" panose="020B0503020204020204" pitchFamily="34" charset="-122"/>
              </a:rPr>
              <a:t>条件</a:t>
            </a:r>
            <a:endParaRPr lang="en-US" altLang="zh-CN" sz="1400" kern="100" dirty="0">
              <a:ea typeface="微软雅黑" panose="020B0503020204020204" pitchFamily="34" charset="-122"/>
              <a:cs typeface="微软雅黑" panose="020B0503020204020204" pitchFamily="34" charset="-122"/>
            </a:endParaRPr>
          </a:p>
        </p:txBody>
      </p:sp>
      <p:cxnSp>
        <p:nvCxnSpPr>
          <p:cNvPr id="12" name="直接连接符 11">
            <a:extLst>
              <a:ext uri="{FF2B5EF4-FFF2-40B4-BE49-F238E27FC236}">
                <a16:creationId xmlns:a16="http://schemas.microsoft.com/office/drawing/2014/main" id="{40958EA5-861B-4C10-8079-78423F4E195D}"/>
              </a:ext>
            </a:extLst>
          </p:cNvPr>
          <p:cNvCxnSpPr>
            <a:cxnSpLocks/>
          </p:cNvCxnSpPr>
          <p:nvPr/>
        </p:nvCxnSpPr>
        <p:spPr>
          <a:xfrm flipV="1">
            <a:off x="8715639" y="23596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21E13ED-D9B1-43EF-90CE-CAB75D1B45EC}"/>
              </a:ext>
            </a:extLst>
          </p:cNvPr>
          <p:cNvCxnSpPr>
            <a:cxnSpLocks/>
          </p:cNvCxnSpPr>
          <p:nvPr/>
        </p:nvCxnSpPr>
        <p:spPr>
          <a:xfrm flipH="1" flipV="1">
            <a:off x="8715640" y="228747"/>
            <a:ext cx="23324" cy="724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9ACF468-2457-4E4E-91A8-F93F560D83A4}"/>
              </a:ext>
            </a:extLst>
          </p:cNvPr>
          <p:cNvCxnSpPr>
            <a:cxnSpLocks/>
          </p:cNvCxnSpPr>
          <p:nvPr/>
        </p:nvCxnSpPr>
        <p:spPr>
          <a:xfrm>
            <a:off x="8738966" y="74639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AF6848E-0A0B-4C5F-89F0-B83C91A1E9C4}"/>
              </a:ext>
            </a:extLst>
          </p:cNvPr>
          <p:cNvCxnSpPr>
            <a:cxnSpLocks/>
          </p:cNvCxnSpPr>
          <p:nvPr/>
        </p:nvCxnSpPr>
        <p:spPr>
          <a:xfrm>
            <a:off x="8735793" y="947534"/>
            <a:ext cx="216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C51FAB0-5571-4BF6-A464-92B217C49E4F}"/>
              </a:ext>
            </a:extLst>
          </p:cNvPr>
          <p:cNvCxnSpPr>
            <a:cxnSpLocks/>
          </p:cNvCxnSpPr>
          <p:nvPr/>
        </p:nvCxnSpPr>
        <p:spPr>
          <a:xfrm>
            <a:off x="8577536" y="68117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3F9DD1C-7337-4A01-B612-583B60D7B114}"/>
              </a:ext>
            </a:extLst>
          </p:cNvPr>
          <p:cNvCxnSpPr>
            <a:cxnSpLocks/>
          </p:cNvCxnSpPr>
          <p:nvPr/>
        </p:nvCxnSpPr>
        <p:spPr>
          <a:xfrm>
            <a:off x="10378336" y="524227"/>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D0D16E1-4838-4777-867E-51190C370514}"/>
              </a:ext>
            </a:extLst>
          </p:cNvPr>
          <p:cNvCxnSpPr>
            <a:cxnSpLocks/>
          </p:cNvCxnSpPr>
          <p:nvPr/>
        </p:nvCxnSpPr>
        <p:spPr>
          <a:xfrm flipV="1">
            <a:off x="10378336" y="279734"/>
            <a:ext cx="0" cy="696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6ACDD8E-A34B-43FC-BC00-7955338EA1AE}"/>
              </a:ext>
            </a:extLst>
          </p:cNvPr>
          <p:cNvCxnSpPr>
            <a:cxnSpLocks/>
          </p:cNvCxnSpPr>
          <p:nvPr/>
        </p:nvCxnSpPr>
        <p:spPr>
          <a:xfrm>
            <a:off x="10183893" y="865349"/>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A6BC9A9-1057-4633-A402-90A712DF6BDD}"/>
              </a:ext>
            </a:extLst>
          </p:cNvPr>
          <p:cNvCxnSpPr>
            <a:cxnSpLocks/>
          </p:cNvCxnSpPr>
          <p:nvPr/>
        </p:nvCxnSpPr>
        <p:spPr>
          <a:xfrm>
            <a:off x="10378336" y="287606"/>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54915FC-04AF-4A75-AE85-14E44C5070DE}"/>
              </a:ext>
            </a:extLst>
          </p:cNvPr>
          <p:cNvCxnSpPr>
            <a:cxnSpLocks/>
          </p:cNvCxnSpPr>
          <p:nvPr/>
        </p:nvCxnSpPr>
        <p:spPr>
          <a:xfrm>
            <a:off x="10378336" y="976246"/>
            <a:ext cx="1800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60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3241100" cy="923330"/>
          </a:xfrm>
          <a:prstGeom prst="rect">
            <a:avLst/>
          </a:prstGeom>
          <a:noFill/>
        </p:spPr>
        <p:txBody>
          <a:bodyPr wrap="square" rtlCol="0">
            <a:spAutoFit/>
          </a:bodyPr>
          <a:lstStyle/>
          <a:p>
            <a:r>
              <a:rPr lang="en-US" altLang="zh-CN" sz="3600" dirty="0"/>
              <a:t>1.2.3 Definition</a:t>
            </a:r>
          </a:p>
          <a:p>
            <a:r>
              <a:rPr lang="zh-CN" altLang="en-US" dirty="0"/>
              <a:t>定义</a:t>
            </a:r>
          </a:p>
        </p:txBody>
      </p:sp>
      <p:sp>
        <p:nvSpPr>
          <p:cNvPr id="4" name="文本框 3"/>
          <p:cNvSpPr txBox="1"/>
          <p:nvPr/>
        </p:nvSpPr>
        <p:spPr>
          <a:xfrm>
            <a:off x="631768" y="1479666"/>
            <a:ext cx="10956174" cy="32476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a:solidFill>
                  <a:srgbClr val="FF0000"/>
                </a:solidFill>
              </a:rPr>
              <a:t>New tourism is a phenomenon of large-scale packaging of </a:t>
            </a:r>
            <a:r>
              <a:rPr lang="en-US" altLang="zh-CN" sz="2800" dirty="0" err="1">
                <a:solidFill>
                  <a:srgbClr val="FF0000"/>
                </a:solidFill>
              </a:rPr>
              <a:t>nonstandardized</a:t>
            </a:r>
            <a:r>
              <a:rPr lang="en-US" altLang="zh-CN" sz="2800" dirty="0">
                <a:solidFill>
                  <a:srgbClr val="FF0000"/>
                </a:solidFill>
              </a:rPr>
              <a:t> leisure services at competitive prices to suit the demands of tourist.</a:t>
            </a:r>
          </a:p>
          <a:p>
            <a:pPr lvl="1">
              <a:lnSpc>
                <a:spcPct val="150000"/>
              </a:lnSpc>
            </a:pPr>
            <a:r>
              <a:rPr lang="zh-CN" altLang="en-US" sz="2800" dirty="0"/>
              <a:t>新旅游是为满足游客和旅游接待地的经济和社会环境的需求而以有竞争力的价格提供的大规模、包价的、飞标准化休闲服务方式。</a:t>
            </a:r>
            <a:endParaRPr lang="en-US" altLang="zh-CN" sz="2800" dirty="0">
              <a:solidFill>
                <a:srgbClr val="FF0000"/>
              </a:solidFill>
            </a:endParaRPr>
          </a:p>
        </p:txBody>
      </p:sp>
      <p:sp>
        <p:nvSpPr>
          <p:cNvPr id="27" name="矩形 26">
            <a:extLst>
              <a:ext uri="{FF2B5EF4-FFF2-40B4-BE49-F238E27FC236}">
                <a16:creationId xmlns:a16="http://schemas.microsoft.com/office/drawing/2014/main" id="{BF9335A0-498D-4017-A0A2-0D93CA90A19F}"/>
              </a:ext>
            </a:extLst>
          </p:cNvPr>
          <p:cNvSpPr/>
          <p:nvPr/>
        </p:nvSpPr>
        <p:spPr>
          <a:xfrm>
            <a:off x="7485888" y="497494"/>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大众旅游与新旅游</a:t>
            </a:r>
          </a:p>
        </p:txBody>
      </p:sp>
      <p:sp>
        <p:nvSpPr>
          <p:cNvPr id="28" name="矩形 27">
            <a:extLst>
              <a:ext uri="{FF2B5EF4-FFF2-40B4-BE49-F238E27FC236}">
                <a16:creationId xmlns:a16="http://schemas.microsoft.com/office/drawing/2014/main" id="{157415C7-A832-4203-B83D-CB9684418039}"/>
              </a:ext>
            </a:extLst>
          </p:cNvPr>
          <p:cNvSpPr/>
          <p:nvPr/>
        </p:nvSpPr>
        <p:spPr>
          <a:xfrm>
            <a:off x="8944827" y="76806"/>
            <a:ext cx="1239066" cy="3658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历史背景</a:t>
            </a:r>
          </a:p>
        </p:txBody>
      </p:sp>
      <p:sp>
        <p:nvSpPr>
          <p:cNvPr id="29" name="矩形 28">
            <a:extLst>
              <a:ext uri="{FF2B5EF4-FFF2-40B4-BE49-F238E27FC236}">
                <a16:creationId xmlns:a16="http://schemas.microsoft.com/office/drawing/2014/main" id="{2822C9EB-7062-45E8-881B-201AC17E7475}"/>
              </a:ext>
            </a:extLst>
          </p:cNvPr>
          <p:cNvSpPr/>
          <p:nvPr/>
        </p:nvSpPr>
        <p:spPr>
          <a:xfrm>
            <a:off x="8944827" y="468135"/>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30" name="矩形 29">
            <a:extLst>
              <a:ext uri="{FF2B5EF4-FFF2-40B4-BE49-F238E27FC236}">
                <a16:creationId xmlns:a16="http://schemas.microsoft.com/office/drawing/2014/main" id="{A643782E-D571-4AA4-9479-7CD72B07F850}"/>
              </a:ext>
            </a:extLst>
          </p:cNvPr>
          <p:cNvSpPr/>
          <p:nvPr/>
        </p:nvSpPr>
        <p:spPr>
          <a:xfrm>
            <a:off x="8950901" y="782721"/>
            <a:ext cx="1241090"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新旅游</a:t>
            </a:r>
          </a:p>
        </p:txBody>
      </p:sp>
      <p:sp>
        <p:nvSpPr>
          <p:cNvPr id="31" name="矩形 30">
            <a:extLst>
              <a:ext uri="{FF2B5EF4-FFF2-40B4-BE49-F238E27FC236}">
                <a16:creationId xmlns:a16="http://schemas.microsoft.com/office/drawing/2014/main" id="{A689813E-B70D-4570-89BA-EA22A0C63B49}"/>
              </a:ext>
            </a:extLst>
          </p:cNvPr>
          <p:cNvSpPr/>
          <p:nvPr/>
        </p:nvSpPr>
        <p:spPr>
          <a:xfrm>
            <a:off x="10558383" y="75013"/>
            <a:ext cx="1641743" cy="3342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32" name="矩形 31">
            <a:extLst>
              <a:ext uri="{FF2B5EF4-FFF2-40B4-BE49-F238E27FC236}">
                <a16:creationId xmlns:a16="http://schemas.microsoft.com/office/drawing/2014/main" id="{D0AE9AEF-C6D1-477D-B21C-B674723A31E5}"/>
              </a:ext>
            </a:extLst>
          </p:cNvPr>
          <p:cNvSpPr/>
          <p:nvPr/>
        </p:nvSpPr>
        <p:spPr>
          <a:xfrm>
            <a:off x="10558383" y="429519"/>
            <a:ext cx="1627348" cy="290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34" name="矩形 33">
            <a:extLst>
              <a:ext uri="{FF2B5EF4-FFF2-40B4-BE49-F238E27FC236}">
                <a16:creationId xmlns:a16="http://schemas.microsoft.com/office/drawing/2014/main" id="{3B5EC904-302D-4475-8E54-96A2A7C1DC5E}"/>
              </a:ext>
            </a:extLst>
          </p:cNvPr>
          <p:cNvSpPr/>
          <p:nvPr/>
        </p:nvSpPr>
        <p:spPr>
          <a:xfrm>
            <a:off x="10563347" y="730584"/>
            <a:ext cx="1617419" cy="291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CN" altLang="en-US" sz="1400" kern="100" dirty="0">
                <a:ea typeface="微软雅黑" panose="020B0503020204020204" pitchFamily="34" charset="-122"/>
                <a:cs typeface="微软雅黑" panose="020B0503020204020204" pitchFamily="34" charset="-122"/>
              </a:rPr>
              <a:t>条件</a:t>
            </a:r>
            <a:endParaRPr lang="en-US" altLang="zh-CN" sz="1400" kern="100" dirty="0">
              <a:ea typeface="微软雅黑" panose="020B0503020204020204" pitchFamily="34" charset="-122"/>
              <a:cs typeface="微软雅黑" panose="020B0503020204020204" pitchFamily="34" charset="-122"/>
            </a:endParaRPr>
          </a:p>
        </p:txBody>
      </p:sp>
      <p:cxnSp>
        <p:nvCxnSpPr>
          <p:cNvPr id="35" name="直接连接符 34">
            <a:extLst>
              <a:ext uri="{FF2B5EF4-FFF2-40B4-BE49-F238E27FC236}">
                <a16:creationId xmlns:a16="http://schemas.microsoft.com/office/drawing/2014/main" id="{A2BC6DEB-563E-456F-B506-51B6A0247D9A}"/>
              </a:ext>
            </a:extLst>
          </p:cNvPr>
          <p:cNvCxnSpPr>
            <a:cxnSpLocks/>
          </p:cNvCxnSpPr>
          <p:nvPr/>
        </p:nvCxnSpPr>
        <p:spPr>
          <a:xfrm flipV="1">
            <a:off x="8715639" y="23596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389DB20-668E-4AA3-A2A4-CF7F98332397}"/>
              </a:ext>
            </a:extLst>
          </p:cNvPr>
          <p:cNvCxnSpPr>
            <a:cxnSpLocks/>
          </p:cNvCxnSpPr>
          <p:nvPr/>
        </p:nvCxnSpPr>
        <p:spPr>
          <a:xfrm flipH="1" flipV="1">
            <a:off x="8715640" y="228747"/>
            <a:ext cx="9988" cy="747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93304DD-1E69-473A-A5D9-27EF833D5A0A}"/>
              </a:ext>
            </a:extLst>
          </p:cNvPr>
          <p:cNvCxnSpPr>
            <a:cxnSpLocks/>
          </p:cNvCxnSpPr>
          <p:nvPr/>
        </p:nvCxnSpPr>
        <p:spPr>
          <a:xfrm>
            <a:off x="8738966" y="74639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452133C-20E8-4018-BA53-A92E273198BB}"/>
              </a:ext>
            </a:extLst>
          </p:cNvPr>
          <p:cNvCxnSpPr>
            <a:cxnSpLocks/>
          </p:cNvCxnSpPr>
          <p:nvPr/>
        </p:nvCxnSpPr>
        <p:spPr>
          <a:xfrm>
            <a:off x="8725629" y="976246"/>
            <a:ext cx="216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9987BB1-148F-4FD4-90FB-383B450060F2}"/>
              </a:ext>
            </a:extLst>
          </p:cNvPr>
          <p:cNvCxnSpPr>
            <a:cxnSpLocks/>
          </p:cNvCxnSpPr>
          <p:nvPr/>
        </p:nvCxnSpPr>
        <p:spPr>
          <a:xfrm>
            <a:off x="8577536" y="68117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9A6C137A-564A-436E-9306-7ECA6F6B0E53}"/>
              </a:ext>
            </a:extLst>
          </p:cNvPr>
          <p:cNvCxnSpPr>
            <a:cxnSpLocks/>
          </p:cNvCxnSpPr>
          <p:nvPr/>
        </p:nvCxnSpPr>
        <p:spPr>
          <a:xfrm>
            <a:off x="10378336" y="524227"/>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0961DBF-5610-4B37-8E7E-98CA9FA41A12}"/>
              </a:ext>
            </a:extLst>
          </p:cNvPr>
          <p:cNvCxnSpPr>
            <a:cxnSpLocks/>
          </p:cNvCxnSpPr>
          <p:nvPr/>
        </p:nvCxnSpPr>
        <p:spPr>
          <a:xfrm flipV="1">
            <a:off x="10378336" y="279734"/>
            <a:ext cx="0" cy="660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03508184-3730-41F8-A8F9-50EAD5FF1D78}"/>
              </a:ext>
            </a:extLst>
          </p:cNvPr>
          <p:cNvCxnSpPr>
            <a:cxnSpLocks/>
          </p:cNvCxnSpPr>
          <p:nvPr/>
        </p:nvCxnSpPr>
        <p:spPr>
          <a:xfrm>
            <a:off x="10183893" y="842015"/>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67451E06-2C35-4EAD-B91D-34F9244A92E4}"/>
              </a:ext>
            </a:extLst>
          </p:cNvPr>
          <p:cNvCxnSpPr>
            <a:cxnSpLocks/>
          </p:cNvCxnSpPr>
          <p:nvPr/>
        </p:nvCxnSpPr>
        <p:spPr>
          <a:xfrm>
            <a:off x="10378336" y="287606"/>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BF2FAE7-71C5-4543-8286-23E0AACDAA4D}"/>
              </a:ext>
            </a:extLst>
          </p:cNvPr>
          <p:cNvCxnSpPr>
            <a:cxnSpLocks/>
          </p:cNvCxnSpPr>
          <p:nvPr/>
        </p:nvCxnSpPr>
        <p:spPr>
          <a:xfrm>
            <a:off x="10378336" y="944710"/>
            <a:ext cx="1800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21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4620126" cy="923330"/>
          </a:xfrm>
          <a:prstGeom prst="rect">
            <a:avLst/>
          </a:prstGeom>
          <a:noFill/>
        </p:spPr>
        <p:txBody>
          <a:bodyPr wrap="square" rtlCol="0">
            <a:spAutoFit/>
          </a:bodyPr>
          <a:lstStyle/>
          <a:p>
            <a:r>
              <a:rPr lang="en-US" altLang="zh-CN" sz="3600" dirty="0"/>
              <a:t>1.2.3 Characteristics</a:t>
            </a:r>
          </a:p>
          <a:p>
            <a:r>
              <a:rPr lang="zh-CN" altLang="en-US" dirty="0"/>
              <a:t>特征</a:t>
            </a:r>
          </a:p>
        </p:txBody>
      </p:sp>
      <p:sp>
        <p:nvSpPr>
          <p:cNvPr id="4" name="文本框 3"/>
          <p:cNvSpPr txBox="1"/>
          <p:nvPr/>
        </p:nvSpPr>
        <p:spPr>
          <a:xfrm>
            <a:off x="617913" y="3125151"/>
            <a:ext cx="10956174" cy="2862322"/>
          </a:xfrm>
          <a:prstGeom prst="rect">
            <a:avLst/>
          </a:prstGeom>
          <a:noFill/>
        </p:spPr>
        <p:txBody>
          <a:bodyPr wrap="square" rtlCol="0">
            <a:spAutoFit/>
          </a:bodyPr>
          <a:lstStyle/>
          <a:p>
            <a:pPr marL="457200" indent="-457200">
              <a:buFont typeface="Arial" panose="020B0604020202020204" pitchFamily="34" charset="0"/>
              <a:buChar char="•"/>
            </a:pPr>
            <a:r>
              <a:rPr lang="en-US" altLang="zh-CN" sz="2000" dirty="0"/>
              <a:t>One of the key characteristics of the new tourism is </a:t>
            </a:r>
            <a:r>
              <a:rPr lang="en-US" altLang="zh-CN" sz="2000" dirty="0">
                <a:highlight>
                  <a:srgbClr val="FFFF00"/>
                </a:highlight>
              </a:rPr>
              <a:t>flexibility</a:t>
            </a:r>
            <a:r>
              <a:rPr lang="en-US" altLang="zh-CN" sz="2000" dirty="0"/>
              <a:t> — flexible consumers, flexible services and the flexibility of producers to move with the market. </a:t>
            </a:r>
            <a:r>
              <a:rPr lang="en-US" altLang="zh-CN" sz="2000" dirty="0">
                <a:solidFill>
                  <a:srgbClr val="FF0000"/>
                </a:solidFill>
              </a:rPr>
              <a:t>The cornerstone of the industry's flexibility is information technology (IT). </a:t>
            </a:r>
          </a:p>
          <a:p>
            <a:pPr marL="457200" indent="-457200">
              <a:buFont typeface="Arial" panose="020B0604020202020204" pitchFamily="34" charset="0"/>
              <a:buChar char="•"/>
            </a:pPr>
            <a:r>
              <a:rPr lang="zh-CN" altLang="en-US" sz="2000" dirty="0"/>
              <a:t>新旅游的主要特点之一是其灵活性</a:t>
            </a:r>
            <a:r>
              <a:rPr lang="en-US" altLang="zh-CN" sz="2000" dirty="0"/>
              <a:t>——</a:t>
            </a:r>
            <a:r>
              <a:rPr lang="zh-CN" altLang="en-US" sz="2000" dirty="0"/>
              <a:t>灵活的消费者、灵活的服务以及旅游组织者适应市场的灵活性。这种行业的灵活性赖以存在的是信息技术。</a:t>
            </a:r>
            <a:endParaRPr lang="en-US" altLang="zh-CN" sz="2000" dirty="0"/>
          </a:p>
          <a:p>
            <a:pPr marL="457200" indent="-457200">
              <a:buFont typeface="Arial" panose="020B0604020202020204" pitchFamily="34" charset="0"/>
              <a:buChar char="•"/>
            </a:pPr>
            <a:endParaRPr lang="en-US" altLang="zh-CN" sz="2000" dirty="0"/>
          </a:p>
          <a:p>
            <a:pPr marL="457200" indent="-457200">
              <a:buFont typeface="Arial" panose="020B0604020202020204" pitchFamily="34" charset="0"/>
              <a:buChar char="•"/>
            </a:pPr>
            <a:r>
              <a:rPr lang="en-US" altLang="zh-CN" sz="2000" dirty="0" err="1">
                <a:highlight>
                  <a:srgbClr val="FFFF00"/>
                </a:highlight>
              </a:rPr>
              <a:t>Nonstandardization</a:t>
            </a:r>
            <a:r>
              <a:rPr lang="en-US" altLang="zh-CN" sz="2000" dirty="0"/>
              <a:t> is also one of the characteristics of the new tourism.</a:t>
            </a:r>
          </a:p>
          <a:p>
            <a:pPr marL="457200" indent="-457200">
              <a:buFont typeface="Arial" panose="020B0604020202020204" pitchFamily="34" charset="0"/>
              <a:buChar char="•"/>
            </a:pPr>
            <a:r>
              <a:rPr lang="zh-CN" altLang="en-US" sz="2000" dirty="0"/>
              <a:t>非标准化也是新旅游的特征之一。</a:t>
            </a:r>
            <a:endParaRPr lang="en-US" altLang="zh-CN" sz="2000" dirty="0"/>
          </a:p>
          <a:p>
            <a:pPr marL="457200" indent="-457200">
              <a:buFont typeface="Arial" panose="020B0604020202020204" pitchFamily="34" charset="0"/>
              <a:buChar char="•"/>
            </a:pPr>
            <a:endParaRPr lang="en-US" altLang="zh-CN" sz="2000" dirty="0"/>
          </a:p>
        </p:txBody>
      </p:sp>
      <p:sp>
        <p:nvSpPr>
          <p:cNvPr id="27" name="矩形 26">
            <a:extLst>
              <a:ext uri="{FF2B5EF4-FFF2-40B4-BE49-F238E27FC236}">
                <a16:creationId xmlns:a16="http://schemas.microsoft.com/office/drawing/2014/main" id="{BF9335A0-498D-4017-A0A2-0D93CA90A19F}"/>
              </a:ext>
            </a:extLst>
          </p:cNvPr>
          <p:cNvSpPr/>
          <p:nvPr/>
        </p:nvSpPr>
        <p:spPr>
          <a:xfrm>
            <a:off x="7485888" y="497494"/>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大众旅游与新旅游</a:t>
            </a:r>
          </a:p>
        </p:txBody>
      </p:sp>
      <p:sp>
        <p:nvSpPr>
          <p:cNvPr id="28" name="矩形 27">
            <a:extLst>
              <a:ext uri="{FF2B5EF4-FFF2-40B4-BE49-F238E27FC236}">
                <a16:creationId xmlns:a16="http://schemas.microsoft.com/office/drawing/2014/main" id="{157415C7-A832-4203-B83D-CB9684418039}"/>
              </a:ext>
            </a:extLst>
          </p:cNvPr>
          <p:cNvSpPr/>
          <p:nvPr/>
        </p:nvSpPr>
        <p:spPr>
          <a:xfrm>
            <a:off x="8944827" y="76806"/>
            <a:ext cx="1239066" cy="3658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历史背景</a:t>
            </a:r>
          </a:p>
        </p:txBody>
      </p:sp>
      <p:sp>
        <p:nvSpPr>
          <p:cNvPr id="29" name="矩形 28">
            <a:extLst>
              <a:ext uri="{FF2B5EF4-FFF2-40B4-BE49-F238E27FC236}">
                <a16:creationId xmlns:a16="http://schemas.microsoft.com/office/drawing/2014/main" id="{2822C9EB-7062-45E8-881B-201AC17E7475}"/>
              </a:ext>
            </a:extLst>
          </p:cNvPr>
          <p:cNvSpPr/>
          <p:nvPr/>
        </p:nvSpPr>
        <p:spPr>
          <a:xfrm>
            <a:off x="8944827" y="468135"/>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30" name="矩形 29">
            <a:extLst>
              <a:ext uri="{FF2B5EF4-FFF2-40B4-BE49-F238E27FC236}">
                <a16:creationId xmlns:a16="http://schemas.microsoft.com/office/drawing/2014/main" id="{A643782E-D571-4AA4-9479-7CD72B07F850}"/>
              </a:ext>
            </a:extLst>
          </p:cNvPr>
          <p:cNvSpPr/>
          <p:nvPr/>
        </p:nvSpPr>
        <p:spPr>
          <a:xfrm>
            <a:off x="8950901" y="782721"/>
            <a:ext cx="1241090"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新旅游</a:t>
            </a:r>
          </a:p>
        </p:txBody>
      </p:sp>
      <p:sp>
        <p:nvSpPr>
          <p:cNvPr id="31" name="矩形 30">
            <a:extLst>
              <a:ext uri="{FF2B5EF4-FFF2-40B4-BE49-F238E27FC236}">
                <a16:creationId xmlns:a16="http://schemas.microsoft.com/office/drawing/2014/main" id="{A689813E-B70D-4570-89BA-EA22A0C63B49}"/>
              </a:ext>
            </a:extLst>
          </p:cNvPr>
          <p:cNvSpPr/>
          <p:nvPr/>
        </p:nvSpPr>
        <p:spPr>
          <a:xfrm>
            <a:off x="10558383" y="75013"/>
            <a:ext cx="1641743" cy="3342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32" name="矩形 31">
            <a:extLst>
              <a:ext uri="{FF2B5EF4-FFF2-40B4-BE49-F238E27FC236}">
                <a16:creationId xmlns:a16="http://schemas.microsoft.com/office/drawing/2014/main" id="{D0AE9AEF-C6D1-477D-B21C-B674723A31E5}"/>
              </a:ext>
            </a:extLst>
          </p:cNvPr>
          <p:cNvSpPr/>
          <p:nvPr/>
        </p:nvSpPr>
        <p:spPr>
          <a:xfrm>
            <a:off x="10558383" y="429519"/>
            <a:ext cx="1627348" cy="290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34" name="矩形 33">
            <a:extLst>
              <a:ext uri="{FF2B5EF4-FFF2-40B4-BE49-F238E27FC236}">
                <a16:creationId xmlns:a16="http://schemas.microsoft.com/office/drawing/2014/main" id="{3B5EC904-302D-4475-8E54-96A2A7C1DC5E}"/>
              </a:ext>
            </a:extLst>
          </p:cNvPr>
          <p:cNvSpPr/>
          <p:nvPr/>
        </p:nvSpPr>
        <p:spPr>
          <a:xfrm>
            <a:off x="10563347" y="730584"/>
            <a:ext cx="1617419" cy="291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CN" altLang="en-US" sz="1400" kern="100" dirty="0">
                <a:ea typeface="微软雅黑" panose="020B0503020204020204" pitchFamily="34" charset="-122"/>
                <a:cs typeface="微软雅黑" panose="020B0503020204020204" pitchFamily="34" charset="-122"/>
              </a:rPr>
              <a:t>条件</a:t>
            </a:r>
            <a:endParaRPr lang="en-US" altLang="zh-CN" sz="1400" kern="100" dirty="0">
              <a:ea typeface="微软雅黑" panose="020B0503020204020204" pitchFamily="34" charset="-122"/>
              <a:cs typeface="微软雅黑" panose="020B0503020204020204" pitchFamily="34" charset="-122"/>
            </a:endParaRPr>
          </a:p>
        </p:txBody>
      </p:sp>
      <p:cxnSp>
        <p:nvCxnSpPr>
          <p:cNvPr id="35" name="直接连接符 34">
            <a:extLst>
              <a:ext uri="{FF2B5EF4-FFF2-40B4-BE49-F238E27FC236}">
                <a16:creationId xmlns:a16="http://schemas.microsoft.com/office/drawing/2014/main" id="{A2BC6DEB-563E-456F-B506-51B6A0247D9A}"/>
              </a:ext>
            </a:extLst>
          </p:cNvPr>
          <p:cNvCxnSpPr>
            <a:cxnSpLocks/>
          </p:cNvCxnSpPr>
          <p:nvPr/>
        </p:nvCxnSpPr>
        <p:spPr>
          <a:xfrm flipV="1">
            <a:off x="8715639" y="23596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389DB20-668E-4AA3-A2A4-CF7F98332397}"/>
              </a:ext>
            </a:extLst>
          </p:cNvPr>
          <p:cNvCxnSpPr>
            <a:cxnSpLocks/>
          </p:cNvCxnSpPr>
          <p:nvPr/>
        </p:nvCxnSpPr>
        <p:spPr>
          <a:xfrm flipH="1" flipV="1">
            <a:off x="8715640" y="228747"/>
            <a:ext cx="9988" cy="747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93304DD-1E69-473A-A5D9-27EF833D5A0A}"/>
              </a:ext>
            </a:extLst>
          </p:cNvPr>
          <p:cNvCxnSpPr>
            <a:cxnSpLocks/>
          </p:cNvCxnSpPr>
          <p:nvPr/>
        </p:nvCxnSpPr>
        <p:spPr>
          <a:xfrm>
            <a:off x="8738966" y="74639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452133C-20E8-4018-BA53-A92E273198BB}"/>
              </a:ext>
            </a:extLst>
          </p:cNvPr>
          <p:cNvCxnSpPr>
            <a:cxnSpLocks/>
          </p:cNvCxnSpPr>
          <p:nvPr/>
        </p:nvCxnSpPr>
        <p:spPr>
          <a:xfrm>
            <a:off x="8725629" y="976246"/>
            <a:ext cx="216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9987BB1-148F-4FD4-90FB-383B450060F2}"/>
              </a:ext>
            </a:extLst>
          </p:cNvPr>
          <p:cNvCxnSpPr>
            <a:cxnSpLocks/>
          </p:cNvCxnSpPr>
          <p:nvPr/>
        </p:nvCxnSpPr>
        <p:spPr>
          <a:xfrm>
            <a:off x="8577536" y="68117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9A6C137A-564A-436E-9306-7ECA6F6B0E53}"/>
              </a:ext>
            </a:extLst>
          </p:cNvPr>
          <p:cNvCxnSpPr>
            <a:cxnSpLocks/>
          </p:cNvCxnSpPr>
          <p:nvPr/>
        </p:nvCxnSpPr>
        <p:spPr>
          <a:xfrm>
            <a:off x="10378336" y="524227"/>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0961DBF-5610-4B37-8E7E-98CA9FA41A12}"/>
              </a:ext>
            </a:extLst>
          </p:cNvPr>
          <p:cNvCxnSpPr>
            <a:cxnSpLocks/>
          </p:cNvCxnSpPr>
          <p:nvPr/>
        </p:nvCxnSpPr>
        <p:spPr>
          <a:xfrm flipV="1">
            <a:off x="10378336" y="279734"/>
            <a:ext cx="0" cy="660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03508184-3730-41F8-A8F9-50EAD5FF1D78}"/>
              </a:ext>
            </a:extLst>
          </p:cNvPr>
          <p:cNvCxnSpPr>
            <a:cxnSpLocks/>
          </p:cNvCxnSpPr>
          <p:nvPr/>
        </p:nvCxnSpPr>
        <p:spPr>
          <a:xfrm>
            <a:off x="10183893" y="842015"/>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67451E06-2C35-4EAD-B91D-34F9244A92E4}"/>
              </a:ext>
            </a:extLst>
          </p:cNvPr>
          <p:cNvCxnSpPr>
            <a:cxnSpLocks/>
          </p:cNvCxnSpPr>
          <p:nvPr/>
        </p:nvCxnSpPr>
        <p:spPr>
          <a:xfrm>
            <a:off x="10378336" y="287606"/>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BF2FAE7-71C5-4543-8286-23E0AACDAA4D}"/>
              </a:ext>
            </a:extLst>
          </p:cNvPr>
          <p:cNvCxnSpPr>
            <a:cxnSpLocks/>
          </p:cNvCxnSpPr>
          <p:nvPr/>
        </p:nvCxnSpPr>
        <p:spPr>
          <a:xfrm>
            <a:off x="10378336" y="944710"/>
            <a:ext cx="180047"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图示 4">
            <a:extLst>
              <a:ext uri="{FF2B5EF4-FFF2-40B4-BE49-F238E27FC236}">
                <a16:creationId xmlns:a16="http://schemas.microsoft.com/office/drawing/2014/main" id="{2E9A3612-34F2-4D59-9D97-C5926D689A75}"/>
              </a:ext>
            </a:extLst>
          </p:cNvPr>
          <p:cNvGraphicFramePr/>
          <p:nvPr>
            <p:extLst>
              <p:ext uri="{D42A27DB-BD31-4B8C-83A1-F6EECF244321}">
                <p14:modId xmlns:p14="http://schemas.microsoft.com/office/powerpoint/2010/main" val="977659102"/>
              </p:ext>
            </p:extLst>
          </p:nvPr>
        </p:nvGraphicFramePr>
        <p:xfrm>
          <a:off x="178321" y="1215176"/>
          <a:ext cx="9802968" cy="1540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D024BDAD-62C8-4239-8AA9-6229D100B5B6}"/>
              </a:ext>
            </a:extLst>
          </p:cNvPr>
          <p:cNvSpPr txBox="1"/>
          <p:nvPr/>
        </p:nvSpPr>
        <p:spPr>
          <a:xfrm>
            <a:off x="5977501" y="1239232"/>
            <a:ext cx="684820" cy="369332"/>
          </a:xfrm>
          <a:prstGeom prst="rect">
            <a:avLst/>
          </a:prstGeom>
          <a:noFill/>
        </p:spPr>
        <p:txBody>
          <a:bodyPr wrap="square" rtlCol="0">
            <a:spAutoFit/>
          </a:bodyPr>
          <a:lstStyle/>
          <a:p>
            <a:r>
              <a:rPr lang="zh-CN" altLang="en-US" dirty="0"/>
              <a:t>基础</a:t>
            </a:r>
          </a:p>
        </p:txBody>
      </p:sp>
    </p:spTree>
    <p:extLst>
      <p:ext uri="{BB962C8B-B14F-4D97-AF65-F5344CB8AC3E}">
        <p14:creationId xmlns:p14="http://schemas.microsoft.com/office/powerpoint/2010/main" val="40230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3576701" cy="923330"/>
          </a:xfrm>
          <a:prstGeom prst="rect">
            <a:avLst/>
          </a:prstGeom>
          <a:noFill/>
        </p:spPr>
        <p:txBody>
          <a:bodyPr wrap="square" rtlCol="0">
            <a:spAutoFit/>
          </a:bodyPr>
          <a:lstStyle/>
          <a:p>
            <a:r>
              <a:rPr lang="en-US" altLang="zh-CN" sz="3600" dirty="0"/>
              <a:t>1.2.3 Conditions</a:t>
            </a:r>
          </a:p>
          <a:p>
            <a:r>
              <a:rPr lang="zh-CN" altLang="en-US" dirty="0"/>
              <a:t>条件</a:t>
            </a:r>
          </a:p>
        </p:txBody>
      </p:sp>
      <p:sp>
        <p:nvSpPr>
          <p:cNvPr id="4" name="文本框 3"/>
          <p:cNvSpPr txBox="1"/>
          <p:nvPr/>
        </p:nvSpPr>
        <p:spPr>
          <a:xfrm>
            <a:off x="639894" y="1388055"/>
            <a:ext cx="9069583" cy="3785652"/>
          </a:xfrm>
          <a:prstGeom prst="rect">
            <a:avLst/>
          </a:prstGeom>
          <a:noFill/>
        </p:spPr>
        <p:txBody>
          <a:bodyPr wrap="square" rtlCol="0">
            <a:spAutoFit/>
          </a:bodyPr>
          <a:lstStyle/>
          <a:p>
            <a:pPr marL="457200" indent="-457200">
              <a:buFont typeface="+mj-lt"/>
              <a:buAutoNum type="arabicPeriod"/>
            </a:pPr>
            <a:r>
              <a:rPr lang="en-US" altLang="zh-CN" sz="2400" dirty="0"/>
              <a:t>The holiday is flexible and can be purchased at prices that are competitive with mass-produced holidays.</a:t>
            </a:r>
            <a:endParaRPr lang="zh-CN" altLang="zh-CN" sz="2400" dirty="0"/>
          </a:p>
          <a:p>
            <a:pPr lvl="1"/>
            <a:r>
              <a:rPr lang="zh-CN" altLang="en-US" sz="2400" dirty="0"/>
              <a:t>安排富有灵活性</a:t>
            </a:r>
            <a:r>
              <a:rPr lang="zh-CN" altLang="en-US" sz="2400" dirty="0">
                <a:solidFill>
                  <a:srgbClr val="FF0000"/>
                </a:solidFill>
              </a:rPr>
              <a:t>（最主要特点）</a:t>
            </a:r>
            <a:r>
              <a:rPr lang="zh-CN" altLang="en-US" sz="2400" dirty="0"/>
              <a:t>，价格比大众旅游有竞争力</a:t>
            </a:r>
            <a:endParaRPr lang="en-US" altLang="zh-CN" sz="2400" dirty="0"/>
          </a:p>
          <a:p>
            <a:pPr marL="457200" indent="-457200">
              <a:buFont typeface="+mj-lt"/>
              <a:buAutoNum type="arabicPeriod"/>
            </a:pPr>
            <a:endParaRPr lang="zh-CN" altLang="zh-CN" sz="2400" dirty="0"/>
          </a:p>
          <a:p>
            <a:pPr marL="457200" indent="-457200">
              <a:buFont typeface="+mj-lt"/>
              <a:buAutoNum type="arabicPeriod"/>
            </a:pPr>
            <a:r>
              <a:rPr lang="en-US" altLang="zh-CN" sz="2400" dirty="0"/>
              <a:t>Tailor-made services will be produced while still taking advantages of scale economies where they apply.</a:t>
            </a:r>
            <a:endParaRPr lang="zh-CN" altLang="zh-CN" sz="2400" dirty="0"/>
          </a:p>
          <a:p>
            <a:pPr lvl="1"/>
            <a:r>
              <a:rPr lang="zh-CN" altLang="en-US" sz="2400" dirty="0"/>
              <a:t>利用规模</a:t>
            </a:r>
            <a:r>
              <a:rPr lang="zh-CN" altLang="zh-CN" sz="2400" dirty="0"/>
              <a:t>经济</a:t>
            </a:r>
            <a:r>
              <a:rPr lang="zh-CN" altLang="en-US" sz="2400" dirty="0"/>
              <a:t>同时还提供定制服务</a:t>
            </a:r>
            <a:endParaRPr lang="en-US" altLang="zh-CN" sz="2400" dirty="0"/>
          </a:p>
          <a:p>
            <a:pPr marL="457200" indent="-457200">
              <a:buFont typeface="+mj-lt"/>
              <a:buAutoNum type="arabicPeriod"/>
            </a:pPr>
            <a:endParaRPr lang="en-US" altLang="zh-CN" sz="2400" dirty="0"/>
          </a:p>
          <a:p>
            <a:pPr marL="457200" indent="-457200">
              <a:buFont typeface="+mj-lt"/>
              <a:buAutoNum type="arabicPeriod"/>
            </a:pPr>
            <a:r>
              <a:rPr lang="en-US" altLang="zh-CN" sz="2400" dirty="0"/>
              <a:t>Production is increasingly driven by the requirements of consumers. </a:t>
            </a:r>
          </a:p>
          <a:p>
            <a:pPr lvl="1"/>
            <a:r>
              <a:rPr lang="zh-CN" altLang="en-US" sz="2400" dirty="0"/>
              <a:t>旅游产品的生产以消费者需求为驱动力</a:t>
            </a:r>
            <a:endParaRPr lang="en-US" altLang="zh-CN" sz="2400" dirty="0"/>
          </a:p>
        </p:txBody>
      </p:sp>
      <p:sp>
        <p:nvSpPr>
          <p:cNvPr id="27" name="矩形 26">
            <a:extLst>
              <a:ext uri="{FF2B5EF4-FFF2-40B4-BE49-F238E27FC236}">
                <a16:creationId xmlns:a16="http://schemas.microsoft.com/office/drawing/2014/main" id="{F1FC5245-8E22-4A3C-A677-87CEA33ACA3E}"/>
              </a:ext>
            </a:extLst>
          </p:cNvPr>
          <p:cNvSpPr/>
          <p:nvPr/>
        </p:nvSpPr>
        <p:spPr>
          <a:xfrm>
            <a:off x="7485888" y="497494"/>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大众旅游与新旅游</a:t>
            </a:r>
          </a:p>
        </p:txBody>
      </p:sp>
      <p:sp>
        <p:nvSpPr>
          <p:cNvPr id="28" name="矩形 27">
            <a:extLst>
              <a:ext uri="{FF2B5EF4-FFF2-40B4-BE49-F238E27FC236}">
                <a16:creationId xmlns:a16="http://schemas.microsoft.com/office/drawing/2014/main" id="{7A8E6560-6816-434C-9481-12D27D4E687F}"/>
              </a:ext>
            </a:extLst>
          </p:cNvPr>
          <p:cNvSpPr/>
          <p:nvPr/>
        </p:nvSpPr>
        <p:spPr>
          <a:xfrm>
            <a:off x="8944827" y="76806"/>
            <a:ext cx="1239066" cy="3658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历史背景</a:t>
            </a:r>
          </a:p>
        </p:txBody>
      </p:sp>
      <p:sp>
        <p:nvSpPr>
          <p:cNvPr id="29" name="矩形 28">
            <a:extLst>
              <a:ext uri="{FF2B5EF4-FFF2-40B4-BE49-F238E27FC236}">
                <a16:creationId xmlns:a16="http://schemas.microsoft.com/office/drawing/2014/main" id="{422941DE-23F0-4C4B-A28D-472352A6597B}"/>
              </a:ext>
            </a:extLst>
          </p:cNvPr>
          <p:cNvSpPr/>
          <p:nvPr/>
        </p:nvSpPr>
        <p:spPr>
          <a:xfrm>
            <a:off x="8944828" y="457491"/>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30" name="矩形 29">
            <a:extLst>
              <a:ext uri="{FF2B5EF4-FFF2-40B4-BE49-F238E27FC236}">
                <a16:creationId xmlns:a16="http://schemas.microsoft.com/office/drawing/2014/main" id="{52CEB5A8-BCB0-4FF7-81FD-BD736FE8F82C}"/>
              </a:ext>
            </a:extLst>
          </p:cNvPr>
          <p:cNvSpPr/>
          <p:nvPr/>
        </p:nvSpPr>
        <p:spPr>
          <a:xfrm>
            <a:off x="8952566" y="778541"/>
            <a:ext cx="1241090"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新旅游</a:t>
            </a:r>
          </a:p>
        </p:txBody>
      </p:sp>
      <p:sp>
        <p:nvSpPr>
          <p:cNvPr id="31" name="矩形 30">
            <a:extLst>
              <a:ext uri="{FF2B5EF4-FFF2-40B4-BE49-F238E27FC236}">
                <a16:creationId xmlns:a16="http://schemas.microsoft.com/office/drawing/2014/main" id="{24AA95A9-24C3-4AE2-89B5-93EE8AD9A331}"/>
              </a:ext>
            </a:extLst>
          </p:cNvPr>
          <p:cNvSpPr/>
          <p:nvPr/>
        </p:nvSpPr>
        <p:spPr>
          <a:xfrm>
            <a:off x="10558383" y="40815"/>
            <a:ext cx="1641743" cy="3342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32" name="矩形 31">
            <a:extLst>
              <a:ext uri="{FF2B5EF4-FFF2-40B4-BE49-F238E27FC236}">
                <a16:creationId xmlns:a16="http://schemas.microsoft.com/office/drawing/2014/main" id="{CDF10FD3-98AA-4C61-9B10-9019A85B7CDB}"/>
              </a:ext>
            </a:extLst>
          </p:cNvPr>
          <p:cNvSpPr/>
          <p:nvPr/>
        </p:nvSpPr>
        <p:spPr>
          <a:xfrm>
            <a:off x="10558385" y="376127"/>
            <a:ext cx="1627348" cy="290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33" name="矩形 32">
            <a:extLst>
              <a:ext uri="{FF2B5EF4-FFF2-40B4-BE49-F238E27FC236}">
                <a16:creationId xmlns:a16="http://schemas.microsoft.com/office/drawing/2014/main" id="{8E6EE25F-7EEA-49DA-9D91-34B420E45A64}"/>
              </a:ext>
            </a:extLst>
          </p:cNvPr>
          <p:cNvSpPr/>
          <p:nvPr/>
        </p:nvSpPr>
        <p:spPr>
          <a:xfrm>
            <a:off x="10563017" y="675070"/>
            <a:ext cx="1617419" cy="366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条件</a:t>
            </a:r>
            <a:endParaRPr lang="zh-CN" altLang="en-US" sz="1400" dirty="0"/>
          </a:p>
        </p:txBody>
      </p:sp>
      <p:cxnSp>
        <p:nvCxnSpPr>
          <p:cNvPr id="35" name="直接连接符 34">
            <a:extLst>
              <a:ext uri="{FF2B5EF4-FFF2-40B4-BE49-F238E27FC236}">
                <a16:creationId xmlns:a16="http://schemas.microsoft.com/office/drawing/2014/main" id="{2242B644-6792-4C03-8F8B-4FA465E3F1A3}"/>
              </a:ext>
            </a:extLst>
          </p:cNvPr>
          <p:cNvCxnSpPr>
            <a:cxnSpLocks/>
          </p:cNvCxnSpPr>
          <p:nvPr/>
        </p:nvCxnSpPr>
        <p:spPr>
          <a:xfrm flipV="1">
            <a:off x="8715639" y="23596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2D4BD1E-C0A2-44ED-A315-07258F26B5D4}"/>
              </a:ext>
            </a:extLst>
          </p:cNvPr>
          <p:cNvCxnSpPr>
            <a:cxnSpLocks/>
          </p:cNvCxnSpPr>
          <p:nvPr/>
        </p:nvCxnSpPr>
        <p:spPr>
          <a:xfrm flipH="1" flipV="1">
            <a:off x="8715641" y="228748"/>
            <a:ext cx="15585" cy="747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59004CA-8BBE-4ABB-8A85-7E2880C4F9AF}"/>
              </a:ext>
            </a:extLst>
          </p:cNvPr>
          <p:cNvCxnSpPr>
            <a:cxnSpLocks/>
          </p:cNvCxnSpPr>
          <p:nvPr/>
        </p:nvCxnSpPr>
        <p:spPr>
          <a:xfrm>
            <a:off x="8738966" y="74639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ABCD7D9-4627-4710-B3A3-B279FEC3E4AD}"/>
              </a:ext>
            </a:extLst>
          </p:cNvPr>
          <p:cNvCxnSpPr>
            <a:cxnSpLocks/>
          </p:cNvCxnSpPr>
          <p:nvPr/>
        </p:nvCxnSpPr>
        <p:spPr>
          <a:xfrm>
            <a:off x="8744935" y="976246"/>
            <a:ext cx="216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BE222BE-EB38-4A27-8D33-ADF3CA4BEDD9}"/>
              </a:ext>
            </a:extLst>
          </p:cNvPr>
          <p:cNvCxnSpPr>
            <a:cxnSpLocks/>
          </p:cNvCxnSpPr>
          <p:nvPr/>
        </p:nvCxnSpPr>
        <p:spPr>
          <a:xfrm>
            <a:off x="8577536" y="68117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3ED9039-A9A2-48F3-8C17-23C074D50059}"/>
              </a:ext>
            </a:extLst>
          </p:cNvPr>
          <p:cNvCxnSpPr>
            <a:cxnSpLocks/>
          </p:cNvCxnSpPr>
          <p:nvPr/>
        </p:nvCxnSpPr>
        <p:spPr>
          <a:xfrm>
            <a:off x="10378336" y="524227"/>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FD1698B-87F2-48F6-8C31-7AA7F4135F31}"/>
              </a:ext>
            </a:extLst>
          </p:cNvPr>
          <p:cNvCxnSpPr>
            <a:cxnSpLocks/>
          </p:cNvCxnSpPr>
          <p:nvPr/>
        </p:nvCxnSpPr>
        <p:spPr>
          <a:xfrm flipV="1">
            <a:off x="10378336" y="279734"/>
            <a:ext cx="0" cy="696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7EBFF6C-CD14-47AD-8D3C-506531A8718E}"/>
              </a:ext>
            </a:extLst>
          </p:cNvPr>
          <p:cNvCxnSpPr>
            <a:cxnSpLocks/>
          </p:cNvCxnSpPr>
          <p:nvPr/>
        </p:nvCxnSpPr>
        <p:spPr>
          <a:xfrm>
            <a:off x="10183893" y="819155"/>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C912986F-500D-47F7-AC69-09A344FC23CB}"/>
              </a:ext>
            </a:extLst>
          </p:cNvPr>
          <p:cNvCxnSpPr>
            <a:cxnSpLocks/>
          </p:cNvCxnSpPr>
          <p:nvPr/>
        </p:nvCxnSpPr>
        <p:spPr>
          <a:xfrm>
            <a:off x="10378336" y="287606"/>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0BF3301-B7AF-4298-AC3A-90E70C736742}"/>
              </a:ext>
            </a:extLst>
          </p:cNvPr>
          <p:cNvCxnSpPr>
            <a:cxnSpLocks/>
          </p:cNvCxnSpPr>
          <p:nvPr/>
        </p:nvCxnSpPr>
        <p:spPr>
          <a:xfrm>
            <a:off x="10378336" y="976246"/>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CC3B926-8BE5-4B4E-B649-317E04E5EF3C}"/>
              </a:ext>
            </a:extLst>
          </p:cNvPr>
          <p:cNvCxnSpPr/>
          <p:nvPr/>
        </p:nvCxnSpPr>
        <p:spPr>
          <a:xfrm>
            <a:off x="9540018"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50C17559-99B3-4B9A-93D1-CBE4DA123C4B}"/>
              </a:ext>
            </a:extLst>
          </p:cNvPr>
          <p:cNvSpPr/>
          <p:nvPr/>
        </p:nvSpPr>
        <p:spPr>
          <a:xfrm>
            <a:off x="9800224" y="1498133"/>
            <a:ext cx="2704700" cy="4154984"/>
          </a:xfrm>
          <a:prstGeom prst="rect">
            <a:avLst/>
          </a:prstGeom>
        </p:spPr>
        <p:txBody>
          <a:bodyPr wrap="square">
            <a:spAutoFit/>
          </a:bodyPr>
          <a:lstStyle/>
          <a:p>
            <a:r>
              <a:rPr lang="en-US" altLang="zh-CN" sz="2400" dirty="0"/>
              <a:t> purchase</a:t>
            </a:r>
          </a:p>
          <a:p>
            <a:r>
              <a:rPr lang="zh-CN" altLang="en-US" sz="2400" dirty="0"/>
              <a:t> </a:t>
            </a:r>
            <a:r>
              <a:rPr lang="en-US" altLang="zh-CN" sz="2400" dirty="0"/>
              <a:t>v. </a:t>
            </a:r>
            <a:r>
              <a:rPr lang="zh-CN" altLang="en-US" sz="2400" dirty="0"/>
              <a:t>购买</a:t>
            </a:r>
            <a:endParaRPr lang="en-US" altLang="zh-CN" sz="2400" dirty="0"/>
          </a:p>
          <a:p>
            <a:endParaRPr lang="en-US" altLang="zh-CN" sz="2400" dirty="0"/>
          </a:p>
          <a:p>
            <a:r>
              <a:rPr lang="en-US" altLang="zh-CN" sz="2400" dirty="0"/>
              <a:t> competitive</a:t>
            </a:r>
          </a:p>
          <a:p>
            <a:r>
              <a:rPr lang="zh-CN" altLang="en-US" sz="2400" dirty="0"/>
              <a:t> </a:t>
            </a:r>
            <a:r>
              <a:rPr lang="en-US" altLang="zh-CN" sz="2400" dirty="0"/>
              <a:t>adj. </a:t>
            </a:r>
            <a:r>
              <a:rPr lang="zh-CN" altLang="en-US" sz="2400" dirty="0"/>
              <a:t>有竞争力的</a:t>
            </a:r>
            <a:endParaRPr lang="en-US" altLang="zh-CN" sz="2400" dirty="0"/>
          </a:p>
          <a:p>
            <a:endParaRPr lang="en-US" altLang="zh-CN" sz="2400" dirty="0"/>
          </a:p>
          <a:p>
            <a:r>
              <a:rPr lang="en-US" altLang="zh-CN" sz="2400" dirty="0"/>
              <a:t> scale</a:t>
            </a:r>
          </a:p>
          <a:p>
            <a:r>
              <a:rPr lang="en-US" altLang="zh-CN" sz="2400" dirty="0"/>
              <a:t> n. </a:t>
            </a:r>
            <a:r>
              <a:rPr lang="zh-CN" altLang="en-US" sz="2400" dirty="0"/>
              <a:t>规模</a:t>
            </a:r>
            <a:endParaRPr lang="en-US" altLang="zh-CN" sz="2400" dirty="0"/>
          </a:p>
          <a:p>
            <a:endParaRPr lang="en-US" altLang="zh-CN" sz="2400" dirty="0"/>
          </a:p>
          <a:p>
            <a:r>
              <a:rPr lang="en-US" altLang="zh-CN" sz="2400" dirty="0"/>
              <a:t> requirement</a:t>
            </a:r>
          </a:p>
          <a:p>
            <a:r>
              <a:rPr lang="en-US" altLang="zh-CN" sz="2400" dirty="0"/>
              <a:t> n. </a:t>
            </a:r>
            <a:r>
              <a:rPr lang="zh-CN" altLang="en-US" sz="2400" dirty="0"/>
              <a:t>需求</a:t>
            </a:r>
            <a:endParaRPr lang="en-US" altLang="zh-CN" sz="2400" dirty="0"/>
          </a:p>
        </p:txBody>
      </p:sp>
    </p:spTree>
    <p:extLst>
      <p:ext uri="{BB962C8B-B14F-4D97-AF65-F5344CB8AC3E}">
        <p14:creationId xmlns:p14="http://schemas.microsoft.com/office/powerpoint/2010/main" val="423552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3576701" cy="923330"/>
          </a:xfrm>
          <a:prstGeom prst="rect">
            <a:avLst/>
          </a:prstGeom>
          <a:noFill/>
        </p:spPr>
        <p:txBody>
          <a:bodyPr wrap="square" rtlCol="0">
            <a:spAutoFit/>
          </a:bodyPr>
          <a:lstStyle/>
          <a:p>
            <a:r>
              <a:rPr lang="en-US" altLang="zh-CN" sz="3600" dirty="0"/>
              <a:t>1.2.3 Conditions</a:t>
            </a:r>
          </a:p>
          <a:p>
            <a:r>
              <a:rPr lang="zh-CN" altLang="en-US" dirty="0"/>
              <a:t>条件</a:t>
            </a:r>
          </a:p>
        </p:txBody>
      </p:sp>
      <p:sp>
        <p:nvSpPr>
          <p:cNvPr id="4" name="文本框 3"/>
          <p:cNvSpPr txBox="1"/>
          <p:nvPr/>
        </p:nvSpPr>
        <p:spPr>
          <a:xfrm>
            <a:off x="565771" y="1101978"/>
            <a:ext cx="8943077" cy="4893647"/>
          </a:xfrm>
          <a:prstGeom prst="rect">
            <a:avLst/>
          </a:prstGeom>
          <a:noFill/>
        </p:spPr>
        <p:txBody>
          <a:bodyPr wrap="square" rtlCol="0">
            <a:spAutoFit/>
          </a:bodyPr>
          <a:lstStyle/>
          <a:p>
            <a:pPr marL="457200" indent="-457200">
              <a:buFont typeface="+mj-lt"/>
              <a:buAutoNum type="arabicPeriod" startAt="4"/>
            </a:pPr>
            <a:r>
              <a:rPr lang="en-US" altLang="zh-CN" sz="2400" dirty="0"/>
              <a:t>The holiday is marketed to individuals with different needs. Mass marketing is no longer the dominant paradigm.</a:t>
            </a:r>
          </a:p>
          <a:p>
            <a:pPr lvl="1"/>
            <a:r>
              <a:rPr lang="zh-CN" altLang="en-US" sz="2400" dirty="0"/>
              <a:t>旅游面对的市场主要是不同个人</a:t>
            </a:r>
            <a:r>
              <a:rPr lang="en-US" altLang="zh-CN" sz="2400" dirty="0"/>
              <a:t>,</a:t>
            </a:r>
            <a:r>
              <a:rPr lang="zh-CN" altLang="en-US" sz="2400" dirty="0"/>
              <a:t>大众市场已不是主要形式</a:t>
            </a:r>
            <a:endParaRPr lang="en-US" altLang="zh-CN" sz="2400" dirty="0"/>
          </a:p>
          <a:p>
            <a:pPr lvl="1"/>
            <a:endParaRPr lang="en-US" altLang="zh-CN" sz="2400" dirty="0"/>
          </a:p>
          <a:p>
            <a:pPr marL="457200" indent="-457200">
              <a:buFont typeface="+mj-lt"/>
              <a:buAutoNum type="arabicPeriod" startAt="4"/>
            </a:pPr>
            <a:r>
              <a:rPr lang="en-US" altLang="zh-CN" sz="2400" dirty="0"/>
              <a:t>The holiday is consumed on a large scale by tourists who are more experienced travelers, more educated, more destination-oriented, more independent, more flexible and more ‘green’.</a:t>
            </a:r>
            <a:endParaRPr lang="zh-CN" altLang="zh-CN" sz="2400" dirty="0"/>
          </a:p>
          <a:p>
            <a:pPr lvl="1"/>
            <a:r>
              <a:rPr lang="zh-CN" altLang="en-US" sz="2400" dirty="0"/>
              <a:t>旅游者比以往更有经验</a:t>
            </a:r>
            <a:r>
              <a:rPr lang="zh-CN" altLang="zh-CN" sz="2400" dirty="0"/>
              <a:t>，受教育程度更高，</a:t>
            </a:r>
            <a:r>
              <a:rPr lang="zh-CN" altLang="en-US" sz="2400" dirty="0"/>
              <a:t>更注重选择目的地</a:t>
            </a:r>
            <a:r>
              <a:rPr lang="zh-CN" altLang="zh-CN" sz="2400" dirty="0"/>
              <a:t>，更独立，更灵活，更</a:t>
            </a:r>
            <a:r>
              <a:rPr lang="zh-CN" altLang="en-US" sz="2400" dirty="0"/>
              <a:t>具有环保意识</a:t>
            </a:r>
            <a:endParaRPr lang="en-US" altLang="zh-CN" sz="2400" dirty="0"/>
          </a:p>
          <a:p>
            <a:pPr lvl="1"/>
            <a:endParaRPr lang="en-US" altLang="zh-CN" sz="2400" dirty="0"/>
          </a:p>
          <a:p>
            <a:pPr marL="457200" indent="-457200">
              <a:buFont typeface="+mj-lt"/>
              <a:buAutoNum type="arabicPeriod" startAt="4"/>
            </a:pPr>
            <a:r>
              <a:rPr lang="en-US" altLang="zh-CN" sz="2400" dirty="0"/>
              <a:t>Consumers look at the environment and culture of the destinations they visit as a key part of the holiday experience.</a:t>
            </a:r>
            <a:r>
              <a:rPr lang="zh-CN" altLang="en-US" sz="2400" dirty="0"/>
              <a:t>旅游者把目的地的环境和文化被看作旅游经历的重要部分</a:t>
            </a:r>
            <a:endParaRPr lang="en-US" altLang="zh-CN" sz="2400" dirty="0"/>
          </a:p>
        </p:txBody>
      </p:sp>
      <p:sp>
        <p:nvSpPr>
          <p:cNvPr id="27" name="矩形 26">
            <a:extLst>
              <a:ext uri="{FF2B5EF4-FFF2-40B4-BE49-F238E27FC236}">
                <a16:creationId xmlns:a16="http://schemas.microsoft.com/office/drawing/2014/main" id="{F1FC5245-8E22-4A3C-A677-87CEA33ACA3E}"/>
              </a:ext>
            </a:extLst>
          </p:cNvPr>
          <p:cNvSpPr/>
          <p:nvPr/>
        </p:nvSpPr>
        <p:spPr>
          <a:xfrm>
            <a:off x="7485888" y="497494"/>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大众旅游与新旅游</a:t>
            </a:r>
          </a:p>
        </p:txBody>
      </p:sp>
      <p:sp>
        <p:nvSpPr>
          <p:cNvPr id="28" name="矩形 27">
            <a:extLst>
              <a:ext uri="{FF2B5EF4-FFF2-40B4-BE49-F238E27FC236}">
                <a16:creationId xmlns:a16="http://schemas.microsoft.com/office/drawing/2014/main" id="{7A8E6560-6816-434C-9481-12D27D4E687F}"/>
              </a:ext>
            </a:extLst>
          </p:cNvPr>
          <p:cNvSpPr/>
          <p:nvPr/>
        </p:nvSpPr>
        <p:spPr>
          <a:xfrm>
            <a:off x="8944827" y="76806"/>
            <a:ext cx="1239066" cy="3658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历史背景</a:t>
            </a:r>
          </a:p>
        </p:txBody>
      </p:sp>
      <p:sp>
        <p:nvSpPr>
          <p:cNvPr id="29" name="矩形 28">
            <a:extLst>
              <a:ext uri="{FF2B5EF4-FFF2-40B4-BE49-F238E27FC236}">
                <a16:creationId xmlns:a16="http://schemas.microsoft.com/office/drawing/2014/main" id="{422941DE-23F0-4C4B-A28D-472352A6597B}"/>
              </a:ext>
            </a:extLst>
          </p:cNvPr>
          <p:cNvSpPr/>
          <p:nvPr/>
        </p:nvSpPr>
        <p:spPr>
          <a:xfrm>
            <a:off x="8944828" y="457491"/>
            <a:ext cx="1239065"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大众旅游</a:t>
            </a:r>
          </a:p>
        </p:txBody>
      </p:sp>
      <p:sp>
        <p:nvSpPr>
          <p:cNvPr id="30" name="矩形 29">
            <a:extLst>
              <a:ext uri="{FF2B5EF4-FFF2-40B4-BE49-F238E27FC236}">
                <a16:creationId xmlns:a16="http://schemas.microsoft.com/office/drawing/2014/main" id="{52CEB5A8-BCB0-4FF7-81FD-BD736FE8F82C}"/>
              </a:ext>
            </a:extLst>
          </p:cNvPr>
          <p:cNvSpPr/>
          <p:nvPr/>
        </p:nvSpPr>
        <p:spPr>
          <a:xfrm>
            <a:off x="8952566" y="778541"/>
            <a:ext cx="1241090"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新旅游</a:t>
            </a:r>
          </a:p>
        </p:txBody>
      </p:sp>
      <p:sp>
        <p:nvSpPr>
          <p:cNvPr id="31" name="矩形 30">
            <a:extLst>
              <a:ext uri="{FF2B5EF4-FFF2-40B4-BE49-F238E27FC236}">
                <a16:creationId xmlns:a16="http://schemas.microsoft.com/office/drawing/2014/main" id="{24AA95A9-24C3-4AE2-89B5-93EE8AD9A331}"/>
              </a:ext>
            </a:extLst>
          </p:cNvPr>
          <p:cNvSpPr/>
          <p:nvPr/>
        </p:nvSpPr>
        <p:spPr>
          <a:xfrm>
            <a:off x="10558383" y="40815"/>
            <a:ext cx="1641743" cy="3342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kern="100" dirty="0">
                <a:ea typeface="微软雅黑" panose="020B0503020204020204" pitchFamily="34" charset="-122"/>
                <a:cs typeface="微软雅黑" panose="020B0503020204020204" pitchFamily="34" charset="-122"/>
              </a:rPr>
              <a:t> </a:t>
            </a:r>
            <a:r>
              <a:rPr lang="zh-CN" altLang="en-US" sz="1400" kern="100" dirty="0">
                <a:ea typeface="微软雅黑" panose="020B0503020204020204" pitchFamily="34" charset="-122"/>
                <a:cs typeface="微软雅黑" panose="020B0503020204020204" pitchFamily="34" charset="-122"/>
              </a:rPr>
              <a:t>介绍</a:t>
            </a:r>
            <a:endParaRPr lang="zh-CN" altLang="en-US" sz="1400" dirty="0"/>
          </a:p>
        </p:txBody>
      </p:sp>
      <p:sp>
        <p:nvSpPr>
          <p:cNvPr id="32" name="矩形 31">
            <a:extLst>
              <a:ext uri="{FF2B5EF4-FFF2-40B4-BE49-F238E27FC236}">
                <a16:creationId xmlns:a16="http://schemas.microsoft.com/office/drawing/2014/main" id="{CDF10FD3-98AA-4C61-9B10-9019A85B7CDB}"/>
              </a:ext>
            </a:extLst>
          </p:cNvPr>
          <p:cNvSpPr/>
          <p:nvPr/>
        </p:nvSpPr>
        <p:spPr>
          <a:xfrm>
            <a:off x="10558385" y="376127"/>
            <a:ext cx="1627348" cy="290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定义</a:t>
            </a:r>
            <a:endParaRPr lang="zh-CN" altLang="en-US" sz="1400" dirty="0"/>
          </a:p>
        </p:txBody>
      </p:sp>
      <p:sp>
        <p:nvSpPr>
          <p:cNvPr id="33" name="矩形 32">
            <a:extLst>
              <a:ext uri="{FF2B5EF4-FFF2-40B4-BE49-F238E27FC236}">
                <a16:creationId xmlns:a16="http://schemas.microsoft.com/office/drawing/2014/main" id="{8E6EE25F-7EEA-49DA-9D91-34B420E45A64}"/>
              </a:ext>
            </a:extLst>
          </p:cNvPr>
          <p:cNvSpPr/>
          <p:nvPr/>
        </p:nvSpPr>
        <p:spPr>
          <a:xfrm>
            <a:off x="10563017" y="675070"/>
            <a:ext cx="1617419" cy="366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条件</a:t>
            </a:r>
            <a:endParaRPr lang="zh-CN" altLang="en-US" sz="1400" dirty="0"/>
          </a:p>
        </p:txBody>
      </p:sp>
      <p:cxnSp>
        <p:nvCxnSpPr>
          <p:cNvPr id="35" name="直接连接符 34">
            <a:extLst>
              <a:ext uri="{FF2B5EF4-FFF2-40B4-BE49-F238E27FC236}">
                <a16:creationId xmlns:a16="http://schemas.microsoft.com/office/drawing/2014/main" id="{2242B644-6792-4C03-8F8B-4FA465E3F1A3}"/>
              </a:ext>
            </a:extLst>
          </p:cNvPr>
          <p:cNvCxnSpPr>
            <a:cxnSpLocks/>
          </p:cNvCxnSpPr>
          <p:nvPr/>
        </p:nvCxnSpPr>
        <p:spPr>
          <a:xfrm flipV="1">
            <a:off x="8715639" y="23596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2D4BD1E-C0A2-44ED-A315-07258F26B5D4}"/>
              </a:ext>
            </a:extLst>
          </p:cNvPr>
          <p:cNvCxnSpPr>
            <a:cxnSpLocks/>
          </p:cNvCxnSpPr>
          <p:nvPr/>
        </p:nvCxnSpPr>
        <p:spPr>
          <a:xfrm flipH="1" flipV="1">
            <a:off x="8715641" y="228748"/>
            <a:ext cx="15585" cy="747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59004CA-8BBE-4ABB-8A85-7E2880C4F9AF}"/>
              </a:ext>
            </a:extLst>
          </p:cNvPr>
          <p:cNvCxnSpPr>
            <a:cxnSpLocks/>
          </p:cNvCxnSpPr>
          <p:nvPr/>
        </p:nvCxnSpPr>
        <p:spPr>
          <a:xfrm>
            <a:off x="8738966" y="74639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ABCD7D9-4627-4710-B3A3-B279FEC3E4AD}"/>
              </a:ext>
            </a:extLst>
          </p:cNvPr>
          <p:cNvCxnSpPr>
            <a:cxnSpLocks/>
          </p:cNvCxnSpPr>
          <p:nvPr/>
        </p:nvCxnSpPr>
        <p:spPr>
          <a:xfrm>
            <a:off x="8744935" y="976246"/>
            <a:ext cx="216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BE222BE-EB38-4A27-8D33-ADF3CA4BEDD9}"/>
              </a:ext>
            </a:extLst>
          </p:cNvPr>
          <p:cNvCxnSpPr>
            <a:cxnSpLocks/>
          </p:cNvCxnSpPr>
          <p:nvPr/>
        </p:nvCxnSpPr>
        <p:spPr>
          <a:xfrm>
            <a:off x="8577536" y="68117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3ED9039-A9A2-48F3-8C17-23C074D50059}"/>
              </a:ext>
            </a:extLst>
          </p:cNvPr>
          <p:cNvCxnSpPr>
            <a:cxnSpLocks/>
          </p:cNvCxnSpPr>
          <p:nvPr/>
        </p:nvCxnSpPr>
        <p:spPr>
          <a:xfrm>
            <a:off x="10378336" y="524227"/>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FD1698B-87F2-48F6-8C31-7AA7F4135F31}"/>
              </a:ext>
            </a:extLst>
          </p:cNvPr>
          <p:cNvCxnSpPr>
            <a:cxnSpLocks/>
          </p:cNvCxnSpPr>
          <p:nvPr/>
        </p:nvCxnSpPr>
        <p:spPr>
          <a:xfrm flipV="1">
            <a:off x="10378336" y="279734"/>
            <a:ext cx="0" cy="696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7EBFF6C-CD14-47AD-8D3C-506531A8718E}"/>
              </a:ext>
            </a:extLst>
          </p:cNvPr>
          <p:cNvCxnSpPr>
            <a:cxnSpLocks/>
          </p:cNvCxnSpPr>
          <p:nvPr/>
        </p:nvCxnSpPr>
        <p:spPr>
          <a:xfrm>
            <a:off x="10183893" y="819155"/>
            <a:ext cx="194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C912986F-500D-47F7-AC69-09A344FC23CB}"/>
              </a:ext>
            </a:extLst>
          </p:cNvPr>
          <p:cNvCxnSpPr>
            <a:cxnSpLocks/>
          </p:cNvCxnSpPr>
          <p:nvPr/>
        </p:nvCxnSpPr>
        <p:spPr>
          <a:xfrm>
            <a:off x="10378336" y="287606"/>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0BF3301-B7AF-4298-AC3A-90E70C736742}"/>
              </a:ext>
            </a:extLst>
          </p:cNvPr>
          <p:cNvCxnSpPr>
            <a:cxnSpLocks/>
          </p:cNvCxnSpPr>
          <p:nvPr/>
        </p:nvCxnSpPr>
        <p:spPr>
          <a:xfrm>
            <a:off x="10378336" y="976246"/>
            <a:ext cx="180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4D20030-1DD3-4F37-A011-2D5EDB5B0698}"/>
              </a:ext>
            </a:extLst>
          </p:cNvPr>
          <p:cNvCxnSpPr/>
          <p:nvPr/>
        </p:nvCxnSpPr>
        <p:spPr>
          <a:xfrm>
            <a:off x="9540018"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E92F729F-3667-4E8F-9851-8A5B3F78E20A}"/>
              </a:ext>
            </a:extLst>
          </p:cNvPr>
          <p:cNvSpPr/>
          <p:nvPr/>
        </p:nvSpPr>
        <p:spPr>
          <a:xfrm>
            <a:off x="9800224" y="1498133"/>
            <a:ext cx="2704700" cy="5262979"/>
          </a:xfrm>
          <a:prstGeom prst="rect">
            <a:avLst/>
          </a:prstGeom>
        </p:spPr>
        <p:txBody>
          <a:bodyPr wrap="square">
            <a:spAutoFit/>
          </a:bodyPr>
          <a:lstStyle/>
          <a:p>
            <a:r>
              <a:rPr lang="en-US" altLang="zh-CN" sz="2400" dirty="0"/>
              <a:t> purchase</a:t>
            </a:r>
          </a:p>
          <a:p>
            <a:r>
              <a:rPr lang="zh-CN" altLang="en-US" sz="2400" dirty="0"/>
              <a:t> </a:t>
            </a:r>
            <a:r>
              <a:rPr lang="en-US" altLang="zh-CN" sz="2400" dirty="0"/>
              <a:t>v. </a:t>
            </a:r>
            <a:r>
              <a:rPr lang="zh-CN" altLang="en-US" sz="2400" dirty="0"/>
              <a:t>购买</a:t>
            </a:r>
            <a:endParaRPr lang="en-US" altLang="zh-CN" sz="2400" dirty="0"/>
          </a:p>
          <a:p>
            <a:endParaRPr lang="en-US" altLang="zh-CN" sz="2400" dirty="0"/>
          </a:p>
          <a:p>
            <a:r>
              <a:rPr lang="en-US" altLang="zh-CN" sz="2400" dirty="0"/>
              <a:t> competitive</a:t>
            </a:r>
          </a:p>
          <a:p>
            <a:r>
              <a:rPr lang="zh-CN" altLang="en-US" sz="2400" dirty="0"/>
              <a:t> </a:t>
            </a:r>
            <a:r>
              <a:rPr lang="en-US" altLang="zh-CN" sz="2400" dirty="0"/>
              <a:t>adj. </a:t>
            </a:r>
            <a:r>
              <a:rPr lang="zh-CN" altLang="en-US" sz="2400" dirty="0"/>
              <a:t>有竞争力的</a:t>
            </a:r>
            <a:endParaRPr lang="en-US" altLang="zh-CN" sz="2400" dirty="0"/>
          </a:p>
          <a:p>
            <a:endParaRPr lang="en-US" altLang="zh-CN" sz="2400" dirty="0"/>
          </a:p>
          <a:p>
            <a:r>
              <a:rPr lang="en-US" altLang="zh-CN" sz="2400" dirty="0"/>
              <a:t> </a:t>
            </a:r>
            <a:r>
              <a:rPr lang="en-US" altLang="zh-CN" sz="2400" dirty="0" err="1"/>
              <a:t>mimick</a:t>
            </a:r>
            <a:endParaRPr lang="en-US" altLang="zh-CN" sz="2400" dirty="0"/>
          </a:p>
          <a:p>
            <a:r>
              <a:rPr lang="en-US" altLang="zh-CN" sz="2400" dirty="0"/>
              <a:t> v. </a:t>
            </a:r>
            <a:r>
              <a:rPr lang="zh-CN" altLang="en-US" sz="2400" dirty="0"/>
              <a:t>模仿，仿造</a:t>
            </a:r>
            <a:endParaRPr lang="en-US" altLang="zh-CN" sz="2400" dirty="0"/>
          </a:p>
          <a:p>
            <a:endParaRPr lang="en-US" altLang="zh-CN" sz="2400" dirty="0"/>
          </a:p>
          <a:p>
            <a:r>
              <a:rPr lang="en-US" altLang="zh-CN" sz="2400" dirty="0"/>
              <a:t> manufacturing</a:t>
            </a:r>
          </a:p>
          <a:p>
            <a:r>
              <a:rPr lang="en-US" altLang="zh-CN" sz="2400" dirty="0"/>
              <a:t> adj. </a:t>
            </a:r>
            <a:r>
              <a:rPr lang="zh-CN" altLang="en-US" sz="2400" dirty="0"/>
              <a:t>制造业的</a:t>
            </a:r>
            <a:endParaRPr lang="en-US" altLang="zh-CN" sz="2400" dirty="0"/>
          </a:p>
          <a:p>
            <a:endParaRPr lang="en-US" altLang="zh-CN" sz="2400" dirty="0"/>
          </a:p>
          <a:p>
            <a:r>
              <a:rPr lang="en-US" altLang="zh-CN" sz="2400" dirty="0"/>
              <a:t> crisis</a:t>
            </a:r>
          </a:p>
          <a:p>
            <a:r>
              <a:rPr lang="en-US" altLang="zh-CN" sz="2400" dirty="0"/>
              <a:t> n. </a:t>
            </a:r>
            <a:r>
              <a:rPr lang="zh-CN" altLang="en-US" sz="2400" dirty="0"/>
              <a:t>危机</a:t>
            </a:r>
            <a:endParaRPr lang="en-US" altLang="zh-CN" sz="2400" dirty="0"/>
          </a:p>
        </p:txBody>
      </p:sp>
    </p:spTree>
    <p:extLst>
      <p:ext uri="{BB962C8B-B14F-4D97-AF65-F5344CB8AC3E}">
        <p14:creationId xmlns:p14="http://schemas.microsoft.com/office/powerpoint/2010/main" val="424872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2185214"/>
          </a:xfrm>
          <a:prstGeom prst="rect">
            <a:avLst/>
          </a:prstGeom>
          <a:noFill/>
        </p:spPr>
        <p:txBody>
          <a:bodyPr wrap="square" rtlCol="0">
            <a:spAutoFit/>
          </a:bodyPr>
          <a:lstStyle/>
          <a:p>
            <a:pPr algn="ctr"/>
            <a:r>
              <a:rPr lang="en-US" altLang="zh-CN" sz="3600" b="1" dirty="0"/>
              <a:t>Lesson 3 Tourism Organizations </a:t>
            </a:r>
          </a:p>
          <a:p>
            <a:pPr algn="ctr"/>
            <a:r>
              <a:rPr lang="en-US" altLang="zh-CN" sz="3600" b="1" dirty="0"/>
              <a:t>	</a:t>
            </a:r>
          </a:p>
          <a:p>
            <a:pPr algn="ctr"/>
            <a:r>
              <a:rPr lang="zh-CN" altLang="zh-CN" sz="3600" b="1" dirty="0"/>
              <a:t>旅游组织</a:t>
            </a:r>
          </a:p>
          <a:p>
            <a:endParaRPr lang="zh-CN" altLang="zh-CN" sz="2800" b="1" dirty="0"/>
          </a:p>
        </p:txBody>
      </p:sp>
    </p:spTree>
    <p:extLst>
      <p:ext uri="{BB962C8B-B14F-4D97-AF65-F5344CB8AC3E}">
        <p14:creationId xmlns:p14="http://schemas.microsoft.com/office/powerpoint/2010/main" val="2862096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nvPr>
        </p:nvGraphicFramePr>
        <p:xfrm>
          <a:off x="112280" y="775504"/>
          <a:ext cx="11615893" cy="5070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3532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41851" y="2479563"/>
            <a:ext cx="5241820" cy="1200329"/>
          </a:xfrm>
          <a:prstGeom prst="rect">
            <a:avLst/>
          </a:prstGeom>
        </p:spPr>
        <p:txBody>
          <a:bodyPr wrap="none">
            <a:spAutoFit/>
          </a:bodyPr>
          <a:lstStyle/>
          <a:p>
            <a:r>
              <a:rPr lang="en-US" altLang="zh-CN" sz="3600" dirty="0"/>
              <a:t>International Organizations</a:t>
            </a:r>
          </a:p>
          <a:p>
            <a:pPr algn="ctr"/>
            <a:r>
              <a:rPr lang="zh-CN" altLang="en-US" sz="3600" dirty="0"/>
              <a:t>国际组织</a:t>
            </a:r>
          </a:p>
        </p:txBody>
      </p:sp>
    </p:spTree>
    <p:extLst>
      <p:ext uri="{BB962C8B-B14F-4D97-AF65-F5344CB8AC3E}">
        <p14:creationId xmlns:p14="http://schemas.microsoft.com/office/powerpoint/2010/main" val="2757614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0629" y="144378"/>
            <a:ext cx="6935793" cy="954107"/>
          </a:xfrm>
          <a:prstGeom prst="rect">
            <a:avLst/>
          </a:prstGeom>
          <a:noFill/>
        </p:spPr>
        <p:txBody>
          <a:bodyPr wrap="square" rtlCol="0">
            <a:spAutoFit/>
          </a:bodyPr>
          <a:lstStyle/>
          <a:p>
            <a:r>
              <a:rPr lang="en-US" altLang="zh-CN" sz="3600" dirty="0"/>
              <a:t>1.3.1 World Tourism Organization</a:t>
            </a:r>
            <a:r>
              <a:rPr lang="en-US" altLang="zh-CN" sz="2000" dirty="0"/>
              <a:t> </a:t>
            </a:r>
          </a:p>
          <a:p>
            <a:r>
              <a:rPr lang="zh-CN" altLang="en-US" sz="2000" dirty="0"/>
              <a:t>世界旅游组织</a:t>
            </a:r>
          </a:p>
        </p:txBody>
      </p:sp>
      <p:sp>
        <p:nvSpPr>
          <p:cNvPr id="3" name="矩形 2"/>
          <p:cNvSpPr/>
          <p:nvPr/>
        </p:nvSpPr>
        <p:spPr>
          <a:xfrm>
            <a:off x="523512" y="1495360"/>
            <a:ext cx="7508200" cy="4401205"/>
          </a:xfrm>
          <a:prstGeom prst="rect">
            <a:avLst/>
          </a:prstGeom>
        </p:spPr>
        <p:txBody>
          <a:bodyPr wrap="square">
            <a:spAutoFit/>
          </a:bodyPr>
          <a:lstStyle/>
          <a:p>
            <a:pPr marL="457200" indent="-457200">
              <a:buFont typeface="Arial" panose="020B0604020202020204" pitchFamily="34" charset="0"/>
              <a:buChar char="•"/>
            </a:pPr>
            <a:r>
              <a:rPr lang="zh-CN" altLang="en-US" sz="2800" dirty="0">
                <a:solidFill>
                  <a:srgbClr val="FF0000"/>
                </a:solidFill>
              </a:rPr>
              <a:t>世界旅游组织</a:t>
            </a:r>
            <a:r>
              <a:rPr lang="en-US" altLang="zh-CN" sz="2800" dirty="0">
                <a:solidFill>
                  <a:srgbClr val="FF0000"/>
                </a:solidFill>
              </a:rPr>
              <a:t>WTO</a:t>
            </a:r>
            <a:r>
              <a:rPr lang="zh-CN" altLang="en-US" sz="2800" dirty="0">
                <a:solidFill>
                  <a:srgbClr val="FF0000"/>
                </a:solidFill>
              </a:rPr>
              <a:t>是当今旅游业中得到最广泛认可的组织。</a:t>
            </a:r>
            <a:endParaRPr lang="en-US" altLang="zh-CN" sz="2800" dirty="0">
              <a:solidFill>
                <a:srgbClr val="FF0000"/>
              </a:solidFill>
            </a:endParaRPr>
          </a:p>
          <a:p>
            <a:pPr marL="457200" indent="-457200">
              <a:buFont typeface="Arial" panose="020B0604020202020204" pitchFamily="34" charset="0"/>
              <a:buChar char="•"/>
            </a:pPr>
            <a:r>
              <a:rPr lang="en-US" altLang="zh-CN" sz="2800" dirty="0">
                <a:solidFill>
                  <a:srgbClr val="FF0000"/>
                </a:solidFill>
              </a:rPr>
              <a:t>The most widely recognized organization in tourism today. </a:t>
            </a:r>
          </a:p>
          <a:p>
            <a:pPr marL="457200" indent="-457200">
              <a:buFont typeface="Arial" panose="020B0604020202020204" pitchFamily="34" charset="0"/>
              <a:buChar char="•"/>
            </a:pPr>
            <a:endParaRPr lang="en-US" altLang="zh-CN" sz="2800" dirty="0">
              <a:solidFill>
                <a:srgbClr val="FF0000"/>
              </a:solidFill>
            </a:endParaRPr>
          </a:p>
          <a:p>
            <a:pPr marL="457200" indent="-457200">
              <a:buFont typeface="Arial" panose="020B0604020202020204" pitchFamily="34" charset="0"/>
              <a:buChar char="•"/>
            </a:pPr>
            <a:r>
              <a:rPr lang="en-US" altLang="zh-CN" sz="2800" dirty="0"/>
              <a:t>Madrid, Spain</a:t>
            </a: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zh-CN" altLang="en-US" sz="2800" dirty="0"/>
              <a:t>联合国官方咨询组织</a:t>
            </a:r>
            <a:endParaRPr lang="en-US" altLang="zh-CN" sz="2800" dirty="0"/>
          </a:p>
          <a:p>
            <a:pPr marL="457200" indent="-457200">
              <a:buFont typeface="Arial" panose="020B0604020202020204" pitchFamily="34" charset="0"/>
              <a:buChar char="•"/>
            </a:pPr>
            <a:r>
              <a:rPr lang="en-US" altLang="zh-CN" sz="2800" dirty="0"/>
              <a:t>an official consultative organization to the UN</a:t>
            </a:r>
          </a:p>
          <a:p>
            <a:endParaRPr lang="en-US" altLang="zh-CN" sz="2800" dirty="0"/>
          </a:p>
        </p:txBody>
      </p:sp>
      <p:cxnSp>
        <p:nvCxnSpPr>
          <p:cNvPr id="4" name="直接连接符 3">
            <a:extLst>
              <a:ext uri="{FF2B5EF4-FFF2-40B4-BE49-F238E27FC236}">
                <a16:creationId xmlns:a16="http://schemas.microsoft.com/office/drawing/2014/main" id="{D603043E-7324-4577-8B76-A060D309F372}"/>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A67021D-E179-4840-B663-D2281677C4B8}"/>
              </a:ext>
            </a:extLst>
          </p:cNvPr>
          <p:cNvSpPr/>
          <p:nvPr/>
        </p:nvSpPr>
        <p:spPr>
          <a:xfrm>
            <a:off x="9306685" y="2091028"/>
            <a:ext cx="2704700" cy="3416320"/>
          </a:xfrm>
          <a:prstGeom prst="rect">
            <a:avLst/>
          </a:prstGeom>
        </p:spPr>
        <p:txBody>
          <a:bodyPr wrap="square">
            <a:spAutoFit/>
          </a:bodyPr>
          <a:lstStyle/>
          <a:p>
            <a:r>
              <a:rPr lang="en-US" altLang="zh-CN" sz="2400" dirty="0"/>
              <a:t> recognize</a:t>
            </a:r>
          </a:p>
          <a:p>
            <a:r>
              <a:rPr lang="en-US" altLang="zh-CN" sz="2400" dirty="0"/>
              <a:t> v. </a:t>
            </a:r>
            <a:r>
              <a:rPr lang="zh-CN" altLang="en-US" sz="2400" dirty="0"/>
              <a:t>认为，看作</a:t>
            </a:r>
            <a:endParaRPr lang="en-US" altLang="zh-CN" sz="2400" dirty="0"/>
          </a:p>
          <a:p>
            <a:endParaRPr lang="en-US" altLang="zh-CN" sz="2400" dirty="0"/>
          </a:p>
          <a:p>
            <a:r>
              <a:rPr lang="en-US" altLang="zh-CN" sz="2400" dirty="0"/>
              <a:t> Madrid</a:t>
            </a:r>
          </a:p>
          <a:p>
            <a:r>
              <a:rPr lang="en-US" altLang="zh-CN" sz="2400" dirty="0"/>
              <a:t> n. </a:t>
            </a:r>
            <a:r>
              <a:rPr lang="zh-CN" altLang="en-US" sz="2400" dirty="0"/>
              <a:t>马德里</a:t>
            </a:r>
            <a:endParaRPr lang="en-US" altLang="zh-CN" sz="2400" dirty="0"/>
          </a:p>
          <a:p>
            <a:endParaRPr lang="en-US" altLang="zh-CN" sz="2400" dirty="0"/>
          </a:p>
          <a:p>
            <a:r>
              <a:rPr lang="en-US" altLang="zh-CN" sz="2400" dirty="0"/>
              <a:t> consultative</a:t>
            </a:r>
          </a:p>
          <a:p>
            <a:r>
              <a:rPr lang="en-US" altLang="zh-CN" sz="2400" dirty="0"/>
              <a:t> adj. </a:t>
            </a:r>
            <a:r>
              <a:rPr lang="zh-CN" altLang="en-US" sz="2400" dirty="0"/>
              <a:t>咨询的</a:t>
            </a:r>
            <a:endParaRPr lang="en-US" altLang="zh-CN" sz="2400" dirty="0"/>
          </a:p>
          <a:p>
            <a:r>
              <a:rPr lang="en-US" altLang="zh-CN" sz="2400" dirty="0"/>
              <a:t> </a:t>
            </a:r>
          </a:p>
        </p:txBody>
      </p:sp>
      <p:sp>
        <p:nvSpPr>
          <p:cNvPr id="10" name="矩形 9">
            <a:extLst>
              <a:ext uri="{FF2B5EF4-FFF2-40B4-BE49-F238E27FC236}">
                <a16:creationId xmlns:a16="http://schemas.microsoft.com/office/drawing/2014/main" id="{DF8E249C-BE92-46F8-A1F1-E550B3621EA5}"/>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11" name="矩形 10">
            <a:extLst>
              <a:ext uri="{FF2B5EF4-FFF2-40B4-BE49-F238E27FC236}">
                <a16:creationId xmlns:a16="http://schemas.microsoft.com/office/drawing/2014/main" id="{214AD075-340A-4BEB-BDA9-A86232A8202F}"/>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12" name="矩形 11">
            <a:extLst>
              <a:ext uri="{FF2B5EF4-FFF2-40B4-BE49-F238E27FC236}">
                <a16:creationId xmlns:a16="http://schemas.microsoft.com/office/drawing/2014/main" id="{A0C999D1-2A1F-49E2-ACEF-7443FD10B9CB}"/>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14" name="矩形 13">
            <a:extLst>
              <a:ext uri="{FF2B5EF4-FFF2-40B4-BE49-F238E27FC236}">
                <a16:creationId xmlns:a16="http://schemas.microsoft.com/office/drawing/2014/main" id="{85AA1706-9119-42D6-9B58-2B0D551F16D0}"/>
              </a:ext>
            </a:extLst>
          </p:cNvPr>
          <p:cNvSpPr/>
          <p:nvPr/>
        </p:nvSpPr>
        <p:spPr>
          <a:xfrm>
            <a:off x="9840450" y="18231"/>
            <a:ext cx="1641743" cy="19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5" name="矩形 14">
            <a:extLst>
              <a:ext uri="{FF2B5EF4-FFF2-40B4-BE49-F238E27FC236}">
                <a16:creationId xmlns:a16="http://schemas.microsoft.com/office/drawing/2014/main" id="{FE281E06-C148-40BE-8451-447291023C6B}"/>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8" name="直接连接符 17">
            <a:extLst>
              <a:ext uri="{FF2B5EF4-FFF2-40B4-BE49-F238E27FC236}">
                <a16:creationId xmlns:a16="http://schemas.microsoft.com/office/drawing/2014/main" id="{BBF6F898-74FB-4A7F-8FEC-0473E3CD8E15}"/>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D6B1367-1198-42C4-A804-E81D821448BA}"/>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4A945BB-1EC1-4BE1-8257-B44E644F168D}"/>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6289E6D-0E79-4380-B3F4-6DFF644A168F}"/>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AD77F18-C263-4DB8-87AB-6E0F2F303678}"/>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C5A9237-6773-42AF-B00F-2DF0E85BD365}"/>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0982155-F5E6-46B8-AF9D-2FC3E4412776}"/>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933CD55-D25A-4EA1-A00B-717F53C940AD}"/>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4B1231B-3C20-4ADD-953D-A39924D009FD}"/>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31" name="矩形 30">
            <a:extLst>
              <a:ext uri="{FF2B5EF4-FFF2-40B4-BE49-F238E27FC236}">
                <a16:creationId xmlns:a16="http://schemas.microsoft.com/office/drawing/2014/main" id="{1208708E-8495-494C-BCA4-CAF8F9F9413D}"/>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32" name="矩形 31">
            <a:extLst>
              <a:ext uri="{FF2B5EF4-FFF2-40B4-BE49-F238E27FC236}">
                <a16:creationId xmlns:a16="http://schemas.microsoft.com/office/drawing/2014/main" id="{DF7E73EC-5CEF-4674-A457-E92F72DF1D8E}"/>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33" name="直接连接符 32">
            <a:extLst>
              <a:ext uri="{FF2B5EF4-FFF2-40B4-BE49-F238E27FC236}">
                <a16:creationId xmlns:a16="http://schemas.microsoft.com/office/drawing/2014/main" id="{1C7E322B-5EE3-4F17-A55B-76F7850D8C4B}"/>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ECC8D9B-13DE-4C43-A9A1-2D5CC54538BC}"/>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64DC315-FB15-4285-AA71-4284CCFA7646}"/>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1A7EBEA-516B-41EE-84E9-583E0C06FA49}"/>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7769BEE4-105A-4C1F-B5B3-4AE559917E83}"/>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40" name="矩形 39">
            <a:extLst>
              <a:ext uri="{FF2B5EF4-FFF2-40B4-BE49-F238E27FC236}">
                <a16:creationId xmlns:a16="http://schemas.microsoft.com/office/drawing/2014/main" id="{FA8097B3-7044-4BF3-887B-4C03742CEB70}"/>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41" name="直接连接符 40">
            <a:extLst>
              <a:ext uri="{FF2B5EF4-FFF2-40B4-BE49-F238E27FC236}">
                <a16:creationId xmlns:a16="http://schemas.microsoft.com/office/drawing/2014/main" id="{D76DDF49-E312-44B8-A0CB-A074D1D4F7C3}"/>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41ACA704-45AA-4D1C-A7B2-EE5DE5D0E9B9}"/>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4B41707E-F93B-4AFC-BBFD-B465C7BF1748}"/>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C5A3842-4AA6-4B29-AE1A-56D658D3F86E}"/>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E268D18A-0AB9-4131-A4C4-4B4A520344C9}"/>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36095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F491B-1BFC-4006-9835-1DC85B85EBB7}"/>
              </a:ext>
            </a:extLst>
          </p:cNvPr>
          <p:cNvSpPr>
            <a:spLocks noGrp="1"/>
          </p:cNvSpPr>
          <p:nvPr>
            <p:ph type="title"/>
          </p:nvPr>
        </p:nvSpPr>
        <p:spPr>
          <a:xfrm>
            <a:off x="0" y="0"/>
            <a:ext cx="10515600" cy="1325563"/>
          </a:xfrm>
        </p:spPr>
        <p:txBody>
          <a:bodyPr/>
          <a:lstStyle/>
          <a:p>
            <a:r>
              <a:rPr lang="zh-CN" altLang="en-US" dirty="0"/>
              <a:t>串讲安排</a:t>
            </a:r>
          </a:p>
        </p:txBody>
      </p:sp>
      <p:sp>
        <p:nvSpPr>
          <p:cNvPr id="3" name="内容占位符 2">
            <a:extLst>
              <a:ext uri="{FF2B5EF4-FFF2-40B4-BE49-F238E27FC236}">
                <a16:creationId xmlns:a16="http://schemas.microsoft.com/office/drawing/2014/main" id="{239A75C3-CC39-4444-999B-A689DBD778DF}"/>
              </a:ext>
            </a:extLst>
          </p:cNvPr>
          <p:cNvSpPr>
            <a:spLocks noGrp="1"/>
          </p:cNvSpPr>
          <p:nvPr>
            <p:ph idx="1"/>
          </p:nvPr>
        </p:nvSpPr>
        <p:spPr>
          <a:xfrm>
            <a:off x="2380126" y="1046922"/>
            <a:ext cx="10515600" cy="5130041"/>
          </a:xfrm>
        </p:spPr>
        <p:txBody>
          <a:bodyPr>
            <a:normAutofit/>
          </a:bodyPr>
          <a:lstStyle/>
          <a:p>
            <a:pPr marL="571500" indent="-571500">
              <a:buFont typeface="+mj-ea"/>
              <a:buAutoNum type="ea1JpnChsDbPeriod"/>
            </a:pPr>
            <a:r>
              <a:rPr lang="en-US" altLang="zh-CN" sz="2600" dirty="0"/>
              <a:t>Chapter 1 Modern Tourism</a:t>
            </a:r>
            <a:br>
              <a:rPr lang="en-US" altLang="zh-CN" sz="2000" dirty="0"/>
            </a:br>
            <a:r>
              <a:rPr lang="en-US" altLang="zh-CN" sz="2000" dirty="0"/>
              <a:t>		+ </a:t>
            </a:r>
            <a:br>
              <a:rPr lang="en-US" altLang="zh-CN" sz="2000" dirty="0"/>
            </a:br>
            <a:r>
              <a:rPr lang="en-US" altLang="zh-CN" sz="2000" dirty="0"/>
              <a:t> </a:t>
            </a:r>
            <a:r>
              <a:rPr lang="en-US" altLang="zh-CN" sz="2600" dirty="0"/>
              <a:t>Chapter 2 The Tourist</a:t>
            </a:r>
            <a:endParaRPr lang="en-US" altLang="zh-CN" sz="2000" dirty="0"/>
          </a:p>
          <a:p>
            <a:pPr marL="571500" indent="-571500">
              <a:buFont typeface="+mj-ea"/>
              <a:buAutoNum type="ea1JpnChsDbPeriod"/>
            </a:pPr>
            <a:endParaRPr lang="en-US" altLang="zh-CN" sz="2000" dirty="0"/>
          </a:p>
          <a:p>
            <a:pPr marL="571500" indent="-571500">
              <a:buFont typeface="+mj-ea"/>
              <a:buAutoNum type="ea1JpnChsDbPeriod"/>
            </a:pPr>
            <a:r>
              <a:rPr lang="en-US" altLang="zh-CN" sz="2600" dirty="0"/>
              <a:t>Chapter 3 The Travel Agency</a:t>
            </a:r>
            <a:br>
              <a:rPr lang="en-US" altLang="zh-CN" sz="2000" dirty="0"/>
            </a:br>
            <a:r>
              <a:rPr lang="en-US" altLang="zh-CN" sz="2000" dirty="0"/>
              <a:t>		+ </a:t>
            </a:r>
            <a:br>
              <a:rPr lang="en-US" altLang="zh-CN" sz="2000" dirty="0"/>
            </a:br>
            <a:r>
              <a:rPr lang="en-US" altLang="zh-CN" sz="2000" dirty="0"/>
              <a:t> </a:t>
            </a:r>
            <a:r>
              <a:rPr lang="en-US" altLang="zh-CN" sz="2600" dirty="0"/>
              <a:t>Chapter 4 Transportation</a:t>
            </a:r>
            <a:br>
              <a:rPr lang="en-US" altLang="zh-CN" sz="2000" dirty="0"/>
            </a:br>
            <a:r>
              <a:rPr lang="en-US" altLang="zh-CN" sz="2000" dirty="0"/>
              <a:t>		+ </a:t>
            </a:r>
            <a:br>
              <a:rPr lang="en-US" altLang="zh-CN" sz="2000" dirty="0"/>
            </a:br>
            <a:r>
              <a:rPr lang="en-US" altLang="zh-CN" sz="2000" dirty="0"/>
              <a:t> </a:t>
            </a:r>
            <a:r>
              <a:rPr lang="en-US" altLang="zh-CN" sz="2600" dirty="0"/>
              <a:t>Chapter 5 The Hotel Industry</a:t>
            </a:r>
            <a:endParaRPr lang="en-US" altLang="zh-CN" sz="2000" dirty="0"/>
          </a:p>
          <a:p>
            <a:pPr marL="571500" indent="-571500">
              <a:buFont typeface="+mj-ea"/>
              <a:buAutoNum type="ea1JpnChsDbPeriod"/>
            </a:pPr>
            <a:endParaRPr lang="en-US" altLang="zh-CN" sz="2000" dirty="0"/>
          </a:p>
          <a:p>
            <a:pPr marL="571500" indent="-571500">
              <a:buFont typeface="+mj-ea"/>
              <a:buAutoNum type="ea1JpnChsDbPeriod"/>
            </a:pPr>
            <a:r>
              <a:rPr lang="en-US" altLang="zh-CN" sz="2600" dirty="0"/>
              <a:t>Chapter 6 The Impact of Tourism</a:t>
            </a:r>
            <a:br>
              <a:rPr lang="en-US" altLang="zh-CN" sz="2000" dirty="0"/>
            </a:br>
            <a:r>
              <a:rPr lang="en-US" altLang="zh-CN" sz="2000" dirty="0"/>
              <a:t>		+ </a:t>
            </a:r>
            <a:br>
              <a:rPr lang="en-US" altLang="zh-CN" sz="2000" dirty="0"/>
            </a:br>
            <a:r>
              <a:rPr lang="en-US" altLang="zh-CN" sz="2000" dirty="0"/>
              <a:t> </a:t>
            </a:r>
            <a:r>
              <a:rPr lang="en-US" altLang="zh-CN" sz="2600" dirty="0"/>
              <a:t>Chapter 7 Tourism in China</a:t>
            </a:r>
            <a:br>
              <a:rPr lang="en-US" altLang="zh-CN" sz="2000" dirty="0"/>
            </a:br>
            <a:endParaRPr lang="zh-CN" altLang="en-US" sz="2000" dirty="0"/>
          </a:p>
        </p:txBody>
      </p:sp>
    </p:spTree>
    <p:extLst>
      <p:ext uri="{BB962C8B-B14F-4D97-AF65-F5344CB8AC3E}">
        <p14:creationId xmlns:p14="http://schemas.microsoft.com/office/powerpoint/2010/main" val="2443595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0629" y="144378"/>
            <a:ext cx="6935793" cy="954107"/>
          </a:xfrm>
          <a:prstGeom prst="rect">
            <a:avLst/>
          </a:prstGeom>
          <a:noFill/>
        </p:spPr>
        <p:txBody>
          <a:bodyPr wrap="square" rtlCol="0">
            <a:spAutoFit/>
          </a:bodyPr>
          <a:lstStyle/>
          <a:p>
            <a:r>
              <a:rPr lang="en-US" altLang="zh-CN" sz="3600" dirty="0"/>
              <a:t>1.3.1 World Tourism Organization</a:t>
            </a:r>
            <a:r>
              <a:rPr lang="en-US" altLang="zh-CN" sz="2000" dirty="0"/>
              <a:t> </a:t>
            </a:r>
          </a:p>
          <a:p>
            <a:r>
              <a:rPr lang="zh-CN" altLang="en-US" sz="2000" dirty="0"/>
              <a:t>世界旅游组织</a:t>
            </a:r>
          </a:p>
        </p:txBody>
      </p:sp>
      <p:sp>
        <p:nvSpPr>
          <p:cNvPr id="3" name="矩形 2"/>
          <p:cNvSpPr/>
          <p:nvPr/>
        </p:nvSpPr>
        <p:spPr>
          <a:xfrm>
            <a:off x="455273" y="1874728"/>
            <a:ext cx="7508200" cy="2677656"/>
          </a:xfrm>
          <a:prstGeom prst="rect">
            <a:avLst/>
          </a:prstGeom>
        </p:spPr>
        <p:txBody>
          <a:bodyPr wrap="square">
            <a:spAutoFit/>
          </a:bodyPr>
          <a:lstStyle/>
          <a:p>
            <a:pPr marL="457200" indent="-457200">
              <a:buFont typeface="Arial" panose="020B0604020202020204" pitchFamily="34" charset="0"/>
              <a:buChar char="•"/>
              <a:defRPr/>
            </a:pPr>
            <a:r>
              <a:rPr lang="zh-CN" altLang="en-US" sz="2800" dirty="0"/>
              <a:t>唯一代表所有国家和官方旅游者利益的组织</a:t>
            </a:r>
            <a:endParaRPr lang="en-US" altLang="zh-CN" sz="2800" dirty="0"/>
          </a:p>
          <a:p>
            <a:pPr marL="457200" indent="-457200">
              <a:buFont typeface="Arial" panose="020B0604020202020204" pitchFamily="34" charset="0"/>
              <a:buChar char="•"/>
              <a:defRPr/>
            </a:pPr>
            <a:r>
              <a:rPr lang="en-US" altLang="zh-CN" sz="2800" dirty="0"/>
              <a:t>the only organization that represents all national and official tourist interests. </a:t>
            </a:r>
          </a:p>
          <a:p>
            <a:pPr marL="457200" indent="-457200">
              <a:buFont typeface="Arial" panose="020B0604020202020204" pitchFamily="34" charset="0"/>
              <a:buChar char="•"/>
              <a:defRPr/>
            </a:pPr>
            <a:endParaRPr lang="en-US" altLang="zh-CN" sz="2800" dirty="0"/>
          </a:p>
          <a:p>
            <a:pPr marL="457200" indent="-457200">
              <a:buFont typeface="Arial" panose="020B0604020202020204" pitchFamily="34" charset="0"/>
              <a:buChar char="•"/>
              <a:defRPr/>
            </a:pPr>
            <a:r>
              <a:rPr lang="zh-CN" altLang="en-US" sz="2800" dirty="0"/>
              <a:t>联盟成员是私人商业利益集团。</a:t>
            </a:r>
            <a:endParaRPr lang="en-US" altLang="zh-CN" sz="2800" dirty="0"/>
          </a:p>
          <a:p>
            <a:pPr marL="457200" indent="-457200">
              <a:buFont typeface="Arial" panose="020B0604020202020204" pitchFamily="34" charset="0"/>
              <a:buChar char="•"/>
              <a:defRPr/>
            </a:pPr>
            <a:r>
              <a:rPr lang="en-US" altLang="zh-CN" sz="2800" dirty="0"/>
              <a:t>allied members are </a:t>
            </a:r>
            <a:r>
              <a:rPr lang="en-US" altLang="zh-CN" sz="2800" dirty="0">
                <a:solidFill>
                  <a:srgbClr val="FF0000"/>
                </a:solidFill>
              </a:rPr>
              <a:t>private commercial interests</a:t>
            </a:r>
          </a:p>
        </p:txBody>
      </p:sp>
      <p:cxnSp>
        <p:nvCxnSpPr>
          <p:cNvPr id="4" name="直接连接符 3">
            <a:extLst>
              <a:ext uri="{FF2B5EF4-FFF2-40B4-BE49-F238E27FC236}">
                <a16:creationId xmlns:a16="http://schemas.microsoft.com/office/drawing/2014/main" id="{D603043E-7324-4577-8B76-A060D309F372}"/>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A67021D-E179-4840-B663-D2281677C4B8}"/>
              </a:ext>
            </a:extLst>
          </p:cNvPr>
          <p:cNvSpPr/>
          <p:nvPr/>
        </p:nvSpPr>
        <p:spPr>
          <a:xfrm>
            <a:off x="9306685" y="2091028"/>
            <a:ext cx="2704700" cy="3416320"/>
          </a:xfrm>
          <a:prstGeom prst="rect">
            <a:avLst/>
          </a:prstGeom>
        </p:spPr>
        <p:txBody>
          <a:bodyPr wrap="square">
            <a:spAutoFit/>
          </a:bodyPr>
          <a:lstStyle/>
          <a:p>
            <a:r>
              <a:rPr lang="en-US" altLang="zh-CN" sz="2400" dirty="0"/>
              <a:t> represent</a:t>
            </a:r>
          </a:p>
          <a:p>
            <a:r>
              <a:rPr lang="en-US" altLang="zh-CN" sz="2400" dirty="0"/>
              <a:t> v. </a:t>
            </a:r>
            <a:r>
              <a:rPr lang="zh-CN" altLang="en-US" sz="2400" dirty="0"/>
              <a:t>代表</a:t>
            </a:r>
            <a:endParaRPr lang="en-US" altLang="zh-CN" sz="2400" dirty="0"/>
          </a:p>
          <a:p>
            <a:endParaRPr lang="en-US" altLang="zh-CN" sz="2400" dirty="0"/>
          </a:p>
          <a:p>
            <a:r>
              <a:rPr lang="en-US" altLang="zh-CN" sz="2400" dirty="0"/>
              <a:t> private</a:t>
            </a:r>
          </a:p>
          <a:p>
            <a:r>
              <a:rPr lang="en-US" altLang="zh-CN" sz="2400" dirty="0"/>
              <a:t> adj. </a:t>
            </a:r>
            <a:r>
              <a:rPr lang="zh-CN" altLang="en-US" sz="2400" dirty="0"/>
              <a:t>私人的</a:t>
            </a:r>
            <a:endParaRPr lang="en-US" altLang="zh-CN" sz="2400" dirty="0"/>
          </a:p>
          <a:p>
            <a:endParaRPr lang="en-US" altLang="zh-CN" sz="2400" dirty="0"/>
          </a:p>
          <a:p>
            <a:r>
              <a:rPr lang="en-US" altLang="zh-CN" sz="2400" dirty="0"/>
              <a:t> commercial</a:t>
            </a:r>
          </a:p>
          <a:p>
            <a:r>
              <a:rPr lang="en-US" altLang="zh-CN" sz="2400" dirty="0"/>
              <a:t> adj. </a:t>
            </a:r>
            <a:r>
              <a:rPr lang="zh-CN" altLang="en-US" sz="2400" dirty="0"/>
              <a:t>商业的</a:t>
            </a:r>
            <a:endParaRPr lang="en-US" altLang="zh-CN" sz="2400" dirty="0"/>
          </a:p>
          <a:p>
            <a:r>
              <a:rPr lang="en-US" altLang="zh-CN" sz="2400" dirty="0"/>
              <a:t> </a:t>
            </a:r>
          </a:p>
        </p:txBody>
      </p:sp>
      <p:sp>
        <p:nvSpPr>
          <p:cNvPr id="10" name="矩形 9">
            <a:extLst>
              <a:ext uri="{FF2B5EF4-FFF2-40B4-BE49-F238E27FC236}">
                <a16:creationId xmlns:a16="http://schemas.microsoft.com/office/drawing/2014/main" id="{DF8E249C-BE92-46F8-A1F1-E550B3621EA5}"/>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11" name="矩形 10">
            <a:extLst>
              <a:ext uri="{FF2B5EF4-FFF2-40B4-BE49-F238E27FC236}">
                <a16:creationId xmlns:a16="http://schemas.microsoft.com/office/drawing/2014/main" id="{214AD075-340A-4BEB-BDA9-A86232A8202F}"/>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12" name="矩形 11">
            <a:extLst>
              <a:ext uri="{FF2B5EF4-FFF2-40B4-BE49-F238E27FC236}">
                <a16:creationId xmlns:a16="http://schemas.microsoft.com/office/drawing/2014/main" id="{A0C999D1-2A1F-49E2-ACEF-7443FD10B9CB}"/>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14" name="矩形 13">
            <a:extLst>
              <a:ext uri="{FF2B5EF4-FFF2-40B4-BE49-F238E27FC236}">
                <a16:creationId xmlns:a16="http://schemas.microsoft.com/office/drawing/2014/main" id="{85AA1706-9119-42D6-9B58-2B0D551F16D0}"/>
              </a:ext>
            </a:extLst>
          </p:cNvPr>
          <p:cNvSpPr/>
          <p:nvPr/>
        </p:nvSpPr>
        <p:spPr>
          <a:xfrm>
            <a:off x="9840450" y="18231"/>
            <a:ext cx="1641743" cy="19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5" name="矩形 14">
            <a:extLst>
              <a:ext uri="{FF2B5EF4-FFF2-40B4-BE49-F238E27FC236}">
                <a16:creationId xmlns:a16="http://schemas.microsoft.com/office/drawing/2014/main" id="{FE281E06-C148-40BE-8451-447291023C6B}"/>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8" name="直接连接符 17">
            <a:extLst>
              <a:ext uri="{FF2B5EF4-FFF2-40B4-BE49-F238E27FC236}">
                <a16:creationId xmlns:a16="http://schemas.microsoft.com/office/drawing/2014/main" id="{BBF6F898-74FB-4A7F-8FEC-0473E3CD8E15}"/>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D6B1367-1198-42C4-A804-E81D821448BA}"/>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4A945BB-1EC1-4BE1-8257-B44E644F168D}"/>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6289E6D-0E79-4380-B3F4-6DFF644A168F}"/>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AD77F18-C263-4DB8-87AB-6E0F2F303678}"/>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C5A9237-6773-42AF-B00F-2DF0E85BD365}"/>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0982155-F5E6-46B8-AF9D-2FC3E4412776}"/>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933CD55-D25A-4EA1-A00B-717F53C940AD}"/>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4B1231B-3C20-4ADD-953D-A39924D009FD}"/>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31" name="矩形 30">
            <a:extLst>
              <a:ext uri="{FF2B5EF4-FFF2-40B4-BE49-F238E27FC236}">
                <a16:creationId xmlns:a16="http://schemas.microsoft.com/office/drawing/2014/main" id="{1208708E-8495-494C-BCA4-CAF8F9F9413D}"/>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32" name="矩形 31">
            <a:extLst>
              <a:ext uri="{FF2B5EF4-FFF2-40B4-BE49-F238E27FC236}">
                <a16:creationId xmlns:a16="http://schemas.microsoft.com/office/drawing/2014/main" id="{DF7E73EC-5CEF-4674-A457-E92F72DF1D8E}"/>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33" name="直接连接符 32">
            <a:extLst>
              <a:ext uri="{FF2B5EF4-FFF2-40B4-BE49-F238E27FC236}">
                <a16:creationId xmlns:a16="http://schemas.microsoft.com/office/drawing/2014/main" id="{1C7E322B-5EE3-4F17-A55B-76F7850D8C4B}"/>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ECC8D9B-13DE-4C43-A9A1-2D5CC54538BC}"/>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64DC315-FB15-4285-AA71-4284CCFA7646}"/>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1A7EBEA-516B-41EE-84E9-583E0C06FA49}"/>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7769BEE4-105A-4C1F-B5B3-4AE559917E83}"/>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40" name="矩形 39">
            <a:extLst>
              <a:ext uri="{FF2B5EF4-FFF2-40B4-BE49-F238E27FC236}">
                <a16:creationId xmlns:a16="http://schemas.microsoft.com/office/drawing/2014/main" id="{FA8097B3-7044-4BF3-887B-4C03742CEB70}"/>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41" name="直接连接符 40">
            <a:extLst>
              <a:ext uri="{FF2B5EF4-FFF2-40B4-BE49-F238E27FC236}">
                <a16:creationId xmlns:a16="http://schemas.microsoft.com/office/drawing/2014/main" id="{D76DDF49-E312-44B8-A0CB-A074D1D4F7C3}"/>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41ACA704-45AA-4D1C-A7B2-EE5DE5D0E9B9}"/>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4B41707E-F93B-4AFC-BBFD-B465C7BF1748}"/>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C5A3842-4AA6-4B29-AE1A-56D658D3F86E}"/>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E268D18A-0AB9-4131-A4C4-4B4A520344C9}"/>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2916269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278489" cy="954107"/>
          </a:xfrm>
          <a:prstGeom prst="rect">
            <a:avLst/>
          </a:prstGeom>
          <a:noFill/>
        </p:spPr>
        <p:txBody>
          <a:bodyPr wrap="square" rtlCol="0">
            <a:spAutoFit/>
          </a:bodyPr>
          <a:lstStyle/>
          <a:p>
            <a:r>
              <a:rPr lang="en-US" altLang="zh-CN" sz="3600" dirty="0"/>
              <a:t>World Tourism Organization</a:t>
            </a:r>
            <a:r>
              <a:rPr lang="en-US" altLang="zh-CN" sz="2000" dirty="0"/>
              <a:t> </a:t>
            </a:r>
          </a:p>
          <a:p>
            <a:r>
              <a:rPr lang="zh-CN" altLang="en-US" sz="2000" dirty="0"/>
              <a:t>世界旅游组织</a:t>
            </a:r>
          </a:p>
        </p:txBody>
      </p:sp>
      <p:sp>
        <p:nvSpPr>
          <p:cNvPr id="3" name="矩形 2"/>
          <p:cNvSpPr/>
          <p:nvPr/>
        </p:nvSpPr>
        <p:spPr>
          <a:xfrm>
            <a:off x="495120" y="1018201"/>
            <a:ext cx="8618018" cy="5232202"/>
          </a:xfrm>
          <a:prstGeom prst="rect">
            <a:avLst/>
          </a:prstGeom>
        </p:spPr>
        <p:txBody>
          <a:bodyPr wrap="square">
            <a:spAutoFit/>
          </a:bodyPr>
          <a:lstStyle/>
          <a:p>
            <a:r>
              <a:rPr lang="en-US" altLang="zh-CN" sz="2800" dirty="0"/>
              <a:t>WTO’s objectives</a:t>
            </a:r>
            <a:r>
              <a:rPr lang="zh-CN" altLang="en-US" sz="2800" dirty="0"/>
              <a:t>目标</a:t>
            </a:r>
            <a:r>
              <a:rPr lang="zh-CN" altLang="zh-CN" sz="2800" dirty="0"/>
              <a:t>：</a:t>
            </a:r>
            <a:endParaRPr lang="en-US" altLang="zh-CN" sz="2800" dirty="0"/>
          </a:p>
          <a:p>
            <a:endParaRPr lang="zh-CN" altLang="zh-CN" dirty="0"/>
          </a:p>
          <a:p>
            <a:r>
              <a:rPr lang="en-US" altLang="zh-CN" sz="2800" dirty="0"/>
              <a:t>1. </a:t>
            </a:r>
            <a:r>
              <a:rPr lang="zh-CN" altLang="en-US" sz="2800" dirty="0"/>
              <a:t>世界范围内促进扩大旅游的贡献</a:t>
            </a:r>
            <a:endParaRPr lang="en-US" altLang="zh-CN" sz="2800" dirty="0"/>
          </a:p>
          <a:p>
            <a:pPr lvl="1"/>
            <a:r>
              <a:rPr lang="en-US" altLang="zh-CN" sz="2800" dirty="0"/>
              <a:t>to accelerate and enlarge the contribution</a:t>
            </a:r>
            <a:r>
              <a:rPr lang="zh-CN" altLang="en-US" sz="2800" dirty="0"/>
              <a:t> </a:t>
            </a:r>
            <a:r>
              <a:rPr lang="en-US" altLang="zh-CN" sz="2800" dirty="0"/>
              <a:t>of tourism</a:t>
            </a:r>
          </a:p>
          <a:p>
            <a:pPr lvl="1"/>
            <a:endParaRPr lang="en-US" altLang="zh-CN" dirty="0"/>
          </a:p>
          <a:p>
            <a:r>
              <a:rPr lang="en-US" altLang="zh-CN" sz="2800" dirty="0"/>
              <a:t>2. </a:t>
            </a:r>
            <a:r>
              <a:rPr lang="zh-CN" altLang="en-US" sz="2800" dirty="0"/>
              <a:t>促进旅客接受教育了解文化（如展览） </a:t>
            </a:r>
            <a:endParaRPr lang="en-US" altLang="zh-CN" sz="2800" dirty="0"/>
          </a:p>
          <a:p>
            <a:r>
              <a:rPr lang="en-US" altLang="zh-CN" sz="2800" dirty="0"/>
              <a:t>     to facilitate, in travel, people's access to education and culture</a:t>
            </a:r>
          </a:p>
          <a:p>
            <a:endParaRPr lang="en-US" altLang="zh-CN" dirty="0"/>
          </a:p>
          <a:p>
            <a:r>
              <a:rPr lang="en-US" altLang="zh-CN" sz="2800" dirty="0"/>
              <a:t>3. </a:t>
            </a:r>
            <a:r>
              <a:rPr lang="zh-CN" altLang="en-US" sz="2800" dirty="0">
                <a:solidFill>
                  <a:srgbClr val="FF0000"/>
                </a:solidFill>
              </a:rPr>
              <a:t>来为其他国家提供旅游设施，并帮助建设（通过联合国途径帮助不发达国家旅游业）</a:t>
            </a:r>
            <a:endParaRPr lang="en-US" altLang="zh-CN" sz="2800" dirty="0">
              <a:solidFill>
                <a:srgbClr val="FF0000"/>
              </a:solidFill>
            </a:endParaRPr>
          </a:p>
          <a:p>
            <a:r>
              <a:rPr lang="en-US" altLang="zh-CN" sz="2800" dirty="0">
                <a:solidFill>
                  <a:srgbClr val="FF0000"/>
                </a:solidFill>
              </a:rPr>
              <a:t>    to provide facilities for foreign tourism and the promote tourist traffic</a:t>
            </a:r>
          </a:p>
        </p:txBody>
      </p:sp>
      <p:cxnSp>
        <p:nvCxnSpPr>
          <p:cNvPr id="4" name="直接连接符 3">
            <a:extLst>
              <a:ext uri="{FF2B5EF4-FFF2-40B4-BE49-F238E27FC236}">
                <a16:creationId xmlns:a16="http://schemas.microsoft.com/office/drawing/2014/main" id="{2B4EFBF2-326C-4F90-AF4E-992C517E841C}"/>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7639A30D-CE6A-4B7B-AF18-F41FDF242296}"/>
              </a:ext>
            </a:extLst>
          </p:cNvPr>
          <p:cNvSpPr/>
          <p:nvPr/>
        </p:nvSpPr>
        <p:spPr>
          <a:xfrm>
            <a:off x="9359692" y="1885424"/>
            <a:ext cx="2704700" cy="4955203"/>
          </a:xfrm>
          <a:prstGeom prst="rect">
            <a:avLst/>
          </a:prstGeom>
        </p:spPr>
        <p:txBody>
          <a:bodyPr wrap="square">
            <a:spAutoFit/>
          </a:bodyPr>
          <a:lstStyle/>
          <a:p>
            <a:r>
              <a:rPr lang="en-US" altLang="zh-CN" sz="2400" dirty="0"/>
              <a:t> accelerate</a:t>
            </a:r>
          </a:p>
          <a:p>
            <a:r>
              <a:rPr lang="en-US" altLang="zh-CN" sz="2400" dirty="0"/>
              <a:t> v. </a:t>
            </a:r>
            <a:r>
              <a:rPr lang="zh-CN" altLang="en-US" sz="2400" dirty="0"/>
              <a:t>加速</a:t>
            </a:r>
            <a:endParaRPr lang="en-US" altLang="zh-CN" sz="2400" dirty="0"/>
          </a:p>
          <a:p>
            <a:endParaRPr lang="en-US" altLang="zh-CN" sz="2400" dirty="0"/>
          </a:p>
          <a:p>
            <a:r>
              <a:rPr lang="en-US" altLang="zh-CN" sz="2400" dirty="0"/>
              <a:t> contribution</a:t>
            </a:r>
          </a:p>
          <a:p>
            <a:r>
              <a:rPr lang="en-US" altLang="zh-CN" sz="2400" dirty="0"/>
              <a:t>n. </a:t>
            </a:r>
            <a:r>
              <a:rPr lang="zh-CN" altLang="en-US" sz="2400" dirty="0"/>
              <a:t>贡献</a:t>
            </a:r>
            <a:endParaRPr lang="en-US" altLang="zh-CN" sz="2400" dirty="0"/>
          </a:p>
          <a:p>
            <a:r>
              <a:rPr lang="en-US" altLang="zh-CN" sz="2400" dirty="0"/>
              <a:t> </a:t>
            </a:r>
          </a:p>
          <a:p>
            <a:r>
              <a:rPr lang="en-US" altLang="zh-CN" sz="2400" dirty="0"/>
              <a:t> </a:t>
            </a:r>
          </a:p>
          <a:p>
            <a:r>
              <a:rPr lang="en-US" altLang="zh-CN" sz="2400" dirty="0"/>
              <a:t> facilitate</a:t>
            </a:r>
            <a:endParaRPr lang="en-US" altLang="zh-CN" sz="2400" b="1" dirty="0"/>
          </a:p>
          <a:p>
            <a:r>
              <a:rPr lang="en-US" altLang="zh-CN" sz="2400" dirty="0"/>
              <a:t> v. </a:t>
            </a:r>
            <a:r>
              <a:rPr lang="zh-CN" altLang="en-US" sz="2400" dirty="0"/>
              <a:t>促进</a:t>
            </a:r>
            <a:endParaRPr lang="en-US" altLang="zh-CN" sz="2400" dirty="0"/>
          </a:p>
          <a:p>
            <a:r>
              <a:rPr lang="en-US" altLang="zh-CN" sz="2400" dirty="0"/>
              <a:t> </a:t>
            </a:r>
          </a:p>
          <a:p>
            <a:r>
              <a:rPr lang="en-US" altLang="zh-CN" sz="2400" dirty="0"/>
              <a:t> facility</a:t>
            </a:r>
          </a:p>
          <a:p>
            <a:r>
              <a:rPr lang="en-US" altLang="zh-CN" sz="2400" dirty="0"/>
              <a:t> n. </a:t>
            </a:r>
            <a:r>
              <a:rPr lang="zh-CN" altLang="en-US" sz="2400" dirty="0"/>
              <a:t>设施</a:t>
            </a:r>
            <a:endParaRPr lang="en-US" altLang="zh-CN" sz="2400" dirty="0"/>
          </a:p>
          <a:p>
            <a:endParaRPr lang="en-US" altLang="zh-CN" sz="2400" dirty="0"/>
          </a:p>
        </p:txBody>
      </p:sp>
      <p:sp>
        <p:nvSpPr>
          <p:cNvPr id="6" name="矩形 5">
            <a:extLst>
              <a:ext uri="{FF2B5EF4-FFF2-40B4-BE49-F238E27FC236}">
                <a16:creationId xmlns:a16="http://schemas.microsoft.com/office/drawing/2014/main" id="{FFBF0E05-2FD6-4D6B-8C2A-CA902EA14271}"/>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FA488D02-EBF6-4756-B719-9414FDB8624B}"/>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8F4114D5-D1E9-44C4-A357-026806DB3852}"/>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8ECAC2DE-53EB-4039-9156-22AC426777CF}"/>
              </a:ext>
            </a:extLst>
          </p:cNvPr>
          <p:cNvSpPr/>
          <p:nvPr/>
        </p:nvSpPr>
        <p:spPr>
          <a:xfrm>
            <a:off x="9840450" y="18231"/>
            <a:ext cx="1641743" cy="19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CFEC4335-CE3C-47A7-8530-DE753084F40E}"/>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B2FF5F76-6671-4108-8CFE-73FCF91C17D5}"/>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2EBADF9-4E0F-425B-A738-762FF9320544}"/>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1DF0DE1-9C14-4416-BC9B-E3E86AF15B9C}"/>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264EEAE-0308-454B-9BCB-ED820A949D7E}"/>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08BD0C5-AC72-4FAD-A537-6C42C2C2952D}"/>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D646454-610B-4DD7-8A34-5CAD5D7D4BAA}"/>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82F4C31-D894-4982-B2D7-3F7E286B1D72}"/>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FA1B9E4-D26B-44C7-8580-783D74BB8F78}"/>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EDEB56E0-27F5-4C8B-8003-5175C1498107}"/>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028022AC-2F65-4BC0-BFC0-2E37EC8C2659}"/>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AA85E742-02EA-4BCD-A492-8521D9828D21}"/>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B4328848-94CD-4E13-81BF-B7253A7E95D4}"/>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C5B100E-DA04-4003-A910-35682871EBF8}"/>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7DAF8F6-92E2-4DED-96D3-AAC8B79558CF}"/>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B4FE609-0926-4640-8CB9-970E294A9B7F}"/>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ABBDECB-89E8-4D72-B5D4-3D116DBBFFEB}"/>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FF1448F1-09FC-445C-A69C-F5D5A1DCB7BB}"/>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9347B2FE-D2A7-44F1-BF77-19C554379347}"/>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051AE42-083B-47F9-954D-8153CA89CC43}"/>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3DC60A61-8B33-48E7-B7E8-C4D794397F6E}"/>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34BBA6F-8022-401E-90F4-5E9B7E96DDB9}"/>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53127FC1-B38D-4A27-8AFF-7B8C1623B433}"/>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348379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091995" cy="954107"/>
          </a:xfrm>
          <a:prstGeom prst="rect">
            <a:avLst/>
          </a:prstGeom>
          <a:noFill/>
        </p:spPr>
        <p:txBody>
          <a:bodyPr wrap="square" rtlCol="0">
            <a:spAutoFit/>
          </a:bodyPr>
          <a:lstStyle/>
          <a:p>
            <a:r>
              <a:rPr lang="en-US" altLang="zh-CN" sz="3600" dirty="0"/>
              <a:t>World Tourism Organization</a:t>
            </a:r>
            <a:r>
              <a:rPr lang="en-US" altLang="zh-CN" sz="2000" dirty="0"/>
              <a:t> </a:t>
            </a:r>
          </a:p>
          <a:p>
            <a:r>
              <a:rPr lang="zh-CN" altLang="en-US" sz="2000" dirty="0"/>
              <a:t>世界旅游组织</a:t>
            </a:r>
          </a:p>
        </p:txBody>
      </p:sp>
      <p:sp>
        <p:nvSpPr>
          <p:cNvPr id="3" name="矩形 2"/>
          <p:cNvSpPr/>
          <p:nvPr/>
        </p:nvSpPr>
        <p:spPr>
          <a:xfrm>
            <a:off x="434848" y="1225107"/>
            <a:ext cx="8739287" cy="4401205"/>
          </a:xfrm>
          <a:prstGeom prst="rect">
            <a:avLst/>
          </a:prstGeom>
        </p:spPr>
        <p:txBody>
          <a:bodyPr wrap="square">
            <a:spAutoFit/>
          </a:bodyPr>
          <a:lstStyle/>
          <a:p>
            <a:r>
              <a:rPr lang="en-US" altLang="zh-CN" sz="2800" dirty="0"/>
              <a:t>4.</a:t>
            </a:r>
            <a:r>
              <a:rPr lang="zh-CN" altLang="en-US" sz="2800" dirty="0"/>
              <a:t>改善村民生活，发展世界经济</a:t>
            </a:r>
            <a:endParaRPr lang="en-US" altLang="zh-CN" sz="2800" dirty="0"/>
          </a:p>
          <a:p>
            <a:r>
              <a:rPr lang="en-US" altLang="zh-CN" sz="2800" dirty="0"/>
              <a:t>    to improve the conditions of country dwellers</a:t>
            </a:r>
            <a:r>
              <a:rPr lang="zh-CN" altLang="en-US" sz="2800" dirty="0"/>
              <a:t> </a:t>
            </a:r>
            <a:r>
              <a:rPr lang="en-US" altLang="zh-CN" sz="2800" dirty="0"/>
              <a:t>and to world economy</a:t>
            </a:r>
          </a:p>
          <a:p>
            <a:endParaRPr lang="en-US" altLang="zh-CN" sz="1400" dirty="0"/>
          </a:p>
          <a:p>
            <a:r>
              <a:rPr lang="en-US" altLang="zh-CN" sz="2800" dirty="0"/>
              <a:t>5.</a:t>
            </a:r>
            <a:r>
              <a:rPr lang="zh-CN" altLang="en-US" sz="2800" dirty="0"/>
              <a:t>当国家之间出现矛盾时帮助协调，共同促进旅游发展 </a:t>
            </a:r>
            <a:endParaRPr lang="en-US" altLang="zh-CN" sz="2800" dirty="0"/>
          </a:p>
          <a:p>
            <a:r>
              <a:rPr lang="en-US" altLang="zh-CN" sz="2800" dirty="0"/>
              <a:t>    to act as an international agency</a:t>
            </a:r>
            <a:r>
              <a:rPr lang="zh-CN" altLang="en-US" sz="2800" dirty="0"/>
              <a:t> </a:t>
            </a:r>
            <a:r>
              <a:rPr lang="en-US" altLang="zh-CN" sz="2800" dirty="0"/>
              <a:t>of coordination</a:t>
            </a:r>
            <a:r>
              <a:rPr lang="zh-CN" altLang="en-US" sz="2800" dirty="0"/>
              <a:t> </a:t>
            </a:r>
            <a:r>
              <a:rPr lang="en-US" altLang="zh-CN" sz="2800" dirty="0"/>
              <a:t>and cooperation</a:t>
            </a:r>
            <a:r>
              <a:rPr lang="zh-CN" altLang="en-US" sz="2800" dirty="0"/>
              <a:t> </a:t>
            </a:r>
            <a:r>
              <a:rPr lang="en-US" altLang="zh-CN" sz="2800" dirty="0"/>
              <a:t>to spread tourism</a:t>
            </a:r>
          </a:p>
          <a:p>
            <a:endParaRPr lang="en-US" altLang="zh-CN" sz="1400" dirty="0"/>
          </a:p>
          <a:p>
            <a:r>
              <a:rPr lang="en-US" altLang="zh-CN" sz="2800" dirty="0"/>
              <a:t>6.</a:t>
            </a:r>
            <a:r>
              <a:rPr lang="zh-CN" altLang="en-US" sz="2800" dirty="0"/>
              <a:t>为成员国的旅游业发展提供有价值的服务</a:t>
            </a:r>
            <a:endParaRPr lang="en-US" altLang="zh-CN" sz="2800" dirty="0"/>
          </a:p>
          <a:p>
            <a:r>
              <a:rPr lang="en-US" altLang="zh-CN" sz="2800" dirty="0"/>
              <a:t>   to provide a service to members valuable in their national operations in the field of tourism</a:t>
            </a:r>
          </a:p>
        </p:txBody>
      </p:sp>
      <p:cxnSp>
        <p:nvCxnSpPr>
          <p:cNvPr id="4" name="直接连接符 3">
            <a:extLst>
              <a:ext uri="{FF2B5EF4-FFF2-40B4-BE49-F238E27FC236}">
                <a16:creationId xmlns:a16="http://schemas.microsoft.com/office/drawing/2014/main" id="{2B4EFBF2-326C-4F90-AF4E-992C517E841C}"/>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7639A30D-CE6A-4B7B-AF18-F41FDF242296}"/>
              </a:ext>
            </a:extLst>
          </p:cNvPr>
          <p:cNvSpPr/>
          <p:nvPr/>
        </p:nvSpPr>
        <p:spPr>
          <a:xfrm>
            <a:off x="9306685" y="2091028"/>
            <a:ext cx="2704700" cy="4216539"/>
          </a:xfrm>
          <a:prstGeom prst="rect">
            <a:avLst/>
          </a:prstGeom>
        </p:spPr>
        <p:txBody>
          <a:bodyPr wrap="square">
            <a:spAutoFit/>
          </a:bodyPr>
          <a:lstStyle/>
          <a:p>
            <a:r>
              <a:rPr lang="en-US" altLang="zh-CN" sz="2400" dirty="0"/>
              <a:t> dweller</a:t>
            </a:r>
          </a:p>
          <a:p>
            <a:r>
              <a:rPr lang="en-US" altLang="zh-CN" sz="2400" dirty="0"/>
              <a:t> n.</a:t>
            </a:r>
            <a:r>
              <a:rPr lang="zh-CN" altLang="en-US" sz="2400" dirty="0"/>
              <a:t>居民</a:t>
            </a:r>
            <a:endParaRPr lang="en-US" altLang="zh-CN" sz="2400" dirty="0"/>
          </a:p>
          <a:p>
            <a:endParaRPr lang="en-US" altLang="zh-CN" sz="2400" dirty="0"/>
          </a:p>
          <a:p>
            <a:r>
              <a:rPr lang="en-US" altLang="zh-CN" sz="2400" dirty="0"/>
              <a:t> agency</a:t>
            </a:r>
          </a:p>
          <a:p>
            <a:r>
              <a:rPr lang="en-US" altLang="zh-CN" sz="2400" dirty="0"/>
              <a:t>n.</a:t>
            </a:r>
            <a:r>
              <a:rPr lang="zh-CN" altLang="en-US" sz="2400" dirty="0"/>
              <a:t>机构</a:t>
            </a:r>
            <a:endParaRPr lang="en-US" altLang="zh-CN" sz="2400" dirty="0"/>
          </a:p>
          <a:p>
            <a:r>
              <a:rPr lang="en-US" altLang="zh-CN" sz="2400" dirty="0"/>
              <a:t> </a:t>
            </a:r>
          </a:p>
          <a:p>
            <a:r>
              <a:rPr lang="en-US" altLang="zh-CN" sz="2400" dirty="0"/>
              <a:t> coordination</a:t>
            </a:r>
          </a:p>
          <a:p>
            <a:r>
              <a:rPr lang="en-US" altLang="zh-CN" sz="2400" dirty="0"/>
              <a:t> n.</a:t>
            </a:r>
            <a:r>
              <a:rPr lang="zh-CN" altLang="en-US" sz="2400" dirty="0"/>
              <a:t>协调</a:t>
            </a:r>
            <a:endParaRPr lang="en-US" altLang="zh-CN" sz="2400" dirty="0"/>
          </a:p>
          <a:p>
            <a:endParaRPr lang="en-US" altLang="zh-CN" sz="2400" dirty="0"/>
          </a:p>
          <a:p>
            <a:r>
              <a:rPr lang="en-US" altLang="zh-CN" sz="2400" dirty="0"/>
              <a:t> cooperation</a:t>
            </a:r>
            <a:endParaRPr lang="en-US" altLang="zh-CN" sz="2400" b="1" dirty="0"/>
          </a:p>
          <a:p>
            <a:r>
              <a:rPr lang="en-US" altLang="zh-CN" sz="2400" dirty="0"/>
              <a:t> n.</a:t>
            </a:r>
            <a:r>
              <a:rPr lang="zh-CN" altLang="en-US" sz="2400" dirty="0"/>
              <a:t>合作</a:t>
            </a:r>
            <a:endParaRPr lang="en-US" altLang="zh-CN" sz="2400" dirty="0"/>
          </a:p>
        </p:txBody>
      </p:sp>
      <p:sp>
        <p:nvSpPr>
          <p:cNvPr id="6" name="矩形 5">
            <a:extLst>
              <a:ext uri="{FF2B5EF4-FFF2-40B4-BE49-F238E27FC236}">
                <a16:creationId xmlns:a16="http://schemas.microsoft.com/office/drawing/2014/main" id="{FFBF0E05-2FD6-4D6B-8C2A-CA902EA14271}"/>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FA488D02-EBF6-4756-B719-9414FDB8624B}"/>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8F4114D5-D1E9-44C4-A357-026806DB3852}"/>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8ECAC2DE-53EB-4039-9156-22AC426777CF}"/>
              </a:ext>
            </a:extLst>
          </p:cNvPr>
          <p:cNvSpPr/>
          <p:nvPr/>
        </p:nvSpPr>
        <p:spPr>
          <a:xfrm>
            <a:off x="9840450" y="18231"/>
            <a:ext cx="1641743" cy="19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CFEC4335-CE3C-47A7-8530-DE753084F40E}"/>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B2FF5F76-6671-4108-8CFE-73FCF91C17D5}"/>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2EBADF9-4E0F-425B-A738-762FF9320544}"/>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1DF0DE1-9C14-4416-BC9B-E3E86AF15B9C}"/>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264EEAE-0308-454B-9BCB-ED820A949D7E}"/>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08BD0C5-AC72-4FAD-A537-6C42C2C2952D}"/>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D646454-610B-4DD7-8A34-5CAD5D7D4BAA}"/>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82F4C31-D894-4982-B2D7-3F7E286B1D72}"/>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FA1B9E4-D26B-44C7-8580-783D74BB8F78}"/>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EDEB56E0-27F5-4C8B-8003-5175C1498107}"/>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028022AC-2F65-4BC0-BFC0-2E37EC8C2659}"/>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AA85E742-02EA-4BCD-A492-8521D9828D21}"/>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B4328848-94CD-4E13-81BF-B7253A7E95D4}"/>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C5B100E-DA04-4003-A910-35682871EBF8}"/>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7DAF8F6-92E2-4DED-96D3-AAC8B79558CF}"/>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B4FE609-0926-4640-8CB9-970E294A9B7F}"/>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ABBDECB-89E8-4D72-B5D4-3D116DBBFFEB}"/>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FF1448F1-09FC-445C-A69C-F5D5A1DCB7BB}"/>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9347B2FE-D2A7-44F1-BF77-19C554379347}"/>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051AE42-083B-47F9-954D-8153CA89CC43}"/>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3DC60A61-8B33-48E7-B7E8-C4D794397F6E}"/>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34BBA6F-8022-401E-90F4-5E9B7E96DDB9}"/>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53127FC1-B38D-4A27-8AFF-7B8C1623B433}"/>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3541875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362701" cy="954107"/>
          </a:xfrm>
          <a:prstGeom prst="rect">
            <a:avLst/>
          </a:prstGeom>
          <a:noFill/>
        </p:spPr>
        <p:txBody>
          <a:bodyPr wrap="square" rtlCol="0">
            <a:spAutoFit/>
          </a:bodyPr>
          <a:lstStyle/>
          <a:p>
            <a:r>
              <a:rPr lang="en-US" altLang="zh-CN" sz="3600" dirty="0"/>
              <a:t>World Tourism Organization</a:t>
            </a:r>
            <a:r>
              <a:rPr lang="en-US" altLang="zh-CN" sz="2000" dirty="0"/>
              <a:t> </a:t>
            </a:r>
          </a:p>
          <a:p>
            <a:r>
              <a:rPr lang="zh-CN" altLang="en-US" sz="2000" dirty="0"/>
              <a:t>世界旅游组织</a:t>
            </a:r>
          </a:p>
        </p:txBody>
      </p:sp>
      <p:sp>
        <p:nvSpPr>
          <p:cNvPr id="3" name="矩形 2"/>
          <p:cNvSpPr/>
          <p:nvPr/>
        </p:nvSpPr>
        <p:spPr>
          <a:xfrm>
            <a:off x="505758" y="1696618"/>
            <a:ext cx="8599415" cy="4154984"/>
          </a:xfrm>
          <a:prstGeom prst="rect">
            <a:avLst/>
          </a:prstGeom>
        </p:spPr>
        <p:txBody>
          <a:bodyPr wrap="square">
            <a:spAutoFit/>
          </a:bodyPr>
          <a:lstStyle/>
          <a:p>
            <a:r>
              <a:rPr lang="en-US" altLang="zh-CN" sz="2400" dirty="0"/>
              <a:t>7. </a:t>
            </a:r>
            <a:r>
              <a:rPr lang="zh-CN" altLang="en-US" sz="2400" dirty="0"/>
              <a:t>给成员国旅游组织、旅游业界旅客的利益找共同点和平衡点</a:t>
            </a:r>
            <a:endParaRPr lang="en-US" altLang="zh-CN" sz="2400" dirty="0"/>
          </a:p>
          <a:p>
            <a:r>
              <a:rPr lang="en-US" altLang="zh-CN" sz="2400" dirty="0"/>
              <a:t>    to provide meeting and coordination of all member countries concerning both the national tourist organizations and professional sectors</a:t>
            </a:r>
            <a:r>
              <a:rPr lang="zh-CN" altLang="en-US" sz="2400" dirty="0"/>
              <a:t> </a:t>
            </a:r>
            <a:r>
              <a:rPr lang="en-US" altLang="zh-CN" sz="2400" dirty="0"/>
              <a:t>and organizations representing the interest of the travelers</a:t>
            </a:r>
          </a:p>
          <a:p>
            <a:endParaRPr lang="en-US" altLang="zh-CN" sz="2400" dirty="0"/>
          </a:p>
          <a:p>
            <a:r>
              <a:rPr lang="en-US" altLang="zh-CN" sz="2400" dirty="0"/>
              <a:t>8. </a:t>
            </a:r>
            <a:r>
              <a:rPr lang="zh-CN" altLang="en-US" sz="2400" dirty="0"/>
              <a:t>与旅游经营商建立长期联系和咨询关系</a:t>
            </a:r>
            <a:endParaRPr lang="en-US" altLang="zh-CN" sz="2400" dirty="0"/>
          </a:p>
          <a:p>
            <a:r>
              <a:rPr lang="en-US" altLang="zh-CN" sz="2400" dirty="0"/>
              <a:t>    to establish permanent</a:t>
            </a:r>
            <a:r>
              <a:rPr lang="zh-CN" altLang="en-US" sz="2400" dirty="0"/>
              <a:t> </a:t>
            </a:r>
            <a:r>
              <a:rPr lang="en-US" altLang="zh-CN" sz="2400" dirty="0"/>
              <a:t>liaison and consultation</a:t>
            </a:r>
            <a:r>
              <a:rPr lang="zh-CN" altLang="en-US" sz="2400" dirty="0"/>
              <a:t> </a:t>
            </a:r>
            <a:r>
              <a:rPr lang="en-US" altLang="zh-CN" sz="2400" dirty="0"/>
              <a:t>with the various sectors of tourist operators</a:t>
            </a:r>
          </a:p>
          <a:p>
            <a:endParaRPr lang="en-US" altLang="zh-CN" sz="2400" dirty="0"/>
          </a:p>
          <a:p>
            <a:r>
              <a:rPr lang="en-US" altLang="zh-CN" sz="2400" dirty="0"/>
              <a:t>9. </a:t>
            </a:r>
            <a:r>
              <a:rPr lang="zh-CN" altLang="en-US" sz="2400" dirty="0"/>
              <a:t>用最高效率实现上述目标</a:t>
            </a:r>
            <a:endParaRPr lang="en-US" altLang="zh-CN" sz="2400" dirty="0"/>
          </a:p>
          <a:p>
            <a:r>
              <a:rPr lang="en-US" altLang="zh-CN" sz="2400" dirty="0"/>
              <a:t>    to do all this in the most efficient</a:t>
            </a:r>
            <a:r>
              <a:rPr lang="zh-CN" altLang="en-US" sz="2400" dirty="0"/>
              <a:t> </a:t>
            </a:r>
            <a:r>
              <a:rPr lang="en-US" altLang="zh-CN" sz="2400" dirty="0"/>
              <a:t>way</a:t>
            </a:r>
          </a:p>
        </p:txBody>
      </p:sp>
      <p:cxnSp>
        <p:nvCxnSpPr>
          <p:cNvPr id="4" name="直接连接符 3">
            <a:extLst>
              <a:ext uri="{FF2B5EF4-FFF2-40B4-BE49-F238E27FC236}">
                <a16:creationId xmlns:a16="http://schemas.microsoft.com/office/drawing/2014/main" id="{2B4EFBF2-326C-4F90-AF4E-992C517E841C}"/>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7639A30D-CE6A-4B7B-AF18-F41FDF242296}"/>
              </a:ext>
            </a:extLst>
          </p:cNvPr>
          <p:cNvSpPr/>
          <p:nvPr/>
        </p:nvSpPr>
        <p:spPr>
          <a:xfrm>
            <a:off x="9306688" y="1654072"/>
            <a:ext cx="2704700" cy="5324535"/>
          </a:xfrm>
          <a:prstGeom prst="rect">
            <a:avLst/>
          </a:prstGeom>
        </p:spPr>
        <p:txBody>
          <a:bodyPr wrap="square">
            <a:spAutoFit/>
          </a:bodyPr>
          <a:lstStyle/>
          <a:p>
            <a:r>
              <a:rPr lang="en-US" altLang="zh-CN" sz="2400" dirty="0"/>
              <a:t> professional sector</a:t>
            </a:r>
          </a:p>
          <a:p>
            <a:r>
              <a:rPr lang="zh-CN" altLang="en-US" sz="2400" dirty="0"/>
              <a:t>专业部门</a:t>
            </a:r>
            <a:endParaRPr lang="en-US" altLang="zh-CN" sz="2400" dirty="0"/>
          </a:p>
          <a:p>
            <a:endParaRPr lang="en-US" altLang="zh-CN" sz="2400" dirty="0"/>
          </a:p>
          <a:p>
            <a:r>
              <a:rPr lang="en-US" altLang="zh-CN" sz="2400" dirty="0"/>
              <a:t> establish</a:t>
            </a:r>
          </a:p>
          <a:p>
            <a:r>
              <a:rPr lang="en-US" altLang="zh-CN" sz="2400" dirty="0"/>
              <a:t>v.</a:t>
            </a:r>
            <a:r>
              <a:rPr lang="zh-CN" altLang="en-US" sz="2400" dirty="0"/>
              <a:t>建立</a:t>
            </a:r>
            <a:endParaRPr lang="en-US" altLang="zh-CN" sz="2400" dirty="0"/>
          </a:p>
          <a:p>
            <a:r>
              <a:rPr lang="en-US" altLang="zh-CN" sz="2400" dirty="0"/>
              <a:t> </a:t>
            </a:r>
          </a:p>
          <a:p>
            <a:r>
              <a:rPr lang="en-US" altLang="zh-CN" sz="2400" dirty="0"/>
              <a:t> permanent</a:t>
            </a:r>
          </a:p>
          <a:p>
            <a:r>
              <a:rPr lang="en-US" altLang="zh-CN" sz="2400" dirty="0"/>
              <a:t> adj. </a:t>
            </a:r>
            <a:r>
              <a:rPr lang="zh-CN" altLang="en-US" sz="2400" dirty="0"/>
              <a:t>永久的</a:t>
            </a:r>
            <a:endParaRPr lang="en-US" altLang="zh-CN" sz="2400" dirty="0"/>
          </a:p>
          <a:p>
            <a:endParaRPr lang="en-US" altLang="zh-CN" sz="2400" dirty="0"/>
          </a:p>
          <a:p>
            <a:r>
              <a:rPr lang="en-US" altLang="zh-CN" sz="2400" dirty="0"/>
              <a:t> liaison</a:t>
            </a:r>
          </a:p>
          <a:p>
            <a:r>
              <a:rPr lang="en-US" altLang="zh-CN" sz="2400" dirty="0"/>
              <a:t> n. </a:t>
            </a:r>
            <a:r>
              <a:rPr lang="zh-CN" altLang="en-US" sz="2400" dirty="0"/>
              <a:t>联络</a:t>
            </a:r>
            <a:endParaRPr lang="en-US" altLang="zh-CN" sz="2400" dirty="0"/>
          </a:p>
          <a:p>
            <a:endParaRPr lang="en-US" altLang="zh-CN" sz="2400" dirty="0"/>
          </a:p>
          <a:p>
            <a:r>
              <a:rPr lang="en-US" altLang="zh-CN" sz="2400" dirty="0"/>
              <a:t> consultation</a:t>
            </a:r>
            <a:endParaRPr lang="en-US" altLang="zh-CN" sz="2400" b="1" dirty="0"/>
          </a:p>
          <a:p>
            <a:r>
              <a:rPr lang="en-US" altLang="zh-CN" sz="2400" dirty="0"/>
              <a:t> n. </a:t>
            </a:r>
            <a:r>
              <a:rPr lang="zh-CN" altLang="en-US" sz="2400" dirty="0"/>
              <a:t>协商</a:t>
            </a:r>
            <a:endParaRPr lang="en-US" altLang="zh-CN" sz="2400" dirty="0"/>
          </a:p>
        </p:txBody>
      </p:sp>
      <p:sp>
        <p:nvSpPr>
          <p:cNvPr id="6" name="矩形 5">
            <a:extLst>
              <a:ext uri="{FF2B5EF4-FFF2-40B4-BE49-F238E27FC236}">
                <a16:creationId xmlns:a16="http://schemas.microsoft.com/office/drawing/2014/main" id="{FFBF0E05-2FD6-4D6B-8C2A-CA902EA14271}"/>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FA488D02-EBF6-4756-B719-9414FDB8624B}"/>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8F4114D5-D1E9-44C4-A357-026806DB3852}"/>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8ECAC2DE-53EB-4039-9156-22AC426777CF}"/>
              </a:ext>
            </a:extLst>
          </p:cNvPr>
          <p:cNvSpPr/>
          <p:nvPr/>
        </p:nvSpPr>
        <p:spPr>
          <a:xfrm>
            <a:off x="9840450" y="18231"/>
            <a:ext cx="1641743" cy="19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CFEC4335-CE3C-47A7-8530-DE753084F40E}"/>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B2FF5F76-6671-4108-8CFE-73FCF91C17D5}"/>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2EBADF9-4E0F-425B-A738-762FF9320544}"/>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1DF0DE1-9C14-4416-BC9B-E3E86AF15B9C}"/>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264EEAE-0308-454B-9BCB-ED820A949D7E}"/>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08BD0C5-AC72-4FAD-A537-6C42C2C2952D}"/>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D646454-610B-4DD7-8A34-5CAD5D7D4BAA}"/>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82F4C31-D894-4982-B2D7-3F7E286B1D72}"/>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FA1B9E4-D26B-44C7-8580-783D74BB8F78}"/>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EDEB56E0-27F5-4C8B-8003-5175C1498107}"/>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028022AC-2F65-4BC0-BFC0-2E37EC8C2659}"/>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AA85E742-02EA-4BCD-A492-8521D9828D21}"/>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B4328848-94CD-4E13-81BF-B7253A7E95D4}"/>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C5B100E-DA04-4003-A910-35682871EBF8}"/>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7DAF8F6-92E2-4DED-96D3-AAC8B79558CF}"/>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B4FE609-0926-4640-8CB9-970E294A9B7F}"/>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ABBDECB-89E8-4D72-B5D4-3D116DBBFFEB}"/>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FF1448F1-09FC-445C-A69C-F5D5A1DCB7BB}"/>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9347B2FE-D2A7-44F1-BF77-19C554379347}"/>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051AE42-083B-47F9-954D-8153CA89CC43}"/>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3DC60A61-8B33-48E7-B7E8-C4D794397F6E}"/>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34BBA6F-8022-401E-90F4-5E9B7E96DDB9}"/>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53127FC1-B38D-4A27-8AFF-7B8C1623B433}"/>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1746187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232377" cy="954107"/>
          </a:xfrm>
          <a:prstGeom prst="rect">
            <a:avLst/>
          </a:prstGeom>
          <a:noFill/>
        </p:spPr>
        <p:txBody>
          <a:bodyPr wrap="square" rtlCol="0">
            <a:spAutoFit/>
          </a:bodyPr>
          <a:lstStyle/>
          <a:p>
            <a:r>
              <a:rPr lang="en-US" altLang="zh-CN" sz="3600" dirty="0"/>
              <a:t>World Tourism Organization</a:t>
            </a:r>
            <a:r>
              <a:rPr lang="en-US" altLang="zh-CN" sz="2000" dirty="0"/>
              <a:t> </a:t>
            </a:r>
          </a:p>
          <a:p>
            <a:r>
              <a:rPr lang="zh-CN" altLang="en-US" sz="2000" dirty="0"/>
              <a:t>世界旅游组织</a:t>
            </a:r>
          </a:p>
        </p:txBody>
      </p:sp>
      <p:sp>
        <p:nvSpPr>
          <p:cNvPr id="3" name="矩形 2"/>
          <p:cNvSpPr/>
          <p:nvPr/>
        </p:nvSpPr>
        <p:spPr>
          <a:xfrm>
            <a:off x="523512" y="1669011"/>
            <a:ext cx="8245534" cy="3970318"/>
          </a:xfrm>
          <a:prstGeom prst="rect">
            <a:avLst/>
          </a:prstGeom>
        </p:spPr>
        <p:txBody>
          <a:bodyPr wrap="square">
            <a:spAutoFit/>
          </a:bodyPr>
          <a:lstStyle/>
          <a:p>
            <a:r>
              <a:rPr lang="en-US" altLang="zh-CN" sz="2800" dirty="0"/>
              <a:t>WTO</a:t>
            </a:r>
            <a:r>
              <a:rPr lang="zh-CN" altLang="en-US" sz="2800" dirty="0"/>
              <a:t>的职能：</a:t>
            </a:r>
            <a:endParaRPr lang="en-US" altLang="zh-CN" sz="2800" dirty="0"/>
          </a:p>
          <a:p>
            <a:endParaRPr lang="en-US" altLang="zh-CN" sz="2800" dirty="0"/>
          </a:p>
          <a:p>
            <a:pPr marL="514350" indent="-514350">
              <a:buAutoNum type="arabicPeriod"/>
            </a:pPr>
            <a:r>
              <a:rPr lang="zh-CN" altLang="en-US" sz="2800" dirty="0"/>
              <a:t>世界旅游组织的任务是宣传旅游，把旅游的优点和缺点都宣传出去，同时提出议案来解决问题</a:t>
            </a:r>
            <a:endParaRPr lang="en-US" altLang="zh-CN" sz="2800" dirty="0"/>
          </a:p>
          <a:p>
            <a:endParaRPr lang="en-US" altLang="zh-CN" sz="2800" dirty="0"/>
          </a:p>
          <a:p>
            <a:pPr lvl="1"/>
            <a:r>
              <a:rPr lang="en-US" altLang="zh-CN" sz="2800" dirty="0"/>
              <a:t>WTO concentrates</a:t>
            </a:r>
            <a:r>
              <a:rPr lang="zh-CN" altLang="en-US" sz="2800" dirty="0"/>
              <a:t> </a:t>
            </a:r>
            <a:r>
              <a:rPr lang="en-US" altLang="zh-CN" sz="2800" dirty="0"/>
              <a:t>on the informed promotion of tourism, spreading an appreciation of tourism and its advantages and dangers and recommending</a:t>
            </a:r>
            <a:r>
              <a:rPr lang="zh-CN" altLang="en-US" sz="2800" dirty="0"/>
              <a:t> </a:t>
            </a:r>
            <a:r>
              <a:rPr lang="en-US" altLang="zh-CN" sz="2800" dirty="0"/>
              <a:t>positive measures like the creation of new facilities</a:t>
            </a:r>
          </a:p>
        </p:txBody>
      </p:sp>
      <p:cxnSp>
        <p:nvCxnSpPr>
          <p:cNvPr id="4" name="直接连接符 3">
            <a:extLst>
              <a:ext uri="{FF2B5EF4-FFF2-40B4-BE49-F238E27FC236}">
                <a16:creationId xmlns:a16="http://schemas.microsoft.com/office/drawing/2014/main" id="{A9E51CA4-DF2F-4873-8940-EB7268C57146}"/>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D545546-273E-4A4D-9985-1AE85D4DABF2}"/>
              </a:ext>
            </a:extLst>
          </p:cNvPr>
          <p:cNvSpPr/>
          <p:nvPr/>
        </p:nvSpPr>
        <p:spPr>
          <a:xfrm>
            <a:off x="9305968" y="2100594"/>
            <a:ext cx="2704700" cy="3477875"/>
          </a:xfrm>
          <a:prstGeom prst="rect">
            <a:avLst/>
          </a:prstGeom>
        </p:spPr>
        <p:txBody>
          <a:bodyPr wrap="square">
            <a:spAutoFit/>
          </a:bodyPr>
          <a:lstStyle/>
          <a:p>
            <a:r>
              <a:rPr lang="en-US" altLang="zh-CN" sz="2400" dirty="0"/>
              <a:t> concentrate</a:t>
            </a:r>
          </a:p>
          <a:p>
            <a:r>
              <a:rPr lang="en-US" altLang="zh-CN" sz="2400" dirty="0"/>
              <a:t> v. </a:t>
            </a:r>
            <a:r>
              <a:rPr lang="zh-CN" altLang="en-US" sz="2400" dirty="0"/>
              <a:t>集中；浓缩；聚集</a:t>
            </a:r>
            <a:endParaRPr lang="en-US" altLang="zh-CN" sz="2400" dirty="0"/>
          </a:p>
          <a:p>
            <a:endParaRPr lang="en-US" altLang="zh-CN" sz="2400" dirty="0"/>
          </a:p>
          <a:p>
            <a:r>
              <a:rPr lang="en-US" altLang="zh-CN" sz="2400" dirty="0"/>
              <a:t> appreciation</a:t>
            </a:r>
          </a:p>
          <a:p>
            <a:r>
              <a:rPr lang="en-US" altLang="zh-CN" sz="2400" dirty="0"/>
              <a:t>n. </a:t>
            </a:r>
            <a:r>
              <a:rPr lang="zh-CN" altLang="en-US" sz="2400" dirty="0"/>
              <a:t>欣赏；感谢</a:t>
            </a:r>
            <a:endParaRPr lang="en-US" altLang="zh-CN" sz="2400" dirty="0"/>
          </a:p>
          <a:p>
            <a:r>
              <a:rPr lang="en-US" altLang="zh-CN" sz="2400" dirty="0"/>
              <a:t> </a:t>
            </a:r>
          </a:p>
          <a:p>
            <a:r>
              <a:rPr lang="en-US" altLang="zh-CN" sz="2400" dirty="0"/>
              <a:t> recommend</a:t>
            </a:r>
          </a:p>
          <a:p>
            <a:r>
              <a:rPr lang="en-US" altLang="zh-CN" sz="2400" dirty="0"/>
              <a:t> v. </a:t>
            </a:r>
            <a:r>
              <a:rPr lang="zh-CN" altLang="en-US" sz="2400" dirty="0"/>
              <a:t>提出</a:t>
            </a:r>
            <a:endParaRPr lang="en-US" altLang="zh-CN" sz="2400" dirty="0"/>
          </a:p>
        </p:txBody>
      </p:sp>
      <p:sp>
        <p:nvSpPr>
          <p:cNvPr id="6" name="矩形 5">
            <a:extLst>
              <a:ext uri="{FF2B5EF4-FFF2-40B4-BE49-F238E27FC236}">
                <a16:creationId xmlns:a16="http://schemas.microsoft.com/office/drawing/2014/main" id="{59B4F7E1-6DBA-43AC-9F38-9F83B6432860}"/>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97F1014F-9D94-47F8-8970-F7B5F14ED760}"/>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C1CF25A5-E60A-4A15-A060-B8A0DB3B176A}"/>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88A95586-E588-435F-8283-825307DA3DB2}"/>
              </a:ext>
            </a:extLst>
          </p:cNvPr>
          <p:cNvSpPr/>
          <p:nvPr/>
        </p:nvSpPr>
        <p:spPr>
          <a:xfrm>
            <a:off x="9840450" y="18231"/>
            <a:ext cx="1641743" cy="19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E83C31B1-CA50-46C7-B6EF-3FEB61A18192}"/>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3B360E30-4AAF-4D4F-B7CF-0E922FB83084}"/>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D2AF13D-5A2D-4322-A8B4-1C108C1FBB13}"/>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38F02D9-229C-4243-A9FB-D1D23CE504B7}"/>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CF2CDAC-9978-4C07-AEEA-F64D09E60795}"/>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A2424E9-48D5-4ED4-9754-9C1DDEEFA3AD}"/>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C8F2088-93A4-4C92-9EF3-7A13DC3445F0}"/>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9037378-9A82-412F-8207-B964ED7C9A6C}"/>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E1C2DDF-5594-4A49-9696-9827EC514B6F}"/>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1AD64D4-F9F1-4142-9C06-BC04422B6FD1}"/>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CEC63DF5-1CA7-4D83-BE75-B85358820A3A}"/>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18CE3965-1F71-4D06-9856-F279CCD5634E}"/>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1F636F29-E7C7-489F-BCAA-362D0CB97A24}"/>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FDE9E92-1FB0-4C2F-AAE7-73192D3864CF}"/>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FF216EC-DACB-432B-BE3B-8E34AAC3E436}"/>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CC66E29-F7E2-4FDB-89C4-0D53689F8CA1}"/>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C81F0711-6725-4E52-80CB-48E32A48469C}"/>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CD21C955-FF13-4F8E-A269-0DC54F59C4A8}"/>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0D740260-05F8-4B60-81B0-83112960864B}"/>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87B1A28-CD75-4C1F-A249-4205BC10318C}"/>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127B300-3974-4293-911A-3E2FAE3FE1E4}"/>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54E843A-250F-4B3B-85F7-7D96A3F3B958}"/>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E34DF00E-A298-493D-B12F-E20DF6A7BDCD}"/>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77939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044446" cy="954107"/>
          </a:xfrm>
          <a:prstGeom prst="rect">
            <a:avLst/>
          </a:prstGeom>
          <a:noFill/>
        </p:spPr>
        <p:txBody>
          <a:bodyPr wrap="square" rtlCol="0">
            <a:spAutoFit/>
          </a:bodyPr>
          <a:lstStyle/>
          <a:p>
            <a:r>
              <a:rPr lang="en-US" altLang="zh-CN" sz="3600" dirty="0"/>
              <a:t>World Tourism Organization</a:t>
            </a:r>
            <a:r>
              <a:rPr lang="en-US" altLang="zh-CN" sz="2000" dirty="0"/>
              <a:t> </a:t>
            </a:r>
          </a:p>
          <a:p>
            <a:r>
              <a:rPr lang="zh-CN" altLang="en-US" sz="2000" dirty="0"/>
              <a:t>世界旅游组织</a:t>
            </a:r>
          </a:p>
        </p:txBody>
      </p:sp>
      <p:sp>
        <p:nvSpPr>
          <p:cNvPr id="3" name="矩形 2"/>
          <p:cNvSpPr/>
          <p:nvPr/>
        </p:nvSpPr>
        <p:spPr>
          <a:xfrm>
            <a:off x="523512" y="1669011"/>
            <a:ext cx="8245534" cy="3539430"/>
          </a:xfrm>
          <a:prstGeom prst="rect">
            <a:avLst/>
          </a:prstGeom>
        </p:spPr>
        <p:txBody>
          <a:bodyPr wrap="square">
            <a:spAutoFit/>
          </a:bodyPr>
          <a:lstStyle/>
          <a:p>
            <a:r>
              <a:rPr lang="en-US" altLang="zh-CN" sz="2800" dirty="0"/>
              <a:t>WTO</a:t>
            </a:r>
            <a:r>
              <a:rPr lang="zh-CN" altLang="en-US" sz="2800" dirty="0"/>
              <a:t>的职能：</a:t>
            </a:r>
            <a:endParaRPr lang="en-US" altLang="zh-CN" sz="2800" dirty="0"/>
          </a:p>
          <a:p>
            <a:endParaRPr lang="en-US" altLang="zh-CN" sz="2800" dirty="0"/>
          </a:p>
          <a:p>
            <a:pPr marL="514350" indent="-514350">
              <a:buFont typeface="+mj-lt"/>
              <a:buAutoNum type="arabicPeriod" startAt="2"/>
            </a:pPr>
            <a:r>
              <a:rPr lang="zh-CN" altLang="en-US" sz="2800" dirty="0"/>
              <a:t>世界旅游组织可以用国际旅游原则来影响成员国的旅游政策，目的是让人民都感受到旅游的好处</a:t>
            </a:r>
            <a:endParaRPr lang="en-US" altLang="zh-CN" sz="2800" dirty="0"/>
          </a:p>
          <a:p>
            <a:pPr lvl="1"/>
            <a:endParaRPr lang="en-US" altLang="zh-CN" sz="2800" dirty="0"/>
          </a:p>
          <a:p>
            <a:pPr lvl="1"/>
            <a:r>
              <a:rPr lang="en-US" altLang="zh-CN" sz="2800" dirty="0"/>
              <a:t>The organization attempts to harmonize tourist policies among nations through formulating</a:t>
            </a:r>
            <a:r>
              <a:rPr lang="zh-CN" altLang="en-US" sz="2800" dirty="0"/>
              <a:t> </a:t>
            </a:r>
            <a:r>
              <a:rPr lang="en-US" altLang="zh-CN" sz="2800" dirty="0"/>
              <a:t>and applying</a:t>
            </a:r>
            <a:r>
              <a:rPr lang="zh-CN" altLang="en-US" sz="2800" dirty="0"/>
              <a:t> </a:t>
            </a:r>
            <a:r>
              <a:rPr lang="en-US" altLang="zh-CN" sz="2800" dirty="0"/>
              <a:t>principles of international tourism.</a:t>
            </a:r>
          </a:p>
        </p:txBody>
      </p:sp>
      <p:cxnSp>
        <p:nvCxnSpPr>
          <p:cNvPr id="4" name="直接连接符 3">
            <a:extLst>
              <a:ext uri="{FF2B5EF4-FFF2-40B4-BE49-F238E27FC236}">
                <a16:creationId xmlns:a16="http://schemas.microsoft.com/office/drawing/2014/main" id="{A9E51CA4-DF2F-4873-8940-EB7268C57146}"/>
              </a:ext>
            </a:extLst>
          </p:cNvPr>
          <p:cNvCxnSpPr/>
          <p:nvPr/>
        </p:nvCxnSpPr>
        <p:spPr>
          <a:xfrm>
            <a:off x="9101580" y="1753376"/>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59B4F7E1-6DBA-43AC-9F38-9F83B6432860}"/>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97F1014F-9D94-47F8-8970-F7B5F14ED760}"/>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C1CF25A5-E60A-4A15-A060-B8A0DB3B176A}"/>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88A95586-E588-435F-8283-825307DA3DB2}"/>
              </a:ext>
            </a:extLst>
          </p:cNvPr>
          <p:cNvSpPr/>
          <p:nvPr/>
        </p:nvSpPr>
        <p:spPr>
          <a:xfrm>
            <a:off x="9840450" y="18231"/>
            <a:ext cx="1641743" cy="19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E83C31B1-CA50-46C7-B6EF-3FEB61A18192}"/>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3B360E30-4AAF-4D4F-B7CF-0E922FB83084}"/>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D2AF13D-5A2D-4322-A8B4-1C108C1FBB13}"/>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38F02D9-229C-4243-A9FB-D1D23CE504B7}"/>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CF2CDAC-9978-4C07-AEEA-F64D09E60795}"/>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A2424E9-48D5-4ED4-9754-9C1DDEEFA3AD}"/>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C8F2088-93A4-4C92-9EF3-7A13DC3445F0}"/>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9037378-9A82-412F-8207-B964ED7C9A6C}"/>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E1C2DDF-5594-4A49-9696-9827EC514B6F}"/>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1AD64D4-F9F1-4142-9C06-BC04422B6FD1}"/>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CEC63DF5-1CA7-4D83-BE75-B85358820A3A}"/>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18CE3965-1F71-4D06-9856-F279CCD5634E}"/>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1F636F29-E7C7-489F-BCAA-362D0CB97A24}"/>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FDE9E92-1FB0-4C2F-AAE7-73192D3864CF}"/>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FF216EC-DACB-432B-BE3B-8E34AAC3E436}"/>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CC66E29-F7E2-4FDB-89C4-0D53689F8CA1}"/>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C81F0711-6725-4E52-80CB-48E32A48469C}"/>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CD21C955-FF13-4F8E-A269-0DC54F59C4A8}"/>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0D740260-05F8-4B60-81B0-83112960864B}"/>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87B1A28-CD75-4C1F-A249-4205BC10318C}"/>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127B300-3974-4293-911A-3E2FAE3FE1E4}"/>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54E843A-250F-4B3B-85F7-7D96A3F3B958}"/>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E34DF00E-A298-493D-B12F-E20DF6A7BDCD}"/>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
        <p:nvSpPr>
          <p:cNvPr id="34" name="矩形 33">
            <a:extLst>
              <a:ext uri="{FF2B5EF4-FFF2-40B4-BE49-F238E27FC236}">
                <a16:creationId xmlns:a16="http://schemas.microsoft.com/office/drawing/2014/main" id="{EC1E4CE7-6290-431A-AD15-5259314DB7BE}"/>
              </a:ext>
            </a:extLst>
          </p:cNvPr>
          <p:cNvSpPr/>
          <p:nvPr/>
        </p:nvSpPr>
        <p:spPr>
          <a:xfrm>
            <a:off x="9235220" y="2091028"/>
            <a:ext cx="2704700" cy="3416320"/>
          </a:xfrm>
          <a:prstGeom prst="rect">
            <a:avLst/>
          </a:prstGeom>
        </p:spPr>
        <p:txBody>
          <a:bodyPr wrap="square">
            <a:spAutoFit/>
          </a:bodyPr>
          <a:lstStyle/>
          <a:p>
            <a:r>
              <a:rPr lang="en-US" altLang="zh-CN" sz="2400" dirty="0"/>
              <a:t>  </a:t>
            </a:r>
          </a:p>
          <a:p>
            <a:r>
              <a:rPr lang="en-US" altLang="zh-CN" sz="2400" dirty="0"/>
              <a:t> harmonize</a:t>
            </a:r>
          </a:p>
          <a:p>
            <a:r>
              <a:rPr lang="en-US" altLang="zh-CN" sz="2400" dirty="0"/>
              <a:t> v. </a:t>
            </a:r>
            <a:r>
              <a:rPr lang="zh-CN" altLang="en-US" sz="2400" dirty="0"/>
              <a:t>协调；使和谐</a:t>
            </a:r>
            <a:endParaRPr lang="en-US" altLang="zh-CN" sz="2400" dirty="0"/>
          </a:p>
          <a:p>
            <a:endParaRPr lang="en-US" altLang="zh-CN" sz="2400" dirty="0"/>
          </a:p>
          <a:p>
            <a:r>
              <a:rPr lang="en-US" altLang="zh-CN" sz="2400" dirty="0"/>
              <a:t> formulate</a:t>
            </a:r>
          </a:p>
          <a:p>
            <a:r>
              <a:rPr lang="en-US" altLang="zh-CN" sz="2400" dirty="0"/>
              <a:t> v. </a:t>
            </a:r>
            <a:r>
              <a:rPr lang="zh-CN" altLang="en-US" sz="2400" dirty="0"/>
              <a:t>制定</a:t>
            </a:r>
            <a:endParaRPr lang="en-US" altLang="zh-CN" sz="2400" dirty="0"/>
          </a:p>
          <a:p>
            <a:endParaRPr lang="en-US" altLang="zh-CN" sz="2400" dirty="0"/>
          </a:p>
          <a:p>
            <a:r>
              <a:rPr lang="en-US" altLang="zh-CN" sz="2400" dirty="0"/>
              <a:t> apply</a:t>
            </a:r>
          </a:p>
          <a:p>
            <a:r>
              <a:rPr lang="en-US" altLang="zh-CN" sz="2400" dirty="0"/>
              <a:t> v. </a:t>
            </a:r>
            <a:r>
              <a:rPr lang="zh-CN" altLang="en-US" sz="2400" dirty="0"/>
              <a:t>应用</a:t>
            </a:r>
            <a:endParaRPr lang="en-US" altLang="zh-CN" sz="2400" dirty="0"/>
          </a:p>
        </p:txBody>
      </p:sp>
    </p:spTree>
    <p:extLst>
      <p:ext uri="{BB962C8B-B14F-4D97-AF65-F5344CB8AC3E}">
        <p14:creationId xmlns:p14="http://schemas.microsoft.com/office/powerpoint/2010/main" val="2391907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259439" cy="954107"/>
          </a:xfrm>
          <a:prstGeom prst="rect">
            <a:avLst/>
          </a:prstGeom>
          <a:noFill/>
        </p:spPr>
        <p:txBody>
          <a:bodyPr wrap="square" rtlCol="0">
            <a:spAutoFit/>
          </a:bodyPr>
          <a:lstStyle/>
          <a:p>
            <a:r>
              <a:rPr lang="en-US" altLang="zh-CN" sz="3600" dirty="0"/>
              <a:t>World Tourism Organization</a:t>
            </a:r>
            <a:r>
              <a:rPr lang="en-US" altLang="zh-CN" sz="2000" dirty="0"/>
              <a:t> </a:t>
            </a:r>
          </a:p>
          <a:p>
            <a:r>
              <a:rPr lang="zh-CN" altLang="en-US" sz="2000" dirty="0"/>
              <a:t>世界旅游组织</a:t>
            </a:r>
          </a:p>
        </p:txBody>
      </p:sp>
      <p:sp>
        <p:nvSpPr>
          <p:cNvPr id="3" name="矩形 2"/>
          <p:cNvSpPr/>
          <p:nvPr/>
        </p:nvSpPr>
        <p:spPr>
          <a:xfrm>
            <a:off x="574718" y="1293987"/>
            <a:ext cx="8245534" cy="3970318"/>
          </a:xfrm>
          <a:prstGeom prst="rect">
            <a:avLst/>
          </a:prstGeom>
        </p:spPr>
        <p:txBody>
          <a:bodyPr wrap="square">
            <a:spAutoFit/>
          </a:bodyPr>
          <a:lstStyle/>
          <a:p>
            <a:r>
              <a:rPr lang="en-US" altLang="zh-CN" sz="2800" dirty="0"/>
              <a:t>WTO</a:t>
            </a:r>
            <a:r>
              <a:rPr lang="zh-CN" altLang="en-US" sz="2800" dirty="0"/>
              <a:t>的职能：</a:t>
            </a:r>
            <a:endParaRPr lang="en-US" altLang="zh-CN" sz="2800" dirty="0"/>
          </a:p>
          <a:p>
            <a:pPr marL="514350" indent="-514350">
              <a:buFont typeface="+mj-lt"/>
              <a:buAutoNum type="arabicPeriod" startAt="3"/>
            </a:pPr>
            <a:endParaRPr lang="en-US" altLang="zh-CN" sz="2800" dirty="0">
              <a:solidFill>
                <a:srgbClr val="FF0000"/>
              </a:solidFill>
            </a:endParaRPr>
          </a:p>
          <a:p>
            <a:pPr marL="514350" indent="-514350">
              <a:buFont typeface="+mj-lt"/>
              <a:buAutoNum type="arabicPeriod" startAt="3"/>
            </a:pPr>
            <a:r>
              <a:rPr lang="zh-CN" altLang="en-US" sz="2800"/>
              <a:t>世界旅游组织</a:t>
            </a:r>
            <a:r>
              <a:rPr lang="zh-CN" altLang="en-US" sz="2800" dirty="0"/>
              <a:t>的其他活动包括帮助发展中国家，组织和促进所有国家在影响旅游业的技术问题上的合作</a:t>
            </a:r>
            <a:endParaRPr lang="en-US" altLang="zh-CN" sz="2800" dirty="0"/>
          </a:p>
          <a:p>
            <a:pPr lvl="1"/>
            <a:r>
              <a:rPr lang="en-US" altLang="zh-CN" sz="2800" dirty="0"/>
              <a:t>Other activities of WTO include helping developing countries and organizing and stimulating cooperation among all countries in technical matters affecting tourism.</a:t>
            </a:r>
            <a:endParaRPr lang="zh-CN" altLang="zh-CN" sz="2800" dirty="0"/>
          </a:p>
        </p:txBody>
      </p:sp>
      <p:cxnSp>
        <p:nvCxnSpPr>
          <p:cNvPr id="4" name="直接连接符 3">
            <a:extLst>
              <a:ext uri="{FF2B5EF4-FFF2-40B4-BE49-F238E27FC236}">
                <a16:creationId xmlns:a16="http://schemas.microsoft.com/office/drawing/2014/main" id="{A9E51CA4-DF2F-4873-8940-EB7268C57146}"/>
              </a:ext>
            </a:extLst>
          </p:cNvPr>
          <p:cNvCxnSpPr/>
          <p:nvPr/>
        </p:nvCxnSpPr>
        <p:spPr>
          <a:xfrm>
            <a:off x="9138697" y="1718185"/>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D545546-273E-4A4D-9985-1AE85D4DABF2}"/>
              </a:ext>
            </a:extLst>
          </p:cNvPr>
          <p:cNvSpPr/>
          <p:nvPr/>
        </p:nvSpPr>
        <p:spPr>
          <a:xfrm>
            <a:off x="9235220" y="2091028"/>
            <a:ext cx="2704700" cy="1200329"/>
          </a:xfrm>
          <a:prstGeom prst="rect">
            <a:avLst/>
          </a:prstGeom>
        </p:spPr>
        <p:txBody>
          <a:bodyPr wrap="square">
            <a:spAutoFit/>
          </a:bodyPr>
          <a:lstStyle/>
          <a:p>
            <a:endParaRPr lang="en-US" altLang="zh-CN" sz="2400" dirty="0"/>
          </a:p>
          <a:p>
            <a:r>
              <a:rPr lang="en-US" altLang="zh-CN" sz="2400" dirty="0"/>
              <a:t> stimulate</a:t>
            </a:r>
          </a:p>
          <a:p>
            <a:r>
              <a:rPr lang="en-US" altLang="zh-CN" sz="2400" dirty="0"/>
              <a:t> v. </a:t>
            </a:r>
            <a:r>
              <a:rPr lang="zh-CN" altLang="en-US" sz="2400" dirty="0"/>
              <a:t>刺激；激励</a:t>
            </a:r>
            <a:endParaRPr lang="en-US" altLang="zh-CN" sz="2400" dirty="0"/>
          </a:p>
        </p:txBody>
      </p:sp>
      <p:sp>
        <p:nvSpPr>
          <p:cNvPr id="6" name="矩形 5">
            <a:extLst>
              <a:ext uri="{FF2B5EF4-FFF2-40B4-BE49-F238E27FC236}">
                <a16:creationId xmlns:a16="http://schemas.microsoft.com/office/drawing/2014/main" id="{59B4F7E1-6DBA-43AC-9F38-9F83B6432860}"/>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97F1014F-9D94-47F8-8970-F7B5F14ED760}"/>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C1CF25A5-E60A-4A15-A060-B8A0DB3B176A}"/>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88A95586-E588-435F-8283-825307DA3DB2}"/>
              </a:ext>
            </a:extLst>
          </p:cNvPr>
          <p:cNvSpPr/>
          <p:nvPr/>
        </p:nvSpPr>
        <p:spPr>
          <a:xfrm>
            <a:off x="9840450" y="18231"/>
            <a:ext cx="1641743" cy="19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E83C31B1-CA50-46C7-B6EF-3FEB61A18192}"/>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3B360E30-4AAF-4D4F-B7CF-0E922FB83084}"/>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D2AF13D-5A2D-4322-A8B4-1C108C1FBB13}"/>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38F02D9-229C-4243-A9FB-D1D23CE504B7}"/>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CF2CDAC-9978-4C07-AEEA-F64D09E60795}"/>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A2424E9-48D5-4ED4-9754-9C1DDEEFA3AD}"/>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C8F2088-93A4-4C92-9EF3-7A13DC3445F0}"/>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9037378-9A82-412F-8207-B964ED7C9A6C}"/>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E1C2DDF-5594-4A49-9696-9827EC514B6F}"/>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1AD64D4-F9F1-4142-9C06-BC04422B6FD1}"/>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CEC63DF5-1CA7-4D83-BE75-B85358820A3A}"/>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18CE3965-1F71-4D06-9856-F279CCD5634E}"/>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1F636F29-E7C7-489F-BCAA-362D0CB97A24}"/>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FDE9E92-1FB0-4C2F-AAE7-73192D3864CF}"/>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FF216EC-DACB-432B-BE3B-8E34AAC3E436}"/>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CC66E29-F7E2-4FDB-89C4-0D53689F8CA1}"/>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C81F0711-6725-4E52-80CB-48E32A48469C}"/>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CD21C955-FF13-4F8E-A269-0DC54F59C4A8}"/>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0D740260-05F8-4B60-81B0-83112960864B}"/>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87B1A28-CD75-4C1F-A249-4205BC10318C}"/>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127B300-3974-4293-911A-3E2FAE3FE1E4}"/>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54E843A-250F-4B3B-85F7-7D96A3F3B958}"/>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E34DF00E-A298-493D-B12F-E20DF6A7BDCD}"/>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759638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7797339" cy="954107"/>
          </a:xfrm>
          <a:prstGeom prst="rect">
            <a:avLst/>
          </a:prstGeom>
          <a:noFill/>
        </p:spPr>
        <p:txBody>
          <a:bodyPr wrap="square" rtlCol="0">
            <a:spAutoFit/>
          </a:bodyPr>
          <a:lstStyle/>
          <a:p>
            <a:r>
              <a:rPr lang="en-US" altLang="zh-CN" sz="3600" dirty="0"/>
              <a:t>International Air Transport Association</a:t>
            </a:r>
            <a:endParaRPr lang="zh-CN" altLang="zh-CN" sz="3600" dirty="0"/>
          </a:p>
          <a:p>
            <a:r>
              <a:rPr lang="zh-CN" altLang="en-US" sz="2000" dirty="0"/>
              <a:t>国际航空运输协会</a:t>
            </a:r>
          </a:p>
        </p:txBody>
      </p:sp>
      <p:sp>
        <p:nvSpPr>
          <p:cNvPr id="3" name="矩形 2"/>
          <p:cNvSpPr/>
          <p:nvPr/>
        </p:nvSpPr>
        <p:spPr>
          <a:xfrm>
            <a:off x="410696" y="2205071"/>
            <a:ext cx="8362706" cy="2677656"/>
          </a:xfrm>
          <a:prstGeom prst="rect">
            <a:avLst/>
          </a:prstGeom>
        </p:spPr>
        <p:txBody>
          <a:bodyPr wrap="square">
            <a:spAutoFit/>
          </a:bodyPr>
          <a:lstStyle/>
          <a:p>
            <a:r>
              <a:rPr lang="zh-CN" altLang="zh-CN" sz="2800" dirty="0"/>
              <a:t>国际航空运输协会（IATA）是几乎</a:t>
            </a:r>
            <a:r>
              <a:rPr lang="zh-CN" altLang="en-US" sz="2800" dirty="0"/>
              <a:t>包括了</a:t>
            </a:r>
            <a:r>
              <a:rPr lang="zh-CN" altLang="zh-CN" sz="2800" dirty="0"/>
              <a:t>所有国际航空</a:t>
            </a:r>
            <a:r>
              <a:rPr lang="zh-CN" altLang="en-US" sz="2800" dirty="0"/>
              <a:t>公司</a:t>
            </a:r>
            <a:r>
              <a:rPr lang="zh-CN" altLang="zh-CN" sz="2800" dirty="0"/>
              <a:t>的全球</a:t>
            </a:r>
            <a:r>
              <a:rPr lang="zh-CN" altLang="en-US" sz="2800" dirty="0"/>
              <a:t>性</a:t>
            </a:r>
            <a:r>
              <a:rPr lang="zh-CN" altLang="zh-CN" sz="2800" dirty="0"/>
              <a:t>组织。</a:t>
            </a:r>
            <a:endParaRPr lang="en-US" altLang="zh-CN" sz="2800" dirty="0"/>
          </a:p>
          <a:p>
            <a:endParaRPr lang="en-US" altLang="zh-CN" sz="2800" dirty="0"/>
          </a:p>
          <a:p>
            <a:r>
              <a:rPr lang="en-US" altLang="zh-CN" sz="2800" dirty="0"/>
              <a:t>The International Air Transport Association (IATA) is the global organization for virtually all the international air carriers.</a:t>
            </a:r>
            <a:endParaRPr lang="zh-CN" altLang="zh-CN" sz="2800" dirty="0"/>
          </a:p>
        </p:txBody>
      </p:sp>
      <p:cxnSp>
        <p:nvCxnSpPr>
          <p:cNvPr id="4" name="直接连接符 3">
            <a:extLst>
              <a:ext uri="{FF2B5EF4-FFF2-40B4-BE49-F238E27FC236}">
                <a16:creationId xmlns:a16="http://schemas.microsoft.com/office/drawing/2014/main" id="{AD42D007-50F4-4700-B38B-CC0258BB2336}"/>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84182F01-9564-497A-B720-9A3B6C79F46A}"/>
              </a:ext>
            </a:extLst>
          </p:cNvPr>
          <p:cNvSpPr/>
          <p:nvPr/>
        </p:nvSpPr>
        <p:spPr>
          <a:xfrm>
            <a:off x="9235220" y="2091028"/>
            <a:ext cx="2704700" cy="830997"/>
          </a:xfrm>
          <a:prstGeom prst="rect">
            <a:avLst/>
          </a:prstGeom>
        </p:spPr>
        <p:txBody>
          <a:bodyPr wrap="square">
            <a:spAutoFit/>
          </a:bodyPr>
          <a:lstStyle/>
          <a:p>
            <a:r>
              <a:rPr lang="en-US" altLang="zh-CN" sz="2400" dirty="0"/>
              <a:t> virtually</a:t>
            </a:r>
          </a:p>
          <a:p>
            <a:r>
              <a:rPr lang="en-US" altLang="zh-CN" sz="2400" dirty="0"/>
              <a:t> adv. </a:t>
            </a:r>
            <a:r>
              <a:rPr lang="zh-CN" altLang="en-US" sz="2400" dirty="0"/>
              <a:t>事实上，几乎</a:t>
            </a:r>
            <a:endParaRPr lang="en-US" altLang="zh-CN" sz="2400" dirty="0"/>
          </a:p>
        </p:txBody>
      </p:sp>
      <p:sp>
        <p:nvSpPr>
          <p:cNvPr id="6" name="矩形 5">
            <a:extLst>
              <a:ext uri="{FF2B5EF4-FFF2-40B4-BE49-F238E27FC236}">
                <a16:creationId xmlns:a16="http://schemas.microsoft.com/office/drawing/2014/main" id="{8EB3A753-9F1D-4C39-9E32-0578D9355472}"/>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7A1C928D-C2C9-4F96-BE99-3CD1E46849BA}"/>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8135ABA6-F7ED-4AEE-AA76-88F93CFB4393}"/>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ECE094C4-6F12-4FCC-A9CE-FD4AB490CA0A}"/>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A31164AD-0918-45B8-B314-D86608F55C7F}"/>
              </a:ext>
            </a:extLst>
          </p:cNvPr>
          <p:cNvSpPr/>
          <p:nvPr/>
        </p:nvSpPr>
        <p:spPr>
          <a:xfrm>
            <a:off x="9839454" y="232744"/>
            <a:ext cx="1641735" cy="195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F01195B6-36F2-4E2E-8194-9A21D3D5091E}"/>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60812F7-2267-4AE2-9766-B2C558C217E9}"/>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2695D94-1FB8-4B89-9372-565D9ADBCAA1}"/>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FBD6B5F-C9B5-4028-B09A-ED11AC662691}"/>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035F1E0-94BD-46A4-A287-B1458D7A0470}"/>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328B83A-7ABD-4680-A677-6996E5C06F74}"/>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E1D9060-8156-4D78-A744-BB504442D94C}"/>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D3A2D66-5E72-43A3-8DF5-78C2C655CD0B}"/>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8A2411CF-71ED-4F23-8AEA-E7052468A61E}"/>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0FB9FB5D-D13E-485D-9DDD-0CE9207FE13B}"/>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C9BA49FE-FB94-4A60-8400-2DA276E870FE}"/>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C0675A3F-8228-4AC7-BDE8-B5012812DB74}"/>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4700EEE-9278-4229-BAFA-363232ECA556}"/>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5EF2FB4-B6E4-4075-906A-630C9B9C5E30}"/>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547A6E8-F9C9-4A64-9688-584328324075}"/>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4A95F513-2D72-4F71-919E-9E9333E7629F}"/>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F17F6AA5-97D9-4F31-9EE9-0C80792863A5}"/>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46B8E34B-83AE-4F3A-A031-01811E714AE1}"/>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50ED029-56CB-400A-80F6-5317A32CEE03}"/>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E2035AE-BB98-4B5E-9A98-BFBB37414671}"/>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AA955B6-125C-4C00-A755-924FAD77CD7E}"/>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E4D9255-BA34-45EB-B756-04C012B5DFE2}"/>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4060237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7797339" cy="954107"/>
          </a:xfrm>
          <a:prstGeom prst="rect">
            <a:avLst/>
          </a:prstGeom>
          <a:noFill/>
        </p:spPr>
        <p:txBody>
          <a:bodyPr wrap="square" rtlCol="0">
            <a:spAutoFit/>
          </a:bodyPr>
          <a:lstStyle/>
          <a:p>
            <a:r>
              <a:rPr lang="en-US" altLang="zh-CN" sz="3600" dirty="0"/>
              <a:t>International Air Transport Association</a:t>
            </a:r>
            <a:endParaRPr lang="zh-CN" altLang="zh-CN" sz="3600" dirty="0"/>
          </a:p>
          <a:p>
            <a:r>
              <a:rPr lang="zh-CN" altLang="en-US" sz="2000" dirty="0"/>
              <a:t>国际航空运输协会</a:t>
            </a:r>
          </a:p>
        </p:txBody>
      </p:sp>
      <p:sp>
        <p:nvSpPr>
          <p:cNvPr id="3" name="矩形 2"/>
          <p:cNvSpPr/>
          <p:nvPr/>
        </p:nvSpPr>
        <p:spPr>
          <a:xfrm>
            <a:off x="523512" y="1700654"/>
            <a:ext cx="10593676" cy="3539430"/>
          </a:xfrm>
          <a:prstGeom prst="rect">
            <a:avLst/>
          </a:prstGeom>
        </p:spPr>
        <p:txBody>
          <a:bodyPr wrap="square">
            <a:spAutoFit/>
          </a:bodyPr>
          <a:lstStyle/>
          <a:p>
            <a:r>
              <a:rPr lang="en-US" altLang="zh-CN" sz="2800" dirty="0"/>
              <a:t>IATA</a:t>
            </a:r>
            <a:r>
              <a:rPr lang="zh-CN" altLang="en-US" sz="2800" dirty="0"/>
              <a:t>的职能：</a:t>
            </a:r>
          </a:p>
          <a:p>
            <a:pPr marL="514350" indent="-514350">
              <a:buAutoNum type="arabicPeriod"/>
            </a:pPr>
            <a:r>
              <a:rPr lang="zh-CN" altLang="en-US" sz="2800" dirty="0"/>
              <a:t>通过任何路线组合，促进人员和货物从世界航空网络任何一点的移动到任何其他地点（主要</a:t>
            </a:r>
            <a:r>
              <a:rPr lang="en-US" altLang="zh-CN" sz="2800" dirty="0"/>
              <a:t>principle</a:t>
            </a:r>
            <a:r>
              <a:rPr lang="zh-CN" altLang="en-US" sz="2800" dirty="0"/>
              <a:t>）</a:t>
            </a:r>
            <a:endParaRPr lang="en-US" altLang="zh-CN" sz="2800" dirty="0"/>
          </a:p>
          <a:p>
            <a:pPr marL="514350" indent="-514350">
              <a:buFontTx/>
              <a:buAutoNum type="arabicPeriod"/>
            </a:pPr>
            <a:r>
              <a:rPr lang="en-US" altLang="zh-CN" sz="2800" dirty="0"/>
              <a:t>IATA</a:t>
            </a:r>
            <a:r>
              <a:rPr lang="zh-CN" altLang="en-US" sz="2800" dirty="0"/>
              <a:t>交通会议的决议使机票、分发运单，行李支票和其他类似文件标准化。（</a:t>
            </a:r>
            <a:r>
              <a:rPr lang="en-US" altLang="zh-CN" sz="2800" dirty="0"/>
              <a:t>standardize documents</a:t>
            </a:r>
            <a:r>
              <a:rPr lang="zh-CN" altLang="en-US" sz="2800" dirty="0"/>
              <a:t>）</a:t>
            </a:r>
            <a:endParaRPr lang="en-US" altLang="zh-CN" sz="2800" dirty="0"/>
          </a:p>
          <a:p>
            <a:pPr marL="514350" indent="-514350">
              <a:buFont typeface="+mj-lt"/>
              <a:buAutoNum type="arabicPeriod" startAt="3"/>
            </a:pPr>
            <a:r>
              <a:rPr lang="en-US" altLang="zh-CN" sz="2800" dirty="0"/>
              <a:t>IATA</a:t>
            </a:r>
            <a:r>
              <a:rPr lang="zh-CN" altLang="en-US" sz="2800" dirty="0"/>
              <a:t>工作最重要的内容是确定费率（</a:t>
            </a:r>
            <a:r>
              <a:rPr lang="en-US" altLang="zh-CN" sz="2800" dirty="0"/>
              <a:t>setting rates</a:t>
            </a:r>
            <a:r>
              <a:rPr lang="zh-CN" altLang="en-US" sz="2800" dirty="0"/>
              <a:t>）</a:t>
            </a:r>
            <a:endParaRPr lang="en-US" altLang="zh-CN" sz="2800" dirty="0"/>
          </a:p>
          <a:p>
            <a:pPr marL="514350" indent="-514350">
              <a:buFontTx/>
              <a:buAutoNum type="arabicPeriod"/>
            </a:pPr>
            <a:endParaRPr lang="en-US" altLang="zh-CN" sz="2800" dirty="0"/>
          </a:p>
          <a:p>
            <a:pPr marL="514350" indent="-514350">
              <a:buAutoNum type="arabicPeriod"/>
            </a:pPr>
            <a:endParaRPr lang="en-US" altLang="zh-CN" sz="2800" dirty="0"/>
          </a:p>
        </p:txBody>
      </p:sp>
      <p:sp>
        <p:nvSpPr>
          <p:cNvPr id="6" name="矩形 5">
            <a:extLst>
              <a:ext uri="{FF2B5EF4-FFF2-40B4-BE49-F238E27FC236}">
                <a16:creationId xmlns:a16="http://schemas.microsoft.com/office/drawing/2014/main" id="{8EB3A753-9F1D-4C39-9E32-0578D9355472}"/>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7A1C928D-C2C9-4F96-BE99-3CD1E46849BA}"/>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8135ABA6-F7ED-4AEE-AA76-88F93CFB4393}"/>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ECE094C4-6F12-4FCC-A9CE-FD4AB490CA0A}"/>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A31164AD-0918-45B8-B314-D86608F55C7F}"/>
              </a:ext>
            </a:extLst>
          </p:cNvPr>
          <p:cNvSpPr/>
          <p:nvPr/>
        </p:nvSpPr>
        <p:spPr>
          <a:xfrm>
            <a:off x="9839454" y="232744"/>
            <a:ext cx="1641735" cy="195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F01195B6-36F2-4E2E-8194-9A21D3D5091E}"/>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60812F7-2267-4AE2-9766-B2C558C217E9}"/>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2695D94-1FB8-4B89-9372-565D9ADBCAA1}"/>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FBD6B5F-C9B5-4028-B09A-ED11AC662691}"/>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035F1E0-94BD-46A4-A287-B1458D7A0470}"/>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328B83A-7ABD-4680-A677-6996E5C06F74}"/>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E1D9060-8156-4D78-A744-BB504442D94C}"/>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D3A2D66-5E72-43A3-8DF5-78C2C655CD0B}"/>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8A2411CF-71ED-4F23-8AEA-E7052468A61E}"/>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0FB9FB5D-D13E-485D-9DDD-0CE9207FE13B}"/>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C9BA49FE-FB94-4A60-8400-2DA276E870FE}"/>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C0675A3F-8228-4AC7-BDE8-B5012812DB74}"/>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4700EEE-9278-4229-BAFA-363232ECA556}"/>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5EF2FB4-B6E4-4075-906A-630C9B9C5E30}"/>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547A6E8-F9C9-4A64-9688-584328324075}"/>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4A95F513-2D72-4F71-919E-9E9333E7629F}"/>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F17F6AA5-97D9-4F31-9EE9-0C80792863A5}"/>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46B8E34B-83AE-4F3A-A031-01811E714AE1}"/>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50ED029-56CB-400A-80F6-5317A32CEE03}"/>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E2035AE-BB98-4B5E-9A98-BFBB37414671}"/>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AA955B6-125C-4C00-A755-924FAD77CD7E}"/>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E4D9255-BA34-45EB-B756-04C012B5DFE2}"/>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512870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7797339" cy="954107"/>
          </a:xfrm>
          <a:prstGeom prst="rect">
            <a:avLst/>
          </a:prstGeom>
          <a:noFill/>
        </p:spPr>
        <p:txBody>
          <a:bodyPr wrap="square" rtlCol="0">
            <a:spAutoFit/>
          </a:bodyPr>
          <a:lstStyle/>
          <a:p>
            <a:r>
              <a:rPr lang="en-US" altLang="zh-CN" sz="3600" dirty="0"/>
              <a:t>International Air Transport Association</a:t>
            </a:r>
            <a:endParaRPr lang="zh-CN" altLang="zh-CN" sz="3600" dirty="0"/>
          </a:p>
          <a:p>
            <a:r>
              <a:rPr lang="zh-CN" altLang="en-US" sz="2000" dirty="0"/>
              <a:t>国际航空运输协会</a:t>
            </a:r>
          </a:p>
        </p:txBody>
      </p:sp>
      <p:sp>
        <p:nvSpPr>
          <p:cNvPr id="3" name="矩形 2"/>
          <p:cNvSpPr/>
          <p:nvPr/>
        </p:nvSpPr>
        <p:spPr>
          <a:xfrm>
            <a:off x="354415" y="1996457"/>
            <a:ext cx="8460242"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t>IATA</a:t>
            </a:r>
            <a:r>
              <a:rPr lang="zh-CN" altLang="en-US" sz="2400" dirty="0"/>
              <a:t>运输会议有三个</a:t>
            </a:r>
            <a:r>
              <a:rPr lang="en-US" altLang="zh-CN" sz="2400" dirty="0"/>
              <a:t>——</a:t>
            </a:r>
            <a:r>
              <a:rPr lang="zh-CN" altLang="en-US" sz="2400" dirty="0"/>
              <a:t>西半球会议；欧洲非洲及中东会议；亚洲及澳洲会议</a:t>
            </a:r>
            <a:endParaRPr lang="en-US" altLang="zh-CN" sz="2400" dirty="0"/>
          </a:p>
          <a:p>
            <a:pPr marL="342900" indent="-342900">
              <a:buFont typeface="Arial" panose="020B0604020202020204" pitchFamily="34" charset="0"/>
              <a:buChar char="•"/>
            </a:pPr>
            <a:endParaRPr lang="en-US" altLang="zh-CN" sz="2400" dirty="0"/>
          </a:p>
          <a:p>
            <a:pPr lvl="1"/>
            <a:r>
              <a:rPr lang="en-US" altLang="zh-CN" sz="2400" dirty="0"/>
              <a:t>3 IATA traffic conferences—Western Hemisphere; Europe, Africa, and the Middle East; Asia and Australia.</a:t>
            </a:r>
          </a:p>
        </p:txBody>
      </p:sp>
      <p:sp>
        <p:nvSpPr>
          <p:cNvPr id="8" name="矩形 7">
            <a:extLst>
              <a:ext uri="{FF2B5EF4-FFF2-40B4-BE49-F238E27FC236}">
                <a16:creationId xmlns:a16="http://schemas.microsoft.com/office/drawing/2014/main" id="{FC273987-6416-4BBB-9C24-150F6348C225}"/>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9" name="矩形 8">
            <a:extLst>
              <a:ext uri="{FF2B5EF4-FFF2-40B4-BE49-F238E27FC236}">
                <a16:creationId xmlns:a16="http://schemas.microsoft.com/office/drawing/2014/main" id="{FA881204-7822-45C5-AFFE-79CFBB7D0A8C}"/>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10" name="矩形 9">
            <a:extLst>
              <a:ext uri="{FF2B5EF4-FFF2-40B4-BE49-F238E27FC236}">
                <a16:creationId xmlns:a16="http://schemas.microsoft.com/office/drawing/2014/main" id="{BC2FFB13-3F2A-4A3F-A29D-119311D2FFCE}"/>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11" name="矩形 10">
            <a:extLst>
              <a:ext uri="{FF2B5EF4-FFF2-40B4-BE49-F238E27FC236}">
                <a16:creationId xmlns:a16="http://schemas.microsoft.com/office/drawing/2014/main" id="{B93027F0-23D2-453C-A576-BE629FA83ED0}"/>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2" name="矩形 11">
            <a:extLst>
              <a:ext uri="{FF2B5EF4-FFF2-40B4-BE49-F238E27FC236}">
                <a16:creationId xmlns:a16="http://schemas.microsoft.com/office/drawing/2014/main" id="{AFF98E47-77D2-4E4A-830F-F9280A888FE0}"/>
              </a:ext>
            </a:extLst>
          </p:cNvPr>
          <p:cNvSpPr/>
          <p:nvPr/>
        </p:nvSpPr>
        <p:spPr>
          <a:xfrm>
            <a:off x="9839454" y="232744"/>
            <a:ext cx="1641735" cy="195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国际航空运输协会</a:t>
            </a:r>
          </a:p>
        </p:txBody>
      </p:sp>
      <p:cxnSp>
        <p:nvCxnSpPr>
          <p:cNvPr id="13" name="直接连接符 12">
            <a:extLst>
              <a:ext uri="{FF2B5EF4-FFF2-40B4-BE49-F238E27FC236}">
                <a16:creationId xmlns:a16="http://schemas.microsoft.com/office/drawing/2014/main" id="{24188972-4D05-4D99-A623-AF306A97A32A}"/>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EC9FAE4-27AD-4E9F-966F-9E8D7F5266A1}"/>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DAA4B3C-0699-4C1F-AB9B-B702A2126171}"/>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D8BBAB8-A8F2-463F-BF81-6E65E6765074}"/>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2993C35-8BC1-447C-934F-7EAFEDAD1AE9}"/>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009D7F3-8960-4CCA-BA9A-DE7A12010729}"/>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FF3A7AA-FAE5-4B66-8978-AC4A0C507C91}"/>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7FCCD88-BBCB-4D35-AA11-09A27ED2ABD9}"/>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91D05B6-32ED-4B76-8842-5F02B6AB9CD1}"/>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2" name="矩形 21">
            <a:extLst>
              <a:ext uri="{FF2B5EF4-FFF2-40B4-BE49-F238E27FC236}">
                <a16:creationId xmlns:a16="http://schemas.microsoft.com/office/drawing/2014/main" id="{B3DA359E-D8A4-4E39-9ED8-E9B2B3E54AC3}"/>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3" name="矩形 22">
            <a:extLst>
              <a:ext uri="{FF2B5EF4-FFF2-40B4-BE49-F238E27FC236}">
                <a16:creationId xmlns:a16="http://schemas.microsoft.com/office/drawing/2014/main" id="{88737C20-A99A-4D33-B294-9B729353A215}"/>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4" name="直接连接符 23">
            <a:extLst>
              <a:ext uri="{FF2B5EF4-FFF2-40B4-BE49-F238E27FC236}">
                <a16:creationId xmlns:a16="http://schemas.microsoft.com/office/drawing/2014/main" id="{C13D3121-24F2-4E5F-AE63-1695C816BE8F}"/>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6789ED3-69D2-4E4F-AD8F-97DCFB6612D0}"/>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ECC935C-184D-4748-ACD1-E4D8EAC47F54}"/>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8B5EB17-648D-4596-8C91-B8A8FA19609A}"/>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B1431E5B-DD35-4EE2-827B-4FB032BE577B}"/>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9" name="矩形 28">
            <a:extLst>
              <a:ext uri="{FF2B5EF4-FFF2-40B4-BE49-F238E27FC236}">
                <a16:creationId xmlns:a16="http://schemas.microsoft.com/office/drawing/2014/main" id="{4A5FE375-68AF-4307-9541-69605181FFB9}"/>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30" name="直接连接符 29">
            <a:extLst>
              <a:ext uri="{FF2B5EF4-FFF2-40B4-BE49-F238E27FC236}">
                <a16:creationId xmlns:a16="http://schemas.microsoft.com/office/drawing/2014/main" id="{740D1B37-1C63-45DE-BA85-22F7C6416957}"/>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F11B7B7-F4CB-4CB4-8C49-5DBF146C9FDD}"/>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FF36B83-80FA-449A-ACA1-0A07AFA0A032}"/>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BD7C567-887C-4351-9CD2-D608259FB557}"/>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E8F5466D-2F09-4BCC-A86C-9DB9EF0365E7}"/>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300639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3693319"/>
          </a:xfrm>
          <a:prstGeom prst="rect">
            <a:avLst/>
          </a:prstGeom>
          <a:noFill/>
        </p:spPr>
        <p:txBody>
          <a:bodyPr wrap="square" rtlCol="0">
            <a:spAutoFit/>
          </a:bodyPr>
          <a:lstStyle/>
          <a:p>
            <a:pPr algn="ctr"/>
            <a:r>
              <a:rPr lang="en-US" altLang="zh-CN" sz="4800" b="1" dirty="0"/>
              <a:t>Chapter One 		</a:t>
            </a:r>
          </a:p>
          <a:p>
            <a:pPr algn="ctr"/>
            <a:r>
              <a:rPr lang="en-US" altLang="zh-CN" sz="4800" b="1" dirty="0"/>
              <a:t>Modern Tourism </a:t>
            </a:r>
            <a:r>
              <a:rPr lang="zh-CN" altLang="zh-CN" sz="4800" b="1" dirty="0"/>
              <a:t>现代旅游</a:t>
            </a:r>
            <a:endParaRPr lang="en-US" altLang="zh-CN" sz="4800" b="1" dirty="0"/>
          </a:p>
          <a:p>
            <a:pPr algn="ctr"/>
            <a:endParaRPr lang="zh-CN" altLang="zh-CN" sz="4800" b="1" dirty="0"/>
          </a:p>
          <a:p>
            <a:r>
              <a:rPr lang="en-US" altLang="zh-CN" sz="2400" b="1" dirty="0"/>
              <a:t>Lesson 1 What is Tourism?				</a:t>
            </a:r>
            <a:r>
              <a:rPr lang="zh-CN" altLang="zh-CN" sz="2400" b="1" dirty="0"/>
              <a:t>什么是旅游</a:t>
            </a:r>
            <a:endParaRPr lang="en-US" altLang="zh-CN" sz="2400" b="1" dirty="0"/>
          </a:p>
          <a:p>
            <a:r>
              <a:rPr lang="en-US" altLang="zh-CN" sz="2400" b="1" dirty="0"/>
              <a:t>Lesson 2 Mass Tourism and New Tourism 	</a:t>
            </a:r>
            <a:r>
              <a:rPr lang="zh-CN" altLang="zh-CN" sz="2400" b="1" dirty="0"/>
              <a:t>大众旅游与新旅游</a:t>
            </a:r>
            <a:endParaRPr lang="en-US" altLang="zh-CN" sz="2400" b="1" dirty="0"/>
          </a:p>
          <a:p>
            <a:r>
              <a:rPr lang="en-US" altLang="zh-CN" sz="2400" b="1" dirty="0"/>
              <a:t>Lesson 3 Tourism Organizations 			</a:t>
            </a:r>
            <a:r>
              <a:rPr lang="zh-CN" altLang="zh-CN" sz="2400" b="1" dirty="0"/>
              <a:t>旅游组织</a:t>
            </a:r>
          </a:p>
          <a:p>
            <a:endParaRPr lang="zh-CN" altLang="zh-CN" b="1" dirty="0"/>
          </a:p>
        </p:txBody>
      </p:sp>
    </p:spTree>
    <p:extLst>
      <p:ext uri="{BB962C8B-B14F-4D97-AF65-F5344CB8AC3E}">
        <p14:creationId xmlns:p14="http://schemas.microsoft.com/office/powerpoint/2010/main" val="32732525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8273179" cy="954107"/>
          </a:xfrm>
          <a:prstGeom prst="rect">
            <a:avLst/>
          </a:prstGeom>
          <a:noFill/>
        </p:spPr>
        <p:txBody>
          <a:bodyPr wrap="square" rtlCol="0">
            <a:spAutoFit/>
          </a:bodyPr>
          <a:lstStyle/>
          <a:p>
            <a:r>
              <a:rPr lang="en-US" altLang="zh-CN" sz="3600" dirty="0"/>
              <a:t>International Civil Aviation Organization</a:t>
            </a:r>
            <a:endParaRPr lang="zh-CN" altLang="zh-CN" sz="3600" dirty="0"/>
          </a:p>
          <a:p>
            <a:r>
              <a:rPr lang="zh-CN" altLang="en-US" sz="2000" dirty="0"/>
              <a:t>国际民用航空组织</a:t>
            </a:r>
          </a:p>
        </p:txBody>
      </p:sp>
      <p:sp>
        <p:nvSpPr>
          <p:cNvPr id="3" name="矩形 2"/>
          <p:cNvSpPr/>
          <p:nvPr/>
        </p:nvSpPr>
        <p:spPr>
          <a:xfrm>
            <a:off x="342383" y="1366897"/>
            <a:ext cx="8374898" cy="2677656"/>
          </a:xfrm>
          <a:prstGeom prst="rect">
            <a:avLst/>
          </a:prstGeom>
        </p:spPr>
        <p:txBody>
          <a:bodyPr wrap="square">
            <a:spAutoFit/>
          </a:bodyPr>
          <a:lstStyle/>
          <a:p>
            <a:pPr lvl="1"/>
            <a:endParaRPr lang="zh-CN" altLang="zh-CN" sz="2800" dirty="0"/>
          </a:p>
          <a:p>
            <a:pPr marL="457200" indent="-457200">
              <a:buFont typeface="Arial" panose="020B0604020202020204" pitchFamily="34" charset="0"/>
              <a:buChar char="•"/>
            </a:pPr>
            <a:r>
              <a:rPr lang="en-US" altLang="zh-CN" sz="2800" dirty="0"/>
              <a:t>ICAO is an organization of some 80 governments joined on a worldwide scale</a:t>
            </a:r>
          </a:p>
          <a:p>
            <a:pPr lvl="1"/>
            <a:r>
              <a:rPr lang="zh-CN" altLang="en-US" sz="2800" dirty="0"/>
              <a:t>世界范围内约</a:t>
            </a:r>
            <a:r>
              <a:rPr lang="en-US" altLang="zh-CN" sz="2800" dirty="0"/>
              <a:t>80</a:t>
            </a:r>
            <a:r>
              <a:rPr lang="zh-CN" altLang="en-US" sz="2800" dirty="0"/>
              <a:t>个政府组成</a:t>
            </a:r>
            <a:endParaRPr lang="en-US" altLang="zh-CN" sz="2800" dirty="0"/>
          </a:p>
          <a:p>
            <a:pPr lvl="1"/>
            <a:endParaRPr lang="en-US" altLang="zh-CN" sz="2800" dirty="0"/>
          </a:p>
          <a:p>
            <a:pPr marL="457200" indent="-457200">
              <a:buFont typeface="Arial" panose="020B0604020202020204" pitchFamily="34" charset="0"/>
              <a:buChar char="•"/>
            </a:pPr>
            <a:r>
              <a:rPr lang="en-US" altLang="zh-CN" sz="2800" dirty="0"/>
              <a:t>1944</a:t>
            </a:r>
            <a:endParaRPr lang="zh-CN" altLang="zh-CN" sz="2800" dirty="0"/>
          </a:p>
        </p:txBody>
      </p:sp>
      <p:cxnSp>
        <p:nvCxnSpPr>
          <p:cNvPr id="4" name="直接连接符 3">
            <a:extLst>
              <a:ext uri="{FF2B5EF4-FFF2-40B4-BE49-F238E27FC236}">
                <a16:creationId xmlns:a16="http://schemas.microsoft.com/office/drawing/2014/main" id="{3A26E0AD-5969-41DE-A628-597C20B83A2F}"/>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C46D119-DBE8-4FB7-95FF-8680C07A2C5D}"/>
              </a:ext>
            </a:extLst>
          </p:cNvPr>
          <p:cNvSpPr/>
          <p:nvPr/>
        </p:nvSpPr>
        <p:spPr>
          <a:xfrm>
            <a:off x="9235220" y="2091028"/>
            <a:ext cx="2956780" cy="1200329"/>
          </a:xfrm>
          <a:prstGeom prst="rect">
            <a:avLst/>
          </a:prstGeom>
        </p:spPr>
        <p:txBody>
          <a:bodyPr wrap="square">
            <a:spAutoFit/>
          </a:bodyPr>
          <a:lstStyle/>
          <a:p>
            <a:r>
              <a:rPr lang="en-US" altLang="zh-CN" sz="2400" dirty="0"/>
              <a:t> aviation</a:t>
            </a:r>
          </a:p>
          <a:p>
            <a:r>
              <a:rPr lang="en-US" altLang="zh-CN" sz="2400" dirty="0"/>
              <a:t>n. </a:t>
            </a:r>
            <a:r>
              <a:rPr lang="zh-CN" altLang="en-US" sz="2400" dirty="0"/>
              <a:t>航空；飞行术；飞机制造业</a:t>
            </a:r>
            <a:endParaRPr lang="en-US" altLang="zh-CN" sz="2400" dirty="0"/>
          </a:p>
        </p:txBody>
      </p:sp>
      <p:sp>
        <p:nvSpPr>
          <p:cNvPr id="6" name="矩形 5">
            <a:extLst>
              <a:ext uri="{FF2B5EF4-FFF2-40B4-BE49-F238E27FC236}">
                <a16:creationId xmlns:a16="http://schemas.microsoft.com/office/drawing/2014/main" id="{09AF6DB7-4CB9-4A41-93C5-8876377EBFFD}"/>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D1CB035F-93B0-435F-B4B1-DBEC31DE7B5C}"/>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13283721-2937-4EC4-868C-66731BC08EA7}"/>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649B357D-B7D6-445C-8FC8-FA24A9C92EE9}"/>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49951E3C-D9C8-4BFF-AD2D-53F05573DE82}"/>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24ADFFDD-E5DF-4D82-8FBC-A24721C50810}"/>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3B6627F-3E9C-49BD-A7C6-B1A81FD37ACF}"/>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625A05D-5288-4157-B698-163D900923FD}"/>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1A27CEE-8F25-454F-BB9C-1FFAD9FAA2A9}"/>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5A7B14-95A1-4E14-B10D-F58A43C493BA}"/>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BD78645-DB5A-4BAA-B032-F45B26320E4A}"/>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479F7C9-BB99-47D7-B57B-6B327958F934}"/>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C74807F-F7DD-4E05-AE35-0B82453CD80F}"/>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8FF7F84C-59E1-41CE-9100-35A377EE99AE}"/>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D176D3B7-C6C8-44DD-8587-58BC729934F9}"/>
              </a:ext>
            </a:extLst>
          </p:cNvPr>
          <p:cNvSpPr/>
          <p:nvPr/>
        </p:nvSpPr>
        <p:spPr>
          <a:xfrm>
            <a:off x="9839454" y="432205"/>
            <a:ext cx="1637728" cy="195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E239942C-DEF2-403C-BDF2-4A2BE5659855}"/>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63D48CFC-8C53-4FC2-A2AC-EFBEB30D22E3}"/>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BD7B264-9C3C-4FE5-9890-CD0CD5F5DA92}"/>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B61866B-5E78-4156-8A76-525294DFBF61}"/>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C634B3C-1830-41BD-99E6-5FBAEA642C48}"/>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009743B7-5F8C-4400-A877-12B28CDD682C}"/>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AE176C5C-68E6-4DEC-92C1-9A8581EC866C}"/>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5B409B77-A072-403E-9B69-4FA64161546E}"/>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DB8D5E1-C3A3-45CA-A882-923C4B7328FC}"/>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A2C9D5D5-C6F4-4F84-A5C1-BFFCFD1D2BC4}"/>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4DFDE3B-C52D-44DE-8BF9-2A36896119F0}"/>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F4ED03C-C0DF-4A53-9DC9-EA931899AD19}"/>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3958503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61444" y="2446312"/>
            <a:ext cx="7024359" cy="1200329"/>
          </a:xfrm>
          <a:prstGeom prst="rect">
            <a:avLst/>
          </a:prstGeom>
        </p:spPr>
        <p:txBody>
          <a:bodyPr wrap="none">
            <a:spAutoFit/>
          </a:bodyPr>
          <a:lstStyle/>
          <a:p>
            <a:r>
              <a:rPr lang="en-US" altLang="zh-CN" sz="3600" dirty="0"/>
              <a:t>Regional International Organizations</a:t>
            </a:r>
          </a:p>
          <a:p>
            <a:pPr algn="ctr"/>
            <a:r>
              <a:rPr lang="zh-CN" altLang="zh-CN" sz="3600" dirty="0"/>
              <a:t>区域国际组织</a:t>
            </a:r>
            <a:endParaRPr lang="zh-CN" altLang="en-US" sz="3600" dirty="0"/>
          </a:p>
        </p:txBody>
      </p:sp>
    </p:spTree>
    <p:extLst>
      <p:ext uri="{BB962C8B-B14F-4D97-AF65-F5344CB8AC3E}">
        <p14:creationId xmlns:p14="http://schemas.microsoft.com/office/powerpoint/2010/main" val="2650204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9268"/>
            <a:ext cx="8115735" cy="1200329"/>
          </a:xfrm>
          <a:prstGeom prst="rect">
            <a:avLst/>
          </a:prstGeom>
          <a:noFill/>
        </p:spPr>
        <p:txBody>
          <a:bodyPr wrap="square" rtlCol="0">
            <a:spAutoFit/>
          </a:bodyPr>
          <a:lstStyle/>
          <a:p>
            <a:r>
              <a:rPr lang="en-US" altLang="zh-CN" sz="3600" dirty="0"/>
              <a:t>Organization for Economic Cooperation and Development</a:t>
            </a:r>
            <a:r>
              <a:rPr lang="zh-CN" altLang="zh-CN" sz="2000" dirty="0"/>
              <a:t>经济合作与发展组织</a:t>
            </a:r>
            <a:endParaRPr lang="zh-CN" altLang="en-US" sz="2000" dirty="0"/>
          </a:p>
        </p:txBody>
      </p:sp>
      <p:sp>
        <p:nvSpPr>
          <p:cNvPr id="3" name="矩形 2"/>
          <p:cNvSpPr/>
          <p:nvPr/>
        </p:nvSpPr>
        <p:spPr>
          <a:xfrm>
            <a:off x="476437" y="2227666"/>
            <a:ext cx="10571794" cy="2677656"/>
          </a:xfrm>
          <a:prstGeom prst="rect">
            <a:avLst/>
          </a:prstGeom>
        </p:spPr>
        <p:txBody>
          <a:bodyPr wrap="square">
            <a:spAutoFit/>
          </a:bodyPr>
          <a:lstStyle/>
          <a:p>
            <a:pPr marL="457200" indent="-457200">
              <a:buFont typeface="Arial" panose="020B0604020202020204" pitchFamily="34" charset="0"/>
              <a:buChar char="•"/>
            </a:pPr>
            <a:r>
              <a:rPr lang="en-US" altLang="zh-CN" sz="2800" dirty="0"/>
              <a:t>The Organization for Economic Cooperation and Development (OECD) was set up under a convention, signed in Paris on December 14, 1960.  </a:t>
            </a:r>
          </a:p>
          <a:p>
            <a:pPr marL="457200" indent="-457200">
              <a:buFont typeface="Arial" panose="020B0604020202020204" pitchFamily="34" charset="0"/>
              <a:buChar char="•"/>
            </a:pPr>
            <a:r>
              <a:rPr lang="zh-CN" altLang="en-US" sz="2800" dirty="0"/>
              <a:t>经济合作与发展组织</a:t>
            </a:r>
            <a:r>
              <a:rPr lang="en-US" altLang="zh-CN" sz="2800" dirty="0"/>
              <a:t>(OECD)</a:t>
            </a:r>
            <a:r>
              <a:rPr lang="zh-CN" altLang="en-US" sz="2800" dirty="0"/>
              <a:t>是根据</a:t>
            </a:r>
            <a:r>
              <a:rPr lang="en-US" altLang="zh-CN" sz="2800" dirty="0"/>
              <a:t>1960</a:t>
            </a:r>
            <a:r>
              <a:rPr lang="zh-CN" altLang="en-US" sz="2800" dirty="0"/>
              <a:t>年</a:t>
            </a:r>
            <a:r>
              <a:rPr lang="en-US" altLang="zh-CN" sz="2800" dirty="0"/>
              <a:t>12</a:t>
            </a:r>
            <a:r>
              <a:rPr lang="zh-CN" altLang="en-US" sz="2800" dirty="0"/>
              <a:t>月</a:t>
            </a:r>
            <a:r>
              <a:rPr lang="en-US" altLang="zh-CN" sz="2800" dirty="0"/>
              <a:t>14</a:t>
            </a:r>
            <a:r>
              <a:rPr lang="zh-CN" altLang="en-US" sz="2800" dirty="0"/>
              <a:t>日在巴黎签署的一份公约建立的。</a:t>
            </a:r>
            <a:endParaRPr lang="en-US" altLang="zh-CN" sz="2800" dirty="0"/>
          </a:p>
          <a:p>
            <a:endParaRPr lang="zh-CN" altLang="zh-CN" sz="2800" dirty="0"/>
          </a:p>
        </p:txBody>
      </p:sp>
      <p:sp>
        <p:nvSpPr>
          <p:cNvPr id="4" name="矩形 3">
            <a:extLst>
              <a:ext uri="{FF2B5EF4-FFF2-40B4-BE49-F238E27FC236}">
                <a16:creationId xmlns:a16="http://schemas.microsoft.com/office/drawing/2014/main" id="{76614C2B-F874-490E-BE41-66AE9BFFEFF7}"/>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5" name="矩形 4">
            <a:extLst>
              <a:ext uri="{FF2B5EF4-FFF2-40B4-BE49-F238E27FC236}">
                <a16:creationId xmlns:a16="http://schemas.microsoft.com/office/drawing/2014/main" id="{E44B7B2A-3F63-434E-914C-94E88CC6AF7A}"/>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6" name="矩形 5">
            <a:extLst>
              <a:ext uri="{FF2B5EF4-FFF2-40B4-BE49-F238E27FC236}">
                <a16:creationId xmlns:a16="http://schemas.microsoft.com/office/drawing/2014/main" id="{FA72E0A5-0F59-4B28-A5F7-CEA59F0A77D1}"/>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7" name="矩形 6">
            <a:extLst>
              <a:ext uri="{FF2B5EF4-FFF2-40B4-BE49-F238E27FC236}">
                <a16:creationId xmlns:a16="http://schemas.microsoft.com/office/drawing/2014/main" id="{B93258E8-72D8-44A6-9A22-0A92E3159AC7}"/>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8" name="矩形 7">
            <a:extLst>
              <a:ext uri="{FF2B5EF4-FFF2-40B4-BE49-F238E27FC236}">
                <a16:creationId xmlns:a16="http://schemas.microsoft.com/office/drawing/2014/main" id="{34EB17A9-942E-435B-8A9C-F2CD57855952}"/>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9" name="直接连接符 8">
            <a:extLst>
              <a:ext uri="{FF2B5EF4-FFF2-40B4-BE49-F238E27FC236}">
                <a16:creationId xmlns:a16="http://schemas.microsoft.com/office/drawing/2014/main" id="{B960E102-C42C-4E64-A1F9-23D354DCBA45}"/>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1923197-A41E-4CC1-B236-14960FF76785}"/>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2C9F5BC-73F8-40B1-B38C-AE86C8825BE1}"/>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BCC06C8-94A7-4C3B-90FE-4BF978C220D2}"/>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0A37BCE-91B1-4245-AFFA-D55A62FCED03}"/>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698F6DE-AF56-44B7-8409-87FC8EB5A2CC}"/>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3A92BB-2916-4900-9F10-57A86A7618F1}"/>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3DD212F-3FAB-4E56-949B-B25F0E851252}"/>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01E50453-CDE8-4E0C-A059-148F383C1757}"/>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18" name="矩形 17">
            <a:extLst>
              <a:ext uri="{FF2B5EF4-FFF2-40B4-BE49-F238E27FC236}">
                <a16:creationId xmlns:a16="http://schemas.microsoft.com/office/drawing/2014/main" id="{06FFA890-D744-4609-930D-AFA00A16FF2D}"/>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19" name="矩形 18">
            <a:extLst>
              <a:ext uri="{FF2B5EF4-FFF2-40B4-BE49-F238E27FC236}">
                <a16:creationId xmlns:a16="http://schemas.microsoft.com/office/drawing/2014/main" id="{E7EA09BF-386E-4E5C-92B8-DAD84897C7B6}"/>
              </a:ext>
            </a:extLst>
          </p:cNvPr>
          <p:cNvSpPr/>
          <p:nvPr/>
        </p:nvSpPr>
        <p:spPr>
          <a:xfrm>
            <a:off x="9839454" y="666553"/>
            <a:ext cx="1792647" cy="229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经济合作与发展组织</a:t>
            </a:r>
          </a:p>
        </p:txBody>
      </p:sp>
      <p:cxnSp>
        <p:nvCxnSpPr>
          <p:cNvPr id="20" name="直接连接符 19">
            <a:extLst>
              <a:ext uri="{FF2B5EF4-FFF2-40B4-BE49-F238E27FC236}">
                <a16:creationId xmlns:a16="http://schemas.microsoft.com/office/drawing/2014/main" id="{EEE90BD0-2A2E-40DB-81E1-C6B0764EC5E2}"/>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BD13099-77F3-4D09-86F3-79364A2B8641}"/>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D59F525-8473-486A-B97C-60413D439008}"/>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FF04C80-8DA0-4084-845F-ED44BCCCAC08}"/>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4BCA9ED9-1CE5-4909-87A1-6D537B4C768E}"/>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5" name="矩形 24">
            <a:extLst>
              <a:ext uri="{FF2B5EF4-FFF2-40B4-BE49-F238E27FC236}">
                <a16:creationId xmlns:a16="http://schemas.microsoft.com/office/drawing/2014/main" id="{02738567-ADC4-4970-8B6C-0A4AC7C28265}"/>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6" name="直接连接符 25">
            <a:extLst>
              <a:ext uri="{FF2B5EF4-FFF2-40B4-BE49-F238E27FC236}">
                <a16:creationId xmlns:a16="http://schemas.microsoft.com/office/drawing/2014/main" id="{3C038C01-C9E1-498E-9F2C-E641EEE4273E}"/>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927D995-5447-4C84-B897-49FDD56E6164}"/>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11CFAA6B-0807-4E78-B8C8-C937446EAA2F}"/>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1BEDC38-285A-488A-9B4D-B844A4A9B155}"/>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584D984F-BF77-41F4-BFE6-ECC03B9030B5}"/>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41027083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9268"/>
            <a:ext cx="8115735" cy="1200329"/>
          </a:xfrm>
          <a:prstGeom prst="rect">
            <a:avLst/>
          </a:prstGeom>
          <a:noFill/>
        </p:spPr>
        <p:txBody>
          <a:bodyPr wrap="square" rtlCol="0">
            <a:spAutoFit/>
          </a:bodyPr>
          <a:lstStyle/>
          <a:p>
            <a:r>
              <a:rPr lang="en-US" altLang="zh-CN" sz="3600" dirty="0"/>
              <a:t>Organization for Economic Cooperation and Development</a:t>
            </a:r>
            <a:r>
              <a:rPr lang="zh-CN" altLang="zh-CN" sz="2000" dirty="0"/>
              <a:t>经济合作与发展组织</a:t>
            </a:r>
            <a:endParaRPr lang="zh-CN" altLang="en-US" sz="2000" dirty="0"/>
          </a:p>
        </p:txBody>
      </p:sp>
      <p:sp>
        <p:nvSpPr>
          <p:cNvPr id="3" name="矩形 2"/>
          <p:cNvSpPr/>
          <p:nvPr/>
        </p:nvSpPr>
        <p:spPr>
          <a:xfrm>
            <a:off x="854685" y="1882487"/>
            <a:ext cx="8284012" cy="3539430"/>
          </a:xfrm>
          <a:prstGeom prst="rect">
            <a:avLst/>
          </a:prstGeom>
        </p:spPr>
        <p:txBody>
          <a:bodyPr wrap="square">
            <a:spAutoFit/>
          </a:bodyPr>
          <a:lstStyle/>
          <a:p>
            <a:r>
              <a:rPr lang="en-US" altLang="zh-CN" sz="2800" dirty="0"/>
              <a:t>OECD’s objectives</a:t>
            </a:r>
            <a:r>
              <a:rPr lang="zh-CN" altLang="en-US" sz="2800" dirty="0"/>
              <a:t>目标</a:t>
            </a:r>
            <a:r>
              <a:rPr lang="en-US" altLang="zh-CN" sz="2800" dirty="0"/>
              <a:t>:</a:t>
            </a:r>
          </a:p>
          <a:p>
            <a:endParaRPr lang="en-US" altLang="zh-CN" sz="2800" dirty="0"/>
          </a:p>
          <a:p>
            <a:r>
              <a:rPr lang="en-US" altLang="zh-CN" sz="2400" dirty="0"/>
              <a:t> (1) </a:t>
            </a:r>
            <a:r>
              <a:rPr lang="zh-CN" altLang="en-US" sz="2400" dirty="0"/>
              <a:t>在保持金融稳定的同时使成员国实现经济持续发展和最高水平的就业，并使成员国的生活水平得以提高</a:t>
            </a:r>
            <a:endParaRPr lang="en-US" altLang="zh-CN" sz="2400" dirty="0"/>
          </a:p>
          <a:p>
            <a:endParaRPr lang="en-US" altLang="zh-CN" sz="2400" dirty="0"/>
          </a:p>
          <a:p>
            <a:r>
              <a:rPr lang="en-US" altLang="zh-CN" sz="2400" dirty="0"/>
              <a:t>achieve the highest sustainable economic growth and employment and a rising standard of living in member countries while maintaining financial stability, and thus to contribute to the development of the world economy</a:t>
            </a:r>
            <a:endParaRPr lang="zh-CN" altLang="zh-CN" sz="2400" dirty="0"/>
          </a:p>
        </p:txBody>
      </p:sp>
      <p:cxnSp>
        <p:nvCxnSpPr>
          <p:cNvPr id="4" name="直接连接符 3">
            <a:extLst>
              <a:ext uri="{FF2B5EF4-FFF2-40B4-BE49-F238E27FC236}">
                <a16:creationId xmlns:a16="http://schemas.microsoft.com/office/drawing/2014/main" id="{1CFFC45A-ADE0-4CB7-9D54-52B28DC8F4B4}"/>
              </a:ext>
            </a:extLst>
          </p:cNvPr>
          <p:cNvCxnSpPr/>
          <p:nvPr/>
        </p:nvCxnSpPr>
        <p:spPr>
          <a:xfrm>
            <a:off x="95400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E35D6F77-00D2-4455-A608-AE146348F273}"/>
              </a:ext>
            </a:extLst>
          </p:cNvPr>
          <p:cNvSpPr/>
          <p:nvPr/>
        </p:nvSpPr>
        <p:spPr>
          <a:xfrm>
            <a:off x="9550400" y="2728701"/>
            <a:ext cx="2956780" cy="830997"/>
          </a:xfrm>
          <a:prstGeom prst="rect">
            <a:avLst/>
          </a:prstGeom>
        </p:spPr>
        <p:txBody>
          <a:bodyPr wrap="square">
            <a:spAutoFit/>
          </a:bodyPr>
          <a:lstStyle/>
          <a:p>
            <a:r>
              <a:rPr lang="en-US" altLang="zh-CN" sz="2400" dirty="0"/>
              <a:t> sustainable</a:t>
            </a:r>
          </a:p>
          <a:p>
            <a:r>
              <a:rPr lang="en-US" altLang="zh-CN" sz="2400" dirty="0"/>
              <a:t> adj. </a:t>
            </a:r>
            <a:r>
              <a:rPr lang="zh-CN" altLang="en-US" sz="2400" dirty="0"/>
              <a:t>可持续的</a:t>
            </a:r>
            <a:endParaRPr lang="en-US" altLang="zh-CN" sz="2400" dirty="0"/>
          </a:p>
        </p:txBody>
      </p:sp>
      <p:sp>
        <p:nvSpPr>
          <p:cNvPr id="6" name="矩形 5">
            <a:extLst>
              <a:ext uri="{FF2B5EF4-FFF2-40B4-BE49-F238E27FC236}">
                <a16:creationId xmlns:a16="http://schemas.microsoft.com/office/drawing/2014/main" id="{663EBC72-6527-45C5-92D5-62C4309075CC}"/>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1868679C-63B9-4495-A846-3E932A0671A5}"/>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8CAE0894-386C-400A-B740-EB5D396172F3}"/>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ED883BBA-403C-4F29-ADC8-8EA68E8F5EEA}"/>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9FC2143E-D709-4E86-ADC3-3333E2DDCD3E}"/>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FC4D2C2C-B90B-4A53-BF31-BA32119238B2}"/>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4CDFD80-28A8-4F81-8C25-6190E7E57013}"/>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85B28D5-A849-44F3-A760-C8474C394EEF}"/>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0FA94FC-605A-4345-BFA5-A23BB937E374}"/>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240FBC7-0F73-4AF1-8D53-22406CB77A01}"/>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9A739BA-03FD-49EA-B7ED-F7D78D1A192F}"/>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C09B629-9EC0-430F-9769-640EC6F4EA99}"/>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81E0F12-3335-4D00-9091-3C04E1E011C2}"/>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1B1124EF-5985-4BEF-B852-688D2EE0077B}"/>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CACA4285-A2F2-4B90-A551-A1AD9F8E42D1}"/>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B0F39D6F-7C31-4B29-AB2D-AACFA4D190AB}"/>
              </a:ext>
            </a:extLst>
          </p:cNvPr>
          <p:cNvSpPr/>
          <p:nvPr/>
        </p:nvSpPr>
        <p:spPr>
          <a:xfrm>
            <a:off x="9839454" y="666553"/>
            <a:ext cx="1792647" cy="229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AA55EC1B-8D56-442A-A24E-0E19CC30A8ED}"/>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90292F5-D545-4940-A34F-5923B11708E2}"/>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9BC82D8-EE37-4747-9408-86FF4603FFF2}"/>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0418DD2-D167-435F-9F44-CC5E4FA4116F}"/>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50FC1E14-C13B-4C0D-BF7C-22E35837EE48}"/>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89D115FB-A2D0-4E7C-8924-99C9DDACEAC1}"/>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7D0D306B-6212-4E6A-A810-F7FBEBAE488D}"/>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B48DB53-396D-4AA4-BD6D-CDECC5E0D806}"/>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D441598-BCC9-4370-A8A4-20DD60067447}"/>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9AEDBD2-CB70-4E62-9E81-7CB0828AFAC0}"/>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2B31D46-FE57-42A2-8BB3-446A5324E15C}"/>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1099954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9268"/>
            <a:ext cx="8111729" cy="1200329"/>
          </a:xfrm>
          <a:prstGeom prst="rect">
            <a:avLst/>
          </a:prstGeom>
          <a:noFill/>
        </p:spPr>
        <p:txBody>
          <a:bodyPr wrap="square" rtlCol="0">
            <a:spAutoFit/>
          </a:bodyPr>
          <a:lstStyle/>
          <a:p>
            <a:r>
              <a:rPr lang="en-US" altLang="zh-CN" sz="3600" dirty="0"/>
              <a:t>Organization for Economic Cooperation and Development</a:t>
            </a:r>
            <a:r>
              <a:rPr lang="zh-CN" altLang="zh-CN" sz="2000" dirty="0"/>
              <a:t>经济合作与发展组织</a:t>
            </a:r>
            <a:endParaRPr lang="zh-CN" altLang="en-US" sz="2000" dirty="0"/>
          </a:p>
        </p:txBody>
      </p:sp>
      <p:sp>
        <p:nvSpPr>
          <p:cNvPr id="3" name="矩形 2"/>
          <p:cNvSpPr/>
          <p:nvPr/>
        </p:nvSpPr>
        <p:spPr>
          <a:xfrm>
            <a:off x="854685" y="1782823"/>
            <a:ext cx="8284012" cy="2739211"/>
          </a:xfrm>
          <a:prstGeom prst="rect">
            <a:avLst/>
          </a:prstGeom>
        </p:spPr>
        <p:txBody>
          <a:bodyPr wrap="square">
            <a:spAutoFit/>
          </a:bodyPr>
          <a:lstStyle/>
          <a:p>
            <a:r>
              <a:rPr lang="en-US" altLang="zh-CN" sz="2800" dirty="0"/>
              <a:t>OECD’s objectives</a:t>
            </a:r>
            <a:r>
              <a:rPr lang="zh-CN" altLang="en-US" sz="2800" dirty="0"/>
              <a:t>目标</a:t>
            </a:r>
            <a:r>
              <a:rPr lang="en-US" altLang="zh-CN" sz="2800" dirty="0"/>
              <a:t>:</a:t>
            </a:r>
          </a:p>
          <a:p>
            <a:endParaRPr lang="en-US" altLang="zh-CN" sz="2400" dirty="0"/>
          </a:p>
          <a:p>
            <a:r>
              <a:rPr lang="en-US" altLang="zh-CN" sz="2400" dirty="0"/>
              <a:t>(2) </a:t>
            </a:r>
            <a:r>
              <a:rPr lang="zh-CN" altLang="en-US" sz="2400" dirty="0"/>
              <a:t>有利于各成员国和非成员国在经济发展过程中实现健康的经济增长</a:t>
            </a:r>
            <a:endParaRPr lang="en-US" altLang="zh-CN" sz="2400" dirty="0"/>
          </a:p>
          <a:p>
            <a:endParaRPr lang="en-US" altLang="zh-CN" sz="2400" dirty="0"/>
          </a:p>
          <a:p>
            <a:r>
              <a:rPr lang="en-US" altLang="zh-CN" sz="2400" dirty="0"/>
              <a:t>contribute to sound economic expansion in member as well as nonmember countries in the process of economic development </a:t>
            </a:r>
          </a:p>
        </p:txBody>
      </p:sp>
      <p:cxnSp>
        <p:nvCxnSpPr>
          <p:cNvPr id="4" name="直接连接符 3">
            <a:extLst>
              <a:ext uri="{FF2B5EF4-FFF2-40B4-BE49-F238E27FC236}">
                <a16:creationId xmlns:a16="http://schemas.microsoft.com/office/drawing/2014/main" id="{1CFFC45A-ADE0-4CB7-9D54-52B28DC8F4B4}"/>
              </a:ext>
            </a:extLst>
          </p:cNvPr>
          <p:cNvCxnSpPr/>
          <p:nvPr/>
        </p:nvCxnSpPr>
        <p:spPr>
          <a:xfrm>
            <a:off x="95400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E35D6F77-00D2-4455-A608-AE146348F273}"/>
              </a:ext>
            </a:extLst>
          </p:cNvPr>
          <p:cNvSpPr/>
          <p:nvPr/>
        </p:nvSpPr>
        <p:spPr>
          <a:xfrm>
            <a:off x="9540020" y="2091028"/>
            <a:ext cx="2956780" cy="1569660"/>
          </a:xfrm>
          <a:prstGeom prst="rect">
            <a:avLst/>
          </a:prstGeom>
        </p:spPr>
        <p:txBody>
          <a:bodyPr wrap="square">
            <a:spAutoFit/>
          </a:bodyPr>
          <a:lstStyle/>
          <a:p>
            <a:r>
              <a:rPr lang="en-US" altLang="zh-CN" sz="2400" dirty="0"/>
              <a:t> expansion</a:t>
            </a:r>
          </a:p>
          <a:p>
            <a:r>
              <a:rPr lang="en-US" altLang="zh-CN" sz="2400" dirty="0"/>
              <a:t> n. </a:t>
            </a:r>
            <a:r>
              <a:rPr lang="zh-CN" altLang="en-US" sz="2400" dirty="0"/>
              <a:t>扩展</a:t>
            </a:r>
            <a:r>
              <a:rPr lang="en-US" altLang="zh-CN" sz="2400" dirty="0"/>
              <a:t>, </a:t>
            </a:r>
            <a:r>
              <a:rPr lang="zh-CN" altLang="en-US" sz="2400" dirty="0"/>
              <a:t>膨胀</a:t>
            </a:r>
            <a:endParaRPr lang="en-US" altLang="zh-CN" sz="2400" dirty="0"/>
          </a:p>
          <a:p>
            <a:r>
              <a:rPr lang="en-US" altLang="zh-CN" sz="2400" dirty="0"/>
              <a:t> </a:t>
            </a:r>
          </a:p>
          <a:p>
            <a:endParaRPr lang="en-US" altLang="zh-CN" sz="2400" dirty="0"/>
          </a:p>
        </p:txBody>
      </p:sp>
      <p:sp>
        <p:nvSpPr>
          <p:cNvPr id="6" name="矩形 5">
            <a:extLst>
              <a:ext uri="{FF2B5EF4-FFF2-40B4-BE49-F238E27FC236}">
                <a16:creationId xmlns:a16="http://schemas.microsoft.com/office/drawing/2014/main" id="{663EBC72-6527-45C5-92D5-62C4309075CC}"/>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1868679C-63B9-4495-A846-3E932A0671A5}"/>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8CAE0894-386C-400A-B740-EB5D396172F3}"/>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ED883BBA-403C-4F29-ADC8-8EA68E8F5EEA}"/>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9FC2143E-D709-4E86-ADC3-3333E2DDCD3E}"/>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FC4D2C2C-B90B-4A53-BF31-BA32119238B2}"/>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4CDFD80-28A8-4F81-8C25-6190E7E57013}"/>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85B28D5-A849-44F3-A760-C8474C394EEF}"/>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0FA94FC-605A-4345-BFA5-A23BB937E374}"/>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240FBC7-0F73-4AF1-8D53-22406CB77A01}"/>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9A739BA-03FD-49EA-B7ED-F7D78D1A192F}"/>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C09B629-9EC0-430F-9769-640EC6F4EA99}"/>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81E0F12-3335-4D00-9091-3C04E1E011C2}"/>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1B1124EF-5985-4BEF-B852-688D2EE0077B}"/>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CACA4285-A2F2-4B90-A551-A1AD9F8E42D1}"/>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B0F39D6F-7C31-4B29-AB2D-AACFA4D190AB}"/>
              </a:ext>
            </a:extLst>
          </p:cNvPr>
          <p:cNvSpPr/>
          <p:nvPr/>
        </p:nvSpPr>
        <p:spPr>
          <a:xfrm>
            <a:off x="9839454" y="666553"/>
            <a:ext cx="1792647" cy="229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AA55EC1B-8D56-442A-A24E-0E19CC30A8ED}"/>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90292F5-D545-4940-A34F-5923B11708E2}"/>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9BC82D8-EE37-4747-9408-86FF4603FFF2}"/>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0418DD2-D167-435F-9F44-CC5E4FA4116F}"/>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50FC1E14-C13B-4C0D-BF7C-22E35837EE48}"/>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89D115FB-A2D0-4E7C-8924-99C9DDACEAC1}"/>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7D0D306B-6212-4E6A-A810-F7FBEBAE488D}"/>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B48DB53-396D-4AA4-BD6D-CDECC5E0D806}"/>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D441598-BCC9-4370-A8A4-20DD60067447}"/>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9AEDBD2-CB70-4E62-9E81-7CB0828AFAC0}"/>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2B31D46-FE57-42A2-8BB3-446A5324E15C}"/>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1571000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9268"/>
            <a:ext cx="8319058" cy="1200329"/>
          </a:xfrm>
          <a:prstGeom prst="rect">
            <a:avLst/>
          </a:prstGeom>
          <a:noFill/>
        </p:spPr>
        <p:txBody>
          <a:bodyPr wrap="square" rtlCol="0">
            <a:spAutoFit/>
          </a:bodyPr>
          <a:lstStyle/>
          <a:p>
            <a:r>
              <a:rPr lang="en-US" altLang="zh-CN" sz="3600" dirty="0"/>
              <a:t>Organization for Economic Cooperation and Development</a:t>
            </a:r>
            <a:r>
              <a:rPr lang="zh-CN" altLang="zh-CN" sz="2000" dirty="0"/>
              <a:t>经济合作与发展组织</a:t>
            </a:r>
            <a:endParaRPr lang="zh-CN" altLang="en-US" sz="2000" dirty="0"/>
          </a:p>
        </p:txBody>
      </p:sp>
      <p:sp>
        <p:nvSpPr>
          <p:cNvPr id="3" name="矩形 2"/>
          <p:cNvSpPr/>
          <p:nvPr/>
        </p:nvSpPr>
        <p:spPr>
          <a:xfrm>
            <a:off x="637485" y="2025642"/>
            <a:ext cx="8284012" cy="3108543"/>
          </a:xfrm>
          <a:prstGeom prst="rect">
            <a:avLst/>
          </a:prstGeom>
        </p:spPr>
        <p:txBody>
          <a:bodyPr wrap="square">
            <a:spAutoFit/>
          </a:bodyPr>
          <a:lstStyle/>
          <a:p>
            <a:r>
              <a:rPr lang="en-US" altLang="zh-CN" sz="2800" dirty="0"/>
              <a:t>OECD’s objectives</a:t>
            </a:r>
            <a:r>
              <a:rPr lang="zh-CN" altLang="en-US" sz="2800" dirty="0"/>
              <a:t>目标</a:t>
            </a:r>
            <a:r>
              <a:rPr lang="en-US" altLang="zh-CN" sz="2800" dirty="0"/>
              <a:t>:</a:t>
            </a:r>
          </a:p>
          <a:p>
            <a:endParaRPr lang="en-US" altLang="zh-CN" sz="2400" dirty="0"/>
          </a:p>
          <a:p>
            <a:r>
              <a:rPr lang="en-US" altLang="zh-CN" sz="2400" dirty="0"/>
              <a:t>(3) </a:t>
            </a:r>
            <a:r>
              <a:rPr lang="zh-CN" altLang="en-US" sz="2400" dirty="0"/>
              <a:t>有利于按照国际义务条例在多边、不歧视的基础上发展世界贸易</a:t>
            </a:r>
            <a:endParaRPr lang="en-US" altLang="zh-CN" sz="2400" dirty="0"/>
          </a:p>
          <a:p>
            <a:endParaRPr lang="en-US" altLang="zh-CN" sz="2400" dirty="0"/>
          </a:p>
          <a:p>
            <a:r>
              <a:rPr lang="en-US" altLang="zh-CN" sz="2400" dirty="0"/>
              <a:t>contribute to the expansion of world trade on a multilateral, nondiscriminatory basis in accordance with international obligations.</a:t>
            </a:r>
            <a:endParaRPr lang="zh-CN" altLang="zh-CN" sz="2400" dirty="0"/>
          </a:p>
        </p:txBody>
      </p:sp>
      <p:cxnSp>
        <p:nvCxnSpPr>
          <p:cNvPr id="4" name="直接连接符 3">
            <a:extLst>
              <a:ext uri="{FF2B5EF4-FFF2-40B4-BE49-F238E27FC236}">
                <a16:creationId xmlns:a16="http://schemas.microsoft.com/office/drawing/2014/main" id="{1CFFC45A-ADE0-4CB7-9D54-52B28DC8F4B4}"/>
              </a:ext>
            </a:extLst>
          </p:cNvPr>
          <p:cNvCxnSpPr/>
          <p:nvPr/>
        </p:nvCxnSpPr>
        <p:spPr>
          <a:xfrm>
            <a:off x="95400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E35D6F77-00D2-4455-A608-AE146348F273}"/>
              </a:ext>
            </a:extLst>
          </p:cNvPr>
          <p:cNvSpPr/>
          <p:nvPr/>
        </p:nvSpPr>
        <p:spPr>
          <a:xfrm>
            <a:off x="9511811" y="2459504"/>
            <a:ext cx="2956780" cy="3046988"/>
          </a:xfrm>
          <a:prstGeom prst="rect">
            <a:avLst/>
          </a:prstGeom>
        </p:spPr>
        <p:txBody>
          <a:bodyPr wrap="square">
            <a:spAutoFit/>
          </a:bodyPr>
          <a:lstStyle/>
          <a:p>
            <a:r>
              <a:rPr lang="en-US" altLang="zh-CN" sz="2400" dirty="0"/>
              <a:t>  multilateral</a:t>
            </a:r>
          </a:p>
          <a:p>
            <a:r>
              <a:rPr lang="en-US" altLang="zh-CN" sz="2400" dirty="0"/>
              <a:t>  adj.</a:t>
            </a:r>
            <a:r>
              <a:rPr lang="zh-CN" altLang="en-US" sz="2400" dirty="0"/>
              <a:t>多边的</a:t>
            </a:r>
            <a:endParaRPr lang="en-US" altLang="zh-CN" sz="2400" dirty="0"/>
          </a:p>
          <a:p>
            <a:endParaRPr lang="en-US" altLang="zh-CN" sz="2400" dirty="0"/>
          </a:p>
          <a:p>
            <a:r>
              <a:rPr lang="en-US" altLang="zh-CN" sz="2400" dirty="0"/>
              <a:t>  nondiscriminatory</a:t>
            </a:r>
          </a:p>
          <a:p>
            <a:r>
              <a:rPr lang="en-US" altLang="zh-CN" sz="2400" dirty="0"/>
              <a:t>  adj. </a:t>
            </a:r>
            <a:r>
              <a:rPr lang="zh-CN" altLang="en-US" sz="2400" dirty="0"/>
              <a:t>不歧视的</a:t>
            </a:r>
            <a:endParaRPr lang="en-US" altLang="zh-CN" sz="2400" dirty="0"/>
          </a:p>
          <a:p>
            <a:endParaRPr lang="en-US" altLang="zh-CN" sz="2400" dirty="0"/>
          </a:p>
          <a:p>
            <a:r>
              <a:rPr lang="en-US" altLang="zh-CN" sz="2400" dirty="0"/>
              <a:t>  obligation</a:t>
            </a:r>
          </a:p>
          <a:p>
            <a:r>
              <a:rPr lang="en-US" altLang="zh-CN" sz="2400" dirty="0"/>
              <a:t>  n. </a:t>
            </a:r>
            <a:r>
              <a:rPr lang="zh-CN" altLang="en-US" sz="2400" dirty="0"/>
              <a:t>义务</a:t>
            </a:r>
            <a:endParaRPr lang="en-US" altLang="zh-CN" sz="2400" dirty="0"/>
          </a:p>
        </p:txBody>
      </p:sp>
      <p:sp>
        <p:nvSpPr>
          <p:cNvPr id="6" name="矩形 5">
            <a:extLst>
              <a:ext uri="{FF2B5EF4-FFF2-40B4-BE49-F238E27FC236}">
                <a16:creationId xmlns:a16="http://schemas.microsoft.com/office/drawing/2014/main" id="{663EBC72-6527-45C5-92D5-62C4309075CC}"/>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1868679C-63B9-4495-A846-3E932A0671A5}"/>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8CAE0894-386C-400A-B740-EB5D396172F3}"/>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ED883BBA-403C-4F29-ADC8-8EA68E8F5EEA}"/>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9FC2143E-D709-4E86-ADC3-3333E2DDCD3E}"/>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FC4D2C2C-B90B-4A53-BF31-BA32119238B2}"/>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4CDFD80-28A8-4F81-8C25-6190E7E57013}"/>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85B28D5-A849-44F3-A760-C8474C394EEF}"/>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0FA94FC-605A-4345-BFA5-A23BB937E374}"/>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240FBC7-0F73-4AF1-8D53-22406CB77A01}"/>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9A739BA-03FD-49EA-B7ED-F7D78D1A192F}"/>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C09B629-9EC0-430F-9769-640EC6F4EA99}"/>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81E0F12-3335-4D00-9091-3C04E1E011C2}"/>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1B1124EF-5985-4BEF-B852-688D2EE0077B}"/>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CACA4285-A2F2-4B90-A551-A1AD9F8E42D1}"/>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B0F39D6F-7C31-4B29-AB2D-AACFA4D190AB}"/>
              </a:ext>
            </a:extLst>
          </p:cNvPr>
          <p:cNvSpPr/>
          <p:nvPr/>
        </p:nvSpPr>
        <p:spPr>
          <a:xfrm>
            <a:off x="9839454" y="666553"/>
            <a:ext cx="1792647" cy="229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AA55EC1B-8D56-442A-A24E-0E19CC30A8ED}"/>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90292F5-D545-4940-A34F-5923B11708E2}"/>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9BC82D8-EE37-4747-9408-86FF4603FFF2}"/>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0418DD2-D167-435F-9F44-CC5E4FA4116F}"/>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50FC1E14-C13B-4C0D-BF7C-22E35837EE48}"/>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89D115FB-A2D0-4E7C-8924-99C9DDACEAC1}"/>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7D0D306B-6212-4E6A-A810-F7FBEBAE488D}"/>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B48DB53-396D-4AA4-BD6D-CDECC5E0D806}"/>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D441598-BCC9-4370-A8A4-20DD60067447}"/>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9AEDBD2-CB70-4E62-9E81-7CB0828AFAC0}"/>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2B31D46-FE57-42A2-8BB3-446A5324E15C}"/>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3721004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7797339" cy="954107"/>
          </a:xfrm>
          <a:prstGeom prst="rect">
            <a:avLst/>
          </a:prstGeom>
          <a:noFill/>
        </p:spPr>
        <p:txBody>
          <a:bodyPr wrap="square" rtlCol="0">
            <a:spAutoFit/>
          </a:bodyPr>
          <a:lstStyle/>
          <a:p>
            <a:r>
              <a:rPr lang="en-US" altLang="zh-CN" sz="3600" dirty="0"/>
              <a:t>Pacific Asia Travel Association</a:t>
            </a:r>
            <a:endParaRPr lang="zh-CN" altLang="zh-CN" sz="3600" dirty="0"/>
          </a:p>
          <a:p>
            <a:r>
              <a:rPr lang="zh-CN" altLang="zh-CN" sz="2000" dirty="0"/>
              <a:t>亚太旅游协会</a:t>
            </a:r>
            <a:endParaRPr lang="zh-CN" altLang="en-US" sz="2000" dirty="0"/>
          </a:p>
        </p:txBody>
      </p:sp>
      <p:sp>
        <p:nvSpPr>
          <p:cNvPr id="3" name="矩形 2"/>
          <p:cNvSpPr/>
          <p:nvPr/>
        </p:nvSpPr>
        <p:spPr>
          <a:xfrm>
            <a:off x="514008" y="1733614"/>
            <a:ext cx="8505670" cy="3970318"/>
          </a:xfrm>
          <a:prstGeom prst="rect">
            <a:avLst/>
          </a:prstGeom>
        </p:spPr>
        <p:txBody>
          <a:bodyPr wrap="square">
            <a:spAutoFit/>
          </a:bodyPr>
          <a:lstStyle/>
          <a:p>
            <a:pPr marL="457200" indent="-457200">
              <a:buFont typeface="Arial" panose="020B0604020202020204" pitchFamily="34" charset="0"/>
              <a:buChar char="•"/>
            </a:pPr>
            <a:r>
              <a:rPr lang="en-US" altLang="zh-CN" sz="2800" dirty="0"/>
              <a:t>Founded</a:t>
            </a:r>
            <a:r>
              <a:rPr lang="zh-CN" altLang="en-US" sz="2800" dirty="0"/>
              <a:t> </a:t>
            </a:r>
            <a:r>
              <a:rPr lang="en-US" altLang="zh-CN" sz="2800" dirty="0"/>
              <a:t>in</a:t>
            </a:r>
            <a:r>
              <a:rPr lang="zh-CN" altLang="en-US" sz="2800" dirty="0"/>
              <a:t> </a:t>
            </a:r>
            <a:r>
              <a:rPr lang="en-US" altLang="zh-CN" sz="2800" dirty="0"/>
              <a:t>Hawaii in 1951</a:t>
            </a:r>
          </a:p>
          <a:p>
            <a:pPr marL="457200" indent="-457200">
              <a:buFont typeface="Arial" panose="020B0604020202020204" pitchFamily="34" charset="0"/>
              <a:buChar char="•"/>
            </a:pPr>
            <a:r>
              <a:rPr lang="zh-CN" altLang="en-US" sz="2800" dirty="0"/>
              <a:t>于</a:t>
            </a:r>
            <a:r>
              <a:rPr lang="en-US" altLang="zh-CN" sz="2800" dirty="0"/>
              <a:t>1951</a:t>
            </a:r>
            <a:r>
              <a:rPr lang="zh-CN" altLang="en-US" sz="2800" dirty="0"/>
              <a:t>年在夏威夷成立</a:t>
            </a: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en-US" altLang="zh-CN" sz="2800" dirty="0"/>
              <a:t>The Pacific Asia Travel Association (PATA) represents 34 countries or areas in the Pacific and Asia that have united.</a:t>
            </a:r>
          </a:p>
          <a:p>
            <a:pPr marL="457200" indent="-457200">
              <a:buFont typeface="Arial" panose="020B0604020202020204" pitchFamily="34" charset="0"/>
              <a:buChar char="•"/>
            </a:pPr>
            <a:r>
              <a:rPr lang="zh-CN" altLang="en-US" sz="2800" dirty="0"/>
              <a:t>太平洋亚洲旅行协会</a:t>
            </a:r>
            <a:r>
              <a:rPr lang="en-US" altLang="zh-CN" sz="2800" dirty="0"/>
              <a:t>PATA</a:t>
            </a:r>
            <a:r>
              <a:rPr lang="zh-CN" altLang="en-US" sz="2800" dirty="0"/>
              <a:t>由太平洋和亚洲地区的</a:t>
            </a:r>
            <a:r>
              <a:rPr lang="en-US" altLang="zh-CN" sz="2800" dirty="0"/>
              <a:t>34</a:t>
            </a:r>
            <a:r>
              <a:rPr lang="zh-CN" altLang="en-US" sz="2800" dirty="0"/>
              <a:t>个国家或地区组成的旅游联合体。</a:t>
            </a:r>
            <a:endParaRPr lang="zh-CN" altLang="zh-CN" sz="2800" dirty="0"/>
          </a:p>
        </p:txBody>
      </p:sp>
      <p:cxnSp>
        <p:nvCxnSpPr>
          <p:cNvPr id="4" name="直接连接符 3">
            <a:extLst>
              <a:ext uri="{FF2B5EF4-FFF2-40B4-BE49-F238E27FC236}">
                <a16:creationId xmlns:a16="http://schemas.microsoft.com/office/drawing/2014/main" id="{93ECE619-ECA2-48D7-94F4-468C6760493F}"/>
              </a:ext>
            </a:extLst>
          </p:cNvPr>
          <p:cNvCxnSpPr/>
          <p:nvPr/>
        </p:nvCxnSpPr>
        <p:spPr>
          <a:xfrm>
            <a:off x="95400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EE56046-3D5C-4601-914F-FBB8A38C68DD}"/>
              </a:ext>
            </a:extLst>
          </p:cNvPr>
          <p:cNvSpPr/>
          <p:nvPr/>
        </p:nvSpPr>
        <p:spPr>
          <a:xfrm>
            <a:off x="9540020" y="2091028"/>
            <a:ext cx="2956780" cy="1938992"/>
          </a:xfrm>
          <a:prstGeom prst="rect">
            <a:avLst/>
          </a:prstGeom>
        </p:spPr>
        <p:txBody>
          <a:bodyPr wrap="square">
            <a:spAutoFit/>
          </a:bodyPr>
          <a:lstStyle/>
          <a:p>
            <a:r>
              <a:rPr lang="en-US" altLang="zh-CN" sz="2400" dirty="0"/>
              <a:t> found</a:t>
            </a:r>
          </a:p>
          <a:p>
            <a:r>
              <a:rPr lang="en-US" altLang="zh-CN" sz="2400" dirty="0"/>
              <a:t> v. </a:t>
            </a:r>
            <a:r>
              <a:rPr lang="zh-CN" altLang="en-US" sz="2400" dirty="0"/>
              <a:t>成立</a:t>
            </a:r>
            <a:endParaRPr lang="en-US" altLang="zh-CN" sz="2400" dirty="0"/>
          </a:p>
          <a:p>
            <a:endParaRPr lang="en-US" altLang="zh-CN" sz="2400" dirty="0"/>
          </a:p>
          <a:p>
            <a:r>
              <a:rPr lang="en-US" altLang="zh-CN" sz="2400" dirty="0"/>
              <a:t>  Pacific</a:t>
            </a:r>
          </a:p>
          <a:p>
            <a:r>
              <a:rPr lang="en-US" altLang="zh-CN" sz="2400" dirty="0"/>
              <a:t>  n. </a:t>
            </a:r>
            <a:r>
              <a:rPr lang="zh-CN" altLang="en-US" sz="2400" dirty="0"/>
              <a:t>太平洋</a:t>
            </a:r>
            <a:endParaRPr lang="en-US" altLang="zh-CN" sz="2400" dirty="0"/>
          </a:p>
        </p:txBody>
      </p:sp>
      <p:sp>
        <p:nvSpPr>
          <p:cNvPr id="6" name="矩形 5">
            <a:extLst>
              <a:ext uri="{FF2B5EF4-FFF2-40B4-BE49-F238E27FC236}">
                <a16:creationId xmlns:a16="http://schemas.microsoft.com/office/drawing/2014/main" id="{731C9ECA-8706-4520-9CD9-108D32E274AB}"/>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67E69D15-9ECF-4417-A001-D0EE0651221A}"/>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AE56A88E-E886-4DA6-B324-40602C5AB541}"/>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4886B692-98CA-401D-AEBB-0FA02308BBB6}"/>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9EAE6B22-A755-4122-BD94-34DD24D83AB0}"/>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1C161FB8-B1CF-4033-9064-0540237E037E}"/>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74BA2AE-F64D-43D5-81FD-3644D82962FD}"/>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E9C457B-5EAA-4387-A646-788AB9B9BAE3}"/>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C9C29D4-E9BD-4A39-8C44-EDB10316AFCA}"/>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57DF3FD-56C7-4F18-BF7A-CA9C2CAA851E}"/>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EA422D1-1335-4F5F-8CFF-E6C8827299FB}"/>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CFE6366-D4B4-4E03-A85D-2A9A33694FF6}"/>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ED8E023-4A58-4ECA-A505-1C356ACF159E}"/>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79BA864-3DB5-445E-9001-1204FC61D446}"/>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9578EE6C-7FDB-4114-A82B-1A9335DFF51C}"/>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EF77521C-288E-4EC1-BD1E-9E0E0A7DFAAD}"/>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661F6F66-43B4-4382-B832-F76DE5D2E45B}"/>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F2C63C7-447D-42DD-AF40-E8B560530E83}"/>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D99B06C-2937-4973-8AEA-83F44FB6857A}"/>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405813C-ECE1-4F4C-B7CC-79523243EA6C}"/>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7C214FFE-42F2-4673-8C0B-3542BD73EBC7}"/>
              </a:ext>
            </a:extLst>
          </p:cNvPr>
          <p:cNvSpPr/>
          <p:nvPr/>
        </p:nvSpPr>
        <p:spPr>
          <a:xfrm>
            <a:off x="9839454" y="938351"/>
            <a:ext cx="1788641" cy="229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3525C423-0693-4B99-AAF7-688E692C4F81}"/>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436DAF66-5FD5-4153-A046-C9418AB03C9E}"/>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1DEB08D-7288-446C-97A2-07AF2F89A1FC}"/>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760D346-A815-4278-8656-7B62DB843BF5}"/>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323422F-0108-4A32-AFB8-76F1843C8CA2}"/>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BE35FC1-903F-46D6-A0BC-15088A28F342}"/>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1008522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7797339" cy="954107"/>
          </a:xfrm>
          <a:prstGeom prst="rect">
            <a:avLst/>
          </a:prstGeom>
          <a:noFill/>
        </p:spPr>
        <p:txBody>
          <a:bodyPr wrap="square" rtlCol="0">
            <a:spAutoFit/>
          </a:bodyPr>
          <a:lstStyle/>
          <a:p>
            <a:r>
              <a:rPr lang="en-US" altLang="zh-CN" sz="3600" dirty="0"/>
              <a:t>Pacific Asia Travel Association</a:t>
            </a:r>
            <a:endParaRPr lang="zh-CN" altLang="zh-CN" sz="3600" dirty="0"/>
          </a:p>
          <a:p>
            <a:r>
              <a:rPr lang="zh-CN" altLang="zh-CN" sz="2000" dirty="0"/>
              <a:t>亚太旅游协会</a:t>
            </a:r>
            <a:endParaRPr lang="zh-CN" altLang="en-US" sz="2000" dirty="0"/>
          </a:p>
        </p:txBody>
      </p:sp>
      <p:sp>
        <p:nvSpPr>
          <p:cNvPr id="3" name="矩形 2"/>
          <p:cNvSpPr/>
          <p:nvPr/>
        </p:nvSpPr>
        <p:spPr>
          <a:xfrm>
            <a:off x="489945" y="1581671"/>
            <a:ext cx="8505670" cy="4401205"/>
          </a:xfrm>
          <a:prstGeom prst="rect">
            <a:avLst/>
          </a:prstGeom>
        </p:spPr>
        <p:txBody>
          <a:bodyPr wrap="square">
            <a:spAutoFit/>
          </a:bodyPr>
          <a:lstStyle/>
          <a:p>
            <a:pPr marL="457200" indent="-457200">
              <a:buFont typeface="Arial" panose="020B0604020202020204" pitchFamily="34" charset="0"/>
              <a:buChar char="•"/>
            </a:pPr>
            <a:r>
              <a:rPr lang="zh-CN" altLang="en-US" sz="2800" dirty="0"/>
              <a:t>目标</a:t>
            </a:r>
            <a:r>
              <a:rPr lang="en-US" altLang="zh-CN" sz="2800" dirty="0"/>
              <a:t> </a:t>
            </a:r>
            <a:r>
              <a:rPr lang="zh-CN" altLang="zh-CN" sz="2800" dirty="0"/>
              <a:t>——</a:t>
            </a:r>
            <a:r>
              <a:rPr lang="en-US" altLang="zh-CN" sz="2800" dirty="0"/>
              <a:t> </a:t>
            </a:r>
            <a:r>
              <a:rPr lang="zh-CN" altLang="en-US" sz="2800" dirty="0"/>
              <a:t>使本地区旅游业的发展和旅行的质量达到最高水平。</a:t>
            </a:r>
            <a:endParaRPr lang="en-US" altLang="zh-CN" sz="2800" dirty="0"/>
          </a:p>
          <a:p>
            <a:pPr marL="457200" indent="-457200">
              <a:buFont typeface="Arial" panose="020B0604020202020204" pitchFamily="34" charset="0"/>
              <a:buChar char="•"/>
            </a:pPr>
            <a:r>
              <a:rPr lang="en-US" altLang="zh-CN" sz="2800" dirty="0"/>
              <a:t>excellence in travel and tourism growth in this vast region. </a:t>
            </a: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zh-CN" altLang="en-US" sz="2800" dirty="0"/>
              <a:t>职能 </a:t>
            </a:r>
            <a:r>
              <a:rPr lang="en-US" altLang="zh-CN" sz="2800" dirty="0"/>
              <a:t>—— </a:t>
            </a:r>
            <a:r>
              <a:rPr lang="zh-CN" altLang="en-US" sz="2800" dirty="0"/>
              <a:t>通过研究、开发、教育市场营销等项目推动旅游业增长，同时推动旅游业在太平洋及其周边地区的发展。</a:t>
            </a:r>
            <a:endParaRPr lang="en-US" altLang="zh-CN" sz="2800" dirty="0"/>
          </a:p>
          <a:p>
            <a:pPr marL="457200" indent="-457200">
              <a:buFont typeface="Arial" panose="020B0604020202020204" pitchFamily="34" charset="0"/>
              <a:buChar char="•"/>
            </a:pPr>
            <a:r>
              <a:rPr lang="en-US" altLang="zh-CN" sz="2800" dirty="0"/>
              <a:t>to promote tourism through programs of research, development, education, and marketing. </a:t>
            </a:r>
            <a:endParaRPr lang="zh-CN" altLang="zh-CN" sz="2800" dirty="0"/>
          </a:p>
        </p:txBody>
      </p:sp>
      <p:cxnSp>
        <p:nvCxnSpPr>
          <p:cNvPr id="4" name="直接连接符 3">
            <a:extLst>
              <a:ext uri="{FF2B5EF4-FFF2-40B4-BE49-F238E27FC236}">
                <a16:creationId xmlns:a16="http://schemas.microsoft.com/office/drawing/2014/main" id="{93ECE619-ECA2-48D7-94F4-468C6760493F}"/>
              </a:ext>
            </a:extLst>
          </p:cNvPr>
          <p:cNvCxnSpPr/>
          <p:nvPr/>
        </p:nvCxnSpPr>
        <p:spPr>
          <a:xfrm>
            <a:off x="95400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EE56046-3D5C-4601-914F-FBB8A38C68DD}"/>
              </a:ext>
            </a:extLst>
          </p:cNvPr>
          <p:cNvSpPr/>
          <p:nvPr/>
        </p:nvSpPr>
        <p:spPr>
          <a:xfrm>
            <a:off x="9631517" y="2094301"/>
            <a:ext cx="2956780" cy="2308324"/>
          </a:xfrm>
          <a:prstGeom prst="rect">
            <a:avLst/>
          </a:prstGeom>
        </p:spPr>
        <p:txBody>
          <a:bodyPr wrap="square">
            <a:spAutoFit/>
          </a:bodyPr>
          <a:lstStyle/>
          <a:p>
            <a:r>
              <a:rPr lang="en-US" altLang="zh-CN" sz="2400" dirty="0"/>
              <a:t> reputation</a:t>
            </a:r>
          </a:p>
          <a:p>
            <a:r>
              <a:rPr lang="en-US" altLang="zh-CN" sz="2400" dirty="0"/>
              <a:t> n. </a:t>
            </a:r>
            <a:r>
              <a:rPr lang="zh-CN" altLang="en-US" sz="2400" dirty="0"/>
              <a:t>声誉</a:t>
            </a:r>
            <a:endParaRPr lang="en-US" altLang="zh-CN" sz="2400" dirty="0"/>
          </a:p>
          <a:p>
            <a:r>
              <a:rPr lang="en-US" altLang="zh-CN" sz="2400" dirty="0"/>
              <a:t> </a:t>
            </a:r>
          </a:p>
          <a:p>
            <a:r>
              <a:rPr lang="en-US" altLang="zh-CN" sz="2400" dirty="0"/>
              <a:t> vast</a:t>
            </a:r>
          </a:p>
          <a:p>
            <a:r>
              <a:rPr lang="en-US" altLang="zh-CN" sz="2400" dirty="0"/>
              <a:t> adj.</a:t>
            </a:r>
            <a:r>
              <a:rPr lang="zh-CN" altLang="en-US" sz="2400" dirty="0"/>
              <a:t> 巨大的</a:t>
            </a:r>
            <a:endParaRPr lang="en-US" altLang="zh-CN" sz="2400" dirty="0"/>
          </a:p>
          <a:p>
            <a:endParaRPr lang="en-US" altLang="zh-CN" sz="2400" dirty="0"/>
          </a:p>
        </p:txBody>
      </p:sp>
      <p:sp>
        <p:nvSpPr>
          <p:cNvPr id="6" name="矩形 5">
            <a:extLst>
              <a:ext uri="{FF2B5EF4-FFF2-40B4-BE49-F238E27FC236}">
                <a16:creationId xmlns:a16="http://schemas.microsoft.com/office/drawing/2014/main" id="{731C9ECA-8706-4520-9CD9-108D32E274AB}"/>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7" name="矩形 6">
            <a:extLst>
              <a:ext uri="{FF2B5EF4-FFF2-40B4-BE49-F238E27FC236}">
                <a16:creationId xmlns:a16="http://schemas.microsoft.com/office/drawing/2014/main" id="{67E69D15-9ECF-4417-A001-D0EE0651221A}"/>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8" name="矩形 7">
            <a:extLst>
              <a:ext uri="{FF2B5EF4-FFF2-40B4-BE49-F238E27FC236}">
                <a16:creationId xmlns:a16="http://schemas.microsoft.com/office/drawing/2014/main" id="{AE56A88E-E886-4DA6-B324-40602C5AB541}"/>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9" name="矩形 8">
            <a:extLst>
              <a:ext uri="{FF2B5EF4-FFF2-40B4-BE49-F238E27FC236}">
                <a16:creationId xmlns:a16="http://schemas.microsoft.com/office/drawing/2014/main" id="{4886B692-98CA-401D-AEBB-0FA02308BBB6}"/>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10" name="矩形 9">
            <a:extLst>
              <a:ext uri="{FF2B5EF4-FFF2-40B4-BE49-F238E27FC236}">
                <a16:creationId xmlns:a16="http://schemas.microsoft.com/office/drawing/2014/main" id="{9EAE6B22-A755-4122-BD94-34DD24D83AB0}"/>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11" name="直接连接符 10">
            <a:extLst>
              <a:ext uri="{FF2B5EF4-FFF2-40B4-BE49-F238E27FC236}">
                <a16:creationId xmlns:a16="http://schemas.microsoft.com/office/drawing/2014/main" id="{1C161FB8-B1CF-4033-9064-0540237E037E}"/>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74BA2AE-F64D-43D5-81FD-3644D82962FD}"/>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E9C457B-5EAA-4387-A646-788AB9B9BAE3}"/>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C9C29D4-E9BD-4A39-8C44-EDB10316AFCA}"/>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57DF3FD-56C7-4F18-BF7A-CA9C2CAA851E}"/>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EA422D1-1335-4F5F-8CFF-E6C8827299FB}"/>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CFE6366-D4B4-4E03-A85D-2A9A33694FF6}"/>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ED8E023-4A58-4ECA-A505-1C356ACF159E}"/>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79BA864-3DB5-445E-9001-1204FC61D446}"/>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20" name="矩形 19">
            <a:extLst>
              <a:ext uri="{FF2B5EF4-FFF2-40B4-BE49-F238E27FC236}">
                <a16:creationId xmlns:a16="http://schemas.microsoft.com/office/drawing/2014/main" id="{9578EE6C-7FDB-4114-A82B-1A9335DFF51C}"/>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21" name="矩形 20">
            <a:extLst>
              <a:ext uri="{FF2B5EF4-FFF2-40B4-BE49-F238E27FC236}">
                <a16:creationId xmlns:a16="http://schemas.microsoft.com/office/drawing/2014/main" id="{EF77521C-288E-4EC1-BD1E-9E0E0A7DFAAD}"/>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2" name="直接连接符 21">
            <a:extLst>
              <a:ext uri="{FF2B5EF4-FFF2-40B4-BE49-F238E27FC236}">
                <a16:creationId xmlns:a16="http://schemas.microsoft.com/office/drawing/2014/main" id="{661F6F66-43B4-4382-B832-F76DE5D2E45B}"/>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F2C63C7-447D-42DD-AF40-E8B560530E83}"/>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D99B06C-2937-4973-8AEA-83F44FB6857A}"/>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405813C-ECE1-4F4C-B7CC-79523243EA6C}"/>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7C214FFE-42F2-4673-8C0B-3542BD73EBC7}"/>
              </a:ext>
            </a:extLst>
          </p:cNvPr>
          <p:cNvSpPr/>
          <p:nvPr/>
        </p:nvSpPr>
        <p:spPr>
          <a:xfrm>
            <a:off x="9839454" y="938351"/>
            <a:ext cx="1788641" cy="229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太平洋亚洲旅行协会</a:t>
            </a:r>
          </a:p>
        </p:txBody>
      </p:sp>
      <p:sp>
        <p:nvSpPr>
          <p:cNvPr id="27" name="矩形 26">
            <a:extLst>
              <a:ext uri="{FF2B5EF4-FFF2-40B4-BE49-F238E27FC236}">
                <a16:creationId xmlns:a16="http://schemas.microsoft.com/office/drawing/2014/main" id="{3525C423-0693-4B99-AAF7-688E692C4F81}"/>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8" name="直接连接符 27">
            <a:extLst>
              <a:ext uri="{FF2B5EF4-FFF2-40B4-BE49-F238E27FC236}">
                <a16:creationId xmlns:a16="http://schemas.microsoft.com/office/drawing/2014/main" id="{436DAF66-5FD5-4153-A046-C9418AB03C9E}"/>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1DEB08D-7288-446C-97A2-07AF2F89A1FC}"/>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760D346-A815-4278-8656-7B62DB843BF5}"/>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323422F-0108-4A32-AFB8-76F1843C8CA2}"/>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BE35FC1-903F-46D6-A0BC-15088A28F342}"/>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33221664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7797339" cy="954107"/>
          </a:xfrm>
          <a:prstGeom prst="rect">
            <a:avLst/>
          </a:prstGeom>
          <a:noFill/>
        </p:spPr>
        <p:txBody>
          <a:bodyPr wrap="square" rtlCol="0">
            <a:spAutoFit/>
          </a:bodyPr>
          <a:lstStyle/>
          <a:p>
            <a:r>
              <a:rPr lang="en-US" altLang="zh-CN" sz="3600" dirty="0"/>
              <a:t>Pacific Asia Travel Association</a:t>
            </a:r>
            <a:endParaRPr lang="zh-CN" altLang="zh-CN" sz="3600" dirty="0"/>
          </a:p>
          <a:p>
            <a:r>
              <a:rPr lang="zh-CN" altLang="zh-CN" sz="2000" dirty="0"/>
              <a:t>亚太旅游协会</a:t>
            </a:r>
            <a:endParaRPr lang="zh-CN" altLang="en-US" sz="2000" dirty="0"/>
          </a:p>
        </p:txBody>
      </p:sp>
      <p:sp>
        <p:nvSpPr>
          <p:cNvPr id="3" name="矩形 2"/>
          <p:cNvSpPr/>
          <p:nvPr/>
        </p:nvSpPr>
        <p:spPr>
          <a:xfrm>
            <a:off x="338822" y="1833653"/>
            <a:ext cx="10435346" cy="4708981"/>
          </a:xfrm>
          <a:prstGeom prst="rect">
            <a:avLst/>
          </a:prstGeom>
        </p:spPr>
        <p:txBody>
          <a:bodyPr wrap="square">
            <a:spAutoFit/>
          </a:bodyPr>
          <a:lstStyle/>
          <a:p>
            <a:pPr marL="457200" indent="-457200">
              <a:buFont typeface="Arial" panose="020B0604020202020204" pitchFamily="34" charset="0"/>
              <a:buChar char="•"/>
            </a:pPr>
            <a:r>
              <a:rPr lang="en-US" altLang="zh-CN" sz="2800" dirty="0"/>
              <a:t>PATA's activities and long-range plans are examined and adjusted each year at the Association’s annual conference.</a:t>
            </a:r>
          </a:p>
          <a:p>
            <a:pPr marL="457200" indent="-457200">
              <a:buFont typeface="Arial" panose="020B0604020202020204" pitchFamily="34" charset="0"/>
              <a:buChar char="•"/>
            </a:pPr>
            <a:r>
              <a:rPr lang="zh-CN" altLang="en-US" sz="2800" dirty="0"/>
              <a:t>在</a:t>
            </a:r>
            <a:r>
              <a:rPr lang="en-US" altLang="zh-CN" sz="2800" dirty="0"/>
              <a:t>PATA</a:t>
            </a:r>
            <a:r>
              <a:rPr lang="zh-CN" altLang="en-US" sz="2800" dirty="0"/>
              <a:t>协会每年一次的年度大会上，成员们对活动和长期规划进行研究和修正。</a:t>
            </a:r>
            <a:endParaRPr lang="en-US" altLang="zh-CN" sz="2800" dirty="0"/>
          </a:p>
          <a:p>
            <a:pPr marL="457200" indent="-457200">
              <a:buFont typeface="Arial" panose="020B0604020202020204" pitchFamily="34" charset="0"/>
              <a:buChar char="•"/>
            </a:pPr>
            <a:endParaRPr lang="en-US" altLang="zh-CN" sz="2400" dirty="0"/>
          </a:p>
          <a:p>
            <a:pPr marL="457200" indent="-457200">
              <a:buFont typeface="Arial" panose="020B0604020202020204" pitchFamily="34" charset="0"/>
              <a:buChar char="•"/>
            </a:pPr>
            <a:endParaRPr lang="en-US" altLang="zh-CN" sz="2400" dirty="0"/>
          </a:p>
          <a:p>
            <a:pPr marL="457200" indent="-457200">
              <a:buFont typeface="Arial" panose="020B0604020202020204" pitchFamily="34" charset="0"/>
              <a:buChar char="•"/>
            </a:pPr>
            <a:r>
              <a:rPr lang="en-US" altLang="zh-CN" sz="2800" dirty="0"/>
              <a:t>Two visible activities </a:t>
            </a:r>
            <a:r>
              <a:rPr lang="zh-CN" altLang="en-US" sz="2800" dirty="0"/>
              <a:t>：</a:t>
            </a:r>
            <a:endParaRPr lang="en-US" altLang="zh-CN" sz="2800" dirty="0"/>
          </a:p>
          <a:p>
            <a:pPr marL="971550" lvl="1" indent="-514350">
              <a:buFont typeface="+mj-lt"/>
              <a:buAutoNum type="arabicPeriod"/>
            </a:pPr>
            <a:r>
              <a:rPr lang="en-US" altLang="zh-CN" sz="2800" dirty="0"/>
              <a:t>the annual Conference 		</a:t>
            </a:r>
            <a:r>
              <a:rPr lang="zh-CN" altLang="en-US" sz="2800" dirty="0"/>
              <a:t>年度大会</a:t>
            </a:r>
            <a:endParaRPr lang="en-US" altLang="zh-CN" sz="2800" dirty="0"/>
          </a:p>
          <a:p>
            <a:pPr marL="971550" lvl="1" indent="-514350">
              <a:buFont typeface="+mj-lt"/>
              <a:buAutoNum type="arabicPeriod"/>
            </a:pPr>
            <a:r>
              <a:rPr lang="en-US" altLang="zh-CN" sz="2800" dirty="0"/>
              <a:t>the Pacific Travel Marts		</a:t>
            </a:r>
            <a:r>
              <a:rPr lang="zh-CN" altLang="en-US" sz="2800" dirty="0"/>
              <a:t>太平洋旅游交易会</a:t>
            </a:r>
            <a:endParaRPr lang="en-US" altLang="zh-CN" sz="2800" dirty="0"/>
          </a:p>
          <a:p>
            <a:pPr lvl="1"/>
            <a:endParaRPr lang="en-US" altLang="zh-CN" sz="2800" dirty="0"/>
          </a:p>
          <a:p>
            <a:pPr marL="457200" indent="-457200">
              <a:buFont typeface="Arial" panose="020B0604020202020204" pitchFamily="34" charset="0"/>
              <a:buChar char="•"/>
            </a:pPr>
            <a:endParaRPr lang="zh-CN" altLang="zh-CN" sz="2800" dirty="0"/>
          </a:p>
        </p:txBody>
      </p:sp>
      <p:sp>
        <p:nvSpPr>
          <p:cNvPr id="4" name="矩形 3">
            <a:extLst>
              <a:ext uri="{FF2B5EF4-FFF2-40B4-BE49-F238E27FC236}">
                <a16:creationId xmlns:a16="http://schemas.microsoft.com/office/drawing/2014/main" id="{35BCC717-E7DD-475D-B2B3-6088C0FFBE60}"/>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5" name="矩形 4">
            <a:extLst>
              <a:ext uri="{FF2B5EF4-FFF2-40B4-BE49-F238E27FC236}">
                <a16:creationId xmlns:a16="http://schemas.microsoft.com/office/drawing/2014/main" id="{6E4E2703-BA10-4492-A470-C1CDE8B2E560}"/>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6" name="矩形 5">
            <a:extLst>
              <a:ext uri="{FF2B5EF4-FFF2-40B4-BE49-F238E27FC236}">
                <a16:creationId xmlns:a16="http://schemas.microsoft.com/office/drawing/2014/main" id="{B09E2411-B35E-44C6-BBA6-A115AD3C24EF}"/>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7" name="矩形 6">
            <a:extLst>
              <a:ext uri="{FF2B5EF4-FFF2-40B4-BE49-F238E27FC236}">
                <a16:creationId xmlns:a16="http://schemas.microsoft.com/office/drawing/2014/main" id="{0DD4AF83-B48B-42C2-B87E-3770F046BA6C}"/>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8" name="矩形 7">
            <a:extLst>
              <a:ext uri="{FF2B5EF4-FFF2-40B4-BE49-F238E27FC236}">
                <a16:creationId xmlns:a16="http://schemas.microsoft.com/office/drawing/2014/main" id="{3F606939-A38D-4C81-AB0A-A87A79A70EED}"/>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9" name="直接连接符 8">
            <a:extLst>
              <a:ext uri="{FF2B5EF4-FFF2-40B4-BE49-F238E27FC236}">
                <a16:creationId xmlns:a16="http://schemas.microsoft.com/office/drawing/2014/main" id="{D04CCC6D-A48B-40AD-A6C2-FB0AB04F3B6F}"/>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862C2F4-F602-4A26-B1A9-B428FC8DC1B9}"/>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54AB5B6-E07B-4269-9CE2-40B3A8D6A9DD}"/>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4AD3119-0542-45C2-ABFE-1DC0E2CF6B4E}"/>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0F600A1-8712-468E-A382-A3D2B7E6002A}"/>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BFE13DB-6286-425A-ACD3-115221E58DCA}"/>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2129984-5E6B-4993-88B4-39B93A485B32}"/>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0B5AFB8-C517-43F4-83CA-5A1F6ADBA9AC}"/>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10129EE-9292-4793-B8D5-6BB05D72486B}"/>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18" name="矩形 17">
            <a:extLst>
              <a:ext uri="{FF2B5EF4-FFF2-40B4-BE49-F238E27FC236}">
                <a16:creationId xmlns:a16="http://schemas.microsoft.com/office/drawing/2014/main" id="{9F8AC345-ADFB-442D-94B9-D6E47A537C3B}"/>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19" name="矩形 18">
            <a:extLst>
              <a:ext uri="{FF2B5EF4-FFF2-40B4-BE49-F238E27FC236}">
                <a16:creationId xmlns:a16="http://schemas.microsoft.com/office/drawing/2014/main" id="{7541CF76-63CA-4F0C-8250-737F7D260682}"/>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0" name="直接连接符 19">
            <a:extLst>
              <a:ext uri="{FF2B5EF4-FFF2-40B4-BE49-F238E27FC236}">
                <a16:creationId xmlns:a16="http://schemas.microsoft.com/office/drawing/2014/main" id="{F4D00D76-B0B8-4A2D-A391-3F4B3D8A0D2F}"/>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631FE77-58E8-44DC-BE5A-1538B1FBF6FC}"/>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501C059-0571-418E-AFA0-42CF7420E8B1}"/>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C41044A-76E2-4993-BC71-0B9C21B97C4A}"/>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873762FC-A23D-4DD9-BB6B-6E7B30E9FD5E}"/>
              </a:ext>
            </a:extLst>
          </p:cNvPr>
          <p:cNvSpPr/>
          <p:nvPr/>
        </p:nvSpPr>
        <p:spPr>
          <a:xfrm>
            <a:off x="9839454" y="938351"/>
            <a:ext cx="1788641" cy="229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太平洋亚洲旅行协会</a:t>
            </a:r>
          </a:p>
        </p:txBody>
      </p:sp>
      <p:sp>
        <p:nvSpPr>
          <p:cNvPr id="25" name="矩形 24">
            <a:extLst>
              <a:ext uri="{FF2B5EF4-FFF2-40B4-BE49-F238E27FC236}">
                <a16:creationId xmlns:a16="http://schemas.microsoft.com/office/drawing/2014/main" id="{B9131AAD-FAFC-4AC3-AF0E-45B3689957A9}"/>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6" name="直接连接符 25">
            <a:extLst>
              <a:ext uri="{FF2B5EF4-FFF2-40B4-BE49-F238E27FC236}">
                <a16:creationId xmlns:a16="http://schemas.microsoft.com/office/drawing/2014/main" id="{8D2735B8-1B4E-475D-B607-4CD124A8AA92}"/>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B0B7D8D-9B48-4756-A634-DB353783F924}"/>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802E7E7-4BDC-4987-AF94-A1C125012793}"/>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92BA0F1-688A-4CC2-A183-DF60DFB6450B}"/>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1DF82C0-0968-4AE0-B314-8632B0F6906B}"/>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339950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41109" y="2363185"/>
            <a:ext cx="4472378" cy="1200329"/>
          </a:xfrm>
          <a:prstGeom prst="rect">
            <a:avLst/>
          </a:prstGeom>
        </p:spPr>
        <p:txBody>
          <a:bodyPr wrap="none">
            <a:spAutoFit/>
          </a:bodyPr>
          <a:lstStyle/>
          <a:p>
            <a:r>
              <a:rPr lang="en-US" altLang="zh-CN" sz="3600" dirty="0"/>
              <a:t>National Organizations</a:t>
            </a:r>
          </a:p>
          <a:p>
            <a:pPr algn="ctr"/>
            <a:r>
              <a:rPr lang="zh-CN" altLang="zh-CN" sz="3600" dirty="0"/>
              <a:t>国际组织</a:t>
            </a:r>
            <a:endParaRPr lang="zh-CN" altLang="en-US" sz="3600" dirty="0"/>
          </a:p>
        </p:txBody>
      </p:sp>
    </p:spTree>
    <p:extLst>
      <p:ext uri="{BB962C8B-B14F-4D97-AF65-F5344CB8AC3E}">
        <p14:creationId xmlns:p14="http://schemas.microsoft.com/office/powerpoint/2010/main" val="136351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1754326"/>
          </a:xfrm>
          <a:prstGeom prst="rect">
            <a:avLst/>
          </a:prstGeom>
          <a:noFill/>
        </p:spPr>
        <p:txBody>
          <a:bodyPr wrap="square" rtlCol="0">
            <a:spAutoFit/>
          </a:bodyPr>
          <a:lstStyle/>
          <a:p>
            <a:pPr algn="ctr"/>
            <a:r>
              <a:rPr lang="en-US" altLang="zh-CN" sz="3600" b="1" dirty="0"/>
              <a:t>Lesson 1 What is Tourism?	</a:t>
            </a:r>
          </a:p>
          <a:p>
            <a:pPr algn="ctr"/>
            <a:endParaRPr lang="en-US" altLang="zh-CN" sz="3600" b="1" dirty="0"/>
          </a:p>
          <a:p>
            <a:pPr algn="ctr"/>
            <a:r>
              <a:rPr lang="en-US" altLang="zh-CN" sz="3600" b="1" dirty="0"/>
              <a:t> </a:t>
            </a:r>
            <a:r>
              <a:rPr lang="zh-CN" altLang="zh-CN" sz="3600" b="1" dirty="0"/>
              <a:t>什么是旅游</a:t>
            </a:r>
            <a:endParaRPr lang="en-US" altLang="zh-CN" sz="3600" b="1" dirty="0"/>
          </a:p>
        </p:txBody>
      </p:sp>
    </p:spTree>
    <p:extLst>
      <p:ext uri="{BB962C8B-B14F-4D97-AF65-F5344CB8AC3E}">
        <p14:creationId xmlns:p14="http://schemas.microsoft.com/office/powerpoint/2010/main" val="42611220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9268"/>
            <a:ext cx="8379229" cy="1200329"/>
          </a:xfrm>
          <a:prstGeom prst="rect">
            <a:avLst/>
          </a:prstGeom>
          <a:noFill/>
        </p:spPr>
        <p:txBody>
          <a:bodyPr wrap="square" rtlCol="0">
            <a:spAutoFit/>
          </a:bodyPr>
          <a:lstStyle/>
          <a:p>
            <a:r>
              <a:rPr lang="en-US" altLang="zh-CN" sz="3600" dirty="0"/>
              <a:t>United States Travel and Tourism Administration</a:t>
            </a:r>
            <a:r>
              <a:rPr lang="zh-CN" altLang="zh-CN" sz="2000" dirty="0"/>
              <a:t>美国旅游和旅游局</a:t>
            </a:r>
            <a:endParaRPr lang="zh-CN" altLang="en-US" sz="2000" dirty="0"/>
          </a:p>
        </p:txBody>
      </p:sp>
      <p:sp>
        <p:nvSpPr>
          <p:cNvPr id="3" name="矩形 2"/>
          <p:cNvSpPr/>
          <p:nvPr/>
        </p:nvSpPr>
        <p:spPr>
          <a:xfrm>
            <a:off x="517168" y="2003094"/>
            <a:ext cx="10718813" cy="3539430"/>
          </a:xfrm>
          <a:prstGeom prst="rect">
            <a:avLst/>
          </a:prstGeom>
        </p:spPr>
        <p:txBody>
          <a:bodyPr wrap="square">
            <a:spAutoFit/>
          </a:bodyPr>
          <a:lstStyle/>
          <a:p>
            <a:pPr marL="457200" indent="-457200">
              <a:buFont typeface="Arial" panose="020B0604020202020204" pitchFamily="34" charset="0"/>
              <a:buChar char="•"/>
            </a:pPr>
            <a:r>
              <a:rPr lang="en-US" altLang="zh-CN" sz="2800" dirty="0"/>
              <a:t>The United States Travel and Tourism Administration (USTTA) is the prime government agency in the United States responsible for the promotion of tourism. </a:t>
            </a:r>
          </a:p>
          <a:p>
            <a:pPr marL="457200" indent="-457200">
              <a:buFont typeface="Arial" panose="020B0604020202020204" pitchFamily="34" charset="0"/>
              <a:buChar char="•"/>
            </a:pPr>
            <a:r>
              <a:rPr lang="zh-CN" altLang="en-US" sz="2800" dirty="0"/>
              <a:t>美国旅行和旅游协会是美国负责旅游业发展的主要政府机构</a:t>
            </a: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en-US" altLang="zh-CN" sz="2800" dirty="0"/>
              <a:t>USTTA was established by the National Tourism Policy Act of 1981.</a:t>
            </a:r>
          </a:p>
          <a:p>
            <a:pPr marL="457200" indent="-457200">
              <a:buFont typeface="Arial" panose="020B0604020202020204" pitchFamily="34" charset="0"/>
              <a:buChar char="•"/>
            </a:pPr>
            <a:r>
              <a:rPr lang="zh-CN" altLang="en-US" sz="2800" dirty="0"/>
              <a:t>成立于</a:t>
            </a:r>
            <a:r>
              <a:rPr lang="en-US" altLang="zh-CN" sz="2800" dirty="0"/>
              <a:t>1981</a:t>
            </a:r>
            <a:r>
              <a:rPr lang="zh-CN" altLang="en-US" sz="2800" dirty="0"/>
              <a:t>年，是美国国家旅游政策法案的产物</a:t>
            </a:r>
            <a:endParaRPr lang="en-US" altLang="zh-CN" sz="2800" dirty="0"/>
          </a:p>
        </p:txBody>
      </p:sp>
      <p:sp>
        <p:nvSpPr>
          <p:cNvPr id="4" name="矩形 3">
            <a:extLst>
              <a:ext uri="{FF2B5EF4-FFF2-40B4-BE49-F238E27FC236}">
                <a16:creationId xmlns:a16="http://schemas.microsoft.com/office/drawing/2014/main" id="{18EA8FC4-E94F-472B-AF4F-5CDC3B67920D}"/>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5" name="矩形 4">
            <a:extLst>
              <a:ext uri="{FF2B5EF4-FFF2-40B4-BE49-F238E27FC236}">
                <a16:creationId xmlns:a16="http://schemas.microsoft.com/office/drawing/2014/main" id="{02CF9541-7D1F-465A-8273-81AEBE736188}"/>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6" name="矩形 5">
            <a:extLst>
              <a:ext uri="{FF2B5EF4-FFF2-40B4-BE49-F238E27FC236}">
                <a16:creationId xmlns:a16="http://schemas.microsoft.com/office/drawing/2014/main" id="{44E3E3FD-674C-497B-9ED9-EE266585E718}"/>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7" name="矩形 6">
            <a:extLst>
              <a:ext uri="{FF2B5EF4-FFF2-40B4-BE49-F238E27FC236}">
                <a16:creationId xmlns:a16="http://schemas.microsoft.com/office/drawing/2014/main" id="{E12C4A6A-5BD9-403C-857A-B03730A5CD5B}"/>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8" name="矩形 7">
            <a:extLst>
              <a:ext uri="{FF2B5EF4-FFF2-40B4-BE49-F238E27FC236}">
                <a16:creationId xmlns:a16="http://schemas.microsoft.com/office/drawing/2014/main" id="{C23FB94B-C4F4-475F-BDDE-021AA99C3C75}"/>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9" name="直接连接符 8">
            <a:extLst>
              <a:ext uri="{FF2B5EF4-FFF2-40B4-BE49-F238E27FC236}">
                <a16:creationId xmlns:a16="http://schemas.microsoft.com/office/drawing/2014/main" id="{D67B47E3-ED6D-44BA-9C0E-AEBFC0B3CA7D}"/>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A852D23-1888-4E82-AE9B-AC13C14B5753}"/>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34D16CB-FC76-46CD-B2FF-0A0B895F54B7}"/>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D431BCD-D2B7-413B-A706-D6392CB8D72B}"/>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62BFFD3-AD3B-497C-A7F4-5407C6F3BC13}"/>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E156C9C-A9F4-4BBB-B28A-95C32F0FC6D0}"/>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5FA9D50-1075-45FA-B51D-01A814504B5A}"/>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C5D047-F64F-4B23-B659-AEBACFBD5C8E}"/>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F7CB748F-9201-4EBE-BB33-1FBFAAE90BFE}"/>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18" name="矩形 17">
            <a:extLst>
              <a:ext uri="{FF2B5EF4-FFF2-40B4-BE49-F238E27FC236}">
                <a16:creationId xmlns:a16="http://schemas.microsoft.com/office/drawing/2014/main" id="{DB261661-379A-49EC-93D2-4559F5E2B416}"/>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19" name="矩形 18">
            <a:extLst>
              <a:ext uri="{FF2B5EF4-FFF2-40B4-BE49-F238E27FC236}">
                <a16:creationId xmlns:a16="http://schemas.microsoft.com/office/drawing/2014/main" id="{BA4D5DC9-3EC8-4E21-B51F-4663248E5BC9}"/>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0" name="直接连接符 19">
            <a:extLst>
              <a:ext uri="{FF2B5EF4-FFF2-40B4-BE49-F238E27FC236}">
                <a16:creationId xmlns:a16="http://schemas.microsoft.com/office/drawing/2014/main" id="{B8C664C3-5CB6-43CC-A586-635561B1C902}"/>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C348EBB-ABF7-4567-BB84-48E1896B7FC3}"/>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1F5EB3E-6C2D-40E2-83DD-0C364C53C143}"/>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3FAFC6A-0D5D-43A3-8A0D-81BEA68AD082}"/>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343FE3C-D925-4702-816E-49CD684BB6E3}"/>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5" name="矩形 24">
            <a:extLst>
              <a:ext uri="{FF2B5EF4-FFF2-40B4-BE49-F238E27FC236}">
                <a16:creationId xmlns:a16="http://schemas.microsoft.com/office/drawing/2014/main" id="{D7FFA56B-AE4A-4478-ABB6-27E037F96303}"/>
              </a:ext>
            </a:extLst>
          </p:cNvPr>
          <p:cNvSpPr/>
          <p:nvPr/>
        </p:nvSpPr>
        <p:spPr>
          <a:xfrm>
            <a:off x="9872138" y="1210149"/>
            <a:ext cx="2236126" cy="229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美国旅行和旅游管理协会</a:t>
            </a:r>
          </a:p>
        </p:txBody>
      </p:sp>
      <p:cxnSp>
        <p:nvCxnSpPr>
          <p:cNvPr id="26" name="直接连接符 25">
            <a:extLst>
              <a:ext uri="{FF2B5EF4-FFF2-40B4-BE49-F238E27FC236}">
                <a16:creationId xmlns:a16="http://schemas.microsoft.com/office/drawing/2014/main" id="{6A77A75C-D043-483E-B7EB-4B13AC21B5A2}"/>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31963D0-D397-4FD3-9B3B-140012F498EE}"/>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4EADAE9-6E96-4ECC-86FC-0E2FE91074F5}"/>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1980F03F-1C82-4207-BB4C-C122E4F76B78}"/>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B0C26F81-6165-42E4-9E09-657680B3154C}"/>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3677229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9268"/>
            <a:ext cx="8379229" cy="1200329"/>
          </a:xfrm>
          <a:prstGeom prst="rect">
            <a:avLst/>
          </a:prstGeom>
          <a:noFill/>
        </p:spPr>
        <p:txBody>
          <a:bodyPr wrap="square" rtlCol="0">
            <a:spAutoFit/>
          </a:bodyPr>
          <a:lstStyle/>
          <a:p>
            <a:r>
              <a:rPr lang="en-US" altLang="zh-CN" sz="3600" dirty="0"/>
              <a:t>United States Travel and Tourism Administration</a:t>
            </a:r>
            <a:r>
              <a:rPr lang="zh-CN" altLang="zh-CN" sz="2000" dirty="0"/>
              <a:t>美国旅游和旅游局</a:t>
            </a:r>
            <a:endParaRPr lang="zh-CN" altLang="en-US" sz="2000" dirty="0"/>
          </a:p>
        </p:txBody>
      </p:sp>
      <p:sp>
        <p:nvSpPr>
          <p:cNvPr id="3" name="矩形 2"/>
          <p:cNvSpPr/>
          <p:nvPr/>
        </p:nvSpPr>
        <p:spPr>
          <a:xfrm>
            <a:off x="517168" y="2003094"/>
            <a:ext cx="10718813" cy="2677656"/>
          </a:xfrm>
          <a:prstGeom prst="rect">
            <a:avLst/>
          </a:prstGeom>
        </p:spPr>
        <p:txBody>
          <a:bodyPr wrap="square">
            <a:spAutoFit/>
          </a:bodyPr>
          <a:lstStyle/>
          <a:p>
            <a:pPr marL="457200" indent="-457200">
              <a:buFont typeface="Arial" panose="020B0604020202020204" pitchFamily="34" charset="0"/>
              <a:buChar char="•"/>
            </a:pPr>
            <a:r>
              <a:rPr lang="en-US" altLang="zh-CN" sz="2800" dirty="0"/>
              <a:t>Mission </a:t>
            </a:r>
            <a:r>
              <a:rPr lang="zh-CN" altLang="en-US" sz="2800" dirty="0"/>
              <a:t>任务：</a:t>
            </a:r>
            <a:r>
              <a:rPr lang="en-US" altLang="zh-CN" sz="2800" dirty="0"/>
              <a:t> </a:t>
            </a:r>
          </a:p>
          <a:p>
            <a:pPr marL="457200" indent="-457200">
              <a:buFont typeface="Arial" panose="020B0604020202020204" pitchFamily="34" charset="0"/>
              <a:buChar char="•"/>
            </a:pPr>
            <a:r>
              <a:rPr lang="en-US" altLang="zh-CN" sz="2800" dirty="0"/>
              <a:t>to develop travel to the United States from abroad as a stimulus to economic stability, growth of the U. S. travel industry, and expanded foreign exchange earnings.</a:t>
            </a:r>
          </a:p>
          <a:p>
            <a:pPr marL="457200" indent="-457200">
              <a:buFont typeface="Arial" panose="020B0604020202020204" pitchFamily="34" charset="0"/>
              <a:buChar char="•"/>
            </a:pPr>
            <a:r>
              <a:rPr lang="zh-CN" altLang="en-US" sz="2800" dirty="0"/>
              <a:t>拓展外国游客赴美旅游业务，以保持经济稳定，促进旅游业发展，扩大外汇收支顺差。</a:t>
            </a:r>
            <a:endParaRPr lang="zh-CN" altLang="zh-CN" sz="2800" dirty="0"/>
          </a:p>
        </p:txBody>
      </p:sp>
      <p:sp>
        <p:nvSpPr>
          <p:cNvPr id="4" name="矩形 3">
            <a:extLst>
              <a:ext uri="{FF2B5EF4-FFF2-40B4-BE49-F238E27FC236}">
                <a16:creationId xmlns:a16="http://schemas.microsoft.com/office/drawing/2014/main" id="{18EA8FC4-E94F-472B-AF4F-5CDC3B67920D}"/>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5" name="矩形 4">
            <a:extLst>
              <a:ext uri="{FF2B5EF4-FFF2-40B4-BE49-F238E27FC236}">
                <a16:creationId xmlns:a16="http://schemas.microsoft.com/office/drawing/2014/main" id="{02CF9541-7D1F-465A-8273-81AEBE736188}"/>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6" name="矩形 5">
            <a:extLst>
              <a:ext uri="{FF2B5EF4-FFF2-40B4-BE49-F238E27FC236}">
                <a16:creationId xmlns:a16="http://schemas.microsoft.com/office/drawing/2014/main" id="{44E3E3FD-674C-497B-9ED9-EE266585E718}"/>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7" name="矩形 6">
            <a:extLst>
              <a:ext uri="{FF2B5EF4-FFF2-40B4-BE49-F238E27FC236}">
                <a16:creationId xmlns:a16="http://schemas.microsoft.com/office/drawing/2014/main" id="{E12C4A6A-5BD9-403C-857A-B03730A5CD5B}"/>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8" name="矩形 7">
            <a:extLst>
              <a:ext uri="{FF2B5EF4-FFF2-40B4-BE49-F238E27FC236}">
                <a16:creationId xmlns:a16="http://schemas.microsoft.com/office/drawing/2014/main" id="{C23FB94B-C4F4-475F-BDDE-021AA99C3C75}"/>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9" name="直接连接符 8">
            <a:extLst>
              <a:ext uri="{FF2B5EF4-FFF2-40B4-BE49-F238E27FC236}">
                <a16:creationId xmlns:a16="http://schemas.microsoft.com/office/drawing/2014/main" id="{D67B47E3-ED6D-44BA-9C0E-AEBFC0B3CA7D}"/>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A852D23-1888-4E82-AE9B-AC13C14B5753}"/>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34D16CB-FC76-46CD-B2FF-0A0B895F54B7}"/>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D431BCD-D2B7-413B-A706-D6392CB8D72B}"/>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62BFFD3-AD3B-497C-A7F4-5407C6F3BC13}"/>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E156C9C-A9F4-4BBB-B28A-95C32F0FC6D0}"/>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5FA9D50-1075-45FA-B51D-01A814504B5A}"/>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C5D047-F64F-4B23-B659-AEBACFBD5C8E}"/>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F7CB748F-9201-4EBE-BB33-1FBFAAE90BFE}"/>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18" name="矩形 17">
            <a:extLst>
              <a:ext uri="{FF2B5EF4-FFF2-40B4-BE49-F238E27FC236}">
                <a16:creationId xmlns:a16="http://schemas.microsoft.com/office/drawing/2014/main" id="{DB261661-379A-49EC-93D2-4559F5E2B416}"/>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19" name="矩形 18">
            <a:extLst>
              <a:ext uri="{FF2B5EF4-FFF2-40B4-BE49-F238E27FC236}">
                <a16:creationId xmlns:a16="http://schemas.microsoft.com/office/drawing/2014/main" id="{BA4D5DC9-3EC8-4E21-B51F-4663248E5BC9}"/>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0" name="直接连接符 19">
            <a:extLst>
              <a:ext uri="{FF2B5EF4-FFF2-40B4-BE49-F238E27FC236}">
                <a16:creationId xmlns:a16="http://schemas.microsoft.com/office/drawing/2014/main" id="{B8C664C3-5CB6-43CC-A586-635561B1C902}"/>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C348EBB-ABF7-4567-BB84-48E1896B7FC3}"/>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1F5EB3E-6C2D-40E2-83DD-0C364C53C143}"/>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3FAFC6A-0D5D-43A3-8A0D-81BEA68AD082}"/>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343FE3C-D925-4702-816E-49CD684BB6E3}"/>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5" name="矩形 24">
            <a:extLst>
              <a:ext uri="{FF2B5EF4-FFF2-40B4-BE49-F238E27FC236}">
                <a16:creationId xmlns:a16="http://schemas.microsoft.com/office/drawing/2014/main" id="{D7FFA56B-AE4A-4478-ABB6-27E037F96303}"/>
              </a:ext>
            </a:extLst>
          </p:cNvPr>
          <p:cNvSpPr/>
          <p:nvPr/>
        </p:nvSpPr>
        <p:spPr>
          <a:xfrm>
            <a:off x="9872138" y="1210149"/>
            <a:ext cx="2236126" cy="229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美国旅行和旅游管理协会</a:t>
            </a:r>
          </a:p>
        </p:txBody>
      </p:sp>
      <p:cxnSp>
        <p:nvCxnSpPr>
          <p:cNvPr id="26" name="直接连接符 25">
            <a:extLst>
              <a:ext uri="{FF2B5EF4-FFF2-40B4-BE49-F238E27FC236}">
                <a16:creationId xmlns:a16="http://schemas.microsoft.com/office/drawing/2014/main" id="{6A77A75C-D043-483E-B7EB-4B13AC21B5A2}"/>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31963D0-D397-4FD3-9B3B-140012F498EE}"/>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4EADAE9-6E96-4ECC-86FC-0E2FE91074F5}"/>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1980F03F-1C82-4207-BB4C-C122E4F76B78}"/>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B0C26F81-6165-42E4-9E09-657680B3154C}"/>
              </a:ext>
            </a:extLst>
          </p:cNvPr>
          <p:cNvSpPr/>
          <p:nvPr/>
        </p:nvSpPr>
        <p:spPr>
          <a:xfrm>
            <a:off x="9879848" y="1467440"/>
            <a:ext cx="1788640"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7411888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9268"/>
            <a:ext cx="8379229" cy="954107"/>
          </a:xfrm>
          <a:prstGeom prst="rect">
            <a:avLst/>
          </a:prstGeom>
          <a:noFill/>
        </p:spPr>
        <p:txBody>
          <a:bodyPr wrap="square" rtlCol="0">
            <a:spAutoFit/>
          </a:bodyPr>
          <a:lstStyle/>
          <a:p>
            <a:r>
              <a:rPr lang="en-US" altLang="zh-CN" sz="3600" dirty="0"/>
              <a:t>The China National Tourism Administration</a:t>
            </a:r>
            <a:endParaRPr lang="zh-CN" altLang="zh-CN" sz="3600" dirty="0"/>
          </a:p>
          <a:p>
            <a:r>
              <a:rPr lang="zh-CN" altLang="zh-CN" sz="2000" dirty="0"/>
              <a:t>中国国家旅游局</a:t>
            </a:r>
            <a:endParaRPr lang="zh-CN" altLang="en-US" sz="2000" dirty="0"/>
          </a:p>
        </p:txBody>
      </p:sp>
      <p:sp>
        <p:nvSpPr>
          <p:cNvPr id="3" name="矩形 2"/>
          <p:cNvSpPr/>
          <p:nvPr/>
        </p:nvSpPr>
        <p:spPr>
          <a:xfrm>
            <a:off x="493105" y="1886033"/>
            <a:ext cx="10718813" cy="3970318"/>
          </a:xfrm>
          <a:prstGeom prst="rect">
            <a:avLst/>
          </a:prstGeom>
        </p:spPr>
        <p:txBody>
          <a:bodyPr wrap="square">
            <a:spAutoFit/>
          </a:bodyPr>
          <a:lstStyle/>
          <a:p>
            <a:pPr marL="457200" indent="-457200">
              <a:buFont typeface="Arial" panose="020B0604020202020204" pitchFamily="34" charset="0"/>
              <a:buChar char="•"/>
            </a:pPr>
            <a:r>
              <a:rPr lang="en-US" altLang="zh-CN" sz="2800" dirty="0"/>
              <a:t>as a national tourism administrative organization, the China National Tourism Administration was established in 1964.</a:t>
            </a:r>
          </a:p>
          <a:p>
            <a:pPr marL="457200" indent="-457200">
              <a:buFont typeface="Arial" panose="020B0604020202020204" pitchFamily="34" charset="0"/>
              <a:buChar char="•"/>
            </a:pPr>
            <a:r>
              <a:rPr lang="zh-CN" altLang="en-US" sz="2800" dirty="0"/>
              <a:t>中国国际旅游局成立于</a:t>
            </a:r>
            <a:r>
              <a:rPr lang="en-US" altLang="zh-CN" sz="2800" dirty="0"/>
              <a:t>1964</a:t>
            </a:r>
            <a:r>
              <a:rPr lang="zh-CN" altLang="en-US" sz="2800" dirty="0"/>
              <a:t>年，是中国旅游业的行政管理机构</a:t>
            </a: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en-US" altLang="zh-CN" sz="2800" dirty="0"/>
              <a:t> </a:t>
            </a:r>
            <a:r>
              <a:rPr lang="en-US" altLang="zh-CN" sz="2800" dirty="0">
                <a:solidFill>
                  <a:srgbClr val="FF0000"/>
                </a:solidFill>
              </a:rPr>
              <a:t>CNTA is responsible for the growth of both international and domestic tourism in China</a:t>
            </a:r>
            <a:r>
              <a:rPr lang="en-US" altLang="zh-CN" sz="2800" dirty="0"/>
              <a:t>. </a:t>
            </a:r>
          </a:p>
          <a:p>
            <a:pPr marL="457200" indent="-457200">
              <a:buFont typeface="Arial" panose="020B0604020202020204" pitchFamily="34" charset="0"/>
              <a:buChar char="•"/>
            </a:pPr>
            <a:r>
              <a:rPr lang="zh-CN" altLang="en-US" sz="2800" dirty="0"/>
              <a:t>该机构负责管理中国国际及国内旅游业的发展</a:t>
            </a:r>
            <a:endParaRPr lang="en-US" altLang="zh-CN" sz="2800" dirty="0"/>
          </a:p>
          <a:p>
            <a:endParaRPr lang="zh-CN" altLang="zh-CN" sz="2800" dirty="0"/>
          </a:p>
        </p:txBody>
      </p:sp>
      <p:sp>
        <p:nvSpPr>
          <p:cNvPr id="4" name="矩形 3">
            <a:extLst>
              <a:ext uri="{FF2B5EF4-FFF2-40B4-BE49-F238E27FC236}">
                <a16:creationId xmlns:a16="http://schemas.microsoft.com/office/drawing/2014/main" id="{3DA039A5-9FFF-4815-A3DA-D21DB7C5DF91}"/>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5" name="矩形 4">
            <a:extLst>
              <a:ext uri="{FF2B5EF4-FFF2-40B4-BE49-F238E27FC236}">
                <a16:creationId xmlns:a16="http://schemas.microsoft.com/office/drawing/2014/main" id="{CDBAB4A0-93F9-4438-BED5-2042BC9AE740}"/>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6" name="矩形 5">
            <a:extLst>
              <a:ext uri="{FF2B5EF4-FFF2-40B4-BE49-F238E27FC236}">
                <a16:creationId xmlns:a16="http://schemas.microsoft.com/office/drawing/2014/main" id="{154CD305-D0CB-4DC5-919D-896D76654C1F}"/>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7" name="矩形 6">
            <a:extLst>
              <a:ext uri="{FF2B5EF4-FFF2-40B4-BE49-F238E27FC236}">
                <a16:creationId xmlns:a16="http://schemas.microsoft.com/office/drawing/2014/main" id="{4BA60107-1FEA-4CDD-B414-7BC8B3ADB3A8}"/>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8" name="矩形 7">
            <a:extLst>
              <a:ext uri="{FF2B5EF4-FFF2-40B4-BE49-F238E27FC236}">
                <a16:creationId xmlns:a16="http://schemas.microsoft.com/office/drawing/2014/main" id="{9197A1D5-73C2-4AD2-84B1-038EC968C0A2}"/>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9" name="直接连接符 8">
            <a:extLst>
              <a:ext uri="{FF2B5EF4-FFF2-40B4-BE49-F238E27FC236}">
                <a16:creationId xmlns:a16="http://schemas.microsoft.com/office/drawing/2014/main" id="{CF42F38F-FFD8-48A7-9620-2D522E8609EB}"/>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ABA16A3-47D1-492E-93E1-66A431449051}"/>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B8D9FBD-1BD6-492A-9F43-CDD9AC8FACEA}"/>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5A2E33-4795-4D88-8C16-2BE116F4F76D}"/>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68DB178-01CC-4054-864C-DD1D2DCAC183}"/>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722BF57-6030-462E-8874-4FBE517CC1AF}"/>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A936265-1EFE-46E6-8490-3C8FE6B26FAE}"/>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FA00FB6-D499-45C6-8111-4483A2EDD26A}"/>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0076B673-8B2F-412A-926B-A1E80415526A}"/>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18" name="矩形 17">
            <a:extLst>
              <a:ext uri="{FF2B5EF4-FFF2-40B4-BE49-F238E27FC236}">
                <a16:creationId xmlns:a16="http://schemas.microsoft.com/office/drawing/2014/main" id="{E466FBFF-06B6-4B57-AACB-BACC5B0C3252}"/>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19" name="矩形 18">
            <a:extLst>
              <a:ext uri="{FF2B5EF4-FFF2-40B4-BE49-F238E27FC236}">
                <a16:creationId xmlns:a16="http://schemas.microsoft.com/office/drawing/2014/main" id="{05195BCA-641E-4851-822A-C7F65149049A}"/>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0" name="直接连接符 19">
            <a:extLst>
              <a:ext uri="{FF2B5EF4-FFF2-40B4-BE49-F238E27FC236}">
                <a16:creationId xmlns:a16="http://schemas.microsoft.com/office/drawing/2014/main" id="{3C448992-8761-460F-95C6-57BCBAD4BAE8}"/>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B5B93BD-AE7A-4368-A06A-846C534111F2}"/>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50301B1-1F82-4770-94CD-1F60D1253B35}"/>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2C605B8-C118-4309-90D0-AE9854A9E9B3}"/>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BB2603C5-CB4B-40DC-862D-A8736DB3F409}"/>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5" name="矩形 24">
            <a:extLst>
              <a:ext uri="{FF2B5EF4-FFF2-40B4-BE49-F238E27FC236}">
                <a16:creationId xmlns:a16="http://schemas.microsoft.com/office/drawing/2014/main" id="{F8582DFC-0704-4493-9668-A5AB00A0B7A2}"/>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6" name="直接连接符 25">
            <a:extLst>
              <a:ext uri="{FF2B5EF4-FFF2-40B4-BE49-F238E27FC236}">
                <a16:creationId xmlns:a16="http://schemas.microsoft.com/office/drawing/2014/main" id="{3451789F-E618-40E0-A5E0-9F4A69F66FA2}"/>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78D14AD-1011-4FCD-BD01-F4AFCAA05760}"/>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B7F3D27-3F46-4857-92CF-42879551BDB4}"/>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D9531DA-C051-4567-8D6D-AEB5474742BC}"/>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BD7F6C5-F5F7-4B0B-B96F-B4A1016EDC8C}"/>
              </a:ext>
            </a:extLst>
          </p:cNvPr>
          <p:cNvSpPr/>
          <p:nvPr/>
        </p:nvSpPr>
        <p:spPr>
          <a:xfrm>
            <a:off x="9879848" y="1467440"/>
            <a:ext cx="1788640" cy="229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1418149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9268"/>
            <a:ext cx="8379229" cy="954107"/>
          </a:xfrm>
          <a:prstGeom prst="rect">
            <a:avLst/>
          </a:prstGeom>
          <a:noFill/>
        </p:spPr>
        <p:txBody>
          <a:bodyPr wrap="square" rtlCol="0">
            <a:spAutoFit/>
          </a:bodyPr>
          <a:lstStyle/>
          <a:p>
            <a:r>
              <a:rPr lang="en-US" altLang="zh-CN" sz="3600" dirty="0"/>
              <a:t>The China National Tourism Administration</a:t>
            </a:r>
            <a:endParaRPr lang="zh-CN" altLang="zh-CN" sz="3600" dirty="0"/>
          </a:p>
          <a:p>
            <a:r>
              <a:rPr lang="zh-CN" altLang="zh-CN" sz="2000" dirty="0"/>
              <a:t>中国国家旅游局</a:t>
            </a:r>
            <a:endParaRPr lang="zh-CN" altLang="en-US" sz="2000" dirty="0"/>
          </a:p>
        </p:txBody>
      </p:sp>
      <p:sp>
        <p:nvSpPr>
          <p:cNvPr id="3" name="矩形 2"/>
          <p:cNvSpPr/>
          <p:nvPr/>
        </p:nvSpPr>
        <p:spPr>
          <a:xfrm>
            <a:off x="559800" y="2014796"/>
            <a:ext cx="11068295" cy="3293209"/>
          </a:xfrm>
          <a:prstGeom prst="rect">
            <a:avLst/>
          </a:prstGeom>
        </p:spPr>
        <p:txBody>
          <a:bodyPr wrap="square">
            <a:spAutoFit/>
          </a:bodyPr>
          <a:lstStyle/>
          <a:p>
            <a:r>
              <a:rPr lang="en-US" altLang="zh-CN" sz="3200" dirty="0"/>
              <a:t>China's tourism industry organizations include</a:t>
            </a:r>
          </a:p>
          <a:p>
            <a:r>
              <a:rPr lang="en-US" altLang="zh-CN" sz="3200" dirty="0"/>
              <a:t> </a:t>
            </a:r>
            <a:endParaRPr lang="en-US" altLang="zh-CN" sz="2800" dirty="0"/>
          </a:p>
          <a:p>
            <a:pPr marL="514350" indent="-514350">
              <a:buAutoNum type="arabicParenBoth"/>
            </a:pPr>
            <a:r>
              <a:rPr lang="en-US" altLang="zh-CN" sz="2800" dirty="0"/>
              <a:t>China Tourism Association				</a:t>
            </a:r>
            <a:r>
              <a:rPr lang="zh-CN" altLang="zh-CN" sz="2800" dirty="0"/>
              <a:t>中国旅游协会</a:t>
            </a:r>
            <a:endParaRPr lang="en-US" altLang="zh-CN" sz="2800" dirty="0"/>
          </a:p>
          <a:p>
            <a:pPr marL="514350" indent="-514350">
              <a:buAutoNum type="arabicParenBoth"/>
            </a:pPr>
            <a:r>
              <a:rPr lang="en-US" altLang="zh-CN" sz="2800" dirty="0"/>
              <a:t>China Tourism Hotel Association			</a:t>
            </a:r>
            <a:r>
              <a:rPr lang="zh-CN" altLang="zh-CN" sz="2800" dirty="0"/>
              <a:t>中国旅游饭店协会</a:t>
            </a:r>
            <a:endParaRPr lang="en-US" altLang="zh-CN" sz="2800" dirty="0"/>
          </a:p>
          <a:p>
            <a:pPr marL="514350" indent="-514350">
              <a:buAutoNum type="arabicParenBoth"/>
            </a:pPr>
            <a:r>
              <a:rPr lang="en-US" altLang="zh-CN" sz="2800" dirty="0"/>
              <a:t>China Tour Coach Club				</a:t>
            </a:r>
            <a:r>
              <a:rPr lang="zh-CN" altLang="zh-CN" sz="2800" dirty="0"/>
              <a:t>中国旅游车船会</a:t>
            </a:r>
            <a:endParaRPr lang="en-US" altLang="zh-CN" sz="2800" dirty="0"/>
          </a:p>
          <a:p>
            <a:pPr marL="514350" indent="-514350">
              <a:buAutoNum type="arabicParenBoth"/>
            </a:pPr>
            <a:r>
              <a:rPr lang="en-US" altLang="zh-CN" sz="2800" dirty="0"/>
              <a:t>China Domestic Travel Association		</a:t>
            </a:r>
            <a:r>
              <a:rPr lang="zh-CN" altLang="zh-CN" sz="2800" dirty="0"/>
              <a:t>中国国内旅游协会</a:t>
            </a:r>
          </a:p>
          <a:p>
            <a:endParaRPr lang="zh-CN" altLang="zh-CN" sz="3200" dirty="0"/>
          </a:p>
        </p:txBody>
      </p:sp>
      <p:sp>
        <p:nvSpPr>
          <p:cNvPr id="4" name="矩形 3">
            <a:extLst>
              <a:ext uri="{FF2B5EF4-FFF2-40B4-BE49-F238E27FC236}">
                <a16:creationId xmlns:a16="http://schemas.microsoft.com/office/drawing/2014/main" id="{1C41E9FF-844C-4615-A13C-04632145C145}"/>
              </a:ext>
            </a:extLst>
          </p:cNvPr>
          <p:cNvSpPr/>
          <p:nvPr/>
        </p:nvSpPr>
        <p:spPr>
          <a:xfrm>
            <a:off x="7304502" y="572602"/>
            <a:ext cx="1091648"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旅游组织</a:t>
            </a:r>
          </a:p>
        </p:txBody>
      </p:sp>
      <p:sp>
        <p:nvSpPr>
          <p:cNvPr id="5" name="矩形 4">
            <a:extLst>
              <a:ext uri="{FF2B5EF4-FFF2-40B4-BE49-F238E27FC236}">
                <a16:creationId xmlns:a16="http://schemas.microsoft.com/office/drawing/2014/main" id="{07F788B1-20E3-4A29-BA81-35C6D93870AF}"/>
              </a:ext>
            </a:extLst>
          </p:cNvPr>
          <p:cNvSpPr/>
          <p:nvPr/>
        </p:nvSpPr>
        <p:spPr>
          <a:xfrm>
            <a:off x="8615687" y="154065"/>
            <a:ext cx="1046020"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国际组织</a:t>
            </a:r>
          </a:p>
        </p:txBody>
      </p:sp>
      <p:sp>
        <p:nvSpPr>
          <p:cNvPr id="6" name="矩形 5">
            <a:extLst>
              <a:ext uri="{FF2B5EF4-FFF2-40B4-BE49-F238E27FC236}">
                <a16:creationId xmlns:a16="http://schemas.microsoft.com/office/drawing/2014/main" id="{D2379263-A95A-4A6C-9A49-207F86A8F373}"/>
              </a:ext>
            </a:extLst>
          </p:cNvPr>
          <p:cNvSpPr/>
          <p:nvPr/>
        </p:nvSpPr>
        <p:spPr>
          <a:xfrm>
            <a:off x="8627914" y="1237879"/>
            <a:ext cx="1072263" cy="222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国家级组织</a:t>
            </a:r>
          </a:p>
        </p:txBody>
      </p:sp>
      <p:sp>
        <p:nvSpPr>
          <p:cNvPr id="7" name="矩形 6">
            <a:extLst>
              <a:ext uri="{FF2B5EF4-FFF2-40B4-BE49-F238E27FC236}">
                <a16:creationId xmlns:a16="http://schemas.microsoft.com/office/drawing/2014/main" id="{B289AF57-B480-41B7-A84C-17F34007FE39}"/>
              </a:ext>
            </a:extLst>
          </p:cNvPr>
          <p:cNvSpPr/>
          <p:nvPr/>
        </p:nvSpPr>
        <p:spPr>
          <a:xfrm>
            <a:off x="9840450" y="18231"/>
            <a:ext cx="1641743" cy="198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kern="100" dirty="0">
                <a:ea typeface="微软雅黑" panose="020B0503020204020204" pitchFamily="34" charset="-122"/>
                <a:cs typeface="微软雅黑" panose="020B0503020204020204" pitchFamily="34" charset="-122"/>
              </a:rPr>
              <a:t>世界旅游组织</a:t>
            </a:r>
            <a:endParaRPr lang="zh-CN" altLang="en-US" sz="1400" dirty="0"/>
          </a:p>
        </p:txBody>
      </p:sp>
      <p:sp>
        <p:nvSpPr>
          <p:cNvPr id="8" name="矩形 7">
            <a:extLst>
              <a:ext uri="{FF2B5EF4-FFF2-40B4-BE49-F238E27FC236}">
                <a16:creationId xmlns:a16="http://schemas.microsoft.com/office/drawing/2014/main" id="{C7D00DB5-7402-4C0B-81CC-5F8E6E570058}"/>
              </a:ext>
            </a:extLst>
          </p:cNvPr>
          <p:cNvSpPr/>
          <p:nvPr/>
        </p:nvSpPr>
        <p:spPr>
          <a:xfrm>
            <a:off x="9839454" y="232744"/>
            <a:ext cx="1641735" cy="19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国际航空运输协会</a:t>
            </a:r>
          </a:p>
        </p:txBody>
      </p:sp>
      <p:cxnSp>
        <p:nvCxnSpPr>
          <p:cNvPr id="9" name="直接连接符 8">
            <a:extLst>
              <a:ext uri="{FF2B5EF4-FFF2-40B4-BE49-F238E27FC236}">
                <a16:creationId xmlns:a16="http://schemas.microsoft.com/office/drawing/2014/main" id="{AD54ABDE-755B-486D-9653-B28C275E0351}"/>
              </a:ext>
            </a:extLst>
          </p:cNvPr>
          <p:cNvCxnSpPr>
            <a:cxnSpLocks/>
          </p:cNvCxnSpPr>
          <p:nvPr/>
        </p:nvCxnSpPr>
        <p:spPr>
          <a:xfrm flipV="1">
            <a:off x="8516230" y="260144"/>
            <a:ext cx="986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1CE14AC-0BA7-49E8-8C9E-BFC14CAEED34}"/>
              </a:ext>
            </a:extLst>
          </p:cNvPr>
          <p:cNvCxnSpPr>
            <a:cxnSpLocks/>
          </p:cNvCxnSpPr>
          <p:nvPr/>
        </p:nvCxnSpPr>
        <p:spPr>
          <a:xfrm flipH="1" flipV="1">
            <a:off x="8522094" y="248896"/>
            <a:ext cx="4006" cy="1095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F47D954-48A1-427C-872A-690899B12363}"/>
              </a:ext>
            </a:extLst>
          </p:cNvPr>
          <p:cNvCxnSpPr>
            <a:cxnSpLocks/>
          </p:cNvCxnSpPr>
          <p:nvPr/>
        </p:nvCxnSpPr>
        <p:spPr>
          <a:xfrm>
            <a:off x="8522094" y="1337825"/>
            <a:ext cx="9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6B342A5-9817-481D-816A-9E7A832D33A9}"/>
              </a:ext>
            </a:extLst>
          </p:cNvPr>
          <p:cNvCxnSpPr>
            <a:cxnSpLocks/>
          </p:cNvCxnSpPr>
          <p:nvPr/>
        </p:nvCxnSpPr>
        <p:spPr>
          <a:xfrm>
            <a:off x="8396150" y="795401"/>
            <a:ext cx="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A7B3055-1609-407B-A29C-694C76A0643A}"/>
              </a:ext>
            </a:extLst>
          </p:cNvPr>
          <p:cNvCxnSpPr>
            <a:cxnSpLocks/>
          </p:cNvCxnSpPr>
          <p:nvPr/>
        </p:nvCxnSpPr>
        <p:spPr>
          <a:xfrm>
            <a:off x="9749717" y="450321"/>
            <a:ext cx="5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7FFA1A0-4A55-4EC0-9D58-2A5F5044B7C5}"/>
              </a:ext>
            </a:extLst>
          </p:cNvPr>
          <p:cNvCxnSpPr>
            <a:cxnSpLocks/>
          </p:cNvCxnSpPr>
          <p:nvPr/>
        </p:nvCxnSpPr>
        <p:spPr>
          <a:xfrm flipV="1">
            <a:off x="9751078" y="9381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D8587E5-2614-4B71-88C2-90EDC58C8E3B}"/>
              </a:ext>
            </a:extLst>
          </p:cNvPr>
          <p:cNvCxnSpPr>
            <a:cxnSpLocks/>
          </p:cNvCxnSpPr>
          <p:nvPr/>
        </p:nvCxnSpPr>
        <p:spPr>
          <a:xfrm>
            <a:off x="9661707" y="260144"/>
            <a:ext cx="144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BDE1750-1172-4681-8BF7-C51AC2C7F570}"/>
              </a:ext>
            </a:extLst>
          </p:cNvPr>
          <p:cNvCxnSpPr>
            <a:cxnSpLocks/>
          </p:cNvCxnSpPr>
          <p:nvPr/>
        </p:nvCxnSpPr>
        <p:spPr>
          <a:xfrm>
            <a:off x="9748073" y="93816"/>
            <a:ext cx="5836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5FD0A63E-5D86-4B56-9E45-7FF2F37007E7}"/>
              </a:ext>
            </a:extLst>
          </p:cNvPr>
          <p:cNvSpPr/>
          <p:nvPr/>
        </p:nvSpPr>
        <p:spPr>
          <a:xfrm>
            <a:off x="8645066" y="614479"/>
            <a:ext cx="101664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区域性国际组织</a:t>
            </a:r>
          </a:p>
        </p:txBody>
      </p:sp>
      <p:sp>
        <p:nvSpPr>
          <p:cNvPr id="18" name="矩形 17">
            <a:extLst>
              <a:ext uri="{FF2B5EF4-FFF2-40B4-BE49-F238E27FC236}">
                <a16:creationId xmlns:a16="http://schemas.microsoft.com/office/drawing/2014/main" id="{2EC7648F-27BB-4C4F-994A-A099F98D2324}"/>
              </a:ext>
            </a:extLst>
          </p:cNvPr>
          <p:cNvSpPr/>
          <p:nvPr/>
        </p:nvSpPr>
        <p:spPr>
          <a:xfrm>
            <a:off x="9839454" y="432205"/>
            <a:ext cx="1637728" cy="195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国际民航组织</a:t>
            </a:r>
          </a:p>
        </p:txBody>
      </p:sp>
      <p:sp>
        <p:nvSpPr>
          <p:cNvPr id="19" name="矩形 18">
            <a:extLst>
              <a:ext uri="{FF2B5EF4-FFF2-40B4-BE49-F238E27FC236}">
                <a16:creationId xmlns:a16="http://schemas.microsoft.com/office/drawing/2014/main" id="{07B56713-3581-41BD-BE4D-8A562522B623}"/>
              </a:ext>
            </a:extLst>
          </p:cNvPr>
          <p:cNvSpPr/>
          <p:nvPr/>
        </p:nvSpPr>
        <p:spPr>
          <a:xfrm>
            <a:off x="9839454" y="666553"/>
            <a:ext cx="1792647"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经济合作与发展组织</a:t>
            </a:r>
          </a:p>
        </p:txBody>
      </p:sp>
      <p:cxnSp>
        <p:nvCxnSpPr>
          <p:cNvPr id="20" name="直接连接符 19">
            <a:extLst>
              <a:ext uri="{FF2B5EF4-FFF2-40B4-BE49-F238E27FC236}">
                <a16:creationId xmlns:a16="http://schemas.microsoft.com/office/drawing/2014/main" id="{E7F9F73F-5DDD-4B3A-A80E-6903BD7C7919}"/>
              </a:ext>
            </a:extLst>
          </p:cNvPr>
          <p:cNvCxnSpPr>
            <a:cxnSpLocks/>
          </p:cNvCxnSpPr>
          <p:nvPr/>
        </p:nvCxnSpPr>
        <p:spPr>
          <a:xfrm>
            <a:off x="9737401" y="1027903"/>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3ECEC0E-23F4-4B90-80AC-E8CFEB8A84C9}"/>
              </a:ext>
            </a:extLst>
          </p:cNvPr>
          <p:cNvCxnSpPr>
            <a:cxnSpLocks/>
          </p:cNvCxnSpPr>
          <p:nvPr/>
        </p:nvCxnSpPr>
        <p:spPr>
          <a:xfrm flipV="1">
            <a:off x="9746286" y="701501"/>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86D012C-1398-4A15-A00A-C77C7A8728BC}"/>
              </a:ext>
            </a:extLst>
          </p:cNvPr>
          <p:cNvCxnSpPr>
            <a:cxnSpLocks/>
          </p:cNvCxnSpPr>
          <p:nvPr/>
        </p:nvCxnSpPr>
        <p:spPr>
          <a:xfrm>
            <a:off x="9661707" y="799104"/>
            <a:ext cx="86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4ADE68-01A4-4776-A8B3-CEB8F71201AB}"/>
              </a:ext>
            </a:extLst>
          </p:cNvPr>
          <p:cNvCxnSpPr>
            <a:cxnSpLocks/>
          </p:cNvCxnSpPr>
          <p:nvPr/>
        </p:nvCxnSpPr>
        <p:spPr>
          <a:xfrm flipV="1">
            <a:off x="9744500" y="705934"/>
            <a:ext cx="113586" cy="1"/>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9ACBFD0-2A49-469C-A1D3-A08C520058E4}"/>
              </a:ext>
            </a:extLst>
          </p:cNvPr>
          <p:cNvSpPr/>
          <p:nvPr/>
        </p:nvSpPr>
        <p:spPr>
          <a:xfrm>
            <a:off x="9839454" y="938351"/>
            <a:ext cx="1788641"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太平洋亚洲旅行协会</a:t>
            </a:r>
          </a:p>
        </p:txBody>
      </p:sp>
      <p:sp>
        <p:nvSpPr>
          <p:cNvPr id="25" name="矩形 24">
            <a:extLst>
              <a:ext uri="{FF2B5EF4-FFF2-40B4-BE49-F238E27FC236}">
                <a16:creationId xmlns:a16="http://schemas.microsoft.com/office/drawing/2014/main" id="{EE6C82A5-44F7-4993-8077-C9EB7C38A7CD}"/>
              </a:ext>
            </a:extLst>
          </p:cNvPr>
          <p:cNvSpPr/>
          <p:nvPr/>
        </p:nvSpPr>
        <p:spPr>
          <a:xfrm>
            <a:off x="9872138" y="1210149"/>
            <a:ext cx="2236126" cy="229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美国旅行和旅游管理协会</a:t>
            </a:r>
          </a:p>
        </p:txBody>
      </p:sp>
      <p:cxnSp>
        <p:nvCxnSpPr>
          <p:cNvPr id="26" name="直接连接符 25">
            <a:extLst>
              <a:ext uri="{FF2B5EF4-FFF2-40B4-BE49-F238E27FC236}">
                <a16:creationId xmlns:a16="http://schemas.microsoft.com/office/drawing/2014/main" id="{3D930A31-31DE-43AB-B2BC-746516A5AC8E}"/>
              </a:ext>
            </a:extLst>
          </p:cNvPr>
          <p:cNvCxnSpPr>
            <a:cxnSpLocks/>
          </p:cNvCxnSpPr>
          <p:nvPr/>
        </p:nvCxnSpPr>
        <p:spPr>
          <a:xfrm>
            <a:off x="9778387" y="1582029"/>
            <a:ext cx="819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FD7972C-43E6-4FD5-A68F-D7AB518670F5}"/>
              </a:ext>
            </a:extLst>
          </p:cNvPr>
          <p:cNvCxnSpPr>
            <a:cxnSpLocks/>
          </p:cNvCxnSpPr>
          <p:nvPr/>
        </p:nvCxnSpPr>
        <p:spPr>
          <a:xfrm flipV="1">
            <a:off x="9786157" y="1223236"/>
            <a:ext cx="0" cy="35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7E519A6-CE72-4DF7-8C34-F5AE9A476F5F}"/>
              </a:ext>
            </a:extLst>
          </p:cNvPr>
          <p:cNvCxnSpPr>
            <a:cxnSpLocks/>
          </p:cNvCxnSpPr>
          <p:nvPr/>
        </p:nvCxnSpPr>
        <p:spPr>
          <a:xfrm>
            <a:off x="9700177" y="1337825"/>
            <a:ext cx="77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3D9538F-D455-4194-936E-FF8E98DEAFEE}"/>
              </a:ext>
            </a:extLst>
          </p:cNvPr>
          <p:cNvCxnSpPr>
            <a:cxnSpLocks/>
          </p:cNvCxnSpPr>
          <p:nvPr/>
        </p:nvCxnSpPr>
        <p:spPr>
          <a:xfrm>
            <a:off x="9788371" y="1235422"/>
            <a:ext cx="69715" cy="415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A4358699-BA3D-4C44-AE28-C0DFD336A6E0}"/>
              </a:ext>
            </a:extLst>
          </p:cNvPr>
          <p:cNvSpPr/>
          <p:nvPr/>
        </p:nvSpPr>
        <p:spPr>
          <a:xfrm>
            <a:off x="9879848" y="1467440"/>
            <a:ext cx="1788640" cy="229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中国国家旅游局</a:t>
            </a:r>
          </a:p>
        </p:txBody>
      </p:sp>
    </p:spTree>
    <p:extLst>
      <p:ext uri="{BB962C8B-B14F-4D97-AF65-F5344CB8AC3E}">
        <p14:creationId xmlns:p14="http://schemas.microsoft.com/office/powerpoint/2010/main" val="2512894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88988" y="1693332"/>
            <a:ext cx="9945101" cy="4062651"/>
          </a:xfrm>
          <a:prstGeom prst="rect">
            <a:avLst/>
          </a:prstGeom>
          <a:noFill/>
        </p:spPr>
        <p:txBody>
          <a:bodyPr wrap="square" rtlCol="0">
            <a:spAutoFit/>
          </a:bodyPr>
          <a:lstStyle/>
          <a:p>
            <a:pPr algn="ctr"/>
            <a:r>
              <a:rPr lang="en-US" altLang="zh-CN" sz="4800" b="1" dirty="0"/>
              <a:t>Chapter Two 		</a:t>
            </a:r>
          </a:p>
          <a:p>
            <a:pPr lvl="0" algn="ctr"/>
            <a:r>
              <a:rPr lang="en-US" altLang="zh-CN" sz="4800" b="1" dirty="0"/>
              <a:t>The Tourist</a:t>
            </a:r>
            <a:r>
              <a:rPr lang="zh-CN" altLang="en-US" sz="4800" b="1" dirty="0"/>
              <a:t>旅游者</a:t>
            </a:r>
            <a:endParaRPr lang="en-US" altLang="zh-CN" sz="4800" b="1" dirty="0"/>
          </a:p>
          <a:p>
            <a:endParaRPr lang="en-US" altLang="zh-CN" sz="4800" b="1" dirty="0"/>
          </a:p>
          <a:p>
            <a:r>
              <a:rPr lang="en-US" altLang="zh-CN" sz="2400" b="1" dirty="0"/>
              <a:t>Lesson 4 Defining the Person			</a:t>
            </a:r>
            <a:r>
              <a:rPr lang="zh-CN" altLang="en-US" sz="2400" b="1" dirty="0"/>
              <a:t>旅游者的定义</a:t>
            </a:r>
            <a:endParaRPr lang="en-US" altLang="zh-CN" sz="2400" b="1" dirty="0"/>
          </a:p>
          <a:p>
            <a:r>
              <a:rPr lang="en-US" altLang="zh-CN" sz="2400" b="1" dirty="0"/>
              <a:t>Lesson 5 Determining Factors of Tourism 	</a:t>
            </a:r>
            <a:r>
              <a:rPr lang="zh-CN" altLang="en-US" sz="2400" b="1" dirty="0"/>
              <a:t>实现旅游活动的条件</a:t>
            </a:r>
            <a:r>
              <a:rPr lang="en-US" altLang="zh-CN" sz="2400" b="1" dirty="0"/>
              <a:t>Lesson 6 Types of Tourists and Their needs 	</a:t>
            </a:r>
            <a:r>
              <a:rPr lang="zh-CN" altLang="en-US" sz="2400" b="1" dirty="0"/>
              <a:t>旅游者类型及需求</a:t>
            </a:r>
            <a:endParaRPr lang="en-US" altLang="zh-CN" sz="2400" b="1" dirty="0"/>
          </a:p>
          <a:p>
            <a:endParaRPr lang="zh-CN" altLang="zh-CN" sz="2400" b="1" dirty="0"/>
          </a:p>
          <a:p>
            <a:endParaRPr lang="zh-CN" altLang="zh-CN" b="1" dirty="0"/>
          </a:p>
        </p:txBody>
      </p:sp>
    </p:spTree>
    <p:extLst>
      <p:ext uri="{BB962C8B-B14F-4D97-AF65-F5344CB8AC3E}">
        <p14:creationId xmlns:p14="http://schemas.microsoft.com/office/powerpoint/2010/main" val="1428058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2862322"/>
          </a:xfrm>
          <a:prstGeom prst="rect">
            <a:avLst/>
          </a:prstGeom>
          <a:noFill/>
        </p:spPr>
        <p:txBody>
          <a:bodyPr wrap="square" rtlCol="0">
            <a:spAutoFit/>
          </a:bodyPr>
          <a:lstStyle/>
          <a:p>
            <a:pPr algn="ctr"/>
            <a:r>
              <a:rPr lang="en-US" altLang="zh-CN" sz="3600" b="1" dirty="0"/>
              <a:t>Lesson 4 Defining the Person</a:t>
            </a:r>
          </a:p>
          <a:p>
            <a:pPr algn="ctr"/>
            <a:endParaRPr lang="en-US" altLang="zh-CN" sz="3600" b="1" dirty="0"/>
          </a:p>
          <a:p>
            <a:pPr algn="ctr"/>
            <a:r>
              <a:rPr lang="zh-CN" altLang="en-US" sz="3600" b="1" dirty="0"/>
              <a:t>旅游者的定义</a:t>
            </a:r>
            <a:endParaRPr lang="en-US" altLang="zh-CN" sz="3600" b="1" dirty="0"/>
          </a:p>
          <a:p>
            <a:pPr algn="ctr"/>
            <a:r>
              <a:rPr lang="en-US" altLang="zh-CN" sz="3600" b="1" dirty="0"/>
              <a:t>	</a:t>
            </a:r>
          </a:p>
          <a:p>
            <a:pPr algn="ctr"/>
            <a:endParaRPr lang="en-US" altLang="zh-CN" sz="3600" b="1" dirty="0"/>
          </a:p>
        </p:txBody>
      </p:sp>
    </p:spTree>
    <p:extLst>
      <p:ext uri="{BB962C8B-B14F-4D97-AF65-F5344CB8AC3E}">
        <p14:creationId xmlns:p14="http://schemas.microsoft.com/office/powerpoint/2010/main" val="34537127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2184400" cy="646331"/>
          </a:xfrm>
          <a:prstGeom prst="rect">
            <a:avLst/>
          </a:prstGeom>
          <a:noFill/>
        </p:spPr>
        <p:txBody>
          <a:bodyPr wrap="square" rtlCol="0">
            <a:spAutoFit/>
          </a:bodyPr>
          <a:lstStyle/>
          <a:p>
            <a:r>
              <a:rPr lang="en-US" altLang="zh-CN" sz="3600" b="1" dirty="0"/>
              <a:t>Tourist  </a:t>
            </a:r>
            <a:endParaRPr lang="zh-CN" altLang="en-US" sz="3600" b="1" dirty="0"/>
          </a:p>
        </p:txBody>
      </p:sp>
      <p:graphicFrame>
        <p:nvGraphicFramePr>
          <p:cNvPr id="3" name="图示 2">
            <a:extLst>
              <a:ext uri="{FF2B5EF4-FFF2-40B4-BE49-F238E27FC236}">
                <a16:creationId xmlns:a16="http://schemas.microsoft.com/office/drawing/2014/main" id="{AC728DF4-128E-4506-A05D-75FD3F09E26C}"/>
              </a:ext>
            </a:extLst>
          </p:cNvPr>
          <p:cNvGraphicFramePr/>
          <p:nvPr>
            <p:extLst/>
          </p:nvPr>
        </p:nvGraphicFramePr>
        <p:xfrm>
          <a:off x="1923511" y="719666"/>
          <a:ext cx="909578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2596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220621" cy="1231106"/>
          </a:xfrm>
          <a:prstGeom prst="rect">
            <a:avLst/>
          </a:prstGeom>
          <a:noFill/>
        </p:spPr>
        <p:txBody>
          <a:bodyPr wrap="square" rtlCol="0">
            <a:spAutoFit/>
          </a:bodyPr>
          <a:lstStyle/>
          <a:p>
            <a:r>
              <a:rPr lang="en-US" altLang="zh-CN" sz="3600" dirty="0"/>
              <a:t>2.4.1 International Travel	</a:t>
            </a:r>
          </a:p>
          <a:p>
            <a:r>
              <a:rPr lang="zh-CN" altLang="en-US" sz="2000" dirty="0"/>
              <a:t>国际旅行</a:t>
            </a:r>
          </a:p>
          <a:p>
            <a:endParaRPr lang="zh-CN" altLang="en-US" dirty="0"/>
          </a:p>
        </p:txBody>
      </p:sp>
      <p:sp>
        <p:nvSpPr>
          <p:cNvPr id="3" name="矩形 2"/>
          <p:cNvSpPr/>
          <p:nvPr/>
        </p:nvSpPr>
        <p:spPr>
          <a:xfrm>
            <a:off x="491676" y="831830"/>
            <a:ext cx="10958791" cy="4062651"/>
          </a:xfrm>
          <a:prstGeom prst="rect">
            <a:avLst/>
          </a:prstGeom>
        </p:spPr>
        <p:txBody>
          <a:bodyPr wrap="square">
            <a:spAutoFit/>
          </a:bodyPr>
          <a:lstStyle/>
          <a:p>
            <a:pPr algn="ctr"/>
            <a:r>
              <a:rPr lang="en-US" altLang="zh-CN" sz="2800" dirty="0"/>
              <a:t>The evolution of the definition of international travel</a:t>
            </a:r>
          </a:p>
          <a:p>
            <a:pPr algn="ctr"/>
            <a:r>
              <a:rPr lang="zh-CN" altLang="en-US" sz="2800" dirty="0"/>
              <a:t>国际旅游的定义的演变</a:t>
            </a:r>
            <a:endParaRPr lang="en-US" altLang="zh-CN" sz="2800" dirty="0"/>
          </a:p>
          <a:p>
            <a:pPr algn="ctr"/>
            <a:endParaRPr lang="en-US" altLang="zh-CN" sz="2800" dirty="0"/>
          </a:p>
          <a:p>
            <a:endParaRPr lang="en-US" altLang="zh-CN" dirty="0"/>
          </a:p>
          <a:p>
            <a:pPr lvl="1"/>
            <a:r>
              <a:rPr lang="en-US" altLang="zh-CN" sz="2400" dirty="0"/>
              <a:t>1937</a:t>
            </a:r>
            <a:r>
              <a:rPr lang="zh-CN" altLang="en-US" sz="2400" dirty="0"/>
              <a:t>年国际联盟统计专家委员会给出首批建议</a:t>
            </a:r>
            <a:endParaRPr lang="en-US" altLang="zh-CN" sz="2400" dirty="0"/>
          </a:p>
          <a:p>
            <a:pPr marL="457200" indent="-457200">
              <a:buFont typeface="Arial" panose="020B0604020202020204" pitchFamily="34" charset="0"/>
              <a:buChar char="•"/>
            </a:pPr>
            <a:endParaRPr lang="en-US" altLang="zh-CN" sz="1600" dirty="0"/>
          </a:p>
          <a:p>
            <a:pPr marL="457200" indent="-457200">
              <a:buFont typeface="Arial" panose="020B0604020202020204" pitchFamily="34" charset="0"/>
              <a:buChar char="•"/>
            </a:pPr>
            <a:r>
              <a:rPr lang="en-US" altLang="zh-CN" sz="2400" dirty="0"/>
              <a:t>Guide of the WTO </a:t>
            </a:r>
            <a:r>
              <a:rPr lang="zh-CN" altLang="en-US" sz="2400" dirty="0"/>
              <a:t>→ </a:t>
            </a:r>
            <a:r>
              <a:rPr lang="en-US" altLang="zh-CN" sz="2400" dirty="0"/>
              <a:t>the best known</a:t>
            </a:r>
          </a:p>
          <a:p>
            <a:endParaRPr lang="en-US" altLang="zh-CN" sz="2000" dirty="0"/>
          </a:p>
          <a:p>
            <a:pPr marL="457200" indent="-457200">
              <a:buFont typeface="Arial" panose="020B0604020202020204" pitchFamily="34" charset="0"/>
              <a:buChar char="•"/>
            </a:pPr>
            <a:r>
              <a:rPr lang="en-US" altLang="zh-CN" sz="2400" dirty="0"/>
              <a:t>Definition: </a:t>
            </a:r>
            <a:r>
              <a:rPr lang="en-US" altLang="zh-CN" sz="2400" dirty="0">
                <a:solidFill>
                  <a:srgbClr val="FF0000"/>
                </a:solidFill>
              </a:rPr>
              <a:t>an international tourist as anyone visiting a country, other than that which is his usual place of residence, for more than 24 hours.</a:t>
            </a:r>
          </a:p>
          <a:p>
            <a:pPr lvl="1"/>
            <a:r>
              <a:rPr lang="zh-CN" altLang="en-US" sz="2400" dirty="0">
                <a:solidFill>
                  <a:srgbClr val="FF0000"/>
                </a:solidFill>
              </a:rPr>
              <a:t>国际旅游者就是离开自己的常住地到另一个国家旅游超过</a:t>
            </a:r>
            <a:r>
              <a:rPr lang="en-US" altLang="zh-CN" sz="2400" dirty="0">
                <a:solidFill>
                  <a:srgbClr val="FF0000"/>
                </a:solidFill>
              </a:rPr>
              <a:t>24</a:t>
            </a:r>
            <a:r>
              <a:rPr lang="zh-CN" altLang="en-US" sz="2400" dirty="0">
                <a:solidFill>
                  <a:srgbClr val="FF0000"/>
                </a:solidFill>
              </a:rPr>
              <a:t>小时的人。</a:t>
            </a:r>
            <a:endParaRPr lang="en-US" altLang="zh-CN" sz="2400" dirty="0">
              <a:solidFill>
                <a:srgbClr val="FF0000"/>
              </a:solidFill>
            </a:endParaRPr>
          </a:p>
        </p:txBody>
      </p:sp>
      <p:sp>
        <p:nvSpPr>
          <p:cNvPr id="4" name="矩形 3">
            <a:extLst>
              <a:ext uri="{FF2B5EF4-FFF2-40B4-BE49-F238E27FC236}">
                <a16:creationId xmlns:a16="http://schemas.microsoft.com/office/drawing/2014/main" id="{AC7D95B6-5F98-45F2-8BAE-B5EE68324377}"/>
              </a:ext>
            </a:extLst>
          </p:cNvPr>
          <p:cNvSpPr/>
          <p:nvPr/>
        </p:nvSpPr>
        <p:spPr>
          <a:xfrm>
            <a:off x="9013289" y="386231"/>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5" name="矩形 4">
            <a:extLst>
              <a:ext uri="{FF2B5EF4-FFF2-40B4-BE49-F238E27FC236}">
                <a16:creationId xmlns:a16="http://schemas.microsoft.com/office/drawing/2014/main" id="{44A34059-0349-4244-A064-C783BD855F96}"/>
              </a:ext>
            </a:extLst>
          </p:cNvPr>
          <p:cNvSpPr/>
          <p:nvPr/>
        </p:nvSpPr>
        <p:spPr>
          <a:xfrm>
            <a:off x="10589589" y="133042"/>
            <a:ext cx="1376471"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国际旅</a:t>
            </a:r>
            <a:r>
              <a:rPr lang="zh-CN" altLang="en-US" sz="1400" dirty="0"/>
              <a:t>游</a:t>
            </a:r>
          </a:p>
        </p:txBody>
      </p:sp>
      <p:sp>
        <p:nvSpPr>
          <p:cNvPr id="6" name="矩形 5">
            <a:extLst>
              <a:ext uri="{FF2B5EF4-FFF2-40B4-BE49-F238E27FC236}">
                <a16:creationId xmlns:a16="http://schemas.microsoft.com/office/drawing/2014/main" id="{0789366F-FACF-41C5-9471-0277C2F75AA2}"/>
              </a:ext>
            </a:extLst>
          </p:cNvPr>
          <p:cNvSpPr/>
          <p:nvPr/>
        </p:nvSpPr>
        <p:spPr>
          <a:xfrm>
            <a:off x="10633111" y="758891"/>
            <a:ext cx="1376482"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国内旅行</a:t>
            </a:r>
          </a:p>
        </p:txBody>
      </p:sp>
      <p:cxnSp>
        <p:nvCxnSpPr>
          <p:cNvPr id="12" name="直接连接符 11">
            <a:extLst>
              <a:ext uri="{FF2B5EF4-FFF2-40B4-BE49-F238E27FC236}">
                <a16:creationId xmlns:a16="http://schemas.microsoft.com/office/drawing/2014/main" id="{BF2D9893-9F9A-4D57-AE3B-EAA93EA86BA1}"/>
              </a:ext>
            </a:extLst>
          </p:cNvPr>
          <p:cNvCxnSpPr>
            <a:cxnSpLocks/>
          </p:cNvCxnSpPr>
          <p:nvPr/>
        </p:nvCxnSpPr>
        <p:spPr>
          <a:xfrm flipV="1">
            <a:off x="10413301" y="30856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8E76853-034A-4C61-A556-1A2946AD8E0F}"/>
              </a:ext>
            </a:extLst>
          </p:cNvPr>
          <p:cNvCxnSpPr>
            <a:cxnSpLocks/>
          </p:cNvCxnSpPr>
          <p:nvPr/>
        </p:nvCxnSpPr>
        <p:spPr>
          <a:xfrm flipV="1">
            <a:off x="10415798" y="297472"/>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D462A41B-A2A9-4517-BC5B-520A87E79F35}"/>
              </a:ext>
            </a:extLst>
          </p:cNvPr>
          <p:cNvCxnSpPr>
            <a:cxnSpLocks/>
          </p:cNvCxnSpPr>
          <p:nvPr/>
        </p:nvCxnSpPr>
        <p:spPr>
          <a:xfrm>
            <a:off x="10264991" y="609030"/>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F010029-C948-4B32-84BA-C7256C4BB8AB}"/>
              </a:ext>
            </a:extLst>
          </p:cNvPr>
          <p:cNvCxnSpPr>
            <a:cxnSpLocks/>
          </p:cNvCxnSpPr>
          <p:nvPr/>
        </p:nvCxnSpPr>
        <p:spPr>
          <a:xfrm>
            <a:off x="10396690" y="920588"/>
            <a:ext cx="2364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49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6096000" cy="1231106"/>
          </a:xfrm>
          <a:prstGeom prst="rect">
            <a:avLst/>
          </a:prstGeom>
          <a:noFill/>
        </p:spPr>
        <p:txBody>
          <a:bodyPr wrap="square" rtlCol="0">
            <a:spAutoFit/>
          </a:bodyPr>
          <a:lstStyle/>
          <a:p>
            <a:r>
              <a:rPr lang="en-US" altLang="zh-CN" sz="3600" dirty="0"/>
              <a:t>2.4.1 International Travel	</a:t>
            </a:r>
          </a:p>
          <a:p>
            <a:r>
              <a:rPr lang="zh-CN" altLang="en-US" sz="2000" dirty="0"/>
              <a:t>国际旅行</a:t>
            </a:r>
          </a:p>
          <a:p>
            <a:endParaRPr lang="zh-CN" altLang="en-US" dirty="0"/>
          </a:p>
        </p:txBody>
      </p:sp>
      <p:sp>
        <p:nvSpPr>
          <p:cNvPr id="3" name="矩形 2"/>
          <p:cNvSpPr/>
          <p:nvPr/>
        </p:nvSpPr>
        <p:spPr>
          <a:xfrm>
            <a:off x="385233" y="1354672"/>
            <a:ext cx="11665116" cy="3970318"/>
          </a:xfrm>
          <a:prstGeom prst="rect">
            <a:avLst/>
          </a:prstGeom>
        </p:spPr>
        <p:txBody>
          <a:bodyPr wrap="square">
            <a:spAutoFit/>
          </a:bodyPr>
          <a:lstStyle/>
          <a:p>
            <a:pPr algn="ctr"/>
            <a:r>
              <a:rPr lang="en-US" altLang="zh-CN" sz="2400" dirty="0"/>
              <a:t>The modification made by the International Union of Official Travel Organizations (IUOTO)</a:t>
            </a:r>
          </a:p>
          <a:p>
            <a:pPr algn="ctr"/>
            <a:r>
              <a:rPr lang="zh-CN" altLang="en-US" sz="2400" dirty="0"/>
              <a:t>国际官方旅游组织联盟所作的修改</a:t>
            </a:r>
            <a:endParaRPr lang="en-US" altLang="zh-CN" sz="2400" dirty="0"/>
          </a:p>
          <a:p>
            <a:endParaRPr lang="en-US" altLang="zh-CN" sz="2400" dirty="0"/>
          </a:p>
          <a:p>
            <a:pPr marL="457200" indent="-457200">
              <a:buFont typeface="Arial" panose="020B0604020202020204" pitchFamily="34" charset="0"/>
              <a:buChar char="•"/>
            </a:pPr>
            <a:r>
              <a:rPr lang="en-US" altLang="zh-CN" sz="2400" dirty="0"/>
              <a:t>In 1950, IUOTO added a new type of traveler called an </a:t>
            </a:r>
            <a:r>
              <a:rPr lang="en-US" altLang="zh-CN" sz="2800" dirty="0">
                <a:solidFill>
                  <a:srgbClr val="FF0000"/>
                </a:solidFill>
              </a:rPr>
              <a:t>international</a:t>
            </a:r>
            <a:r>
              <a:rPr lang="en-US" altLang="zh-CN" sz="2800" dirty="0"/>
              <a:t> </a:t>
            </a:r>
            <a:r>
              <a:rPr lang="en-US" altLang="zh-CN" sz="2800" dirty="0">
                <a:solidFill>
                  <a:srgbClr val="FF0000"/>
                </a:solidFill>
              </a:rPr>
              <a:t>excursionist</a:t>
            </a:r>
            <a:r>
              <a:rPr lang="en-US" altLang="zh-CN" sz="2800" dirty="0"/>
              <a:t>.</a:t>
            </a:r>
          </a:p>
          <a:p>
            <a:r>
              <a:rPr lang="en-US" altLang="zh-CN" sz="2400" dirty="0">
                <a:solidFill>
                  <a:srgbClr val="FF0000"/>
                </a:solidFill>
              </a:rPr>
              <a:t>									</a:t>
            </a:r>
            <a:r>
              <a:rPr lang="zh-CN" altLang="zh-CN" sz="2400" dirty="0">
                <a:solidFill>
                  <a:srgbClr val="FF0000"/>
                </a:solidFill>
              </a:rPr>
              <a:t>国际短程游览者</a:t>
            </a:r>
            <a:endParaRPr lang="en-US" altLang="zh-CN" sz="2400" dirty="0">
              <a:solidFill>
                <a:srgbClr val="FF0000"/>
              </a:solidFill>
            </a:endParaRPr>
          </a:p>
          <a:p>
            <a:pPr marL="457200" indent="-457200">
              <a:buFont typeface="Arial" panose="020B0604020202020204" pitchFamily="34" charset="0"/>
              <a:buChar char="•"/>
            </a:pPr>
            <a:endParaRPr lang="en-US" altLang="zh-CN" sz="2400" dirty="0"/>
          </a:p>
          <a:p>
            <a:pPr marL="457200" indent="-457200">
              <a:buFont typeface="Arial" panose="020B0604020202020204" pitchFamily="34" charset="0"/>
              <a:buChar char="•"/>
            </a:pPr>
            <a:r>
              <a:rPr lang="en-US" altLang="zh-CN" sz="2400" dirty="0"/>
              <a:t>Definition: </a:t>
            </a:r>
            <a:r>
              <a:rPr lang="en-US" altLang="zh-CN" sz="2800" dirty="0">
                <a:solidFill>
                  <a:srgbClr val="FF0000"/>
                </a:solidFill>
              </a:rPr>
              <a:t>An excursionist is an individual traveling for pleasure who visits another country for less than 24 hours</a:t>
            </a:r>
            <a:r>
              <a:rPr lang="en-US" altLang="zh-CN" sz="2400" dirty="0">
                <a:solidFill>
                  <a:srgbClr val="FF0000"/>
                </a:solidFill>
              </a:rPr>
              <a:t>. </a:t>
            </a:r>
          </a:p>
          <a:p>
            <a:pPr lvl="1"/>
            <a:r>
              <a:rPr lang="zh-CN" altLang="en-US" sz="2400" dirty="0">
                <a:solidFill>
                  <a:srgbClr val="FF0000"/>
                </a:solidFill>
              </a:rPr>
              <a:t>短程旅行者指的是为消遣而到另一国短暂旅游且逗留时间不超过</a:t>
            </a:r>
            <a:r>
              <a:rPr lang="en-US" altLang="zh-CN" sz="2400" dirty="0">
                <a:solidFill>
                  <a:srgbClr val="FF0000"/>
                </a:solidFill>
              </a:rPr>
              <a:t>24</a:t>
            </a:r>
            <a:r>
              <a:rPr lang="zh-CN" altLang="en-US" sz="2400" dirty="0">
                <a:solidFill>
                  <a:srgbClr val="FF0000"/>
                </a:solidFill>
              </a:rPr>
              <a:t>小时的游客。</a:t>
            </a:r>
            <a:endParaRPr lang="en-US" altLang="zh-CN" sz="2400" dirty="0">
              <a:solidFill>
                <a:srgbClr val="FF0000"/>
              </a:solidFill>
            </a:endParaRPr>
          </a:p>
        </p:txBody>
      </p:sp>
      <p:sp>
        <p:nvSpPr>
          <p:cNvPr id="19" name="矩形 18">
            <a:extLst>
              <a:ext uri="{FF2B5EF4-FFF2-40B4-BE49-F238E27FC236}">
                <a16:creationId xmlns:a16="http://schemas.microsoft.com/office/drawing/2014/main" id="{31FB933F-D19E-4588-BF1F-EE8A58E7E24F}"/>
              </a:ext>
            </a:extLst>
          </p:cNvPr>
          <p:cNvSpPr/>
          <p:nvPr/>
        </p:nvSpPr>
        <p:spPr>
          <a:xfrm>
            <a:off x="9044307" y="435715"/>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20" name="矩形 19">
            <a:extLst>
              <a:ext uri="{FF2B5EF4-FFF2-40B4-BE49-F238E27FC236}">
                <a16:creationId xmlns:a16="http://schemas.microsoft.com/office/drawing/2014/main" id="{E06F929F-27C8-48FE-A524-9B5A180A47E7}"/>
              </a:ext>
            </a:extLst>
          </p:cNvPr>
          <p:cNvSpPr/>
          <p:nvPr/>
        </p:nvSpPr>
        <p:spPr>
          <a:xfrm>
            <a:off x="10673879" y="86800"/>
            <a:ext cx="1376471"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国际旅行</a:t>
            </a:r>
            <a:endParaRPr lang="zh-CN" altLang="en-US" sz="1400" dirty="0"/>
          </a:p>
        </p:txBody>
      </p:sp>
      <p:sp>
        <p:nvSpPr>
          <p:cNvPr id="21" name="矩形 20">
            <a:extLst>
              <a:ext uri="{FF2B5EF4-FFF2-40B4-BE49-F238E27FC236}">
                <a16:creationId xmlns:a16="http://schemas.microsoft.com/office/drawing/2014/main" id="{1F673E53-C53C-4B6A-AEAA-C5373388D33F}"/>
              </a:ext>
            </a:extLst>
          </p:cNvPr>
          <p:cNvSpPr/>
          <p:nvPr/>
        </p:nvSpPr>
        <p:spPr>
          <a:xfrm>
            <a:off x="10673873" y="739949"/>
            <a:ext cx="1376482"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国内旅行</a:t>
            </a:r>
          </a:p>
        </p:txBody>
      </p:sp>
      <p:cxnSp>
        <p:nvCxnSpPr>
          <p:cNvPr id="23" name="直接连接符 22">
            <a:extLst>
              <a:ext uri="{FF2B5EF4-FFF2-40B4-BE49-F238E27FC236}">
                <a16:creationId xmlns:a16="http://schemas.microsoft.com/office/drawing/2014/main" id="{70179E33-C075-401C-AD42-DF14622AD8ED}"/>
              </a:ext>
            </a:extLst>
          </p:cNvPr>
          <p:cNvCxnSpPr>
            <a:cxnSpLocks/>
          </p:cNvCxnSpPr>
          <p:nvPr/>
        </p:nvCxnSpPr>
        <p:spPr>
          <a:xfrm flipV="1">
            <a:off x="10424122" y="29972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798BEA3-5846-43E2-8F4D-2CC7453FA266}"/>
              </a:ext>
            </a:extLst>
          </p:cNvPr>
          <p:cNvCxnSpPr>
            <a:cxnSpLocks/>
          </p:cNvCxnSpPr>
          <p:nvPr/>
        </p:nvCxnSpPr>
        <p:spPr>
          <a:xfrm flipV="1">
            <a:off x="10435401" y="307595"/>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EA3E701-1BA4-4333-BD5B-E836D0B05EFE}"/>
              </a:ext>
            </a:extLst>
          </p:cNvPr>
          <p:cNvCxnSpPr>
            <a:cxnSpLocks/>
          </p:cNvCxnSpPr>
          <p:nvPr/>
        </p:nvCxnSpPr>
        <p:spPr>
          <a:xfrm>
            <a:off x="10307288" y="630573"/>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A06162F-BFD0-48E1-A583-B08FECE97BB8}"/>
              </a:ext>
            </a:extLst>
          </p:cNvPr>
          <p:cNvCxnSpPr>
            <a:cxnSpLocks/>
          </p:cNvCxnSpPr>
          <p:nvPr/>
        </p:nvCxnSpPr>
        <p:spPr>
          <a:xfrm>
            <a:off x="10435417" y="930711"/>
            <a:ext cx="2364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80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6096000" cy="1231106"/>
          </a:xfrm>
          <a:prstGeom prst="rect">
            <a:avLst/>
          </a:prstGeom>
          <a:noFill/>
        </p:spPr>
        <p:txBody>
          <a:bodyPr wrap="square" rtlCol="0">
            <a:spAutoFit/>
          </a:bodyPr>
          <a:lstStyle/>
          <a:p>
            <a:r>
              <a:rPr lang="en-US" altLang="zh-CN" sz="3600" dirty="0"/>
              <a:t>2.4.1 International Travel	</a:t>
            </a:r>
          </a:p>
          <a:p>
            <a:r>
              <a:rPr lang="zh-CN" altLang="en-US" sz="2000" dirty="0"/>
              <a:t>国际旅行</a:t>
            </a:r>
          </a:p>
          <a:p>
            <a:endParaRPr lang="zh-CN" altLang="en-US" dirty="0"/>
          </a:p>
        </p:txBody>
      </p:sp>
      <p:sp>
        <p:nvSpPr>
          <p:cNvPr id="3" name="矩形 2"/>
          <p:cNvSpPr/>
          <p:nvPr/>
        </p:nvSpPr>
        <p:spPr>
          <a:xfrm>
            <a:off x="385233" y="1121473"/>
            <a:ext cx="11439970" cy="4708981"/>
          </a:xfrm>
          <a:prstGeom prst="rect">
            <a:avLst/>
          </a:prstGeom>
        </p:spPr>
        <p:txBody>
          <a:bodyPr wrap="square">
            <a:spAutoFit/>
          </a:bodyPr>
          <a:lstStyle/>
          <a:p>
            <a:pPr algn="ctr"/>
            <a:r>
              <a:rPr lang="en-US" altLang="zh-CN" sz="2400" dirty="0"/>
              <a:t>The modification made by the International Union of Official Travel Organizations (IUOTO)</a:t>
            </a:r>
          </a:p>
          <a:p>
            <a:pPr algn="ctr"/>
            <a:r>
              <a:rPr lang="zh-CN" altLang="en-US" sz="2400" dirty="0"/>
              <a:t>国际官方旅游组织联盟所作的修改</a:t>
            </a:r>
            <a:endParaRPr lang="en-US" altLang="zh-CN" sz="2400" dirty="0"/>
          </a:p>
          <a:p>
            <a:endParaRPr lang="en-US" altLang="zh-CN" sz="2400" dirty="0"/>
          </a:p>
          <a:p>
            <a:pPr marL="457200" indent="-457200">
              <a:buFont typeface="Arial" panose="020B0604020202020204" pitchFamily="34" charset="0"/>
              <a:buChar char="•"/>
            </a:pPr>
            <a:r>
              <a:rPr lang="en-US" altLang="zh-CN" sz="2800" dirty="0"/>
              <a:t>Transit travelers</a:t>
            </a:r>
          </a:p>
          <a:p>
            <a:pPr lvl="1"/>
            <a:r>
              <a:rPr lang="zh-CN" altLang="en-US" sz="2800" dirty="0"/>
              <a:t>过境旅游者</a:t>
            </a:r>
            <a:endParaRPr lang="en-US" altLang="zh-CN" sz="2800" dirty="0"/>
          </a:p>
          <a:p>
            <a:pPr lvl="1"/>
            <a:endParaRPr lang="en-US" altLang="zh-CN" sz="2800" dirty="0"/>
          </a:p>
          <a:p>
            <a:pPr marL="457200" indent="-457200">
              <a:buFont typeface="Arial" panose="020B0604020202020204" pitchFamily="34" charset="0"/>
              <a:buChar char="•"/>
            </a:pPr>
            <a:r>
              <a:rPr lang="en-US" altLang="zh-CN" sz="2400" dirty="0"/>
              <a:t>Definition: individuals who pass through a country without stopping, regardless of the time they spend in the country or as those individuals who travel through a country in less than 24 hours and make only brief, </a:t>
            </a:r>
            <a:r>
              <a:rPr lang="en-US" altLang="zh-CN" sz="2400" dirty="0" err="1"/>
              <a:t>nontourism</a:t>
            </a:r>
            <a:r>
              <a:rPr lang="en-US" altLang="zh-CN" sz="2400" dirty="0"/>
              <a:t> stops. </a:t>
            </a:r>
          </a:p>
          <a:p>
            <a:pPr lvl="1"/>
            <a:r>
              <a:rPr lang="zh-CN" altLang="en-US" sz="2400" dirty="0"/>
              <a:t>过境旅游者是指那些途径一国而未做停留的人，或者是指途径一国不足</a:t>
            </a:r>
            <a:r>
              <a:rPr lang="en-US" altLang="zh-CN" sz="2400" dirty="0"/>
              <a:t>24</a:t>
            </a:r>
            <a:r>
              <a:rPr lang="zh-CN" altLang="en-US" sz="2400" dirty="0"/>
              <a:t>小时，只进行短暂的非旅游性质的停留的旅客。</a:t>
            </a:r>
            <a:endParaRPr lang="en-US" altLang="zh-CN" sz="2400" dirty="0"/>
          </a:p>
        </p:txBody>
      </p:sp>
      <p:sp>
        <p:nvSpPr>
          <p:cNvPr id="19" name="矩形 18">
            <a:extLst>
              <a:ext uri="{FF2B5EF4-FFF2-40B4-BE49-F238E27FC236}">
                <a16:creationId xmlns:a16="http://schemas.microsoft.com/office/drawing/2014/main" id="{31FB933F-D19E-4588-BF1F-EE8A58E7E24F}"/>
              </a:ext>
            </a:extLst>
          </p:cNvPr>
          <p:cNvSpPr/>
          <p:nvPr/>
        </p:nvSpPr>
        <p:spPr>
          <a:xfrm>
            <a:off x="9044307" y="435715"/>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20" name="矩形 19">
            <a:extLst>
              <a:ext uri="{FF2B5EF4-FFF2-40B4-BE49-F238E27FC236}">
                <a16:creationId xmlns:a16="http://schemas.microsoft.com/office/drawing/2014/main" id="{E06F929F-27C8-48FE-A524-9B5A180A47E7}"/>
              </a:ext>
            </a:extLst>
          </p:cNvPr>
          <p:cNvSpPr/>
          <p:nvPr/>
        </p:nvSpPr>
        <p:spPr>
          <a:xfrm>
            <a:off x="10673879" y="86800"/>
            <a:ext cx="1376471"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国际旅行</a:t>
            </a:r>
            <a:endParaRPr lang="zh-CN" altLang="en-US" sz="1400" dirty="0"/>
          </a:p>
        </p:txBody>
      </p:sp>
      <p:sp>
        <p:nvSpPr>
          <p:cNvPr id="21" name="矩形 20">
            <a:extLst>
              <a:ext uri="{FF2B5EF4-FFF2-40B4-BE49-F238E27FC236}">
                <a16:creationId xmlns:a16="http://schemas.microsoft.com/office/drawing/2014/main" id="{1F673E53-C53C-4B6A-AEAA-C5373388D33F}"/>
              </a:ext>
            </a:extLst>
          </p:cNvPr>
          <p:cNvSpPr/>
          <p:nvPr/>
        </p:nvSpPr>
        <p:spPr>
          <a:xfrm>
            <a:off x="10673873" y="739949"/>
            <a:ext cx="1376482"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国内旅行</a:t>
            </a:r>
          </a:p>
        </p:txBody>
      </p:sp>
      <p:cxnSp>
        <p:nvCxnSpPr>
          <p:cNvPr id="23" name="直接连接符 22">
            <a:extLst>
              <a:ext uri="{FF2B5EF4-FFF2-40B4-BE49-F238E27FC236}">
                <a16:creationId xmlns:a16="http://schemas.microsoft.com/office/drawing/2014/main" id="{70179E33-C075-401C-AD42-DF14622AD8ED}"/>
              </a:ext>
            </a:extLst>
          </p:cNvPr>
          <p:cNvCxnSpPr>
            <a:cxnSpLocks/>
          </p:cNvCxnSpPr>
          <p:nvPr/>
        </p:nvCxnSpPr>
        <p:spPr>
          <a:xfrm flipV="1">
            <a:off x="10424122" y="29972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798BEA3-5846-43E2-8F4D-2CC7453FA266}"/>
              </a:ext>
            </a:extLst>
          </p:cNvPr>
          <p:cNvCxnSpPr>
            <a:cxnSpLocks/>
          </p:cNvCxnSpPr>
          <p:nvPr/>
        </p:nvCxnSpPr>
        <p:spPr>
          <a:xfrm flipV="1">
            <a:off x="10435401" y="307595"/>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EA3E701-1BA4-4333-BD5B-E836D0B05EFE}"/>
              </a:ext>
            </a:extLst>
          </p:cNvPr>
          <p:cNvCxnSpPr>
            <a:cxnSpLocks/>
          </p:cNvCxnSpPr>
          <p:nvPr/>
        </p:nvCxnSpPr>
        <p:spPr>
          <a:xfrm>
            <a:off x="10307288" y="630573"/>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A06162F-BFD0-48E1-A583-B08FECE97BB8}"/>
              </a:ext>
            </a:extLst>
          </p:cNvPr>
          <p:cNvCxnSpPr>
            <a:cxnSpLocks/>
          </p:cNvCxnSpPr>
          <p:nvPr/>
        </p:nvCxnSpPr>
        <p:spPr>
          <a:xfrm>
            <a:off x="10435417" y="930711"/>
            <a:ext cx="2364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00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图示 31">
            <a:extLst>
              <a:ext uri="{FF2B5EF4-FFF2-40B4-BE49-F238E27FC236}">
                <a16:creationId xmlns:a16="http://schemas.microsoft.com/office/drawing/2014/main" id="{A48F6CCC-9FCA-4CC6-8AA2-1899FD42BBC5}"/>
              </a:ext>
            </a:extLst>
          </p:cNvPr>
          <p:cNvGraphicFramePr/>
          <p:nvPr>
            <p:extLst>
              <p:ext uri="{D42A27DB-BD31-4B8C-83A1-F6EECF244321}">
                <p14:modId xmlns:p14="http://schemas.microsoft.com/office/powerpoint/2010/main" val="2602320660"/>
              </p:ext>
            </p:extLst>
          </p:nvPr>
        </p:nvGraphicFramePr>
        <p:xfrm>
          <a:off x="-1" y="328802"/>
          <a:ext cx="11838215" cy="5647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14337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6096000" cy="1231106"/>
          </a:xfrm>
          <a:prstGeom prst="rect">
            <a:avLst/>
          </a:prstGeom>
          <a:noFill/>
        </p:spPr>
        <p:txBody>
          <a:bodyPr wrap="square" rtlCol="0">
            <a:spAutoFit/>
          </a:bodyPr>
          <a:lstStyle/>
          <a:p>
            <a:r>
              <a:rPr lang="en-US" altLang="zh-CN" sz="3600" dirty="0"/>
              <a:t>2.4.1 International Travel	</a:t>
            </a:r>
          </a:p>
          <a:p>
            <a:r>
              <a:rPr lang="zh-CN" altLang="en-US" sz="2000" dirty="0"/>
              <a:t>国际旅行</a:t>
            </a:r>
          </a:p>
          <a:p>
            <a:endParaRPr lang="zh-CN" altLang="en-US" dirty="0"/>
          </a:p>
        </p:txBody>
      </p:sp>
      <p:sp>
        <p:nvSpPr>
          <p:cNvPr id="3" name="矩形 2"/>
          <p:cNvSpPr/>
          <p:nvPr/>
        </p:nvSpPr>
        <p:spPr>
          <a:xfrm>
            <a:off x="610380" y="1561701"/>
            <a:ext cx="9479017" cy="3678508"/>
          </a:xfrm>
          <a:prstGeom prst="rect">
            <a:avLst/>
          </a:prstGeom>
        </p:spPr>
        <p:txBody>
          <a:bodyPr wrap="square">
            <a:spAutoFit/>
          </a:bodyPr>
          <a:lstStyle/>
          <a:p>
            <a:pPr algn="ctr"/>
            <a:r>
              <a:rPr lang="en-US" altLang="zh-CN" sz="2800" dirty="0"/>
              <a:t>Terms and associated definitions published by the WTO in 1981</a:t>
            </a:r>
          </a:p>
          <a:p>
            <a:pPr algn="ctr"/>
            <a:r>
              <a:rPr lang="en-US" altLang="zh-CN" sz="2800" dirty="0"/>
              <a:t>1981</a:t>
            </a:r>
            <a:r>
              <a:rPr lang="zh-CN" altLang="en-US" sz="2800" dirty="0"/>
              <a:t>年世界旅游组织推行的术语和相关定义</a:t>
            </a:r>
            <a:endParaRPr lang="en-US" altLang="zh-CN" sz="2800" dirty="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endParaRPr lang="en-US" altLang="zh-CN" sz="2800" dirty="0"/>
          </a:p>
          <a:p>
            <a:pPr marL="457200" indent="-457200">
              <a:lnSpc>
                <a:spcPct val="150000"/>
              </a:lnSpc>
              <a:buFont typeface="Arial" panose="020B0604020202020204" pitchFamily="34" charset="0"/>
              <a:buChar char="•"/>
            </a:pPr>
            <a:r>
              <a:rPr lang="en-US" altLang="zh-CN" sz="2800" dirty="0"/>
              <a:t>International visitor is a individual who enters a country that is not his usual place of residence.</a:t>
            </a:r>
          </a:p>
          <a:p>
            <a:pPr marL="457200" indent="-457200">
              <a:lnSpc>
                <a:spcPct val="150000"/>
              </a:lnSpc>
              <a:buFont typeface="Arial" panose="020B0604020202020204" pitchFamily="34" charset="0"/>
              <a:buChar char="•"/>
            </a:pPr>
            <a:r>
              <a:rPr lang="zh-CN" altLang="en-US" sz="2800" dirty="0"/>
              <a:t>国际游客是指进入一个不是他的常住地的国家的游客。</a:t>
            </a:r>
            <a:endParaRPr lang="en-US" altLang="zh-CN" sz="2800" dirty="0"/>
          </a:p>
        </p:txBody>
      </p:sp>
      <p:sp>
        <p:nvSpPr>
          <p:cNvPr id="19" name="矩形 18">
            <a:extLst>
              <a:ext uri="{FF2B5EF4-FFF2-40B4-BE49-F238E27FC236}">
                <a16:creationId xmlns:a16="http://schemas.microsoft.com/office/drawing/2014/main" id="{31FB933F-D19E-4588-BF1F-EE8A58E7E24F}"/>
              </a:ext>
            </a:extLst>
          </p:cNvPr>
          <p:cNvSpPr/>
          <p:nvPr/>
        </p:nvSpPr>
        <p:spPr>
          <a:xfrm>
            <a:off x="9044307" y="435715"/>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20" name="矩形 19">
            <a:extLst>
              <a:ext uri="{FF2B5EF4-FFF2-40B4-BE49-F238E27FC236}">
                <a16:creationId xmlns:a16="http://schemas.microsoft.com/office/drawing/2014/main" id="{E06F929F-27C8-48FE-A524-9B5A180A47E7}"/>
              </a:ext>
            </a:extLst>
          </p:cNvPr>
          <p:cNvSpPr/>
          <p:nvPr/>
        </p:nvSpPr>
        <p:spPr>
          <a:xfrm>
            <a:off x="10673879" y="86800"/>
            <a:ext cx="1376471"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国际旅行</a:t>
            </a:r>
            <a:endParaRPr lang="zh-CN" altLang="en-US" sz="1400" dirty="0"/>
          </a:p>
        </p:txBody>
      </p:sp>
      <p:sp>
        <p:nvSpPr>
          <p:cNvPr id="21" name="矩形 20">
            <a:extLst>
              <a:ext uri="{FF2B5EF4-FFF2-40B4-BE49-F238E27FC236}">
                <a16:creationId xmlns:a16="http://schemas.microsoft.com/office/drawing/2014/main" id="{1F673E53-C53C-4B6A-AEAA-C5373388D33F}"/>
              </a:ext>
            </a:extLst>
          </p:cNvPr>
          <p:cNvSpPr/>
          <p:nvPr/>
        </p:nvSpPr>
        <p:spPr>
          <a:xfrm>
            <a:off x="10673873" y="739949"/>
            <a:ext cx="1376482"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国内旅行</a:t>
            </a:r>
          </a:p>
        </p:txBody>
      </p:sp>
      <p:cxnSp>
        <p:nvCxnSpPr>
          <p:cNvPr id="23" name="直接连接符 22">
            <a:extLst>
              <a:ext uri="{FF2B5EF4-FFF2-40B4-BE49-F238E27FC236}">
                <a16:creationId xmlns:a16="http://schemas.microsoft.com/office/drawing/2014/main" id="{70179E33-C075-401C-AD42-DF14622AD8ED}"/>
              </a:ext>
            </a:extLst>
          </p:cNvPr>
          <p:cNvCxnSpPr>
            <a:cxnSpLocks/>
          </p:cNvCxnSpPr>
          <p:nvPr/>
        </p:nvCxnSpPr>
        <p:spPr>
          <a:xfrm flipV="1">
            <a:off x="10424122" y="29972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798BEA3-5846-43E2-8F4D-2CC7453FA266}"/>
              </a:ext>
            </a:extLst>
          </p:cNvPr>
          <p:cNvCxnSpPr>
            <a:cxnSpLocks/>
          </p:cNvCxnSpPr>
          <p:nvPr/>
        </p:nvCxnSpPr>
        <p:spPr>
          <a:xfrm flipV="1">
            <a:off x="10435401" y="307595"/>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EA3E701-1BA4-4333-BD5B-E836D0B05EFE}"/>
              </a:ext>
            </a:extLst>
          </p:cNvPr>
          <p:cNvCxnSpPr>
            <a:cxnSpLocks/>
          </p:cNvCxnSpPr>
          <p:nvPr/>
        </p:nvCxnSpPr>
        <p:spPr>
          <a:xfrm>
            <a:off x="10307288" y="630573"/>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A06162F-BFD0-48E1-A583-B08FECE97BB8}"/>
              </a:ext>
            </a:extLst>
          </p:cNvPr>
          <p:cNvCxnSpPr>
            <a:cxnSpLocks/>
          </p:cNvCxnSpPr>
          <p:nvPr/>
        </p:nvCxnSpPr>
        <p:spPr>
          <a:xfrm>
            <a:off x="10435417" y="930711"/>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8B7EEFF-49C4-4632-84C3-0388075BBB03}"/>
              </a:ext>
            </a:extLst>
          </p:cNvPr>
          <p:cNvCxnSpPr/>
          <p:nvPr/>
        </p:nvCxnSpPr>
        <p:spPr>
          <a:xfrm>
            <a:off x="9948143"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B77E49FA-2FAB-4770-9C71-3615E01FE08E}"/>
              </a:ext>
            </a:extLst>
          </p:cNvPr>
          <p:cNvSpPr/>
          <p:nvPr/>
        </p:nvSpPr>
        <p:spPr>
          <a:xfrm>
            <a:off x="10048786" y="2143567"/>
            <a:ext cx="2704700" cy="3170099"/>
          </a:xfrm>
          <a:prstGeom prst="rect">
            <a:avLst/>
          </a:prstGeom>
        </p:spPr>
        <p:txBody>
          <a:bodyPr wrap="square">
            <a:spAutoFit/>
          </a:bodyPr>
          <a:lstStyle/>
          <a:p>
            <a:r>
              <a:rPr lang="en-US" altLang="zh-CN" sz="2000" dirty="0"/>
              <a:t> individual</a:t>
            </a:r>
          </a:p>
          <a:p>
            <a:r>
              <a:rPr lang="en-US" altLang="zh-CN" sz="2000" dirty="0"/>
              <a:t> n. </a:t>
            </a:r>
            <a:r>
              <a:rPr lang="zh-CN" altLang="en-US" sz="2000" dirty="0"/>
              <a:t>个人</a:t>
            </a:r>
            <a:endParaRPr lang="en-US" altLang="zh-CN" sz="2000" dirty="0"/>
          </a:p>
          <a:p>
            <a:endParaRPr lang="en-US" altLang="zh-CN" sz="2000" dirty="0"/>
          </a:p>
          <a:p>
            <a:r>
              <a:rPr lang="en-US" altLang="zh-CN" sz="2000" dirty="0"/>
              <a:t> term</a:t>
            </a:r>
          </a:p>
          <a:p>
            <a:r>
              <a:rPr lang="en-US" altLang="zh-CN" sz="2000" dirty="0"/>
              <a:t> n. </a:t>
            </a:r>
            <a:r>
              <a:rPr lang="zh-CN" altLang="en-US" sz="2000" dirty="0"/>
              <a:t>术语</a:t>
            </a:r>
            <a:endParaRPr lang="en-US" altLang="zh-CN" sz="2000" dirty="0"/>
          </a:p>
          <a:p>
            <a:endParaRPr lang="en-US" altLang="zh-CN" sz="2000" dirty="0"/>
          </a:p>
          <a:p>
            <a:r>
              <a:rPr lang="en-US" altLang="zh-CN" sz="2000" dirty="0"/>
              <a:t>  associated</a:t>
            </a:r>
          </a:p>
          <a:p>
            <a:r>
              <a:rPr lang="en-US" altLang="zh-CN" sz="2000" dirty="0"/>
              <a:t>  adj. </a:t>
            </a:r>
            <a:r>
              <a:rPr lang="zh-CN" altLang="en-US" sz="2000" dirty="0"/>
              <a:t>相关的</a:t>
            </a:r>
            <a:endParaRPr lang="en-US" altLang="zh-CN" sz="2000" dirty="0"/>
          </a:p>
          <a:p>
            <a:r>
              <a:rPr lang="en-US" altLang="zh-CN" sz="2000" dirty="0"/>
              <a:t> </a:t>
            </a:r>
          </a:p>
          <a:p>
            <a:r>
              <a:rPr lang="en-US" altLang="zh-CN" sz="2000" dirty="0"/>
              <a:t> </a:t>
            </a:r>
            <a:endParaRPr lang="zh-CN" altLang="en-US" sz="2000" dirty="0"/>
          </a:p>
        </p:txBody>
      </p:sp>
    </p:spTree>
    <p:extLst>
      <p:ext uri="{BB962C8B-B14F-4D97-AF65-F5344CB8AC3E}">
        <p14:creationId xmlns:p14="http://schemas.microsoft.com/office/powerpoint/2010/main" val="26658896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6096000" cy="1231106"/>
          </a:xfrm>
          <a:prstGeom prst="rect">
            <a:avLst/>
          </a:prstGeom>
          <a:noFill/>
        </p:spPr>
        <p:txBody>
          <a:bodyPr wrap="square" rtlCol="0">
            <a:spAutoFit/>
          </a:bodyPr>
          <a:lstStyle/>
          <a:p>
            <a:r>
              <a:rPr lang="en-US" altLang="zh-CN" sz="3600" dirty="0"/>
              <a:t>2.4.1 International Travel	</a:t>
            </a:r>
          </a:p>
          <a:p>
            <a:r>
              <a:rPr lang="zh-CN" altLang="en-US" sz="2000" dirty="0"/>
              <a:t>国际旅行</a:t>
            </a:r>
          </a:p>
          <a:p>
            <a:endParaRPr lang="zh-CN" altLang="en-US" dirty="0"/>
          </a:p>
        </p:txBody>
      </p:sp>
      <p:sp>
        <p:nvSpPr>
          <p:cNvPr id="3" name="矩形 2"/>
          <p:cNvSpPr/>
          <p:nvPr/>
        </p:nvSpPr>
        <p:spPr>
          <a:xfrm>
            <a:off x="428687" y="1512304"/>
            <a:ext cx="11635194" cy="3785652"/>
          </a:xfrm>
          <a:prstGeom prst="rect">
            <a:avLst/>
          </a:prstGeom>
        </p:spPr>
        <p:txBody>
          <a:bodyPr wrap="square">
            <a:spAutoFit/>
          </a:bodyPr>
          <a:lstStyle/>
          <a:p>
            <a:r>
              <a:rPr lang="en-US" altLang="zh-CN" sz="2400" dirty="0"/>
              <a:t>International visitors </a:t>
            </a:r>
          </a:p>
          <a:p>
            <a:pPr lvl="3"/>
            <a:r>
              <a:rPr lang="en-US" altLang="zh-CN" sz="2400" dirty="0"/>
              <a:t>			international excursionists  </a:t>
            </a:r>
            <a:r>
              <a:rPr lang="zh-CN" altLang="en-US" sz="2400" dirty="0"/>
              <a:t>国际短途旅客</a:t>
            </a:r>
            <a:endParaRPr lang="en-US" altLang="zh-CN" sz="2400" dirty="0"/>
          </a:p>
          <a:p>
            <a:endParaRPr lang="en-US" altLang="zh-CN" sz="2400" dirty="0"/>
          </a:p>
          <a:p>
            <a:endParaRPr lang="en-US" altLang="zh-CN" sz="2400" dirty="0"/>
          </a:p>
          <a:p>
            <a:pPr marL="457200" indent="-457200">
              <a:buFont typeface="Arial" panose="020B0604020202020204" pitchFamily="34" charset="0"/>
              <a:buChar char="•"/>
            </a:pPr>
            <a:r>
              <a:rPr lang="en-US" altLang="zh-CN" sz="2400" dirty="0"/>
              <a:t>International tourists: visitors who spend at least one night in</a:t>
            </a:r>
            <a:r>
              <a:rPr lang="zh-CN" altLang="en-US" sz="2400" dirty="0"/>
              <a:t> </a:t>
            </a:r>
            <a:r>
              <a:rPr lang="en-US" altLang="zh-CN" sz="2400" dirty="0"/>
              <a:t>accommodation in the destination country.</a:t>
            </a:r>
          </a:p>
          <a:p>
            <a:pPr marL="457200" indent="-457200">
              <a:buFont typeface="Arial" panose="020B0604020202020204" pitchFamily="34" charset="0"/>
              <a:buChar char="•"/>
            </a:pPr>
            <a:r>
              <a:rPr lang="zh-CN" altLang="en-US" sz="2400" dirty="0"/>
              <a:t>国际旅游者：在目的地过夜</a:t>
            </a:r>
            <a:endParaRPr lang="en-US" altLang="zh-CN" sz="2400" dirty="0"/>
          </a:p>
          <a:p>
            <a:pPr marL="457200" indent="-457200">
              <a:buFont typeface="Arial" panose="020B0604020202020204" pitchFamily="34" charset="0"/>
              <a:buChar char="•"/>
            </a:pPr>
            <a:r>
              <a:rPr lang="en-US" altLang="zh-CN" sz="2400" dirty="0"/>
              <a:t>International excursionists: visitors who do not spend at least one night in accommodation in the destination country. </a:t>
            </a:r>
          </a:p>
          <a:p>
            <a:pPr marL="457200" indent="-457200">
              <a:buFont typeface="Arial" panose="020B0604020202020204" pitchFamily="34" charset="0"/>
              <a:buChar char="•"/>
            </a:pPr>
            <a:r>
              <a:rPr lang="zh-CN" altLang="en-US" sz="2400" dirty="0"/>
              <a:t>国际游客：不在目的地过夜（包括乘船的游客）</a:t>
            </a:r>
            <a:endParaRPr lang="zh-CN" altLang="zh-CN" sz="2400" dirty="0"/>
          </a:p>
        </p:txBody>
      </p:sp>
      <p:sp>
        <p:nvSpPr>
          <p:cNvPr id="19" name="矩形 18">
            <a:extLst>
              <a:ext uri="{FF2B5EF4-FFF2-40B4-BE49-F238E27FC236}">
                <a16:creationId xmlns:a16="http://schemas.microsoft.com/office/drawing/2014/main" id="{362427E8-7B7B-41A6-87E3-7D5F11C85DE3}"/>
              </a:ext>
            </a:extLst>
          </p:cNvPr>
          <p:cNvSpPr/>
          <p:nvPr/>
        </p:nvSpPr>
        <p:spPr>
          <a:xfrm>
            <a:off x="9044307" y="435715"/>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20" name="矩形 19">
            <a:extLst>
              <a:ext uri="{FF2B5EF4-FFF2-40B4-BE49-F238E27FC236}">
                <a16:creationId xmlns:a16="http://schemas.microsoft.com/office/drawing/2014/main" id="{8C5B18A3-5794-4136-8238-E11A322280B5}"/>
              </a:ext>
            </a:extLst>
          </p:cNvPr>
          <p:cNvSpPr/>
          <p:nvPr/>
        </p:nvSpPr>
        <p:spPr>
          <a:xfrm>
            <a:off x="10673879" y="86800"/>
            <a:ext cx="1376471"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国际旅行</a:t>
            </a:r>
            <a:endParaRPr lang="zh-CN" altLang="en-US" sz="1400" dirty="0"/>
          </a:p>
        </p:txBody>
      </p:sp>
      <p:sp>
        <p:nvSpPr>
          <p:cNvPr id="21" name="矩形 20">
            <a:extLst>
              <a:ext uri="{FF2B5EF4-FFF2-40B4-BE49-F238E27FC236}">
                <a16:creationId xmlns:a16="http://schemas.microsoft.com/office/drawing/2014/main" id="{C2CA9BD9-82C8-43DF-ACA2-D9AB66AC0216}"/>
              </a:ext>
            </a:extLst>
          </p:cNvPr>
          <p:cNvSpPr/>
          <p:nvPr/>
        </p:nvSpPr>
        <p:spPr>
          <a:xfrm>
            <a:off x="10650553" y="686457"/>
            <a:ext cx="1376482"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国内旅行</a:t>
            </a:r>
          </a:p>
        </p:txBody>
      </p:sp>
      <p:cxnSp>
        <p:nvCxnSpPr>
          <p:cNvPr id="23" name="直接连接符 22">
            <a:extLst>
              <a:ext uri="{FF2B5EF4-FFF2-40B4-BE49-F238E27FC236}">
                <a16:creationId xmlns:a16="http://schemas.microsoft.com/office/drawing/2014/main" id="{8A17A458-C1EF-4BF8-AC73-A093CC458554}"/>
              </a:ext>
            </a:extLst>
          </p:cNvPr>
          <p:cNvCxnSpPr>
            <a:cxnSpLocks/>
          </p:cNvCxnSpPr>
          <p:nvPr/>
        </p:nvCxnSpPr>
        <p:spPr>
          <a:xfrm flipV="1">
            <a:off x="10424122" y="29972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FB3F23D-F13A-47B2-B51F-62576ACD1F9D}"/>
              </a:ext>
            </a:extLst>
          </p:cNvPr>
          <p:cNvCxnSpPr>
            <a:cxnSpLocks/>
          </p:cNvCxnSpPr>
          <p:nvPr/>
        </p:nvCxnSpPr>
        <p:spPr>
          <a:xfrm flipV="1">
            <a:off x="10435401" y="307595"/>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3793FB1-B08A-4D22-B9E7-89D4A3FF929C}"/>
              </a:ext>
            </a:extLst>
          </p:cNvPr>
          <p:cNvCxnSpPr>
            <a:cxnSpLocks/>
          </p:cNvCxnSpPr>
          <p:nvPr/>
        </p:nvCxnSpPr>
        <p:spPr>
          <a:xfrm>
            <a:off x="10307288" y="630573"/>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C8AFFA8-AA87-42E4-ADE1-F4A16D09EBE2}"/>
              </a:ext>
            </a:extLst>
          </p:cNvPr>
          <p:cNvCxnSpPr>
            <a:cxnSpLocks/>
          </p:cNvCxnSpPr>
          <p:nvPr/>
        </p:nvCxnSpPr>
        <p:spPr>
          <a:xfrm>
            <a:off x="10435417" y="93071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479755AA-D517-43C8-B4BB-75A1A32E4A01}"/>
              </a:ext>
            </a:extLst>
          </p:cNvPr>
          <p:cNvSpPr/>
          <p:nvPr/>
        </p:nvSpPr>
        <p:spPr>
          <a:xfrm>
            <a:off x="4138237" y="989084"/>
            <a:ext cx="4416594" cy="461665"/>
          </a:xfrm>
          <a:prstGeom prst="rect">
            <a:avLst/>
          </a:prstGeom>
        </p:spPr>
        <p:txBody>
          <a:bodyPr wrap="none">
            <a:spAutoFit/>
          </a:bodyPr>
          <a:lstStyle/>
          <a:p>
            <a:r>
              <a:rPr lang="en-US" altLang="zh-CN" sz="2400" dirty="0">
                <a:solidFill>
                  <a:prstClr val="black"/>
                </a:solidFill>
              </a:rPr>
              <a:t>international tourists   	  </a:t>
            </a:r>
            <a:r>
              <a:rPr lang="zh-CN" altLang="en-US" sz="2400" dirty="0">
                <a:solidFill>
                  <a:prstClr val="black"/>
                </a:solidFill>
              </a:rPr>
              <a:t>国际旅客</a:t>
            </a:r>
            <a:r>
              <a:rPr lang="en-US" altLang="zh-CN" sz="2400" dirty="0">
                <a:solidFill>
                  <a:prstClr val="black"/>
                </a:solidFill>
              </a:rPr>
              <a:t> </a:t>
            </a:r>
            <a:endParaRPr lang="zh-CN" altLang="en-US" sz="1600" dirty="0"/>
          </a:p>
        </p:txBody>
      </p:sp>
      <p:sp>
        <p:nvSpPr>
          <p:cNvPr id="30" name="左大括号 29">
            <a:extLst>
              <a:ext uri="{FF2B5EF4-FFF2-40B4-BE49-F238E27FC236}">
                <a16:creationId xmlns:a16="http://schemas.microsoft.com/office/drawing/2014/main" id="{46A4A458-9AF1-4309-968C-87A6D0A9A346}"/>
              </a:ext>
            </a:extLst>
          </p:cNvPr>
          <p:cNvSpPr/>
          <p:nvPr/>
        </p:nvSpPr>
        <p:spPr>
          <a:xfrm>
            <a:off x="3737811" y="1231106"/>
            <a:ext cx="208547" cy="10596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172596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095991" cy="1231106"/>
          </a:xfrm>
          <a:prstGeom prst="rect">
            <a:avLst/>
          </a:prstGeom>
          <a:noFill/>
        </p:spPr>
        <p:txBody>
          <a:bodyPr wrap="square" rtlCol="0">
            <a:spAutoFit/>
          </a:bodyPr>
          <a:lstStyle/>
          <a:p>
            <a:r>
              <a:rPr lang="en-US" altLang="zh-CN" sz="3600" dirty="0"/>
              <a:t>2.4.1 International Travel	</a:t>
            </a:r>
          </a:p>
          <a:p>
            <a:r>
              <a:rPr lang="zh-CN" altLang="en-US" sz="2000" dirty="0"/>
              <a:t>国际旅行</a:t>
            </a:r>
          </a:p>
          <a:p>
            <a:endParaRPr lang="zh-CN" altLang="en-US" dirty="0"/>
          </a:p>
        </p:txBody>
      </p:sp>
      <p:sp>
        <p:nvSpPr>
          <p:cNvPr id="3" name="矩形 2"/>
          <p:cNvSpPr/>
          <p:nvPr/>
        </p:nvSpPr>
        <p:spPr>
          <a:xfrm>
            <a:off x="653821" y="1824410"/>
            <a:ext cx="8262823" cy="4216539"/>
          </a:xfrm>
          <a:prstGeom prst="rect">
            <a:avLst/>
          </a:prstGeom>
        </p:spPr>
        <p:txBody>
          <a:bodyPr wrap="square">
            <a:spAutoFit/>
          </a:bodyPr>
          <a:lstStyle/>
          <a:p>
            <a:endParaRPr lang="zh-CN" altLang="zh-CN" sz="2800" dirty="0"/>
          </a:p>
          <a:p>
            <a:r>
              <a:rPr lang="en-US" altLang="zh-CN" sz="2400" dirty="0"/>
              <a:t>(1) Intending to emigrate or to obtain employment in the destination country;</a:t>
            </a:r>
          </a:p>
          <a:p>
            <a:pPr lvl="1"/>
            <a:r>
              <a:rPr lang="zh-CN" altLang="en-US" sz="2400" dirty="0"/>
              <a:t>打算移民于或就业于目的国</a:t>
            </a:r>
            <a:endParaRPr lang="en-US" altLang="zh-CN" sz="2400" dirty="0"/>
          </a:p>
          <a:p>
            <a:pPr lvl="1"/>
            <a:endParaRPr lang="zh-CN" altLang="zh-CN" sz="2400" dirty="0"/>
          </a:p>
          <a:p>
            <a:r>
              <a:rPr lang="en-US" altLang="zh-CN" sz="2400" dirty="0"/>
              <a:t>(2) Visiting in the capacity of a diplomat or a member of the armed forces;</a:t>
            </a:r>
          </a:p>
          <a:p>
            <a:pPr lvl="1"/>
            <a:r>
              <a:rPr lang="zh-CN" altLang="en-US" sz="2400" dirty="0"/>
              <a:t>以外交官或军队成员身份出访</a:t>
            </a:r>
            <a:endParaRPr lang="en-US" altLang="zh-CN" sz="2400" dirty="0"/>
          </a:p>
          <a:p>
            <a:pPr lvl="1"/>
            <a:endParaRPr lang="zh-CN" altLang="zh-CN" sz="2400" dirty="0"/>
          </a:p>
          <a:p>
            <a:r>
              <a:rPr lang="en-US" altLang="zh-CN" sz="2400" dirty="0"/>
              <a:t>(3) A dependent of anyone in the above categories;</a:t>
            </a:r>
          </a:p>
          <a:p>
            <a:pPr lvl="1"/>
            <a:r>
              <a:rPr lang="zh-CN" altLang="en-US" sz="2400" dirty="0"/>
              <a:t>以上两种人员的家属</a:t>
            </a:r>
            <a:endParaRPr lang="zh-CN" altLang="zh-CN" sz="2400" dirty="0"/>
          </a:p>
        </p:txBody>
      </p:sp>
      <p:sp>
        <p:nvSpPr>
          <p:cNvPr id="19" name="矩形 18">
            <a:extLst>
              <a:ext uri="{FF2B5EF4-FFF2-40B4-BE49-F238E27FC236}">
                <a16:creationId xmlns:a16="http://schemas.microsoft.com/office/drawing/2014/main" id="{628220D5-776A-49A6-ABA1-20DF98CF5F08}"/>
              </a:ext>
            </a:extLst>
          </p:cNvPr>
          <p:cNvSpPr/>
          <p:nvPr/>
        </p:nvSpPr>
        <p:spPr>
          <a:xfrm>
            <a:off x="9044307" y="435715"/>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20" name="矩形 19">
            <a:extLst>
              <a:ext uri="{FF2B5EF4-FFF2-40B4-BE49-F238E27FC236}">
                <a16:creationId xmlns:a16="http://schemas.microsoft.com/office/drawing/2014/main" id="{9B3D2451-EA6F-4D5E-855F-5B995ACF0918}"/>
              </a:ext>
            </a:extLst>
          </p:cNvPr>
          <p:cNvSpPr/>
          <p:nvPr/>
        </p:nvSpPr>
        <p:spPr>
          <a:xfrm>
            <a:off x="10673879" y="86800"/>
            <a:ext cx="1376471"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国际旅行</a:t>
            </a:r>
            <a:endParaRPr lang="zh-CN" altLang="en-US" sz="1400" dirty="0"/>
          </a:p>
        </p:txBody>
      </p:sp>
      <p:sp>
        <p:nvSpPr>
          <p:cNvPr id="21" name="矩形 20">
            <a:extLst>
              <a:ext uri="{FF2B5EF4-FFF2-40B4-BE49-F238E27FC236}">
                <a16:creationId xmlns:a16="http://schemas.microsoft.com/office/drawing/2014/main" id="{57CB7C2F-6EE2-4FE0-92B3-4C313945CD39}"/>
              </a:ext>
            </a:extLst>
          </p:cNvPr>
          <p:cNvSpPr/>
          <p:nvPr/>
        </p:nvSpPr>
        <p:spPr>
          <a:xfrm>
            <a:off x="10673873" y="724021"/>
            <a:ext cx="1376482"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国内旅行</a:t>
            </a:r>
          </a:p>
        </p:txBody>
      </p:sp>
      <p:cxnSp>
        <p:nvCxnSpPr>
          <p:cNvPr id="23" name="直接连接符 22">
            <a:extLst>
              <a:ext uri="{FF2B5EF4-FFF2-40B4-BE49-F238E27FC236}">
                <a16:creationId xmlns:a16="http://schemas.microsoft.com/office/drawing/2014/main" id="{E9754F0D-442D-4CC7-BB89-CF14C7C8480F}"/>
              </a:ext>
            </a:extLst>
          </p:cNvPr>
          <p:cNvCxnSpPr>
            <a:cxnSpLocks/>
          </p:cNvCxnSpPr>
          <p:nvPr/>
        </p:nvCxnSpPr>
        <p:spPr>
          <a:xfrm flipV="1">
            <a:off x="10424122" y="29972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E925D39-ED01-401A-9F8D-93A8EC321F45}"/>
              </a:ext>
            </a:extLst>
          </p:cNvPr>
          <p:cNvCxnSpPr>
            <a:cxnSpLocks/>
          </p:cNvCxnSpPr>
          <p:nvPr/>
        </p:nvCxnSpPr>
        <p:spPr>
          <a:xfrm flipV="1">
            <a:off x="10435401" y="307595"/>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964C06E-781C-47AD-BB55-29579D594C32}"/>
              </a:ext>
            </a:extLst>
          </p:cNvPr>
          <p:cNvCxnSpPr>
            <a:cxnSpLocks/>
          </p:cNvCxnSpPr>
          <p:nvPr/>
        </p:nvCxnSpPr>
        <p:spPr>
          <a:xfrm>
            <a:off x="10307288" y="630573"/>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B38A9C2-4C8F-4DFD-B0E0-D9832D7ABB3B}"/>
              </a:ext>
            </a:extLst>
          </p:cNvPr>
          <p:cNvCxnSpPr>
            <a:cxnSpLocks/>
          </p:cNvCxnSpPr>
          <p:nvPr/>
        </p:nvCxnSpPr>
        <p:spPr>
          <a:xfrm>
            <a:off x="10435417" y="930711"/>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78AB5D7-05CC-4163-94ED-605DFD58741E}"/>
              </a:ext>
            </a:extLst>
          </p:cNvPr>
          <p:cNvCxnSpPr/>
          <p:nvPr/>
        </p:nvCxnSpPr>
        <p:spPr>
          <a:xfrm>
            <a:off x="9529689"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9025A4CD-AF32-47D6-B32B-C15F7F1DACF0}"/>
              </a:ext>
            </a:extLst>
          </p:cNvPr>
          <p:cNvSpPr/>
          <p:nvPr/>
        </p:nvSpPr>
        <p:spPr>
          <a:xfrm>
            <a:off x="9553942" y="1504430"/>
            <a:ext cx="2704700" cy="5940088"/>
          </a:xfrm>
          <a:prstGeom prst="rect">
            <a:avLst/>
          </a:prstGeom>
        </p:spPr>
        <p:txBody>
          <a:bodyPr wrap="square">
            <a:spAutoFit/>
          </a:bodyPr>
          <a:lstStyle/>
          <a:p>
            <a:r>
              <a:rPr lang="en-US" altLang="zh-CN" sz="2000" dirty="0"/>
              <a:t> intend</a:t>
            </a:r>
          </a:p>
          <a:p>
            <a:r>
              <a:rPr lang="en-US" altLang="zh-CN" sz="2000" dirty="0"/>
              <a:t> v. </a:t>
            </a:r>
            <a:r>
              <a:rPr lang="zh-CN" altLang="en-US" sz="2000" dirty="0"/>
              <a:t>打算</a:t>
            </a:r>
            <a:endParaRPr lang="en-US" altLang="zh-CN" sz="2000" dirty="0"/>
          </a:p>
          <a:p>
            <a:endParaRPr lang="en-US" altLang="zh-CN" sz="2000" dirty="0"/>
          </a:p>
          <a:p>
            <a:r>
              <a:rPr lang="en-US" altLang="zh-CN" sz="2000" dirty="0"/>
              <a:t> emigrate</a:t>
            </a:r>
          </a:p>
          <a:p>
            <a:r>
              <a:rPr lang="en-US" altLang="zh-CN" sz="2000" dirty="0"/>
              <a:t> v. </a:t>
            </a:r>
            <a:r>
              <a:rPr lang="zh-CN" altLang="en-US" sz="2000" dirty="0"/>
              <a:t>移民</a:t>
            </a:r>
            <a:endParaRPr lang="en-US" altLang="zh-CN" sz="2000" dirty="0"/>
          </a:p>
          <a:p>
            <a:endParaRPr lang="en-US" altLang="zh-CN" sz="2000" dirty="0"/>
          </a:p>
          <a:p>
            <a:r>
              <a:rPr lang="en-US" altLang="zh-CN" sz="2000" dirty="0"/>
              <a:t> obtain</a:t>
            </a:r>
          </a:p>
          <a:p>
            <a:r>
              <a:rPr lang="en-US" altLang="zh-CN" sz="2000" dirty="0"/>
              <a:t>  v. </a:t>
            </a:r>
            <a:r>
              <a:rPr lang="zh-CN" altLang="en-US" sz="2000" dirty="0"/>
              <a:t>获得，得到</a:t>
            </a:r>
            <a:endParaRPr lang="en-US" altLang="zh-CN" sz="2000" dirty="0"/>
          </a:p>
          <a:p>
            <a:r>
              <a:rPr lang="en-US" altLang="zh-CN" sz="2000" dirty="0"/>
              <a:t>  </a:t>
            </a:r>
          </a:p>
          <a:p>
            <a:r>
              <a:rPr lang="en-US" altLang="zh-CN" sz="2000" dirty="0"/>
              <a:t> capacity</a:t>
            </a:r>
          </a:p>
          <a:p>
            <a:r>
              <a:rPr lang="en-US" altLang="zh-CN" sz="2000" dirty="0"/>
              <a:t>  n. </a:t>
            </a:r>
            <a:r>
              <a:rPr lang="zh-CN" altLang="en-US" sz="2000" dirty="0"/>
              <a:t>身份，才能，容量</a:t>
            </a:r>
            <a:endParaRPr lang="en-US" altLang="zh-CN" sz="2000" dirty="0"/>
          </a:p>
          <a:p>
            <a:r>
              <a:rPr lang="en-US" altLang="zh-CN" sz="2000" dirty="0"/>
              <a:t>  </a:t>
            </a:r>
          </a:p>
          <a:p>
            <a:r>
              <a:rPr lang="en-US" altLang="zh-CN" sz="2000" dirty="0"/>
              <a:t>  diplomat</a:t>
            </a:r>
          </a:p>
          <a:p>
            <a:r>
              <a:rPr lang="en-US" altLang="zh-CN" sz="2000" dirty="0"/>
              <a:t>  n. </a:t>
            </a:r>
            <a:r>
              <a:rPr lang="zh-CN" altLang="en-US" sz="2000" dirty="0"/>
              <a:t>外交官</a:t>
            </a:r>
            <a:endParaRPr lang="en-US" altLang="zh-CN" sz="2000" dirty="0"/>
          </a:p>
          <a:p>
            <a:endParaRPr lang="en-US" altLang="zh-CN" sz="2000" dirty="0"/>
          </a:p>
          <a:p>
            <a:r>
              <a:rPr lang="en-US" altLang="zh-CN" sz="2000" dirty="0"/>
              <a:t>  category</a:t>
            </a:r>
          </a:p>
          <a:p>
            <a:r>
              <a:rPr lang="en-US" altLang="zh-CN" sz="2000" dirty="0"/>
              <a:t>  n. </a:t>
            </a:r>
            <a:r>
              <a:rPr lang="zh-CN" altLang="en-US" sz="2000" dirty="0"/>
              <a:t>类别</a:t>
            </a:r>
            <a:endParaRPr lang="en-US" altLang="zh-CN" sz="2000" dirty="0"/>
          </a:p>
          <a:p>
            <a:r>
              <a:rPr lang="en-US" altLang="zh-CN" sz="2000" dirty="0"/>
              <a:t> </a:t>
            </a:r>
          </a:p>
          <a:p>
            <a:r>
              <a:rPr lang="en-US" altLang="zh-CN" sz="2000" dirty="0"/>
              <a:t> </a:t>
            </a:r>
            <a:endParaRPr lang="zh-CN" altLang="en-US" sz="2000" dirty="0"/>
          </a:p>
        </p:txBody>
      </p:sp>
      <p:sp>
        <p:nvSpPr>
          <p:cNvPr id="5" name="矩形 4">
            <a:extLst>
              <a:ext uri="{FF2B5EF4-FFF2-40B4-BE49-F238E27FC236}">
                <a16:creationId xmlns:a16="http://schemas.microsoft.com/office/drawing/2014/main" id="{E5C22484-738B-4B5F-BAEF-E69206B98042}"/>
              </a:ext>
            </a:extLst>
          </p:cNvPr>
          <p:cNvSpPr/>
          <p:nvPr/>
        </p:nvSpPr>
        <p:spPr>
          <a:xfrm>
            <a:off x="1836590" y="1153636"/>
            <a:ext cx="7679226" cy="954107"/>
          </a:xfrm>
          <a:prstGeom prst="rect">
            <a:avLst/>
          </a:prstGeom>
        </p:spPr>
        <p:txBody>
          <a:bodyPr wrap="square">
            <a:spAutoFit/>
          </a:bodyPr>
          <a:lstStyle/>
          <a:p>
            <a:pPr lvl="0"/>
            <a:r>
              <a:rPr lang="en-US" altLang="zh-CN" sz="2800" dirty="0">
                <a:solidFill>
                  <a:prstClr val="black"/>
                </a:solidFill>
              </a:rPr>
              <a:t>They are not international visitors!									——by WTO</a:t>
            </a:r>
          </a:p>
        </p:txBody>
      </p:sp>
    </p:spTree>
    <p:extLst>
      <p:ext uri="{BB962C8B-B14F-4D97-AF65-F5344CB8AC3E}">
        <p14:creationId xmlns:p14="http://schemas.microsoft.com/office/powerpoint/2010/main" val="186695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095991" cy="1231106"/>
          </a:xfrm>
          <a:prstGeom prst="rect">
            <a:avLst/>
          </a:prstGeom>
          <a:noFill/>
        </p:spPr>
        <p:txBody>
          <a:bodyPr wrap="square" rtlCol="0">
            <a:spAutoFit/>
          </a:bodyPr>
          <a:lstStyle/>
          <a:p>
            <a:r>
              <a:rPr lang="en-US" altLang="zh-CN" sz="3600" dirty="0"/>
              <a:t>2.4.1 International Travel	</a:t>
            </a:r>
          </a:p>
          <a:p>
            <a:r>
              <a:rPr lang="zh-CN" altLang="en-US" sz="2000" dirty="0"/>
              <a:t>国际旅行</a:t>
            </a:r>
          </a:p>
          <a:p>
            <a:endParaRPr lang="zh-CN" altLang="en-US" dirty="0"/>
          </a:p>
        </p:txBody>
      </p:sp>
      <p:sp>
        <p:nvSpPr>
          <p:cNvPr id="3" name="矩形 2"/>
          <p:cNvSpPr/>
          <p:nvPr/>
        </p:nvSpPr>
        <p:spPr>
          <a:xfrm>
            <a:off x="653821" y="1824410"/>
            <a:ext cx="8262823" cy="2369880"/>
          </a:xfrm>
          <a:prstGeom prst="rect">
            <a:avLst/>
          </a:prstGeom>
        </p:spPr>
        <p:txBody>
          <a:bodyPr wrap="square">
            <a:spAutoFit/>
          </a:bodyPr>
          <a:lstStyle/>
          <a:p>
            <a:endParaRPr lang="zh-CN" altLang="zh-CN" sz="2800" dirty="0"/>
          </a:p>
          <a:p>
            <a:r>
              <a:rPr lang="en-US" altLang="zh-CN" sz="2400" dirty="0"/>
              <a:t>(4) A refugee, nomad, or border worker;</a:t>
            </a:r>
          </a:p>
          <a:p>
            <a:pPr lvl="1"/>
            <a:r>
              <a:rPr lang="zh-CN" altLang="en-US" sz="2400" dirty="0"/>
              <a:t>避难者、游牧民族或边境工作者</a:t>
            </a:r>
            <a:endParaRPr lang="en-US" altLang="zh-CN" sz="2400" dirty="0"/>
          </a:p>
          <a:p>
            <a:pPr lvl="1"/>
            <a:endParaRPr lang="zh-CN" altLang="zh-CN" sz="2400" dirty="0"/>
          </a:p>
          <a:p>
            <a:r>
              <a:rPr lang="en-US" altLang="zh-CN" sz="2400" dirty="0"/>
              <a:t>(5) Going to stay for more than one year.</a:t>
            </a:r>
          </a:p>
          <a:p>
            <a:pPr lvl="1"/>
            <a:r>
              <a:rPr lang="zh-CN" altLang="en-US" sz="2400" dirty="0"/>
              <a:t>打算逗留一年以上</a:t>
            </a:r>
            <a:endParaRPr lang="en-US" altLang="zh-CN" sz="2400" dirty="0"/>
          </a:p>
        </p:txBody>
      </p:sp>
      <p:sp>
        <p:nvSpPr>
          <p:cNvPr id="19" name="矩形 18">
            <a:extLst>
              <a:ext uri="{FF2B5EF4-FFF2-40B4-BE49-F238E27FC236}">
                <a16:creationId xmlns:a16="http://schemas.microsoft.com/office/drawing/2014/main" id="{628220D5-776A-49A6-ABA1-20DF98CF5F08}"/>
              </a:ext>
            </a:extLst>
          </p:cNvPr>
          <p:cNvSpPr/>
          <p:nvPr/>
        </p:nvSpPr>
        <p:spPr>
          <a:xfrm>
            <a:off x="9044307" y="435715"/>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20" name="矩形 19">
            <a:extLst>
              <a:ext uri="{FF2B5EF4-FFF2-40B4-BE49-F238E27FC236}">
                <a16:creationId xmlns:a16="http://schemas.microsoft.com/office/drawing/2014/main" id="{9B3D2451-EA6F-4D5E-855F-5B995ACF0918}"/>
              </a:ext>
            </a:extLst>
          </p:cNvPr>
          <p:cNvSpPr/>
          <p:nvPr/>
        </p:nvSpPr>
        <p:spPr>
          <a:xfrm>
            <a:off x="10673879" y="86800"/>
            <a:ext cx="1376471"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国际旅行</a:t>
            </a:r>
            <a:endParaRPr lang="zh-CN" altLang="en-US" sz="1400" dirty="0"/>
          </a:p>
        </p:txBody>
      </p:sp>
      <p:sp>
        <p:nvSpPr>
          <p:cNvPr id="21" name="矩形 20">
            <a:extLst>
              <a:ext uri="{FF2B5EF4-FFF2-40B4-BE49-F238E27FC236}">
                <a16:creationId xmlns:a16="http://schemas.microsoft.com/office/drawing/2014/main" id="{57CB7C2F-6EE2-4FE0-92B3-4C313945CD39}"/>
              </a:ext>
            </a:extLst>
          </p:cNvPr>
          <p:cNvSpPr/>
          <p:nvPr/>
        </p:nvSpPr>
        <p:spPr>
          <a:xfrm>
            <a:off x="10673873" y="724021"/>
            <a:ext cx="1376482"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国内旅行</a:t>
            </a:r>
          </a:p>
        </p:txBody>
      </p:sp>
      <p:cxnSp>
        <p:nvCxnSpPr>
          <p:cNvPr id="23" name="直接连接符 22">
            <a:extLst>
              <a:ext uri="{FF2B5EF4-FFF2-40B4-BE49-F238E27FC236}">
                <a16:creationId xmlns:a16="http://schemas.microsoft.com/office/drawing/2014/main" id="{E9754F0D-442D-4CC7-BB89-CF14C7C8480F}"/>
              </a:ext>
            </a:extLst>
          </p:cNvPr>
          <p:cNvCxnSpPr>
            <a:cxnSpLocks/>
          </p:cNvCxnSpPr>
          <p:nvPr/>
        </p:nvCxnSpPr>
        <p:spPr>
          <a:xfrm flipV="1">
            <a:off x="10424122" y="29972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E925D39-ED01-401A-9F8D-93A8EC321F45}"/>
              </a:ext>
            </a:extLst>
          </p:cNvPr>
          <p:cNvCxnSpPr>
            <a:cxnSpLocks/>
          </p:cNvCxnSpPr>
          <p:nvPr/>
        </p:nvCxnSpPr>
        <p:spPr>
          <a:xfrm flipV="1">
            <a:off x="10435401" y="307595"/>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964C06E-781C-47AD-BB55-29579D594C32}"/>
              </a:ext>
            </a:extLst>
          </p:cNvPr>
          <p:cNvCxnSpPr>
            <a:cxnSpLocks/>
          </p:cNvCxnSpPr>
          <p:nvPr/>
        </p:nvCxnSpPr>
        <p:spPr>
          <a:xfrm>
            <a:off x="10307288" y="630573"/>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B38A9C2-4C8F-4DFD-B0E0-D9832D7ABB3B}"/>
              </a:ext>
            </a:extLst>
          </p:cNvPr>
          <p:cNvCxnSpPr>
            <a:cxnSpLocks/>
          </p:cNvCxnSpPr>
          <p:nvPr/>
        </p:nvCxnSpPr>
        <p:spPr>
          <a:xfrm>
            <a:off x="10435417" y="930711"/>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78AB5D7-05CC-4163-94ED-605DFD58741E}"/>
              </a:ext>
            </a:extLst>
          </p:cNvPr>
          <p:cNvCxnSpPr/>
          <p:nvPr/>
        </p:nvCxnSpPr>
        <p:spPr>
          <a:xfrm>
            <a:off x="9529689"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9025A4CD-AF32-47D6-B32B-C15F7F1DACF0}"/>
              </a:ext>
            </a:extLst>
          </p:cNvPr>
          <p:cNvSpPr/>
          <p:nvPr/>
        </p:nvSpPr>
        <p:spPr>
          <a:xfrm>
            <a:off x="9670158" y="1927511"/>
            <a:ext cx="2704700" cy="3539430"/>
          </a:xfrm>
          <a:prstGeom prst="rect">
            <a:avLst/>
          </a:prstGeom>
        </p:spPr>
        <p:txBody>
          <a:bodyPr wrap="square">
            <a:spAutoFit/>
          </a:bodyPr>
          <a:lstStyle/>
          <a:p>
            <a:r>
              <a:rPr lang="en-US" altLang="zh-CN" sz="2000" dirty="0"/>
              <a:t>  </a:t>
            </a:r>
          </a:p>
          <a:p>
            <a:r>
              <a:rPr lang="en-US" altLang="zh-CN" sz="2000" dirty="0"/>
              <a:t> refugee</a:t>
            </a:r>
          </a:p>
          <a:p>
            <a:r>
              <a:rPr lang="en-US" altLang="zh-CN" sz="2000" dirty="0"/>
              <a:t>  n. </a:t>
            </a:r>
            <a:r>
              <a:rPr lang="zh-CN" altLang="en-US" sz="2000" dirty="0"/>
              <a:t>避难者，难民</a:t>
            </a:r>
            <a:endParaRPr lang="en-US" altLang="zh-CN" sz="2000" dirty="0"/>
          </a:p>
          <a:p>
            <a:r>
              <a:rPr lang="en-US" altLang="zh-CN" sz="2000" dirty="0"/>
              <a:t>  </a:t>
            </a:r>
          </a:p>
          <a:p>
            <a:r>
              <a:rPr lang="en-US" altLang="zh-CN" sz="2000" dirty="0"/>
              <a:t>  nomad</a:t>
            </a:r>
          </a:p>
          <a:p>
            <a:r>
              <a:rPr lang="en-US" altLang="zh-CN" sz="2000" dirty="0"/>
              <a:t>  n. </a:t>
            </a:r>
            <a:r>
              <a:rPr lang="zh-CN" altLang="en-US" sz="2000" dirty="0"/>
              <a:t>流浪汉，游牧民</a:t>
            </a:r>
            <a:endParaRPr lang="en-US" altLang="zh-CN" sz="2000" dirty="0"/>
          </a:p>
          <a:p>
            <a:endParaRPr lang="en-US" altLang="zh-CN" sz="2000" dirty="0"/>
          </a:p>
          <a:p>
            <a:r>
              <a:rPr lang="en-US" altLang="zh-CN" sz="2000" dirty="0"/>
              <a:t> border</a:t>
            </a:r>
          </a:p>
          <a:p>
            <a:r>
              <a:rPr lang="en-US" altLang="zh-CN" sz="2000" dirty="0"/>
              <a:t>  n. </a:t>
            </a:r>
            <a:r>
              <a:rPr lang="zh-CN" altLang="en-US" sz="2000" dirty="0"/>
              <a:t>边境</a:t>
            </a:r>
            <a:endParaRPr lang="en-US" altLang="zh-CN" sz="2000" dirty="0"/>
          </a:p>
          <a:p>
            <a:r>
              <a:rPr lang="en-US" altLang="zh-CN" sz="2000" dirty="0"/>
              <a:t> </a:t>
            </a:r>
          </a:p>
          <a:p>
            <a:r>
              <a:rPr lang="en-US" altLang="zh-CN" sz="2000" dirty="0"/>
              <a:t> </a:t>
            </a:r>
            <a:endParaRPr lang="zh-CN" altLang="en-US" sz="2000" dirty="0"/>
          </a:p>
        </p:txBody>
      </p:sp>
      <p:sp>
        <p:nvSpPr>
          <p:cNvPr id="5" name="矩形 4">
            <a:extLst>
              <a:ext uri="{FF2B5EF4-FFF2-40B4-BE49-F238E27FC236}">
                <a16:creationId xmlns:a16="http://schemas.microsoft.com/office/drawing/2014/main" id="{E5C22484-738B-4B5F-BAEF-E69206B98042}"/>
              </a:ext>
            </a:extLst>
          </p:cNvPr>
          <p:cNvSpPr/>
          <p:nvPr/>
        </p:nvSpPr>
        <p:spPr>
          <a:xfrm>
            <a:off x="1836590" y="1153636"/>
            <a:ext cx="7679226" cy="954107"/>
          </a:xfrm>
          <a:prstGeom prst="rect">
            <a:avLst/>
          </a:prstGeom>
        </p:spPr>
        <p:txBody>
          <a:bodyPr wrap="square">
            <a:spAutoFit/>
          </a:bodyPr>
          <a:lstStyle/>
          <a:p>
            <a:pPr lvl="0"/>
            <a:r>
              <a:rPr lang="en-US" altLang="zh-CN" sz="2800" dirty="0">
                <a:solidFill>
                  <a:prstClr val="black"/>
                </a:solidFill>
              </a:rPr>
              <a:t>They are not international visitors!									——by WTO</a:t>
            </a:r>
          </a:p>
        </p:txBody>
      </p:sp>
    </p:spTree>
    <p:extLst>
      <p:ext uri="{BB962C8B-B14F-4D97-AF65-F5344CB8AC3E}">
        <p14:creationId xmlns:p14="http://schemas.microsoft.com/office/powerpoint/2010/main" val="312107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095991" cy="1231106"/>
          </a:xfrm>
          <a:prstGeom prst="rect">
            <a:avLst/>
          </a:prstGeom>
          <a:noFill/>
        </p:spPr>
        <p:txBody>
          <a:bodyPr wrap="square" rtlCol="0">
            <a:spAutoFit/>
          </a:bodyPr>
          <a:lstStyle/>
          <a:p>
            <a:r>
              <a:rPr lang="en-US" altLang="zh-CN" sz="3600" dirty="0"/>
              <a:t>2.4.1 International Travel	</a:t>
            </a:r>
          </a:p>
          <a:p>
            <a:r>
              <a:rPr lang="zh-CN" altLang="en-US" sz="2000" dirty="0"/>
              <a:t>国际旅行</a:t>
            </a:r>
          </a:p>
          <a:p>
            <a:endParaRPr lang="zh-CN" altLang="en-US" dirty="0"/>
          </a:p>
        </p:txBody>
      </p:sp>
      <p:sp>
        <p:nvSpPr>
          <p:cNvPr id="3" name="矩形 2"/>
          <p:cNvSpPr/>
          <p:nvPr/>
        </p:nvSpPr>
        <p:spPr>
          <a:xfrm>
            <a:off x="431440" y="1927511"/>
            <a:ext cx="8835390" cy="3847207"/>
          </a:xfrm>
          <a:prstGeom prst="rect">
            <a:avLst/>
          </a:prstGeom>
        </p:spPr>
        <p:txBody>
          <a:bodyPr wrap="square">
            <a:spAutoFit/>
          </a:bodyPr>
          <a:lstStyle/>
          <a:p>
            <a:endParaRPr lang="zh-CN" altLang="zh-CN" sz="2800" dirty="0"/>
          </a:p>
          <a:p>
            <a:r>
              <a:rPr lang="en-US" altLang="zh-CN" sz="2400" dirty="0"/>
              <a:t>(1) Visiting for purposes of recreation, medical treatment, religious observances, family matters, sporting events, conferences, study, or transit to another country;</a:t>
            </a:r>
          </a:p>
          <a:p>
            <a:pPr lvl="1"/>
            <a:r>
              <a:rPr lang="zh-CN" altLang="en-US" sz="2400" dirty="0"/>
              <a:t>为了消遣、治病、宗教仪式、家庭事务、体育比赛、开会、学习或者过境到另一国</a:t>
            </a:r>
            <a:endParaRPr lang="en-US" altLang="zh-CN" sz="2400" dirty="0"/>
          </a:p>
          <a:p>
            <a:pPr lvl="1"/>
            <a:endParaRPr lang="zh-CN" altLang="zh-CN" sz="2400" dirty="0"/>
          </a:p>
          <a:p>
            <a:r>
              <a:rPr lang="en-US" altLang="zh-CN" sz="2400" dirty="0"/>
              <a:t>(2) A crew member of a foreign vessel or aircraft stopped in the country on a lay- over;</a:t>
            </a:r>
            <a:endParaRPr lang="zh-CN" altLang="zh-CN" sz="2400" dirty="0"/>
          </a:p>
          <a:p>
            <a:pPr lvl="1"/>
            <a:r>
              <a:rPr lang="zh-CN" altLang="en-US" sz="2400" dirty="0"/>
              <a:t>作短暂停留的外国船只或飞机的机组人员</a:t>
            </a:r>
            <a:endParaRPr lang="en-US" altLang="zh-CN" sz="2400" dirty="0"/>
          </a:p>
        </p:txBody>
      </p:sp>
      <p:sp>
        <p:nvSpPr>
          <p:cNvPr id="19" name="矩形 18">
            <a:extLst>
              <a:ext uri="{FF2B5EF4-FFF2-40B4-BE49-F238E27FC236}">
                <a16:creationId xmlns:a16="http://schemas.microsoft.com/office/drawing/2014/main" id="{628220D5-776A-49A6-ABA1-20DF98CF5F08}"/>
              </a:ext>
            </a:extLst>
          </p:cNvPr>
          <p:cNvSpPr/>
          <p:nvPr/>
        </p:nvSpPr>
        <p:spPr>
          <a:xfrm>
            <a:off x="9044307" y="435715"/>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20" name="矩形 19">
            <a:extLst>
              <a:ext uri="{FF2B5EF4-FFF2-40B4-BE49-F238E27FC236}">
                <a16:creationId xmlns:a16="http://schemas.microsoft.com/office/drawing/2014/main" id="{9B3D2451-EA6F-4D5E-855F-5B995ACF0918}"/>
              </a:ext>
            </a:extLst>
          </p:cNvPr>
          <p:cNvSpPr/>
          <p:nvPr/>
        </p:nvSpPr>
        <p:spPr>
          <a:xfrm>
            <a:off x="10673879" y="86800"/>
            <a:ext cx="1376471"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国际旅行</a:t>
            </a:r>
            <a:endParaRPr lang="zh-CN" altLang="en-US" sz="1400" dirty="0"/>
          </a:p>
        </p:txBody>
      </p:sp>
      <p:sp>
        <p:nvSpPr>
          <p:cNvPr id="21" name="矩形 20">
            <a:extLst>
              <a:ext uri="{FF2B5EF4-FFF2-40B4-BE49-F238E27FC236}">
                <a16:creationId xmlns:a16="http://schemas.microsoft.com/office/drawing/2014/main" id="{57CB7C2F-6EE2-4FE0-92B3-4C313945CD39}"/>
              </a:ext>
            </a:extLst>
          </p:cNvPr>
          <p:cNvSpPr/>
          <p:nvPr/>
        </p:nvSpPr>
        <p:spPr>
          <a:xfrm>
            <a:off x="10673873" y="724021"/>
            <a:ext cx="1376482"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国内旅行</a:t>
            </a:r>
          </a:p>
        </p:txBody>
      </p:sp>
      <p:cxnSp>
        <p:nvCxnSpPr>
          <p:cNvPr id="23" name="直接连接符 22">
            <a:extLst>
              <a:ext uri="{FF2B5EF4-FFF2-40B4-BE49-F238E27FC236}">
                <a16:creationId xmlns:a16="http://schemas.microsoft.com/office/drawing/2014/main" id="{E9754F0D-442D-4CC7-BB89-CF14C7C8480F}"/>
              </a:ext>
            </a:extLst>
          </p:cNvPr>
          <p:cNvCxnSpPr>
            <a:cxnSpLocks/>
          </p:cNvCxnSpPr>
          <p:nvPr/>
        </p:nvCxnSpPr>
        <p:spPr>
          <a:xfrm flipV="1">
            <a:off x="10424122" y="29972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E925D39-ED01-401A-9F8D-93A8EC321F45}"/>
              </a:ext>
            </a:extLst>
          </p:cNvPr>
          <p:cNvCxnSpPr>
            <a:cxnSpLocks/>
          </p:cNvCxnSpPr>
          <p:nvPr/>
        </p:nvCxnSpPr>
        <p:spPr>
          <a:xfrm flipV="1">
            <a:off x="10435401" y="307595"/>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964C06E-781C-47AD-BB55-29579D594C32}"/>
              </a:ext>
            </a:extLst>
          </p:cNvPr>
          <p:cNvCxnSpPr>
            <a:cxnSpLocks/>
          </p:cNvCxnSpPr>
          <p:nvPr/>
        </p:nvCxnSpPr>
        <p:spPr>
          <a:xfrm>
            <a:off x="10307288" y="630573"/>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B38A9C2-4C8F-4DFD-B0E0-D9832D7ABB3B}"/>
              </a:ext>
            </a:extLst>
          </p:cNvPr>
          <p:cNvCxnSpPr>
            <a:cxnSpLocks/>
          </p:cNvCxnSpPr>
          <p:nvPr/>
        </p:nvCxnSpPr>
        <p:spPr>
          <a:xfrm>
            <a:off x="10435417" y="930711"/>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78AB5D7-05CC-4163-94ED-605DFD58741E}"/>
              </a:ext>
            </a:extLst>
          </p:cNvPr>
          <p:cNvCxnSpPr/>
          <p:nvPr/>
        </p:nvCxnSpPr>
        <p:spPr>
          <a:xfrm>
            <a:off x="9529689"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9025A4CD-AF32-47D6-B32B-C15F7F1DACF0}"/>
              </a:ext>
            </a:extLst>
          </p:cNvPr>
          <p:cNvSpPr/>
          <p:nvPr/>
        </p:nvSpPr>
        <p:spPr>
          <a:xfrm>
            <a:off x="9646770" y="1630689"/>
            <a:ext cx="2704700" cy="5016758"/>
          </a:xfrm>
          <a:prstGeom prst="rect">
            <a:avLst/>
          </a:prstGeom>
        </p:spPr>
        <p:txBody>
          <a:bodyPr wrap="square">
            <a:spAutoFit/>
          </a:bodyPr>
          <a:lstStyle/>
          <a:p>
            <a:r>
              <a:rPr lang="en-US" altLang="zh-CN" sz="2000" dirty="0"/>
              <a:t>  </a:t>
            </a:r>
          </a:p>
          <a:p>
            <a:r>
              <a:rPr lang="en-US" altLang="zh-CN" sz="2000" dirty="0"/>
              <a:t> recreation</a:t>
            </a:r>
          </a:p>
          <a:p>
            <a:r>
              <a:rPr lang="en-US" altLang="zh-CN" sz="2000" dirty="0"/>
              <a:t>  n. </a:t>
            </a:r>
            <a:r>
              <a:rPr lang="zh-CN" altLang="en-US" sz="2000" dirty="0"/>
              <a:t>娱乐，消遣</a:t>
            </a:r>
            <a:endParaRPr lang="en-US" altLang="zh-CN" sz="2000" dirty="0"/>
          </a:p>
          <a:p>
            <a:r>
              <a:rPr lang="en-US" altLang="zh-CN" sz="2000" dirty="0"/>
              <a:t>  </a:t>
            </a:r>
          </a:p>
          <a:p>
            <a:r>
              <a:rPr lang="en-US" altLang="zh-CN" sz="2000" dirty="0"/>
              <a:t> medical treatment</a:t>
            </a:r>
          </a:p>
          <a:p>
            <a:r>
              <a:rPr lang="zh-CN" altLang="en-US" sz="2000" dirty="0"/>
              <a:t>  治疗</a:t>
            </a:r>
            <a:endParaRPr lang="en-US" altLang="zh-CN" sz="2000" dirty="0"/>
          </a:p>
          <a:p>
            <a:endParaRPr lang="en-US" altLang="zh-CN" sz="2000" dirty="0"/>
          </a:p>
          <a:p>
            <a:r>
              <a:rPr lang="en-US" altLang="zh-CN" sz="2000" dirty="0"/>
              <a:t> religious observance</a:t>
            </a:r>
          </a:p>
          <a:p>
            <a:r>
              <a:rPr lang="en-US" altLang="zh-CN" sz="2000" dirty="0"/>
              <a:t>  </a:t>
            </a:r>
            <a:r>
              <a:rPr lang="zh-CN" altLang="en-US" sz="2000" dirty="0"/>
              <a:t>宗教的仪式</a:t>
            </a:r>
            <a:endParaRPr lang="en-US" altLang="zh-CN" sz="2000" dirty="0"/>
          </a:p>
          <a:p>
            <a:r>
              <a:rPr lang="en-US" altLang="zh-CN" sz="2000" dirty="0"/>
              <a:t> </a:t>
            </a:r>
          </a:p>
          <a:p>
            <a:r>
              <a:rPr lang="en-US" altLang="zh-CN" sz="2000" dirty="0"/>
              <a:t> transit</a:t>
            </a:r>
          </a:p>
          <a:p>
            <a:r>
              <a:rPr lang="en-US" altLang="zh-CN" sz="2000" dirty="0"/>
              <a:t>  v. </a:t>
            </a:r>
            <a:r>
              <a:rPr lang="zh-CN" altLang="en-US" sz="2000" dirty="0"/>
              <a:t>经过</a:t>
            </a:r>
            <a:endParaRPr lang="en-US" altLang="zh-CN" sz="2000" dirty="0"/>
          </a:p>
          <a:p>
            <a:endParaRPr lang="en-US" altLang="zh-CN" sz="2000" dirty="0"/>
          </a:p>
          <a:p>
            <a:r>
              <a:rPr lang="en-US" altLang="zh-CN" sz="2000" dirty="0"/>
              <a:t> vessel</a:t>
            </a:r>
          </a:p>
          <a:p>
            <a:r>
              <a:rPr lang="en-US" altLang="zh-CN" sz="2000" dirty="0"/>
              <a:t>  n. </a:t>
            </a:r>
            <a:r>
              <a:rPr lang="zh-CN" altLang="en-US" sz="2000" dirty="0"/>
              <a:t>船只</a:t>
            </a:r>
            <a:endParaRPr lang="en-US" altLang="zh-CN" sz="2000" dirty="0"/>
          </a:p>
          <a:p>
            <a:r>
              <a:rPr lang="en-US" altLang="zh-CN" sz="2000" dirty="0"/>
              <a:t> </a:t>
            </a:r>
            <a:endParaRPr lang="zh-CN" altLang="en-US" sz="2000" dirty="0"/>
          </a:p>
        </p:txBody>
      </p:sp>
      <p:sp>
        <p:nvSpPr>
          <p:cNvPr id="5" name="矩形 4">
            <a:extLst>
              <a:ext uri="{FF2B5EF4-FFF2-40B4-BE49-F238E27FC236}">
                <a16:creationId xmlns:a16="http://schemas.microsoft.com/office/drawing/2014/main" id="{E5C22484-738B-4B5F-BAEF-E69206B98042}"/>
              </a:ext>
            </a:extLst>
          </p:cNvPr>
          <p:cNvSpPr/>
          <p:nvPr/>
        </p:nvSpPr>
        <p:spPr>
          <a:xfrm>
            <a:off x="1836590" y="1153636"/>
            <a:ext cx="7679226" cy="954107"/>
          </a:xfrm>
          <a:prstGeom prst="rect">
            <a:avLst/>
          </a:prstGeom>
        </p:spPr>
        <p:txBody>
          <a:bodyPr wrap="square">
            <a:spAutoFit/>
          </a:bodyPr>
          <a:lstStyle/>
          <a:p>
            <a:pPr lvl="0"/>
            <a:r>
              <a:rPr lang="en-US" altLang="zh-CN" sz="2800" dirty="0">
                <a:solidFill>
                  <a:prstClr val="black"/>
                </a:solidFill>
              </a:rPr>
              <a:t>They may be international visitors!									——by WTO</a:t>
            </a:r>
          </a:p>
        </p:txBody>
      </p:sp>
    </p:spTree>
    <p:extLst>
      <p:ext uri="{BB962C8B-B14F-4D97-AF65-F5344CB8AC3E}">
        <p14:creationId xmlns:p14="http://schemas.microsoft.com/office/powerpoint/2010/main" val="317295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095991" cy="1231106"/>
          </a:xfrm>
          <a:prstGeom prst="rect">
            <a:avLst/>
          </a:prstGeom>
          <a:noFill/>
        </p:spPr>
        <p:txBody>
          <a:bodyPr wrap="square" rtlCol="0">
            <a:spAutoFit/>
          </a:bodyPr>
          <a:lstStyle/>
          <a:p>
            <a:r>
              <a:rPr lang="en-US" altLang="zh-CN" sz="3600" dirty="0"/>
              <a:t>2.4.1 International Travel	</a:t>
            </a:r>
          </a:p>
          <a:p>
            <a:r>
              <a:rPr lang="zh-CN" altLang="en-US" sz="2000" dirty="0"/>
              <a:t>国际旅行</a:t>
            </a:r>
          </a:p>
          <a:p>
            <a:endParaRPr lang="zh-CN" altLang="en-US" dirty="0"/>
          </a:p>
        </p:txBody>
      </p:sp>
      <p:sp>
        <p:nvSpPr>
          <p:cNvPr id="3" name="矩形 2"/>
          <p:cNvSpPr/>
          <p:nvPr/>
        </p:nvSpPr>
        <p:spPr>
          <a:xfrm>
            <a:off x="308610" y="1811333"/>
            <a:ext cx="9296504" cy="3847207"/>
          </a:xfrm>
          <a:prstGeom prst="rect">
            <a:avLst/>
          </a:prstGeom>
        </p:spPr>
        <p:txBody>
          <a:bodyPr wrap="square">
            <a:spAutoFit/>
          </a:bodyPr>
          <a:lstStyle/>
          <a:p>
            <a:endParaRPr lang="zh-CN" altLang="zh-CN" sz="2800" dirty="0"/>
          </a:p>
          <a:p>
            <a:r>
              <a:rPr lang="en-US" altLang="zh-CN" sz="2400" dirty="0"/>
              <a:t>(3) A foreign commercial or business traveler staying for less than one year, including technicians arriving to install machinery or equipment;</a:t>
            </a:r>
            <a:endParaRPr lang="zh-CN" altLang="zh-CN" sz="2400" dirty="0"/>
          </a:p>
          <a:p>
            <a:pPr lvl="1"/>
            <a:r>
              <a:rPr lang="zh-CN" altLang="en-US" sz="2400" dirty="0"/>
              <a:t>外国商务旅行者，逗留时间不超过一年，包括为安装机器或设备而来的技术人员</a:t>
            </a:r>
            <a:endParaRPr lang="en-US" altLang="zh-CN" sz="2400" dirty="0"/>
          </a:p>
          <a:p>
            <a:pPr lvl="1"/>
            <a:r>
              <a:rPr lang="en-US" altLang="zh-CN" sz="2400" dirty="0"/>
              <a:t> </a:t>
            </a:r>
          </a:p>
          <a:p>
            <a:r>
              <a:rPr lang="en-US" altLang="zh-CN" sz="2400" dirty="0"/>
              <a:t>(4) An employee of international bodies on a mission lasting less than one year, or a national returning home for a temporary visit.</a:t>
            </a:r>
          </a:p>
          <a:p>
            <a:pPr lvl="1"/>
            <a:r>
              <a:rPr lang="zh-CN" altLang="en-US" sz="2400" dirty="0"/>
              <a:t>国际机构工作人员，因为工作需要逗留时间不超过一年，或定居国外的侨民归国做临时访问</a:t>
            </a:r>
            <a:endParaRPr lang="en-US" altLang="zh-CN" sz="2400" dirty="0"/>
          </a:p>
        </p:txBody>
      </p:sp>
      <p:sp>
        <p:nvSpPr>
          <p:cNvPr id="19" name="矩形 18">
            <a:extLst>
              <a:ext uri="{FF2B5EF4-FFF2-40B4-BE49-F238E27FC236}">
                <a16:creationId xmlns:a16="http://schemas.microsoft.com/office/drawing/2014/main" id="{628220D5-776A-49A6-ABA1-20DF98CF5F08}"/>
              </a:ext>
            </a:extLst>
          </p:cNvPr>
          <p:cNvSpPr/>
          <p:nvPr/>
        </p:nvSpPr>
        <p:spPr>
          <a:xfrm>
            <a:off x="9044307" y="435715"/>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20" name="矩形 19">
            <a:extLst>
              <a:ext uri="{FF2B5EF4-FFF2-40B4-BE49-F238E27FC236}">
                <a16:creationId xmlns:a16="http://schemas.microsoft.com/office/drawing/2014/main" id="{9B3D2451-EA6F-4D5E-855F-5B995ACF0918}"/>
              </a:ext>
            </a:extLst>
          </p:cNvPr>
          <p:cNvSpPr/>
          <p:nvPr/>
        </p:nvSpPr>
        <p:spPr>
          <a:xfrm>
            <a:off x="10673879" y="86800"/>
            <a:ext cx="1376471"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国际旅行</a:t>
            </a:r>
            <a:endParaRPr lang="zh-CN" altLang="en-US" sz="1400" dirty="0"/>
          </a:p>
        </p:txBody>
      </p:sp>
      <p:sp>
        <p:nvSpPr>
          <p:cNvPr id="21" name="矩形 20">
            <a:extLst>
              <a:ext uri="{FF2B5EF4-FFF2-40B4-BE49-F238E27FC236}">
                <a16:creationId xmlns:a16="http://schemas.microsoft.com/office/drawing/2014/main" id="{57CB7C2F-6EE2-4FE0-92B3-4C313945CD39}"/>
              </a:ext>
            </a:extLst>
          </p:cNvPr>
          <p:cNvSpPr/>
          <p:nvPr/>
        </p:nvSpPr>
        <p:spPr>
          <a:xfrm>
            <a:off x="10673873" y="724021"/>
            <a:ext cx="1376482"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国内旅行</a:t>
            </a:r>
          </a:p>
        </p:txBody>
      </p:sp>
      <p:cxnSp>
        <p:nvCxnSpPr>
          <p:cNvPr id="23" name="直接连接符 22">
            <a:extLst>
              <a:ext uri="{FF2B5EF4-FFF2-40B4-BE49-F238E27FC236}">
                <a16:creationId xmlns:a16="http://schemas.microsoft.com/office/drawing/2014/main" id="{E9754F0D-442D-4CC7-BB89-CF14C7C8480F}"/>
              </a:ext>
            </a:extLst>
          </p:cNvPr>
          <p:cNvCxnSpPr>
            <a:cxnSpLocks/>
          </p:cNvCxnSpPr>
          <p:nvPr/>
        </p:nvCxnSpPr>
        <p:spPr>
          <a:xfrm flipV="1">
            <a:off x="10424122" y="29972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E925D39-ED01-401A-9F8D-93A8EC321F45}"/>
              </a:ext>
            </a:extLst>
          </p:cNvPr>
          <p:cNvCxnSpPr>
            <a:cxnSpLocks/>
          </p:cNvCxnSpPr>
          <p:nvPr/>
        </p:nvCxnSpPr>
        <p:spPr>
          <a:xfrm flipV="1">
            <a:off x="10435401" y="307595"/>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964C06E-781C-47AD-BB55-29579D594C32}"/>
              </a:ext>
            </a:extLst>
          </p:cNvPr>
          <p:cNvCxnSpPr>
            <a:cxnSpLocks/>
          </p:cNvCxnSpPr>
          <p:nvPr/>
        </p:nvCxnSpPr>
        <p:spPr>
          <a:xfrm>
            <a:off x="10307288" y="630573"/>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B38A9C2-4C8F-4DFD-B0E0-D9832D7ABB3B}"/>
              </a:ext>
            </a:extLst>
          </p:cNvPr>
          <p:cNvCxnSpPr>
            <a:cxnSpLocks/>
          </p:cNvCxnSpPr>
          <p:nvPr/>
        </p:nvCxnSpPr>
        <p:spPr>
          <a:xfrm>
            <a:off x="10435417" y="930711"/>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78AB5D7-05CC-4163-94ED-605DFD58741E}"/>
              </a:ext>
            </a:extLst>
          </p:cNvPr>
          <p:cNvCxnSpPr/>
          <p:nvPr/>
        </p:nvCxnSpPr>
        <p:spPr>
          <a:xfrm>
            <a:off x="9529689"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9025A4CD-AF32-47D6-B32B-C15F7F1DACF0}"/>
              </a:ext>
            </a:extLst>
          </p:cNvPr>
          <p:cNvSpPr/>
          <p:nvPr/>
        </p:nvSpPr>
        <p:spPr>
          <a:xfrm>
            <a:off x="9618987" y="1884180"/>
            <a:ext cx="2704700" cy="4708981"/>
          </a:xfrm>
          <a:prstGeom prst="rect">
            <a:avLst/>
          </a:prstGeom>
        </p:spPr>
        <p:txBody>
          <a:bodyPr wrap="square">
            <a:spAutoFit/>
          </a:bodyPr>
          <a:lstStyle/>
          <a:p>
            <a:r>
              <a:rPr lang="en-US" altLang="zh-CN" sz="2000" dirty="0"/>
              <a:t>  </a:t>
            </a:r>
          </a:p>
          <a:p>
            <a:r>
              <a:rPr lang="en-US" altLang="zh-CN" sz="2000" dirty="0"/>
              <a:t> technicians</a:t>
            </a:r>
          </a:p>
          <a:p>
            <a:r>
              <a:rPr lang="en-US" altLang="zh-CN" sz="2000" dirty="0"/>
              <a:t>  n. </a:t>
            </a:r>
            <a:r>
              <a:rPr lang="zh-CN" altLang="en-US" sz="2000" dirty="0"/>
              <a:t>技术人员</a:t>
            </a:r>
            <a:endParaRPr lang="en-US" altLang="zh-CN" sz="2000" dirty="0"/>
          </a:p>
          <a:p>
            <a:r>
              <a:rPr lang="en-US" altLang="zh-CN" sz="2000" dirty="0"/>
              <a:t>  </a:t>
            </a:r>
          </a:p>
          <a:p>
            <a:r>
              <a:rPr lang="en-US" altLang="zh-CN" sz="2000" dirty="0"/>
              <a:t> install</a:t>
            </a:r>
          </a:p>
          <a:p>
            <a:r>
              <a:rPr lang="en-US" altLang="zh-CN" sz="2000" dirty="0"/>
              <a:t>  v. </a:t>
            </a:r>
            <a:r>
              <a:rPr lang="zh-CN" altLang="en-US" sz="2000" dirty="0"/>
              <a:t>安装</a:t>
            </a:r>
            <a:endParaRPr lang="en-US" altLang="zh-CN" sz="2000" dirty="0"/>
          </a:p>
          <a:p>
            <a:endParaRPr lang="en-US" altLang="zh-CN" sz="2000" dirty="0"/>
          </a:p>
          <a:p>
            <a:r>
              <a:rPr lang="en-US" altLang="zh-CN" sz="2000" dirty="0"/>
              <a:t> equipment</a:t>
            </a:r>
          </a:p>
          <a:p>
            <a:r>
              <a:rPr lang="en-US" altLang="zh-CN" sz="2000" dirty="0"/>
              <a:t>  n. </a:t>
            </a:r>
            <a:r>
              <a:rPr lang="zh-CN" altLang="en-US" sz="2000" dirty="0"/>
              <a:t>设备</a:t>
            </a:r>
            <a:endParaRPr lang="en-US" altLang="zh-CN" sz="2000" dirty="0"/>
          </a:p>
          <a:p>
            <a:r>
              <a:rPr lang="en-US" altLang="zh-CN" sz="2000" dirty="0"/>
              <a:t> </a:t>
            </a:r>
          </a:p>
          <a:p>
            <a:r>
              <a:rPr lang="en-US" altLang="zh-CN" sz="2000" dirty="0"/>
              <a:t> mission</a:t>
            </a:r>
          </a:p>
          <a:p>
            <a:r>
              <a:rPr lang="en-US" altLang="zh-CN" sz="2000" dirty="0"/>
              <a:t>  n. </a:t>
            </a:r>
            <a:r>
              <a:rPr lang="zh-CN" altLang="en-US" sz="2000" dirty="0"/>
              <a:t>任务</a:t>
            </a:r>
            <a:endParaRPr lang="en-US" altLang="zh-CN" sz="2000" dirty="0"/>
          </a:p>
          <a:p>
            <a:endParaRPr lang="en-US" altLang="zh-CN" sz="2000" dirty="0"/>
          </a:p>
          <a:p>
            <a:r>
              <a:rPr lang="en-US" altLang="zh-CN" sz="2000" dirty="0"/>
              <a:t> temporary</a:t>
            </a:r>
          </a:p>
          <a:p>
            <a:r>
              <a:rPr lang="en-US" altLang="zh-CN" sz="2000" dirty="0"/>
              <a:t>  adj. </a:t>
            </a:r>
            <a:r>
              <a:rPr lang="zh-CN" altLang="en-US" sz="2000" dirty="0"/>
              <a:t>暂时的</a:t>
            </a:r>
          </a:p>
        </p:txBody>
      </p:sp>
      <p:sp>
        <p:nvSpPr>
          <p:cNvPr id="5" name="矩形 4">
            <a:extLst>
              <a:ext uri="{FF2B5EF4-FFF2-40B4-BE49-F238E27FC236}">
                <a16:creationId xmlns:a16="http://schemas.microsoft.com/office/drawing/2014/main" id="{E5C22484-738B-4B5F-BAEF-E69206B98042}"/>
              </a:ext>
            </a:extLst>
          </p:cNvPr>
          <p:cNvSpPr/>
          <p:nvPr/>
        </p:nvSpPr>
        <p:spPr>
          <a:xfrm>
            <a:off x="1836590" y="1153636"/>
            <a:ext cx="7679226" cy="954107"/>
          </a:xfrm>
          <a:prstGeom prst="rect">
            <a:avLst/>
          </a:prstGeom>
        </p:spPr>
        <p:txBody>
          <a:bodyPr wrap="square">
            <a:spAutoFit/>
          </a:bodyPr>
          <a:lstStyle/>
          <a:p>
            <a:pPr lvl="0"/>
            <a:r>
              <a:rPr lang="en-US" altLang="zh-CN" sz="2800" dirty="0">
                <a:solidFill>
                  <a:prstClr val="black"/>
                </a:solidFill>
              </a:rPr>
              <a:t>They may be international visitors!									——by WTO</a:t>
            </a:r>
          </a:p>
        </p:txBody>
      </p:sp>
    </p:spTree>
    <p:extLst>
      <p:ext uri="{BB962C8B-B14F-4D97-AF65-F5344CB8AC3E}">
        <p14:creationId xmlns:p14="http://schemas.microsoft.com/office/powerpoint/2010/main" val="217927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4372495" cy="954107"/>
          </a:xfrm>
          <a:prstGeom prst="rect">
            <a:avLst/>
          </a:prstGeom>
          <a:noFill/>
        </p:spPr>
        <p:txBody>
          <a:bodyPr wrap="square" rtlCol="0">
            <a:spAutoFit/>
          </a:bodyPr>
          <a:lstStyle/>
          <a:p>
            <a:r>
              <a:rPr lang="en-US" altLang="zh-CN" sz="3600" dirty="0"/>
              <a:t>2.4.2 Domestic Travel</a:t>
            </a:r>
          </a:p>
          <a:p>
            <a:r>
              <a:rPr lang="zh-CN" altLang="en-US" dirty="0"/>
              <a:t>国内旅游</a:t>
            </a:r>
          </a:p>
        </p:txBody>
      </p:sp>
      <p:sp>
        <p:nvSpPr>
          <p:cNvPr id="4" name="矩形 3"/>
          <p:cNvSpPr/>
          <p:nvPr/>
        </p:nvSpPr>
        <p:spPr>
          <a:xfrm>
            <a:off x="157126" y="1060580"/>
            <a:ext cx="10514711" cy="4154984"/>
          </a:xfrm>
          <a:prstGeom prst="rect">
            <a:avLst/>
          </a:prstGeom>
        </p:spPr>
        <p:txBody>
          <a:bodyPr wrap="square">
            <a:spAutoFit/>
          </a:bodyPr>
          <a:lstStyle/>
          <a:p>
            <a:pPr algn="ctr"/>
            <a:r>
              <a:rPr lang="en-US" altLang="zh-CN" sz="2800" dirty="0"/>
              <a:t>WTO’s guidelines for domestic tourism</a:t>
            </a:r>
          </a:p>
          <a:p>
            <a:pPr algn="ctr"/>
            <a:r>
              <a:rPr lang="zh-CN" altLang="en-US" sz="2800" dirty="0"/>
              <a:t>世界旅游组织关于国内旅游定义的准则</a:t>
            </a:r>
            <a:endParaRPr lang="en-US" altLang="zh-CN" sz="2800" dirty="0"/>
          </a:p>
          <a:p>
            <a:endParaRPr lang="en-US" altLang="zh-CN" sz="2400" dirty="0"/>
          </a:p>
          <a:p>
            <a:pPr marL="457200" indent="-457200">
              <a:buFont typeface="Arial" panose="020B0604020202020204" pitchFamily="34" charset="0"/>
              <a:buChar char="•"/>
            </a:pPr>
            <a:r>
              <a:rPr lang="en-US" altLang="zh-CN" sz="2800" dirty="0"/>
              <a:t>In 1981, the WTO recognized the need for flexibility in definitions for domestic tourism. </a:t>
            </a:r>
          </a:p>
          <a:p>
            <a:pPr lvl="1"/>
            <a:r>
              <a:rPr lang="en-US" altLang="zh-CN" sz="2400" dirty="0"/>
              <a:t>1981</a:t>
            </a:r>
            <a:r>
              <a:rPr lang="zh-CN" altLang="en-US" sz="2400" dirty="0"/>
              <a:t>年，世界旅游组织认识到在定义国内旅游问题上的灵活性需要。</a:t>
            </a:r>
            <a:endParaRPr lang="en-US" altLang="zh-CN" sz="2400" dirty="0"/>
          </a:p>
          <a:p>
            <a:pPr lvl="1"/>
            <a:endParaRPr lang="en-US" altLang="zh-CN" sz="2400" dirty="0"/>
          </a:p>
          <a:p>
            <a:pPr marL="457200" indent="-457200">
              <a:buFont typeface="Arial" panose="020B0604020202020204" pitchFamily="34" charset="0"/>
              <a:buChar char="•"/>
            </a:pPr>
            <a:r>
              <a:rPr lang="en-US" altLang="zh-CN" sz="2800" dirty="0"/>
              <a:t>Then the WTO has suggested several guidelines for domestic tourism definitions.  </a:t>
            </a:r>
          </a:p>
          <a:p>
            <a:pPr lvl="1"/>
            <a:r>
              <a:rPr lang="zh-CN" altLang="en-US" sz="2400" dirty="0"/>
              <a:t>于是他们提出了几个有关国内旅游定义的准则供各国参考</a:t>
            </a:r>
            <a:endParaRPr lang="en-US" altLang="zh-CN" sz="2800" dirty="0"/>
          </a:p>
        </p:txBody>
      </p:sp>
      <p:sp>
        <p:nvSpPr>
          <p:cNvPr id="23" name="矩形 22">
            <a:extLst>
              <a:ext uri="{FF2B5EF4-FFF2-40B4-BE49-F238E27FC236}">
                <a16:creationId xmlns:a16="http://schemas.microsoft.com/office/drawing/2014/main" id="{6051C66F-8F81-41CA-B109-56730FB5A5C5}"/>
              </a:ext>
            </a:extLst>
          </p:cNvPr>
          <p:cNvSpPr/>
          <p:nvPr/>
        </p:nvSpPr>
        <p:spPr>
          <a:xfrm>
            <a:off x="9044307" y="435715"/>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24" name="矩形 23">
            <a:extLst>
              <a:ext uri="{FF2B5EF4-FFF2-40B4-BE49-F238E27FC236}">
                <a16:creationId xmlns:a16="http://schemas.microsoft.com/office/drawing/2014/main" id="{0CA05E22-7B2A-40AC-A88B-0E89E96EA2F4}"/>
              </a:ext>
            </a:extLst>
          </p:cNvPr>
          <p:cNvSpPr/>
          <p:nvPr/>
        </p:nvSpPr>
        <p:spPr>
          <a:xfrm>
            <a:off x="10673879" y="86800"/>
            <a:ext cx="137647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国际旅行</a:t>
            </a:r>
            <a:endParaRPr lang="zh-CN" altLang="en-US" sz="1400" dirty="0"/>
          </a:p>
        </p:txBody>
      </p:sp>
      <p:sp>
        <p:nvSpPr>
          <p:cNvPr id="25" name="矩形 24">
            <a:extLst>
              <a:ext uri="{FF2B5EF4-FFF2-40B4-BE49-F238E27FC236}">
                <a16:creationId xmlns:a16="http://schemas.microsoft.com/office/drawing/2014/main" id="{7128A83C-AC19-42DB-AAE2-6AD288AF08B4}"/>
              </a:ext>
            </a:extLst>
          </p:cNvPr>
          <p:cNvSpPr/>
          <p:nvPr/>
        </p:nvSpPr>
        <p:spPr>
          <a:xfrm>
            <a:off x="10673873" y="734783"/>
            <a:ext cx="1376482" cy="31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国内旅行</a:t>
            </a:r>
          </a:p>
        </p:txBody>
      </p:sp>
      <p:cxnSp>
        <p:nvCxnSpPr>
          <p:cNvPr id="27" name="直接连接符 26">
            <a:extLst>
              <a:ext uri="{FF2B5EF4-FFF2-40B4-BE49-F238E27FC236}">
                <a16:creationId xmlns:a16="http://schemas.microsoft.com/office/drawing/2014/main" id="{8EFE497A-BA5A-4BDE-9A78-559DC871A3EA}"/>
              </a:ext>
            </a:extLst>
          </p:cNvPr>
          <p:cNvCxnSpPr>
            <a:cxnSpLocks/>
          </p:cNvCxnSpPr>
          <p:nvPr/>
        </p:nvCxnSpPr>
        <p:spPr>
          <a:xfrm flipV="1">
            <a:off x="10424122" y="29972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8CD3F5D-AD99-492D-9002-75D0017296A7}"/>
              </a:ext>
            </a:extLst>
          </p:cNvPr>
          <p:cNvCxnSpPr>
            <a:cxnSpLocks/>
          </p:cNvCxnSpPr>
          <p:nvPr/>
        </p:nvCxnSpPr>
        <p:spPr>
          <a:xfrm flipV="1">
            <a:off x="10435401" y="307595"/>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FCB0502-200B-418B-B11E-0FA3F30E28AC}"/>
              </a:ext>
            </a:extLst>
          </p:cNvPr>
          <p:cNvCxnSpPr>
            <a:cxnSpLocks/>
          </p:cNvCxnSpPr>
          <p:nvPr/>
        </p:nvCxnSpPr>
        <p:spPr>
          <a:xfrm>
            <a:off x="10307288" y="630573"/>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A6CB7D9-1B80-4BF0-A849-7E0C89766EBB}"/>
              </a:ext>
            </a:extLst>
          </p:cNvPr>
          <p:cNvCxnSpPr>
            <a:cxnSpLocks/>
          </p:cNvCxnSpPr>
          <p:nvPr/>
        </p:nvCxnSpPr>
        <p:spPr>
          <a:xfrm>
            <a:off x="10435417" y="930711"/>
            <a:ext cx="2364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4904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0484" y="1096238"/>
            <a:ext cx="8417153" cy="4339650"/>
          </a:xfrm>
          <a:prstGeom prst="rect">
            <a:avLst/>
          </a:prstGeom>
        </p:spPr>
        <p:txBody>
          <a:bodyPr wrap="square">
            <a:spAutoFit/>
          </a:bodyPr>
          <a:lstStyle/>
          <a:p>
            <a:r>
              <a:rPr lang="en-US" altLang="zh-CN" sz="2800" dirty="0"/>
              <a:t>WTO’s definition about domestic tourist:</a:t>
            </a:r>
          </a:p>
          <a:p>
            <a:r>
              <a:rPr lang="zh-CN" altLang="en-US" sz="2800" dirty="0"/>
              <a:t>世界旅游组织给国内旅客下的定义：</a:t>
            </a:r>
            <a:endParaRPr lang="en-US" altLang="zh-CN" sz="2800" dirty="0"/>
          </a:p>
          <a:p>
            <a:endParaRPr lang="en-US" altLang="zh-CN" sz="2800" dirty="0"/>
          </a:p>
          <a:p>
            <a:pPr marL="342900" indent="-342900">
              <a:buFont typeface="Arial" panose="020B0604020202020204" pitchFamily="34" charset="0"/>
              <a:buChar char="•"/>
            </a:pPr>
            <a:r>
              <a:rPr lang="en-US" altLang="zh-CN" sz="2400" dirty="0">
                <a:solidFill>
                  <a:srgbClr val="FF0000"/>
                </a:solidFill>
              </a:rPr>
              <a:t>a traveler visiting a destination in his country of residence for at least 24 hours but less than one year for the purposes of recreation, holidays, sport, business, meetings, study, visiting friends or relatives, health, or religion. </a:t>
            </a:r>
          </a:p>
          <a:p>
            <a:pPr marL="342900" indent="-342900">
              <a:buFont typeface="Arial" panose="020B0604020202020204" pitchFamily="34" charset="0"/>
              <a:buChar char="•"/>
            </a:pPr>
            <a:endParaRPr lang="en-US" altLang="zh-CN" sz="2400" dirty="0">
              <a:solidFill>
                <a:srgbClr val="FF0000"/>
              </a:solidFill>
            </a:endParaRPr>
          </a:p>
          <a:p>
            <a:pPr lvl="1"/>
            <a:r>
              <a:rPr lang="zh-CN" altLang="en-US" sz="2400" dirty="0">
                <a:solidFill>
                  <a:srgbClr val="FF0000"/>
                </a:solidFill>
              </a:rPr>
              <a:t>为消遣、度假、体育、商务、会议、大会、学习、探亲访友、健康、出差、宗教等原因访问本国目的地，且逗留时间在</a:t>
            </a:r>
            <a:r>
              <a:rPr lang="en-US" altLang="zh-CN" sz="2400" dirty="0">
                <a:solidFill>
                  <a:srgbClr val="FF0000"/>
                </a:solidFill>
              </a:rPr>
              <a:t>24</a:t>
            </a:r>
            <a:r>
              <a:rPr lang="zh-CN" altLang="en-US" sz="2400" dirty="0">
                <a:solidFill>
                  <a:srgbClr val="FF0000"/>
                </a:solidFill>
              </a:rPr>
              <a:t>小时以上，但不足</a:t>
            </a:r>
            <a:r>
              <a:rPr lang="en-US" altLang="zh-CN" sz="2400" dirty="0">
                <a:solidFill>
                  <a:srgbClr val="FF0000"/>
                </a:solidFill>
              </a:rPr>
              <a:t>1</a:t>
            </a:r>
            <a:r>
              <a:rPr lang="zh-CN" altLang="en-US" sz="2400" dirty="0">
                <a:solidFill>
                  <a:srgbClr val="FF0000"/>
                </a:solidFill>
              </a:rPr>
              <a:t>年的游客。</a:t>
            </a:r>
            <a:endParaRPr lang="zh-CN" altLang="zh-CN" sz="2400" dirty="0">
              <a:solidFill>
                <a:srgbClr val="FF0000"/>
              </a:solidFill>
            </a:endParaRPr>
          </a:p>
        </p:txBody>
      </p:sp>
      <p:sp>
        <p:nvSpPr>
          <p:cNvPr id="23" name="矩形 22">
            <a:extLst>
              <a:ext uri="{FF2B5EF4-FFF2-40B4-BE49-F238E27FC236}">
                <a16:creationId xmlns:a16="http://schemas.microsoft.com/office/drawing/2014/main" id="{5092BC4D-0835-41C7-8C9A-041A714C210C}"/>
              </a:ext>
            </a:extLst>
          </p:cNvPr>
          <p:cNvSpPr/>
          <p:nvPr/>
        </p:nvSpPr>
        <p:spPr>
          <a:xfrm>
            <a:off x="9044307" y="435715"/>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24" name="矩形 23">
            <a:extLst>
              <a:ext uri="{FF2B5EF4-FFF2-40B4-BE49-F238E27FC236}">
                <a16:creationId xmlns:a16="http://schemas.microsoft.com/office/drawing/2014/main" id="{B928E18E-E862-480E-8594-E4C7754B1FA0}"/>
              </a:ext>
            </a:extLst>
          </p:cNvPr>
          <p:cNvSpPr/>
          <p:nvPr/>
        </p:nvSpPr>
        <p:spPr>
          <a:xfrm>
            <a:off x="10673879" y="86800"/>
            <a:ext cx="137647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国际旅行</a:t>
            </a:r>
            <a:endParaRPr lang="zh-CN" altLang="en-US" sz="1400" dirty="0"/>
          </a:p>
        </p:txBody>
      </p:sp>
      <p:sp>
        <p:nvSpPr>
          <p:cNvPr id="25" name="矩形 24">
            <a:extLst>
              <a:ext uri="{FF2B5EF4-FFF2-40B4-BE49-F238E27FC236}">
                <a16:creationId xmlns:a16="http://schemas.microsoft.com/office/drawing/2014/main" id="{C8EF088F-B602-456E-9933-EC0A2F7AB864}"/>
              </a:ext>
            </a:extLst>
          </p:cNvPr>
          <p:cNvSpPr/>
          <p:nvPr/>
        </p:nvSpPr>
        <p:spPr>
          <a:xfrm>
            <a:off x="10688213" y="749765"/>
            <a:ext cx="1376482" cy="31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国内旅行</a:t>
            </a:r>
          </a:p>
        </p:txBody>
      </p:sp>
      <p:cxnSp>
        <p:nvCxnSpPr>
          <p:cNvPr id="27" name="直接连接符 26">
            <a:extLst>
              <a:ext uri="{FF2B5EF4-FFF2-40B4-BE49-F238E27FC236}">
                <a16:creationId xmlns:a16="http://schemas.microsoft.com/office/drawing/2014/main" id="{D311F6D4-9211-419F-A45C-9D850A03B51D}"/>
              </a:ext>
            </a:extLst>
          </p:cNvPr>
          <p:cNvCxnSpPr>
            <a:cxnSpLocks/>
          </p:cNvCxnSpPr>
          <p:nvPr/>
        </p:nvCxnSpPr>
        <p:spPr>
          <a:xfrm flipV="1">
            <a:off x="10424122" y="29972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FC283C0-9F2E-422A-ACD0-8C0FEF640B21}"/>
              </a:ext>
            </a:extLst>
          </p:cNvPr>
          <p:cNvCxnSpPr>
            <a:cxnSpLocks/>
          </p:cNvCxnSpPr>
          <p:nvPr/>
        </p:nvCxnSpPr>
        <p:spPr>
          <a:xfrm flipV="1">
            <a:off x="10435401" y="307595"/>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A60A325-64A7-4319-A0A5-26741647D868}"/>
              </a:ext>
            </a:extLst>
          </p:cNvPr>
          <p:cNvCxnSpPr>
            <a:cxnSpLocks/>
          </p:cNvCxnSpPr>
          <p:nvPr/>
        </p:nvCxnSpPr>
        <p:spPr>
          <a:xfrm>
            <a:off x="10307288" y="630573"/>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FBBFB8D5-4239-4075-B074-32BA9A8E3B82}"/>
              </a:ext>
            </a:extLst>
          </p:cNvPr>
          <p:cNvCxnSpPr>
            <a:cxnSpLocks/>
          </p:cNvCxnSpPr>
          <p:nvPr/>
        </p:nvCxnSpPr>
        <p:spPr>
          <a:xfrm>
            <a:off x="10435417" y="930711"/>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BEB5477-6728-450E-8693-CE4C196C10A2}"/>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25334C3-95CB-4F5F-A17C-B39103FB0D91}"/>
              </a:ext>
            </a:extLst>
          </p:cNvPr>
          <p:cNvSpPr/>
          <p:nvPr/>
        </p:nvSpPr>
        <p:spPr>
          <a:xfrm>
            <a:off x="9335863" y="2143567"/>
            <a:ext cx="2704700" cy="2554545"/>
          </a:xfrm>
          <a:prstGeom prst="rect">
            <a:avLst/>
          </a:prstGeom>
        </p:spPr>
        <p:txBody>
          <a:bodyPr wrap="square">
            <a:spAutoFit/>
          </a:bodyPr>
          <a:lstStyle/>
          <a:p>
            <a:r>
              <a:rPr lang="en-US" altLang="zh-CN" sz="2000" dirty="0"/>
              <a:t> residence</a:t>
            </a:r>
          </a:p>
          <a:p>
            <a:r>
              <a:rPr lang="en-US" altLang="zh-CN" sz="2000" dirty="0"/>
              <a:t> n. </a:t>
            </a:r>
            <a:r>
              <a:rPr lang="zh-CN" altLang="en-US" sz="2000" dirty="0"/>
              <a:t>住处</a:t>
            </a:r>
            <a:endParaRPr lang="en-US" altLang="zh-CN" sz="2000" dirty="0"/>
          </a:p>
          <a:p>
            <a:endParaRPr lang="en-US" altLang="zh-CN" sz="2000" dirty="0"/>
          </a:p>
          <a:p>
            <a:r>
              <a:rPr lang="en-US" altLang="zh-CN" sz="2000" dirty="0"/>
              <a:t> relatives</a:t>
            </a:r>
          </a:p>
          <a:p>
            <a:r>
              <a:rPr lang="en-US" altLang="zh-CN" sz="2000" dirty="0"/>
              <a:t> n. </a:t>
            </a:r>
            <a:r>
              <a:rPr lang="zh-CN" altLang="en-US" sz="2000" dirty="0"/>
              <a:t>亲属，亲戚</a:t>
            </a:r>
            <a:endParaRPr lang="en-US" altLang="zh-CN" sz="2000" dirty="0"/>
          </a:p>
          <a:p>
            <a:r>
              <a:rPr lang="en-US" altLang="zh-CN" sz="2000" dirty="0"/>
              <a:t> </a:t>
            </a:r>
          </a:p>
          <a:p>
            <a:r>
              <a:rPr lang="en-US" altLang="zh-CN" sz="2000" dirty="0"/>
              <a:t> religion</a:t>
            </a:r>
          </a:p>
          <a:p>
            <a:r>
              <a:rPr lang="en-US" altLang="zh-CN" sz="2000" dirty="0"/>
              <a:t>  n. </a:t>
            </a:r>
            <a:r>
              <a:rPr lang="zh-CN" altLang="en-US" sz="2000" dirty="0"/>
              <a:t>宗教</a:t>
            </a:r>
          </a:p>
        </p:txBody>
      </p:sp>
      <p:sp>
        <p:nvSpPr>
          <p:cNvPr id="15" name="文本框 14">
            <a:extLst>
              <a:ext uri="{FF2B5EF4-FFF2-40B4-BE49-F238E27FC236}">
                <a16:creationId xmlns:a16="http://schemas.microsoft.com/office/drawing/2014/main" id="{EEA1BC90-836F-423E-A872-571695E4C5E0}"/>
              </a:ext>
            </a:extLst>
          </p:cNvPr>
          <p:cNvSpPr txBox="1"/>
          <p:nvPr/>
        </p:nvSpPr>
        <p:spPr>
          <a:xfrm>
            <a:off x="-1" y="0"/>
            <a:ext cx="4372495" cy="954107"/>
          </a:xfrm>
          <a:prstGeom prst="rect">
            <a:avLst/>
          </a:prstGeom>
          <a:noFill/>
        </p:spPr>
        <p:txBody>
          <a:bodyPr wrap="square" rtlCol="0">
            <a:spAutoFit/>
          </a:bodyPr>
          <a:lstStyle/>
          <a:p>
            <a:r>
              <a:rPr lang="en-US" altLang="zh-CN" sz="3600" dirty="0"/>
              <a:t>2.4.2 Domestic Travel</a:t>
            </a:r>
          </a:p>
          <a:p>
            <a:r>
              <a:rPr lang="zh-CN" altLang="en-US" dirty="0"/>
              <a:t>国内旅游</a:t>
            </a:r>
          </a:p>
        </p:txBody>
      </p:sp>
    </p:spTree>
    <p:extLst>
      <p:ext uri="{BB962C8B-B14F-4D97-AF65-F5344CB8AC3E}">
        <p14:creationId xmlns:p14="http://schemas.microsoft.com/office/powerpoint/2010/main" val="7526083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0484" y="1096238"/>
            <a:ext cx="9995849" cy="3724096"/>
          </a:xfrm>
          <a:prstGeom prst="rect">
            <a:avLst/>
          </a:prstGeom>
        </p:spPr>
        <p:txBody>
          <a:bodyPr wrap="square">
            <a:spAutoFit/>
          </a:bodyPr>
          <a:lstStyle/>
          <a:p>
            <a:r>
              <a:rPr lang="en-US" altLang="zh-CN" sz="2800" dirty="0"/>
              <a:t>WTO’s definition about domestic tourist:</a:t>
            </a:r>
          </a:p>
          <a:p>
            <a:r>
              <a:rPr lang="zh-CN" altLang="en-US" sz="2800" dirty="0"/>
              <a:t>世界旅游组织给国内旅客下的定义：</a:t>
            </a:r>
            <a:endParaRPr lang="en-US" altLang="zh-CN" sz="2800" dirty="0"/>
          </a:p>
          <a:p>
            <a:pPr marL="342900" indent="-342900">
              <a:buFont typeface="Arial" panose="020B0604020202020204" pitchFamily="34" charset="0"/>
              <a:buChar char="•"/>
            </a:pPr>
            <a:endParaRPr lang="en-US" altLang="zh-CN" sz="2400" dirty="0">
              <a:solidFill>
                <a:srgbClr val="FF0000"/>
              </a:solidFill>
            </a:endParaRPr>
          </a:p>
          <a:p>
            <a:pPr marL="342900" indent="-342900">
              <a:buFont typeface="Arial" panose="020B0604020202020204" pitchFamily="34" charset="0"/>
              <a:buChar char="•"/>
            </a:pPr>
            <a:r>
              <a:rPr lang="en-US" altLang="zh-CN" sz="2400" dirty="0">
                <a:solidFill>
                  <a:srgbClr val="FF0000"/>
                </a:solidFill>
              </a:rPr>
              <a:t>A domestic excursionist is a visitor traveling in his country of residence for any of the reasons given for tourists, but who stays less than 24 hours at the destination.</a:t>
            </a:r>
          </a:p>
          <a:p>
            <a:pPr lvl="1"/>
            <a:endParaRPr lang="en-US" altLang="zh-CN" sz="1200" dirty="0">
              <a:solidFill>
                <a:srgbClr val="FF0000"/>
              </a:solidFill>
            </a:endParaRPr>
          </a:p>
          <a:p>
            <a:pPr lvl="1"/>
            <a:r>
              <a:rPr lang="zh-CN" altLang="en-US" sz="2400" dirty="0">
                <a:solidFill>
                  <a:srgbClr val="FF0000"/>
                </a:solidFill>
              </a:rPr>
              <a:t>国内短程旅游者是指在居住国为各种旅游目的而旅行的人，但他们在目的地逗留不超过</a:t>
            </a:r>
            <a:r>
              <a:rPr lang="en-US" altLang="zh-CN" sz="2400" dirty="0">
                <a:solidFill>
                  <a:srgbClr val="FF0000"/>
                </a:solidFill>
              </a:rPr>
              <a:t>24</a:t>
            </a:r>
            <a:r>
              <a:rPr lang="zh-CN" altLang="en-US" sz="2400" dirty="0">
                <a:solidFill>
                  <a:srgbClr val="FF0000"/>
                </a:solidFill>
              </a:rPr>
              <a:t>小时。</a:t>
            </a:r>
            <a:endParaRPr lang="en-US" altLang="zh-CN" sz="2400" dirty="0">
              <a:solidFill>
                <a:srgbClr val="FF0000"/>
              </a:solidFill>
            </a:endParaRPr>
          </a:p>
          <a:p>
            <a:pPr lvl="1"/>
            <a:endParaRPr lang="en-US" altLang="zh-CN" sz="2400" dirty="0">
              <a:solidFill>
                <a:srgbClr val="FF0000"/>
              </a:solidFill>
            </a:endParaRPr>
          </a:p>
        </p:txBody>
      </p:sp>
      <p:sp>
        <p:nvSpPr>
          <p:cNvPr id="23" name="矩形 22">
            <a:extLst>
              <a:ext uri="{FF2B5EF4-FFF2-40B4-BE49-F238E27FC236}">
                <a16:creationId xmlns:a16="http://schemas.microsoft.com/office/drawing/2014/main" id="{5092BC4D-0835-41C7-8C9A-041A714C210C}"/>
              </a:ext>
            </a:extLst>
          </p:cNvPr>
          <p:cNvSpPr/>
          <p:nvPr/>
        </p:nvSpPr>
        <p:spPr>
          <a:xfrm>
            <a:off x="9044307" y="435715"/>
            <a:ext cx="1251702"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旅行者的定义</a:t>
            </a:r>
          </a:p>
        </p:txBody>
      </p:sp>
      <p:sp>
        <p:nvSpPr>
          <p:cNvPr id="24" name="矩形 23">
            <a:extLst>
              <a:ext uri="{FF2B5EF4-FFF2-40B4-BE49-F238E27FC236}">
                <a16:creationId xmlns:a16="http://schemas.microsoft.com/office/drawing/2014/main" id="{B928E18E-E862-480E-8594-E4C7754B1FA0}"/>
              </a:ext>
            </a:extLst>
          </p:cNvPr>
          <p:cNvSpPr/>
          <p:nvPr/>
        </p:nvSpPr>
        <p:spPr>
          <a:xfrm>
            <a:off x="10673879" y="86800"/>
            <a:ext cx="1376471"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国际旅行</a:t>
            </a:r>
            <a:endParaRPr lang="zh-CN" altLang="en-US" sz="1400" dirty="0"/>
          </a:p>
        </p:txBody>
      </p:sp>
      <p:sp>
        <p:nvSpPr>
          <p:cNvPr id="25" name="矩形 24">
            <a:extLst>
              <a:ext uri="{FF2B5EF4-FFF2-40B4-BE49-F238E27FC236}">
                <a16:creationId xmlns:a16="http://schemas.microsoft.com/office/drawing/2014/main" id="{C8EF088F-B602-456E-9933-EC0A2F7AB864}"/>
              </a:ext>
            </a:extLst>
          </p:cNvPr>
          <p:cNvSpPr/>
          <p:nvPr/>
        </p:nvSpPr>
        <p:spPr>
          <a:xfrm>
            <a:off x="10673873" y="746701"/>
            <a:ext cx="1376482" cy="31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国内旅行</a:t>
            </a:r>
          </a:p>
        </p:txBody>
      </p:sp>
      <p:cxnSp>
        <p:nvCxnSpPr>
          <p:cNvPr id="27" name="直接连接符 26">
            <a:extLst>
              <a:ext uri="{FF2B5EF4-FFF2-40B4-BE49-F238E27FC236}">
                <a16:creationId xmlns:a16="http://schemas.microsoft.com/office/drawing/2014/main" id="{D311F6D4-9211-419F-A45C-9D850A03B51D}"/>
              </a:ext>
            </a:extLst>
          </p:cNvPr>
          <p:cNvCxnSpPr>
            <a:cxnSpLocks/>
          </p:cNvCxnSpPr>
          <p:nvPr/>
        </p:nvCxnSpPr>
        <p:spPr>
          <a:xfrm flipV="1">
            <a:off x="10424122" y="29972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FC283C0-9F2E-422A-ACD0-8C0FEF640B21}"/>
              </a:ext>
            </a:extLst>
          </p:cNvPr>
          <p:cNvCxnSpPr>
            <a:cxnSpLocks/>
          </p:cNvCxnSpPr>
          <p:nvPr/>
        </p:nvCxnSpPr>
        <p:spPr>
          <a:xfrm flipV="1">
            <a:off x="10435401" y="307595"/>
            <a:ext cx="1" cy="623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A60A325-64A7-4319-A0A5-26741647D868}"/>
              </a:ext>
            </a:extLst>
          </p:cNvPr>
          <p:cNvCxnSpPr>
            <a:cxnSpLocks/>
          </p:cNvCxnSpPr>
          <p:nvPr/>
        </p:nvCxnSpPr>
        <p:spPr>
          <a:xfrm>
            <a:off x="10307288" y="630573"/>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FBBFB8D5-4239-4075-B074-32BA9A8E3B82}"/>
              </a:ext>
            </a:extLst>
          </p:cNvPr>
          <p:cNvCxnSpPr>
            <a:cxnSpLocks/>
          </p:cNvCxnSpPr>
          <p:nvPr/>
        </p:nvCxnSpPr>
        <p:spPr>
          <a:xfrm>
            <a:off x="10435417" y="93071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788D320-5D62-4784-9E9D-8450F6918D07}"/>
              </a:ext>
            </a:extLst>
          </p:cNvPr>
          <p:cNvSpPr txBox="1"/>
          <p:nvPr/>
        </p:nvSpPr>
        <p:spPr>
          <a:xfrm>
            <a:off x="-1" y="0"/>
            <a:ext cx="4372495" cy="954107"/>
          </a:xfrm>
          <a:prstGeom prst="rect">
            <a:avLst/>
          </a:prstGeom>
          <a:noFill/>
        </p:spPr>
        <p:txBody>
          <a:bodyPr wrap="square" rtlCol="0">
            <a:spAutoFit/>
          </a:bodyPr>
          <a:lstStyle/>
          <a:p>
            <a:r>
              <a:rPr lang="en-US" altLang="zh-CN" sz="3600" dirty="0"/>
              <a:t>2.4.2 Domestic Travel</a:t>
            </a:r>
          </a:p>
          <a:p>
            <a:r>
              <a:rPr lang="zh-CN" altLang="en-US" dirty="0"/>
              <a:t>国内旅游</a:t>
            </a:r>
          </a:p>
        </p:txBody>
      </p:sp>
    </p:spTree>
    <p:extLst>
      <p:ext uri="{BB962C8B-B14F-4D97-AF65-F5344CB8AC3E}">
        <p14:creationId xmlns:p14="http://schemas.microsoft.com/office/powerpoint/2010/main" val="35350379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1754326"/>
          </a:xfrm>
          <a:prstGeom prst="rect">
            <a:avLst/>
          </a:prstGeom>
          <a:noFill/>
        </p:spPr>
        <p:txBody>
          <a:bodyPr wrap="square" rtlCol="0">
            <a:spAutoFit/>
          </a:bodyPr>
          <a:lstStyle/>
          <a:p>
            <a:pPr algn="ctr"/>
            <a:r>
              <a:rPr lang="en-US" altLang="zh-CN" sz="3600" b="1" dirty="0"/>
              <a:t>Lesson 5 Determining Factors of Tourism</a:t>
            </a:r>
          </a:p>
          <a:p>
            <a:pPr algn="ctr"/>
            <a:endParaRPr lang="en-US" altLang="zh-CN" sz="3600" b="1" dirty="0"/>
          </a:p>
          <a:p>
            <a:pPr algn="ctr"/>
            <a:r>
              <a:rPr lang="zh-CN" altLang="en-US" sz="3600" b="1" dirty="0"/>
              <a:t>实现旅游活动的条件</a:t>
            </a:r>
            <a:r>
              <a:rPr lang="en-US" altLang="zh-CN" sz="3600" b="1" dirty="0"/>
              <a:t>	</a:t>
            </a:r>
          </a:p>
        </p:txBody>
      </p:sp>
    </p:spTree>
    <p:extLst>
      <p:ext uri="{BB962C8B-B14F-4D97-AF65-F5344CB8AC3E}">
        <p14:creationId xmlns:p14="http://schemas.microsoft.com/office/powerpoint/2010/main" val="402308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06FB4-4470-4A1E-94F2-4BE9C80FEDF5}"/>
              </a:ext>
            </a:extLst>
          </p:cNvPr>
          <p:cNvSpPr>
            <a:spLocks noGrp="1"/>
          </p:cNvSpPr>
          <p:nvPr>
            <p:ph type="title"/>
          </p:nvPr>
        </p:nvSpPr>
        <p:spPr/>
        <p:txBody>
          <a:bodyPr>
            <a:noAutofit/>
          </a:bodyPr>
          <a:lstStyle/>
          <a:p>
            <a:r>
              <a:rPr lang="en-US" altLang="zh-CN" sz="3200" dirty="0"/>
              <a:t>1.1.1 four aspects</a:t>
            </a:r>
            <a:br>
              <a:rPr lang="en-US" altLang="zh-CN" sz="3200" dirty="0"/>
            </a:br>
            <a:r>
              <a:rPr lang="zh-CN" altLang="en-US" sz="3200" dirty="0"/>
              <a:t>四个角度</a:t>
            </a:r>
          </a:p>
        </p:txBody>
      </p:sp>
      <p:graphicFrame>
        <p:nvGraphicFramePr>
          <p:cNvPr id="4" name="内容占位符 3">
            <a:extLst>
              <a:ext uri="{FF2B5EF4-FFF2-40B4-BE49-F238E27FC236}">
                <a16:creationId xmlns:a16="http://schemas.microsoft.com/office/drawing/2014/main" id="{09AA64C1-E15B-4693-849A-E94BEDE3DBAE}"/>
              </a:ext>
            </a:extLst>
          </p:cNvPr>
          <p:cNvGraphicFramePr>
            <a:graphicFrameLocks noGrp="1"/>
          </p:cNvGraphicFramePr>
          <p:nvPr>
            <p:ph idx="1"/>
            <p:extLst>
              <p:ext uri="{D42A27DB-BD31-4B8C-83A1-F6EECF244321}">
                <p14:modId xmlns:p14="http://schemas.microsoft.com/office/powerpoint/2010/main" val="3155350078"/>
              </p:ext>
            </p:extLst>
          </p:nvPr>
        </p:nvGraphicFramePr>
        <p:xfrm>
          <a:off x="9674087" y="0"/>
          <a:ext cx="2938669" cy="196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a:extLst>
              <a:ext uri="{FF2B5EF4-FFF2-40B4-BE49-F238E27FC236}">
                <a16:creationId xmlns:a16="http://schemas.microsoft.com/office/drawing/2014/main" id="{72FABAFA-AF6C-4A77-B1B1-FEFFFB5CF4EC}"/>
              </a:ext>
            </a:extLst>
          </p:cNvPr>
          <p:cNvSpPr/>
          <p:nvPr/>
        </p:nvSpPr>
        <p:spPr>
          <a:xfrm>
            <a:off x="838200" y="1961321"/>
            <a:ext cx="10062882" cy="3416320"/>
          </a:xfrm>
          <a:prstGeom prst="rect">
            <a:avLst/>
          </a:prstGeom>
        </p:spPr>
        <p:txBody>
          <a:bodyPr wrap="square">
            <a:spAutoFit/>
          </a:bodyPr>
          <a:lstStyle/>
          <a:p>
            <a:r>
              <a:rPr lang="en-US" altLang="zh-CN" sz="2400" b="1" dirty="0"/>
              <a:t>The tourist</a:t>
            </a:r>
          </a:p>
          <a:p>
            <a:endParaRPr lang="en-US" altLang="zh-CN" sz="2400" b="1" dirty="0"/>
          </a:p>
          <a:p>
            <a:r>
              <a:rPr lang="en-US" altLang="zh-CN" sz="2400" kern="100" dirty="0">
                <a:ea typeface="微软雅黑" panose="020B0503020204020204" pitchFamily="34" charset="-122"/>
                <a:cs typeface="微软雅黑" panose="020B0503020204020204" pitchFamily="34" charset="-122"/>
              </a:rPr>
              <a:t>The tourist seeks various psychic and physical experiences and satisfactions. The nature of these will largely determine the destinations chosen and the activities enjoyed.</a:t>
            </a:r>
            <a:endParaRPr lang="zh-CN" altLang="en-US" sz="2400" dirty="0"/>
          </a:p>
          <a:p>
            <a:endParaRPr lang="en-US" altLang="zh-CN" sz="2400" b="1" dirty="0"/>
          </a:p>
          <a:p>
            <a:r>
              <a:rPr lang="zh-CN" altLang="en-US" sz="2400" dirty="0"/>
              <a:t>游客寻求的是精神和身体上的不同体验和满足。这些经历和满足的性质在很大程度上决定他们选择什么样的目的地和享受何种活动</a:t>
            </a:r>
            <a:r>
              <a:rPr lang="en-US" altLang="zh-CN" sz="2400" dirty="0"/>
              <a:t>.</a:t>
            </a:r>
            <a:endParaRPr lang="zh-CN" altLang="en-US" sz="2400" dirty="0"/>
          </a:p>
          <a:p>
            <a:endParaRPr lang="zh-CN" altLang="en-US" sz="2400" b="1" dirty="0"/>
          </a:p>
        </p:txBody>
      </p:sp>
    </p:spTree>
    <p:extLst>
      <p:ext uri="{BB962C8B-B14F-4D97-AF65-F5344CB8AC3E}">
        <p14:creationId xmlns:p14="http://schemas.microsoft.com/office/powerpoint/2010/main" val="420992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a:extLst>
              <a:ext uri="{FF2B5EF4-FFF2-40B4-BE49-F238E27FC236}">
                <a16:creationId xmlns:a16="http://schemas.microsoft.com/office/drawing/2014/main" id="{476B4F38-4994-4F8B-B185-610A16B5EE7D}"/>
              </a:ext>
            </a:extLst>
          </p:cNvPr>
          <p:cNvGraphicFramePr/>
          <p:nvPr>
            <p:extLst/>
          </p:nvPr>
        </p:nvGraphicFramePr>
        <p:xfrm>
          <a:off x="830996" y="351176"/>
          <a:ext cx="10824191" cy="5680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25866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850598" cy="923330"/>
          </a:xfrm>
          <a:prstGeom prst="rect">
            <a:avLst/>
          </a:prstGeom>
          <a:noFill/>
        </p:spPr>
        <p:txBody>
          <a:bodyPr wrap="square" rtlCol="0">
            <a:spAutoFit/>
          </a:bodyPr>
          <a:lstStyle/>
          <a:p>
            <a:r>
              <a:rPr lang="en-US" altLang="zh-CN" sz="3600" dirty="0"/>
              <a:t>2.5.1 Objective Conditions of Tourism</a:t>
            </a:r>
          </a:p>
          <a:p>
            <a:r>
              <a:rPr lang="zh-CN" altLang="en-US" dirty="0"/>
              <a:t>旅游的客观条件</a:t>
            </a:r>
          </a:p>
        </p:txBody>
      </p:sp>
      <p:sp>
        <p:nvSpPr>
          <p:cNvPr id="4" name="文本框 3"/>
          <p:cNvSpPr txBox="1"/>
          <p:nvPr/>
        </p:nvSpPr>
        <p:spPr>
          <a:xfrm>
            <a:off x="367361" y="1220441"/>
            <a:ext cx="10253278" cy="5016758"/>
          </a:xfrm>
          <a:prstGeom prst="rect">
            <a:avLst/>
          </a:prstGeom>
          <a:noFill/>
        </p:spPr>
        <p:txBody>
          <a:bodyPr wrap="square" rtlCol="0">
            <a:spAutoFit/>
          </a:bodyPr>
          <a:lstStyle/>
          <a:p>
            <a:pPr lvl="1"/>
            <a:r>
              <a:rPr lang="en-US" altLang="zh-CN" sz="2800" dirty="0"/>
              <a:t>The main factors that give rise to tourism are as follows:</a:t>
            </a:r>
          </a:p>
          <a:p>
            <a:pPr lvl="1"/>
            <a:r>
              <a:rPr lang="zh-CN" altLang="en-US" sz="2800" dirty="0"/>
              <a:t>产生旅游的主要因素如下</a:t>
            </a:r>
            <a:r>
              <a:rPr lang="zh-CN" altLang="en-US" sz="2400" dirty="0"/>
              <a:t>：</a:t>
            </a:r>
            <a:endParaRPr lang="en-US" altLang="zh-CN" sz="2400" dirty="0"/>
          </a:p>
          <a:p>
            <a:pPr lvl="1"/>
            <a:endParaRPr lang="en-US" altLang="zh-CN" sz="2400" dirty="0"/>
          </a:p>
          <a:p>
            <a:pPr marL="914400" lvl="1" indent="-457200">
              <a:buFont typeface="+mj-lt"/>
              <a:buAutoNum type="arabicPeriod"/>
            </a:pPr>
            <a:r>
              <a:rPr lang="en-US" altLang="zh-CN" sz="2400" dirty="0"/>
              <a:t>increases in net discretionary incomes</a:t>
            </a:r>
          </a:p>
          <a:p>
            <a:pPr lvl="2"/>
            <a:r>
              <a:rPr lang="zh-CN" altLang="en-US" sz="2400" dirty="0"/>
              <a:t>可随意支配的净收入的增加</a:t>
            </a:r>
            <a:endParaRPr lang="en-US" altLang="zh-CN" sz="2400" dirty="0"/>
          </a:p>
          <a:p>
            <a:pPr lvl="2"/>
            <a:endParaRPr lang="en-US" altLang="zh-CN" sz="1600" dirty="0"/>
          </a:p>
          <a:p>
            <a:pPr marL="914400" lvl="1" indent="-457200">
              <a:buFont typeface="+mj-lt"/>
              <a:buAutoNum type="arabicPeriod"/>
            </a:pPr>
            <a:r>
              <a:rPr lang="en-US" altLang="zh-CN" sz="2400" dirty="0"/>
              <a:t>improved educational standards</a:t>
            </a:r>
          </a:p>
          <a:p>
            <a:pPr lvl="2"/>
            <a:r>
              <a:rPr lang="zh-CN" altLang="en-US" sz="2400" dirty="0"/>
              <a:t>受教育水平的提高</a:t>
            </a:r>
            <a:endParaRPr lang="en-US" altLang="zh-CN" sz="2400" dirty="0"/>
          </a:p>
          <a:p>
            <a:pPr lvl="2"/>
            <a:endParaRPr lang="en-US" altLang="zh-CN" sz="1600" dirty="0"/>
          </a:p>
          <a:p>
            <a:pPr marL="914400" lvl="1" indent="-457200">
              <a:buFont typeface="+mj-lt"/>
              <a:buAutoNum type="arabicPeriod"/>
            </a:pPr>
            <a:r>
              <a:rPr lang="en-US" altLang="zh-CN" sz="2400" dirty="0"/>
              <a:t>increased leisure time	</a:t>
            </a:r>
          </a:p>
          <a:p>
            <a:pPr lvl="2"/>
            <a:r>
              <a:rPr lang="zh-CN" altLang="en-US" sz="2400" dirty="0"/>
              <a:t>闲暇时间的增多</a:t>
            </a:r>
            <a:endParaRPr lang="en-US" altLang="zh-CN" sz="2400" dirty="0"/>
          </a:p>
          <a:p>
            <a:pPr lvl="2"/>
            <a:endParaRPr lang="en-US" altLang="zh-CN" sz="1600" dirty="0"/>
          </a:p>
          <a:p>
            <a:pPr marL="914400" lvl="1" indent="-457200">
              <a:buFont typeface="+mj-lt"/>
              <a:buAutoNum type="arabicPeriod"/>
            </a:pPr>
            <a:r>
              <a:rPr lang="en-US" altLang="zh-CN" sz="2400" dirty="0"/>
              <a:t>improved transport and the promotional and marketing activities	</a:t>
            </a:r>
          </a:p>
          <a:p>
            <a:pPr lvl="2"/>
            <a:r>
              <a:rPr lang="zh-CN" altLang="en-US" sz="2400" dirty="0"/>
              <a:t>交通条件的改善和促销活动</a:t>
            </a:r>
            <a:endParaRPr lang="en-US" altLang="zh-CN" sz="2400" dirty="0"/>
          </a:p>
        </p:txBody>
      </p:sp>
      <p:sp>
        <p:nvSpPr>
          <p:cNvPr id="20" name="矩形 19">
            <a:extLst>
              <a:ext uri="{FF2B5EF4-FFF2-40B4-BE49-F238E27FC236}">
                <a16:creationId xmlns:a16="http://schemas.microsoft.com/office/drawing/2014/main" id="{F2A131B5-A735-41E6-9C79-4E624038CC55}"/>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dirty="0"/>
              <a:t>实现旅游活动的条件</a:t>
            </a:r>
            <a:endParaRPr lang="zh-CN" altLang="en-US" sz="1400" dirty="0"/>
          </a:p>
        </p:txBody>
      </p:sp>
      <p:sp>
        <p:nvSpPr>
          <p:cNvPr id="21" name="矩形 20">
            <a:extLst>
              <a:ext uri="{FF2B5EF4-FFF2-40B4-BE49-F238E27FC236}">
                <a16:creationId xmlns:a16="http://schemas.microsoft.com/office/drawing/2014/main" id="{9560F090-1E2D-48B8-B64F-7E031E3C4209}"/>
              </a:ext>
            </a:extLst>
          </p:cNvPr>
          <p:cNvSpPr/>
          <p:nvPr/>
        </p:nvSpPr>
        <p:spPr>
          <a:xfrm>
            <a:off x="10719001" y="208928"/>
            <a:ext cx="1438288"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旅游的客观条件</a:t>
            </a:r>
          </a:p>
        </p:txBody>
      </p:sp>
      <p:sp>
        <p:nvSpPr>
          <p:cNvPr id="23" name="矩形 22">
            <a:extLst>
              <a:ext uri="{FF2B5EF4-FFF2-40B4-BE49-F238E27FC236}">
                <a16:creationId xmlns:a16="http://schemas.microsoft.com/office/drawing/2014/main" id="{DF57A3D3-A0FF-4C6F-82C8-C3630A8F5982}"/>
              </a:ext>
            </a:extLst>
          </p:cNvPr>
          <p:cNvSpPr/>
          <p:nvPr/>
        </p:nvSpPr>
        <p:spPr>
          <a:xfrm>
            <a:off x="10719000" y="1088154"/>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t>旅</a:t>
            </a:r>
            <a:r>
              <a:rPr lang="zh-CN" altLang="en-US" sz="1400" dirty="0"/>
              <a:t>游的</a:t>
            </a:r>
            <a:r>
              <a:rPr lang="zh-CN" altLang="zh-CN" sz="1400" dirty="0"/>
              <a:t>动机</a:t>
            </a:r>
            <a:endParaRPr lang="zh-CN" altLang="en-US" sz="1400" dirty="0"/>
          </a:p>
        </p:txBody>
      </p:sp>
      <p:cxnSp>
        <p:nvCxnSpPr>
          <p:cNvPr id="24" name="直接连接符 23">
            <a:extLst>
              <a:ext uri="{FF2B5EF4-FFF2-40B4-BE49-F238E27FC236}">
                <a16:creationId xmlns:a16="http://schemas.microsoft.com/office/drawing/2014/main" id="{18B4DFE2-B2F8-453C-89E3-F34959B139E7}"/>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F134562-6215-476A-8AF1-9C912BD41FC6}"/>
              </a:ext>
            </a:extLst>
          </p:cNvPr>
          <p:cNvCxnSpPr>
            <a:cxnSpLocks/>
          </p:cNvCxnSpPr>
          <p:nvPr/>
        </p:nvCxnSpPr>
        <p:spPr>
          <a:xfrm flipH="1" flipV="1">
            <a:off x="10462758" y="299720"/>
            <a:ext cx="8526" cy="950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088918B-07D8-46F3-A5E6-D3A29DD902A5}"/>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6AB1D6F-96EA-4C48-B3B6-847857E823BC}"/>
              </a:ext>
            </a:extLst>
          </p:cNvPr>
          <p:cNvCxnSpPr>
            <a:cxnSpLocks/>
          </p:cNvCxnSpPr>
          <p:nvPr/>
        </p:nvCxnSpPr>
        <p:spPr>
          <a:xfrm>
            <a:off x="10475568" y="1235177"/>
            <a:ext cx="2364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11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708722" cy="923330"/>
          </a:xfrm>
          <a:prstGeom prst="rect">
            <a:avLst/>
          </a:prstGeom>
          <a:noFill/>
        </p:spPr>
        <p:txBody>
          <a:bodyPr wrap="square" rtlCol="0">
            <a:spAutoFit/>
          </a:bodyPr>
          <a:lstStyle/>
          <a:p>
            <a:r>
              <a:rPr lang="en-US" altLang="zh-CN" sz="3600" dirty="0"/>
              <a:t>2.5.2 Motivations of tourism</a:t>
            </a:r>
          </a:p>
          <a:p>
            <a:r>
              <a:rPr lang="zh-CN" altLang="en-US" dirty="0"/>
              <a:t>旅游的动机</a:t>
            </a:r>
          </a:p>
        </p:txBody>
      </p:sp>
      <p:sp>
        <p:nvSpPr>
          <p:cNvPr id="4" name="文本框 3"/>
          <p:cNvSpPr txBox="1"/>
          <p:nvPr/>
        </p:nvSpPr>
        <p:spPr>
          <a:xfrm>
            <a:off x="840224" y="1528014"/>
            <a:ext cx="9640339" cy="3447098"/>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t>The key to understanding tourist motivation is to see vacation travel as a satisfier of needs and wants.</a:t>
            </a:r>
          </a:p>
          <a:p>
            <a:pPr lvl="1"/>
            <a:r>
              <a:rPr lang="zh-CN" altLang="zh-CN" sz="2400" dirty="0"/>
              <a:t>了解旅游动机的关键是将度假旅行视为</a:t>
            </a:r>
            <a:r>
              <a:rPr lang="zh-CN" altLang="en-US" sz="2400" dirty="0"/>
              <a:t>对人们愿望和需求的满足</a:t>
            </a:r>
            <a:r>
              <a:rPr lang="zh-CN" altLang="zh-CN" sz="2400" dirty="0"/>
              <a:t>。 </a:t>
            </a:r>
            <a:endParaRPr lang="en-US" altLang="zh-CN" sz="2400" dirty="0"/>
          </a:p>
          <a:p>
            <a:pPr marL="457200" indent="-457200">
              <a:buFont typeface="Arial" panose="020B0604020202020204" pitchFamily="34" charset="0"/>
              <a:buChar char="•"/>
            </a:pPr>
            <a:endParaRPr lang="en-US" altLang="zh-CN" sz="1200" dirty="0"/>
          </a:p>
          <a:p>
            <a:pPr marL="457200" indent="-457200">
              <a:buFont typeface="Arial" panose="020B0604020202020204" pitchFamily="34" charset="0"/>
              <a:buChar char="•"/>
            </a:pPr>
            <a:r>
              <a:rPr lang="en-US" altLang="zh-CN" sz="2400" dirty="0"/>
              <a:t>They take vacation in the hope and belief that these vacations will satisfy, either wholly or partially, various needs and wants. </a:t>
            </a:r>
          </a:p>
          <a:p>
            <a:pPr lvl="1"/>
            <a:r>
              <a:rPr lang="zh-CN" altLang="en-US" sz="2400" dirty="0"/>
              <a:t>人民之所以旅游是希望旅行活动能全部或部分满足人们的愿望。</a:t>
            </a:r>
            <a:endParaRPr lang="en-US" altLang="zh-CN" sz="2400" dirty="0"/>
          </a:p>
          <a:p>
            <a:pPr lvl="1"/>
            <a:r>
              <a:rPr lang="zh-CN" altLang="en-US" sz="1400" dirty="0"/>
              <a:t> </a:t>
            </a:r>
            <a:endParaRPr lang="en-US" altLang="zh-CN" sz="1400" dirty="0"/>
          </a:p>
          <a:p>
            <a:pPr marL="342900" indent="-342900">
              <a:buFont typeface="Arial" panose="020B0604020202020204" pitchFamily="34" charset="0"/>
              <a:buChar char="•"/>
            </a:pPr>
            <a:r>
              <a:rPr lang="en-US" altLang="zh-CN" sz="2400" dirty="0"/>
              <a:t>Motivation occurs when an individual wants to satisfy a need.</a:t>
            </a:r>
          </a:p>
          <a:p>
            <a:pPr lvl="1"/>
            <a:r>
              <a:rPr lang="zh-CN" altLang="en-US" sz="2400" dirty="0"/>
              <a:t>当一个人想要满足某种需求时，动机就产生了。</a:t>
            </a:r>
            <a:endParaRPr lang="zh-CN" altLang="zh-CN" sz="2400" dirty="0"/>
          </a:p>
        </p:txBody>
      </p:sp>
      <p:sp>
        <p:nvSpPr>
          <p:cNvPr id="5" name="矩形 4">
            <a:extLst>
              <a:ext uri="{FF2B5EF4-FFF2-40B4-BE49-F238E27FC236}">
                <a16:creationId xmlns:a16="http://schemas.microsoft.com/office/drawing/2014/main" id="{3304B487-DC16-4465-BFAF-D6B3097EF681}"/>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dirty="0"/>
              <a:t>实现旅游活动的条件</a:t>
            </a:r>
            <a:endParaRPr lang="zh-CN" altLang="en-US" sz="1400" dirty="0"/>
          </a:p>
        </p:txBody>
      </p:sp>
      <p:sp>
        <p:nvSpPr>
          <p:cNvPr id="6" name="矩形 5">
            <a:extLst>
              <a:ext uri="{FF2B5EF4-FFF2-40B4-BE49-F238E27FC236}">
                <a16:creationId xmlns:a16="http://schemas.microsoft.com/office/drawing/2014/main" id="{61AAAAA7-F442-420F-8105-5F5E609081A8}"/>
              </a:ext>
            </a:extLst>
          </p:cNvPr>
          <p:cNvSpPr/>
          <p:nvPr/>
        </p:nvSpPr>
        <p:spPr>
          <a:xfrm>
            <a:off x="10719001" y="208928"/>
            <a:ext cx="1438288"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旅游的客观条件</a:t>
            </a:r>
          </a:p>
        </p:txBody>
      </p:sp>
      <p:cxnSp>
        <p:nvCxnSpPr>
          <p:cNvPr id="9" name="直接连接符 8">
            <a:extLst>
              <a:ext uri="{FF2B5EF4-FFF2-40B4-BE49-F238E27FC236}">
                <a16:creationId xmlns:a16="http://schemas.microsoft.com/office/drawing/2014/main" id="{ED5FFAF3-7286-44B7-8173-4D3C6E1B0EE5}"/>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BC41E84-21E9-464F-A6FF-20F39B8954CD}"/>
              </a:ext>
            </a:extLst>
          </p:cNvPr>
          <p:cNvCxnSpPr>
            <a:cxnSpLocks/>
          </p:cNvCxnSpPr>
          <p:nvPr/>
        </p:nvCxnSpPr>
        <p:spPr>
          <a:xfrm flipH="1" flipV="1">
            <a:off x="10462758" y="299720"/>
            <a:ext cx="8526" cy="950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2B26B8-5703-426C-9E4E-F61FCF7F320C}"/>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01AD8D6-9140-43F6-ABAB-ADF933AD4F50}"/>
              </a:ext>
            </a:extLst>
          </p:cNvPr>
          <p:cNvCxnSpPr>
            <a:cxnSpLocks/>
          </p:cNvCxnSpPr>
          <p:nvPr/>
        </p:nvCxnSpPr>
        <p:spPr>
          <a:xfrm>
            <a:off x="10475568" y="1235177"/>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F781D20A-47A4-4E8C-989B-06C70B913F8C}"/>
              </a:ext>
            </a:extLst>
          </p:cNvPr>
          <p:cNvSpPr/>
          <p:nvPr/>
        </p:nvSpPr>
        <p:spPr>
          <a:xfrm>
            <a:off x="10719000" y="1088154"/>
            <a:ext cx="1438288" cy="31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旅</a:t>
            </a:r>
            <a:r>
              <a:rPr lang="zh-CN" altLang="en-US" sz="1400" dirty="0"/>
              <a:t>游的</a:t>
            </a:r>
            <a:r>
              <a:rPr lang="zh-CN" altLang="zh-CN" sz="1400" dirty="0"/>
              <a:t>动机</a:t>
            </a:r>
            <a:endParaRPr lang="zh-CN" altLang="en-US" sz="1400" dirty="0"/>
          </a:p>
        </p:txBody>
      </p:sp>
    </p:spTree>
    <p:extLst>
      <p:ext uri="{BB962C8B-B14F-4D97-AF65-F5344CB8AC3E}">
        <p14:creationId xmlns:p14="http://schemas.microsoft.com/office/powerpoint/2010/main" val="109183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708722" cy="923330"/>
          </a:xfrm>
          <a:prstGeom prst="rect">
            <a:avLst/>
          </a:prstGeom>
          <a:noFill/>
        </p:spPr>
        <p:txBody>
          <a:bodyPr wrap="square" rtlCol="0">
            <a:spAutoFit/>
          </a:bodyPr>
          <a:lstStyle/>
          <a:p>
            <a:r>
              <a:rPr lang="en-US" altLang="zh-CN" sz="3600" dirty="0"/>
              <a:t>2.5.2 Motivations of tourism</a:t>
            </a:r>
          </a:p>
          <a:p>
            <a:r>
              <a:rPr lang="zh-CN" altLang="en-US" dirty="0"/>
              <a:t>旅游的动机</a:t>
            </a:r>
          </a:p>
        </p:txBody>
      </p:sp>
      <p:sp>
        <p:nvSpPr>
          <p:cNvPr id="4" name="文本框 3"/>
          <p:cNvSpPr txBox="1"/>
          <p:nvPr/>
        </p:nvSpPr>
        <p:spPr>
          <a:xfrm>
            <a:off x="840225" y="1348641"/>
            <a:ext cx="10447898" cy="4708981"/>
          </a:xfrm>
          <a:prstGeom prst="rect">
            <a:avLst/>
          </a:prstGeom>
          <a:noFill/>
        </p:spPr>
        <p:txBody>
          <a:bodyPr wrap="square" rtlCol="0">
            <a:spAutoFit/>
          </a:bodyPr>
          <a:lstStyle/>
          <a:p>
            <a:pPr algn="ctr"/>
            <a:r>
              <a:rPr lang="en-US" altLang="zh-CN" sz="2800" dirty="0"/>
              <a:t>The role of marketing</a:t>
            </a:r>
          </a:p>
          <a:p>
            <a:pPr algn="ctr"/>
            <a:r>
              <a:rPr lang="zh-CN" altLang="en-US" sz="2800" dirty="0"/>
              <a:t>市场营销的作用</a:t>
            </a:r>
            <a:endParaRPr lang="en-US" altLang="zh-CN" sz="2800" dirty="0"/>
          </a:p>
          <a:p>
            <a:pPr algn="ctr"/>
            <a:endParaRPr lang="en-US" altLang="zh-CN" sz="2800" dirty="0"/>
          </a:p>
          <a:p>
            <a:pPr marL="457200" indent="-457200">
              <a:buFont typeface="Arial" panose="020B0604020202020204" pitchFamily="34" charset="0"/>
              <a:buChar char="•"/>
            </a:pPr>
            <a:r>
              <a:rPr lang="en-US" altLang="zh-CN" sz="2400" dirty="0"/>
              <a:t>The role of marketing is to transform needs into wants by making the individual aware of his or her need deficiencies.</a:t>
            </a:r>
          </a:p>
          <a:p>
            <a:pPr lvl="1"/>
            <a:r>
              <a:rPr lang="zh-CN" altLang="en-US" sz="2400" dirty="0"/>
              <a:t>市场营销的作用是通过使人们意识到他们的需求不足，把他们的需要转化成愿望。</a:t>
            </a:r>
            <a:endParaRPr lang="en-US" altLang="zh-CN" sz="2400" dirty="0"/>
          </a:p>
          <a:p>
            <a:pPr lvl="1"/>
            <a:endParaRPr lang="en-US" altLang="zh-CN" sz="2400" dirty="0"/>
          </a:p>
          <a:p>
            <a:pPr marL="342900" indent="-342900">
              <a:buFont typeface="Arial" panose="020B0604020202020204" pitchFamily="34" charset="0"/>
              <a:buChar char="•"/>
            </a:pPr>
            <a:r>
              <a:rPr lang="en-US" altLang="zh-CN" sz="2400" dirty="0"/>
              <a:t>Marketing convince an individual that the purchase of what we are selling is the best, if not the only way of satisfying that need.</a:t>
            </a:r>
          </a:p>
          <a:p>
            <a:pPr lvl="1"/>
            <a:r>
              <a:rPr lang="zh-CN" altLang="en-US" sz="2400" dirty="0"/>
              <a:t>市场营销就是要让大家相信，为满足需求，我们所推销的东西不是唯一的，却是最好的。</a:t>
            </a:r>
            <a:endParaRPr lang="zh-CN" altLang="zh-CN" sz="2400" dirty="0"/>
          </a:p>
        </p:txBody>
      </p:sp>
      <p:sp>
        <p:nvSpPr>
          <p:cNvPr id="5" name="矩形 4">
            <a:extLst>
              <a:ext uri="{FF2B5EF4-FFF2-40B4-BE49-F238E27FC236}">
                <a16:creationId xmlns:a16="http://schemas.microsoft.com/office/drawing/2014/main" id="{3304B487-DC16-4465-BFAF-D6B3097EF681}"/>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dirty="0"/>
              <a:t>实现旅游活动的条件</a:t>
            </a:r>
            <a:endParaRPr lang="zh-CN" altLang="en-US" sz="1400" dirty="0"/>
          </a:p>
        </p:txBody>
      </p:sp>
      <p:sp>
        <p:nvSpPr>
          <p:cNvPr id="6" name="矩形 5">
            <a:extLst>
              <a:ext uri="{FF2B5EF4-FFF2-40B4-BE49-F238E27FC236}">
                <a16:creationId xmlns:a16="http://schemas.microsoft.com/office/drawing/2014/main" id="{61AAAAA7-F442-420F-8105-5F5E609081A8}"/>
              </a:ext>
            </a:extLst>
          </p:cNvPr>
          <p:cNvSpPr/>
          <p:nvPr/>
        </p:nvSpPr>
        <p:spPr>
          <a:xfrm>
            <a:off x="10719001" y="208928"/>
            <a:ext cx="1438288"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旅游的客观条件</a:t>
            </a:r>
          </a:p>
        </p:txBody>
      </p:sp>
      <p:cxnSp>
        <p:nvCxnSpPr>
          <p:cNvPr id="9" name="直接连接符 8">
            <a:extLst>
              <a:ext uri="{FF2B5EF4-FFF2-40B4-BE49-F238E27FC236}">
                <a16:creationId xmlns:a16="http://schemas.microsoft.com/office/drawing/2014/main" id="{ED5FFAF3-7286-44B7-8173-4D3C6E1B0EE5}"/>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BC41E84-21E9-464F-A6FF-20F39B8954CD}"/>
              </a:ext>
            </a:extLst>
          </p:cNvPr>
          <p:cNvCxnSpPr>
            <a:cxnSpLocks/>
          </p:cNvCxnSpPr>
          <p:nvPr/>
        </p:nvCxnSpPr>
        <p:spPr>
          <a:xfrm flipH="1" flipV="1">
            <a:off x="10462758" y="299720"/>
            <a:ext cx="8526" cy="950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2B26B8-5703-426C-9E4E-F61FCF7F320C}"/>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01AD8D6-9140-43F6-ABAB-ADF933AD4F50}"/>
              </a:ext>
            </a:extLst>
          </p:cNvPr>
          <p:cNvCxnSpPr>
            <a:cxnSpLocks/>
          </p:cNvCxnSpPr>
          <p:nvPr/>
        </p:nvCxnSpPr>
        <p:spPr>
          <a:xfrm>
            <a:off x="10475568" y="1235177"/>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F781D20A-47A4-4E8C-989B-06C70B913F8C}"/>
              </a:ext>
            </a:extLst>
          </p:cNvPr>
          <p:cNvSpPr/>
          <p:nvPr/>
        </p:nvSpPr>
        <p:spPr>
          <a:xfrm>
            <a:off x="10719000" y="1088154"/>
            <a:ext cx="1438288" cy="31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旅</a:t>
            </a:r>
            <a:r>
              <a:rPr lang="zh-CN" altLang="en-US" sz="1400" dirty="0"/>
              <a:t>游的</a:t>
            </a:r>
            <a:r>
              <a:rPr lang="zh-CN" altLang="zh-CN" sz="1400" dirty="0"/>
              <a:t>动机</a:t>
            </a:r>
            <a:endParaRPr lang="zh-CN" altLang="en-US" sz="1400" dirty="0"/>
          </a:p>
        </p:txBody>
      </p:sp>
    </p:spTree>
    <p:extLst>
      <p:ext uri="{BB962C8B-B14F-4D97-AF65-F5344CB8AC3E}">
        <p14:creationId xmlns:p14="http://schemas.microsoft.com/office/powerpoint/2010/main" val="1678158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708722" cy="923330"/>
          </a:xfrm>
          <a:prstGeom prst="rect">
            <a:avLst/>
          </a:prstGeom>
          <a:noFill/>
        </p:spPr>
        <p:txBody>
          <a:bodyPr wrap="square" rtlCol="0">
            <a:spAutoFit/>
          </a:bodyPr>
          <a:lstStyle/>
          <a:p>
            <a:r>
              <a:rPr lang="en-US" altLang="zh-CN" sz="3600" dirty="0"/>
              <a:t>2.5.2 Motivations of tourism</a:t>
            </a:r>
          </a:p>
          <a:p>
            <a:r>
              <a:rPr lang="zh-CN" altLang="en-US" dirty="0"/>
              <a:t>旅游的动机</a:t>
            </a:r>
          </a:p>
        </p:txBody>
      </p:sp>
      <p:sp>
        <p:nvSpPr>
          <p:cNvPr id="4" name="文本框 3"/>
          <p:cNvSpPr txBox="1"/>
          <p:nvPr/>
        </p:nvSpPr>
        <p:spPr>
          <a:xfrm>
            <a:off x="840225" y="1348641"/>
            <a:ext cx="8093134" cy="4401205"/>
          </a:xfrm>
          <a:prstGeom prst="rect">
            <a:avLst/>
          </a:prstGeom>
          <a:noFill/>
        </p:spPr>
        <p:txBody>
          <a:bodyPr wrap="square" rtlCol="0">
            <a:spAutoFit/>
          </a:bodyPr>
          <a:lstStyle/>
          <a:p>
            <a:pPr algn="ctr"/>
            <a:r>
              <a:rPr lang="en-US" altLang="zh-CN" sz="2800" dirty="0"/>
              <a:t>Maslow's Need Theory and Travel Motivations</a:t>
            </a:r>
          </a:p>
          <a:p>
            <a:pPr algn="ctr"/>
            <a:r>
              <a:rPr lang="zh-CN" altLang="en-US" sz="2800" dirty="0"/>
              <a:t>马斯洛的需要理论与旅行动机</a:t>
            </a:r>
            <a:endParaRPr lang="en-US" altLang="zh-CN" sz="2800" dirty="0"/>
          </a:p>
          <a:p>
            <a:pPr algn="ctr"/>
            <a:endParaRPr lang="zh-CN" altLang="en-US" sz="2800" dirty="0"/>
          </a:p>
          <a:p>
            <a:pPr marL="514350" indent="-514350">
              <a:buFont typeface="+mj-lt"/>
              <a:buAutoNum type="arabicPeriod"/>
            </a:pPr>
            <a:r>
              <a:rPr lang="en-US" altLang="zh-CN" sz="2800" dirty="0"/>
              <a:t>Physiological			</a:t>
            </a:r>
            <a:r>
              <a:rPr lang="zh-CN" altLang="en-US" sz="2800" dirty="0"/>
              <a:t>生理需求</a:t>
            </a:r>
            <a:endParaRPr lang="en-US" altLang="zh-CN" sz="2800" dirty="0"/>
          </a:p>
          <a:p>
            <a:pPr marL="514350" indent="-514350">
              <a:buFont typeface="+mj-lt"/>
              <a:buAutoNum type="arabicPeriod"/>
            </a:pPr>
            <a:r>
              <a:rPr lang="en-US" altLang="zh-CN" sz="2800" dirty="0"/>
              <a:t>Safety				</a:t>
            </a:r>
            <a:r>
              <a:rPr lang="zh-CN" altLang="en-US" sz="2800" dirty="0"/>
              <a:t>安全需求</a:t>
            </a:r>
            <a:endParaRPr lang="en-US" altLang="zh-CN" sz="2800" dirty="0"/>
          </a:p>
          <a:p>
            <a:pPr marL="514350" indent="-514350">
              <a:buFont typeface="+mj-lt"/>
              <a:buAutoNum type="arabicPeriod"/>
            </a:pPr>
            <a:r>
              <a:rPr lang="en-US" altLang="zh-CN" sz="2800" dirty="0"/>
              <a:t>Belonging and love		</a:t>
            </a:r>
            <a:r>
              <a:rPr lang="zh-CN" altLang="en-US" sz="2800" dirty="0"/>
              <a:t>归属和爱的需求</a:t>
            </a:r>
            <a:endParaRPr lang="en-US" altLang="zh-CN" sz="2800" dirty="0"/>
          </a:p>
          <a:p>
            <a:pPr marL="514350" indent="-514350">
              <a:buFont typeface="+mj-lt"/>
              <a:buAutoNum type="arabicPeriod"/>
            </a:pPr>
            <a:r>
              <a:rPr lang="en-US" altLang="zh-CN" sz="2800" dirty="0"/>
              <a:t>Esteem				</a:t>
            </a:r>
            <a:r>
              <a:rPr lang="zh-CN" altLang="en-US" sz="2800" dirty="0"/>
              <a:t>尊重的需求</a:t>
            </a:r>
            <a:endParaRPr lang="en-US" altLang="zh-CN" sz="2800" dirty="0"/>
          </a:p>
          <a:p>
            <a:pPr marL="514350" indent="-514350">
              <a:buFont typeface="+mj-lt"/>
              <a:buAutoNum type="arabicPeriod"/>
            </a:pPr>
            <a:r>
              <a:rPr lang="en-US" altLang="zh-CN" sz="2800" dirty="0"/>
              <a:t>self-actualization		</a:t>
            </a:r>
            <a:r>
              <a:rPr lang="zh-CN" altLang="en-US" sz="2800" dirty="0"/>
              <a:t>自我实现的需求</a:t>
            </a:r>
            <a:endParaRPr lang="en-US" altLang="zh-CN" sz="2800" dirty="0"/>
          </a:p>
          <a:p>
            <a:pPr marL="514350" indent="-514350">
              <a:buFont typeface="+mj-lt"/>
              <a:buAutoNum type="arabicPeriod"/>
            </a:pPr>
            <a:r>
              <a:rPr lang="en-US" altLang="zh-CN" sz="2800" dirty="0"/>
              <a:t>To know and understand	</a:t>
            </a:r>
            <a:r>
              <a:rPr lang="zh-CN" altLang="en-US" sz="2800" dirty="0"/>
              <a:t>认知和了解的需求</a:t>
            </a:r>
            <a:endParaRPr lang="en-US" altLang="zh-CN" sz="2800" dirty="0"/>
          </a:p>
          <a:p>
            <a:pPr marL="514350" indent="-514350">
              <a:buFont typeface="+mj-lt"/>
              <a:buAutoNum type="arabicPeriod"/>
            </a:pPr>
            <a:r>
              <a:rPr lang="en-US" altLang="zh-CN" sz="2800" dirty="0"/>
              <a:t>Aesthetics			</a:t>
            </a:r>
            <a:r>
              <a:rPr lang="zh-CN" altLang="en-US" sz="2800" dirty="0"/>
              <a:t>美的需求</a:t>
            </a:r>
            <a:endParaRPr lang="en-US" altLang="zh-CN" sz="2800" dirty="0"/>
          </a:p>
        </p:txBody>
      </p:sp>
      <p:sp>
        <p:nvSpPr>
          <p:cNvPr id="5" name="矩形 4">
            <a:extLst>
              <a:ext uri="{FF2B5EF4-FFF2-40B4-BE49-F238E27FC236}">
                <a16:creationId xmlns:a16="http://schemas.microsoft.com/office/drawing/2014/main" id="{3304B487-DC16-4465-BFAF-D6B3097EF681}"/>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dirty="0"/>
              <a:t>实现旅游活动的条件</a:t>
            </a:r>
            <a:endParaRPr lang="zh-CN" altLang="en-US" sz="1400" dirty="0"/>
          </a:p>
        </p:txBody>
      </p:sp>
      <p:sp>
        <p:nvSpPr>
          <p:cNvPr id="6" name="矩形 5">
            <a:extLst>
              <a:ext uri="{FF2B5EF4-FFF2-40B4-BE49-F238E27FC236}">
                <a16:creationId xmlns:a16="http://schemas.microsoft.com/office/drawing/2014/main" id="{61AAAAA7-F442-420F-8105-5F5E609081A8}"/>
              </a:ext>
            </a:extLst>
          </p:cNvPr>
          <p:cNvSpPr/>
          <p:nvPr/>
        </p:nvSpPr>
        <p:spPr>
          <a:xfrm>
            <a:off x="10719001" y="208928"/>
            <a:ext cx="1438288"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旅游的客观条件</a:t>
            </a:r>
          </a:p>
        </p:txBody>
      </p:sp>
      <p:cxnSp>
        <p:nvCxnSpPr>
          <p:cNvPr id="9" name="直接连接符 8">
            <a:extLst>
              <a:ext uri="{FF2B5EF4-FFF2-40B4-BE49-F238E27FC236}">
                <a16:creationId xmlns:a16="http://schemas.microsoft.com/office/drawing/2014/main" id="{ED5FFAF3-7286-44B7-8173-4D3C6E1B0EE5}"/>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BC41E84-21E9-464F-A6FF-20F39B8954CD}"/>
              </a:ext>
            </a:extLst>
          </p:cNvPr>
          <p:cNvCxnSpPr>
            <a:cxnSpLocks/>
          </p:cNvCxnSpPr>
          <p:nvPr/>
        </p:nvCxnSpPr>
        <p:spPr>
          <a:xfrm flipH="1" flipV="1">
            <a:off x="10462758" y="299720"/>
            <a:ext cx="8526" cy="950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2B26B8-5703-426C-9E4E-F61FCF7F320C}"/>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01AD8D6-9140-43F6-ABAB-ADF933AD4F50}"/>
              </a:ext>
            </a:extLst>
          </p:cNvPr>
          <p:cNvCxnSpPr>
            <a:cxnSpLocks/>
          </p:cNvCxnSpPr>
          <p:nvPr/>
        </p:nvCxnSpPr>
        <p:spPr>
          <a:xfrm>
            <a:off x="10475568" y="1235177"/>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9C8314B-C710-48B1-AEED-3CB3B7201EE2}"/>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80E8B3B1-59F9-455F-B3D9-08621F31B99C}"/>
              </a:ext>
            </a:extLst>
          </p:cNvPr>
          <p:cNvSpPr/>
          <p:nvPr/>
        </p:nvSpPr>
        <p:spPr>
          <a:xfrm>
            <a:off x="9335863" y="2143567"/>
            <a:ext cx="2704700" cy="3908762"/>
          </a:xfrm>
          <a:prstGeom prst="rect">
            <a:avLst/>
          </a:prstGeom>
        </p:spPr>
        <p:txBody>
          <a:bodyPr wrap="square">
            <a:spAutoFit/>
          </a:bodyPr>
          <a:lstStyle/>
          <a:p>
            <a:r>
              <a:rPr lang="en-US" altLang="zh-CN" sz="2000" dirty="0"/>
              <a:t> Physiological</a:t>
            </a:r>
          </a:p>
          <a:p>
            <a:r>
              <a:rPr lang="en-US" altLang="zh-CN" sz="2000" dirty="0"/>
              <a:t> adj. </a:t>
            </a:r>
            <a:r>
              <a:rPr lang="zh-CN" altLang="en-US" sz="2000" dirty="0"/>
              <a:t>生理的</a:t>
            </a:r>
            <a:endParaRPr lang="en-US" altLang="zh-CN" sz="2000" dirty="0"/>
          </a:p>
          <a:p>
            <a:endParaRPr lang="en-US" altLang="zh-CN" sz="2000" dirty="0"/>
          </a:p>
          <a:p>
            <a:r>
              <a:rPr lang="en-US" altLang="zh-CN" sz="2000" dirty="0"/>
              <a:t> Esteem</a:t>
            </a:r>
          </a:p>
          <a:p>
            <a:r>
              <a:rPr lang="en-US" altLang="zh-CN" sz="2000" dirty="0"/>
              <a:t> n. </a:t>
            </a:r>
            <a:r>
              <a:rPr lang="zh-CN" altLang="en-US" sz="2000" dirty="0"/>
              <a:t>尊重，尊敬</a:t>
            </a:r>
            <a:endParaRPr lang="en-US" altLang="zh-CN" sz="2000" dirty="0"/>
          </a:p>
          <a:p>
            <a:endParaRPr lang="en-US" altLang="zh-CN" sz="2000" dirty="0"/>
          </a:p>
          <a:p>
            <a:r>
              <a:rPr lang="en-US" altLang="zh-CN" sz="2000" dirty="0"/>
              <a:t> actualization</a:t>
            </a:r>
          </a:p>
          <a:p>
            <a:r>
              <a:rPr lang="en-US" altLang="zh-CN" sz="2000" dirty="0"/>
              <a:t> n. </a:t>
            </a:r>
            <a:r>
              <a:rPr lang="zh-CN" altLang="en-US" sz="2000" dirty="0"/>
              <a:t>实现</a:t>
            </a:r>
            <a:endParaRPr lang="en-US" altLang="zh-CN" sz="2000" dirty="0"/>
          </a:p>
          <a:p>
            <a:r>
              <a:rPr lang="en-US" altLang="zh-CN" sz="2000" dirty="0"/>
              <a:t> </a:t>
            </a:r>
          </a:p>
          <a:p>
            <a:r>
              <a:rPr lang="en-US" altLang="zh-CN" sz="2000" dirty="0"/>
              <a:t> Aesthetics</a:t>
            </a:r>
          </a:p>
          <a:p>
            <a:r>
              <a:rPr lang="en-US" altLang="zh-CN" sz="2000" dirty="0"/>
              <a:t> n. </a:t>
            </a:r>
            <a:r>
              <a:rPr lang="zh-CN" altLang="en-US" sz="2000" dirty="0"/>
              <a:t>美学，美</a:t>
            </a:r>
            <a:endParaRPr lang="en-US" altLang="zh-CN" sz="2000" dirty="0"/>
          </a:p>
          <a:p>
            <a:r>
              <a:rPr lang="en-US" altLang="zh-CN" sz="2000" dirty="0"/>
              <a:t> </a:t>
            </a:r>
            <a:endParaRPr lang="zh-CN" altLang="en-US" sz="2000" dirty="0"/>
          </a:p>
        </p:txBody>
      </p:sp>
      <p:sp>
        <p:nvSpPr>
          <p:cNvPr id="16" name="矩形 15">
            <a:extLst>
              <a:ext uri="{FF2B5EF4-FFF2-40B4-BE49-F238E27FC236}">
                <a16:creationId xmlns:a16="http://schemas.microsoft.com/office/drawing/2014/main" id="{F781D20A-47A4-4E8C-989B-06C70B913F8C}"/>
              </a:ext>
            </a:extLst>
          </p:cNvPr>
          <p:cNvSpPr/>
          <p:nvPr/>
        </p:nvSpPr>
        <p:spPr>
          <a:xfrm>
            <a:off x="10719000" y="1088154"/>
            <a:ext cx="1438288" cy="31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旅</a:t>
            </a:r>
            <a:r>
              <a:rPr lang="zh-CN" altLang="en-US" sz="1400" dirty="0"/>
              <a:t>游的</a:t>
            </a:r>
            <a:r>
              <a:rPr lang="zh-CN" altLang="zh-CN" sz="1400" dirty="0"/>
              <a:t>动机</a:t>
            </a:r>
            <a:endParaRPr lang="zh-CN" altLang="en-US" sz="1400" dirty="0"/>
          </a:p>
        </p:txBody>
      </p:sp>
    </p:spTree>
    <p:extLst>
      <p:ext uri="{BB962C8B-B14F-4D97-AF65-F5344CB8AC3E}">
        <p14:creationId xmlns:p14="http://schemas.microsoft.com/office/powerpoint/2010/main" val="38259739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39658" y="2429686"/>
            <a:ext cx="8628324" cy="1754326"/>
          </a:xfrm>
          <a:prstGeom prst="rect">
            <a:avLst/>
          </a:prstGeom>
        </p:spPr>
        <p:txBody>
          <a:bodyPr wrap="none">
            <a:spAutoFit/>
          </a:bodyPr>
          <a:lstStyle/>
          <a:p>
            <a:pPr algn="ctr"/>
            <a:r>
              <a:rPr lang="en-US" altLang="zh-CN" sz="3600" b="1" dirty="0">
                <a:ea typeface="+mj-ea"/>
              </a:rPr>
              <a:t>Lesson 6 Types of Tourists and Their needs</a:t>
            </a:r>
          </a:p>
          <a:p>
            <a:pPr algn="ctr"/>
            <a:r>
              <a:rPr lang="en-US" altLang="zh-CN" sz="3600" b="1" dirty="0">
                <a:ea typeface="+mj-ea"/>
              </a:rPr>
              <a:t> </a:t>
            </a:r>
          </a:p>
          <a:p>
            <a:pPr algn="ctr"/>
            <a:r>
              <a:rPr lang="zh-CN" altLang="en-US" sz="3600" b="1" dirty="0">
                <a:latin typeface="+mj-ea"/>
                <a:ea typeface="+mj-ea"/>
              </a:rPr>
              <a:t>旅游者类型及需求</a:t>
            </a:r>
          </a:p>
        </p:txBody>
      </p:sp>
    </p:spTree>
    <p:extLst>
      <p:ext uri="{BB962C8B-B14F-4D97-AF65-F5344CB8AC3E}">
        <p14:creationId xmlns:p14="http://schemas.microsoft.com/office/powerpoint/2010/main" val="21285379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42A6887-7849-4E7B-B9B7-78EE7BEE8954}"/>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旅游者类型及需求</a:t>
            </a:r>
          </a:p>
        </p:txBody>
      </p:sp>
      <p:sp>
        <p:nvSpPr>
          <p:cNvPr id="7" name="矩形 6">
            <a:extLst>
              <a:ext uri="{FF2B5EF4-FFF2-40B4-BE49-F238E27FC236}">
                <a16:creationId xmlns:a16="http://schemas.microsoft.com/office/drawing/2014/main" id="{5303E0A5-D8E4-4F51-8FAD-F56C0163309C}"/>
              </a:ext>
            </a:extLst>
          </p:cNvPr>
          <p:cNvSpPr/>
          <p:nvPr/>
        </p:nvSpPr>
        <p:spPr>
          <a:xfrm>
            <a:off x="10719001" y="208928"/>
            <a:ext cx="1438288"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latin typeface="Times New Roman" panose="02020603050405020304" pitchFamily="18" charset="0"/>
                <a:cs typeface="Times New Roman" panose="02020603050405020304" pitchFamily="18" charset="0"/>
              </a:rPr>
              <a:t>休息和</a:t>
            </a:r>
            <a:r>
              <a:rPr lang="zh-CN" altLang="en-US" sz="1400" dirty="0">
                <a:latin typeface="Times New Roman" panose="02020603050405020304" pitchFamily="18" charset="0"/>
                <a:cs typeface="Times New Roman" panose="02020603050405020304" pitchFamily="18" charset="0"/>
              </a:rPr>
              <a:t>消遣</a:t>
            </a:r>
            <a:endParaRPr lang="zh-CN" altLang="en-US" sz="1400" dirty="0"/>
          </a:p>
        </p:txBody>
      </p:sp>
      <p:sp>
        <p:nvSpPr>
          <p:cNvPr id="8" name="矩形 7">
            <a:extLst>
              <a:ext uri="{FF2B5EF4-FFF2-40B4-BE49-F238E27FC236}">
                <a16:creationId xmlns:a16="http://schemas.microsoft.com/office/drawing/2014/main" id="{3DEB4431-77CB-4732-B824-24E51E56BEFD}"/>
              </a:ext>
            </a:extLst>
          </p:cNvPr>
          <p:cNvSpPr/>
          <p:nvPr/>
        </p:nvSpPr>
        <p:spPr>
          <a:xfrm>
            <a:off x="10716271" y="581080"/>
            <a:ext cx="1438288"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latin typeface="Times New Roman" panose="02020603050405020304" pitchFamily="18" charset="0"/>
                <a:cs typeface="Times New Roman" panose="02020603050405020304" pitchFamily="18" charset="0"/>
              </a:rPr>
              <a:t>文化</a:t>
            </a:r>
            <a:endParaRPr lang="zh-CN" altLang="en-US" sz="1400" dirty="0"/>
          </a:p>
        </p:txBody>
      </p:sp>
      <p:sp>
        <p:nvSpPr>
          <p:cNvPr id="9" name="矩形 8">
            <a:extLst>
              <a:ext uri="{FF2B5EF4-FFF2-40B4-BE49-F238E27FC236}">
                <a16:creationId xmlns:a16="http://schemas.microsoft.com/office/drawing/2014/main" id="{BC149D65-38B6-42C5-A9C7-14F9BDB0CCB0}"/>
              </a:ext>
            </a:extLst>
          </p:cNvPr>
          <p:cNvSpPr/>
          <p:nvPr/>
        </p:nvSpPr>
        <p:spPr>
          <a:xfrm>
            <a:off x="10716271" y="909013"/>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教育</a:t>
            </a:r>
            <a:endParaRPr lang="zh-CN" altLang="en-US" sz="1400" dirty="0"/>
          </a:p>
        </p:txBody>
      </p:sp>
      <p:cxnSp>
        <p:nvCxnSpPr>
          <p:cNvPr id="10" name="直接连接符 9">
            <a:extLst>
              <a:ext uri="{FF2B5EF4-FFF2-40B4-BE49-F238E27FC236}">
                <a16:creationId xmlns:a16="http://schemas.microsoft.com/office/drawing/2014/main" id="{91918C78-D0FE-4DC2-A35A-E3FB898615F3}"/>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95A2CCC-6338-46BA-BD2E-7F293114710F}"/>
              </a:ext>
            </a:extLst>
          </p:cNvPr>
          <p:cNvCxnSpPr>
            <a:cxnSpLocks/>
          </p:cNvCxnSpPr>
          <p:nvPr/>
        </p:nvCxnSpPr>
        <p:spPr>
          <a:xfrm flipH="1" flipV="1">
            <a:off x="10470610" y="356506"/>
            <a:ext cx="7224" cy="1629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AA01BCB-736F-448C-8722-8906E85FB442}"/>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A2EE823-FDD7-4FB0-A717-B8D1FBA0243D}"/>
              </a:ext>
            </a:extLst>
          </p:cNvPr>
          <p:cNvCxnSpPr>
            <a:cxnSpLocks/>
          </p:cNvCxnSpPr>
          <p:nvPr/>
        </p:nvCxnSpPr>
        <p:spPr>
          <a:xfrm>
            <a:off x="10475565" y="776562"/>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2D7A6C9-B5B9-48F9-A8EF-1B0B2D524A8D}"/>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A5927DC-E35D-4C38-9F12-1B6C148514F3}"/>
              </a:ext>
            </a:extLst>
          </p:cNvPr>
          <p:cNvSpPr/>
          <p:nvPr/>
        </p:nvSpPr>
        <p:spPr>
          <a:xfrm>
            <a:off x="10716271" y="1828628"/>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商务</a:t>
            </a:r>
            <a:endParaRPr lang="zh-CN" altLang="en-US" sz="1400" dirty="0"/>
          </a:p>
        </p:txBody>
      </p:sp>
      <p:cxnSp>
        <p:nvCxnSpPr>
          <p:cNvPr id="17" name="直接连接符 16">
            <a:extLst>
              <a:ext uri="{FF2B5EF4-FFF2-40B4-BE49-F238E27FC236}">
                <a16:creationId xmlns:a16="http://schemas.microsoft.com/office/drawing/2014/main" id="{1DB68856-24D6-4D8A-93AB-CA88D5764A75}"/>
              </a:ext>
            </a:extLst>
          </p:cNvPr>
          <p:cNvCxnSpPr>
            <a:cxnSpLocks/>
          </p:cNvCxnSpPr>
          <p:nvPr/>
        </p:nvCxnSpPr>
        <p:spPr>
          <a:xfrm>
            <a:off x="10480564" y="1118828"/>
            <a:ext cx="23642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图示 1">
            <a:extLst>
              <a:ext uri="{FF2B5EF4-FFF2-40B4-BE49-F238E27FC236}">
                <a16:creationId xmlns:a16="http://schemas.microsoft.com/office/drawing/2014/main" id="{2FA2456F-681E-4F3C-9612-1D77AD55E3CF}"/>
              </a:ext>
            </a:extLst>
          </p:cNvPr>
          <p:cNvGraphicFramePr/>
          <p:nvPr>
            <p:extLst/>
          </p:nvPr>
        </p:nvGraphicFramePr>
        <p:xfrm>
          <a:off x="511583" y="836792"/>
          <a:ext cx="979186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矩形 17">
            <a:extLst>
              <a:ext uri="{FF2B5EF4-FFF2-40B4-BE49-F238E27FC236}">
                <a16:creationId xmlns:a16="http://schemas.microsoft.com/office/drawing/2014/main" id="{78379384-B3B5-4D60-9AC0-CE7BCA731452}"/>
              </a:ext>
            </a:extLst>
          </p:cNvPr>
          <p:cNvSpPr/>
          <p:nvPr/>
        </p:nvSpPr>
        <p:spPr>
          <a:xfrm>
            <a:off x="10706995" y="1199400"/>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猎奇</a:t>
            </a:r>
            <a:endParaRPr lang="zh-CN" altLang="en-US" sz="1400" dirty="0"/>
          </a:p>
        </p:txBody>
      </p:sp>
      <p:sp>
        <p:nvSpPr>
          <p:cNvPr id="19" name="矩形 18">
            <a:extLst>
              <a:ext uri="{FF2B5EF4-FFF2-40B4-BE49-F238E27FC236}">
                <a16:creationId xmlns:a16="http://schemas.microsoft.com/office/drawing/2014/main" id="{04BE4659-3AD7-40FD-8C4C-8768EB7FA744}"/>
              </a:ext>
            </a:extLst>
          </p:cNvPr>
          <p:cNvSpPr/>
          <p:nvPr/>
        </p:nvSpPr>
        <p:spPr>
          <a:xfrm>
            <a:off x="10716271" y="1513987"/>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作为行为标准</a:t>
            </a:r>
            <a:endParaRPr lang="zh-CN" altLang="en-US" sz="1400" dirty="0"/>
          </a:p>
        </p:txBody>
      </p:sp>
      <p:cxnSp>
        <p:nvCxnSpPr>
          <p:cNvPr id="20" name="直接连接符 19">
            <a:extLst>
              <a:ext uri="{FF2B5EF4-FFF2-40B4-BE49-F238E27FC236}">
                <a16:creationId xmlns:a16="http://schemas.microsoft.com/office/drawing/2014/main" id="{25024274-1AB3-4ACB-B90F-A9F84777F5C5}"/>
              </a:ext>
            </a:extLst>
          </p:cNvPr>
          <p:cNvCxnSpPr>
            <a:cxnSpLocks/>
          </p:cNvCxnSpPr>
          <p:nvPr/>
        </p:nvCxnSpPr>
        <p:spPr>
          <a:xfrm>
            <a:off x="10480564" y="166893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2A91ACA-6E3E-4B4C-BE9B-585C3B5753F0}"/>
              </a:ext>
            </a:extLst>
          </p:cNvPr>
          <p:cNvCxnSpPr>
            <a:cxnSpLocks/>
          </p:cNvCxnSpPr>
          <p:nvPr/>
        </p:nvCxnSpPr>
        <p:spPr>
          <a:xfrm>
            <a:off x="10491312" y="1972560"/>
            <a:ext cx="2364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1561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04060" y="1446762"/>
            <a:ext cx="8589866" cy="4524315"/>
          </a:xfrm>
          <a:prstGeom prst="rect">
            <a:avLst/>
          </a:prstGeom>
        </p:spPr>
        <p:txBody>
          <a:bodyPr wrap="square">
            <a:spAutoFit/>
          </a:bodyPr>
          <a:lstStyle/>
          <a:p>
            <a:pPr marL="342900" indent="-342900">
              <a:buFont typeface="Arial" panose="020B0604020202020204" pitchFamily="34" charset="0"/>
              <a:buChar char="•"/>
            </a:pPr>
            <a:r>
              <a:rPr lang="en-US" altLang="zh-CN" sz="2400" dirty="0"/>
              <a:t>The accommodation of as good a quality and efficiency that can be expected for the price they can afford.</a:t>
            </a:r>
          </a:p>
          <a:p>
            <a:pPr lvl="1"/>
            <a:r>
              <a:rPr lang="zh-CN" altLang="en-US" sz="2400" dirty="0"/>
              <a:t>自己能够消费得起的高效、优质的食宿服务。</a:t>
            </a:r>
            <a:endParaRPr lang="en-US" altLang="zh-CN" sz="2400" dirty="0"/>
          </a:p>
          <a:p>
            <a:pPr lvl="1"/>
            <a:endParaRPr lang="en-US" altLang="zh-CN" sz="2400" dirty="0"/>
          </a:p>
          <a:p>
            <a:pPr marL="342900" indent="-342900">
              <a:buFont typeface="Arial" panose="020B0604020202020204" pitchFamily="34" charset="0"/>
              <a:buChar char="•"/>
            </a:pPr>
            <a:r>
              <a:rPr lang="en-US" altLang="zh-CN" sz="2400" dirty="0"/>
              <a:t>The mode and standard of transport will also be dictated by these considerations.</a:t>
            </a:r>
          </a:p>
          <a:p>
            <a:pPr marL="342900" indent="-342900">
              <a:buFont typeface="Arial" panose="020B0604020202020204" pitchFamily="34" charset="0"/>
              <a:buChar char="•"/>
            </a:pPr>
            <a:r>
              <a:rPr lang="zh-CN" altLang="en-US" sz="2400" dirty="0"/>
              <a:t>对于交通方式和标准的要求也出于同样的考虑。</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The resort or destination chosen will depend on the form of relaxation required. </a:t>
            </a:r>
          </a:p>
          <a:p>
            <a:pPr marL="342900" indent="-342900">
              <a:buFont typeface="Arial" panose="020B0604020202020204" pitchFamily="34" charset="0"/>
              <a:buChar char="•"/>
            </a:pPr>
            <a:r>
              <a:rPr lang="zh-CN" altLang="en-US" sz="2400" dirty="0"/>
              <a:t>对旅游地点或目的地的选择取决于他们所要求的消遣方式。</a:t>
            </a:r>
            <a:endParaRPr lang="en-US" altLang="zh-CN" sz="2400" dirty="0"/>
          </a:p>
          <a:p>
            <a:endParaRPr lang="en-US" altLang="zh-CN" sz="2400" dirty="0"/>
          </a:p>
        </p:txBody>
      </p:sp>
      <p:sp>
        <p:nvSpPr>
          <p:cNvPr id="5" name="矩形 4"/>
          <p:cNvSpPr/>
          <p:nvPr/>
        </p:nvSpPr>
        <p:spPr>
          <a:xfrm>
            <a:off x="136165" y="135374"/>
            <a:ext cx="3903633" cy="923330"/>
          </a:xfrm>
          <a:prstGeom prst="rect">
            <a:avLst/>
          </a:prstGeom>
        </p:spPr>
        <p:txBody>
          <a:bodyPr wrap="none">
            <a:spAutoFit/>
          </a:bodyPr>
          <a:lstStyle/>
          <a:p>
            <a:r>
              <a:rPr lang="en-US" altLang="zh-CN" sz="3600" dirty="0"/>
              <a:t>Rest and Relaxation</a:t>
            </a:r>
          </a:p>
          <a:p>
            <a:r>
              <a:rPr lang="zh-CN" altLang="zh-CN" dirty="0"/>
              <a:t>休息和放松</a:t>
            </a:r>
            <a:endParaRPr lang="en-US" altLang="zh-CN" sz="3600" dirty="0"/>
          </a:p>
        </p:txBody>
      </p:sp>
      <p:sp>
        <p:nvSpPr>
          <p:cNvPr id="21" name="矩形 20">
            <a:extLst>
              <a:ext uri="{FF2B5EF4-FFF2-40B4-BE49-F238E27FC236}">
                <a16:creationId xmlns:a16="http://schemas.microsoft.com/office/drawing/2014/main" id="{D3F33F36-6062-4077-84A0-B188458CE27B}"/>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旅游者类型及需求</a:t>
            </a:r>
          </a:p>
        </p:txBody>
      </p:sp>
      <p:sp>
        <p:nvSpPr>
          <p:cNvPr id="22" name="矩形 21">
            <a:extLst>
              <a:ext uri="{FF2B5EF4-FFF2-40B4-BE49-F238E27FC236}">
                <a16:creationId xmlns:a16="http://schemas.microsoft.com/office/drawing/2014/main" id="{6693097D-DA76-42A4-83BA-03C9C5EA6C93}"/>
              </a:ext>
            </a:extLst>
          </p:cNvPr>
          <p:cNvSpPr/>
          <p:nvPr/>
        </p:nvSpPr>
        <p:spPr>
          <a:xfrm>
            <a:off x="10719001" y="208928"/>
            <a:ext cx="1438288" cy="36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latin typeface="Times New Roman" panose="02020603050405020304" pitchFamily="18" charset="0"/>
                <a:cs typeface="Times New Roman" panose="02020603050405020304" pitchFamily="18" charset="0"/>
              </a:rPr>
              <a:t>休息和</a:t>
            </a:r>
            <a:r>
              <a:rPr lang="zh-CN" altLang="en-US" sz="1400" dirty="0">
                <a:latin typeface="Times New Roman" panose="02020603050405020304" pitchFamily="18" charset="0"/>
                <a:cs typeface="Times New Roman" panose="02020603050405020304" pitchFamily="18" charset="0"/>
              </a:rPr>
              <a:t>消遣</a:t>
            </a:r>
            <a:endParaRPr lang="zh-CN" altLang="en-US" sz="1400" dirty="0"/>
          </a:p>
        </p:txBody>
      </p:sp>
      <p:sp>
        <p:nvSpPr>
          <p:cNvPr id="23" name="矩形 22">
            <a:extLst>
              <a:ext uri="{FF2B5EF4-FFF2-40B4-BE49-F238E27FC236}">
                <a16:creationId xmlns:a16="http://schemas.microsoft.com/office/drawing/2014/main" id="{0683DFED-1F41-47D0-BD19-00CBEB0A8B7C}"/>
              </a:ext>
            </a:extLst>
          </p:cNvPr>
          <p:cNvSpPr/>
          <p:nvPr/>
        </p:nvSpPr>
        <p:spPr>
          <a:xfrm>
            <a:off x="10716271" y="581080"/>
            <a:ext cx="1438288"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latin typeface="Times New Roman" panose="02020603050405020304" pitchFamily="18" charset="0"/>
                <a:cs typeface="Times New Roman" panose="02020603050405020304" pitchFamily="18" charset="0"/>
              </a:rPr>
              <a:t>文化</a:t>
            </a:r>
            <a:endParaRPr lang="zh-CN" altLang="en-US" sz="1400" dirty="0"/>
          </a:p>
        </p:txBody>
      </p:sp>
      <p:sp>
        <p:nvSpPr>
          <p:cNvPr id="24" name="矩形 23">
            <a:extLst>
              <a:ext uri="{FF2B5EF4-FFF2-40B4-BE49-F238E27FC236}">
                <a16:creationId xmlns:a16="http://schemas.microsoft.com/office/drawing/2014/main" id="{5308117A-E2DE-46F8-8C85-0C25F16EB206}"/>
              </a:ext>
            </a:extLst>
          </p:cNvPr>
          <p:cNvSpPr/>
          <p:nvPr/>
        </p:nvSpPr>
        <p:spPr>
          <a:xfrm>
            <a:off x="10716271" y="909013"/>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教育</a:t>
            </a:r>
            <a:endParaRPr lang="zh-CN" altLang="en-US" sz="1400" dirty="0"/>
          </a:p>
        </p:txBody>
      </p:sp>
      <p:cxnSp>
        <p:nvCxnSpPr>
          <p:cNvPr id="25" name="直接连接符 24">
            <a:extLst>
              <a:ext uri="{FF2B5EF4-FFF2-40B4-BE49-F238E27FC236}">
                <a16:creationId xmlns:a16="http://schemas.microsoft.com/office/drawing/2014/main" id="{59E666BC-806E-464D-8254-3EAE13B2CAE2}"/>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C1962E0-A797-47E0-921C-BEFB762AC5C9}"/>
              </a:ext>
            </a:extLst>
          </p:cNvPr>
          <p:cNvCxnSpPr>
            <a:cxnSpLocks/>
          </p:cNvCxnSpPr>
          <p:nvPr/>
        </p:nvCxnSpPr>
        <p:spPr>
          <a:xfrm flipH="1" flipV="1">
            <a:off x="10470610" y="356506"/>
            <a:ext cx="7224" cy="1629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0EE8F75-13A5-4508-9A40-2F74BA3CAEBA}"/>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4BC1CA1-9F25-4E33-A960-39FF727D8451}"/>
              </a:ext>
            </a:extLst>
          </p:cNvPr>
          <p:cNvCxnSpPr>
            <a:cxnSpLocks/>
          </p:cNvCxnSpPr>
          <p:nvPr/>
        </p:nvCxnSpPr>
        <p:spPr>
          <a:xfrm>
            <a:off x="10475565" y="776562"/>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995E8F6-39FD-4014-833F-F17105146B00}"/>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533589A3-E164-4EFE-B61E-42E3F8224F5C}"/>
              </a:ext>
            </a:extLst>
          </p:cNvPr>
          <p:cNvSpPr/>
          <p:nvPr/>
        </p:nvSpPr>
        <p:spPr>
          <a:xfrm>
            <a:off x="10716271" y="1828628"/>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商务</a:t>
            </a:r>
            <a:endParaRPr lang="zh-CN" altLang="en-US" sz="1400" dirty="0"/>
          </a:p>
        </p:txBody>
      </p:sp>
      <p:cxnSp>
        <p:nvCxnSpPr>
          <p:cNvPr id="31" name="直接连接符 30">
            <a:extLst>
              <a:ext uri="{FF2B5EF4-FFF2-40B4-BE49-F238E27FC236}">
                <a16:creationId xmlns:a16="http://schemas.microsoft.com/office/drawing/2014/main" id="{807D5DA6-C4C8-4F91-BEDA-B14957D86E60}"/>
              </a:ext>
            </a:extLst>
          </p:cNvPr>
          <p:cNvCxnSpPr>
            <a:cxnSpLocks/>
          </p:cNvCxnSpPr>
          <p:nvPr/>
        </p:nvCxnSpPr>
        <p:spPr>
          <a:xfrm>
            <a:off x="10480564" y="111882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2E59722B-AD7A-4D48-987B-88707FC6490A}"/>
              </a:ext>
            </a:extLst>
          </p:cNvPr>
          <p:cNvSpPr/>
          <p:nvPr/>
        </p:nvSpPr>
        <p:spPr>
          <a:xfrm>
            <a:off x="10706995" y="1199400"/>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猎奇</a:t>
            </a:r>
            <a:endParaRPr lang="zh-CN" altLang="en-US" sz="1400" dirty="0"/>
          </a:p>
        </p:txBody>
      </p:sp>
      <p:sp>
        <p:nvSpPr>
          <p:cNvPr id="33" name="矩形 32">
            <a:extLst>
              <a:ext uri="{FF2B5EF4-FFF2-40B4-BE49-F238E27FC236}">
                <a16:creationId xmlns:a16="http://schemas.microsoft.com/office/drawing/2014/main" id="{C570E714-736C-46A5-B59C-B365A381A99F}"/>
              </a:ext>
            </a:extLst>
          </p:cNvPr>
          <p:cNvSpPr/>
          <p:nvPr/>
        </p:nvSpPr>
        <p:spPr>
          <a:xfrm>
            <a:off x="10716271" y="1513987"/>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作为行为标准</a:t>
            </a:r>
            <a:endParaRPr lang="zh-CN" altLang="en-US" sz="1400" dirty="0"/>
          </a:p>
        </p:txBody>
      </p:sp>
      <p:cxnSp>
        <p:nvCxnSpPr>
          <p:cNvPr id="34" name="直接连接符 33">
            <a:extLst>
              <a:ext uri="{FF2B5EF4-FFF2-40B4-BE49-F238E27FC236}">
                <a16:creationId xmlns:a16="http://schemas.microsoft.com/office/drawing/2014/main" id="{97E097E5-AF47-4430-9D4B-D9424779220D}"/>
              </a:ext>
            </a:extLst>
          </p:cNvPr>
          <p:cNvCxnSpPr>
            <a:cxnSpLocks/>
          </p:cNvCxnSpPr>
          <p:nvPr/>
        </p:nvCxnSpPr>
        <p:spPr>
          <a:xfrm>
            <a:off x="10480564" y="166893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85ADD2B-3F9D-4DB4-9B3F-E8F828707A54}"/>
              </a:ext>
            </a:extLst>
          </p:cNvPr>
          <p:cNvCxnSpPr>
            <a:cxnSpLocks/>
          </p:cNvCxnSpPr>
          <p:nvPr/>
        </p:nvCxnSpPr>
        <p:spPr>
          <a:xfrm>
            <a:off x="10491312" y="1972560"/>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F520ACD-2C8E-41CE-88A7-34D724AB3421}"/>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CA448D2B-6813-40A0-B390-CB6AE401120A}"/>
              </a:ext>
            </a:extLst>
          </p:cNvPr>
          <p:cNvSpPr/>
          <p:nvPr/>
        </p:nvSpPr>
        <p:spPr>
          <a:xfrm>
            <a:off x="9335863" y="2143567"/>
            <a:ext cx="2704700" cy="3847207"/>
          </a:xfrm>
          <a:prstGeom prst="rect">
            <a:avLst/>
          </a:prstGeom>
        </p:spPr>
        <p:txBody>
          <a:bodyPr wrap="square">
            <a:spAutoFit/>
          </a:bodyPr>
          <a:lstStyle/>
          <a:p>
            <a:r>
              <a:rPr lang="en-US" altLang="zh-CN" sz="2000" dirty="0"/>
              <a:t> generally</a:t>
            </a:r>
          </a:p>
          <a:p>
            <a:r>
              <a:rPr lang="en-US" altLang="zh-CN" sz="2000" dirty="0"/>
              <a:t> adv. </a:t>
            </a:r>
            <a:r>
              <a:rPr lang="zh-CN" altLang="en-US" sz="2000" dirty="0"/>
              <a:t>通常，一般</a:t>
            </a:r>
            <a:endParaRPr lang="en-US" altLang="zh-CN" sz="2000" dirty="0"/>
          </a:p>
          <a:p>
            <a:endParaRPr lang="en-US" altLang="zh-CN" sz="2000" dirty="0"/>
          </a:p>
          <a:p>
            <a:r>
              <a:rPr lang="en-US" altLang="zh-CN" sz="2000" dirty="0"/>
              <a:t> accommodation</a:t>
            </a:r>
          </a:p>
          <a:p>
            <a:r>
              <a:rPr lang="en-US" altLang="zh-CN" sz="2000" dirty="0"/>
              <a:t> n. </a:t>
            </a:r>
            <a:r>
              <a:rPr lang="zh-CN" altLang="en-US" sz="2000" dirty="0"/>
              <a:t>住宿，食宿</a:t>
            </a:r>
            <a:endParaRPr lang="en-US" altLang="zh-CN" sz="2000" dirty="0"/>
          </a:p>
          <a:p>
            <a:endParaRPr lang="en-US" altLang="zh-CN" sz="2000" dirty="0"/>
          </a:p>
          <a:p>
            <a:r>
              <a:rPr lang="en-US" altLang="zh-CN" sz="2000" dirty="0"/>
              <a:t> efficiency</a:t>
            </a:r>
          </a:p>
          <a:p>
            <a:r>
              <a:rPr lang="en-US" altLang="zh-CN" sz="2000" dirty="0"/>
              <a:t> n. </a:t>
            </a:r>
            <a:r>
              <a:rPr lang="zh-CN" altLang="en-US" sz="2000" dirty="0"/>
              <a:t>高效</a:t>
            </a:r>
            <a:endParaRPr lang="en-US" altLang="zh-CN" sz="2000" dirty="0"/>
          </a:p>
          <a:p>
            <a:r>
              <a:rPr lang="en-US" altLang="zh-CN" sz="2000" dirty="0"/>
              <a:t> </a:t>
            </a:r>
          </a:p>
          <a:p>
            <a:r>
              <a:rPr lang="en-US" altLang="zh-CN" sz="2000" dirty="0"/>
              <a:t> dictate</a:t>
            </a:r>
          </a:p>
          <a:p>
            <a:r>
              <a:rPr lang="en-US" altLang="zh-CN" sz="2000" dirty="0"/>
              <a:t> n. </a:t>
            </a:r>
            <a:r>
              <a:rPr lang="zh-CN" altLang="en-US" sz="2000" dirty="0"/>
              <a:t>命令</a:t>
            </a:r>
            <a:endParaRPr lang="en-US" altLang="zh-CN" sz="2000" dirty="0"/>
          </a:p>
          <a:p>
            <a:r>
              <a:rPr lang="en-US" altLang="zh-CN" sz="2000" dirty="0"/>
              <a:t> </a:t>
            </a:r>
            <a:endParaRPr lang="zh-CN" altLang="en-US" sz="2000" dirty="0"/>
          </a:p>
        </p:txBody>
      </p:sp>
    </p:spTree>
    <p:extLst>
      <p:ext uri="{BB962C8B-B14F-4D97-AF65-F5344CB8AC3E}">
        <p14:creationId xmlns:p14="http://schemas.microsoft.com/office/powerpoint/2010/main" val="278109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493" y="1828574"/>
            <a:ext cx="8843892" cy="3046988"/>
          </a:xfrm>
          <a:prstGeom prst="rect">
            <a:avLst/>
          </a:prstGeom>
        </p:spPr>
        <p:txBody>
          <a:bodyPr wrap="square">
            <a:spAutoFit/>
          </a:bodyPr>
          <a:lstStyle/>
          <a:p>
            <a:pPr marL="457200" indent="-457200">
              <a:buFont typeface="Arial" panose="020B0604020202020204" pitchFamily="34" charset="0"/>
              <a:buChar char="•"/>
            </a:pPr>
            <a:r>
              <a:rPr lang="en-US" altLang="zh-CN" sz="2400" dirty="0"/>
              <a:t>the location and availability of the cultural event will determine the destination selected, thus the standard of accommodation will not be of prime importance.</a:t>
            </a:r>
          </a:p>
          <a:p>
            <a:pPr lvl="1"/>
            <a:r>
              <a:rPr lang="zh-CN" altLang="en-US" sz="2400" dirty="0"/>
              <a:t>对于文化旅游来说，旅游目的地的选择取决于文化活动及其发生地点。这样食宿标准就退居其次。</a:t>
            </a:r>
            <a:endParaRPr lang="en-US" altLang="zh-CN" sz="2400" dirty="0"/>
          </a:p>
          <a:p>
            <a:pPr lvl="1"/>
            <a:endParaRPr lang="en-US" altLang="zh-CN" sz="2400" dirty="0"/>
          </a:p>
          <a:p>
            <a:pPr marL="457200" indent="-457200">
              <a:buFont typeface="Arial" panose="020B0604020202020204" pitchFamily="34" charset="0"/>
              <a:buChar char="•"/>
            </a:pPr>
            <a:r>
              <a:rPr lang="en-US" altLang="zh-CN" sz="2400" dirty="0"/>
              <a:t>Its closeness to the event is more important.</a:t>
            </a:r>
          </a:p>
          <a:p>
            <a:pPr lvl="1"/>
            <a:r>
              <a:rPr lang="zh-CN" altLang="en-US" sz="2400" dirty="0"/>
              <a:t>离文化活动地点的远近就成为首先考虑的问题。</a:t>
            </a:r>
            <a:endParaRPr lang="zh-CN" altLang="zh-CN" sz="2400" dirty="0"/>
          </a:p>
        </p:txBody>
      </p:sp>
      <p:sp>
        <p:nvSpPr>
          <p:cNvPr id="5" name="矩形 4"/>
          <p:cNvSpPr/>
          <p:nvPr/>
        </p:nvSpPr>
        <p:spPr>
          <a:xfrm>
            <a:off x="136165" y="135374"/>
            <a:ext cx="2854499" cy="923330"/>
          </a:xfrm>
          <a:prstGeom prst="rect">
            <a:avLst/>
          </a:prstGeom>
        </p:spPr>
        <p:txBody>
          <a:bodyPr wrap="none">
            <a:spAutoFit/>
          </a:bodyPr>
          <a:lstStyle/>
          <a:p>
            <a:r>
              <a:rPr lang="en-US" altLang="zh-CN" sz="3600" dirty="0"/>
              <a:t>Cultural Visits</a:t>
            </a:r>
          </a:p>
          <a:p>
            <a:r>
              <a:rPr lang="zh-CN" altLang="zh-CN" dirty="0"/>
              <a:t>文化访问</a:t>
            </a:r>
            <a:endParaRPr lang="en-US" altLang="zh-CN" sz="3600" dirty="0"/>
          </a:p>
        </p:txBody>
      </p:sp>
      <p:sp>
        <p:nvSpPr>
          <p:cNvPr id="18" name="矩形 17">
            <a:extLst>
              <a:ext uri="{FF2B5EF4-FFF2-40B4-BE49-F238E27FC236}">
                <a16:creationId xmlns:a16="http://schemas.microsoft.com/office/drawing/2014/main" id="{9D158CEC-51A7-497E-BFFC-9A6956679897}"/>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旅游者类型及需求</a:t>
            </a:r>
          </a:p>
        </p:txBody>
      </p:sp>
      <p:sp>
        <p:nvSpPr>
          <p:cNvPr id="19" name="矩形 18">
            <a:extLst>
              <a:ext uri="{FF2B5EF4-FFF2-40B4-BE49-F238E27FC236}">
                <a16:creationId xmlns:a16="http://schemas.microsoft.com/office/drawing/2014/main" id="{2086A0BA-B002-4D47-A299-42B11B39D3BA}"/>
              </a:ext>
            </a:extLst>
          </p:cNvPr>
          <p:cNvSpPr/>
          <p:nvPr/>
        </p:nvSpPr>
        <p:spPr>
          <a:xfrm>
            <a:off x="10719001" y="208928"/>
            <a:ext cx="1438288"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sz="1400" dirty="0">
                <a:latin typeface="Times New Roman" panose="02020603050405020304" pitchFamily="18" charset="0"/>
                <a:cs typeface="Times New Roman" panose="02020603050405020304" pitchFamily="18" charset="0"/>
              </a:rPr>
              <a:t>休息和</a:t>
            </a:r>
            <a:r>
              <a:rPr lang="zh-CN" altLang="en-US" sz="1400" dirty="0">
                <a:latin typeface="Times New Roman" panose="02020603050405020304" pitchFamily="18" charset="0"/>
                <a:cs typeface="Times New Roman" panose="02020603050405020304" pitchFamily="18" charset="0"/>
              </a:rPr>
              <a:t>消遣</a:t>
            </a:r>
            <a:endParaRPr lang="zh-CN" altLang="en-US" sz="1400" dirty="0"/>
          </a:p>
        </p:txBody>
      </p:sp>
      <p:sp>
        <p:nvSpPr>
          <p:cNvPr id="20" name="矩形 19">
            <a:extLst>
              <a:ext uri="{FF2B5EF4-FFF2-40B4-BE49-F238E27FC236}">
                <a16:creationId xmlns:a16="http://schemas.microsoft.com/office/drawing/2014/main" id="{9E836AAC-3201-4B8C-BD0C-152C86137E5B}"/>
              </a:ext>
            </a:extLst>
          </p:cNvPr>
          <p:cNvSpPr/>
          <p:nvPr/>
        </p:nvSpPr>
        <p:spPr>
          <a:xfrm>
            <a:off x="10716271" y="581080"/>
            <a:ext cx="1438288" cy="31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latin typeface="Times New Roman" panose="02020603050405020304" pitchFamily="18" charset="0"/>
                <a:cs typeface="Times New Roman" panose="02020603050405020304" pitchFamily="18" charset="0"/>
              </a:rPr>
              <a:t>文化</a:t>
            </a:r>
            <a:endParaRPr lang="zh-CN" altLang="en-US" sz="1400" dirty="0"/>
          </a:p>
        </p:txBody>
      </p:sp>
      <p:sp>
        <p:nvSpPr>
          <p:cNvPr id="21" name="矩形 20">
            <a:extLst>
              <a:ext uri="{FF2B5EF4-FFF2-40B4-BE49-F238E27FC236}">
                <a16:creationId xmlns:a16="http://schemas.microsoft.com/office/drawing/2014/main" id="{01BDFE21-9452-4F28-9A91-F074C87EBA82}"/>
              </a:ext>
            </a:extLst>
          </p:cNvPr>
          <p:cNvSpPr/>
          <p:nvPr/>
        </p:nvSpPr>
        <p:spPr>
          <a:xfrm>
            <a:off x="10716271" y="909013"/>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教育</a:t>
            </a:r>
            <a:endParaRPr lang="zh-CN" altLang="en-US" sz="1400" dirty="0"/>
          </a:p>
        </p:txBody>
      </p:sp>
      <p:cxnSp>
        <p:nvCxnSpPr>
          <p:cNvPr id="22" name="直接连接符 21">
            <a:extLst>
              <a:ext uri="{FF2B5EF4-FFF2-40B4-BE49-F238E27FC236}">
                <a16:creationId xmlns:a16="http://schemas.microsoft.com/office/drawing/2014/main" id="{F66E9444-DB09-43B3-B91C-6D39A185065A}"/>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B11C2DE-A405-430C-B685-F7B74FED8721}"/>
              </a:ext>
            </a:extLst>
          </p:cNvPr>
          <p:cNvCxnSpPr>
            <a:cxnSpLocks/>
          </p:cNvCxnSpPr>
          <p:nvPr/>
        </p:nvCxnSpPr>
        <p:spPr>
          <a:xfrm flipH="1" flipV="1">
            <a:off x="10470610" y="356506"/>
            <a:ext cx="7224" cy="1629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7CAFCE6-D312-4E8D-8F68-5B081BF171AA}"/>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9ABB9DA-6B15-4940-AE05-061F64566C69}"/>
              </a:ext>
            </a:extLst>
          </p:cNvPr>
          <p:cNvCxnSpPr>
            <a:cxnSpLocks/>
          </p:cNvCxnSpPr>
          <p:nvPr/>
        </p:nvCxnSpPr>
        <p:spPr>
          <a:xfrm>
            <a:off x="10475565" y="776562"/>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513DCAD-A228-41E9-8CCD-6AFCFC490984}"/>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E128862E-74F3-4F1A-AC40-B455D3C9C67E}"/>
              </a:ext>
            </a:extLst>
          </p:cNvPr>
          <p:cNvSpPr/>
          <p:nvPr/>
        </p:nvSpPr>
        <p:spPr>
          <a:xfrm>
            <a:off x="10716271" y="1828628"/>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商务</a:t>
            </a:r>
            <a:endParaRPr lang="zh-CN" altLang="en-US" sz="1400" dirty="0"/>
          </a:p>
        </p:txBody>
      </p:sp>
      <p:cxnSp>
        <p:nvCxnSpPr>
          <p:cNvPr id="28" name="直接连接符 27">
            <a:extLst>
              <a:ext uri="{FF2B5EF4-FFF2-40B4-BE49-F238E27FC236}">
                <a16:creationId xmlns:a16="http://schemas.microsoft.com/office/drawing/2014/main" id="{94568DD9-09C1-4E03-B916-E879A765B86C}"/>
              </a:ext>
            </a:extLst>
          </p:cNvPr>
          <p:cNvCxnSpPr>
            <a:cxnSpLocks/>
          </p:cNvCxnSpPr>
          <p:nvPr/>
        </p:nvCxnSpPr>
        <p:spPr>
          <a:xfrm>
            <a:off x="10480564" y="111882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4A77BFB2-D97B-47C4-9FA0-6CC820CCA8E1}"/>
              </a:ext>
            </a:extLst>
          </p:cNvPr>
          <p:cNvSpPr/>
          <p:nvPr/>
        </p:nvSpPr>
        <p:spPr>
          <a:xfrm>
            <a:off x="10706995" y="1199400"/>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猎奇</a:t>
            </a:r>
            <a:endParaRPr lang="zh-CN" altLang="en-US" sz="1400" dirty="0"/>
          </a:p>
        </p:txBody>
      </p:sp>
      <p:sp>
        <p:nvSpPr>
          <p:cNvPr id="30" name="矩形 29">
            <a:extLst>
              <a:ext uri="{FF2B5EF4-FFF2-40B4-BE49-F238E27FC236}">
                <a16:creationId xmlns:a16="http://schemas.microsoft.com/office/drawing/2014/main" id="{6BB0105F-4756-4CAB-AE35-9DF39112CEB6}"/>
              </a:ext>
            </a:extLst>
          </p:cNvPr>
          <p:cNvSpPr/>
          <p:nvPr/>
        </p:nvSpPr>
        <p:spPr>
          <a:xfrm>
            <a:off x="10716271" y="1513987"/>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作为行为标准</a:t>
            </a:r>
            <a:endParaRPr lang="zh-CN" altLang="en-US" sz="1400" dirty="0"/>
          </a:p>
        </p:txBody>
      </p:sp>
      <p:cxnSp>
        <p:nvCxnSpPr>
          <p:cNvPr id="31" name="直接连接符 30">
            <a:extLst>
              <a:ext uri="{FF2B5EF4-FFF2-40B4-BE49-F238E27FC236}">
                <a16:creationId xmlns:a16="http://schemas.microsoft.com/office/drawing/2014/main" id="{477FADB6-5EEC-46F7-85E8-C3ECFAE22D29}"/>
              </a:ext>
            </a:extLst>
          </p:cNvPr>
          <p:cNvCxnSpPr>
            <a:cxnSpLocks/>
          </p:cNvCxnSpPr>
          <p:nvPr/>
        </p:nvCxnSpPr>
        <p:spPr>
          <a:xfrm>
            <a:off x="10480564" y="166893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23077E0E-E45A-4F2D-B151-7049B317668F}"/>
              </a:ext>
            </a:extLst>
          </p:cNvPr>
          <p:cNvCxnSpPr>
            <a:cxnSpLocks/>
          </p:cNvCxnSpPr>
          <p:nvPr/>
        </p:nvCxnSpPr>
        <p:spPr>
          <a:xfrm>
            <a:off x="10491312" y="1972560"/>
            <a:ext cx="2364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23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597" y="1720840"/>
            <a:ext cx="8431436" cy="3416320"/>
          </a:xfrm>
          <a:prstGeom prst="rect">
            <a:avLst/>
          </a:prstGeom>
        </p:spPr>
        <p:txBody>
          <a:bodyPr wrap="square">
            <a:spAutoFit/>
          </a:bodyPr>
          <a:lstStyle/>
          <a:p>
            <a:pPr marL="457200" indent="-457200">
              <a:buFont typeface="Arial" panose="020B0604020202020204" pitchFamily="34" charset="0"/>
              <a:buChar char="•"/>
            </a:pPr>
            <a:r>
              <a:rPr lang="en-US" altLang="zh-CN" sz="2400" dirty="0"/>
              <a:t>Tourists taking holidays for educational purposes, whether to learn something or to attain new knowledge, will choose destinations appropriate for this purpose.</a:t>
            </a:r>
          </a:p>
          <a:p>
            <a:pPr lvl="1"/>
            <a:r>
              <a:rPr lang="zh-CN" altLang="en-US" sz="2400" dirty="0"/>
              <a:t>利用节假日来求学的旅游者，无论是为了学一些新东西还是获得新知识，都会选择合适的目的地。</a:t>
            </a:r>
            <a:endParaRPr lang="en-US" altLang="zh-CN" sz="2400" dirty="0"/>
          </a:p>
          <a:p>
            <a:pPr lvl="1"/>
            <a:endParaRPr lang="en-US" altLang="zh-CN" sz="2400" dirty="0"/>
          </a:p>
          <a:p>
            <a:pPr marL="457200" indent="-457200">
              <a:buFont typeface="Arial" panose="020B0604020202020204" pitchFamily="34" charset="0"/>
              <a:buChar char="•"/>
            </a:pPr>
            <a:r>
              <a:rPr lang="en-US" altLang="zh-CN" sz="2400" dirty="0"/>
              <a:t>Again the type and standard of accommodation are of secondary importance.</a:t>
            </a:r>
          </a:p>
          <a:p>
            <a:pPr lvl="1"/>
            <a:r>
              <a:rPr lang="zh-CN" altLang="en-US" sz="2400" dirty="0"/>
              <a:t>同样，食宿方式和标准是次要的。</a:t>
            </a:r>
            <a:endParaRPr lang="zh-CN" altLang="zh-CN" sz="2400" dirty="0"/>
          </a:p>
        </p:txBody>
      </p:sp>
      <p:sp>
        <p:nvSpPr>
          <p:cNvPr id="5" name="矩形 4"/>
          <p:cNvSpPr/>
          <p:nvPr/>
        </p:nvSpPr>
        <p:spPr>
          <a:xfrm>
            <a:off x="136165" y="135374"/>
            <a:ext cx="3546997" cy="923330"/>
          </a:xfrm>
          <a:prstGeom prst="rect">
            <a:avLst/>
          </a:prstGeom>
        </p:spPr>
        <p:txBody>
          <a:bodyPr wrap="none">
            <a:spAutoFit/>
          </a:bodyPr>
          <a:lstStyle/>
          <a:p>
            <a:r>
              <a:rPr lang="en-US" altLang="zh-CN" sz="3600" dirty="0"/>
              <a:t>Educational Visits</a:t>
            </a:r>
          </a:p>
          <a:p>
            <a:r>
              <a:rPr lang="zh-CN" altLang="zh-CN" dirty="0"/>
              <a:t>教育访问</a:t>
            </a:r>
            <a:endParaRPr lang="en-US" altLang="zh-CN" sz="3600" dirty="0"/>
          </a:p>
        </p:txBody>
      </p:sp>
      <p:sp>
        <p:nvSpPr>
          <p:cNvPr id="19" name="矩形 18">
            <a:extLst>
              <a:ext uri="{FF2B5EF4-FFF2-40B4-BE49-F238E27FC236}">
                <a16:creationId xmlns:a16="http://schemas.microsoft.com/office/drawing/2014/main" id="{2E7E98D0-CECC-46E6-AEA0-EF52316BEA92}"/>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旅游者类型及需求</a:t>
            </a:r>
          </a:p>
        </p:txBody>
      </p:sp>
      <p:sp>
        <p:nvSpPr>
          <p:cNvPr id="20" name="矩形 19">
            <a:extLst>
              <a:ext uri="{FF2B5EF4-FFF2-40B4-BE49-F238E27FC236}">
                <a16:creationId xmlns:a16="http://schemas.microsoft.com/office/drawing/2014/main" id="{45399F40-1C9D-43A0-AA57-4BE3E39005E7}"/>
              </a:ext>
            </a:extLst>
          </p:cNvPr>
          <p:cNvSpPr/>
          <p:nvPr/>
        </p:nvSpPr>
        <p:spPr>
          <a:xfrm>
            <a:off x="10719001" y="208928"/>
            <a:ext cx="1438288"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sz="1400" dirty="0">
                <a:latin typeface="Times New Roman" panose="02020603050405020304" pitchFamily="18" charset="0"/>
                <a:cs typeface="Times New Roman" panose="02020603050405020304" pitchFamily="18" charset="0"/>
              </a:rPr>
              <a:t>休息和</a:t>
            </a:r>
            <a:r>
              <a:rPr lang="zh-CN" altLang="en-US" sz="1400" dirty="0">
                <a:latin typeface="Times New Roman" panose="02020603050405020304" pitchFamily="18" charset="0"/>
                <a:cs typeface="Times New Roman" panose="02020603050405020304" pitchFamily="18" charset="0"/>
              </a:rPr>
              <a:t>消遣</a:t>
            </a:r>
            <a:endParaRPr lang="zh-CN" altLang="en-US" sz="1400" dirty="0"/>
          </a:p>
        </p:txBody>
      </p:sp>
      <p:sp>
        <p:nvSpPr>
          <p:cNvPr id="21" name="矩形 20">
            <a:extLst>
              <a:ext uri="{FF2B5EF4-FFF2-40B4-BE49-F238E27FC236}">
                <a16:creationId xmlns:a16="http://schemas.microsoft.com/office/drawing/2014/main" id="{B4F35331-F1E5-42A4-9892-D86AFCCB3E93}"/>
              </a:ext>
            </a:extLst>
          </p:cNvPr>
          <p:cNvSpPr/>
          <p:nvPr/>
        </p:nvSpPr>
        <p:spPr>
          <a:xfrm>
            <a:off x="10716271" y="581080"/>
            <a:ext cx="1438288"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latin typeface="Times New Roman" panose="02020603050405020304" pitchFamily="18" charset="0"/>
                <a:cs typeface="Times New Roman" panose="02020603050405020304" pitchFamily="18" charset="0"/>
              </a:rPr>
              <a:t>文化</a:t>
            </a:r>
            <a:endParaRPr lang="zh-CN" altLang="en-US" sz="1400" dirty="0"/>
          </a:p>
        </p:txBody>
      </p:sp>
      <p:sp>
        <p:nvSpPr>
          <p:cNvPr id="22" name="矩形 21">
            <a:extLst>
              <a:ext uri="{FF2B5EF4-FFF2-40B4-BE49-F238E27FC236}">
                <a16:creationId xmlns:a16="http://schemas.microsoft.com/office/drawing/2014/main" id="{4112131B-98B8-4C8B-8A8E-DE566E30114E}"/>
              </a:ext>
            </a:extLst>
          </p:cNvPr>
          <p:cNvSpPr/>
          <p:nvPr/>
        </p:nvSpPr>
        <p:spPr>
          <a:xfrm>
            <a:off x="10716271" y="909013"/>
            <a:ext cx="1438288" cy="31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教育</a:t>
            </a:r>
            <a:endParaRPr lang="zh-CN" altLang="en-US" sz="1400" dirty="0"/>
          </a:p>
        </p:txBody>
      </p:sp>
      <p:cxnSp>
        <p:nvCxnSpPr>
          <p:cNvPr id="23" name="直接连接符 22">
            <a:extLst>
              <a:ext uri="{FF2B5EF4-FFF2-40B4-BE49-F238E27FC236}">
                <a16:creationId xmlns:a16="http://schemas.microsoft.com/office/drawing/2014/main" id="{28FD7FCD-9680-466D-A422-507A0C185933}"/>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7088144-5B74-43BB-8E6A-E27FC27032B3}"/>
              </a:ext>
            </a:extLst>
          </p:cNvPr>
          <p:cNvCxnSpPr>
            <a:cxnSpLocks/>
          </p:cNvCxnSpPr>
          <p:nvPr/>
        </p:nvCxnSpPr>
        <p:spPr>
          <a:xfrm flipH="1" flipV="1">
            <a:off x="10470610" y="356506"/>
            <a:ext cx="7224" cy="1629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7CC7AF9-DB20-4B1C-BCC7-09DEE3CF0374}"/>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77F7143-8CF7-4FF7-98B7-6C8B330E3006}"/>
              </a:ext>
            </a:extLst>
          </p:cNvPr>
          <p:cNvCxnSpPr>
            <a:cxnSpLocks/>
          </p:cNvCxnSpPr>
          <p:nvPr/>
        </p:nvCxnSpPr>
        <p:spPr>
          <a:xfrm>
            <a:off x="10475565" y="776562"/>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3CC7E3-7FE8-4E8A-A0E2-861F07240FE3}"/>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96C77548-49C8-4226-AB20-85E3D2CC471E}"/>
              </a:ext>
            </a:extLst>
          </p:cNvPr>
          <p:cNvSpPr/>
          <p:nvPr/>
        </p:nvSpPr>
        <p:spPr>
          <a:xfrm>
            <a:off x="10716271" y="1828628"/>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商务</a:t>
            </a:r>
            <a:endParaRPr lang="zh-CN" altLang="en-US" sz="1400" dirty="0"/>
          </a:p>
        </p:txBody>
      </p:sp>
      <p:cxnSp>
        <p:nvCxnSpPr>
          <p:cNvPr id="29" name="直接连接符 28">
            <a:extLst>
              <a:ext uri="{FF2B5EF4-FFF2-40B4-BE49-F238E27FC236}">
                <a16:creationId xmlns:a16="http://schemas.microsoft.com/office/drawing/2014/main" id="{76DE8A86-3019-4C06-9415-5462A9AB736A}"/>
              </a:ext>
            </a:extLst>
          </p:cNvPr>
          <p:cNvCxnSpPr>
            <a:cxnSpLocks/>
          </p:cNvCxnSpPr>
          <p:nvPr/>
        </p:nvCxnSpPr>
        <p:spPr>
          <a:xfrm>
            <a:off x="10480564" y="111882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5C69140-77DC-4992-AC7D-26A39F5E10C6}"/>
              </a:ext>
            </a:extLst>
          </p:cNvPr>
          <p:cNvSpPr/>
          <p:nvPr/>
        </p:nvSpPr>
        <p:spPr>
          <a:xfrm>
            <a:off x="10706995" y="1199400"/>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猎奇</a:t>
            </a:r>
            <a:endParaRPr lang="zh-CN" altLang="en-US" sz="1400" dirty="0"/>
          </a:p>
        </p:txBody>
      </p:sp>
      <p:sp>
        <p:nvSpPr>
          <p:cNvPr id="31" name="矩形 30">
            <a:extLst>
              <a:ext uri="{FF2B5EF4-FFF2-40B4-BE49-F238E27FC236}">
                <a16:creationId xmlns:a16="http://schemas.microsoft.com/office/drawing/2014/main" id="{52B25F64-FB5E-44DB-A229-ACBD31C510C5}"/>
              </a:ext>
            </a:extLst>
          </p:cNvPr>
          <p:cNvSpPr/>
          <p:nvPr/>
        </p:nvSpPr>
        <p:spPr>
          <a:xfrm>
            <a:off x="10716271" y="1513987"/>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作为行为标准</a:t>
            </a:r>
            <a:endParaRPr lang="zh-CN" altLang="en-US" sz="1400" dirty="0"/>
          </a:p>
        </p:txBody>
      </p:sp>
      <p:cxnSp>
        <p:nvCxnSpPr>
          <p:cNvPr id="32" name="直接连接符 31">
            <a:extLst>
              <a:ext uri="{FF2B5EF4-FFF2-40B4-BE49-F238E27FC236}">
                <a16:creationId xmlns:a16="http://schemas.microsoft.com/office/drawing/2014/main" id="{4638C48D-BF60-4ED3-B69D-05BAEF2B2B1F}"/>
              </a:ext>
            </a:extLst>
          </p:cNvPr>
          <p:cNvCxnSpPr>
            <a:cxnSpLocks/>
          </p:cNvCxnSpPr>
          <p:nvPr/>
        </p:nvCxnSpPr>
        <p:spPr>
          <a:xfrm>
            <a:off x="10480564" y="166893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6DF0871-50B9-42E2-B00B-65F8C6C632D2}"/>
              </a:ext>
            </a:extLst>
          </p:cNvPr>
          <p:cNvCxnSpPr>
            <a:cxnSpLocks/>
          </p:cNvCxnSpPr>
          <p:nvPr/>
        </p:nvCxnSpPr>
        <p:spPr>
          <a:xfrm>
            <a:off x="10491312" y="1972560"/>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BB16B67-1B81-47F0-87C8-278F844C6580}"/>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8FB604B-408F-4C7F-83E2-AD29ADB32EFB}"/>
              </a:ext>
            </a:extLst>
          </p:cNvPr>
          <p:cNvSpPr/>
          <p:nvPr/>
        </p:nvSpPr>
        <p:spPr>
          <a:xfrm>
            <a:off x="9354645" y="2243363"/>
            <a:ext cx="2704700" cy="3170099"/>
          </a:xfrm>
          <a:prstGeom prst="rect">
            <a:avLst/>
          </a:prstGeom>
        </p:spPr>
        <p:txBody>
          <a:bodyPr wrap="square">
            <a:spAutoFit/>
          </a:bodyPr>
          <a:lstStyle/>
          <a:p>
            <a:r>
              <a:rPr lang="en-US" altLang="zh-CN" sz="2000" dirty="0"/>
              <a:t> attain</a:t>
            </a:r>
          </a:p>
          <a:p>
            <a:r>
              <a:rPr lang="en-US" altLang="zh-CN" sz="2000" dirty="0"/>
              <a:t> v. </a:t>
            </a:r>
            <a:r>
              <a:rPr lang="zh-CN" altLang="en-US" sz="2000" dirty="0"/>
              <a:t>达到，实现，获得</a:t>
            </a:r>
            <a:endParaRPr lang="en-US" altLang="zh-CN" sz="2000" dirty="0"/>
          </a:p>
          <a:p>
            <a:endParaRPr lang="en-US" altLang="zh-CN" sz="2000" dirty="0"/>
          </a:p>
          <a:p>
            <a:r>
              <a:rPr lang="en-US" altLang="zh-CN" sz="2000" dirty="0"/>
              <a:t> appropriate</a:t>
            </a:r>
          </a:p>
          <a:p>
            <a:r>
              <a:rPr lang="en-US" altLang="zh-CN" sz="2000" dirty="0"/>
              <a:t> adj. </a:t>
            </a:r>
            <a:r>
              <a:rPr lang="zh-CN" altLang="en-US" sz="2000" dirty="0"/>
              <a:t>适当的，恰当的</a:t>
            </a:r>
            <a:endParaRPr lang="en-US" altLang="zh-CN" sz="2000" dirty="0"/>
          </a:p>
          <a:p>
            <a:endParaRPr lang="en-US" altLang="zh-CN" sz="2000" dirty="0"/>
          </a:p>
          <a:p>
            <a:r>
              <a:rPr lang="en-US" altLang="zh-CN" sz="2000" dirty="0"/>
              <a:t> secondary</a:t>
            </a:r>
          </a:p>
          <a:p>
            <a:r>
              <a:rPr lang="en-US" altLang="zh-CN" sz="2000" dirty="0"/>
              <a:t> adj. </a:t>
            </a:r>
            <a:r>
              <a:rPr lang="zh-CN" altLang="en-US" sz="2000" dirty="0"/>
              <a:t>次要的</a:t>
            </a:r>
            <a:endParaRPr lang="en-US" altLang="zh-CN" sz="2000" dirty="0"/>
          </a:p>
          <a:p>
            <a:r>
              <a:rPr lang="en-US" altLang="zh-CN" sz="2000" dirty="0"/>
              <a:t> </a:t>
            </a:r>
          </a:p>
          <a:p>
            <a:r>
              <a:rPr lang="en-US" altLang="zh-CN" sz="2000" dirty="0"/>
              <a:t>  </a:t>
            </a:r>
            <a:endParaRPr lang="zh-CN" altLang="en-US" sz="2000" dirty="0"/>
          </a:p>
        </p:txBody>
      </p:sp>
    </p:spTree>
    <p:extLst>
      <p:ext uri="{BB962C8B-B14F-4D97-AF65-F5344CB8AC3E}">
        <p14:creationId xmlns:p14="http://schemas.microsoft.com/office/powerpoint/2010/main" val="300392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09AA64C1-E15B-4693-849A-E94BEDE3DBAE}"/>
              </a:ext>
            </a:extLst>
          </p:cNvPr>
          <p:cNvGraphicFramePr>
            <a:graphicFrameLocks noGrp="1"/>
          </p:cNvGraphicFramePr>
          <p:nvPr>
            <p:ph idx="1"/>
            <p:extLst>
              <p:ext uri="{D42A27DB-BD31-4B8C-83A1-F6EECF244321}">
                <p14:modId xmlns:p14="http://schemas.microsoft.com/office/powerpoint/2010/main" val="3891248464"/>
              </p:ext>
            </p:extLst>
          </p:nvPr>
        </p:nvGraphicFramePr>
        <p:xfrm>
          <a:off x="9674087" y="0"/>
          <a:ext cx="2938669" cy="196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a:extLst>
              <a:ext uri="{FF2B5EF4-FFF2-40B4-BE49-F238E27FC236}">
                <a16:creationId xmlns:a16="http://schemas.microsoft.com/office/drawing/2014/main" id="{B6B046F8-32A3-469D-9A98-C2A8DEA40215}"/>
              </a:ext>
            </a:extLst>
          </p:cNvPr>
          <p:cNvSpPr txBox="1">
            <a:spLocks/>
          </p:cNvSpPr>
          <p:nvPr/>
        </p:nvSpPr>
        <p:spPr>
          <a:xfrm>
            <a:off x="838200" y="31787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1.1.1 four aspects</a:t>
            </a:r>
            <a:br>
              <a:rPr lang="en-US" altLang="zh-CN" sz="3200" dirty="0"/>
            </a:br>
            <a:r>
              <a:rPr lang="zh-CN" altLang="en-US" sz="3200" dirty="0"/>
              <a:t>四个角度</a:t>
            </a:r>
          </a:p>
        </p:txBody>
      </p:sp>
      <p:sp>
        <p:nvSpPr>
          <p:cNvPr id="6" name="矩形 5">
            <a:extLst>
              <a:ext uri="{FF2B5EF4-FFF2-40B4-BE49-F238E27FC236}">
                <a16:creationId xmlns:a16="http://schemas.microsoft.com/office/drawing/2014/main" id="{683372F4-C55D-4636-AEDF-09DF3681A315}"/>
              </a:ext>
            </a:extLst>
          </p:cNvPr>
          <p:cNvSpPr/>
          <p:nvPr/>
        </p:nvSpPr>
        <p:spPr>
          <a:xfrm>
            <a:off x="838200" y="1961321"/>
            <a:ext cx="9596718" cy="3046988"/>
          </a:xfrm>
          <a:prstGeom prst="rect">
            <a:avLst/>
          </a:prstGeom>
        </p:spPr>
        <p:txBody>
          <a:bodyPr wrap="square">
            <a:spAutoFit/>
          </a:bodyPr>
          <a:lstStyle/>
          <a:p>
            <a:r>
              <a:rPr lang="en-US" altLang="zh-CN" sz="2400" b="1" dirty="0"/>
              <a:t>The business providing tourist goods and services</a:t>
            </a:r>
          </a:p>
          <a:p>
            <a:endParaRPr lang="en-US" altLang="zh-CN" sz="2400" b="1" kern="100" dirty="0">
              <a:ea typeface="微软雅黑" panose="020B0503020204020204" pitchFamily="34" charset="-122"/>
              <a:cs typeface="微软雅黑" panose="020B0503020204020204" pitchFamily="34" charset="-122"/>
            </a:endParaRPr>
          </a:p>
          <a:p>
            <a:r>
              <a:rPr lang="en-US" altLang="zh-CN" sz="2400" kern="100" dirty="0">
                <a:ea typeface="微软雅黑" panose="020B0503020204020204" pitchFamily="34" charset="-122"/>
                <a:cs typeface="微软雅黑" panose="020B0503020204020204" pitchFamily="34" charset="-122"/>
              </a:rPr>
              <a:t>Business people see tourism as an opportunity to make a profit by supplying the goods and services that the tourist market demands.</a:t>
            </a:r>
            <a:endParaRPr lang="zh-CN" altLang="zh-CN" sz="2400" kern="100" dirty="0">
              <a:ea typeface="微软雅黑" panose="020B0503020204020204" pitchFamily="34" charset="-122"/>
              <a:cs typeface="微软雅黑" panose="020B0503020204020204" pitchFamily="34" charset="-122"/>
            </a:endParaRPr>
          </a:p>
          <a:p>
            <a:endParaRPr lang="en-US" altLang="zh-CN" sz="2400" b="1" dirty="0"/>
          </a:p>
          <a:p>
            <a:r>
              <a:rPr lang="zh-CN" altLang="en-US" sz="2400" dirty="0"/>
              <a:t>商人们把旅游业看作是一个通过提供旅游市场所需要的商品和服务来赚取利润的机会。</a:t>
            </a:r>
          </a:p>
          <a:p>
            <a:endParaRPr lang="zh-CN" altLang="en-US" sz="2400" b="1" dirty="0"/>
          </a:p>
        </p:txBody>
      </p:sp>
    </p:spTree>
    <p:extLst>
      <p:ext uri="{BB962C8B-B14F-4D97-AF65-F5344CB8AC3E}">
        <p14:creationId xmlns:p14="http://schemas.microsoft.com/office/powerpoint/2010/main" val="5915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1923" y="1838060"/>
            <a:ext cx="8431436" cy="3416320"/>
          </a:xfrm>
          <a:prstGeom prst="rect">
            <a:avLst/>
          </a:prstGeom>
        </p:spPr>
        <p:txBody>
          <a:bodyPr wrap="square">
            <a:spAutoFit/>
          </a:bodyPr>
          <a:lstStyle/>
          <a:p>
            <a:pPr marL="457200" indent="-457200">
              <a:buFont typeface="Arial" panose="020B0604020202020204" pitchFamily="34" charset="0"/>
              <a:buChar char="•"/>
            </a:pPr>
            <a:r>
              <a:rPr lang="en-US" altLang="zh-CN" sz="2400" dirty="0"/>
              <a:t>There is now a wide range of these on offer.</a:t>
            </a:r>
          </a:p>
          <a:p>
            <a:pPr lvl="1"/>
            <a:r>
              <a:rPr lang="zh-CN" altLang="en-US" sz="2400" dirty="0"/>
              <a:t>目前猎奇旅游的形式很多。</a:t>
            </a:r>
            <a:endParaRPr lang="en-US" altLang="zh-CN" sz="2400" dirty="0"/>
          </a:p>
          <a:p>
            <a:pPr lvl="1"/>
            <a:endParaRPr lang="en-US" altLang="zh-CN" sz="2400" dirty="0"/>
          </a:p>
          <a:p>
            <a:pPr marL="457200" indent="-457200">
              <a:buFont typeface="Arial" panose="020B0604020202020204" pitchFamily="34" charset="0"/>
              <a:buChar char="•"/>
            </a:pPr>
            <a:r>
              <a:rPr lang="en-US" altLang="zh-CN" sz="2400" dirty="0"/>
              <a:t>faraway but sophisticated destinations </a:t>
            </a:r>
          </a:p>
          <a:p>
            <a:pPr lvl="1"/>
            <a:r>
              <a:rPr lang="en-US" altLang="zh-CN" sz="2400" dirty="0"/>
              <a:t>everything to be of a high standard, provided this is possible and they can afford it.</a:t>
            </a:r>
          </a:p>
          <a:p>
            <a:pPr lvl="1"/>
            <a:r>
              <a:rPr lang="zh-CN" altLang="en-US" sz="2400" dirty="0"/>
              <a:t>若是去遥远而神秘的地方，在可能和支付得起费用的前提下，旅游者通常期望高标准的服务。</a:t>
            </a:r>
            <a:endParaRPr lang="en-US" altLang="zh-CN" sz="2400" dirty="0"/>
          </a:p>
          <a:p>
            <a:pPr lvl="1"/>
            <a:endParaRPr lang="zh-CN" altLang="zh-CN" sz="2400" dirty="0"/>
          </a:p>
        </p:txBody>
      </p:sp>
      <p:sp>
        <p:nvSpPr>
          <p:cNvPr id="5" name="矩形 4"/>
          <p:cNvSpPr/>
          <p:nvPr/>
        </p:nvSpPr>
        <p:spPr>
          <a:xfrm>
            <a:off x="136165" y="135374"/>
            <a:ext cx="5404043" cy="954107"/>
          </a:xfrm>
          <a:prstGeom prst="rect">
            <a:avLst/>
          </a:prstGeom>
        </p:spPr>
        <p:txBody>
          <a:bodyPr wrap="none">
            <a:spAutoFit/>
          </a:bodyPr>
          <a:lstStyle/>
          <a:p>
            <a:r>
              <a:rPr lang="en-US" altLang="zh-CN" sz="3600" dirty="0"/>
              <a:t>Exotic and unusual holidays</a:t>
            </a:r>
          </a:p>
          <a:p>
            <a:r>
              <a:rPr lang="zh-CN" altLang="en-US" dirty="0"/>
              <a:t>猎奇旅游</a:t>
            </a:r>
            <a:endParaRPr lang="en-US" altLang="zh-CN" dirty="0"/>
          </a:p>
        </p:txBody>
      </p:sp>
      <p:sp>
        <p:nvSpPr>
          <p:cNvPr id="19" name="矩形 18">
            <a:extLst>
              <a:ext uri="{FF2B5EF4-FFF2-40B4-BE49-F238E27FC236}">
                <a16:creationId xmlns:a16="http://schemas.microsoft.com/office/drawing/2014/main" id="{2E7E98D0-CECC-46E6-AEA0-EF52316BEA92}"/>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旅游者类型及需求</a:t>
            </a:r>
          </a:p>
        </p:txBody>
      </p:sp>
      <p:sp>
        <p:nvSpPr>
          <p:cNvPr id="20" name="矩形 19">
            <a:extLst>
              <a:ext uri="{FF2B5EF4-FFF2-40B4-BE49-F238E27FC236}">
                <a16:creationId xmlns:a16="http://schemas.microsoft.com/office/drawing/2014/main" id="{45399F40-1C9D-43A0-AA57-4BE3E39005E7}"/>
              </a:ext>
            </a:extLst>
          </p:cNvPr>
          <p:cNvSpPr/>
          <p:nvPr/>
        </p:nvSpPr>
        <p:spPr>
          <a:xfrm>
            <a:off x="10719001" y="208928"/>
            <a:ext cx="1438288"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sz="1400" dirty="0">
                <a:latin typeface="Times New Roman" panose="02020603050405020304" pitchFamily="18" charset="0"/>
                <a:cs typeface="Times New Roman" panose="02020603050405020304" pitchFamily="18" charset="0"/>
              </a:rPr>
              <a:t>休息和</a:t>
            </a:r>
            <a:r>
              <a:rPr lang="zh-CN" altLang="en-US" sz="1400" dirty="0">
                <a:latin typeface="Times New Roman" panose="02020603050405020304" pitchFamily="18" charset="0"/>
                <a:cs typeface="Times New Roman" panose="02020603050405020304" pitchFamily="18" charset="0"/>
              </a:rPr>
              <a:t>消遣</a:t>
            </a:r>
            <a:endParaRPr lang="zh-CN" altLang="en-US" sz="1400" dirty="0"/>
          </a:p>
        </p:txBody>
      </p:sp>
      <p:sp>
        <p:nvSpPr>
          <p:cNvPr id="21" name="矩形 20">
            <a:extLst>
              <a:ext uri="{FF2B5EF4-FFF2-40B4-BE49-F238E27FC236}">
                <a16:creationId xmlns:a16="http://schemas.microsoft.com/office/drawing/2014/main" id="{B4F35331-F1E5-42A4-9892-D86AFCCB3E93}"/>
              </a:ext>
            </a:extLst>
          </p:cNvPr>
          <p:cNvSpPr/>
          <p:nvPr/>
        </p:nvSpPr>
        <p:spPr>
          <a:xfrm>
            <a:off x="10716271" y="581080"/>
            <a:ext cx="1438288"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latin typeface="Times New Roman" panose="02020603050405020304" pitchFamily="18" charset="0"/>
                <a:cs typeface="Times New Roman" panose="02020603050405020304" pitchFamily="18" charset="0"/>
              </a:rPr>
              <a:t>文化</a:t>
            </a:r>
            <a:endParaRPr lang="zh-CN" altLang="en-US" sz="1400" dirty="0"/>
          </a:p>
        </p:txBody>
      </p:sp>
      <p:sp>
        <p:nvSpPr>
          <p:cNvPr id="22" name="矩形 21">
            <a:extLst>
              <a:ext uri="{FF2B5EF4-FFF2-40B4-BE49-F238E27FC236}">
                <a16:creationId xmlns:a16="http://schemas.microsoft.com/office/drawing/2014/main" id="{4112131B-98B8-4C8B-8A8E-DE566E30114E}"/>
              </a:ext>
            </a:extLst>
          </p:cNvPr>
          <p:cNvSpPr/>
          <p:nvPr/>
        </p:nvSpPr>
        <p:spPr>
          <a:xfrm>
            <a:off x="10716271" y="909013"/>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教育</a:t>
            </a:r>
            <a:endParaRPr lang="zh-CN" altLang="en-US" sz="1400" dirty="0"/>
          </a:p>
        </p:txBody>
      </p:sp>
      <p:cxnSp>
        <p:nvCxnSpPr>
          <p:cNvPr id="23" name="直接连接符 22">
            <a:extLst>
              <a:ext uri="{FF2B5EF4-FFF2-40B4-BE49-F238E27FC236}">
                <a16:creationId xmlns:a16="http://schemas.microsoft.com/office/drawing/2014/main" id="{28FD7FCD-9680-466D-A422-507A0C185933}"/>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7088144-5B74-43BB-8E6A-E27FC27032B3}"/>
              </a:ext>
            </a:extLst>
          </p:cNvPr>
          <p:cNvCxnSpPr>
            <a:cxnSpLocks/>
          </p:cNvCxnSpPr>
          <p:nvPr/>
        </p:nvCxnSpPr>
        <p:spPr>
          <a:xfrm flipH="1" flipV="1">
            <a:off x="10470610" y="356506"/>
            <a:ext cx="7224" cy="1629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7CC7AF9-DB20-4B1C-BCC7-09DEE3CF0374}"/>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77F7143-8CF7-4FF7-98B7-6C8B330E3006}"/>
              </a:ext>
            </a:extLst>
          </p:cNvPr>
          <p:cNvCxnSpPr>
            <a:cxnSpLocks/>
          </p:cNvCxnSpPr>
          <p:nvPr/>
        </p:nvCxnSpPr>
        <p:spPr>
          <a:xfrm>
            <a:off x="10475565" y="776562"/>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3CC7E3-7FE8-4E8A-A0E2-861F07240FE3}"/>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96C77548-49C8-4226-AB20-85E3D2CC471E}"/>
              </a:ext>
            </a:extLst>
          </p:cNvPr>
          <p:cNvSpPr/>
          <p:nvPr/>
        </p:nvSpPr>
        <p:spPr>
          <a:xfrm>
            <a:off x="10716271" y="1828628"/>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商务</a:t>
            </a:r>
            <a:endParaRPr lang="zh-CN" altLang="en-US" sz="1400" dirty="0"/>
          </a:p>
        </p:txBody>
      </p:sp>
      <p:cxnSp>
        <p:nvCxnSpPr>
          <p:cNvPr id="29" name="直接连接符 28">
            <a:extLst>
              <a:ext uri="{FF2B5EF4-FFF2-40B4-BE49-F238E27FC236}">
                <a16:creationId xmlns:a16="http://schemas.microsoft.com/office/drawing/2014/main" id="{76DE8A86-3019-4C06-9415-5462A9AB736A}"/>
              </a:ext>
            </a:extLst>
          </p:cNvPr>
          <p:cNvCxnSpPr>
            <a:cxnSpLocks/>
          </p:cNvCxnSpPr>
          <p:nvPr/>
        </p:nvCxnSpPr>
        <p:spPr>
          <a:xfrm>
            <a:off x="10480564" y="111882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5C69140-77DC-4992-AC7D-26A39F5E10C6}"/>
              </a:ext>
            </a:extLst>
          </p:cNvPr>
          <p:cNvSpPr/>
          <p:nvPr/>
        </p:nvSpPr>
        <p:spPr>
          <a:xfrm>
            <a:off x="10706995" y="1199400"/>
            <a:ext cx="1438288" cy="31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猎奇</a:t>
            </a:r>
            <a:endParaRPr lang="zh-CN" altLang="en-US" sz="1400" dirty="0"/>
          </a:p>
        </p:txBody>
      </p:sp>
      <p:sp>
        <p:nvSpPr>
          <p:cNvPr id="31" name="矩形 30">
            <a:extLst>
              <a:ext uri="{FF2B5EF4-FFF2-40B4-BE49-F238E27FC236}">
                <a16:creationId xmlns:a16="http://schemas.microsoft.com/office/drawing/2014/main" id="{52B25F64-FB5E-44DB-A229-ACBD31C510C5}"/>
              </a:ext>
            </a:extLst>
          </p:cNvPr>
          <p:cNvSpPr/>
          <p:nvPr/>
        </p:nvSpPr>
        <p:spPr>
          <a:xfrm>
            <a:off x="10716271" y="1513987"/>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作为行为标准</a:t>
            </a:r>
            <a:endParaRPr lang="zh-CN" altLang="en-US" sz="1400" dirty="0"/>
          </a:p>
        </p:txBody>
      </p:sp>
      <p:cxnSp>
        <p:nvCxnSpPr>
          <p:cNvPr id="32" name="直接连接符 31">
            <a:extLst>
              <a:ext uri="{FF2B5EF4-FFF2-40B4-BE49-F238E27FC236}">
                <a16:creationId xmlns:a16="http://schemas.microsoft.com/office/drawing/2014/main" id="{4638C48D-BF60-4ED3-B69D-05BAEF2B2B1F}"/>
              </a:ext>
            </a:extLst>
          </p:cNvPr>
          <p:cNvCxnSpPr>
            <a:cxnSpLocks/>
          </p:cNvCxnSpPr>
          <p:nvPr/>
        </p:nvCxnSpPr>
        <p:spPr>
          <a:xfrm>
            <a:off x="10480564" y="166893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6DF0871-50B9-42E2-B00B-65F8C6C632D2}"/>
              </a:ext>
            </a:extLst>
          </p:cNvPr>
          <p:cNvCxnSpPr>
            <a:cxnSpLocks/>
          </p:cNvCxnSpPr>
          <p:nvPr/>
        </p:nvCxnSpPr>
        <p:spPr>
          <a:xfrm>
            <a:off x="10491312" y="1972560"/>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BB16B67-1B81-47F0-87C8-278F844C6580}"/>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8FB604B-408F-4C7F-83E2-AD29ADB32EFB}"/>
              </a:ext>
            </a:extLst>
          </p:cNvPr>
          <p:cNvSpPr/>
          <p:nvPr/>
        </p:nvSpPr>
        <p:spPr>
          <a:xfrm>
            <a:off x="9354645" y="2243363"/>
            <a:ext cx="2704700" cy="4093428"/>
          </a:xfrm>
          <a:prstGeom prst="rect">
            <a:avLst/>
          </a:prstGeom>
        </p:spPr>
        <p:txBody>
          <a:bodyPr wrap="square">
            <a:spAutoFit/>
          </a:bodyPr>
          <a:lstStyle/>
          <a:p>
            <a:r>
              <a:rPr lang="en-US" altLang="zh-CN" sz="2000" dirty="0"/>
              <a:t> range</a:t>
            </a:r>
          </a:p>
          <a:p>
            <a:r>
              <a:rPr lang="en-US" altLang="zh-CN" sz="2000" dirty="0"/>
              <a:t> n. </a:t>
            </a:r>
            <a:r>
              <a:rPr lang="zh-CN" altLang="en-US" sz="2000" dirty="0"/>
              <a:t>范围，浮动</a:t>
            </a:r>
            <a:endParaRPr lang="en-US" altLang="zh-CN" sz="2000" dirty="0"/>
          </a:p>
          <a:p>
            <a:endParaRPr lang="en-US" altLang="zh-CN" sz="2000" dirty="0"/>
          </a:p>
          <a:p>
            <a:r>
              <a:rPr lang="en-US" altLang="zh-CN" sz="2000" dirty="0"/>
              <a:t> offer</a:t>
            </a:r>
          </a:p>
          <a:p>
            <a:r>
              <a:rPr lang="en-US" altLang="zh-CN" sz="2000" dirty="0"/>
              <a:t> n. </a:t>
            </a:r>
            <a:r>
              <a:rPr lang="zh-CN" altLang="en-US" sz="2000" dirty="0"/>
              <a:t>出现，形式</a:t>
            </a:r>
            <a:endParaRPr lang="en-US" altLang="zh-CN" sz="2000" dirty="0"/>
          </a:p>
          <a:p>
            <a:endParaRPr lang="en-US" altLang="zh-CN" sz="2000" dirty="0"/>
          </a:p>
          <a:p>
            <a:r>
              <a:rPr lang="en-US" altLang="zh-CN" sz="2000" dirty="0"/>
              <a:t> sophisticated</a:t>
            </a:r>
          </a:p>
          <a:p>
            <a:r>
              <a:rPr lang="en-US" altLang="zh-CN" sz="2000" dirty="0"/>
              <a:t> adj. </a:t>
            </a:r>
            <a:r>
              <a:rPr lang="zh-CN" altLang="en-US" sz="2000" dirty="0"/>
              <a:t>复杂的，精致的</a:t>
            </a:r>
            <a:endParaRPr lang="en-US" altLang="zh-CN" sz="2000" dirty="0"/>
          </a:p>
          <a:p>
            <a:endParaRPr lang="en-US" altLang="zh-CN" sz="2000" dirty="0"/>
          </a:p>
          <a:p>
            <a:r>
              <a:rPr lang="en-US" altLang="zh-CN" sz="2000" dirty="0"/>
              <a:t> normally</a:t>
            </a:r>
          </a:p>
          <a:p>
            <a:r>
              <a:rPr lang="en-US" altLang="zh-CN" sz="2000" dirty="0"/>
              <a:t>  adv. </a:t>
            </a:r>
            <a:r>
              <a:rPr lang="zh-CN" altLang="en-US" sz="2000" dirty="0"/>
              <a:t>正常地</a:t>
            </a:r>
            <a:endParaRPr lang="en-US" altLang="zh-CN" sz="2000" dirty="0"/>
          </a:p>
          <a:p>
            <a:r>
              <a:rPr lang="en-US" altLang="zh-CN" sz="2000" dirty="0"/>
              <a:t> </a:t>
            </a:r>
          </a:p>
          <a:p>
            <a:r>
              <a:rPr lang="en-US" altLang="zh-CN" sz="2000" dirty="0"/>
              <a:t>  </a:t>
            </a:r>
            <a:endParaRPr lang="zh-CN" altLang="en-US" sz="2000" dirty="0"/>
          </a:p>
        </p:txBody>
      </p:sp>
    </p:spTree>
    <p:extLst>
      <p:ext uri="{BB962C8B-B14F-4D97-AF65-F5344CB8AC3E}">
        <p14:creationId xmlns:p14="http://schemas.microsoft.com/office/powerpoint/2010/main" val="175948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597" y="1720840"/>
            <a:ext cx="8431436" cy="2677656"/>
          </a:xfrm>
          <a:prstGeom prst="rect">
            <a:avLst/>
          </a:prstGeom>
        </p:spPr>
        <p:txBody>
          <a:bodyPr wrap="square">
            <a:spAutoFit/>
          </a:bodyPr>
          <a:lstStyle/>
          <a:p>
            <a:pPr marL="457200" indent="-457200">
              <a:buFont typeface="Arial" panose="020B0604020202020204" pitchFamily="34" charset="0"/>
              <a:buChar char="•"/>
            </a:pPr>
            <a:r>
              <a:rPr lang="en-US" altLang="zh-CN" sz="2400" dirty="0"/>
              <a:t>adventure holidays </a:t>
            </a:r>
          </a:p>
          <a:p>
            <a:pPr marL="457200" indent="-457200">
              <a:buFont typeface="Arial" panose="020B0604020202020204" pitchFamily="34" charset="0"/>
              <a:buChar char="•"/>
            </a:pPr>
            <a:r>
              <a:rPr lang="en-US" altLang="zh-CN" sz="2400" dirty="0"/>
              <a:t>they will take what is available but expect it to be in character with the vacation. </a:t>
            </a:r>
          </a:p>
          <a:p>
            <a:pPr lvl="1"/>
            <a:r>
              <a:rPr lang="zh-CN" altLang="en-US" sz="2400" dirty="0"/>
              <a:t>如果是去冒险旅游，他们会接受现有的条件，但希望能在性质上与进行的旅游相一致。</a:t>
            </a:r>
            <a:endParaRPr lang="en-US" altLang="zh-CN" sz="2400" dirty="0"/>
          </a:p>
          <a:p>
            <a:pPr marL="457200" indent="-457200">
              <a:buFont typeface="Arial" panose="020B0604020202020204" pitchFamily="34" charset="0"/>
              <a:buChar char="•"/>
            </a:pPr>
            <a:endParaRPr lang="en-US" altLang="zh-CN" sz="2400" dirty="0"/>
          </a:p>
          <a:p>
            <a:pPr lvl="1"/>
            <a:endParaRPr lang="zh-CN" altLang="zh-CN" sz="2400" dirty="0"/>
          </a:p>
        </p:txBody>
      </p:sp>
      <p:sp>
        <p:nvSpPr>
          <p:cNvPr id="5" name="矩形 4"/>
          <p:cNvSpPr/>
          <p:nvPr/>
        </p:nvSpPr>
        <p:spPr>
          <a:xfrm>
            <a:off x="136165" y="135374"/>
            <a:ext cx="5404043" cy="954107"/>
          </a:xfrm>
          <a:prstGeom prst="rect">
            <a:avLst/>
          </a:prstGeom>
        </p:spPr>
        <p:txBody>
          <a:bodyPr wrap="none">
            <a:spAutoFit/>
          </a:bodyPr>
          <a:lstStyle/>
          <a:p>
            <a:r>
              <a:rPr lang="en-US" altLang="zh-CN" sz="3600" dirty="0"/>
              <a:t>Exotic and unusual holidays</a:t>
            </a:r>
          </a:p>
          <a:p>
            <a:r>
              <a:rPr lang="zh-CN" altLang="en-US" dirty="0"/>
              <a:t>猎奇旅游</a:t>
            </a:r>
            <a:endParaRPr lang="en-US" altLang="zh-CN" dirty="0"/>
          </a:p>
        </p:txBody>
      </p:sp>
      <p:sp>
        <p:nvSpPr>
          <p:cNvPr id="19" name="矩形 18">
            <a:extLst>
              <a:ext uri="{FF2B5EF4-FFF2-40B4-BE49-F238E27FC236}">
                <a16:creationId xmlns:a16="http://schemas.microsoft.com/office/drawing/2014/main" id="{2E7E98D0-CECC-46E6-AEA0-EF52316BEA92}"/>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旅游者类型及需求</a:t>
            </a:r>
          </a:p>
        </p:txBody>
      </p:sp>
      <p:sp>
        <p:nvSpPr>
          <p:cNvPr id="20" name="矩形 19">
            <a:extLst>
              <a:ext uri="{FF2B5EF4-FFF2-40B4-BE49-F238E27FC236}">
                <a16:creationId xmlns:a16="http://schemas.microsoft.com/office/drawing/2014/main" id="{45399F40-1C9D-43A0-AA57-4BE3E39005E7}"/>
              </a:ext>
            </a:extLst>
          </p:cNvPr>
          <p:cNvSpPr/>
          <p:nvPr/>
        </p:nvSpPr>
        <p:spPr>
          <a:xfrm>
            <a:off x="10719001" y="208928"/>
            <a:ext cx="1438288"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sz="1400" dirty="0">
                <a:latin typeface="Times New Roman" panose="02020603050405020304" pitchFamily="18" charset="0"/>
                <a:cs typeface="Times New Roman" panose="02020603050405020304" pitchFamily="18" charset="0"/>
              </a:rPr>
              <a:t>休息和</a:t>
            </a:r>
            <a:r>
              <a:rPr lang="zh-CN" altLang="en-US" sz="1400" dirty="0">
                <a:latin typeface="Times New Roman" panose="02020603050405020304" pitchFamily="18" charset="0"/>
                <a:cs typeface="Times New Roman" panose="02020603050405020304" pitchFamily="18" charset="0"/>
              </a:rPr>
              <a:t>消遣</a:t>
            </a:r>
            <a:endParaRPr lang="zh-CN" altLang="en-US" sz="1400" dirty="0"/>
          </a:p>
        </p:txBody>
      </p:sp>
      <p:sp>
        <p:nvSpPr>
          <p:cNvPr id="21" name="矩形 20">
            <a:extLst>
              <a:ext uri="{FF2B5EF4-FFF2-40B4-BE49-F238E27FC236}">
                <a16:creationId xmlns:a16="http://schemas.microsoft.com/office/drawing/2014/main" id="{B4F35331-F1E5-42A4-9892-D86AFCCB3E93}"/>
              </a:ext>
            </a:extLst>
          </p:cNvPr>
          <p:cNvSpPr/>
          <p:nvPr/>
        </p:nvSpPr>
        <p:spPr>
          <a:xfrm>
            <a:off x="10716271" y="581080"/>
            <a:ext cx="1438288"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latin typeface="Times New Roman" panose="02020603050405020304" pitchFamily="18" charset="0"/>
                <a:cs typeface="Times New Roman" panose="02020603050405020304" pitchFamily="18" charset="0"/>
              </a:rPr>
              <a:t>文化</a:t>
            </a:r>
            <a:endParaRPr lang="zh-CN" altLang="en-US" sz="1400" dirty="0"/>
          </a:p>
        </p:txBody>
      </p:sp>
      <p:sp>
        <p:nvSpPr>
          <p:cNvPr id="22" name="矩形 21">
            <a:extLst>
              <a:ext uri="{FF2B5EF4-FFF2-40B4-BE49-F238E27FC236}">
                <a16:creationId xmlns:a16="http://schemas.microsoft.com/office/drawing/2014/main" id="{4112131B-98B8-4C8B-8A8E-DE566E30114E}"/>
              </a:ext>
            </a:extLst>
          </p:cNvPr>
          <p:cNvSpPr/>
          <p:nvPr/>
        </p:nvSpPr>
        <p:spPr>
          <a:xfrm>
            <a:off x="10716271" y="909013"/>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教育</a:t>
            </a:r>
            <a:endParaRPr lang="zh-CN" altLang="en-US" sz="1400" dirty="0"/>
          </a:p>
        </p:txBody>
      </p:sp>
      <p:cxnSp>
        <p:nvCxnSpPr>
          <p:cNvPr id="23" name="直接连接符 22">
            <a:extLst>
              <a:ext uri="{FF2B5EF4-FFF2-40B4-BE49-F238E27FC236}">
                <a16:creationId xmlns:a16="http://schemas.microsoft.com/office/drawing/2014/main" id="{28FD7FCD-9680-466D-A422-507A0C185933}"/>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7088144-5B74-43BB-8E6A-E27FC27032B3}"/>
              </a:ext>
            </a:extLst>
          </p:cNvPr>
          <p:cNvCxnSpPr>
            <a:cxnSpLocks/>
          </p:cNvCxnSpPr>
          <p:nvPr/>
        </p:nvCxnSpPr>
        <p:spPr>
          <a:xfrm flipH="1" flipV="1">
            <a:off x="10470610" y="356506"/>
            <a:ext cx="7224" cy="1629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7CC7AF9-DB20-4B1C-BCC7-09DEE3CF0374}"/>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77F7143-8CF7-4FF7-98B7-6C8B330E3006}"/>
              </a:ext>
            </a:extLst>
          </p:cNvPr>
          <p:cNvCxnSpPr>
            <a:cxnSpLocks/>
          </p:cNvCxnSpPr>
          <p:nvPr/>
        </p:nvCxnSpPr>
        <p:spPr>
          <a:xfrm>
            <a:off x="10475565" y="776562"/>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3CC7E3-7FE8-4E8A-A0E2-861F07240FE3}"/>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96C77548-49C8-4226-AB20-85E3D2CC471E}"/>
              </a:ext>
            </a:extLst>
          </p:cNvPr>
          <p:cNvSpPr/>
          <p:nvPr/>
        </p:nvSpPr>
        <p:spPr>
          <a:xfrm>
            <a:off x="10716271" y="1828628"/>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商务</a:t>
            </a:r>
            <a:endParaRPr lang="zh-CN" altLang="en-US" sz="1400" dirty="0"/>
          </a:p>
        </p:txBody>
      </p:sp>
      <p:cxnSp>
        <p:nvCxnSpPr>
          <p:cNvPr id="29" name="直接连接符 28">
            <a:extLst>
              <a:ext uri="{FF2B5EF4-FFF2-40B4-BE49-F238E27FC236}">
                <a16:creationId xmlns:a16="http://schemas.microsoft.com/office/drawing/2014/main" id="{76DE8A86-3019-4C06-9415-5462A9AB736A}"/>
              </a:ext>
            </a:extLst>
          </p:cNvPr>
          <p:cNvCxnSpPr>
            <a:cxnSpLocks/>
          </p:cNvCxnSpPr>
          <p:nvPr/>
        </p:nvCxnSpPr>
        <p:spPr>
          <a:xfrm>
            <a:off x="10480564" y="111882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5C69140-77DC-4992-AC7D-26A39F5E10C6}"/>
              </a:ext>
            </a:extLst>
          </p:cNvPr>
          <p:cNvSpPr/>
          <p:nvPr/>
        </p:nvSpPr>
        <p:spPr>
          <a:xfrm>
            <a:off x="10706995" y="1199400"/>
            <a:ext cx="1438288" cy="31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猎奇</a:t>
            </a:r>
            <a:endParaRPr lang="zh-CN" altLang="en-US" sz="1400" dirty="0"/>
          </a:p>
        </p:txBody>
      </p:sp>
      <p:sp>
        <p:nvSpPr>
          <p:cNvPr id="31" name="矩形 30">
            <a:extLst>
              <a:ext uri="{FF2B5EF4-FFF2-40B4-BE49-F238E27FC236}">
                <a16:creationId xmlns:a16="http://schemas.microsoft.com/office/drawing/2014/main" id="{52B25F64-FB5E-44DB-A229-ACBD31C510C5}"/>
              </a:ext>
            </a:extLst>
          </p:cNvPr>
          <p:cNvSpPr/>
          <p:nvPr/>
        </p:nvSpPr>
        <p:spPr>
          <a:xfrm>
            <a:off x="10716271" y="1513987"/>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作为行为标准</a:t>
            </a:r>
            <a:endParaRPr lang="zh-CN" altLang="en-US" sz="1400" dirty="0"/>
          </a:p>
        </p:txBody>
      </p:sp>
      <p:cxnSp>
        <p:nvCxnSpPr>
          <p:cNvPr id="32" name="直接连接符 31">
            <a:extLst>
              <a:ext uri="{FF2B5EF4-FFF2-40B4-BE49-F238E27FC236}">
                <a16:creationId xmlns:a16="http://schemas.microsoft.com/office/drawing/2014/main" id="{4638C48D-BF60-4ED3-B69D-05BAEF2B2B1F}"/>
              </a:ext>
            </a:extLst>
          </p:cNvPr>
          <p:cNvCxnSpPr>
            <a:cxnSpLocks/>
          </p:cNvCxnSpPr>
          <p:nvPr/>
        </p:nvCxnSpPr>
        <p:spPr>
          <a:xfrm>
            <a:off x="10480564" y="166893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6DF0871-50B9-42E2-B00B-65F8C6C632D2}"/>
              </a:ext>
            </a:extLst>
          </p:cNvPr>
          <p:cNvCxnSpPr>
            <a:cxnSpLocks/>
          </p:cNvCxnSpPr>
          <p:nvPr/>
        </p:nvCxnSpPr>
        <p:spPr>
          <a:xfrm>
            <a:off x="10491312" y="1972560"/>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BB16B67-1B81-47F0-87C8-278F844C6580}"/>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8FB604B-408F-4C7F-83E2-AD29ADB32EFB}"/>
              </a:ext>
            </a:extLst>
          </p:cNvPr>
          <p:cNvSpPr/>
          <p:nvPr/>
        </p:nvSpPr>
        <p:spPr>
          <a:xfrm>
            <a:off x="9354645" y="2243363"/>
            <a:ext cx="2704700" cy="3785652"/>
          </a:xfrm>
          <a:prstGeom prst="rect">
            <a:avLst/>
          </a:prstGeom>
        </p:spPr>
        <p:txBody>
          <a:bodyPr wrap="square">
            <a:spAutoFit/>
          </a:bodyPr>
          <a:lstStyle/>
          <a:p>
            <a:r>
              <a:rPr lang="en-US" altLang="zh-CN" sz="2000" dirty="0"/>
              <a:t> adventure</a:t>
            </a:r>
          </a:p>
          <a:p>
            <a:r>
              <a:rPr lang="en-US" altLang="zh-CN" sz="2000" dirty="0"/>
              <a:t> n. </a:t>
            </a:r>
            <a:r>
              <a:rPr lang="zh-CN" altLang="en-US" sz="2000" dirty="0"/>
              <a:t>冒险</a:t>
            </a:r>
            <a:endParaRPr lang="en-US" altLang="zh-CN" sz="2000" dirty="0"/>
          </a:p>
          <a:p>
            <a:endParaRPr lang="en-US" altLang="zh-CN" sz="2000" dirty="0"/>
          </a:p>
          <a:p>
            <a:r>
              <a:rPr lang="en-US" altLang="zh-CN" sz="2000" dirty="0"/>
              <a:t> character</a:t>
            </a:r>
          </a:p>
          <a:p>
            <a:r>
              <a:rPr lang="en-US" altLang="zh-CN" sz="2000" dirty="0"/>
              <a:t> n. </a:t>
            </a:r>
            <a:r>
              <a:rPr lang="zh-CN" altLang="en-US" sz="2000" dirty="0"/>
              <a:t>性质，特性</a:t>
            </a:r>
            <a:endParaRPr lang="en-US" altLang="zh-CN" sz="2000" dirty="0"/>
          </a:p>
          <a:p>
            <a:endParaRPr lang="en-US" altLang="zh-CN" sz="2000" dirty="0"/>
          </a:p>
          <a:p>
            <a:r>
              <a:rPr lang="en-US" altLang="zh-CN" sz="2000" dirty="0"/>
              <a:t> neglect</a:t>
            </a:r>
          </a:p>
          <a:p>
            <a:r>
              <a:rPr lang="en-US" altLang="zh-CN" sz="2000" dirty="0"/>
              <a:t> v. </a:t>
            </a:r>
            <a:r>
              <a:rPr lang="zh-CN" altLang="en-US" sz="2000" dirty="0"/>
              <a:t>疏忽，无视，忽视</a:t>
            </a:r>
            <a:endParaRPr lang="en-US" altLang="zh-CN" sz="2000" dirty="0"/>
          </a:p>
          <a:p>
            <a:r>
              <a:rPr lang="en-US" altLang="zh-CN" sz="2000" dirty="0"/>
              <a:t> </a:t>
            </a:r>
          </a:p>
          <a:p>
            <a:r>
              <a:rPr lang="en-US" altLang="zh-CN" sz="2000" dirty="0"/>
              <a:t> discomfort</a:t>
            </a:r>
          </a:p>
          <a:p>
            <a:r>
              <a:rPr lang="en-US" altLang="zh-CN" sz="2000" dirty="0"/>
              <a:t>  n. </a:t>
            </a:r>
            <a:r>
              <a:rPr lang="zh-CN" altLang="en-US" sz="2000" dirty="0"/>
              <a:t>不适，不安之处</a:t>
            </a:r>
            <a:endParaRPr lang="en-US" altLang="zh-CN" sz="2000" dirty="0"/>
          </a:p>
          <a:p>
            <a:r>
              <a:rPr lang="en-US" altLang="zh-CN" sz="2000" dirty="0"/>
              <a:t>  </a:t>
            </a:r>
            <a:endParaRPr lang="zh-CN" altLang="en-US" sz="2000" dirty="0"/>
          </a:p>
        </p:txBody>
      </p:sp>
    </p:spTree>
    <p:extLst>
      <p:ext uri="{BB962C8B-B14F-4D97-AF65-F5344CB8AC3E}">
        <p14:creationId xmlns:p14="http://schemas.microsoft.com/office/powerpoint/2010/main" val="972082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597" y="1720840"/>
            <a:ext cx="8431436" cy="2677656"/>
          </a:xfrm>
          <a:prstGeom prst="rect">
            <a:avLst/>
          </a:prstGeom>
        </p:spPr>
        <p:txBody>
          <a:bodyPr wrap="square">
            <a:spAutoFit/>
          </a:bodyPr>
          <a:lstStyle/>
          <a:p>
            <a:pPr lvl="1"/>
            <a:r>
              <a:rPr lang="zh-CN" altLang="en-US" sz="2400" dirty="0"/>
              <a:t>在过去的</a:t>
            </a:r>
            <a:r>
              <a:rPr lang="en-US" altLang="zh-CN" sz="2400" dirty="0"/>
              <a:t>30</a:t>
            </a:r>
            <a:r>
              <a:rPr lang="zh-CN" altLang="en-US" sz="2400" dirty="0"/>
              <a:t>年里，消遣旅游已成为成千上万人的行为标准。</a:t>
            </a:r>
            <a:endParaRPr lang="en-US" altLang="zh-CN" sz="2400" dirty="0"/>
          </a:p>
          <a:p>
            <a:pPr lvl="1"/>
            <a:endParaRPr lang="en-US" altLang="zh-CN" sz="2400" dirty="0"/>
          </a:p>
          <a:p>
            <a:pPr lvl="1"/>
            <a:endParaRPr lang="en-US" altLang="zh-CN" sz="2400" dirty="0"/>
          </a:p>
          <a:p>
            <a:pPr lvl="1"/>
            <a:r>
              <a:rPr lang="en-US" altLang="zh-CN" sz="2400" dirty="0"/>
              <a:t>In some societies, not going abroad for a holiday is seen as a sign of failure or has some sort of mysterious stigma. </a:t>
            </a:r>
          </a:p>
          <a:p>
            <a:pPr lvl="1"/>
            <a:r>
              <a:rPr lang="zh-CN" altLang="en-US" sz="2400" dirty="0"/>
              <a:t>在有些国家不去国外度假被认为是失败的象征，或是一种说不清的耻辱。</a:t>
            </a:r>
            <a:endParaRPr lang="zh-CN" altLang="zh-CN" sz="2400" dirty="0"/>
          </a:p>
        </p:txBody>
      </p:sp>
      <p:sp>
        <p:nvSpPr>
          <p:cNvPr id="5" name="矩形 4"/>
          <p:cNvSpPr/>
          <p:nvPr/>
        </p:nvSpPr>
        <p:spPr>
          <a:xfrm>
            <a:off x="136165" y="135374"/>
            <a:ext cx="5516062" cy="923330"/>
          </a:xfrm>
          <a:prstGeom prst="rect">
            <a:avLst/>
          </a:prstGeom>
        </p:spPr>
        <p:txBody>
          <a:bodyPr wrap="none">
            <a:spAutoFit/>
          </a:bodyPr>
          <a:lstStyle/>
          <a:p>
            <a:r>
              <a:rPr lang="en-US" altLang="zh-CN" sz="3600" dirty="0"/>
              <a:t>Travel as a norm of behavior</a:t>
            </a:r>
          </a:p>
          <a:p>
            <a:r>
              <a:rPr lang="zh-CN" altLang="en-US" dirty="0"/>
              <a:t>旅游作为一种行为标准</a:t>
            </a:r>
            <a:endParaRPr lang="en-US" altLang="zh-CN" dirty="0"/>
          </a:p>
        </p:txBody>
      </p:sp>
      <p:sp>
        <p:nvSpPr>
          <p:cNvPr id="19" name="矩形 18">
            <a:extLst>
              <a:ext uri="{FF2B5EF4-FFF2-40B4-BE49-F238E27FC236}">
                <a16:creationId xmlns:a16="http://schemas.microsoft.com/office/drawing/2014/main" id="{2E7E98D0-CECC-46E6-AEA0-EF52316BEA92}"/>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旅游者类型及需求</a:t>
            </a:r>
          </a:p>
        </p:txBody>
      </p:sp>
      <p:sp>
        <p:nvSpPr>
          <p:cNvPr id="20" name="矩形 19">
            <a:extLst>
              <a:ext uri="{FF2B5EF4-FFF2-40B4-BE49-F238E27FC236}">
                <a16:creationId xmlns:a16="http://schemas.microsoft.com/office/drawing/2014/main" id="{45399F40-1C9D-43A0-AA57-4BE3E39005E7}"/>
              </a:ext>
            </a:extLst>
          </p:cNvPr>
          <p:cNvSpPr/>
          <p:nvPr/>
        </p:nvSpPr>
        <p:spPr>
          <a:xfrm>
            <a:off x="10719001" y="208928"/>
            <a:ext cx="1438288"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sz="1400" dirty="0">
                <a:latin typeface="Times New Roman" panose="02020603050405020304" pitchFamily="18" charset="0"/>
                <a:cs typeface="Times New Roman" panose="02020603050405020304" pitchFamily="18" charset="0"/>
              </a:rPr>
              <a:t>休息和</a:t>
            </a:r>
            <a:r>
              <a:rPr lang="zh-CN" altLang="en-US" sz="1400" dirty="0">
                <a:latin typeface="Times New Roman" panose="02020603050405020304" pitchFamily="18" charset="0"/>
                <a:cs typeface="Times New Roman" panose="02020603050405020304" pitchFamily="18" charset="0"/>
              </a:rPr>
              <a:t>消遣</a:t>
            </a:r>
            <a:endParaRPr lang="zh-CN" altLang="en-US" sz="1400" dirty="0"/>
          </a:p>
        </p:txBody>
      </p:sp>
      <p:sp>
        <p:nvSpPr>
          <p:cNvPr id="21" name="矩形 20">
            <a:extLst>
              <a:ext uri="{FF2B5EF4-FFF2-40B4-BE49-F238E27FC236}">
                <a16:creationId xmlns:a16="http://schemas.microsoft.com/office/drawing/2014/main" id="{B4F35331-F1E5-42A4-9892-D86AFCCB3E93}"/>
              </a:ext>
            </a:extLst>
          </p:cNvPr>
          <p:cNvSpPr/>
          <p:nvPr/>
        </p:nvSpPr>
        <p:spPr>
          <a:xfrm>
            <a:off x="10716271" y="581080"/>
            <a:ext cx="1438288"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latin typeface="Times New Roman" panose="02020603050405020304" pitchFamily="18" charset="0"/>
                <a:cs typeface="Times New Roman" panose="02020603050405020304" pitchFamily="18" charset="0"/>
              </a:rPr>
              <a:t>文化</a:t>
            </a:r>
            <a:endParaRPr lang="zh-CN" altLang="en-US" sz="1400" dirty="0"/>
          </a:p>
        </p:txBody>
      </p:sp>
      <p:sp>
        <p:nvSpPr>
          <p:cNvPr id="22" name="矩形 21">
            <a:extLst>
              <a:ext uri="{FF2B5EF4-FFF2-40B4-BE49-F238E27FC236}">
                <a16:creationId xmlns:a16="http://schemas.microsoft.com/office/drawing/2014/main" id="{4112131B-98B8-4C8B-8A8E-DE566E30114E}"/>
              </a:ext>
            </a:extLst>
          </p:cNvPr>
          <p:cNvSpPr/>
          <p:nvPr/>
        </p:nvSpPr>
        <p:spPr>
          <a:xfrm>
            <a:off x="10716271" y="909013"/>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教育</a:t>
            </a:r>
            <a:endParaRPr lang="zh-CN" altLang="en-US" sz="1400" dirty="0"/>
          </a:p>
        </p:txBody>
      </p:sp>
      <p:cxnSp>
        <p:nvCxnSpPr>
          <p:cNvPr id="23" name="直接连接符 22">
            <a:extLst>
              <a:ext uri="{FF2B5EF4-FFF2-40B4-BE49-F238E27FC236}">
                <a16:creationId xmlns:a16="http://schemas.microsoft.com/office/drawing/2014/main" id="{28FD7FCD-9680-466D-A422-507A0C185933}"/>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7088144-5B74-43BB-8E6A-E27FC27032B3}"/>
              </a:ext>
            </a:extLst>
          </p:cNvPr>
          <p:cNvCxnSpPr>
            <a:cxnSpLocks/>
          </p:cNvCxnSpPr>
          <p:nvPr/>
        </p:nvCxnSpPr>
        <p:spPr>
          <a:xfrm flipH="1" flipV="1">
            <a:off x="10470610" y="356506"/>
            <a:ext cx="7224" cy="1629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7CC7AF9-DB20-4B1C-BCC7-09DEE3CF0374}"/>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77F7143-8CF7-4FF7-98B7-6C8B330E3006}"/>
              </a:ext>
            </a:extLst>
          </p:cNvPr>
          <p:cNvCxnSpPr>
            <a:cxnSpLocks/>
          </p:cNvCxnSpPr>
          <p:nvPr/>
        </p:nvCxnSpPr>
        <p:spPr>
          <a:xfrm>
            <a:off x="10475565" y="776562"/>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3CC7E3-7FE8-4E8A-A0E2-861F07240FE3}"/>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96C77548-49C8-4226-AB20-85E3D2CC471E}"/>
              </a:ext>
            </a:extLst>
          </p:cNvPr>
          <p:cNvSpPr/>
          <p:nvPr/>
        </p:nvSpPr>
        <p:spPr>
          <a:xfrm>
            <a:off x="10716271" y="1828628"/>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商务</a:t>
            </a:r>
            <a:endParaRPr lang="zh-CN" altLang="en-US" sz="1400" dirty="0"/>
          </a:p>
        </p:txBody>
      </p:sp>
      <p:cxnSp>
        <p:nvCxnSpPr>
          <p:cNvPr id="29" name="直接连接符 28">
            <a:extLst>
              <a:ext uri="{FF2B5EF4-FFF2-40B4-BE49-F238E27FC236}">
                <a16:creationId xmlns:a16="http://schemas.microsoft.com/office/drawing/2014/main" id="{76DE8A86-3019-4C06-9415-5462A9AB736A}"/>
              </a:ext>
            </a:extLst>
          </p:cNvPr>
          <p:cNvCxnSpPr>
            <a:cxnSpLocks/>
          </p:cNvCxnSpPr>
          <p:nvPr/>
        </p:nvCxnSpPr>
        <p:spPr>
          <a:xfrm>
            <a:off x="10480564" y="111882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5C69140-77DC-4992-AC7D-26A39F5E10C6}"/>
              </a:ext>
            </a:extLst>
          </p:cNvPr>
          <p:cNvSpPr/>
          <p:nvPr/>
        </p:nvSpPr>
        <p:spPr>
          <a:xfrm>
            <a:off x="10706995" y="1199400"/>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猎奇</a:t>
            </a:r>
            <a:endParaRPr lang="zh-CN" altLang="en-US" sz="1400" dirty="0"/>
          </a:p>
        </p:txBody>
      </p:sp>
      <p:sp>
        <p:nvSpPr>
          <p:cNvPr id="31" name="矩形 30">
            <a:extLst>
              <a:ext uri="{FF2B5EF4-FFF2-40B4-BE49-F238E27FC236}">
                <a16:creationId xmlns:a16="http://schemas.microsoft.com/office/drawing/2014/main" id="{52B25F64-FB5E-44DB-A229-ACBD31C510C5}"/>
              </a:ext>
            </a:extLst>
          </p:cNvPr>
          <p:cNvSpPr/>
          <p:nvPr/>
        </p:nvSpPr>
        <p:spPr>
          <a:xfrm>
            <a:off x="10716271" y="1513987"/>
            <a:ext cx="1438288" cy="31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作为行为标准</a:t>
            </a:r>
            <a:endParaRPr lang="zh-CN" altLang="en-US" sz="1400" dirty="0"/>
          </a:p>
        </p:txBody>
      </p:sp>
      <p:cxnSp>
        <p:nvCxnSpPr>
          <p:cNvPr id="32" name="直接连接符 31">
            <a:extLst>
              <a:ext uri="{FF2B5EF4-FFF2-40B4-BE49-F238E27FC236}">
                <a16:creationId xmlns:a16="http://schemas.microsoft.com/office/drawing/2014/main" id="{4638C48D-BF60-4ED3-B69D-05BAEF2B2B1F}"/>
              </a:ext>
            </a:extLst>
          </p:cNvPr>
          <p:cNvCxnSpPr>
            <a:cxnSpLocks/>
          </p:cNvCxnSpPr>
          <p:nvPr/>
        </p:nvCxnSpPr>
        <p:spPr>
          <a:xfrm>
            <a:off x="10480564" y="166893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6DF0871-50B9-42E2-B00B-65F8C6C632D2}"/>
              </a:ext>
            </a:extLst>
          </p:cNvPr>
          <p:cNvCxnSpPr>
            <a:cxnSpLocks/>
          </p:cNvCxnSpPr>
          <p:nvPr/>
        </p:nvCxnSpPr>
        <p:spPr>
          <a:xfrm>
            <a:off x="10491312" y="1972560"/>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BB16B67-1B81-47F0-87C8-278F844C6580}"/>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8FB604B-408F-4C7F-83E2-AD29ADB32EFB}"/>
              </a:ext>
            </a:extLst>
          </p:cNvPr>
          <p:cNvSpPr/>
          <p:nvPr/>
        </p:nvSpPr>
        <p:spPr>
          <a:xfrm>
            <a:off x="9354645" y="1605211"/>
            <a:ext cx="2704700" cy="5324535"/>
          </a:xfrm>
          <a:prstGeom prst="rect">
            <a:avLst/>
          </a:prstGeom>
        </p:spPr>
        <p:txBody>
          <a:bodyPr wrap="square">
            <a:spAutoFit/>
          </a:bodyPr>
          <a:lstStyle/>
          <a:p>
            <a:r>
              <a:rPr lang="en-US" altLang="zh-CN" sz="2000" dirty="0"/>
              <a:t> decade</a:t>
            </a:r>
          </a:p>
          <a:p>
            <a:r>
              <a:rPr lang="en-US" altLang="zh-CN" sz="2000" dirty="0"/>
              <a:t> n. </a:t>
            </a:r>
            <a:r>
              <a:rPr lang="zh-CN" altLang="en-US" sz="2000" dirty="0"/>
              <a:t>十年</a:t>
            </a:r>
            <a:endParaRPr lang="en-US" altLang="zh-CN" sz="2000" dirty="0"/>
          </a:p>
          <a:p>
            <a:endParaRPr lang="en-US" altLang="zh-CN" sz="2000" dirty="0"/>
          </a:p>
          <a:p>
            <a:r>
              <a:rPr lang="en-US" altLang="zh-CN" sz="2000" dirty="0"/>
              <a:t> norm</a:t>
            </a:r>
          </a:p>
          <a:p>
            <a:r>
              <a:rPr lang="en-US" altLang="zh-CN" sz="2000" dirty="0"/>
              <a:t> n. </a:t>
            </a:r>
            <a:r>
              <a:rPr lang="zh-CN" altLang="en-US" sz="2000" dirty="0"/>
              <a:t>标准</a:t>
            </a:r>
            <a:endParaRPr lang="en-US" altLang="zh-CN" sz="2000" dirty="0"/>
          </a:p>
          <a:p>
            <a:endParaRPr lang="en-US" altLang="zh-CN" sz="2000" dirty="0"/>
          </a:p>
          <a:p>
            <a:r>
              <a:rPr lang="en-US" altLang="zh-CN" sz="2000" dirty="0"/>
              <a:t> behavior</a:t>
            </a:r>
          </a:p>
          <a:p>
            <a:r>
              <a:rPr lang="en-US" altLang="zh-CN" sz="2000" dirty="0"/>
              <a:t> n. </a:t>
            </a:r>
            <a:r>
              <a:rPr lang="zh-CN" altLang="en-US" sz="2000" dirty="0"/>
              <a:t>行为，表现</a:t>
            </a:r>
            <a:endParaRPr lang="en-US" altLang="zh-CN" sz="2000" dirty="0"/>
          </a:p>
          <a:p>
            <a:r>
              <a:rPr lang="en-US" altLang="zh-CN" sz="2000" dirty="0"/>
              <a:t> </a:t>
            </a:r>
          </a:p>
          <a:p>
            <a:r>
              <a:rPr lang="en-US" altLang="zh-CN" sz="2000" dirty="0"/>
              <a:t> society</a:t>
            </a:r>
          </a:p>
          <a:p>
            <a:r>
              <a:rPr lang="en-US" altLang="zh-CN" sz="2000" dirty="0"/>
              <a:t>  n. </a:t>
            </a:r>
            <a:r>
              <a:rPr lang="zh-CN" altLang="en-US" sz="2000" dirty="0"/>
              <a:t>社会</a:t>
            </a:r>
            <a:r>
              <a:rPr lang="en-US" altLang="zh-CN" sz="2000" dirty="0"/>
              <a:t>  </a:t>
            </a:r>
          </a:p>
          <a:p>
            <a:endParaRPr lang="en-US" altLang="zh-CN" sz="2000" dirty="0"/>
          </a:p>
          <a:p>
            <a:r>
              <a:rPr lang="en-US" altLang="zh-CN" sz="2000" dirty="0"/>
              <a:t> mysterious</a:t>
            </a:r>
          </a:p>
          <a:p>
            <a:r>
              <a:rPr lang="en-US" altLang="zh-CN" sz="2000" dirty="0"/>
              <a:t> adj. </a:t>
            </a:r>
            <a:r>
              <a:rPr lang="zh-CN" altLang="en-US" sz="2000" dirty="0"/>
              <a:t>神秘的</a:t>
            </a:r>
            <a:endParaRPr lang="en-US" altLang="zh-CN" sz="2000" dirty="0"/>
          </a:p>
          <a:p>
            <a:endParaRPr lang="en-US" altLang="zh-CN" sz="2000" dirty="0"/>
          </a:p>
          <a:p>
            <a:r>
              <a:rPr lang="en-US" altLang="zh-CN" sz="2000" dirty="0"/>
              <a:t> stigma</a:t>
            </a:r>
          </a:p>
          <a:p>
            <a:r>
              <a:rPr lang="en-US" altLang="zh-CN" sz="2000" dirty="0"/>
              <a:t> n. </a:t>
            </a:r>
            <a:r>
              <a:rPr lang="zh-CN" altLang="en-US" sz="2000" dirty="0"/>
              <a:t>耻辱，羞辱</a:t>
            </a:r>
          </a:p>
        </p:txBody>
      </p:sp>
    </p:spTree>
    <p:extLst>
      <p:ext uri="{BB962C8B-B14F-4D97-AF65-F5344CB8AC3E}">
        <p14:creationId xmlns:p14="http://schemas.microsoft.com/office/powerpoint/2010/main" val="31520895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597" y="1720840"/>
            <a:ext cx="8431436" cy="2677656"/>
          </a:xfrm>
          <a:prstGeom prst="rect">
            <a:avLst/>
          </a:prstGeom>
        </p:spPr>
        <p:txBody>
          <a:bodyPr wrap="square">
            <a:spAutoFit/>
          </a:bodyPr>
          <a:lstStyle/>
          <a:p>
            <a:pPr marL="457200" indent="-457200">
              <a:buFont typeface="Arial" panose="020B0604020202020204" pitchFamily="34" charset="0"/>
              <a:buChar char="•"/>
            </a:pPr>
            <a:r>
              <a:rPr lang="en-US" altLang="zh-CN" sz="2400" dirty="0"/>
              <a:t>Those who travel’s sake or because it is the done thing will usually go for accommodation, mode of travel and activities they think appropriate to their social or job status.</a:t>
            </a:r>
          </a:p>
          <a:p>
            <a:pPr marL="457200" indent="-457200">
              <a:buFont typeface="Arial" panose="020B0604020202020204" pitchFamily="34" charset="0"/>
              <a:buChar char="•"/>
            </a:pPr>
            <a:endParaRPr lang="en-US" altLang="zh-CN" sz="2400" dirty="0"/>
          </a:p>
          <a:p>
            <a:pPr lvl="1"/>
            <a:r>
              <a:rPr lang="zh-CN" altLang="en-US" sz="2400" dirty="0"/>
              <a:t>那些为旅游而旅游或因合乎俗礼而旅游的旅游者，一般要求食宿条件、旅行方式和活动能与其社会地位或职位相符合。</a:t>
            </a:r>
            <a:endParaRPr lang="zh-CN" altLang="zh-CN" sz="2400" dirty="0"/>
          </a:p>
        </p:txBody>
      </p:sp>
      <p:sp>
        <p:nvSpPr>
          <p:cNvPr id="5" name="矩形 4"/>
          <p:cNvSpPr/>
          <p:nvPr/>
        </p:nvSpPr>
        <p:spPr>
          <a:xfrm>
            <a:off x="136165" y="135374"/>
            <a:ext cx="5516062" cy="923330"/>
          </a:xfrm>
          <a:prstGeom prst="rect">
            <a:avLst/>
          </a:prstGeom>
        </p:spPr>
        <p:txBody>
          <a:bodyPr wrap="none">
            <a:spAutoFit/>
          </a:bodyPr>
          <a:lstStyle/>
          <a:p>
            <a:r>
              <a:rPr lang="en-US" altLang="zh-CN" sz="3600" dirty="0"/>
              <a:t>Travel as a norm of behavior</a:t>
            </a:r>
          </a:p>
          <a:p>
            <a:r>
              <a:rPr lang="zh-CN" altLang="en-US" dirty="0"/>
              <a:t>旅游作为一种行为标准</a:t>
            </a:r>
            <a:endParaRPr lang="en-US" altLang="zh-CN" dirty="0"/>
          </a:p>
        </p:txBody>
      </p:sp>
      <p:sp>
        <p:nvSpPr>
          <p:cNvPr id="19" name="矩形 18">
            <a:extLst>
              <a:ext uri="{FF2B5EF4-FFF2-40B4-BE49-F238E27FC236}">
                <a16:creationId xmlns:a16="http://schemas.microsoft.com/office/drawing/2014/main" id="{2E7E98D0-CECC-46E6-AEA0-EF52316BEA92}"/>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旅游者类型及需求</a:t>
            </a:r>
          </a:p>
        </p:txBody>
      </p:sp>
      <p:sp>
        <p:nvSpPr>
          <p:cNvPr id="20" name="矩形 19">
            <a:extLst>
              <a:ext uri="{FF2B5EF4-FFF2-40B4-BE49-F238E27FC236}">
                <a16:creationId xmlns:a16="http://schemas.microsoft.com/office/drawing/2014/main" id="{45399F40-1C9D-43A0-AA57-4BE3E39005E7}"/>
              </a:ext>
            </a:extLst>
          </p:cNvPr>
          <p:cNvSpPr/>
          <p:nvPr/>
        </p:nvSpPr>
        <p:spPr>
          <a:xfrm>
            <a:off x="10719001" y="208928"/>
            <a:ext cx="1438288"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sz="1400" dirty="0">
                <a:latin typeface="Times New Roman" panose="02020603050405020304" pitchFamily="18" charset="0"/>
                <a:cs typeface="Times New Roman" panose="02020603050405020304" pitchFamily="18" charset="0"/>
              </a:rPr>
              <a:t>休息和</a:t>
            </a:r>
            <a:r>
              <a:rPr lang="zh-CN" altLang="en-US" sz="1400" dirty="0">
                <a:latin typeface="Times New Roman" panose="02020603050405020304" pitchFamily="18" charset="0"/>
                <a:cs typeface="Times New Roman" panose="02020603050405020304" pitchFamily="18" charset="0"/>
              </a:rPr>
              <a:t>消遣</a:t>
            </a:r>
            <a:endParaRPr lang="zh-CN" altLang="en-US" sz="1400" dirty="0"/>
          </a:p>
        </p:txBody>
      </p:sp>
      <p:sp>
        <p:nvSpPr>
          <p:cNvPr id="21" name="矩形 20">
            <a:extLst>
              <a:ext uri="{FF2B5EF4-FFF2-40B4-BE49-F238E27FC236}">
                <a16:creationId xmlns:a16="http://schemas.microsoft.com/office/drawing/2014/main" id="{B4F35331-F1E5-42A4-9892-D86AFCCB3E93}"/>
              </a:ext>
            </a:extLst>
          </p:cNvPr>
          <p:cNvSpPr/>
          <p:nvPr/>
        </p:nvSpPr>
        <p:spPr>
          <a:xfrm>
            <a:off x="10716271" y="581080"/>
            <a:ext cx="1438288"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latin typeface="Times New Roman" panose="02020603050405020304" pitchFamily="18" charset="0"/>
                <a:cs typeface="Times New Roman" panose="02020603050405020304" pitchFamily="18" charset="0"/>
              </a:rPr>
              <a:t>文化</a:t>
            </a:r>
            <a:endParaRPr lang="zh-CN" altLang="en-US" sz="1400" dirty="0"/>
          </a:p>
        </p:txBody>
      </p:sp>
      <p:sp>
        <p:nvSpPr>
          <p:cNvPr id="22" name="矩形 21">
            <a:extLst>
              <a:ext uri="{FF2B5EF4-FFF2-40B4-BE49-F238E27FC236}">
                <a16:creationId xmlns:a16="http://schemas.microsoft.com/office/drawing/2014/main" id="{4112131B-98B8-4C8B-8A8E-DE566E30114E}"/>
              </a:ext>
            </a:extLst>
          </p:cNvPr>
          <p:cNvSpPr/>
          <p:nvPr/>
        </p:nvSpPr>
        <p:spPr>
          <a:xfrm>
            <a:off x="10716271" y="909013"/>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教育</a:t>
            </a:r>
            <a:endParaRPr lang="zh-CN" altLang="en-US" sz="1400" dirty="0"/>
          </a:p>
        </p:txBody>
      </p:sp>
      <p:cxnSp>
        <p:nvCxnSpPr>
          <p:cNvPr id="23" name="直接连接符 22">
            <a:extLst>
              <a:ext uri="{FF2B5EF4-FFF2-40B4-BE49-F238E27FC236}">
                <a16:creationId xmlns:a16="http://schemas.microsoft.com/office/drawing/2014/main" id="{28FD7FCD-9680-466D-A422-507A0C185933}"/>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7088144-5B74-43BB-8E6A-E27FC27032B3}"/>
              </a:ext>
            </a:extLst>
          </p:cNvPr>
          <p:cNvCxnSpPr>
            <a:cxnSpLocks/>
          </p:cNvCxnSpPr>
          <p:nvPr/>
        </p:nvCxnSpPr>
        <p:spPr>
          <a:xfrm flipH="1" flipV="1">
            <a:off x="10470610" y="356506"/>
            <a:ext cx="7224" cy="1629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7CC7AF9-DB20-4B1C-BCC7-09DEE3CF0374}"/>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77F7143-8CF7-4FF7-98B7-6C8B330E3006}"/>
              </a:ext>
            </a:extLst>
          </p:cNvPr>
          <p:cNvCxnSpPr>
            <a:cxnSpLocks/>
          </p:cNvCxnSpPr>
          <p:nvPr/>
        </p:nvCxnSpPr>
        <p:spPr>
          <a:xfrm>
            <a:off x="10475565" y="776562"/>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3CC7E3-7FE8-4E8A-A0E2-861F07240FE3}"/>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96C77548-49C8-4226-AB20-85E3D2CC471E}"/>
              </a:ext>
            </a:extLst>
          </p:cNvPr>
          <p:cNvSpPr/>
          <p:nvPr/>
        </p:nvSpPr>
        <p:spPr>
          <a:xfrm>
            <a:off x="10716271" y="1828628"/>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商务</a:t>
            </a:r>
            <a:endParaRPr lang="zh-CN" altLang="en-US" sz="1400" dirty="0"/>
          </a:p>
        </p:txBody>
      </p:sp>
      <p:cxnSp>
        <p:nvCxnSpPr>
          <p:cNvPr id="29" name="直接连接符 28">
            <a:extLst>
              <a:ext uri="{FF2B5EF4-FFF2-40B4-BE49-F238E27FC236}">
                <a16:creationId xmlns:a16="http://schemas.microsoft.com/office/drawing/2014/main" id="{76DE8A86-3019-4C06-9415-5462A9AB736A}"/>
              </a:ext>
            </a:extLst>
          </p:cNvPr>
          <p:cNvCxnSpPr>
            <a:cxnSpLocks/>
          </p:cNvCxnSpPr>
          <p:nvPr/>
        </p:nvCxnSpPr>
        <p:spPr>
          <a:xfrm>
            <a:off x="10480564" y="111882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5C69140-77DC-4992-AC7D-26A39F5E10C6}"/>
              </a:ext>
            </a:extLst>
          </p:cNvPr>
          <p:cNvSpPr/>
          <p:nvPr/>
        </p:nvSpPr>
        <p:spPr>
          <a:xfrm>
            <a:off x="10706995" y="1199400"/>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猎奇</a:t>
            </a:r>
            <a:endParaRPr lang="zh-CN" altLang="en-US" sz="1400" dirty="0"/>
          </a:p>
        </p:txBody>
      </p:sp>
      <p:sp>
        <p:nvSpPr>
          <p:cNvPr id="31" name="矩形 30">
            <a:extLst>
              <a:ext uri="{FF2B5EF4-FFF2-40B4-BE49-F238E27FC236}">
                <a16:creationId xmlns:a16="http://schemas.microsoft.com/office/drawing/2014/main" id="{52B25F64-FB5E-44DB-A229-ACBD31C510C5}"/>
              </a:ext>
            </a:extLst>
          </p:cNvPr>
          <p:cNvSpPr/>
          <p:nvPr/>
        </p:nvSpPr>
        <p:spPr>
          <a:xfrm>
            <a:off x="10716271" y="1513987"/>
            <a:ext cx="1438288" cy="31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作为行为标准</a:t>
            </a:r>
            <a:endParaRPr lang="zh-CN" altLang="en-US" sz="1400" dirty="0"/>
          </a:p>
        </p:txBody>
      </p:sp>
      <p:cxnSp>
        <p:nvCxnSpPr>
          <p:cNvPr id="32" name="直接连接符 31">
            <a:extLst>
              <a:ext uri="{FF2B5EF4-FFF2-40B4-BE49-F238E27FC236}">
                <a16:creationId xmlns:a16="http://schemas.microsoft.com/office/drawing/2014/main" id="{4638C48D-BF60-4ED3-B69D-05BAEF2B2B1F}"/>
              </a:ext>
            </a:extLst>
          </p:cNvPr>
          <p:cNvCxnSpPr>
            <a:cxnSpLocks/>
          </p:cNvCxnSpPr>
          <p:nvPr/>
        </p:nvCxnSpPr>
        <p:spPr>
          <a:xfrm>
            <a:off x="10480564" y="166893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6DF0871-50B9-42E2-B00B-65F8C6C632D2}"/>
              </a:ext>
            </a:extLst>
          </p:cNvPr>
          <p:cNvCxnSpPr>
            <a:cxnSpLocks/>
          </p:cNvCxnSpPr>
          <p:nvPr/>
        </p:nvCxnSpPr>
        <p:spPr>
          <a:xfrm>
            <a:off x="10491312" y="1972560"/>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BB16B67-1B81-47F0-87C8-278F844C6580}"/>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E8FB604B-408F-4C7F-83E2-AD29ADB32EFB}"/>
              </a:ext>
            </a:extLst>
          </p:cNvPr>
          <p:cNvSpPr/>
          <p:nvPr/>
        </p:nvSpPr>
        <p:spPr>
          <a:xfrm>
            <a:off x="9354645" y="2243363"/>
            <a:ext cx="2704700" cy="2246769"/>
          </a:xfrm>
          <a:prstGeom prst="rect">
            <a:avLst/>
          </a:prstGeom>
        </p:spPr>
        <p:txBody>
          <a:bodyPr wrap="square">
            <a:spAutoFit/>
          </a:bodyPr>
          <a:lstStyle/>
          <a:p>
            <a:r>
              <a:rPr lang="en-US" altLang="zh-CN" sz="2000" dirty="0"/>
              <a:t> sake</a:t>
            </a:r>
          </a:p>
          <a:p>
            <a:r>
              <a:rPr lang="en-US" altLang="zh-CN" sz="2000" dirty="0"/>
              <a:t> n. </a:t>
            </a:r>
            <a:r>
              <a:rPr lang="zh-CN" altLang="en-US" sz="2000" dirty="0"/>
              <a:t>目的，利益</a:t>
            </a:r>
            <a:endParaRPr lang="en-US" altLang="zh-CN" sz="2000" dirty="0"/>
          </a:p>
          <a:p>
            <a:endParaRPr lang="en-US" altLang="zh-CN" sz="2000" dirty="0"/>
          </a:p>
          <a:p>
            <a:r>
              <a:rPr lang="en-US" altLang="zh-CN" sz="2000" dirty="0"/>
              <a:t> status</a:t>
            </a:r>
          </a:p>
          <a:p>
            <a:r>
              <a:rPr lang="en-US" altLang="zh-CN" sz="2000" dirty="0"/>
              <a:t> n. </a:t>
            </a:r>
            <a:r>
              <a:rPr lang="zh-CN" altLang="en-US" sz="2000" dirty="0"/>
              <a:t>职位，等级</a:t>
            </a:r>
            <a:endParaRPr lang="en-US" altLang="zh-CN" sz="2000" dirty="0"/>
          </a:p>
          <a:p>
            <a:endParaRPr lang="en-US" altLang="zh-CN" sz="2000" dirty="0"/>
          </a:p>
          <a:p>
            <a:r>
              <a:rPr lang="en-US" altLang="zh-CN" sz="2000" dirty="0"/>
              <a:t> </a:t>
            </a:r>
            <a:endParaRPr lang="zh-CN" altLang="en-US" sz="2000" dirty="0"/>
          </a:p>
        </p:txBody>
      </p:sp>
    </p:spTree>
    <p:extLst>
      <p:ext uri="{BB962C8B-B14F-4D97-AF65-F5344CB8AC3E}">
        <p14:creationId xmlns:p14="http://schemas.microsoft.com/office/powerpoint/2010/main" val="8159201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2030" y="1421013"/>
            <a:ext cx="11587940" cy="3539430"/>
          </a:xfrm>
          <a:prstGeom prst="rect">
            <a:avLst/>
          </a:prstGeom>
        </p:spPr>
        <p:txBody>
          <a:bodyPr wrap="square">
            <a:spAutoFit/>
          </a:bodyPr>
          <a:lstStyle/>
          <a:p>
            <a:pPr algn="ctr"/>
            <a:r>
              <a:rPr lang="en-US" altLang="zh-CN" sz="2800" dirty="0"/>
              <a:t>Five points which influence decisions for business travel</a:t>
            </a:r>
          </a:p>
          <a:p>
            <a:pPr algn="ctr"/>
            <a:r>
              <a:rPr lang="zh-CN" altLang="en-US" sz="2800" dirty="0"/>
              <a:t>影响商务旅游决定的五点</a:t>
            </a:r>
            <a:endParaRPr lang="en-US" altLang="zh-CN" sz="2800" dirty="0"/>
          </a:p>
          <a:p>
            <a:pPr algn="ctr"/>
            <a:endParaRPr lang="en-US" altLang="zh-CN" sz="2800" dirty="0"/>
          </a:p>
          <a:p>
            <a:pPr marL="457200" indent="-457200">
              <a:buFont typeface="Arial" panose="020B0604020202020204" pitchFamily="34" charset="0"/>
              <a:buChar char="•"/>
            </a:pPr>
            <a:r>
              <a:rPr lang="en-US" altLang="zh-CN" sz="2800" dirty="0"/>
              <a:t>Type of customer to be visited		</a:t>
            </a:r>
            <a:r>
              <a:rPr lang="zh-CN" altLang="zh-CN" sz="2800" dirty="0"/>
              <a:t>要拜访的客户类型</a:t>
            </a:r>
            <a:endParaRPr lang="en-US" altLang="zh-CN" sz="2800" dirty="0"/>
          </a:p>
          <a:p>
            <a:pPr marL="457200" indent="-457200">
              <a:buFont typeface="Arial" panose="020B0604020202020204" pitchFamily="34" charset="0"/>
              <a:buChar char="•"/>
            </a:pPr>
            <a:r>
              <a:rPr lang="en-US" altLang="zh-CN" sz="2800" dirty="0"/>
              <a:t>Type of industry to be visited		</a:t>
            </a:r>
            <a:r>
              <a:rPr lang="zh-CN" altLang="en-US" sz="2800" dirty="0"/>
              <a:t>考察工厂的类型</a:t>
            </a:r>
            <a:endParaRPr lang="en-US" altLang="zh-CN" sz="2800" dirty="0"/>
          </a:p>
          <a:p>
            <a:pPr marL="457200" indent="-457200">
              <a:buFont typeface="Arial" panose="020B0604020202020204" pitchFamily="34" charset="0"/>
              <a:buChar char="•"/>
            </a:pPr>
            <a:r>
              <a:rPr lang="en-US" altLang="zh-CN" sz="2800" dirty="0"/>
              <a:t>Locations of customers/industry		</a:t>
            </a:r>
            <a:r>
              <a:rPr lang="zh-CN" altLang="zh-CN" sz="2800" dirty="0"/>
              <a:t>客户/</a:t>
            </a:r>
            <a:r>
              <a:rPr lang="zh-CN" altLang="en-US" sz="2800" dirty="0"/>
              <a:t>工厂</a:t>
            </a:r>
            <a:r>
              <a:rPr lang="zh-CN" altLang="zh-CN" sz="2800" dirty="0"/>
              <a:t>的</a:t>
            </a:r>
            <a:r>
              <a:rPr lang="zh-CN" altLang="en-US" sz="2800" dirty="0"/>
              <a:t>地址</a:t>
            </a:r>
            <a:endParaRPr lang="en-US" altLang="zh-CN" sz="2800" dirty="0"/>
          </a:p>
          <a:p>
            <a:pPr marL="457200" indent="-457200">
              <a:buFont typeface="Arial" panose="020B0604020202020204" pitchFamily="34" charset="0"/>
              <a:buChar char="•"/>
            </a:pPr>
            <a:r>
              <a:rPr lang="en-US" altLang="zh-CN" sz="2800" dirty="0"/>
              <a:t>Timing and duration of visits		</a:t>
            </a:r>
            <a:r>
              <a:rPr lang="zh-CN" altLang="zh-CN" sz="2800" dirty="0"/>
              <a:t>拜访的时间和</a:t>
            </a:r>
            <a:r>
              <a:rPr lang="zh-CN" altLang="en-US" sz="2800" dirty="0"/>
              <a:t>停留</a:t>
            </a:r>
            <a:r>
              <a:rPr lang="zh-CN" altLang="zh-CN" sz="2800" dirty="0"/>
              <a:t>时间</a:t>
            </a:r>
            <a:endParaRPr lang="zh-CN" altLang="en-US" sz="2800" dirty="0"/>
          </a:p>
          <a:p>
            <a:pPr marL="457200" indent="-457200">
              <a:buFont typeface="Arial" panose="020B0604020202020204" pitchFamily="34" charset="0"/>
              <a:buChar char="•"/>
            </a:pPr>
            <a:r>
              <a:rPr lang="en-US" altLang="zh-CN" sz="2800" dirty="0"/>
              <a:t>Reason or need for visit			</a:t>
            </a:r>
            <a:r>
              <a:rPr lang="zh-CN" altLang="zh-CN" sz="2800" dirty="0"/>
              <a:t>拜访的理由或需要</a:t>
            </a:r>
          </a:p>
        </p:txBody>
      </p:sp>
      <p:sp>
        <p:nvSpPr>
          <p:cNvPr id="5" name="矩形 4"/>
          <p:cNvSpPr/>
          <p:nvPr/>
        </p:nvSpPr>
        <p:spPr>
          <a:xfrm>
            <a:off x="136165" y="135374"/>
            <a:ext cx="3481531" cy="923330"/>
          </a:xfrm>
          <a:prstGeom prst="rect">
            <a:avLst/>
          </a:prstGeom>
        </p:spPr>
        <p:txBody>
          <a:bodyPr wrap="none">
            <a:spAutoFit/>
          </a:bodyPr>
          <a:lstStyle/>
          <a:p>
            <a:r>
              <a:rPr lang="en-US" altLang="zh-CN" sz="3600" dirty="0"/>
              <a:t>Business Traveler</a:t>
            </a:r>
          </a:p>
          <a:p>
            <a:r>
              <a:rPr lang="zh-CN" altLang="zh-CN" dirty="0"/>
              <a:t>商务旅客</a:t>
            </a:r>
            <a:endParaRPr lang="en-US" altLang="zh-CN" sz="3600" dirty="0"/>
          </a:p>
        </p:txBody>
      </p:sp>
      <p:sp>
        <p:nvSpPr>
          <p:cNvPr id="18" name="矩形 17">
            <a:extLst>
              <a:ext uri="{FF2B5EF4-FFF2-40B4-BE49-F238E27FC236}">
                <a16:creationId xmlns:a16="http://schemas.microsoft.com/office/drawing/2014/main" id="{CD364EF3-C05C-4EEF-B7B6-D890F5B2CA83}"/>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旅游者类型及需求</a:t>
            </a:r>
          </a:p>
        </p:txBody>
      </p:sp>
      <p:sp>
        <p:nvSpPr>
          <p:cNvPr id="19" name="矩形 18">
            <a:extLst>
              <a:ext uri="{FF2B5EF4-FFF2-40B4-BE49-F238E27FC236}">
                <a16:creationId xmlns:a16="http://schemas.microsoft.com/office/drawing/2014/main" id="{2A062BD2-C754-424E-8C41-0919B22276AF}"/>
              </a:ext>
            </a:extLst>
          </p:cNvPr>
          <p:cNvSpPr/>
          <p:nvPr/>
        </p:nvSpPr>
        <p:spPr>
          <a:xfrm>
            <a:off x="10719001" y="208928"/>
            <a:ext cx="1438288"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sz="1400" dirty="0">
                <a:latin typeface="Times New Roman" panose="02020603050405020304" pitchFamily="18" charset="0"/>
                <a:cs typeface="Times New Roman" panose="02020603050405020304" pitchFamily="18" charset="0"/>
              </a:rPr>
              <a:t>休息和</a:t>
            </a:r>
            <a:r>
              <a:rPr lang="zh-CN" altLang="en-US" sz="1400" dirty="0">
                <a:latin typeface="Times New Roman" panose="02020603050405020304" pitchFamily="18" charset="0"/>
                <a:cs typeface="Times New Roman" panose="02020603050405020304" pitchFamily="18" charset="0"/>
              </a:rPr>
              <a:t>消遣</a:t>
            </a:r>
            <a:endParaRPr lang="zh-CN" altLang="en-US" sz="1400" dirty="0"/>
          </a:p>
        </p:txBody>
      </p:sp>
      <p:sp>
        <p:nvSpPr>
          <p:cNvPr id="20" name="矩形 19">
            <a:extLst>
              <a:ext uri="{FF2B5EF4-FFF2-40B4-BE49-F238E27FC236}">
                <a16:creationId xmlns:a16="http://schemas.microsoft.com/office/drawing/2014/main" id="{416B330D-799D-462A-96A6-3BC142240516}"/>
              </a:ext>
            </a:extLst>
          </p:cNvPr>
          <p:cNvSpPr/>
          <p:nvPr/>
        </p:nvSpPr>
        <p:spPr>
          <a:xfrm>
            <a:off x="10716271" y="581080"/>
            <a:ext cx="1438288"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latin typeface="Times New Roman" panose="02020603050405020304" pitchFamily="18" charset="0"/>
                <a:cs typeface="Times New Roman" panose="02020603050405020304" pitchFamily="18" charset="0"/>
              </a:rPr>
              <a:t>文化</a:t>
            </a:r>
            <a:endParaRPr lang="zh-CN" altLang="en-US" sz="1400" dirty="0"/>
          </a:p>
        </p:txBody>
      </p:sp>
      <p:sp>
        <p:nvSpPr>
          <p:cNvPr id="21" name="矩形 20">
            <a:extLst>
              <a:ext uri="{FF2B5EF4-FFF2-40B4-BE49-F238E27FC236}">
                <a16:creationId xmlns:a16="http://schemas.microsoft.com/office/drawing/2014/main" id="{872A44F6-301C-4192-94AB-CE03571623B8}"/>
              </a:ext>
            </a:extLst>
          </p:cNvPr>
          <p:cNvSpPr/>
          <p:nvPr/>
        </p:nvSpPr>
        <p:spPr>
          <a:xfrm>
            <a:off x="10716271" y="909013"/>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教育</a:t>
            </a:r>
            <a:endParaRPr lang="zh-CN" altLang="en-US" sz="1400" dirty="0"/>
          </a:p>
        </p:txBody>
      </p:sp>
      <p:cxnSp>
        <p:nvCxnSpPr>
          <p:cNvPr id="22" name="直接连接符 21">
            <a:extLst>
              <a:ext uri="{FF2B5EF4-FFF2-40B4-BE49-F238E27FC236}">
                <a16:creationId xmlns:a16="http://schemas.microsoft.com/office/drawing/2014/main" id="{8F18C61C-D467-43DB-BD86-A4F57A457A4C}"/>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59404EF-089F-45CF-BECA-DB1AC857FF86}"/>
              </a:ext>
            </a:extLst>
          </p:cNvPr>
          <p:cNvCxnSpPr>
            <a:cxnSpLocks/>
          </p:cNvCxnSpPr>
          <p:nvPr/>
        </p:nvCxnSpPr>
        <p:spPr>
          <a:xfrm flipH="1" flipV="1">
            <a:off x="10470610" y="356506"/>
            <a:ext cx="7224" cy="1629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77446C6-42CB-4A02-9373-D70489761657}"/>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574C7C3-FAE4-453A-B928-FEFCCCA96FAE}"/>
              </a:ext>
            </a:extLst>
          </p:cNvPr>
          <p:cNvCxnSpPr>
            <a:cxnSpLocks/>
          </p:cNvCxnSpPr>
          <p:nvPr/>
        </p:nvCxnSpPr>
        <p:spPr>
          <a:xfrm>
            <a:off x="10475565" y="776562"/>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F827D7A-91FA-4F66-BF14-177BC7CC2CFB}"/>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F392F65-3878-4CFD-8184-AE1B739F7316}"/>
              </a:ext>
            </a:extLst>
          </p:cNvPr>
          <p:cNvSpPr/>
          <p:nvPr/>
        </p:nvSpPr>
        <p:spPr>
          <a:xfrm>
            <a:off x="10716271" y="1828628"/>
            <a:ext cx="1438288" cy="31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商务</a:t>
            </a:r>
            <a:endParaRPr lang="zh-CN" altLang="en-US" sz="1400" dirty="0"/>
          </a:p>
        </p:txBody>
      </p:sp>
      <p:cxnSp>
        <p:nvCxnSpPr>
          <p:cNvPr id="28" name="直接连接符 27">
            <a:extLst>
              <a:ext uri="{FF2B5EF4-FFF2-40B4-BE49-F238E27FC236}">
                <a16:creationId xmlns:a16="http://schemas.microsoft.com/office/drawing/2014/main" id="{B89881C5-63EA-4EA0-B1A5-C39C55A42825}"/>
              </a:ext>
            </a:extLst>
          </p:cNvPr>
          <p:cNvCxnSpPr>
            <a:cxnSpLocks/>
          </p:cNvCxnSpPr>
          <p:nvPr/>
        </p:nvCxnSpPr>
        <p:spPr>
          <a:xfrm>
            <a:off x="10480564" y="111882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6A763F2-AA89-4B6F-8FBE-C1B9FD61E0C5}"/>
              </a:ext>
            </a:extLst>
          </p:cNvPr>
          <p:cNvSpPr/>
          <p:nvPr/>
        </p:nvSpPr>
        <p:spPr>
          <a:xfrm>
            <a:off x="10706995" y="1199400"/>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猎奇</a:t>
            </a:r>
            <a:endParaRPr lang="zh-CN" altLang="en-US" sz="1400" dirty="0"/>
          </a:p>
        </p:txBody>
      </p:sp>
      <p:sp>
        <p:nvSpPr>
          <p:cNvPr id="30" name="矩形 29">
            <a:extLst>
              <a:ext uri="{FF2B5EF4-FFF2-40B4-BE49-F238E27FC236}">
                <a16:creationId xmlns:a16="http://schemas.microsoft.com/office/drawing/2014/main" id="{54BEE655-C065-49CE-B3AF-2AA3DB9F78B0}"/>
              </a:ext>
            </a:extLst>
          </p:cNvPr>
          <p:cNvSpPr/>
          <p:nvPr/>
        </p:nvSpPr>
        <p:spPr>
          <a:xfrm>
            <a:off x="10716271" y="1513987"/>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作为行为标准</a:t>
            </a:r>
            <a:endParaRPr lang="zh-CN" altLang="en-US" sz="1400" dirty="0"/>
          </a:p>
        </p:txBody>
      </p:sp>
      <p:cxnSp>
        <p:nvCxnSpPr>
          <p:cNvPr id="31" name="直接连接符 30">
            <a:extLst>
              <a:ext uri="{FF2B5EF4-FFF2-40B4-BE49-F238E27FC236}">
                <a16:creationId xmlns:a16="http://schemas.microsoft.com/office/drawing/2014/main" id="{268BF0A6-4D25-4F23-82A0-78F29DA89FC2}"/>
              </a:ext>
            </a:extLst>
          </p:cNvPr>
          <p:cNvCxnSpPr>
            <a:cxnSpLocks/>
          </p:cNvCxnSpPr>
          <p:nvPr/>
        </p:nvCxnSpPr>
        <p:spPr>
          <a:xfrm>
            <a:off x="10480564" y="166893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57C1998-C13B-4059-BDBF-623C9A149A79}"/>
              </a:ext>
            </a:extLst>
          </p:cNvPr>
          <p:cNvCxnSpPr>
            <a:cxnSpLocks/>
          </p:cNvCxnSpPr>
          <p:nvPr/>
        </p:nvCxnSpPr>
        <p:spPr>
          <a:xfrm>
            <a:off x="10491312" y="1972560"/>
            <a:ext cx="2364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08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2030" y="1421013"/>
            <a:ext cx="11587940" cy="3539430"/>
          </a:xfrm>
          <a:prstGeom prst="rect">
            <a:avLst/>
          </a:prstGeom>
        </p:spPr>
        <p:txBody>
          <a:bodyPr wrap="square">
            <a:spAutoFit/>
          </a:bodyPr>
          <a:lstStyle/>
          <a:p>
            <a:pPr algn="ctr"/>
            <a:r>
              <a:rPr lang="en-US" altLang="zh-CN" sz="2800" dirty="0"/>
              <a:t>The</a:t>
            </a:r>
            <a:r>
              <a:rPr lang="zh-CN" altLang="en-US" sz="2800" dirty="0"/>
              <a:t> </a:t>
            </a:r>
            <a:r>
              <a:rPr lang="en-US" altLang="zh-CN" sz="2800" dirty="0"/>
              <a:t>main characteristics of business travel </a:t>
            </a:r>
          </a:p>
          <a:p>
            <a:pPr algn="ctr"/>
            <a:r>
              <a:rPr lang="zh-CN" altLang="en-US" sz="2800" dirty="0"/>
              <a:t>商务旅游的主要特征</a:t>
            </a:r>
            <a:endParaRPr lang="en-US" altLang="zh-CN" sz="2800" dirty="0"/>
          </a:p>
          <a:p>
            <a:pPr algn="ctr"/>
            <a:endParaRPr lang="en-US" altLang="zh-CN" sz="2800" dirty="0"/>
          </a:p>
          <a:p>
            <a:pPr marL="457200" indent="-457200">
              <a:buFont typeface="Arial" panose="020B0604020202020204" pitchFamily="34" charset="0"/>
              <a:buChar char="•"/>
            </a:pPr>
            <a:r>
              <a:rPr lang="zh-CN" altLang="en-US" sz="2800" dirty="0"/>
              <a:t>商务人员一般都是单独旅行，但</a:t>
            </a:r>
            <a:r>
              <a:rPr lang="en-US" altLang="zh-CN" sz="2800" dirty="0"/>
              <a:t>2~6</a:t>
            </a:r>
            <a:r>
              <a:rPr lang="zh-CN" altLang="en-US" sz="2800" dirty="0"/>
              <a:t>人也可以组团旅行</a:t>
            </a:r>
            <a:endParaRPr lang="en-US" altLang="zh-CN" sz="2800" dirty="0"/>
          </a:p>
          <a:p>
            <a:pPr marL="457200" indent="-457200">
              <a:buFont typeface="Arial" panose="020B0604020202020204" pitchFamily="34" charset="0"/>
              <a:buChar char="•"/>
            </a:pPr>
            <a:r>
              <a:rPr lang="zh-CN" altLang="en-US" sz="2800" dirty="0"/>
              <a:t>商务人员停留时间长短由其旅行目的决定的</a:t>
            </a:r>
            <a:endParaRPr lang="en-US" altLang="zh-CN" sz="2800" dirty="0"/>
          </a:p>
          <a:p>
            <a:pPr marL="457200" indent="-457200">
              <a:buFont typeface="Arial" panose="020B0604020202020204" pitchFamily="34" charset="0"/>
              <a:buChar char="•"/>
            </a:pPr>
            <a:r>
              <a:rPr lang="zh-CN" altLang="en-US" sz="2800" dirty="0"/>
              <a:t>多数公司对食宿安排都有等级之分</a:t>
            </a:r>
            <a:endParaRPr lang="en-US" altLang="zh-CN" sz="2800" dirty="0"/>
          </a:p>
          <a:p>
            <a:pPr marL="457200" indent="-457200">
              <a:buFont typeface="Arial" panose="020B0604020202020204" pitchFamily="34" charset="0"/>
              <a:buChar char="•"/>
            </a:pPr>
            <a:r>
              <a:rPr lang="zh-CN" altLang="en-US" sz="2800" dirty="0"/>
              <a:t>商务旅游花费较高，目的地通常为大城市，没有淡旺季</a:t>
            </a:r>
            <a:endParaRPr lang="en-US" altLang="zh-CN" sz="2800" dirty="0"/>
          </a:p>
          <a:p>
            <a:endParaRPr lang="zh-CN" altLang="zh-CN" sz="2800" dirty="0"/>
          </a:p>
        </p:txBody>
      </p:sp>
      <p:sp>
        <p:nvSpPr>
          <p:cNvPr id="5" name="矩形 4"/>
          <p:cNvSpPr/>
          <p:nvPr/>
        </p:nvSpPr>
        <p:spPr>
          <a:xfrm>
            <a:off x="136165" y="135374"/>
            <a:ext cx="3481531" cy="923330"/>
          </a:xfrm>
          <a:prstGeom prst="rect">
            <a:avLst/>
          </a:prstGeom>
        </p:spPr>
        <p:txBody>
          <a:bodyPr wrap="none">
            <a:spAutoFit/>
          </a:bodyPr>
          <a:lstStyle/>
          <a:p>
            <a:r>
              <a:rPr lang="en-US" altLang="zh-CN" sz="3600" dirty="0"/>
              <a:t>Business Traveler</a:t>
            </a:r>
          </a:p>
          <a:p>
            <a:r>
              <a:rPr lang="zh-CN" altLang="zh-CN" dirty="0"/>
              <a:t>商务旅客</a:t>
            </a:r>
            <a:endParaRPr lang="en-US" altLang="zh-CN" sz="3600" dirty="0"/>
          </a:p>
        </p:txBody>
      </p:sp>
      <p:sp>
        <p:nvSpPr>
          <p:cNvPr id="18" name="矩形 17">
            <a:extLst>
              <a:ext uri="{FF2B5EF4-FFF2-40B4-BE49-F238E27FC236}">
                <a16:creationId xmlns:a16="http://schemas.microsoft.com/office/drawing/2014/main" id="{CD364EF3-C05C-4EEF-B7B6-D890F5B2CA83}"/>
              </a:ext>
            </a:extLst>
          </p:cNvPr>
          <p:cNvSpPr/>
          <p:nvPr/>
        </p:nvSpPr>
        <p:spPr>
          <a:xfrm>
            <a:off x="8933359" y="674483"/>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旅游者类型及需求</a:t>
            </a:r>
          </a:p>
        </p:txBody>
      </p:sp>
      <p:sp>
        <p:nvSpPr>
          <p:cNvPr id="19" name="矩形 18">
            <a:extLst>
              <a:ext uri="{FF2B5EF4-FFF2-40B4-BE49-F238E27FC236}">
                <a16:creationId xmlns:a16="http://schemas.microsoft.com/office/drawing/2014/main" id="{2A062BD2-C754-424E-8C41-0919B22276AF}"/>
              </a:ext>
            </a:extLst>
          </p:cNvPr>
          <p:cNvSpPr/>
          <p:nvPr/>
        </p:nvSpPr>
        <p:spPr>
          <a:xfrm>
            <a:off x="10719001" y="208928"/>
            <a:ext cx="1438288" cy="365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sz="1400" dirty="0">
                <a:latin typeface="Times New Roman" panose="02020603050405020304" pitchFamily="18" charset="0"/>
                <a:cs typeface="Times New Roman" panose="02020603050405020304" pitchFamily="18" charset="0"/>
              </a:rPr>
              <a:t>休息和</a:t>
            </a:r>
            <a:r>
              <a:rPr lang="zh-CN" altLang="en-US" sz="1400" dirty="0">
                <a:latin typeface="Times New Roman" panose="02020603050405020304" pitchFamily="18" charset="0"/>
                <a:cs typeface="Times New Roman" panose="02020603050405020304" pitchFamily="18" charset="0"/>
              </a:rPr>
              <a:t>消遣</a:t>
            </a:r>
            <a:endParaRPr lang="zh-CN" altLang="en-US" sz="1400" dirty="0"/>
          </a:p>
        </p:txBody>
      </p:sp>
      <p:sp>
        <p:nvSpPr>
          <p:cNvPr id="20" name="矩形 19">
            <a:extLst>
              <a:ext uri="{FF2B5EF4-FFF2-40B4-BE49-F238E27FC236}">
                <a16:creationId xmlns:a16="http://schemas.microsoft.com/office/drawing/2014/main" id="{416B330D-799D-462A-96A6-3BC142240516}"/>
              </a:ext>
            </a:extLst>
          </p:cNvPr>
          <p:cNvSpPr/>
          <p:nvPr/>
        </p:nvSpPr>
        <p:spPr>
          <a:xfrm>
            <a:off x="10716271" y="581080"/>
            <a:ext cx="1438288" cy="31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sz="1400" dirty="0">
                <a:latin typeface="Times New Roman" panose="02020603050405020304" pitchFamily="18" charset="0"/>
                <a:cs typeface="Times New Roman" panose="02020603050405020304" pitchFamily="18" charset="0"/>
              </a:rPr>
              <a:t>文化</a:t>
            </a:r>
            <a:endParaRPr lang="zh-CN" altLang="en-US" sz="1400" dirty="0"/>
          </a:p>
        </p:txBody>
      </p:sp>
      <p:sp>
        <p:nvSpPr>
          <p:cNvPr id="21" name="矩形 20">
            <a:extLst>
              <a:ext uri="{FF2B5EF4-FFF2-40B4-BE49-F238E27FC236}">
                <a16:creationId xmlns:a16="http://schemas.microsoft.com/office/drawing/2014/main" id="{872A44F6-301C-4192-94AB-CE03571623B8}"/>
              </a:ext>
            </a:extLst>
          </p:cNvPr>
          <p:cNvSpPr/>
          <p:nvPr/>
        </p:nvSpPr>
        <p:spPr>
          <a:xfrm>
            <a:off x="10716271" y="909013"/>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教育</a:t>
            </a:r>
            <a:endParaRPr lang="zh-CN" altLang="en-US" sz="1400" dirty="0"/>
          </a:p>
        </p:txBody>
      </p:sp>
      <p:cxnSp>
        <p:nvCxnSpPr>
          <p:cNvPr id="22" name="直接连接符 21">
            <a:extLst>
              <a:ext uri="{FF2B5EF4-FFF2-40B4-BE49-F238E27FC236}">
                <a16:creationId xmlns:a16="http://schemas.microsoft.com/office/drawing/2014/main" id="{8F18C61C-D467-43DB-BD86-A4F57A457A4C}"/>
              </a:ext>
            </a:extLst>
          </p:cNvPr>
          <p:cNvCxnSpPr>
            <a:cxnSpLocks/>
          </p:cNvCxnSpPr>
          <p:nvPr/>
        </p:nvCxnSpPr>
        <p:spPr>
          <a:xfrm flipV="1">
            <a:off x="10480564" y="35650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59404EF-089F-45CF-BECA-DB1AC857FF86}"/>
              </a:ext>
            </a:extLst>
          </p:cNvPr>
          <p:cNvCxnSpPr>
            <a:cxnSpLocks/>
          </p:cNvCxnSpPr>
          <p:nvPr/>
        </p:nvCxnSpPr>
        <p:spPr>
          <a:xfrm flipH="1" flipV="1">
            <a:off x="10470610" y="356506"/>
            <a:ext cx="7224" cy="1629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77446C6-42CB-4A02-9373-D70489761657}"/>
              </a:ext>
            </a:extLst>
          </p:cNvPr>
          <p:cNvCxnSpPr>
            <a:cxnSpLocks/>
          </p:cNvCxnSpPr>
          <p:nvPr/>
        </p:nvCxnSpPr>
        <p:spPr>
          <a:xfrm>
            <a:off x="10313403" y="931925"/>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574C7C3-FAE4-453A-B928-FEFCCCA96FAE}"/>
              </a:ext>
            </a:extLst>
          </p:cNvPr>
          <p:cNvCxnSpPr>
            <a:cxnSpLocks/>
          </p:cNvCxnSpPr>
          <p:nvPr/>
        </p:nvCxnSpPr>
        <p:spPr>
          <a:xfrm>
            <a:off x="10475565" y="776562"/>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F827D7A-91FA-4F66-BF14-177BC7CC2CFB}"/>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F392F65-3878-4CFD-8184-AE1B739F7316}"/>
              </a:ext>
            </a:extLst>
          </p:cNvPr>
          <p:cNvSpPr/>
          <p:nvPr/>
        </p:nvSpPr>
        <p:spPr>
          <a:xfrm>
            <a:off x="10716271" y="1828628"/>
            <a:ext cx="1438288" cy="31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商务</a:t>
            </a:r>
            <a:endParaRPr lang="zh-CN" altLang="en-US" sz="1400" dirty="0"/>
          </a:p>
        </p:txBody>
      </p:sp>
      <p:cxnSp>
        <p:nvCxnSpPr>
          <p:cNvPr id="28" name="直接连接符 27">
            <a:extLst>
              <a:ext uri="{FF2B5EF4-FFF2-40B4-BE49-F238E27FC236}">
                <a16:creationId xmlns:a16="http://schemas.microsoft.com/office/drawing/2014/main" id="{B89881C5-63EA-4EA0-B1A5-C39C55A42825}"/>
              </a:ext>
            </a:extLst>
          </p:cNvPr>
          <p:cNvCxnSpPr>
            <a:cxnSpLocks/>
          </p:cNvCxnSpPr>
          <p:nvPr/>
        </p:nvCxnSpPr>
        <p:spPr>
          <a:xfrm>
            <a:off x="10480564" y="111882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6A763F2-AA89-4B6F-8FBE-C1B9FD61E0C5}"/>
              </a:ext>
            </a:extLst>
          </p:cNvPr>
          <p:cNvSpPr/>
          <p:nvPr/>
        </p:nvSpPr>
        <p:spPr>
          <a:xfrm>
            <a:off x="10706995" y="1199400"/>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猎奇</a:t>
            </a:r>
            <a:endParaRPr lang="zh-CN" altLang="en-US" sz="1400" dirty="0"/>
          </a:p>
        </p:txBody>
      </p:sp>
      <p:sp>
        <p:nvSpPr>
          <p:cNvPr id="30" name="矩形 29">
            <a:extLst>
              <a:ext uri="{FF2B5EF4-FFF2-40B4-BE49-F238E27FC236}">
                <a16:creationId xmlns:a16="http://schemas.microsoft.com/office/drawing/2014/main" id="{54BEE655-C065-49CE-B3AF-2AA3DB9F78B0}"/>
              </a:ext>
            </a:extLst>
          </p:cNvPr>
          <p:cNvSpPr/>
          <p:nvPr/>
        </p:nvSpPr>
        <p:spPr>
          <a:xfrm>
            <a:off x="10716271" y="1513987"/>
            <a:ext cx="1438288" cy="31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作为行为标准</a:t>
            </a:r>
            <a:endParaRPr lang="zh-CN" altLang="en-US" sz="1400" dirty="0"/>
          </a:p>
        </p:txBody>
      </p:sp>
      <p:cxnSp>
        <p:nvCxnSpPr>
          <p:cNvPr id="31" name="直接连接符 30">
            <a:extLst>
              <a:ext uri="{FF2B5EF4-FFF2-40B4-BE49-F238E27FC236}">
                <a16:creationId xmlns:a16="http://schemas.microsoft.com/office/drawing/2014/main" id="{268BF0A6-4D25-4F23-82A0-78F29DA89FC2}"/>
              </a:ext>
            </a:extLst>
          </p:cNvPr>
          <p:cNvCxnSpPr>
            <a:cxnSpLocks/>
          </p:cNvCxnSpPr>
          <p:nvPr/>
        </p:nvCxnSpPr>
        <p:spPr>
          <a:xfrm>
            <a:off x="10480564" y="1668936"/>
            <a:ext cx="236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57C1998-C13B-4059-BDBF-623C9A149A79}"/>
              </a:ext>
            </a:extLst>
          </p:cNvPr>
          <p:cNvCxnSpPr>
            <a:cxnSpLocks/>
          </p:cNvCxnSpPr>
          <p:nvPr/>
        </p:nvCxnSpPr>
        <p:spPr>
          <a:xfrm>
            <a:off x="10491312" y="1972560"/>
            <a:ext cx="2364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851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10554</Words>
  <Application>Microsoft Office PowerPoint</Application>
  <PresentationFormat>宽屏</PresentationFormat>
  <Paragraphs>1738</Paragraphs>
  <Slides>95</Slides>
  <Notes>77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95</vt:i4>
      </vt:variant>
    </vt:vector>
  </HeadingPairs>
  <TitlesOfParts>
    <vt:vector size="101" baseType="lpstr">
      <vt:lpstr>等线</vt:lpstr>
      <vt:lpstr>等线 Light</vt:lpstr>
      <vt:lpstr>微软雅黑</vt:lpstr>
      <vt:lpstr>Arial</vt:lpstr>
      <vt:lpstr>Times New Roman</vt:lpstr>
      <vt:lpstr>Office 主题​​</vt:lpstr>
      <vt:lpstr>PowerPoint 演示文稿</vt:lpstr>
      <vt:lpstr>教材</vt:lpstr>
      <vt:lpstr>考试题型</vt:lpstr>
      <vt:lpstr>串讲安排</vt:lpstr>
      <vt:lpstr>PowerPoint 演示文稿</vt:lpstr>
      <vt:lpstr>PowerPoint 演示文稿</vt:lpstr>
      <vt:lpstr>PowerPoint 演示文稿</vt:lpstr>
      <vt:lpstr>1.1.1 four aspects 四个角度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王涵斌</dc:creator>
  <cp:lastModifiedBy>王涵斌</cp:lastModifiedBy>
  <cp:revision>53</cp:revision>
  <dcterms:created xsi:type="dcterms:W3CDTF">2018-09-17T05:42:19Z</dcterms:created>
  <dcterms:modified xsi:type="dcterms:W3CDTF">2018-09-28T07:52:01Z</dcterms:modified>
</cp:coreProperties>
</file>