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57" r:id="rId2"/>
    <p:sldId id="260" r:id="rId3"/>
    <p:sldId id="265" r:id="rId4"/>
    <p:sldId id="350" r:id="rId5"/>
    <p:sldId id="261" r:id="rId6"/>
    <p:sldId id="353" r:id="rId7"/>
    <p:sldId id="354" r:id="rId8"/>
    <p:sldId id="305" r:id="rId9"/>
    <p:sldId id="355" r:id="rId10"/>
    <p:sldId id="306" r:id="rId11"/>
    <p:sldId id="363" r:id="rId12"/>
    <p:sldId id="267" r:id="rId13"/>
    <p:sldId id="364" r:id="rId14"/>
    <p:sldId id="301" r:id="rId15"/>
    <p:sldId id="308" r:id="rId16"/>
    <p:sldId id="365" r:id="rId17"/>
    <p:sldId id="366" r:id="rId18"/>
    <p:sldId id="310" r:id="rId19"/>
    <p:sldId id="370" r:id="rId20"/>
    <p:sldId id="369" r:id="rId21"/>
    <p:sldId id="368" r:id="rId22"/>
    <p:sldId id="309" r:id="rId23"/>
    <p:sldId id="371" r:id="rId24"/>
    <p:sldId id="312" r:id="rId25"/>
    <p:sldId id="304" r:id="rId26"/>
    <p:sldId id="318" r:id="rId27"/>
    <p:sldId id="320" r:id="rId28"/>
    <p:sldId id="322" r:id="rId29"/>
    <p:sldId id="373" r:id="rId30"/>
    <p:sldId id="372" r:id="rId31"/>
    <p:sldId id="323" r:id="rId32"/>
    <p:sldId id="375" r:id="rId33"/>
    <p:sldId id="374" r:id="rId34"/>
    <p:sldId id="376" r:id="rId35"/>
    <p:sldId id="324" r:id="rId36"/>
    <p:sldId id="378" r:id="rId37"/>
    <p:sldId id="379" r:id="rId38"/>
    <p:sldId id="380" r:id="rId39"/>
    <p:sldId id="381" r:id="rId40"/>
    <p:sldId id="349" r:id="rId41"/>
    <p:sldId id="383" r:id="rId42"/>
    <p:sldId id="384" r:id="rId43"/>
    <p:sldId id="352" r:id="rId44"/>
    <p:sldId id="367" r:id="rId45"/>
    <p:sldId id="387" r:id="rId46"/>
    <p:sldId id="388" r:id="rId47"/>
    <p:sldId id="389" r:id="rId48"/>
    <p:sldId id="391" r:id="rId49"/>
    <p:sldId id="392" r:id="rId50"/>
    <p:sldId id="393" r:id="rId51"/>
    <p:sldId id="394" r:id="rId52"/>
    <p:sldId id="395" r:id="rId53"/>
    <p:sldId id="396" r:id="rId54"/>
    <p:sldId id="397" r:id="rId55"/>
    <p:sldId id="398" r:id="rId56"/>
    <p:sldId id="406" r:id="rId57"/>
    <p:sldId id="407" r:id="rId58"/>
    <p:sldId id="408" r:id="rId59"/>
    <p:sldId id="612" r:id="rId60"/>
    <p:sldId id="483" r:id="rId61"/>
    <p:sldId id="484" r:id="rId62"/>
    <p:sldId id="263" r:id="rId63"/>
    <p:sldId id="617" r:id="rId64"/>
    <p:sldId id="618" r:id="rId65"/>
    <p:sldId id="619" r:id="rId66"/>
    <p:sldId id="489" r:id="rId67"/>
    <p:sldId id="625" r:id="rId68"/>
    <p:sldId id="626" r:id="rId69"/>
    <p:sldId id="268" r:id="rId70"/>
    <p:sldId id="627" r:id="rId71"/>
    <p:sldId id="280" r:id="rId72"/>
    <p:sldId id="630" r:id="rId73"/>
    <p:sldId id="631" r:id="rId74"/>
    <p:sldId id="632" r:id="rId75"/>
    <p:sldId id="633" r:id="rId76"/>
    <p:sldId id="634" r:id="rId77"/>
    <p:sldId id="642" r:id="rId78"/>
    <p:sldId id="300" r:id="rId79"/>
    <p:sldId id="643" r:id="rId80"/>
    <p:sldId id="644" r:id="rId81"/>
    <p:sldId id="645" r:id="rId82"/>
    <p:sldId id="646" r:id="rId83"/>
    <p:sldId id="647" r:id="rId84"/>
    <p:sldId id="334" r:id="rId85"/>
    <p:sldId id="648" r:id="rId86"/>
    <p:sldId id="335" r:id="rId87"/>
    <p:sldId id="649" r:id="rId88"/>
    <p:sldId id="336" r:id="rId89"/>
    <p:sldId id="650" r:id="rId90"/>
    <p:sldId id="337" r:id="rId91"/>
    <p:sldId id="338" r:id="rId92"/>
    <p:sldId id="339" r:id="rId9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5" autoAdjust="0"/>
    <p:restoredTop sz="81261" autoAdjust="0"/>
  </p:normalViewPr>
  <p:slideViewPr>
    <p:cSldViewPr snapToGrid="0">
      <p:cViewPr varScale="1">
        <p:scale>
          <a:sx n="62" d="100"/>
          <a:sy n="62" d="100"/>
        </p:scale>
        <p:origin x="18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0367AA-46B9-48D2-81CF-C9134779924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4986DAE9-F321-4422-A676-6386D36C49D1}">
      <dgm:prSet phldrT="[文本]"/>
      <dgm:spPr/>
      <dgm:t>
        <a:bodyPr/>
        <a:lstStyle/>
        <a:p>
          <a:r>
            <a:rPr lang="zh-CN" altLang="en-US" dirty="0"/>
            <a:t>旅游代理商</a:t>
          </a:r>
        </a:p>
      </dgm:t>
    </dgm:pt>
    <dgm:pt modelId="{DA9B026C-126E-4BBF-A7B4-51E266F1596C}" type="parTrans" cxnId="{2114C09B-A4B6-4C62-B2F5-55CB89AA55BF}">
      <dgm:prSet/>
      <dgm:spPr/>
      <dgm:t>
        <a:bodyPr/>
        <a:lstStyle/>
        <a:p>
          <a:endParaRPr lang="zh-CN" altLang="en-US"/>
        </a:p>
      </dgm:t>
    </dgm:pt>
    <dgm:pt modelId="{8B8EA80B-93C1-4B08-B713-6A8B3E5F98D1}" type="sibTrans" cxnId="{2114C09B-A4B6-4C62-B2F5-55CB89AA55BF}">
      <dgm:prSet/>
      <dgm:spPr/>
      <dgm:t>
        <a:bodyPr/>
        <a:lstStyle/>
        <a:p>
          <a:endParaRPr lang="zh-CN" altLang="en-US"/>
        </a:p>
      </dgm:t>
    </dgm:pt>
    <dgm:pt modelId="{65A04D5F-761A-4E20-9285-986941F35DE9}">
      <dgm:prSet phldrT="[文本]"/>
      <dgm:spPr/>
      <dgm:t>
        <a:bodyPr/>
        <a:lstStyle/>
        <a:p>
          <a:r>
            <a:rPr lang="zh-CN" altLang="en-US" dirty="0"/>
            <a:t>介绍</a:t>
          </a:r>
        </a:p>
      </dgm:t>
    </dgm:pt>
    <dgm:pt modelId="{CCDD4DC7-ACEA-4483-B83B-ED576E8B1483}" type="parTrans" cxnId="{9CECD7BB-F4AA-41FB-8609-7CA857F04312}">
      <dgm:prSet/>
      <dgm:spPr/>
      <dgm:t>
        <a:bodyPr/>
        <a:lstStyle/>
        <a:p>
          <a:endParaRPr lang="zh-CN" altLang="en-US"/>
        </a:p>
      </dgm:t>
    </dgm:pt>
    <dgm:pt modelId="{61DC0830-7FA2-440E-B85C-A5CA102016EF}" type="sibTrans" cxnId="{9CECD7BB-F4AA-41FB-8609-7CA857F04312}">
      <dgm:prSet/>
      <dgm:spPr/>
      <dgm:t>
        <a:bodyPr/>
        <a:lstStyle/>
        <a:p>
          <a:endParaRPr lang="zh-CN" altLang="en-US"/>
        </a:p>
      </dgm:t>
    </dgm:pt>
    <dgm:pt modelId="{DE079D56-3511-40FD-BEC1-0A8CE1D2CFE9}">
      <dgm:prSet phldrT="[文本]"/>
      <dgm:spPr/>
      <dgm:t>
        <a:bodyPr/>
        <a:lstStyle/>
        <a:p>
          <a:r>
            <a:rPr lang="zh-CN" altLang="en-US" dirty="0"/>
            <a:t>旅行代理商的职责</a:t>
          </a:r>
        </a:p>
      </dgm:t>
    </dgm:pt>
    <dgm:pt modelId="{357735C2-BD8F-4327-9CED-756D78B70DDC}" type="parTrans" cxnId="{AEB8ED24-0DDB-4974-8123-CD7C0A0541CA}">
      <dgm:prSet/>
      <dgm:spPr/>
      <dgm:t>
        <a:bodyPr/>
        <a:lstStyle/>
        <a:p>
          <a:endParaRPr lang="zh-CN" altLang="en-US"/>
        </a:p>
      </dgm:t>
    </dgm:pt>
    <dgm:pt modelId="{D811627E-5E76-431E-8643-BBB5204B239B}" type="sibTrans" cxnId="{AEB8ED24-0DDB-4974-8123-CD7C0A0541CA}">
      <dgm:prSet/>
      <dgm:spPr/>
      <dgm:t>
        <a:bodyPr/>
        <a:lstStyle/>
        <a:p>
          <a:endParaRPr lang="zh-CN" altLang="en-US"/>
        </a:p>
      </dgm:t>
    </dgm:pt>
    <dgm:pt modelId="{8DF9EDFC-D06A-47A1-896B-66EE66E6F638}">
      <dgm:prSet phldrT="[文本]"/>
      <dgm:spPr/>
      <dgm:t>
        <a:bodyPr/>
        <a:lstStyle/>
        <a:p>
          <a:r>
            <a:rPr lang="zh-CN" altLang="en-US" dirty="0"/>
            <a:t>旅行代理的技巧和职能</a:t>
          </a:r>
        </a:p>
      </dgm:t>
    </dgm:pt>
    <dgm:pt modelId="{80CACA14-E149-4C28-8AC8-9A6B698FF3BF}" type="parTrans" cxnId="{EEC4F43A-9BDB-43F4-8F59-FC8E433068C8}">
      <dgm:prSet/>
      <dgm:spPr/>
      <dgm:t>
        <a:bodyPr/>
        <a:lstStyle/>
        <a:p>
          <a:endParaRPr lang="zh-CN" altLang="en-US"/>
        </a:p>
      </dgm:t>
    </dgm:pt>
    <dgm:pt modelId="{A3080D76-1501-4A45-B45D-DBFEA0FE6E49}" type="sibTrans" cxnId="{EEC4F43A-9BDB-43F4-8F59-FC8E433068C8}">
      <dgm:prSet/>
      <dgm:spPr/>
      <dgm:t>
        <a:bodyPr/>
        <a:lstStyle/>
        <a:p>
          <a:endParaRPr lang="zh-CN" altLang="en-US"/>
        </a:p>
      </dgm:t>
    </dgm:pt>
    <dgm:pt modelId="{DD9FBF00-EB29-4AF5-8503-26312F4A7703}">
      <dgm:prSet phldrT="[文本]"/>
      <dgm:spPr/>
      <dgm:t>
        <a:bodyPr/>
        <a:lstStyle/>
        <a:p>
          <a:r>
            <a:rPr lang="zh-CN" altLang="en-US" dirty="0"/>
            <a:t>计算机技术的影响</a:t>
          </a:r>
        </a:p>
      </dgm:t>
    </dgm:pt>
    <dgm:pt modelId="{E4710670-1477-453C-86FF-D872F477C7EE}" type="parTrans" cxnId="{237BCAFE-6E58-4683-BFCA-43345363B3D1}">
      <dgm:prSet/>
      <dgm:spPr/>
      <dgm:t>
        <a:bodyPr/>
        <a:lstStyle/>
        <a:p>
          <a:endParaRPr lang="zh-CN" altLang="en-US"/>
        </a:p>
      </dgm:t>
    </dgm:pt>
    <dgm:pt modelId="{98B90A18-95E8-4725-A847-A851205FD5E6}" type="sibTrans" cxnId="{237BCAFE-6E58-4683-BFCA-43345363B3D1}">
      <dgm:prSet/>
      <dgm:spPr/>
      <dgm:t>
        <a:bodyPr/>
        <a:lstStyle/>
        <a:p>
          <a:endParaRPr lang="zh-CN" altLang="en-US"/>
        </a:p>
      </dgm:t>
    </dgm:pt>
    <dgm:pt modelId="{0FFE545E-D24A-403E-8C98-01DB57D3A7EB}" type="pres">
      <dgm:prSet presAssocID="{780367AA-46B9-48D2-81CF-C9134779924F}" presName="diagram" presStyleCnt="0">
        <dgm:presLayoutVars>
          <dgm:chPref val="1"/>
          <dgm:dir/>
          <dgm:animOne val="branch"/>
          <dgm:animLvl val="lvl"/>
          <dgm:resizeHandles val="exact"/>
        </dgm:presLayoutVars>
      </dgm:prSet>
      <dgm:spPr/>
    </dgm:pt>
    <dgm:pt modelId="{FF416E90-5683-4366-9744-7C5DD3D3BE26}" type="pres">
      <dgm:prSet presAssocID="{4986DAE9-F321-4422-A676-6386D36C49D1}" presName="root1" presStyleCnt="0"/>
      <dgm:spPr/>
    </dgm:pt>
    <dgm:pt modelId="{63203884-AAC6-416C-9957-54966E5E6779}" type="pres">
      <dgm:prSet presAssocID="{4986DAE9-F321-4422-A676-6386D36C49D1}" presName="LevelOneTextNode" presStyleLbl="node0" presStyleIdx="0" presStyleCnt="1">
        <dgm:presLayoutVars>
          <dgm:chPref val="3"/>
        </dgm:presLayoutVars>
      </dgm:prSet>
      <dgm:spPr/>
    </dgm:pt>
    <dgm:pt modelId="{0C10E2AE-E2E6-431A-9312-0C9A6A8B277E}" type="pres">
      <dgm:prSet presAssocID="{4986DAE9-F321-4422-A676-6386D36C49D1}" presName="level2hierChild" presStyleCnt="0"/>
      <dgm:spPr/>
    </dgm:pt>
    <dgm:pt modelId="{6C92908A-F856-4008-A391-1261FF4DA7FB}" type="pres">
      <dgm:prSet presAssocID="{CCDD4DC7-ACEA-4483-B83B-ED576E8B1483}" presName="conn2-1" presStyleLbl="parChTrans1D2" presStyleIdx="0" presStyleCnt="4"/>
      <dgm:spPr/>
    </dgm:pt>
    <dgm:pt modelId="{C25D7967-4D09-405D-8C03-E8D36D706C05}" type="pres">
      <dgm:prSet presAssocID="{CCDD4DC7-ACEA-4483-B83B-ED576E8B1483}" presName="connTx" presStyleLbl="parChTrans1D2" presStyleIdx="0" presStyleCnt="4"/>
      <dgm:spPr/>
    </dgm:pt>
    <dgm:pt modelId="{BA81266D-9838-4838-97DA-C041DC7C2A50}" type="pres">
      <dgm:prSet presAssocID="{65A04D5F-761A-4E20-9285-986941F35DE9}" presName="root2" presStyleCnt="0"/>
      <dgm:spPr/>
    </dgm:pt>
    <dgm:pt modelId="{AADE5DCF-884A-4614-ABB2-2600E71A63E9}" type="pres">
      <dgm:prSet presAssocID="{65A04D5F-761A-4E20-9285-986941F35DE9}" presName="LevelTwoTextNode" presStyleLbl="node2" presStyleIdx="0" presStyleCnt="4" custScaleX="180826">
        <dgm:presLayoutVars>
          <dgm:chPref val="3"/>
        </dgm:presLayoutVars>
      </dgm:prSet>
      <dgm:spPr/>
    </dgm:pt>
    <dgm:pt modelId="{29B9D555-01C9-4C5C-88B3-328721D5F8D4}" type="pres">
      <dgm:prSet presAssocID="{65A04D5F-761A-4E20-9285-986941F35DE9}" presName="level3hierChild" presStyleCnt="0"/>
      <dgm:spPr/>
    </dgm:pt>
    <dgm:pt modelId="{7E5CB63F-97EA-4063-AE8D-1E2A6E0A559F}" type="pres">
      <dgm:prSet presAssocID="{357735C2-BD8F-4327-9CED-756D78B70DDC}" presName="conn2-1" presStyleLbl="parChTrans1D2" presStyleIdx="1" presStyleCnt="4"/>
      <dgm:spPr/>
    </dgm:pt>
    <dgm:pt modelId="{345D5C60-8B24-41EA-905E-F6F29170D58D}" type="pres">
      <dgm:prSet presAssocID="{357735C2-BD8F-4327-9CED-756D78B70DDC}" presName="connTx" presStyleLbl="parChTrans1D2" presStyleIdx="1" presStyleCnt="4"/>
      <dgm:spPr/>
    </dgm:pt>
    <dgm:pt modelId="{151D2B55-2C0A-4EA7-A51F-267CE348130C}" type="pres">
      <dgm:prSet presAssocID="{DE079D56-3511-40FD-BEC1-0A8CE1D2CFE9}" presName="root2" presStyleCnt="0"/>
      <dgm:spPr/>
    </dgm:pt>
    <dgm:pt modelId="{563C5010-2426-4947-AAFB-4EF9B5EDABF7}" type="pres">
      <dgm:prSet presAssocID="{DE079D56-3511-40FD-BEC1-0A8CE1D2CFE9}" presName="LevelTwoTextNode" presStyleLbl="node2" presStyleIdx="1" presStyleCnt="4" custScaleX="180826">
        <dgm:presLayoutVars>
          <dgm:chPref val="3"/>
        </dgm:presLayoutVars>
      </dgm:prSet>
      <dgm:spPr/>
    </dgm:pt>
    <dgm:pt modelId="{C9574043-F5A1-4786-9D23-9BC6CADA1A87}" type="pres">
      <dgm:prSet presAssocID="{DE079D56-3511-40FD-BEC1-0A8CE1D2CFE9}" presName="level3hierChild" presStyleCnt="0"/>
      <dgm:spPr/>
    </dgm:pt>
    <dgm:pt modelId="{CF9C7015-027C-40D4-8BCA-E10097479AF3}" type="pres">
      <dgm:prSet presAssocID="{80CACA14-E149-4C28-8AC8-9A6B698FF3BF}" presName="conn2-1" presStyleLbl="parChTrans1D2" presStyleIdx="2" presStyleCnt="4"/>
      <dgm:spPr/>
    </dgm:pt>
    <dgm:pt modelId="{375BA8E5-DAAE-452C-9284-5682577B77E2}" type="pres">
      <dgm:prSet presAssocID="{80CACA14-E149-4C28-8AC8-9A6B698FF3BF}" presName="connTx" presStyleLbl="parChTrans1D2" presStyleIdx="2" presStyleCnt="4"/>
      <dgm:spPr/>
    </dgm:pt>
    <dgm:pt modelId="{5006B4E8-C5A9-4DE1-99D3-94E290431BCB}" type="pres">
      <dgm:prSet presAssocID="{8DF9EDFC-D06A-47A1-896B-66EE66E6F638}" presName="root2" presStyleCnt="0"/>
      <dgm:spPr/>
    </dgm:pt>
    <dgm:pt modelId="{9B356718-0F15-461B-A100-AE02FA85D999}" type="pres">
      <dgm:prSet presAssocID="{8DF9EDFC-D06A-47A1-896B-66EE66E6F638}" presName="LevelTwoTextNode" presStyleLbl="node2" presStyleIdx="2" presStyleCnt="4" custScaleX="180826">
        <dgm:presLayoutVars>
          <dgm:chPref val="3"/>
        </dgm:presLayoutVars>
      </dgm:prSet>
      <dgm:spPr/>
    </dgm:pt>
    <dgm:pt modelId="{83F0B842-3D2A-4A95-A0B4-FF27A5FFDC22}" type="pres">
      <dgm:prSet presAssocID="{8DF9EDFC-D06A-47A1-896B-66EE66E6F638}" presName="level3hierChild" presStyleCnt="0"/>
      <dgm:spPr/>
    </dgm:pt>
    <dgm:pt modelId="{49FFB673-3990-4B6A-9330-C9868231D728}" type="pres">
      <dgm:prSet presAssocID="{E4710670-1477-453C-86FF-D872F477C7EE}" presName="conn2-1" presStyleLbl="parChTrans1D2" presStyleIdx="3" presStyleCnt="4"/>
      <dgm:spPr/>
    </dgm:pt>
    <dgm:pt modelId="{AB1EB677-EAFB-4E2A-93C3-61047E8F5E82}" type="pres">
      <dgm:prSet presAssocID="{E4710670-1477-453C-86FF-D872F477C7EE}" presName="connTx" presStyleLbl="parChTrans1D2" presStyleIdx="3" presStyleCnt="4"/>
      <dgm:spPr/>
    </dgm:pt>
    <dgm:pt modelId="{17E5D927-037A-4971-A1CC-A4467F172AD3}" type="pres">
      <dgm:prSet presAssocID="{DD9FBF00-EB29-4AF5-8503-26312F4A7703}" presName="root2" presStyleCnt="0"/>
      <dgm:spPr/>
    </dgm:pt>
    <dgm:pt modelId="{9ABEF8E4-BC95-47F8-AF88-150F6218F300}" type="pres">
      <dgm:prSet presAssocID="{DD9FBF00-EB29-4AF5-8503-26312F4A7703}" presName="LevelTwoTextNode" presStyleLbl="node2" presStyleIdx="3" presStyleCnt="4" custScaleX="180826">
        <dgm:presLayoutVars>
          <dgm:chPref val="3"/>
        </dgm:presLayoutVars>
      </dgm:prSet>
      <dgm:spPr/>
    </dgm:pt>
    <dgm:pt modelId="{81132FDF-C943-4118-A1B8-FFF709A888F1}" type="pres">
      <dgm:prSet presAssocID="{DD9FBF00-EB29-4AF5-8503-26312F4A7703}" presName="level3hierChild" presStyleCnt="0"/>
      <dgm:spPr/>
    </dgm:pt>
  </dgm:ptLst>
  <dgm:cxnLst>
    <dgm:cxn modelId="{633B6612-BBA7-4BC6-BD63-05BD1FA1B382}" type="presOf" srcId="{4986DAE9-F321-4422-A676-6386D36C49D1}" destId="{63203884-AAC6-416C-9957-54966E5E6779}" srcOrd="0" destOrd="0" presId="urn:microsoft.com/office/officeart/2005/8/layout/hierarchy2"/>
    <dgm:cxn modelId="{4EAFB917-2FC0-4F57-B7D1-B608EF4EBBEB}" type="presOf" srcId="{E4710670-1477-453C-86FF-D872F477C7EE}" destId="{AB1EB677-EAFB-4E2A-93C3-61047E8F5E82}" srcOrd="1" destOrd="0" presId="urn:microsoft.com/office/officeart/2005/8/layout/hierarchy2"/>
    <dgm:cxn modelId="{76F8FA1E-E12A-4C11-B8C8-50B2EA94A056}" type="presOf" srcId="{357735C2-BD8F-4327-9CED-756D78B70DDC}" destId="{7E5CB63F-97EA-4063-AE8D-1E2A6E0A559F}" srcOrd="0" destOrd="0" presId="urn:microsoft.com/office/officeart/2005/8/layout/hierarchy2"/>
    <dgm:cxn modelId="{42230C22-7897-4406-8784-B2B99D2949C8}" type="presOf" srcId="{8DF9EDFC-D06A-47A1-896B-66EE66E6F638}" destId="{9B356718-0F15-461B-A100-AE02FA85D999}" srcOrd="0" destOrd="0" presId="urn:microsoft.com/office/officeart/2005/8/layout/hierarchy2"/>
    <dgm:cxn modelId="{AEB8ED24-0DDB-4974-8123-CD7C0A0541CA}" srcId="{4986DAE9-F321-4422-A676-6386D36C49D1}" destId="{DE079D56-3511-40FD-BEC1-0A8CE1D2CFE9}" srcOrd="1" destOrd="0" parTransId="{357735C2-BD8F-4327-9CED-756D78B70DDC}" sibTransId="{D811627E-5E76-431E-8643-BBB5204B239B}"/>
    <dgm:cxn modelId="{4F001028-0A0C-4418-B6C1-2FD94FEDD591}" type="presOf" srcId="{E4710670-1477-453C-86FF-D872F477C7EE}" destId="{49FFB673-3990-4B6A-9330-C9868231D728}" srcOrd="0" destOrd="0" presId="urn:microsoft.com/office/officeart/2005/8/layout/hierarchy2"/>
    <dgm:cxn modelId="{329B682E-6B6C-4331-A4FD-26EFED4E929E}" type="presOf" srcId="{CCDD4DC7-ACEA-4483-B83B-ED576E8B1483}" destId="{6C92908A-F856-4008-A391-1261FF4DA7FB}" srcOrd="0" destOrd="0" presId="urn:microsoft.com/office/officeart/2005/8/layout/hierarchy2"/>
    <dgm:cxn modelId="{EFDE5738-A9ED-4197-B54D-D5B8CB58B717}" type="presOf" srcId="{65A04D5F-761A-4E20-9285-986941F35DE9}" destId="{AADE5DCF-884A-4614-ABB2-2600E71A63E9}" srcOrd="0" destOrd="0" presId="urn:microsoft.com/office/officeart/2005/8/layout/hierarchy2"/>
    <dgm:cxn modelId="{EEC4F43A-9BDB-43F4-8F59-FC8E433068C8}" srcId="{4986DAE9-F321-4422-A676-6386D36C49D1}" destId="{8DF9EDFC-D06A-47A1-896B-66EE66E6F638}" srcOrd="2" destOrd="0" parTransId="{80CACA14-E149-4C28-8AC8-9A6B698FF3BF}" sibTransId="{A3080D76-1501-4A45-B45D-DBFEA0FE6E49}"/>
    <dgm:cxn modelId="{C6440181-EC47-4BA6-B694-87C2FFF0DAE7}" type="presOf" srcId="{357735C2-BD8F-4327-9CED-756D78B70DDC}" destId="{345D5C60-8B24-41EA-905E-F6F29170D58D}" srcOrd="1" destOrd="0" presId="urn:microsoft.com/office/officeart/2005/8/layout/hierarchy2"/>
    <dgm:cxn modelId="{2114C09B-A4B6-4C62-B2F5-55CB89AA55BF}" srcId="{780367AA-46B9-48D2-81CF-C9134779924F}" destId="{4986DAE9-F321-4422-A676-6386D36C49D1}" srcOrd="0" destOrd="0" parTransId="{DA9B026C-126E-4BBF-A7B4-51E266F1596C}" sibTransId="{8B8EA80B-93C1-4B08-B713-6A8B3E5F98D1}"/>
    <dgm:cxn modelId="{78A6B0AA-694C-4914-98E0-509CE58D251C}" type="presOf" srcId="{780367AA-46B9-48D2-81CF-C9134779924F}" destId="{0FFE545E-D24A-403E-8C98-01DB57D3A7EB}" srcOrd="0" destOrd="0" presId="urn:microsoft.com/office/officeart/2005/8/layout/hierarchy2"/>
    <dgm:cxn modelId="{C1A66DAD-FF0F-44DB-AD54-380DF89A5BD9}" type="presOf" srcId="{80CACA14-E149-4C28-8AC8-9A6B698FF3BF}" destId="{375BA8E5-DAAE-452C-9284-5682577B77E2}" srcOrd="1" destOrd="0" presId="urn:microsoft.com/office/officeart/2005/8/layout/hierarchy2"/>
    <dgm:cxn modelId="{9CECD7BB-F4AA-41FB-8609-7CA857F04312}" srcId="{4986DAE9-F321-4422-A676-6386D36C49D1}" destId="{65A04D5F-761A-4E20-9285-986941F35DE9}" srcOrd="0" destOrd="0" parTransId="{CCDD4DC7-ACEA-4483-B83B-ED576E8B1483}" sibTransId="{61DC0830-7FA2-440E-B85C-A5CA102016EF}"/>
    <dgm:cxn modelId="{D7D8F3D2-0449-4E66-8A0B-72370902DB08}" type="presOf" srcId="{DE079D56-3511-40FD-BEC1-0A8CE1D2CFE9}" destId="{563C5010-2426-4947-AAFB-4EF9B5EDABF7}" srcOrd="0" destOrd="0" presId="urn:microsoft.com/office/officeart/2005/8/layout/hierarchy2"/>
    <dgm:cxn modelId="{C67C33D3-81E1-41F8-AB1D-93CE4AE247CC}" type="presOf" srcId="{DD9FBF00-EB29-4AF5-8503-26312F4A7703}" destId="{9ABEF8E4-BC95-47F8-AF88-150F6218F300}" srcOrd="0" destOrd="0" presId="urn:microsoft.com/office/officeart/2005/8/layout/hierarchy2"/>
    <dgm:cxn modelId="{1278FFE4-4CE3-4175-9CF4-BBF260E9C838}" type="presOf" srcId="{CCDD4DC7-ACEA-4483-B83B-ED576E8B1483}" destId="{C25D7967-4D09-405D-8C03-E8D36D706C05}" srcOrd="1" destOrd="0" presId="urn:microsoft.com/office/officeart/2005/8/layout/hierarchy2"/>
    <dgm:cxn modelId="{2123F9ED-3642-4261-A953-536EFAFFA17F}" type="presOf" srcId="{80CACA14-E149-4C28-8AC8-9A6B698FF3BF}" destId="{CF9C7015-027C-40D4-8BCA-E10097479AF3}" srcOrd="0" destOrd="0" presId="urn:microsoft.com/office/officeart/2005/8/layout/hierarchy2"/>
    <dgm:cxn modelId="{237BCAFE-6E58-4683-BFCA-43345363B3D1}" srcId="{4986DAE9-F321-4422-A676-6386D36C49D1}" destId="{DD9FBF00-EB29-4AF5-8503-26312F4A7703}" srcOrd="3" destOrd="0" parTransId="{E4710670-1477-453C-86FF-D872F477C7EE}" sibTransId="{98B90A18-95E8-4725-A847-A851205FD5E6}"/>
    <dgm:cxn modelId="{BF9CBF87-A118-4026-97F5-412AD6A84E20}" type="presParOf" srcId="{0FFE545E-D24A-403E-8C98-01DB57D3A7EB}" destId="{FF416E90-5683-4366-9744-7C5DD3D3BE26}" srcOrd="0" destOrd="0" presId="urn:microsoft.com/office/officeart/2005/8/layout/hierarchy2"/>
    <dgm:cxn modelId="{DAC79C19-6A7F-4A51-A5C9-E2D240CCCC34}" type="presParOf" srcId="{FF416E90-5683-4366-9744-7C5DD3D3BE26}" destId="{63203884-AAC6-416C-9957-54966E5E6779}" srcOrd="0" destOrd="0" presId="urn:microsoft.com/office/officeart/2005/8/layout/hierarchy2"/>
    <dgm:cxn modelId="{1793EA3C-FBA4-4B06-AE5C-5A928B4A0EA0}" type="presParOf" srcId="{FF416E90-5683-4366-9744-7C5DD3D3BE26}" destId="{0C10E2AE-E2E6-431A-9312-0C9A6A8B277E}" srcOrd="1" destOrd="0" presId="urn:microsoft.com/office/officeart/2005/8/layout/hierarchy2"/>
    <dgm:cxn modelId="{F18CB840-54BE-4316-A3B6-823872E097B1}" type="presParOf" srcId="{0C10E2AE-E2E6-431A-9312-0C9A6A8B277E}" destId="{6C92908A-F856-4008-A391-1261FF4DA7FB}" srcOrd="0" destOrd="0" presId="urn:microsoft.com/office/officeart/2005/8/layout/hierarchy2"/>
    <dgm:cxn modelId="{37BA5BB6-C88C-4BF9-B8E0-84A387D57C10}" type="presParOf" srcId="{6C92908A-F856-4008-A391-1261FF4DA7FB}" destId="{C25D7967-4D09-405D-8C03-E8D36D706C05}" srcOrd="0" destOrd="0" presId="urn:microsoft.com/office/officeart/2005/8/layout/hierarchy2"/>
    <dgm:cxn modelId="{325D8A1A-731E-4F0A-9623-6C887F1F4F30}" type="presParOf" srcId="{0C10E2AE-E2E6-431A-9312-0C9A6A8B277E}" destId="{BA81266D-9838-4838-97DA-C041DC7C2A50}" srcOrd="1" destOrd="0" presId="urn:microsoft.com/office/officeart/2005/8/layout/hierarchy2"/>
    <dgm:cxn modelId="{52FF712D-26C2-4534-A901-DD12C0EFF243}" type="presParOf" srcId="{BA81266D-9838-4838-97DA-C041DC7C2A50}" destId="{AADE5DCF-884A-4614-ABB2-2600E71A63E9}" srcOrd="0" destOrd="0" presId="urn:microsoft.com/office/officeart/2005/8/layout/hierarchy2"/>
    <dgm:cxn modelId="{72362844-F63B-4FC9-A2D9-34EF110267F4}" type="presParOf" srcId="{BA81266D-9838-4838-97DA-C041DC7C2A50}" destId="{29B9D555-01C9-4C5C-88B3-328721D5F8D4}" srcOrd="1" destOrd="0" presId="urn:microsoft.com/office/officeart/2005/8/layout/hierarchy2"/>
    <dgm:cxn modelId="{201FD616-6FE6-44D4-AD6F-D44C1A4493CA}" type="presParOf" srcId="{0C10E2AE-E2E6-431A-9312-0C9A6A8B277E}" destId="{7E5CB63F-97EA-4063-AE8D-1E2A6E0A559F}" srcOrd="2" destOrd="0" presId="urn:microsoft.com/office/officeart/2005/8/layout/hierarchy2"/>
    <dgm:cxn modelId="{0AA987DB-B666-4A7B-BE84-6C2430E2DEAC}" type="presParOf" srcId="{7E5CB63F-97EA-4063-AE8D-1E2A6E0A559F}" destId="{345D5C60-8B24-41EA-905E-F6F29170D58D}" srcOrd="0" destOrd="0" presId="urn:microsoft.com/office/officeart/2005/8/layout/hierarchy2"/>
    <dgm:cxn modelId="{781E352C-09D8-420A-A9B0-856A205E9943}" type="presParOf" srcId="{0C10E2AE-E2E6-431A-9312-0C9A6A8B277E}" destId="{151D2B55-2C0A-4EA7-A51F-267CE348130C}" srcOrd="3" destOrd="0" presId="urn:microsoft.com/office/officeart/2005/8/layout/hierarchy2"/>
    <dgm:cxn modelId="{3C46183F-C7EC-4306-9BA4-77FF163A98B3}" type="presParOf" srcId="{151D2B55-2C0A-4EA7-A51F-267CE348130C}" destId="{563C5010-2426-4947-AAFB-4EF9B5EDABF7}" srcOrd="0" destOrd="0" presId="urn:microsoft.com/office/officeart/2005/8/layout/hierarchy2"/>
    <dgm:cxn modelId="{FF3A2EFE-5FB2-4BF9-B5B4-70DD0FA68A0A}" type="presParOf" srcId="{151D2B55-2C0A-4EA7-A51F-267CE348130C}" destId="{C9574043-F5A1-4786-9D23-9BC6CADA1A87}" srcOrd="1" destOrd="0" presId="urn:microsoft.com/office/officeart/2005/8/layout/hierarchy2"/>
    <dgm:cxn modelId="{AA166701-0220-4392-BAA0-B8ACDEBA95D0}" type="presParOf" srcId="{0C10E2AE-E2E6-431A-9312-0C9A6A8B277E}" destId="{CF9C7015-027C-40D4-8BCA-E10097479AF3}" srcOrd="4" destOrd="0" presId="urn:microsoft.com/office/officeart/2005/8/layout/hierarchy2"/>
    <dgm:cxn modelId="{44D28E14-466E-4B89-A42D-EC7A6C3362D2}" type="presParOf" srcId="{CF9C7015-027C-40D4-8BCA-E10097479AF3}" destId="{375BA8E5-DAAE-452C-9284-5682577B77E2}" srcOrd="0" destOrd="0" presId="urn:microsoft.com/office/officeart/2005/8/layout/hierarchy2"/>
    <dgm:cxn modelId="{AC5427C9-606F-4865-A7ED-9684B694F2BA}" type="presParOf" srcId="{0C10E2AE-E2E6-431A-9312-0C9A6A8B277E}" destId="{5006B4E8-C5A9-4DE1-99D3-94E290431BCB}" srcOrd="5" destOrd="0" presId="urn:microsoft.com/office/officeart/2005/8/layout/hierarchy2"/>
    <dgm:cxn modelId="{DA09E583-73A4-4E58-BF0C-F971252DCC39}" type="presParOf" srcId="{5006B4E8-C5A9-4DE1-99D3-94E290431BCB}" destId="{9B356718-0F15-461B-A100-AE02FA85D999}" srcOrd="0" destOrd="0" presId="urn:microsoft.com/office/officeart/2005/8/layout/hierarchy2"/>
    <dgm:cxn modelId="{7D5B3988-5C44-42DF-B97E-0B5D37CCA4A2}" type="presParOf" srcId="{5006B4E8-C5A9-4DE1-99D3-94E290431BCB}" destId="{83F0B842-3D2A-4A95-A0B4-FF27A5FFDC22}" srcOrd="1" destOrd="0" presId="urn:microsoft.com/office/officeart/2005/8/layout/hierarchy2"/>
    <dgm:cxn modelId="{A02429B8-9700-4EC3-B06D-20A0E308CFAB}" type="presParOf" srcId="{0C10E2AE-E2E6-431A-9312-0C9A6A8B277E}" destId="{49FFB673-3990-4B6A-9330-C9868231D728}" srcOrd="6" destOrd="0" presId="urn:microsoft.com/office/officeart/2005/8/layout/hierarchy2"/>
    <dgm:cxn modelId="{E1D0742A-7DC0-4D76-8423-B6E418987EBA}" type="presParOf" srcId="{49FFB673-3990-4B6A-9330-C9868231D728}" destId="{AB1EB677-EAFB-4E2A-93C3-61047E8F5E82}" srcOrd="0" destOrd="0" presId="urn:microsoft.com/office/officeart/2005/8/layout/hierarchy2"/>
    <dgm:cxn modelId="{322EF983-5A5E-4D95-B017-406FAEDE931A}" type="presParOf" srcId="{0C10E2AE-E2E6-431A-9312-0C9A6A8B277E}" destId="{17E5D927-037A-4971-A1CC-A4467F172AD3}" srcOrd="7" destOrd="0" presId="urn:microsoft.com/office/officeart/2005/8/layout/hierarchy2"/>
    <dgm:cxn modelId="{6D82E00E-68B0-4319-938F-545192C23858}" type="presParOf" srcId="{17E5D927-037A-4971-A1CC-A4467F172AD3}" destId="{9ABEF8E4-BC95-47F8-AF88-150F6218F300}" srcOrd="0" destOrd="0" presId="urn:microsoft.com/office/officeart/2005/8/layout/hierarchy2"/>
    <dgm:cxn modelId="{B4785422-C02E-4E95-B86C-A8A35DA8D4EA}" type="presParOf" srcId="{17E5D927-037A-4971-A1CC-A4467F172AD3}" destId="{81132FDF-C943-4118-A1B8-FFF709A888F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1AB160-82F6-44F7-96E5-A123702D3FF4}"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EA817D68-85D5-4F17-BF96-C77674DF7585}">
      <dgm:prSet phldrT="[文本]"/>
      <dgm:spPr/>
      <dgm:t>
        <a:bodyPr/>
        <a:lstStyle/>
        <a:p>
          <a:r>
            <a:rPr lang="zh-CN" altLang="en-US" dirty="0"/>
            <a:t>旅游宣传册</a:t>
          </a:r>
        </a:p>
      </dgm:t>
    </dgm:pt>
    <dgm:pt modelId="{8DA6A489-1223-4364-B164-4AF5A15CAC12}" type="parTrans" cxnId="{CF6448E4-1845-40AC-8BD0-CB746D756111}">
      <dgm:prSet/>
      <dgm:spPr/>
      <dgm:t>
        <a:bodyPr/>
        <a:lstStyle/>
        <a:p>
          <a:endParaRPr lang="zh-CN" altLang="en-US"/>
        </a:p>
      </dgm:t>
    </dgm:pt>
    <dgm:pt modelId="{AD8EE0E3-6638-436E-8A28-ED301E77F4E9}" type="sibTrans" cxnId="{CF6448E4-1845-40AC-8BD0-CB746D756111}">
      <dgm:prSet/>
      <dgm:spPr/>
      <dgm:t>
        <a:bodyPr/>
        <a:lstStyle/>
        <a:p>
          <a:endParaRPr lang="zh-CN" altLang="en-US"/>
        </a:p>
      </dgm:t>
    </dgm:pt>
    <dgm:pt modelId="{2884E25F-1214-403D-81CD-017C4969C64F}">
      <dgm:prSet phldrT="[文本]"/>
      <dgm:spPr/>
      <dgm:t>
        <a:bodyPr/>
        <a:lstStyle/>
        <a:p>
          <a:r>
            <a:rPr lang="zh-CN" altLang="en-US" dirty="0"/>
            <a:t>旅游宣传册的重要作用</a:t>
          </a:r>
        </a:p>
      </dgm:t>
    </dgm:pt>
    <dgm:pt modelId="{637861FC-47DE-424F-86C2-2C1F4653F102}" type="parTrans" cxnId="{7B0EFBEE-63FE-4E24-AF32-A799F020DC9E}">
      <dgm:prSet/>
      <dgm:spPr/>
      <dgm:t>
        <a:bodyPr/>
        <a:lstStyle/>
        <a:p>
          <a:endParaRPr lang="zh-CN" altLang="en-US"/>
        </a:p>
      </dgm:t>
    </dgm:pt>
    <dgm:pt modelId="{0977E5D5-424F-4843-AB9C-298EC21DC70D}" type="sibTrans" cxnId="{7B0EFBEE-63FE-4E24-AF32-A799F020DC9E}">
      <dgm:prSet/>
      <dgm:spPr/>
      <dgm:t>
        <a:bodyPr/>
        <a:lstStyle/>
        <a:p>
          <a:endParaRPr lang="zh-CN" altLang="en-US"/>
        </a:p>
      </dgm:t>
    </dgm:pt>
    <dgm:pt modelId="{FFEBE849-9A98-40F6-9DC7-B225F27AA703}">
      <dgm:prSet phldrT="[文本]"/>
      <dgm:spPr/>
      <dgm:t>
        <a:bodyPr/>
        <a:lstStyle/>
        <a:p>
          <a:r>
            <a:rPr lang="zh-CN" altLang="en-US" dirty="0"/>
            <a:t>宣传册的设计和格式</a:t>
          </a:r>
        </a:p>
      </dgm:t>
    </dgm:pt>
    <dgm:pt modelId="{6F7DF2CC-6329-4A29-BD7A-7D28548404C8}" type="parTrans" cxnId="{0A985DEA-2CE8-41E8-83C7-1F3F4428F343}">
      <dgm:prSet/>
      <dgm:spPr/>
      <dgm:t>
        <a:bodyPr/>
        <a:lstStyle/>
        <a:p>
          <a:endParaRPr lang="zh-CN" altLang="en-US"/>
        </a:p>
      </dgm:t>
    </dgm:pt>
    <dgm:pt modelId="{D86EB44D-1F16-42CE-A035-D1F87BA69AE7}" type="sibTrans" cxnId="{0A985DEA-2CE8-41E8-83C7-1F3F4428F343}">
      <dgm:prSet/>
      <dgm:spPr/>
      <dgm:t>
        <a:bodyPr/>
        <a:lstStyle/>
        <a:p>
          <a:endParaRPr lang="zh-CN" altLang="en-US"/>
        </a:p>
      </dgm:t>
    </dgm:pt>
    <dgm:pt modelId="{7B2D146B-1480-4DA8-A71F-308977AB8195}">
      <dgm:prSet phldrT="[文本]"/>
      <dgm:spPr/>
      <dgm:t>
        <a:bodyPr/>
        <a:lstStyle/>
        <a:p>
          <a:r>
            <a:rPr lang="zh-CN" altLang="en-US" dirty="0"/>
            <a:t>宣传册中应包含的信息</a:t>
          </a:r>
        </a:p>
      </dgm:t>
    </dgm:pt>
    <dgm:pt modelId="{93593FFD-8BCD-4F34-B72F-9E836A12E801}" type="parTrans" cxnId="{71FBA1CB-10E3-4936-A6F6-F172A0F0F0C0}">
      <dgm:prSet/>
      <dgm:spPr/>
      <dgm:t>
        <a:bodyPr/>
        <a:lstStyle/>
        <a:p>
          <a:endParaRPr lang="zh-CN" altLang="en-US"/>
        </a:p>
      </dgm:t>
    </dgm:pt>
    <dgm:pt modelId="{39D16E30-DE4B-4716-9761-717FBC071AE6}" type="sibTrans" cxnId="{71FBA1CB-10E3-4936-A6F6-F172A0F0F0C0}">
      <dgm:prSet/>
      <dgm:spPr/>
      <dgm:t>
        <a:bodyPr/>
        <a:lstStyle/>
        <a:p>
          <a:endParaRPr lang="zh-CN" altLang="en-US"/>
        </a:p>
      </dgm:t>
    </dgm:pt>
    <dgm:pt modelId="{48AA5DC6-902C-4FB5-9E58-303C3F750F08}">
      <dgm:prSet phldrT="[文本]"/>
      <dgm:spPr/>
      <dgm:t>
        <a:bodyPr/>
        <a:lstStyle/>
        <a:p>
          <a:r>
            <a:rPr lang="zh-CN" altLang="en-US" dirty="0"/>
            <a:t>同印刷商协商</a:t>
          </a:r>
        </a:p>
      </dgm:t>
    </dgm:pt>
    <dgm:pt modelId="{61AD631D-7038-42D6-BD4C-3F531AE50CD3}" type="parTrans" cxnId="{BFFDC5C3-F990-400A-8CA8-0F9D76A94A98}">
      <dgm:prSet/>
      <dgm:spPr/>
      <dgm:t>
        <a:bodyPr/>
        <a:lstStyle/>
        <a:p>
          <a:endParaRPr lang="zh-CN" altLang="en-US"/>
        </a:p>
      </dgm:t>
    </dgm:pt>
    <dgm:pt modelId="{97D34777-6987-4AF4-ADB8-C2B50776AC70}" type="sibTrans" cxnId="{BFFDC5C3-F990-400A-8CA8-0F9D76A94A98}">
      <dgm:prSet/>
      <dgm:spPr/>
      <dgm:t>
        <a:bodyPr/>
        <a:lstStyle/>
        <a:p>
          <a:endParaRPr lang="zh-CN" altLang="en-US"/>
        </a:p>
      </dgm:t>
    </dgm:pt>
    <dgm:pt modelId="{791CB3CE-2A03-4772-98C1-8CA28E46F577}">
      <dgm:prSet phldrT="[文本]"/>
      <dgm:spPr/>
      <dgm:t>
        <a:bodyPr/>
        <a:lstStyle/>
        <a:p>
          <a:r>
            <a:rPr lang="zh-CN" altLang="en-US" dirty="0"/>
            <a:t>宣传册的发放和控制</a:t>
          </a:r>
        </a:p>
      </dgm:t>
    </dgm:pt>
    <dgm:pt modelId="{252E73B8-BB8E-44FF-B9F2-A132CA8598EE}" type="parTrans" cxnId="{C9C74FBB-F014-4FB7-900A-A27389FF5ECC}">
      <dgm:prSet/>
      <dgm:spPr/>
      <dgm:t>
        <a:bodyPr/>
        <a:lstStyle/>
        <a:p>
          <a:endParaRPr lang="zh-CN" altLang="en-US"/>
        </a:p>
      </dgm:t>
    </dgm:pt>
    <dgm:pt modelId="{D451504A-50B4-4CBB-94FB-AF5E2F1073F5}" type="sibTrans" cxnId="{C9C74FBB-F014-4FB7-900A-A27389FF5ECC}">
      <dgm:prSet/>
      <dgm:spPr/>
      <dgm:t>
        <a:bodyPr/>
        <a:lstStyle/>
        <a:p>
          <a:endParaRPr lang="zh-CN" altLang="en-US"/>
        </a:p>
      </dgm:t>
    </dgm:pt>
    <dgm:pt modelId="{EEC41DF0-C50B-41BE-80FE-5E4C4D34D7EC}" type="pres">
      <dgm:prSet presAssocID="{491AB160-82F6-44F7-96E5-A123702D3FF4}" presName="diagram" presStyleCnt="0">
        <dgm:presLayoutVars>
          <dgm:chPref val="1"/>
          <dgm:dir/>
          <dgm:animOne val="branch"/>
          <dgm:animLvl val="lvl"/>
          <dgm:resizeHandles val="exact"/>
        </dgm:presLayoutVars>
      </dgm:prSet>
      <dgm:spPr/>
    </dgm:pt>
    <dgm:pt modelId="{0D27D6E9-E69E-402A-B036-D3B045F5705F}" type="pres">
      <dgm:prSet presAssocID="{EA817D68-85D5-4F17-BF96-C77674DF7585}" presName="root1" presStyleCnt="0"/>
      <dgm:spPr/>
    </dgm:pt>
    <dgm:pt modelId="{A1352861-A583-4E24-BEA7-F9829740A6A9}" type="pres">
      <dgm:prSet presAssocID="{EA817D68-85D5-4F17-BF96-C77674DF7585}" presName="LevelOneTextNode" presStyleLbl="node0" presStyleIdx="0" presStyleCnt="1">
        <dgm:presLayoutVars>
          <dgm:chPref val="3"/>
        </dgm:presLayoutVars>
      </dgm:prSet>
      <dgm:spPr/>
    </dgm:pt>
    <dgm:pt modelId="{D63BF639-E9D3-42ED-B81A-EA59D4C48F41}" type="pres">
      <dgm:prSet presAssocID="{EA817D68-85D5-4F17-BF96-C77674DF7585}" presName="level2hierChild" presStyleCnt="0"/>
      <dgm:spPr/>
    </dgm:pt>
    <dgm:pt modelId="{065C6EC5-49EB-4C9A-8417-E99667388FEF}" type="pres">
      <dgm:prSet presAssocID="{637861FC-47DE-424F-86C2-2C1F4653F102}" presName="conn2-1" presStyleLbl="parChTrans1D2" presStyleIdx="0" presStyleCnt="5"/>
      <dgm:spPr/>
    </dgm:pt>
    <dgm:pt modelId="{CBBADDB8-65BA-4FB0-BF23-561B9E0BFAD3}" type="pres">
      <dgm:prSet presAssocID="{637861FC-47DE-424F-86C2-2C1F4653F102}" presName="connTx" presStyleLbl="parChTrans1D2" presStyleIdx="0" presStyleCnt="5"/>
      <dgm:spPr/>
    </dgm:pt>
    <dgm:pt modelId="{63326135-632F-4CBE-8EF2-76DDB4E7633E}" type="pres">
      <dgm:prSet presAssocID="{2884E25F-1214-403D-81CD-017C4969C64F}" presName="root2" presStyleCnt="0"/>
      <dgm:spPr/>
    </dgm:pt>
    <dgm:pt modelId="{9B3051BF-3E07-4096-B7A0-D3C07534AD7E}" type="pres">
      <dgm:prSet presAssocID="{2884E25F-1214-403D-81CD-017C4969C64F}" presName="LevelTwoTextNode" presStyleLbl="node2" presStyleIdx="0" presStyleCnt="5" custScaleX="173226">
        <dgm:presLayoutVars>
          <dgm:chPref val="3"/>
        </dgm:presLayoutVars>
      </dgm:prSet>
      <dgm:spPr/>
    </dgm:pt>
    <dgm:pt modelId="{08DC2830-5B20-4DEA-B867-510D590A607D}" type="pres">
      <dgm:prSet presAssocID="{2884E25F-1214-403D-81CD-017C4969C64F}" presName="level3hierChild" presStyleCnt="0"/>
      <dgm:spPr/>
    </dgm:pt>
    <dgm:pt modelId="{E536C727-B670-4E4F-AE8C-99F8BBA54310}" type="pres">
      <dgm:prSet presAssocID="{6F7DF2CC-6329-4A29-BD7A-7D28548404C8}" presName="conn2-1" presStyleLbl="parChTrans1D2" presStyleIdx="1" presStyleCnt="5"/>
      <dgm:spPr/>
    </dgm:pt>
    <dgm:pt modelId="{9F9B8AC4-10C0-42D9-B74B-EB92F379CC3F}" type="pres">
      <dgm:prSet presAssocID="{6F7DF2CC-6329-4A29-BD7A-7D28548404C8}" presName="connTx" presStyleLbl="parChTrans1D2" presStyleIdx="1" presStyleCnt="5"/>
      <dgm:spPr/>
    </dgm:pt>
    <dgm:pt modelId="{85446D17-4504-4891-AAE1-87B848E5AA0C}" type="pres">
      <dgm:prSet presAssocID="{FFEBE849-9A98-40F6-9DC7-B225F27AA703}" presName="root2" presStyleCnt="0"/>
      <dgm:spPr/>
    </dgm:pt>
    <dgm:pt modelId="{F4676E73-329A-422D-A0C7-4406651406F9}" type="pres">
      <dgm:prSet presAssocID="{FFEBE849-9A98-40F6-9DC7-B225F27AA703}" presName="LevelTwoTextNode" presStyleLbl="node2" presStyleIdx="1" presStyleCnt="5" custScaleX="173226">
        <dgm:presLayoutVars>
          <dgm:chPref val="3"/>
        </dgm:presLayoutVars>
      </dgm:prSet>
      <dgm:spPr/>
    </dgm:pt>
    <dgm:pt modelId="{5F4080B2-6736-49EF-9083-069AC26B56DF}" type="pres">
      <dgm:prSet presAssocID="{FFEBE849-9A98-40F6-9DC7-B225F27AA703}" presName="level3hierChild" presStyleCnt="0"/>
      <dgm:spPr/>
    </dgm:pt>
    <dgm:pt modelId="{847B19BA-CFA6-4D59-9C87-9CD4C6113620}" type="pres">
      <dgm:prSet presAssocID="{93593FFD-8BCD-4F34-B72F-9E836A12E801}" presName="conn2-1" presStyleLbl="parChTrans1D2" presStyleIdx="2" presStyleCnt="5"/>
      <dgm:spPr/>
    </dgm:pt>
    <dgm:pt modelId="{CA2A319D-4510-45AA-8A28-F8BF2C455032}" type="pres">
      <dgm:prSet presAssocID="{93593FFD-8BCD-4F34-B72F-9E836A12E801}" presName="connTx" presStyleLbl="parChTrans1D2" presStyleIdx="2" presStyleCnt="5"/>
      <dgm:spPr/>
    </dgm:pt>
    <dgm:pt modelId="{AF19F322-8CA0-48D9-BE41-2626EA45216D}" type="pres">
      <dgm:prSet presAssocID="{7B2D146B-1480-4DA8-A71F-308977AB8195}" presName="root2" presStyleCnt="0"/>
      <dgm:spPr/>
    </dgm:pt>
    <dgm:pt modelId="{C5E90D1D-0C95-499F-8AFB-A6A238C57FAB}" type="pres">
      <dgm:prSet presAssocID="{7B2D146B-1480-4DA8-A71F-308977AB8195}" presName="LevelTwoTextNode" presStyleLbl="node2" presStyleIdx="2" presStyleCnt="5" custScaleX="173226">
        <dgm:presLayoutVars>
          <dgm:chPref val="3"/>
        </dgm:presLayoutVars>
      </dgm:prSet>
      <dgm:spPr/>
    </dgm:pt>
    <dgm:pt modelId="{89F569FC-B531-426A-B3FD-2D47217D347D}" type="pres">
      <dgm:prSet presAssocID="{7B2D146B-1480-4DA8-A71F-308977AB8195}" presName="level3hierChild" presStyleCnt="0"/>
      <dgm:spPr/>
    </dgm:pt>
    <dgm:pt modelId="{03B6B5F0-0B92-4EC0-A4F5-751B05FE4079}" type="pres">
      <dgm:prSet presAssocID="{61AD631D-7038-42D6-BD4C-3F531AE50CD3}" presName="conn2-1" presStyleLbl="parChTrans1D2" presStyleIdx="3" presStyleCnt="5"/>
      <dgm:spPr/>
    </dgm:pt>
    <dgm:pt modelId="{B074695E-4681-413F-ABC7-20F1915BC5A6}" type="pres">
      <dgm:prSet presAssocID="{61AD631D-7038-42D6-BD4C-3F531AE50CD3}" presName="connTx" presStyleLbl="parChTrans1D2" presStyleIdx="3" presStyleCnt="5"/>
      <dgm:spPr/>
    </dgm:pt>
    <dgm:pt modelId="{2F690CF7-67C2-44B9-A92F-1A50A6546031}" type="pres">
      <dgm:prSet presAssocID="{48AA5DC6-902C-4FB5-9E58-303C3F750F08}" presName="root2" presStyleCnt="0"/>
      <dgm:spPr/>
    </dgm:pt>
    <dgm:pt modelId="{5C03575A-8270-44F7-ACBA-FA14A421F05E}" type="pres">
      <dgm:prSet presAssocID="{48AA5DC6-902C-4FB5-9E58-303C3F750F08}" presName="LevelTwoTextNode" presStyleLbl="node2" presStyleIdx="3" presStyleCnt="5" custScaleX="173226">
        <dgm:presLayoutVars>
          <dgm:chPref val="3"/>
        </dgm:presLayoutVars>
      </dgm:prSet>
      <dgm:spPr/>
    </dgm:pt>
    <dgm:pt modelId="{4F0D3DD4-19C3-4F71-A675-0B39D24FA03B}" type="pres">
      <dgm:prSet presAssocID="{48AA5DC6-902C-4FB5-9E58-303C3F750F08}" presName="level3hierChild" presStyleCnt="0"/>
      <dgm:spPr/>
    </dgm:pt>
    <dgm:pt modelId="{94E784B4-5B08-4B25-B762-6AFCEE822C7B}" type="pres">
      <dgm:prSet presAssocID="{252E73B8-BB8E-44FF-B9F2-A132CA8598EE}" presName="conn2-1" presStyleLbl="parChTrans1D2" presStyleIdx="4" presStyleCnt="5"/>
      <dgm:spPr/>
    </dgm:pt>
    <dgm:pt modelId="{80793240-2F96-47E6-B299-70570ABD7798}" type="pres">
      <dgm:prSet presAssocID="{252E73B8-BB8E-44FF-B9F2-A132CA8598EE}" presName="connTx" presStyleLbl="parChTrans1D2" presStyleIdx="4" presStyleCnt="5"/>
      <dgm:spPr/>
    </dgm:pt>
    <dgm:pt modelId="{3420F284-DF0A-4D38-9C78-BC250E183E7B}" type="pres">
      <dgm:prSet presAssocID="{791CB3CE-2A03-4772-98C1-8CA28E46F577}" presName="root2" presStyleCnt="0"/>
      <dgm:spPr/>
    </dgm:pt>
    <dgm:pt modelId="{5E20E295-35DB-4931-A14C-090BCCFF2AA9}" type="pres">
      <dgm:prSet presAssocID="{791CB3CE-2A03-4772-98C1-8CA28E46F577}" presName="LevelTwoTextNode" presStyleLbl="node2" presStyleIdx="4" presStyleCnt="5" custScaleX="173226">
        <dgm:presLayoutVars>
          <dgm:chPref val="3"/>
        </dgm:presLayoutVars>
      </dgm:prSet>
      <dgm:spPr/>
    </dgm:pt>
    <dgm:pt modelId="{D2FC124F-9F07-4457-A9F9-3A93D90DD359}" type="pres">
      <dgm:prSet presAssocID="{791CB3CE-2A03-4772-98C1-8CA28E46F577}" presName="level3hierChild" presStyleCnt="0"/>
      <dgm:spPr/>
    </dgm:pt>
  </dgm:ptLst>
  <dgm:cxnLst>
    <dgm:cxn modelId="{B5E5AC09-526A-42E9-9255-8ED61DB06CD7}" type="presOf" srcId="{93593FFD-8BCD-4F34-B72F-9E836A12E801}" destId="{CA2A319D-4510-45AA-8A28-F8BF2C455032}" srcOrd="1" destOrd="0" presId="urn:microsoft.com/office/officeart/2005/8/layout/hierarchy2"/>
    <dgm:cxn modelId="{53E3340C-7236-4379-AC3F-15E7A9A56DBA}" type="presOf" srcId="{791CB3CE-2A03-4772-98C1-8CA28E46F577}" destId="{5E20E295-35DB-4931-A14C-090BCCFF2AA9}" srcOrd="0" destOrd="0" presId="urn:microsoft.com/office/officeart/2005/8/layout/hierarchy2"/>
    <dgm:cxn modelId="{72FC831D-96AF-4438-9CC0-1C109BC5F7E3}" type="presOf" srcId="{2884E25F-1214-403D-81CD-017C4969C64F}" destId="{9B3051BF-3E07-4096-B7A0-D3C07534AD7E}" srcOrd="0" destOrd="0" presId="urn:microsoft.com/office/officeart/2005/8/layout/hierarchy2"/>
    <dgm:cxn modelId="{63A4CB37-936C-4EE6-8063-76B63C2B94E6}" type="presOf" srcId="{48AA5DC6-902C-4FB5-9E58-303C3F750F08}" destId="{5C03575A-8270-44F7-ACBA-FA14A421F05E}" srcOrd="0" destOrd="0" presId="urn:microsoft.com/office/officeart/2005/8/layout/hierarchy2"/>
    <dgm:cxn modelId="{AD0CE661-ED9F-4EA6-B2D3-0BD7B285CE16}" type="presOf" srcId="{93593FFD-8BCD-4F34-B72F-9E836A12E801}" destId="{847B19BA-CFA6-4D59-9C87-9CD4C6113620}" srcOrd="0" destOrd="0" presId="urn:microsoft.com/office/officeart/2005/8/layout/hierarchy2"/>
    <dgm:cxn modelId="{E6009971-DA7B-4964-8A84-C45115A28609}" type="presOf" srcId="{EA817D68-85D5-4F17-BF96-C77674DF7585}" destId="{A1352861-A583-4E24-BEA7-F9829740A6A9}" srcOrd="0" destOrd="0" presId="urn:microsoft.com/office/officeart/2005/8/layout/hierarchy2"/>
    <dgm:cxn modelId="{3E158082-2A6D-456B-84AF-00F0C11087A1}" type="presOf" srcId="{637861FC-47DE-424F-86C2-2C1F4653F102}" destId="{CBBADDB8-65BA-4FB0-BF23-561B9E0BFAD3}" srcOrd="1" destOrd="0" presId="urn:microsoft.com/office/officeart/2005/8/layout/hierarchy2"/>
    <dgm:cxn modelId="{8B71DD91-5031-4D6E-8399-472F9BB2BF31}" type="presOf" srcId="{252E73B8-BB8E-44FF-B9F2-A132CA8598EE}" destId="{80793240-2F96-47E6-B299-70570ABD7798}" srcOrd="1" destOrd="0" presId="urn:microsoft.com/office/officeart/2005/8/layout/hierarchy2"/>
    <dgm:cxn modelId="{D7012699-EF5F-4E15-8004-AC01A9399741}" type="presOf" srcId="{637861FC-47DE-424F-86C2-2C1F4653F102}" destId="{065C6EC5-49EB-4C9A-8417-E99667388FEF}" srcOrd="0" destOrd="0" presId="urn:microsoft.com/office/officeart/2005/8/layout/hierarchy2"/>
    <dgm:cxn modelId="{C418EFB4-12FE-4552-9B07-A6376900287D}" type="presOf" srcId="{7B2D146B-1480-4DA8-A71F-308977AB8195}" destId="{C5E90D1D-0C95-499F-8AFB-A6A238C57FAB}" srcOrd="0" destOrd="0" presId="urn:microsoft.com/office/officeart/2005/8/layout/hierarchy2"/>
    <dgm:cxn modelId="{AD5A16B9-F412-4411-9E85-0F18C2446E3C}" type="presOf" srcId="{491AB160-82F6-44F7-96E5-A123702D3FF4}" destId="{EEC41DF0-C50B-41BE-80FE-5E4C4D34D7EC}" srcOrd="0" destOrd="0" presId="urn:microsoft.com/office/officeart/2005/8/layout/hierarchy2"/>
    <dgm:cxn modelId="{C9C74FBB-F014-4FB7-900A-A27389FF5ECC}" srcId="{EA817D68-85D5-4F17-BF96-C77674DF7585}" destId="{791CB3CE-2A03-4772-98C1-8CA28E46F577}" srcOrd="4" destOrd="0" parTransId="{252E73B8-BB8E-44FF-B9F2-A132CA8598EE}" sibTransId="{D451504A-50B4-4CBB-94FB-AF5E2F1073F5}"/>
    <dgm:cxn modelId="{BFFDC5C3-F990-400A-8CA8-0F9D76A94A98}" srcId="{EA817D68-85D5-4F17-BF96-C77674DF7585}" destId="{48AA5DC6-902C-4FB5-9E58-303C3F750F08}" srcOrd="3" destOrd="0" parTransId="{61AD631D-7038-42D6-BD4C-3F531AE50CD3}" sibTransId="{97D34777-6987-4AF4-ADB8-C2B50776AC70}"/>
    <dgm:cxn modelId="{71FBA1CB-10E3-4936-A6F6-F172A0F0F0C0}" srcId="{EA817D68-85D5-4F17-BF96-C77674DF7585}" destId="{7B2D146B-1480-4DA8-A71F-308977AB8195}" srcOrd="2" destOrd="0" parTransId="{93593FFD-8BCD-4F34-B72F-9E836A12E801}" sibTransId="{39D16E30-DE4B-4716-9761-717FBC071AE6}"/>
    <dgm:cxn modelId="{828C3CD8-19E1-4C8A-9CFE-59893FCC4F3A}" type="presOf" srcId="{252E73B8-BB8E-44FF-B9F2-A132CA8598EE}" destId="{94E784B4-5B08-4B25-B762-6AFCEE822C7B}" srcOrd="0" destOrd="0" presId="urn:microsoft.com/office/officeart/2005/8/layout/hierarchy2"/>
    <dgm:cxn modelId="{B6FA5FD9-F833-4AC5-91D9-E22DFCF0DB7B}" type="presOf" srcId="{FFEBE849-9A98-40F6-9DC7-B225F27AA703}" destId="{F4676E73-329A-422D-A0C7-4406651406F9}" srcOrd="0" destOrd="0" presId="urn:microsoft.com/office/officeart/2005/8/layout/hierarchy2"/>
    <dgm:cxn modelId="{2F2449E2-7163-4C4A-A1D0-3ADA3158D02B}" type="presOf" srcId="{6F7DF2CC-6329-4A29-BD7A-7D28548404C8}" destId="{9F9B8AC4-10C0-42D9-B74B-EB92F379CC3F}" srcOrd="1" destOrd="0" presId="urn:microsoft.com/office/officeart/2005/8/layout/hierarchy2"/>
    <dgm:cxn modelId="{CF6448E4-1845-40AC-8BD0-CB746D756111}" srcId="{491AB160-82F6-44F7-96E5-A123702D3FF4}" destId="{EA817D68-85D5-4F17-BF96-C77674DF7585}" srcOrd="0" destOrd="0" parTransId="{8DA6A489-1223-4364-B164-4AF5A15CAC12}" sibTransId="{AD8EE0E3-6638-436E-8A28-ED301E77F4E9}"/>
    <dgm:cxn modelId="{963484E9-749C-4D22-8920-A051277EDD24}" type="presOf" srcId="{61AD631D-7038-42D6-BD4C-3F531AE50CD3}" destId="{B074695E-4681-413F-ABC7-20F1915BC5A6}" srcOrd="1" destOrd="0" presId="urn:microsoft.com/office/officeart/2005/8/layout/hierarchy2"/>
    <dgm:cxn modelId="{0A985DEA-2CE8-41E8-83C7-1F3F4428F343}" srcId="{EA817D68-85D5-4F17-BF96-C77674DF7585}" destId="{FFEBE849-9A98-40F6-9DC7-B225F27AA703}" srcOrd="1" destOrd="0" parTransId="{6F7DF2CC-6329-4A29-BD7A-7D28548404C8}" sibTransId="{D86EB44D-1F16-42CE-A035-D1F87BA69AE7}"/>
    <dgm:cxn modelId="{7B0EFBEE-63FE-4E24-AF32-A799F020DC9E}" srcId="{EA817D68-85D5-4F17-BF96-C77674DF7585}" destId="{2884E25F-1214-403D-81CD-017C4969C64F}" srcOrd="0" destOrd="0" parTransId="{637861FC-47DE-424F-86C2-2C1F4653F102}" sibTransId="{0977E5D5-424F-4843-AB9C-298EC21DC70D}"/>
    <dgm:cxn modelId="{3C6B80FD-2C38-4EA3-B8D5-3A72CABC40E6}" type="presOf" srcId="{6F7DF2CC-6329-4A29-BD7A-7D28548404C8}" destId="{E536C727-B670-4E4F-AE8C-99F8BBA54310}" srcOrd="0" destOrd="0" presId="urn:microsoft.com/office/officeart/2005/8/layout/hierarchy2"/>
    <dgm:cxn modelId="{BDFFFEFD-E431-4490-B39C-E0D0E3BF131C}" type="presOf" srcId="{61AD631D-7038-42D6-BD4C-3F531AE50CD3}" destId="{03B6B5F0-0B92-4EC0-A4F5-751B05FE4079}" srcOrd="0" destOrd="0" presId="urn:microsoft.com/office/officeart/2005/8/layout/hierarchy2"/>
    <dgm:cxn modelId="{649FBBB7-4666-463F-8F5D-25401D011062}" type="presParOf" srcId="{EEC41DF0-C50B-41BE-80FE-5E4C4D34D7EC}" destId="{0D27D6E9-E69E-402A-B036-D3B045F5705F}" srcOrd="0" destOrd="0" presId="urn:microsoft.com/office/officeart/2005/8/layout/hierarchy2"/>
    <dgm:cxn modelId="{5CCB4CA5-1442-478F-8083-75D98814AD48}" type="presParOf" srcId="{0D27D6E9-E69E-402A-B036-D3B045F5705F}" destId="{A1352861-A583-4E24-BEA7-F9829740A6A9}" srcOrd="0" destOrd="0" presId="urn:microsoft.com/office/officeart/2005/8/layout/hierarchy2"/>
    <dgm:cxn modelId="{5BEFE775-2A42-4E8A-82A0-575995767070}" type="presParOf" srcId="{0D27D6E9-E69E-402A-B036-D3B045F5705F}" destId="{D63BF639-E9D3-42ED-B81A-EA59D4C48F41}" srcOrd="1" destOrd="0" presId="urn:microsoft.com/office/officeart/2005/8/layout/hierarchy2"/>
    <dgm:cxn modelId="{893EC492-4AF2-4616-B1D8-7EE50E97870B}" type="presParOf" srcId="{D63BF639-E9D3-42ED-B81A-EA59D4C48F41}" destId="{065C6EC5-49EB-4C9A-8417-E99667388FEF}" srcOrd="0" destOrd="0" presId="urn:microsoft.com/office/officeart/2005/8/layout/hierarchy2"/>
    <dgm:cxn modelId="{EF8FD3BA-080B-46C5-ADCF-81F488EC7842}" type="presParOf" srcId="{065C6EC5-49EB-4C9A-8417-E99667388FEF}" destId="{CBBADDB8-65BA-4FB0-BF23-561B9E0BFAD3}" srcOrd="0" destOrd="0" presId="urn:microsoft.com/office/officeart/2005/8/layout/hierarchy2"/>
    <dgm:cxn modelId="{98DC2184-E946-4986-A362-C277EB707156}" type="presParOf" srcId="{D63BF639-E9D3-42ED-B81A-EA59D4C48F41}" destId="{63326135-632F-4CBE-8EF2-76DDB4E7633E}" srcOrd="1" destOrd="0" presId="urn:microsoft.com/office/officeart/2005/8/layout/hierarchy2"/>
    <dgm:cxn modelId="{EDE3D82B-81EA-4B16-BFCF-84ACEF20AABB}" type="presParOf" srcId="{63326135-632F-4CBE-8EF2-76DDB4E7633E}" destId="{9B3051BF-3E07-4096-B7A0-D3C07534AD7E}" srcOrd="0" destOrd="0" presId="urn:microsoft.com/office/officeart/2005/8/layout/hierarchy2"/>
    <dgm:cxn modelId="{8F87D78B-B8C0-434B-B53E-E924144A5F72}" type="presParOf" srcId="{63326135-632F-4CBE-8EF2-76DDB4E7633E}" destId="{08DC2830-5B20-4DEA-B867-510D590A607D}" srcOrd="1" destOrd="0" presId="urn:microsoft.com/office/officeart/2005/8/layout/hierarchy2"/>
    <dgm:cxn modelId="{30E58AF3-988F-4083-A77C-0E2869ED790C}" type="presParOf" srcId="{D63BF639-E9D3-42ED-B81A-EA59D4C48F41}" destId="{E536C727-B670-4E4F-AE8C-99F8BBA54310}" srcOrd="2" destOrd="0" presId="urn:microsoft.com/office/officeart/2005/8/layout/hierarchy2"/>
    <dgm:cxn modelId="{4D0619BC-FECB-4FB2-A742-C721AB42BB3A}" type="presParOf" srcId="{E536C727-B670-4E4F-AE8C-99F8BBA54310}" destId="{9F9B8AC4-10C0-42D9-B74B-EB92F379CC3F}" srcOrd="0" destOrd="0" presId="urn:microsoft.com/office/officeart/2005/8/layout/hierarchy2"/>
    <dgm:cxn modelId="{BF05C028-5DA3-4677-B019-69FB732D87A6}" type="presParOf" srcId="{D63BF639-E9D3-42ED-B81A-EA59D4C48F41}" destId="{85446D17-4504-4891-AAE1-87B848E5AA0C}" srcOrd="3" destOrd="0" presId="urn:microsoft.com/office/officeart/2005/8/layout/hierarchy2"/>
    <dgm:cxn modelId="{9D55C25D-7306-4CCE-92E2-AB9AA0645495}" type="presParOf" srcId="{85446D17-4504-4891-AAE1-87B848E5AA0C}" destId="{F4676E73-329A-422D-A0C7-4406651406F9}" srcOrd="0" destOrd="0" presId="urn:microsoft.com/office/officeart/2005/8/layout/hierarchy2"/>
    <dgm:cxn modelId="{DC9FC9B2-EEB5-41E2-9F0A-610D69D7B2FF}" type="presParOf" srcId="{85446D17-4504-4891-AAE1-87B848E5AA0C}" destId="{5F4080B2-6736-49EF-9083-069AC26B56DF}" srcOrd="1" destOrd="0" presId="urn:microsoft.com/office/officeart/2005/8/layout/hierarchy2"/>
    <dgm:cxn modelId="{6B69D78D-AAB8-4B96-B305-826170B5330C}" type="presParOf" srcId="{D63BF639-E9D3-42ED-B81A-EA59D4C48F41}" destId="{847B19BA-CFA6-4D59-9C87-9CD4C6113620}" srcOrd="4" destOrd="0" presId="urn:microsoft.com/office/officeart/2005/8/layout/hierarchy2"/>
    <dgm:cxn modelId="{D68A56EE-0533-4C1D-B651-DFFA0E950F0C}" type="presParOf" srcId="{847B19BA-CFA6-4D59-9C87-9CD4C6113620}" destId="{CA2A319D-4510-45AA-8A28-F8BF2C455032}" srcOrd="0" destOrd="0" presId="urn:microsoft.com/office/officeart/2005/8/layout/hierarchy2"/>
    <dgm:cxn modelId="{3891B8CA-B5A4-45A0-ADD2-47027E555AB4}" type="presParOf" srcId="{D63BF639-E9D3-42ED-B81A-EA59D4C48F41}" destId="{AF19F322-8CA0-48D9-BE41-2626EA45216D}" srcOrd="5" destOrd="0" presId="urn:microsoft.com/office/officeart/2005/8/layout/hierarchy2"/>
    <dgm:cxn modelId="{D443D3E2-618B-4C48-9ABB-2B6A3FFC1B43}" type="presParOf" srcId="{AF19F322-8CA0-48D9-BE41-2626EA45216D}" destId="{C5E90D1D-0C95-499F-8AFB-A6A238C57FAB}" srcOrd="0" destOrd="0" presId="urn:microsoft.com/office/officeart/2005/8/layout/hierarchy2"/>
    <dgm:cxn modelId="{66C53EA7-C00D-4643-8F13-9A7B7EB22A63}" type="presParOf" srcId="{AF19F322-8CA0-48D9-BE41-2626EA45216D}" destId="{89F569FC-B531-426A-B3FD-2D47217D347D}" srcOrd="1" destOrd="0" presId="urn:microsoft.com/office/officeart/2005/8/layout/hierarchy2"/>
    <dgm:cxn modelId="{38C719E1-B208-4035-B6D1-C34078456C9B}" type="presParOf" srcId="{D63BF639-E9D3-42ED-B81A-EA59D4C48F41}" destId="{03B6B5F0-0B92-4EC0-A4F5-751B05FE4079}" srcOrd="6" destOrd="0" presId="urn:microsoft.com/office/officeart/2005/8/layout/hierarchy2"/>
    <dgm:cxn modelId="{6BC30D1C-FE8A-4B21-99F9-AF6707D14628}" type="presParOf" srcId="{03B6B5F0-0B92-4EC0-A4F5-751B05FE4079}" destId="{B074695E-4681-413F-ABC7-20F1915BC5A6}" srcOrd="0" destOrd="0" presId="urn:microsoft.com/office/officeart/2005/8/layout/hierarchy2"/>
    <dgm:cxn modelId="{377EBBC9-0932-4D91-AFBD-C0F2505BC533}" type="presParOf" srcId="{D63BF639-E9D3-42ED-B81A-EA59D4C48F41}" destId="{2F690CF7-67C2-44B9-A92F-1A50A6546031}" srcOrd="7" destOrd="0" presId="urn:microsoft.com/office/officeart/2005/8/layout/hierarchy2"/>
    <dgm:cxn modelId="{06CB7196-BEC5-4BDB-A6D6-EF89D8F0AC70}" type="presParOf" srcId="{2F690CF7-67C2-44B9-A92F-1A50A6546031}" destId="{5C03575A-8270-44F7-ACBA-FA14A421F05E}" srcOrd="0" destOrd="0" presId="urn:microsoft.com/office/officeart/2005/8/layout/hierarchy2"/>
    <dgm:cxn modelId="{B3A8DE90-5977-45B0-93CB-A65B19501475}" type="presParOf" srcId="{2F690CF7-67C2-44B9-A92F-1A50A6546031}" destId="{4F0D3DD4-19C3-4F71-A675-0B39D24FA03B}" srcOrd="1" destOrd="0" presId="urn:microsoft.com/office/officeart/2005/8/layout/hierarchy2"/>
    <dgm:cxn modelId="{1735A2C4-763C-40C1-B42F-AC7404D3371F}" type="presParOf" srcId="{D63BF639-E9D3-42ED-B81A-EA59D4C48F41}" destId="{94E784B4-5B08-4B25-B762-6AFCEE822C7B}" srcOrd="8" destOrd="0" presId="urn:microsoft.com/office/officeart/2005/8/layout/hierarchy2"/>
    <dgm:cxn modelId="{779DF00A-4F04-41CF-B0C8-591F766E385D}" type="presParOf" srcId="{94E784B4-5B08-4B25-B762-6AFCEE822C7B}" destId="{80793240-2F96-47E6-B299-70570ABD7798}" srcOrd="0" destOrd="0" presId="urn:microsoft.com/office/officeart/2005/8/layout/hierarchy2"/>
    <dgm:cxn modelId="{261B3E5C-E0EA-4D50-ABA7-8F22BFB0DC50}" type="presParOf" srcId="{D63BF639-E9D3-42ED-B81A-EA59D4C48F41}" destId="{3420F284-DF0A-4D38-9C78-BC250E183E7B}" srcOrd="9" destOrd="0" presId="urn:microsoft.com/office/officeart/2005/8/layout/hierarchy2"/>
    <dgm:cxn modelId="{F0783A70-7623-4CB6-A1F7-AC2035408BC7}" type="presParOf" srcId="{3420F284-DF0A-4D38-9C78-BC250E183E7B}" destId="{5E20E295-35DB-4931-A14C-090BCCFF2AA9}" srcOrd="0" destOrd="0" presId="urn:microsoft.com/office/officeart/2005/8/layout/hierarchy2"/>
    <dgm:cxn modelId="{1BEB11C6-1C3D-41E4-A6EB-F90348E417A1}" type="presParOf" srcId="{3420F284-DF0A-4D38-9C78-BC250E183E7B}" destId="{D2FC124F-9F07-4457-A9F9-3A93D90DD35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74A01F-C007-4191-9861-52300866474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008154D4-B2C2-4F29-9A9B-8DE178FD5853}">
      <dgm:prSet phldrT="[文本]"/>
      <dgm:spPr/>
      <dgm:t>
        <a:bodyPr/>
        <a:lstStyle/>
        <a:p>
          <a:r>
            <a:rPr lang="zh-CN" altLang="en-US" dirty="0"/>
            <a:t>航空客运</a:t>
          </a:r>
        </a:p>
      </dgm:t>
    </dgm:pt>
    <dgm:pt modelId="{6E9F05F2-D84B-437B-987D-CA12A94E9772}" type="parTrans" cxnId="{315571EA-5BC0-4B48-851B-190E4D09315A}">
      <dgm:prSet/>
      <dgm:spPr/>
      <dgm:t>
        <a:bodyPr/>
        <a:lstStyle/>
        <a:p>
          <a:endParaRPr lang="zh-CN" altLang="en-US"/>
        </a:p>
      </dgm:t>
    </dgm:pt>
    <dgm:pt modelId="{233D652A-C41D-4A24-876B-B8155CAD3E5D}" type="sibTrans" cxnId="{315571EA-5BC0-4B48-851B-190E4D09315A}">
      <dgm:prSet/>
      <dgm:spPr/>
      <dgm:t>
        <a:bodyPr/>
        <a:lstStyle/>
        <a:p>
          <a:endParaRPr lang="zh-CN" altLang="en-US"/>
        </a:p>
      </dgm:t>
    </dgm:pt>
    <dgm:pt modelId="{53E62729-4792-4AE5-9D6A-C5C5A4663912}">
      <dgm:prSet phldrT="[文本]"/>
      <dgm:spPr/>
      <dgm:t>
        <a:bodyPr/>
        <a:lstStyle/>
        <a:p>
          <a:r>
            <a:rPr lang="zh-CN" altLang="en-US" dirty="0"/>
            <a:t>航空业</a:t>
          </a:r>
        </a:p>
      </dgm:t>
    </dgm:pt>
    <dgm:pt modelId="{6CAD4553-32DF-4F90-850E-620AF77BE150}" type="parTrans" cxnId="{4D5CF40A-AAC5-425A-A905-BC8410490E49}">
      <dgm:prSet/>
      <dgm:spPr/>
      <dgm:t>
        <a:bodyPr/>
        <a:lstStyle/>
        <a:p>
          <a:endParaRPr lang="zh-CN" altLang="en-US"/>
        </a:p>
      </dgm:t>
    </dgm:pt>
    <dgm:pt modelId="{A569ABA8-4C9D-4143-8DD8-792EDF94E842}" type="sibTrans" cxnId="{4D5CF40A-AAC5-425A-A905-BC8410490E49}">
      <dgm:prSet/>
      <dgm:spPr/>
      <dgm:t>
        <a:bodyPr/>
        <a:lstStyle/>
        <a:p>
          <a:endParaRPr lang="zh-CN" altLang="en-US"/>
        </a:p>
      </dgm:t>
    </dgm:pt>
    <dgm:pt modelId="{B61D93E0-5A86-4661-B931-245BA309CB95}">
      <dgm:prSet phldrT="[文本]"/>
      <dgm:spPr/>
      <dgm:t>
        <a:bodyPr/>
        <a:lstStyle/>
        <a:p>
          <a:r>
            <a:rPr lang="zh-CN" altLang="en-US" dirty="0"/>
            <a:t>航空客运服务</a:t>
          </a:r>
        </a:p>
      </dgm:t>
    </dgm:pt>
    <dgm:pt modelId="{1FD750B2-43C1-4A0F-93F3-12A21C025A2B}" type="parTrans" cxnId="{1DD1FEA0-B23A-4149-ABA5-CAAABB8EA44A}">
      <dgm:prSet/>
      <dgm:spPr/>
      <dgm:t>
        <a:bodyPr/>
        <a:lstStyle/>
        <a:p>
          <a:endParaRPr lang="zh-CN" altLang="en-US"/>
        </a:p>
      </dgm:t>
    </dgm:pt>
    <dgm:pt modelId="{CAACCDFD-9AD3-4C80-B098-CE598C6C4A97}" type="sibTrans" cxnId="{1DD1FEA0-B23A-4149-ABA5-CAAABB8EA44A}">
      <dgm:prSet/>
      <dgm:spPr/>
      <dgm:t>
        <a:bodyPr/>
        <a:lstStyle/>
        <a:p>
          <a:endParaRPr lang="zh-CN" altLang="en-US"/>
        </a:p>
      </dgm:t>
    </dgm:pt>
    <dgm:pt modelId="{7B83B1AE-09D0-40B5-BDAA-886A4E363CB9}">
      <dgm:prSet phldrT="[文本]"/>
      <dgm:spPr/>
      <dgm:t>
        <a:bodyPr/>
        <a:lstStyle/>
        <a:p>
          <a:r>
            <a:rPr lang="zh-CN" altLang="en-US" dirty="0"/>
            <a:t>航空客运服务的营销</a:t>
          </a:r>
        </a:p>
      </dgm:t>
    </dgm:pt>
    <dgm:pt modelId="{5ABB6B97-567C-4E16-A3CE-E573E88613A6}" type="parTrans" cxnId="{6179CBFF-C254-4D52-982E-61354DB05FEE}">
      <dgm:prSet/>
      <dgm:spPr/>
      <dgm:t>
        <a:bodyPr/>
        <a:lstStyle/>
        <a:p>
          <a:endParaRPr lang="zh-CN" altLang="en-US"/>
        </a:p>
      </dgm:t>
    </dgm:pt>
    <dgm:pt modelId="{4E01FD8A-B4DC-4891-85B7-30E477049A0A}" type="sibTrans" cxnId="{6179CBFF-C254-4D52-982E-61354DB05FEE}">
      <dgm:prSet/>
      <dgm:spPr/>
      <dgm:t>
        <a:bodyPr/>
        <a:lstStyle/>
        <a:p>
          <a:endParaRPr lang="zh-CN" altLang="en-US"/>
        </a:p>
      </dgm:t>
    </dgm:pt>
    <dgm:pt modelId="{002A47B9-2276-4B93-8A0E-E2874761C51E}" type="pres">
      <dgm:prSet presAssocID="{3D74A01F-C007-4191-9861-523008664740}" presName="diagram" presStyleCnt="0">
        <dgm:presLayoutVars>
          <dgm:chPref val="1"/>
          <dgm:dir/>
          <dgm:animOne val="branch"/>
          <dgm:animLvl val="lvl"/>
          <dgm:resizeHandles val="exact"/>
        </dgm:presLayoutVars>
      </dgm:prSet>
      <dgm:spPr/>
    </dgm:pt>
    <dgm:pt modelId="{120EBF6F-5FF9-4599-89B6-A9DDF312018E}" type="pres">
      <dgm:prSet presAssocID="{008154D4-B2C2-4F29-9A9B-8DE178FD5853}" presName="root1" presStyleCnt="0"/>
      <dgm:spPr/>
    </dgm:pt>
    <dgm:pt modelId="{8246F369-8A01-4C2A-A395-72F4B2822FAB}" type="pres">
      <dgm:prSet presAssocID="{008154D4-B2C2-4F29-9A9B-8DE178FD5853}" presName="LevelOneTextNode" presStyleLbl="node0" presStyleIdx="0" presStyleCnt="1">
        <dgm:presLayoutVars>
          <dgm:chPref val="3"/>
        </dgm:presLayoutVars>
      </dgm:prSet>
      <dgm:spPr/>
    </dgm:pt>
    <dgm:pt modelId="{92396DC2-B9AA-4542-9F0D-DBA06DB43DB3}" type="pres">
      <dgm:prSet presAssocID="{008154D4-B2C2-4F29-9A9B-8DE178FD5853}" presName="level2hierChild" presStyleCnt="0"/>
      <dgm:spPr/>
    </dgm:pt>
    <dgm:pt modelId="{1E03F6EF-D5A7-46EF-962E-C7C01ED13917}" type="pres">
      <dgm:prSet presAssocID="{6CAD4553-32DF-4F90-850E-620AF77BE150}" presName="conn2-1" presStyleLbl="parChTrans1D2" presStyleIdx="0" presStyleCnt="3"/>
      <dgm:spPr/>
    </dgm:pt>
    <dgm:pt modelId="{075DFB9F-A28F-4E9A-9451-07997A6F4388}" type="pres">
      <dgm:prSet presAssocID="{6CAD4553-32DF-4F90-850E-620AF77BE150}" presName="connTx" presStyleLbl="parChTrans1D2" presStyleIdx="0" presStyleCnt="3"/>
      <dgm:spPr/>
    </dgm:pt>
    <dgm:pt modelId="{DA79C675-957B-4CC1-BC97-60B54A22C76C}" type="pres">
      <dgm:prSet presAssocID="{53E62729-4792-4AE5-9D6A-C5C5A4663912}" presName="root2" presStyleCnt="0"/>
      <dgm:spPr/>
    </dgm:pt>
    <dgm:pt modelId="{73A68822-2182-4524-BCB6-A94CA02BF405}" type="pres">
      <dgm:prSet presAssocID="{53E62729-4792-4AE5-9D6A-C5C5A4663912}" presName="LevelTwoTextNode" presStyleLbl="node2" presStyleIdx="0" presStyleCnt="3">
        <dgm:presLayoutVars>
          <dgm:chPref val="3"/>
        </dgm:presLayoutVars>
      </dgm:prSet>
      <dgm:spPr/>
    </dgm:pt>
    <dgm:pt modelId="{8E571F03-9F3B-4A6D-B241-88BE9056AE9D}" type="pres">
      <dgm:prSet presAssocID="{53E62729-4792-4AE5-9D6A-C5C5A4663912}" presName="level3hierChild" presStyleCnt="0"/>
      <dgm:spPr/>
    </dgm:pt>
    <dgm:pt modelId="{9E36AA3E-4345-4B18-AEF4-E0ECD9A3B456}" type="pres">
      <dgm:prSet presAssocID="{1FD750B2-43C1-4A0F-93F3-12A21C025A2B}" presName="conn2-1" presStyleLbl="parChTrans1D2" presStyleIdx="1" presStyleCnt="3"/>
      <dgm:spPr/>
    </dgm:pt>
    <dgm:pt modelId="{DA8AC94D-F4BD-40C5-8698-AA050683185E}" type="pres">
      <dgm:prSet presAssocID="{1FD750B2-43C1-4A0F-93F3-12A21C025A2B}" presName="connTx" presStyleLbl="parChTrans1D2" presStyleIdx="1" presStyleCnt="3"/>
      <dgm:spPr/>
    </dgm:pt>
    <dgm:pt modelId="{4B600820-24CC-479C-8280-41B07319BB23}" type="pres">
      <dgm:prSet presAssocID="{B61D93E0-5A86-4661-B931-245BA309CB95}" presName="root2" presStyleCnt="0"/>
      <dgm:spPr/>
    </dgm:pt>
    <dgm:pt modelId="{4E2294B3-E4A6-40B4-9F01-CB8E2898C7AA}" type="pres">
      <dgm:prSet presAssocID="{B61D93E0-5A86-4661-B931-245BA309CB95}" presName="LevelTwoTextNode" presStyleLbl="node2" presStyleIdx="1" presStyleCnt="3">
        <dgm:presLayoutVars>
          <dgm:chPref val="3"/>
        </dgm:presLayoutVars>
      </dgm:prSet>
      <dgm:spPr/>
    </dgm:pt>
    <dgm:pt modelId="{791D9E96-FAEB-490C-83A6-1702EDA5D0CC}" type="pres">
      <dgm:prSet presAssocID="{B61D93E0-5A86-4661-B931-245BA309CB95}" presName="level3hierChild" presStyleCnt="0"/>
      <dgm:spPr/>
    </dgm:pt>
    <dgm:pt modelId="{F0429290-AD25-494A-97A7-6D8373C1B228}" type="pres">
      <dgm:prSet presAssocID="{5ABB6B97-567C-4E16-A3CE-E573E88613A6}" presName="conn2-1" presStyleLbl="parChTrans1D2" presStyleIdx="2" presStyleCnt="3"/>
      <dgm:spPr/>
    </dgm:pt>
    <dgm:pt modelId="{68728728-6C1C-4200-919B-EDA1B2FCB6DF}" type="pres">
      <dgm:prSet presAssocID="{5ABB6B97-567C-4E16-A3CE-E573E88613A6}" presName="connTx" presStyleLbl="parChTrans1D2" presStyleIdx="2" presStyleCnt="3"/>
      <dgm:spPr/>
    </dgm:pt>
    <dgm:pt modelId="{1EDA31C3-573B-4EAD-8C46-E9872E4CA404}" type="pres">
      <dgm:prSet presAssocID="{7B83B1AE-09D0-40B5-BDAA-886A4E363CB9}" presName="root2" presStyleCnt="0"/>
      <dgm:spPr/>
    </dgm:pt>
    <dgm:pt modelId="{647AB70F-7958-4195-A9E7-698F4FBBF8D0}" type="pres">
      <dgm:prSet presAssocID="{7B83B1AE-09D0-40B5-BDAA-886A4E363CB9}" presName="LevelTwoTextNode" presStyleLbl="node2" presStyleIdx="2" presStyleCnt="3">
        <dgm:presLayoutVars>
          <dgm:chPref val="3"/>
        </dgm:presLayoutVars>
      </dgm:prSet>
      <dgm:spPr/>
    </dgm:pt>
    <dgm:pt modelId="{1D5D1A1C-1932-41FC-8FE4-7D150D4029A0}" type="pres">
      <dgm:prSet presAssocID="{7B83B1AE-09D0-40B5-BDAA-886A4E363CB9}" presName="level3hierChild" presStyleCnt="0"/>
      <dgm:spPr/>
    </dgm:pt>
  </dgm:ptLst>
  <dgm:cxnLst>
    <dgm:cxn modelId="{88F6310A-D5F5-4571-A4CE-6199ACC1D485}" type="presOf" srcId="{6CAD4553-32DF-4F90-850E-620AF77BE150}" destId="{075DFB9F-A28F-4E9A-9451-07997A6F4388}" srcOrd="1" destOrd="0" presId="urn:microsoft.com/office/officeart/2005/8/layout/hierarchy2"/>
    <dgm:cxn modelId="{4D5CF40A-AAC5-425A-A905-BC8410490E49}" srcId="{008154D4-B2C2-4F29-9A9B-8DE178FD5853}" destId="{53E62729-4792-4AE5-9D6A-C5C5A4663912}" srcOrd="0" destOrd="0" parTransId="{6CAD4553-32DF-4F90-850E-620AF77BE150}" sibTransId="{A569ABA8-4C9D-4143-8DD8-792EDF94E842}"/>
    <dgm:cxn modelId="{697AC70E-BDF2-447E-A572-CFE0CB38CF5C}" type="presOf" srcId="{7B83B1AE-09D0-40B5-BDAA-886A4E363CB9}" destId="{647AB70F-7958-4195-A9E7-698F4FBBF8D0}" srcOrd="0" destOrd="0" presId="urn:microsoft.com/office/officeart/2005/8/layout/hierarchy2"/>
    <dgm:cxn modelId="{125C0914-46D3-46DE-84D5-5E8A4A9E7529}" type="presOf" srcId="{1FD750B2-43C1-4A0F-93F3-12A21C025A2B}" destId="{9E36AA3E-4345-4B18-AEF4-E0ECD9A3B456}" srcOrd="0" destOrd="0" presId="urn:microsoft.com/office/officeart/2005/8/layout/hierarchy2"/>
    <dgm:cxn modelId="{BD453037-A508-42CE-AC53-77CF937E3808}" type="presOf" srcId="{3D74A01F-C007-4191-9861-523008664740}" destId="{002A47B9-2276-4B93-8A0E-E2874761C51E}" srcOrd="0" destOrd="0" presId="urn:microsoft.com/office/officeart/2005/8/layout/hierarchy2"/>
    <dgm:cxn modelId="{5B72A63B-95E0-41E5-AE40-217BBF945729}" type="presOf" srcId="{6CAD4553-32DF-4F90-850E-620AF77BE150}" destId="{1E03F6EF-D5A7-46EF-962E-C7C01ED13917}" srcOrd="0" destOrd="0" presId="urn:microsoft.com/office/officeart/2005/8/layout/hierarchy2"/>
    <dgm:cxn modelId="{96501A43-D906-471D-ADB2-37824D5E8285}" type="presOf" srcId="{B61D93E0-5A86-4661-B931-245BA309CB95}" destId="{4E2294B3-E4A6-40B4-9F01-CB8E2898C7AA}" srcOrd="0" destOrd="0" presId="urn:microsoft.com/office/officeart/2005/8/layout/hierarchy2"/>
    <dgm:cxn modelId="{5858269B-DCF9-4BA6-B7C1-5D7FCCB316A2}" type="presOf" srcId="{5ABB6B97-567C-4E16-A3CE-E573E88613A6}" destId="{68728728-6C1C-4200-919B-EDA1B2FCB6DF}" srcOrd="1" destOrd="0" presId="urn:microsoft.com/office/officeart/2005/8/layout/hierarchy2"/>
    <dgm:cxn modelId="{1DD1FEA0-B23A-4149-ABA5-CAAABB8EA44A}" srcId="{008154D4-B2C2-4F29-9A9B-8DE178FD5853}" destId="{B61D93E0-5A86-4661-B931-245BA309CB95}" srcOrd="1" destOrd="0" parTransId="{1FD750B2-43C1-4A0F-93F3-12A21C025A2B}" sibTransId="{CAACCDFD-9AD3-4C80-B098-CE598C6C4A97}"/>
    <dgm:cxn modelId="{DB7BCDAE-7302-4BFC-B428-CA0610F97628}" type="presOf" srcId="{1FD750B2-43C1-4A0F-93F3-12A21C025A2B}" destId="{DA8AC94D-F4BD-40C5-8698-AA050683185E}" srcOrd="1" destOrd="0" presId="urn:microsoft.com/office/officeart/2005/8/layout/hierarchy2"/>
    <dgm:cxn modelId="{31CF07C6-AC64-449F-B86F-7884A36D9E7B}" type="presOf" srcId="{53E62729-4792-4AE5-9D6A-C5C5A4663912}" destId="{73A68822-2182-4524-BCB6-A94CA02BF405}" srcOrd="0" destOrd="0" presId="urn:microsoft.com/office/officeart/2005/8/layout/hierarchy2"/>
    <dgm:cxn modelId="{315571EA-5BC0-4B48-851B-190E4D09315A}" srcId="{3D74A01F-C007-4191-9861-523008664740}" destId="{008154D4-B2C2-4F29-9A9B-8DE178FD5853}" srcOrd="0" destOrd="0" parTransId="{6E9F05F2-D84B-437B-987D-CA12A94E9772}" sibTransId="{233D652A-C41D-4A24-876B-B8155CAD3E5D}"/>
    <dgm:cxn modelId="{F8E935EF-E5EA-4431-8761-F1C400264C6A}" type="presOf" srcId="{008154D4-B2C2-4F29-9A9B-8DE178FD5853}" destId="{8246F369-8A01-4C2A-A395-72F4B2822FAB}" srcOrd="0" destOrd="0" presId="urn:microsoft.com/office/officeart/2005/8/layout/hierarchy2"/>
    <dgm:cxn modelId="{2D5CAFF6-BBC7-4E00-B980-9FE3EA9907B6}" type="presOf" srcId="{5ABB6B97-567C-4E16-A3CE-E573E88613A6}" destId="{F0429290-AD25-494A-97A7-6D8373C1B228}" srcOrd="0" destOrd="0" presId="urn:microsoft.com/office/officeart/2005/8/layout/hierarchy2"/>
    <dgm:cxn modelId="{6179CBFF-C254-4D52-982E-61354DB05FEE}" srcId="{008154D4-B2C2-4F29-9A9B-8DE178FD5853}" destId="{7B83B1AE-09D0-40B5-BDAA-886A4E363CB9}" srcOrd="2" destOrd="0" parTransId="{5ABB6B97-567C-4E16-A3CE-E573E88613A6}" sibTransId="{4E01FD8A-B4DC-4891-85B7-30E477049A0A}"/>
    <dgm:cxn modelId="{EB0EE3C6-734E-4379-B58E-19E15B670902}" type="presParOf" srcId="{002A47B9-2276-4B93-8A0E-E2874761C51E}" destId="{120EBF6F-5FF9-4599-89B6-A9DDF312018E}" srcOrd="0" destOrd="0" presId="urn:microsoft.com/office/officeart/2005/8/layout/hierarchy2"/>
    <dgm:cxn modelId="{CD542B79-689C-4A83-9080-18FE81F2D871}" type="presParOf" srcId="{120EBF6F-5FF9-4599-89B6-A9DDF312018E}" destId="{8246F369-8A01-4C2A-A395-72F4B2822FAB}" srcOrd="0" destOrd="0" presId="urn:microsoft.com/office/officeart/2005/8/layout/hierarchy2"/>
    <dgm:cxn modelId="{2BDDC04B-85AB-4259-B5AC-7949BBA50195}" type="presParOf" srcId="{120EBF6F-5FF9-4599-89B6-A9DDF312018E}" destId="{92396DC2-B9AA-4542-9F0D-DBA06DB43DB3}" srcOrd="1" destOrd="0" presId="urn:microsoft.com/office/officeart/2005/8/layout/hierarchy2"/>
    <dgm:cxn modelId="{28924012-624D-4622-BAA0-CBC568CD1B8C}" type="presParOf" srcId="{92396DC2-B9AA-4542-9F0D-DBA06DB43DB3}" destId="{1E03F6EF-D5A7-46EF-962E-C7C01ED13917}" srcOrd="0" destOrd="0" presId="urn:microsoft.com/office/officeart/2005/8/layout/hierarchy2"/>
    <dgm:cxn modelId="{EB86AE29-9AED-49BB-8BA8-0888C0D6402B}" type="presParOf" srcId="{1E03F6EF-D5A7-46EF-962E-C7C01ED13917}" destId="{075DFB9F-A28F-4E9A-9451-07997A6F4388}" srcOrd="0" destOrd="0" presId="urn:microsoft.com/office/officeart/2005/8/layout/hierarchy2"/>
    <dgm:cxn modelId="{579DC6EF-7D3F-417C-A4F9-8D8BC01B4AAF}" type="presParOf" srcId="{92396DC2-B9AA-4542-9F0D-DBA06DB43DB3}" destId="{DA79C675-957B-4CC1-BC97-60B54A22C76C}" srcOrd="1" destOrd="0" presId="urn:microsoft.com/office/officeart/2005/8/layout/hierarchy2"/>
    <dgm:cxn modelId="{A564DD58-6C83-45D5-8102-F1064907876F}" type="presParOf" srcId="{DA79C675-957B-4CC1-BC97-60B54A22C76C}" destId="{73A68822-2182-4524-BCB6-A94CA02BF405}" srcOrd="0" destOrd="0" presId="urn:microsoft.com/office/officeart/2005/8/layout/hierarchy2"/>
    <dgm:cxn modelId="{15577EE5-1757-4CFC-BD6D-78BF4789A869}" type="presParOf" srcId="{DA79C675-957B-4CC1-BC97-60B54A22C76C}" destId="{8E571F03-9F3B-4A6D-B241-88BE9056AE9D}" srcOrd="1" destOrd="0" presId="urn:microsoft.com/office/officeart/2005/8/layout/hierarchy2"/>
    <dgm:cxn modelId="{89A2C769-0D98-49C9-9C59-C60488F461C0}" type="presParOf" srcId="{92396DC2-B9AA-4542-9F0D-DBA06DB43DB3}" destId="{9E36AA3E-4345-4B18-AEF4-E0ECD9A3B456}" srcOrd="2" destOrd="0" presId="urn:microsoft.com/office/officeart/2005/8/layout/hierarchy2"/>
    <dgm:cxn modelId="{EBB95E46-395F-4A3D-93BE-2A3A2E352546}" type="presParOf" srcId="{9E36AA3E-4345-4B18-AEF4-E0ECD9A3B456}" destId="{DA8AC94D-F4BD-40C5-8698-AA050683185E}" srcOrd="0" destOrd="0" presId="urn:microsoft.com/office/officeart/2005/8/layout/hierarchy2"/>
    <dgm:cxn modelId="{E59E9215-D817-4DA0-AE28-A928505B4285}" type="presParOf" srcId="{92396DC2-B9AA-4542-9F0D-DBA06DB43DB3}" destId="{4B600820-24CC-479C-8280-41B07319BB23}" srcOrd="3" destOrd="0" presId="urn:microsoft.com/office/officeart/2005/8/layout/hierarchy2"/>
    <dgm:cxn modelId="{2C379599-A98C-4973-9C85-E7270E09F48D}" type="presParOf" srcId="{4B600820-24CC-479C-8280-41B07319BB23}" destId="{4E2294B3-E4A6-40B4-9F01-CB8E2898C7AA}" srcOrd="0" destOrd="0" presId="urn:microsoft.com/office/officeart/2005/8/layout/hierarchy2"/>
    <dgm:cxn modelId="{3C7AD75F-919E-44F8-A35D-2E636F4D7559}" type="presParOf" srcId="{4B600820-24CC-479C-8280-41B07319BB23}" destId="{791D9E96-FAEB-490C-83A6-1702EDA5D0CC}" srcOrd="1" destOrd="0" presId="urn:microsoft.com/office/officeart/2005/8/layout/hierarchy2"/>
    <dgm:cxn modelId="{47F9C031-B862-4513-A31E-20984109C5C0}" type="presParOf" srcId="{92396DC2-B9AA-4542-9F0D-DBA06DB43DB3}" destId="{F0429290-AD25-494A-97A7-6D8373C1B228}" srcOrd="4" destOrd="0" presId="urn:microsoft.com/office/officeart/2005/8/layout/hierarchy2"/>
    <dgm:cxn modelId="{E8A18E42-0ACE-4B45-9CE3-5E10CC62289E}" type="presParOf" srcId="{F0429290-AD25-494A-97A7-6D8373C1B228}" destId="{68728728-6C1C-4200-919B-EDA1B2FCB6DF}" srcOrd="0" destOrd="0" presId="urn:microsoft.com/office/officeart/2005/8/layout/hierarchy2"/>
    <dgm:cxn modelId="{FA3649AB-9B12-4566-B2DD-809D8E2538FC}" type="presParOf" srcId="{92396DC2-B9AA-4542-9F0D-DBA06DB43DB3}" destId="{1EDA31C3-573B-4EAD-8C46-E9872E4CA404}" srcOrd="5" destOrd="0" presId="urn:microsoft.com/office/officeart/2005/8/layout/hierarchy2"/>
    <dgm:cxn modelId="{C6CB1C95-90CA-4BD5-88D0-530FDF5D70CF}" type="presParOf" srcId="{1EDA31C3-573B-4EAD-8C46-E9872E4CA404}" destId="{647AB70F-7958-4195-A9E7-698F4FBBF8D0}" srcOrd="0" destOrd="0" presId="urn:microsoft.com/office/officeart/2005/8/layout/hierarchy2"/>
    <dgm:cxn modelId="{7A92D2EE-C804-4219-9A98-E26D1FA0FD20}" type="presParOf" srcId="{1EDA31C3-573B-4EAD-8C46-E9872E4CA404}" destId="{1D5D1A1C-1932-41FC-8FE4-7D150D4029A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D1F91E-1DFD-4C96-9121-593A7C64630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392770C1-9F44-46FA-82B8-3AADE093D470}">
      <dgm:prSet phldrT="[文本]" custT="1"/>
      <dgm:spPr/>
      <dgm:t>
        <a:bodyPr/>
        <a:lstStyle/>
        <a:p>
          <a:r>
            <a:rPr lang="en-US" altLang="zh-CN" sz="2800" b="1" dirty="0">
              <a:solidFill>
                <a:schemeClr val="bg1"/>
              </a:solidFill>
            </a:rPr>
            <a:t>Transportation Mode Selection Decisions</a:t>
          </a:r>
          <a:endParaRPr lang="zh-CN" altLang="en-US" sz="2800" dirty="0">
            <a:solidFill>
              <a:schemeClr val="bg1"/>
            </a:solidFill>
          </a:endParaRPr>
        </a:p>
      </dgm:t>
    </dgm:pt>
    <dgm:pt modelId="{29F46080-0DCA-4194-8F1A-49C3716FD092}" type="parTrans" cxnId="{88A7B34C-4BF4-47D1-87AA-FAA243251840}">
      <dgm:prSet/>
      <dgm:spPr/>
      <dgm:t>
        <a:bodyPr/>
        <a:lstStyle/>
        <a:p>
          <a:endParaRPr lang="zh-CN" altLang="en-US"/>
        </a:p>
      </dgm:t>
    </dgm:pt>
    <dgm:pt modelId="{8B5858B8-5D48-47F1-A562-66E9864D3C0D}" type="sibTrans" cxnId="{88A7B34C-4BF4-47D1-87AA-FAA243251840}">
      <dgm:prSet/>
      <dgm:spPr/>
      <dgm:t>
        <a:bodyPr/>
        <a:lstStyle/>
        <a:p>
          <a:endParaRPr lang="zh-CN" altLang="en-US"/>
        </a:p>
      </dgm:t>
    </dgm:pt>
    <dgm:pt modelId="{1AEC823E-5F75-44C4-AF34-508DF4F9BA14}">
      <dgm:prSet phldrT="[文本]" custT="1"/>
      <dgm:spPr/>
      <dgm:t>
        <a:bodyPr/>
        <a:lstStyle/>
        <a:p>
          <a:r>
            <a:rPr lang="en-US" altLang="zh-CN" sz="2000" b="0" dirty="0">
              <a:latin typeface="微软雅黑" panose="020B0503020204020204" pitchFamily="34" charset="-122"/>
              <a:ea typeface="微软雅黑" panose="020B0503020204020204" pitchFamily="34" charset="-122"/>
              <a:cs typeface="微软雅黑" panose="020B0503020204020204" pitchFamily="34" charset="-122"/>
            </a:rPr>
            <a:t>Factors that influence a person's choice of transportation modes</a:t>
          </a:r>
          <a:endParaRPr lang="zh-CN" altLang="en-US" sz="2000" b="0" dirty="0"/>
        </a:p>
      </dgm:t>
    </dgm:pt>
    <dgm:pt modelId="{C2EEE70F-931F-45AA-9DCE-19C50A32F925}" type="parTrans" cxnId="{8C587130-FFD5-4222-8C59-B44442C9C363}">
      <dgm:prSet custT="1"/>
      <dgm:spPr/>
      <dgm:t>
        <a:bodyPr/>
        <a:lstStyle/>
        <a:p>
          <a:endParaRPr lang="zh-CN" altLang="en-US" sz="2000" b="0"/>
        </a:p>
      </dgm:t>
    </dgm:pt>
    <dgm:pt modelId="{85B1710A-C715-4F14-859B-4E86F4DA67D3}" type="sibTrans" cxnId="{8C587130-FFD5-4222-8C59-B44442C9C363}">
      <dgm:prSet/>
      <dgm:spPr/>
      <dgm:t>
        <a:bodyPr/>
        <a:lstStyle/>
        <a:p>
          <a:endParaRPr lang="zh-CN" altLang="en-US"/>
        </a:p>
      </dgm:t>
    </dgm:pt>
    <dgm:pt modelId="{A5D52D71-8A61-4E15-99EB-88C00A9B501B}">
      <dgm:prSet phldrT="[文本]" custT="1"/>
      <dgm:spPr/>
      <dgm:t>
        <a:bodyPr/>
        <a:lstStyle/>
        <a:p>
          <a:r>
            <a:rPr lang="en-US" altLang="zh-CN" sz="2000" b="0" dirty="0">
              <a:latin typeface="微软雅黑" panose="020B0503020204020204" pitchFamily="34" charset="-122"/>
              <a:ea typeface="微软雅黑" panose="020B0503020204020204" pitchFamily="34" charset="-122"/>
              <a:cs typeface="微软雅黑" panose="020B0503020204020204" pitchFamily="34" charset="-122"/>
            </a:rPr>
            <a:t>Travel by Train</a:t>
          </a:r>
          <a:endParaRPr lang="zh-CN" altLang="en-US" sz="2000" b="0" dirty="0"/>
        </a:p>
      </dgm:t>
    </dgm:pt>
    <dgm:pt modelId="{560D7303-6B24-4C56-A156-61A889CC1718}" type="parTrans" cxnId="{AB6AC873-17B3-4AC0-B0FA-E2F4DF81D950}">
      <dgm:prSet custT="1"/>
      <dgm:spPr/>
      <dgm:t>
        <a:bodyPr/>
        <a:lstStyle/>
        <a:p>
          <a:endParaRPr lang="zh-CN" altLang="en-US" sz="2000" b="0"/>
        </a:p>
      </dgm:t>
    </dgm:pt>
    <dgm:pt modelId="{2DB12F84-EB80-414F-BEE0-586050DEA14A}" type="sibTrans" cxnId="{AB6AC873-17B3-4AC0-B0FA-E2F4DF81D950}">
      <dgm:prSet/>
      <dgm:spPr/>
      <dgm:t>
        <a:bodyPr/>
        <a:lstStyle/>
        <a:p>
          <a:endParaRPr lang="zh-CN" altLang="en-US"/>
        </a:p>
      </dgm:t>
    </dgm:pt>
    <dgm:pt modelId="{7D95E799-4818-4F7D-8F53-D304513C7B61}">
      <dgm:prSet phldrT="[文本]" custT="1"/>
      <dgm:spPr/>
      <dgm:t>
        <a:bodyPr/>
        <a:lstStyle/>
        <a:p>
          <a:r>
            <a:rPr lang="en-US" altLang="zh-CN" sz="2000" b="0" dirty="0">
              <a:latin typeface="微软雅黑" panose="020B0503020204020204" pitchFamily="34" charset="-122"/>
              <a:ea typeface="微软雅黑" panose="020B0503020204020204" pitchFamily="34" charset="-122"/>
              <a:cs typeface="微软雅黑" panose="020B0503020204020204" pitchFamily="34" charset="-122"/>
            </a:rPr>
            <a:t>Travel by Water</a:t>
          </a:r>
          <a:endParaRPr lang="zh-CN" altLang="en-US" sz="2000" b="0" dirty="0"/>
        </a:p>
      </dgm:t>
    </dgm:pt>
    <dgm:pt modelId="{75547D09-E727-436B-9BDE-2B2F0C3BDC89}" type="parTrans" cxnId="{25A0B277-1907-4CE4-88E2-1FFEE09BF481}">
      <dgm:prSet custT="1"/>
      <dgm:spPr/>
      <dgm:t>
        <a:bodyPr/>
        <a:lstStyle/>
        <a:p>
          <a:endParaRPr lang="zh-CN" altLang="en-US" sz="2000" b="0"/>
        </a:p>
      </dgm:t>
    </dgm:pt>
    <dgm:pt modelId="{9C835660-30DF-4C71-8C0E-B579FE861DBB}" type="sibTrans" cxnId="{25A0B277-1907-4CE4-88E2-1FFEE09BF481}">
      <dgm:prSet/>
      <dgm:spPr/>
      <dgm:t>
        <a:bodyPr/>
        <a:lstStyle/>
        <a:p>
          <a:endParaRPr lang="zh-CN" altLang="en-US"/>
        </a:p>
      </dgm:t>
    </dgm:pt>
    <dgm:pt modelId="{B38A40BC-C503-4159-9139-2438D67F8BBB}">
      <dgm:prSet phldrT="[文本]" custT="1"/>
      <dgm:spPr/>
      <dgm:t>
        <a:bodyPr/>
        <a:lstStyle/>
        <a:p>
          <a:r>
            <a:rPr lang="en-US" altLang="zh-CN" sz="2000" b="0" dirty="0">
              <a:latin typeface="微软雅黑" panose="020B0503020204020204" pitchFamily="34" charset="-122"/>
              <a:ea typeface="微软雅黑" panose="020B0503020204020204" pitchFamily="34" charset="-122"/>
              <a:cs typeface="微软雅黑" panose="020B0503020204020204" pitchFamily="34" charset="-122"/>
            </a:rPr>
            <a:t>Travel by Automobile</a:t>
          </a:r>
          <a:endParaRPr lang="zh-CN" altLang="en-US" sz="2000" b="0" dirty="0"/>
        </a:p>
      </dgm:t>
    </dgm:pt>
    <dgm:pt modelId="{75E89A5A-798A-4EA1-8DCF-4D920F8E8130}" type="parTrans" cxnId="{FA166512-ED3F-4D16-9BE7-3B5229478F84}">
      <dgm:prSet custT="1"/>
      <dgm:spPr/>
      <dgm:t>
        <a:bodyPr/>
        <a:lstStyle/>
        <a:p>
          <a:endParaRPr lang="zh-CN" altLang="en-US" sz="2000" b="0"/>
        </a:p>
      </dgm:t>
    </dgm:pt>
    <dgm:pt modelId="{72AD5CBA-D391-401E-A9BE-5E7714831414}" type="sibTrans" cxnId="{FA166512-ED3F-4D16-9BE7-3B5229478F84}">
      <dgm:prSet/>
      <dgm:spPr/>
      <dgm:t>
        <a:bodyPr/>
        <a:lstStyle/>
        <a:p>
          <a:endParaRPr lang="zh-CN" altLang="en-US"/>
        </a:p>
      </dgm:t>
    </dgm:pt>
    <dgm:pt modelId="{7EA710B4-43B7-464B-93BA-C14F910C9835}">
      <dgm:prSet phldrT="[文本]" custT="1"/>
      <dgm:spPr/>
      <dgm:t>
        <a:bodyPr/>
        <a:lstStyle/>
        <a:p>
          <a:r>
            <a:rPr lang="en-US" altLang="zh-CN" sz="2000" b="0" dirty="0">
              <a:latin typeface="微软雅黑" panose="020B0503020204020204" pitchFamily="34" charset="-122"/>
              <a:ea typeface="微软雅黑" panose="020B0503020204020204" pitchFamily="34" charset="-122"/>
              <a:cs typeface="微软雅黑" panose="020B0503020204020204" pitchFamily="34" charset="-122"/>
            </a:rPr>
            <a:t>Travel by Bus/motor Coach</a:t>
          </a:r>
          <a:endParaRPr lang="zh-CN" altLang="en-US" sz="2000" b="0" dirty="0"/>
        </a:p>
      </dgm:t>
    </dgm:pt>
    <dgm:pt modelId="{A22C8902-9652-4C7C-949A-E160780E27EE}" type="parTrans" cxnId="{0380A0FC-2367-4791-AC41-1E2564C4947D}">
      <dgm:prSet custT="1"/>
      <dgm:spPr/>
      <dgm:t>
        <a:bodyPr/>
        <a:lstStyle/>
        <a:p>
          <a:endParaRPr lang="zh-CN" altLang="en-US" sz="2000" b="0"/>
        </a:p>
      </dgm:t>
    </dgm:pt>
    <dgm:pt modelId="{4A943AB7-1553-4391-859B-254104822C94}" type="sibTrans" cxnId="{0380A0FC-2367-4791-AC41-1E2564C4947D}">
      <dgm:prSet/>
      <dgm:spPr/>
      <dgm:t>
        <a:bodyPr/>
        <a:lstStyle/>
        <a:p>
          <a:endParaRPr lang="zh-CN" altLang="en-US"/>
        </a:p>
      </dgm:t>
    </dgm:pt>
    <dgm:pt modelId="{D85171D9-57A1-4FAA-B2C5-199FFE7A5850}" type="pres">
      <dgm:prSet presAssocID="{BBD1F91E-1DFD-4C96-9121-593A7C646303}" presName="diagram" presStyleCnt="0">
        <dgm:presLayoutVars>
          <dgm:chPref val="1"/>
          <dgm:dir/>
          <dgm:animOne val="branch"/>
          <dgm:animLvl val="lvl"/>
          <dgm:resizeHandles val="exact"/>
        </dgm:presLayoutVars>
      </dgm:prSet>
      <dgm:spPr/>
    </dgm:pt>
    <dgm:pt modelId="{E2E0E3AA-8BE8-473E-9C88-9D20B8DCC9B0}" type="pres">
      <dgm:prSet presAssocID="{392770C1-9F44-46FA-82B8-3AADE093D470}" presName="root1" presStyleCnt="0"/>
      <dgm:spPr/>
    </dgm:pt>
    <dgm:pt modelId="{8295B05C-F2D3-4780-8DDE-B4F6494C8777}" type="pres">
      <dgm:prSet presAssocID="{392770C1-9F44-46FA-82B8-3AADE093D470}" presName="LevelOneTextNode" presStyleLbl="node0" presStyleIdx="0" presStyleCnt="1" custScaleX="578797" custScaleY="245766">
        <dgm:presLayoutVars>
          <dgm:chPref val="3"/>
        </dgm:presLayoutVars>
      </dgm:prSet>
      <dgm:spPr/>
    </dgm:pt>
    <dgm:pt modelId="{097D137F-95D9-44B9-963A-8EC247BC439A}" type="pres">
      <dgm:prSet presAssocID="{392770C1-9F44-46FA-82B8-3AADE093D470}" presName="level2hierChild" presStyleCnt="0"/>
      <dgm:spPr/>
    </dgm:pt>
    <dgm:pt modelId="{A45E751F-CFA4-40D4-A184-40D6E9E80E8A}" type="pres">
      <dgm:prSet presAssocID="{C2EEE70F-931F-45AA-9DCE-19C50A32F925}" presName="conn2-1" presStyleLbl="parChTrans1D2" presStyleIdx="0" presStyleCnt="5" custScaleX="2000000" custScaleY="245762"/>
      <dgm:spPr/>
    </dgm:pt>
    <dgm:pt modelId="{8550649C-1037-43D9-A78F-7478DEBB489F}" type="pres">
      <dgm:prSet presAssocID="{C2EEE70F-931F-45AA-9DCE-19C50A32F925}" presName="connTx" presStyleLbl="parChTrans1D2" presStyleIdx="0" presStyleCnt="5"/>
      <dgm:spPr/>
    </dgm:pt>
    <dgm:pt modelId="{ECD538A4-4FD6-4B06-ABCA-D1FDC9FEF90E}" type="pres">
      <dgm:prSet presAssocID="{1AEC823E-5F75-44C4-AF34-508DF4F9BA14}" presName="root2" presStyleCnt="0"/>
      <dgm:spPr/>
    </dgm:pt>
    <dgm:pt modelId="{FF7EB4C2-DF62-4A28-9204-1C30E6030BA8}" type="pres">
      <dgm:prSet presAssocID="{1AEC823E-5F75-44C4-AF34-508DF4F9BA14}" presName="LevelTwoTextNode" presStyleLbl="node2" presStyleIdx="0" presStyleCnt="5" custScaleX="578797" custScaleY="210010">
        <dgm:presLayoutVars>
          <dgm:chPref val="3"/>
        </dgm:presLayoutVars>
      </dgm:prSet>
      <dgm:spPr/>
    </dgm:pt>
    <dgm:pt modelId="{E77C3D80-D530-444A-8288-0624AF2F63CE}" type="pres">
      <dgm:prSet presAssocID="{1AEC823E-5F75-44C4-AF34-508DF4F9BA14}" presName="level3hierChild" presStyleCnt="0"/>
      <dgm:spPr/>
    </dgm:pt>
    <dgm:pt modelId="{9D3D563A-9243-4BB3-BF66-63BBA98C234F}" type="pres">
      <dgm:prSet presAssocID="{560D7303-6B24-4C56-A156-61A889CC1718}" presName="conn2-1" presStyleLbl="parChTrans1D2" presStyleIdx="1" presStyleCnt="5" custScaleX="2000000" custScaleY="245762"/>
      <dgm:spPr/>
    </dgm:pt>
    <dgm:pt modelId="{A626A994-4C1E-4769-821F-2D8503E26713}" type="pres">
      <dgm:prSet presAssocID="{560D7303-6B24-4C56-A156-61A889CC1718}" presName="connTx" presStyleLbl="parChTrans1D2" presStyleIdx="1" presStyleCnt="5"/>
      <dgm:spPr/>
    </dgm:pt>
    <dgm:pt modelId="{5B56C090-4D1C-408C-BD9D-A7AEA4019A1E}" type="pres">
      <dgm:prSet presAssocID="{A5D52D71-8A61-4E15-99EB-88C00A9B501B}" presName="root2" presStyleCnt="0"/>
      <dgm:spPr/>
    </dgm:pt>
    <dgm:pt modelId="{AD72E15C-2A88-49EA-BC40-5C1CEB9CFCD1}" type="pres">
      <dgm:prSet presAssocID="{A5D52D71-8A61-4E15-99EB-88C00A9B501B}" presName="LevelTwoTextNode" presStyleLbl="node2" presStyleIdx="1" presStyleCnt="5" custScaleX="578797" custScaleY="210010">
        <dgm:presLayoutVars>
          <dgm:chPref val="3"/>
        </dgm:presLayoutVars>
      </dgm:prSet>
      <dgm:spPr/>
    </dgm:pt>
    <dgm:pt modelId="{CBDDC4FA-D221-43A2-A40A-8E8B69245AFB}" type="pres">
      <dgm:prSet presAssocID="{A5D52D71-8A61-4E15-99EB-88C00A9B501B}" presName="level3hierChild" presStyleCnt="0"/>
      <dgm:spPr/>
    </dgm:pt>
    <dgm:pt modelId="{00FA1BED-9B69-4A36-B712-0B4E4E534938}" type="pres">
      <dgm:prSet presAssocID="{75547D09-E727-436B-9BDE-2B2F0C3BDC89}" presName="conn2-1" presStyleLbl="parChTrans1D2" presStyleIdx="2" presStyleCnt="5" custScaleX="2000000" custScaleY="245762"/>
      <dgm:spPr/>
    </dgm:pt>
    <dgm:pt modelId="{AE8D44D1-4A79-4332-9D95-DA26310A45A0}" type="pres">
      <dgm:prSet presAssocID="{75547D09-E727-436B-9BDE-2B2F0C3BDC89}" presName="connTx" presStyleLbl="parChTrans1D2" presStyleIdx="2" presStyleCnt="5"/>
      <dgm:spPr/>
    </dgm:pt>
    <dgm:pt modelId="{4DCF3217-25F7-4DCB-89C0-8BC3EF8F4658}" type="pres">
      <dgm:prSet presAssocID="{7D95E799-4818-4F7D-8F53-D304513C7B61}" presName="root2" presStyleCnt="0"/>
      <dgm:spPr/>
    </dgm:pt>
    <dgm:pt modelId="{85F0DC75-6AF2-4F67-B929-0CEF6A5FE9C2}" type="pres">
      <dgm:prSet presAssocID="{7D95E799-4818-4F7D-8F53-D304513C7B61}" presName="LevelTwoTextNode" presStyleLbl="node2" presStyleIdx="2" presStyleCnt="5" custScaleX="578797" custScaleY="210010">
        <dgm:presLayoutVars>
          <dgm:chPref val="3"/>
        </dgm:presLayoutVars>
      </dgm:prSet>
      <dgm:spPr/>
    </dgm:pt>
    <dgm:pt modelId="{6B46DD98-8D23-4013-9BD3-A77C4134C00F}" type="pres">
      <dgm:prSet presAssocID="{7D95E799-4818-4F7D-8F53-D304513C7B61}" presName="level3hierChild" presStyleCnt="0"/>
      <dgm:spPr/>
    </dgm:pt>
    <dgm:pt modelId="{CCAB4689-74EA-4C59-96C0-1CEF969D4CBB}" type="pres">
      <dgm:prSet presAssocID="{75E89A5A-798A-4EA1-8DCF-4D920F8E8130}" presName="conn2-1" presStyleLbl="parChTrans1D2" presStyleIdx="3" presStyleCnt="5" custScaleX="2000000" custScaleY="245762"/>
      <dgm:spPr/>
    </dgm:pt>
    <dgm:pt modelId="{F22C266A-3108-43AB-BFE7-4EB56C8227DE}" type="pres">
      <dgm:prSet presAssocID="{75E89A5A-798A-4EA1-8DCF-4D920F8E8130}" presName="connTx" presStyleLbl="parChTrans1D2" presStyleIdx="3" presStyleCnt="5"/>
      <dgm:spPr/>
    </dgm:pt>
    <dgm:pt modelId="{5B6CB426-D1AE-43F1-B009-500D3C96D915}" type="pres">
      <dgm:prSet presAssocID="{B38A40BC-C503-4159-9139-2438D67F8BBB}" presName="root2" presStyleCnt="0"/>
      <dgm:spPr/>
    </dgm:pt>
    <dgm:pt modelId="{B95C322B-D252-448A-8135-A3D94CC1EF3C}" type="pres">
      <dgm:prSet presAssocID="{B38A40BC-C503-4159-9139-2438D67F8BBB}" presName="LevelTwoTextNode" presStyleLbl="node2" presStyleIdx="3" presStyleCnt="5" custScaleX="578797" custScaleY="210010">
        <dgm:presLayoutVars>
          <dgm:chPref val="3"/>
        </dgm:presLayoutVars>
      </dgm:prSet>
      <dgm:spPr/>
    </dgm:pt>
    <dgm:pt modelId="{3FF791E7-3D0E-465E-9962-CBB5B1D61C53}" type="pres">
      <dgm:prSet presAssocID="{B38A40BC-C503-4159-9139-2438D67F8BBB}" presName="level3hierChild" presStyleCnt="0"/>
      <dgm:spPr/>
    </dgm:pt>
    <dgm:pt modelId="{D0533BE9-F4A7-49F6-B047-9BEF4622B042}" type="pres">
      <dgm:prSet presAssocID="{A22C8902-9652-4C7C-949A-E160780E27EE}" presName="conn2-1" presStyleLbl="parChTrans1D2" presStyleIdx="4" presStyleCnt="5" custScaleX="2000000" custScaleY="245762"/>
      <dgm:spPr/>
    </dgm:pt>
    <dgm:pt modelId="{ED81A324-F1D9-4E1E-9765-1B0200FC88D3}" type="pres">
      <dgm:prSet presAssocID="{A22C8902-9652-4C7C-949A-E160780E27EE}" presName="connTx" presStyleLbl="parChTrans1D2" presStyleIdx="4" presStyleCnt="5"/>
      <dgm:spPr/>
    </dgm:pt>
    <dgm:pt modelId="{E66F43C0-7E9E-430A-859C-572F8292D008}" type="pres">
      <dgm:prSet presAssocID="{7EA710B4-43B7-464B-93BA-C14F910C9835}" presName="root2" presStyleCnt="0"/>
      <dgm:spPr/>
    </dgm:pt>
    <dgm:pt modelId="{9012DD3A-B247-4AEC-8361-F5C29BD6F77D}" type="pres">
      <dgm:prSet presAssocID="{7EA710B4-43B7-464B-93BA-C14F910C9835}" presName="LevelTwoTextNode" presStyleLbl="node2" presStyleIdx="4" presStyleCnt="5" custScaleX="578797" custScaleY="210010">
        <dgm:presLayoutVars>
          <dgm:chPref val="3"/>
        </dgm:presLayoutVars>
      </dgm:prSet>
      <dgm:spPr/>
    </dgm:pt>
    <dgm:pt modelId="{4AEC34BA-5F20-4D04-B97B-CFCB56F5B409}" type="pres">
      <dgm:prSet presAssocID="{7EA710B4-43B7-464B-93BA-C14F910C9835}" presName="level3hierChild" presStyleCnt="0"/>
      <dgm:spPr/>
    </dgm:pt>
  </dgm:ptLst>
  <dgm:cxnLst>
    <dgm:cxn modelId="{9AB9DE0F-DEB2-44ED-9EBB-AE806038EFFB}" type="presOf" srcId="{A22C8902-9652-4C7C-949A-E160780E27EE}" destId="{D0533BE9-F4A7-49F6-B047-9BEF4622B042}" srcOrd="0" destOrd="0" presId="urn:microsoft.com/office/officeart/2005/8/layout/hierarchy2"/>
    <dgm:cxn modelId="{67680B11-15A8-4B94-9FCC-F2AF49258225}" type="presOf" srcId="{75E89A5A-798A-4EA1-8DCF-4D920F8E8130}" destId="{F22C266A-3108-43AB-BFE7-4EB56C8227DE}" srcOrd="1" destOrd="0" presId="urn:microsoft.com/office/officeart/2005/8/layout/hierarchy2"/>
    <dgm:cxn modelId="{FA166512-ED3F-4D16-9BE7-3B5229478F84}" srcId="{392770C1-9F44-46FA-82B8-3AADE093D470}" destId="{B38A40BC-C503-4159-9139-2438D67F8BBB}" srcOrd="3" destOrd="0" parTransId="{75E89A5A-798A-4EA1-8DCF-4D920F8E8130}" sibTransId="{72AD5CBA-D391-401E-A9BE-5E7714831414}"/>
    <dgm:cxn modelId="{85B26816-260C-4179-9B89-995EEE6A5418}" type="presOf" srcId="{C2EEE70F-931F-45AA-9DCE-19C50A32F925}" destId="{8550649C-1037-43D9-A78F-7478DEBB489F}" srcOrd="1" destOrd="0" presId="urn:microsoft.com/office/officeart/2005/8/layout/hierarchy2"/>
    <dgm:cxn modelId="{7A11E424-43EF-4C11-A6BE-67FD83D8216D}" type="presOf" srcId="{75547D09-E727-436B-9BDE-2B2F0C3BDC89}" destId="{00FA1BED-9B69-4A36-B712-0B4E4E534938}" srcOrd="0" destOrd="0" presId="urn:microsoft.com/office/officeart/2005/8/layout/hierarchy2"/>
    <dgm:cxn modelId="{8C587130-FFD5-4222-8C59-B44442C9C363}" srcId="{392770C1-9F44-46FA-82B8-3AADE093D470}" destId="{1AEC823E-5F75-44C4-AF34-508DF4F9BA14}" srcOrd="0" destOrd="0" parTransId="{C2EEE70F-931F-45AA-9DCE-19C50A32F925}" sibTransId="{85B1710A-C715-4F14-859B-4E86F4DA67D3}"/>
    <dgm:cxn modelId="{17B4A566-B130-4278-9D7E-53CA4B87426C}" type="presOf" srcId="{B38A40BC-C503-4159-9139-2438D67F8BBB}" destId="{B95C322B-D252-448A-8135-A3D94CC1EF3C}" srcOrd="0" destOrd="0" presId="urn:microsoft.com/office/officeart/2005/8/layout/hierarchy2"/>
    <dgm:cxn modelId="{D42C5D6A-8C2D-4C5D-B639-A8BAE436317A}" type="presOf" srcId="{A22C8902-9652-4C7C-949A-E160780E27EE}" destId="{ED81A324-F1D9-4E1E-9765-1B0200FC88D3}" srcOrd="1" destOrd="0" presId="urn:microsoft.com/office/officeart/2005/8/layout/hierarchy2"/>
    <dgm:cxn modelId="{23251B6C-AA1C-4168-AF07-31B3E64CA753}" type="presOf" srcId="{C2EEE70F-931F-45AA-9DCE-19C50A32F925}" destId="{A45E751F-CFA4-40D4-A184-40D6E9E80E8A}" srcOrd="0" destOrd="0" presId="urn:microsoft.com/office/officeart/2005/8/layout/hierarchy2"/>
    <dgm:cxn modelId="{88A7B34C-4BF4-47D1-87AA-FAA243251840}" srcId="{BBD1F91E-1DFD-4C96-9121-593A7C646303}" destId="{392770C1-9F44-46FA-82B8-3AADE093D470}" srcOrd="0" destOrd="0" parTransId="{29F46080-0DCA-4194-8F1A-49C3716FD092}" sibTransId="{8B5858B8-5D48-47F1-A562-66E9864D3C0D}"/>
    <dgm:cxn modelId="{A3EAA76D-2309-46A0-BE9D-20C44192D51C}" type="presOf" srcId="{7EA710B4-43B7-464B-93BA-C14F910C9835}" destId="{9012DD3A-B247-4AEC-8361-F5C29BD6F77D}" srcOrd="0" destOrd="0" presId="urn:microsoft.com/office/officeart/2005/8/layout/hierarchy2"/>
    <dgm:cxn modelId="{A6E40F51-54E3-49D0-BEDE-664B0835A781}" type="presOf" srcId="{1AEC823E-5F75-44C4-AF34-508DF4F9BA14}" destId="{FF7EB4C2-DF62-4A28-9204-1C30E6030BA8}" srcOrd="0" destOrd="0" presId="urn:microsoft.com/office/officeart/2005/8/layout/hierarchy2"/>
    <dgm:cxn modelId="{AB6AC873-17B3-4AC0-B0FA-E2F4DF81D950}" srcId="{392770C1-9F44-46FA-82B8-3AADE093D470}" destId="{A5D52D71-8A61-4E15-99EB-88C00A9B501B}" srcOrd="1" destOrd="0" parTransId="{560D7303-6B24-4C56-A156-61A889CC1718}" sibTransId="{2DB12F84-EB80-414F-BEE0-586050DEA14A}"/>
    <dgm:cxn modelId="{25A0B277-1907-4CE4-88E2-1FFEE09BF481}" srcId="{392770C1-9F44-46FA-82B8-3AADE093D470}" destId="{7D95E799-4818-4F7D-8F53-D304513C7B61}" srcOrd="2" destOrd="0" parTransId="{75547D09-E727-436B-9BDE-2B2F0C3BDC89}" sibTransId="{9C835660-30DF-4C71-8C0E-B579FE861DBB}"/>
    <dgm:cxn modelId="{FE060789-8200-4358-9196-E28657A12B9B}" type="presOf" srcId="{560D7303-6B24-4C56-A156-61A889CC1718}" destId="{9D3D563A-9243-4BB3-BF66-63BBA98C234F}" srcOrd="0" destOrd="0" presId="urn:microsoft.com/office/officeart/2005/8/layout/hierarchy2"/>
    <dgm:cxn modelId="{C6A8659A-B036-4158-9D13-7104A8A09493}" type="presOf" srcId="{7D95E799-4818-4F7D-8F53-D304513C7B61}" destId="{85F0DC75-6AF2-4F67-B929-0CEF6A5FE9C2}" srcOrd="0" destOrd="0" presId="urn:microsoft.com/office/officeart/2005/8/layout/hierarchy2"/>
    <dgm:cxn modelId="{7A020DBA-8E7C-47E5-B2EB-87F13582BE86}" type="presOf" srcId="{75547D09-E727-436B-9BDE-2B2F0C3BDC89}" destId="{AE8D44D1-4A79-4332-9D95-DA26310A45A0}" srcOrd="1" destOrd="0" presId="urn:microsoft.com/office/officeart/2005/8/layout/hierarchy2"/>
    <dgm:cxn modelId="{C15858D7-EE38-4AAA-B877-1755F54BEC07}" type="presOf" srcId="{A5D52D71-8A61-4E15-99EB-88C00A9B501B}" destId="{AD72E15C-2A88-49EA-BC40-5C1CEB9CFCD1}" srcOrd="0" destOrd="0" presId="urn:microsoft.com/office/officeart/2005/8/layout/hierarchy2"/>
    <dgm:cxn modelId="{46D05AE8-DC48-4B52-B0DC-15576505BB90}" type="presOf" srcId="{560D7303-6B24-4C56-A156-61A889CC1718}" destId="{A626A994-4C1E-4769-821F-2D8503E26713}" srcOrd="1" destOrd="0" presId="urn:microsoft.com/office/officeart/2005/8/layout/hierarchy2"/>
    <dgm:cxn modelId="{751317EB-465B-40A6-A0B1-F719106A2A4A}" type="presOf" srcId="{BBD1F91E-1DFD-4C96-9121-593A7C646303}" destId="{D85171D9-57A1-4FAA-B2C5-199FFE7A5850}" srcOrd="0" destOrd="0" presId="urn:microsoft.com/office/officeart/2005/8/layout/hierarchy2"/>
    <dgm:cxn modelId="{1849C8F3-D629-4D20-A08E-1AA57C69CB3F}" type="presOf" srcId="{75E89A5A-798A-4EA1-8DCF-4D920F8E8130}" destId="{CCAB4689-74EA-4C59-96C0-1CEF969D4CBB}" srcOrd="0" destOrd="0" presId="urn:microsoft.com/office/officeart/2005/8/layout/hierarchy2"/>
    <dgm:cxn modelId="{0380A0FC-2367-4791-AC41-1E2564C4947D}" srcId="{392770C1-9F44-46FA-82B8-3AADE093D470}" destId="{7EA710B4-43B7-464B-93BA-C14F910C9835}" srcOrd="4" destOrd="0" parTransId="{A22C8902-9652-4C7C-949A-E160780E27EE}" sibTransId="{4A943AB7-1553-4391-859B-254104822C94}"/>
    <dgm:cxn modelId="{5BF9B5FF-DAC6-4B4B-9734-4B5F560E5C77}" type="presOf" srcId="{392770C1-9F44-46FA-82B8-3AADE093D470}" destId="{8295B05C-F2D3-4780-8DDE-B4F6494C8777}" srcOrd="0" destOrd="0" presId="urn:microsoft.com/office/officeart/2005/8/layout/hierarchy2"/>
    <dgm:cxn modelId="{287E0B7F-8785-4FEB-9853-B939B33C5510}" type="presParOf" srcId="{D85171D9-57A1-4FAA-B2C5-199FFE7A5850}" destId="{E2E0E3AA-8BE8-473E-9C88-9D20B8DCC9B0}" srcOrd="0" destOrd="0" presId="urn:microsoft.com/office/officeart/2005/8/layout/hierarchy2"/>
    <dgm:cxn modelId="{04065A6A-A0D7-4018-928C-ECB9F7005FA0}" type="presParOf" srcId="{E2E0E3AA-8BE8-473E-9C88-9D20B8DCC9B0}" destId="{8295B05C-F2D3-4780-8DDE-B4F6494C8777}" srcOrd="0" destOrd="0" presId="urn:microsoft.com/office/officeart/2005/8/layout/hierarchy2"/>
    <dgm:cxn modelId="{4E952936-466A-4919-AF9F-17327F77130D}" type="presParOf" srcId="{E2E0E3AA-8BE8-473E-9C88-9D20B8DCC9B0}" destId="{097D137F-95D9-44B9-963A-8EC247BC439A}" srcOrd="1" destOrd="0" presId="urn:microsoft.com/office/officeart/2005/8/layout/hierarchy2"/>
    <dgm:cxn modelId="{893AEE2D-AC4F-46E4-94B5-8D40A071ECFE}" type="presParOf" srcId="{097D137F-95D9-44B9-963A-8EC247BC439A}" destId="{A45E751F-CFA4-40D4-A184-40D6E9E80E8A}" srcOrd="0" destOrd="0" presId="urn:microsoft.com/office/officeart/2005/8/layout/hierarchy2"/>
    <dgm:cxn modelId="{5566DCDE-157E-4606-986D-930BCC79656F}" type="presParOf" srcId="{A45E751F-CFA4-40D4-A184-40D6E9E80E8A}" destId="{8550649C-1037-43D9-A78F-7478DEBB489F}" srcOrd="0" destOrd="0" presId="urn:microsoft.com/office/officeart/2005/8/layout/hierarchy2"/>
    <dgm:cxn modelId="{ABEE3988-6C1F-41FC-A765-5ADCC78542AC}" type="presParOf" srcId="{097D137F-95D9-44B9-963A-8EC247BC439A}" destId="{ECD538A4-4FD6-4B06-ABCA-D1FDC9FEF90E}" srcOrd="1" destOrd="0" presId="urn:microsoft.com/office/officeart/2005/8/layout/hierarchy2"/>
    <dgm:cxn modelId="{A4C964FC-2FDF-47B8-A150-C99156474139}" type="presParOf" srcId="{ECD538A4-4FD6-4B06-ABCA-D1FDC9FEF90E}" destId="{FF7EB4C2-DF62-4A28-9204-1C30E6030BA8}" srcOrd="0" destOrd="0" presId="urn:microsoft.com/office/officeart/2005/8/layout/hierarchy2"/>
    <dgm:cxn modelId="{4D107C95-DA56-497A-A9EE-A722130CB39E}" type="presParOf" srcId="{ECD538A4-4FD6-4B06-ABCA-D1FDC9FEF90E}" destId="{E77C3D80-D530-444A-8288-0624AF2F63CE}" srcOrd="1" destOrd="0" presId="urn:microsoft.com/office/officeart/2005/8/layout/hierarchy2"/>
    <dgm:cxn modelId="{E9E486A3-026B-48C8-B686-4D1DE0483232}" type="presParOf" srcId="{097D137F-95D9-44B9-963A-8EC247BC439A}" destId="{9D3D563A-9243-4BB3-BF66-63BBA98C234F}" srcOrd="2" destOrd="0" presId="urn:microsoft.com/office/officeart/2005/8/layout/hierarchy2"/>
    <dgm:cxn modelId="{BD76419F-6749-4192-9C80-4E1214987E6B}" type="presParOf" srcId="{9D3D563A-9243-4BB3-BF66-63BBA98C234F}" destId="{A626A994-4C1E-4769-821F-2D8503E26713}" srcOrd="0" destOrd="0" presId="urn:microsoft.com/office/officeart/2005/8/layout/hierarchy2"/>
    <dgm:cxn modelId="{C76FE8A6-C0E5-4EE8-B49D-B9CFF74653D8}" type="presParOf" srcId="{097D137F-95D9-44B9-963A-8EC247BC439A}" destId="{5B56C090-4D1C-408C-BD9D-A7AEA4019A1E}" srcOrd="3" destOrd="0" presId="urn:microsoft.com/office/officeart/2005/8/layout/hierarchy2"/>
    <dgm:cxn modelId="{DF258D81-CF67-48D8-AC01-9FA69AE072CA}" type="presParOf" srcId="{5B56C090-4D1C-408C-BD9D-A7AEA4019A1E}" destId="{AD72E15C-2A88-49EA-BC40-5C1CEB9CFCD1}" srcOrd="0" destOrd="0" presId="urn:microsoft.com/office/officeart/2005/8/layout/hierarchy2"/>
    <dgm:cxn modelId="{908E4D61-24CB-47EA-B1FF-2660B301805E}" type="presParOf" srcId="{5B56C090-4D1C-408C-BD9D-A7AEA4019A1E}" destId="{CBDDC4FA-D221-43A2-A40A-8E8B69245AFB}" srcOrd="1" destOrd="0" presId="urn:microsoft.com/office/officeart/2005/8/layout/hierarchy2"/>
    <dgm:cxn modelId="{97A34EDF-87CF-4BA8-AECB-9892100048B2}" type="presParOf" srcId="{097D137F-95D9-44B9-963A-8EC247BC439A}" destId="{00FA1BED-9B69-4A36-B712-0B4E4E534938}" srcOrd="4" destOrd="0" presId="urn:microsoft.com/office/officeart/2005/8/layout/hierarchy2"/>
    <dgm:cxn modelId="{81BFFE33-DA88-4EA3-87E6-061BD00CBEA7}" type="presParOf" srcId="{00FA1BED-9B69-4A36-B712-0B4E4E534938}" destId="{AE8D44D1-4A79-4332-9D95-DA26310A45A0}" srcOrd="0" destOrd="0" presId="urn:microsoft.com/office/officeart/2005/8/layout/hierarchy2"/>
    <dgm:cxn modelId="{636069C4-92D1-48E3-AF98-F314C580BB64}" type="presParOf" srcId="{097D137F-95D9-44B9-963A-8EC247BC439A}" destId="{4DCF3217-25F7-4DCB-89C0-8BC3EF8F4658}" srcOrd="5" destOrd="0" presId="urn:microsoft.com/office/officeart/2005/8/layout/hierarchy2"/>
    <dgm:cxn modelId="{A5A025B7-5378-4F07-9299-D6B796C98590}" type="presParOf" srcId="{4DCF3217-25F7-4DCB-89C0-8BC3EF8F4658}" destId="{85F0DC75-6AF2-4F67-B929-0CEF6A5FE9C2}" srcOrd="0" destOrd="0" presId="urn:microsoft.com/office/officeart/2005/8/layout/hierarchy2"/>
    <dgm:cxn modelId="{89F1B3E8-F70F-4800-9322-95B8B0E94BC8}" type="presParOf" srcId="{4DCF3217-25F7-4DCB-89C0-8BC3EF8F4658}" destId="{6B46DD98-8D23-4013-9BD3-A77C4134C00F}" srcOrd="1" destOrd="0" presId="urn:microsoft.com/office/officeart/2005/8/layout/hierarchy2"/>
    <dgm:cxn modelId="{3707F73E-C8B5-45E5-B940-EE933ACB6B44}" type="presParOf" srcId="{097D137F-95D9-44B9-963A-8EC247BC439A}" destId="{CCAB4689-74EA-4C59-96C0-1CEF969D4CBB}" srcOrd="6" destOrd="0" presId="urn:microsoft.com/office/officeart/2005/8/layout/hierarchy2"/>
    <dgm:cxn modelId="{143A415C-5EBE-4F45-AC1A-0C3C717C15E6}" type="presParOf" srcId="{CCAB4689-74EA-4C59-96C0-1CEF969D4CBB}" destId="{F22C266A-3108-43AB-BFE7-4EB56C8227DE}" srcOrd="0" destOrd="0" presId="urn:microsoft.com/office/officeart/2005/8/layout/hierarchy2"/>
    <dgm:cxn modelId="{48AEAD01-ABE9-4C23-99B3-8F5A1D6A2EF4}" type="presParOf" srcId="{097D137F-95D9-44B9-963A-8EC247BC439A}" destId="{5B6CB426-D1AE-43F1-B009-500D3C96D915}" srcOrd="7" destOrd="0" presId="urn:microsoft.com/office/officeart/2005/8/layout/hierarchy2"/>
    <dgm:cxn modelId="{577C7FE8-7FA6-4C41-8A68-297EF3A42DA0}" type="presParOf" srcId="{5B6CB426-D1AE-43F1-B009-500D3C96D915}" destId="{B95C322B-D252-448A-8135-A3D94CC1EF3C}" srcOrd="0" destOrd="0" presId="urn:microsoft.com/office/officeart/2005/8/layout/hierarchy2"/>
    <dgm:cxn modelId="{E853A519-78EA-43A8-91F6-9375A5A260CA}" type="presParOf" srcId="{5B6CB426-D1AE-43F1-B009-500D3C96D915}" destId="{3FF791E7-3D0E-465E-9962-CBB5B1D61C53}" srcOrd="1" destOrd="0" presId="urn:microsoft.com/office/officeart/2005/8/layout/hierarchy2"/>
    <dgm:cxn modelId="{6B24E596-4934-48D2-9941-40DBE9E09BC4}" type="presParOf" srcId="{097D137F-95D9-44B9-963A-8EC247BC439A}" destId="{D0533BE9-F4A7-49F6-B047-9BEF4622B042}" srcOrd="8" destOrd="0" presId="urn:microsoft.com/office/officeart/2005/8/layout/hierarchy2"/>
    <dgm:cxn modelId="{5B0A7249-0069-482E-BB55-78E1BB427D08}" type="presParOf" srcId="{D0533BE9-F4A7-49F6-B047-9BEF4622B042}" destId="{ED81A324-F1D9-4E1E-9765-1B0200FC88D3}" srcOrd="0" destOrd="0" presId="urn:microsoft.com/office/officeart/2005/8/layout/hierarchy2"/>
    <dgm:cxn modelId="{3F764495-BC56-4680-8FFB-9F7C70C31BEF}" type="presParOf" srcId="{097D137F-95D9-44B9-963A-8EC247BC439A}" destId="{E66F43C0-7E9E-430A-859C-572F8292D008}" srcOrd="9" destOrd="0" presId="urn:microsoft.com/office/officeart/2005/8/layout/hierarchy2"/>
    <dgm:cxn modelId="{14D2149D-3B8C-4259-800C-B0ADC24EA686}" type="presParOf" srcId="{E66F43C0-7E9E-430A-859C-572F8292D008}" destId="{9012DD3A-B247-4AEC-8361-F5C29BD6F77D}" srcOrd="0" destOrd="0" presId="urn:microsoft.com/office/officeart/2005/8/layout/hierarchy2"/>
    <dgm:cxn modelId="{201CF1D7-6D2C-4BEE-BADF-3113121ED06A}" type="presParOf" srcId="{E66F43C0-7E9E-430A-859C-572F8292D008}" destId="{4AEC34BA-5F20-4D04-B97B-CFCB56F5B40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D25C285-6EC4-4B87-8475-CC4A5ECC755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5B656FC4-0A99-4022-A87E-15EFADBC3B8B}">
      <dgm:prSet phldrT="[文本]" custT="1"/>
      <dgm:spPr/>
      <dgm:t>
        <a:bodyPr/>
        <a:lstStyle/>
        <a:p>
          <a:r>
            <a:rPr lang="zh-CN" altLang="en-US" sz="2000" dirty="0"/>
            <a:t>交通工具的选择</a:t>
          </a:r>
        </a:p>
      </dgm:t>
    </dgm:pt>
    <dgm:pt modelId="{0EB971DC-5FCF-4478-802A-4B43F499E640}" type="parTrans" cxnId="{650056FD-C250-4A58-811E-E2EB2507BFC4}">
      <dgm:prSet/>
      <dgm:spPr/>
      <dgm:t>
        <a:bodyPr/>
        <a:lstStyle/>
        <a:p>
          <a:endParaRPr lang="zh-CN" altLang="en-US" sz="2000"/>
        </a:p>
      </dgm:t>
    </dgm:pt>
    <dgm:pt modelId="{4E129A59-3358-453C-8349-2A7C364D9923}" type="sibTrans" cxnId="{650056FD-C250-4A58-811E-E2EB2507BFC4}">
      <dgm:prSet/>
      <dgm:spPr/>
      <dgm:t>
        <a:bodyPr/>
        <a:lstStyle/>
        <a:p>
          <a:endParaRPr lang="zh-CN" altLang="en-US" sz="2000"/>
        </a:p>
      </dgm:t>
    </dgm:pt>
    <dgm:pt modelId="{841BDEEA-59C9-4416-82EA-5F308E511080}">
      <dgm:prSet phldrT="[文本]" custT="1"/>
      <dgm:spPr/>
      <dgm:t>
        <a:bodyPr/>
        <a:lstStyle/>
        <a:p>
          <a:r>
            <a:rPr lang="zh-CN" altLang="en-US" sz="2000" dirty="0"/>
            <a:t>影响人们选择交通方式的因素</a:t>
          </a:r>
        </a:p>
      </dgm:t>
    </dgm:pt>
    <dgm:pt modelId="{5B205ACA-FA10-4F65-AAAD-2BC59A889B3A}" type="parTrans" cxnId="{75BC1FC8-970C-4CAF-92F2-CCE6AF97E4C7}">
      <dgm:prSet custT="1"/>
      <dgm:spPr/>
      <dgm:t>
        <a:bodyPr/>
        <a:lstStyle/>
        <a:p>
          <a:endParaRPr lang="zh-CN" altLang="en-US" sz="2000"/>
        </a:p>
      </dgm:t>
    </dgm:pt>
    <dgm:pt modelId="{A6323F14-8C51-44F8-BEBB-2585A9C638D4}" type="sibTrans" cxnId="{75BC1FC8-970C-4CAF-92F2-CCE6AF97E4C7}">
      <dgm:prSet/>
      <dgm:spPr/>
      <dgm:t>
        <a:bodyPr/>
        <a:lstStyle/>
        <a:p>
          <a:endParaRPr lang="zh-CN" altLang="en-US" sz="2000"/>
        </a:p>
      </dgm:t>
    </dgm:pt>
    <dgm:pt modelId="{04251961-D01B-4BBE-B0F9-57B40D5067B2}">
      <dgm:prSet phldrT="[文本]" custT="1"/>
      <dgm:spPr/>
      <dgm:t>
        <a:bodyPr/>
        <a:lstStyle/>
        <a:p>
          <a:r>
            <a:rPr lang="zh-CN" altLang="en-US" sz="2000" dirty="0"/>
            <a:t>火车旅行</a:t>
          </a:r>
        </a:p>
      </dgm:t>
    </dgm:pt>
    <dgm:pt modelId="{922B99F8-B157-4A8E-953C-DBBCA17F621E}" type="parTrans" cxnId="{99312264-9EA7-4946-837B-3EB0A548DB7A}">
      <dgm:prSet custT="1"/>
      <dgm:spPr/>
      <dgm:t>
        <a:bodyPr/>
        <a:lstStyle/>
        <a:p>
          <a:endParaRPr lang="zh-CN" altLang="en-US" sz="2000"/>
        </a:p>
      </dgm:t>
    </dgm:pt>
    <dgm:pt modelId="{EF499787-F3F9-4B7A-9CED-2DBAF67E2165}" type="sibTrans" cxnId="{99312264-9EA7-4946-837B-3EB0A548DB7A}">
      <dgm:prSet/>
      <dgm:spPr/>
      <dgm:t>
        <a:bodyPr/>
        <a:lstStyle/>
        <a:p>
          <a:endParaRPr lang="zh-CN" altLang="en-US" sz="2000"/>
        </a:p>
      </dgm:t>
    </dgm:pt>
    <dgm:pt modelId="{10CF9345-77D0-4465-B11F-607CA192B31F}">
      <dgm:prSet phldrT="[文本]" custT="1"/>
      <dgm:spPr/>
      <dgm:t>
        <a:bodyPr/>
        <a:lstStyle/>
        <a:p>
          <a:r>
            <a:rPr lang="zh-CN" altLang="en-US" sz="2000" dirty="0"/>
            <a:t>轮船旅行</a:t>
          </a:r>
        </a:p>
      </dgm:t>
    </dgm:pt>
    <dgm:pt modelId="{89DC6425-BA99-46FB-8932-DDF782E09088}" type="parTrans" cxnId="{808AF48D-4E7A-4083-AC97-2D01171AD39F}">
      <dgm:prSet custT="1"/>
      <dgm:spPr/>
      <dgm:t>
        <a:bodyPr/>
        <a:lstStyle/>
        <a:p>
          <a:endParaRPr lang="zh-CN" altLang="en-US" sz="2000"/>
        </a:p>
      </dgm:t>
    </dgm:pt>
    <dgm:pt modelId="{73932F9D-EBB8-4B42-A080-A117077473E9}" type="sibTrans" cxnId="{808AF48D-4E7A-4083-AC97-2D01171AD39F}">
      <dgm:prSet/>
      <dgm:spPr/>
      <dgm:t>
        <a:bodyPr/>
        <a:lstStyle/>
        <a:p>
          <a:endParaRPr lang="zh-CN" altLang="en-US" sz="2000"/>
        </a:p>
      </dgm:t>
    </dgm:pt>
    <dgm:pt modelId="{E469182C-2FBB-4670-BD7F-8C9769FA060A}">
      <dgm:prSet phldrT="[文本]" custT="1"/>
      <dgm:spPr/>
      <dgm:t>
        <a:bodyPr/>
        <a:lstStyle/>
        <a:p>
          <a:r>
            <a:rPr lang="zh-CN" altLang="en-US" sz="2000" dirty="0"/>
            <a:t>汽车旅行</a:t>
          </a:r>
        </a:p>
      </dgm:t>
    </dgm:pt>
    <dgm:pt modelId="{BECDE233-5F44-4C0A-B838-7A73A47449CC}" type="parTrans" cxnId="{8E06E9CA-EAFC-4479-AF92-331D97E6C490}">
      <dgm:prSet custT="1"/>
      <dgm:spPr/>
      <dgm:t>
        <a:bodyPr/>
        <a:lstStyle/>
        <a:p>
          <a:endParaRPr lang="zh-CN" altLang="en-US" sz="2000"/>
        </a:p>
      </dgm:t>
    </dgm:pt>
    <dgm:pt modelId="{8BAAFB4F-8FA8-4E89-A887-1601A0D31EA1}" type="sibTrans" cxnId="{8E06E9CA-EAFC-4479-AF92-331D97E6C490}">
      <dgm:prSet/>
      <dgm:spPr/>
      <dgm:t>
        <a:bodyPr/>
        <a:lstStyle/>
        <a:p>
          <a:endParaRPr lang="zh-CN" altLang="en-US" sz="2000"/>
        </a:p>
      </dgm:t>
    </dgm:pt>
    <dgm:pt modelId="{E7BCB531-0141-492A-BFC2-0D8C639DE6BB}">
      <dgm:prSet phldrT="[文本]" custT="1"/>
      <dgm:spPr/>
      <dgm:t>
        <a:bodyPr/>
        <a:lstStyle/>
        <a:p>
          <a:r>
            <a:rPr lang="zh-CN" altLang="en-US" sz="2000" dirty="0"/>
            <a:t>公共汽车旅行</a:t>
          </a:r>
        </a:p>
      </dgm:t>
    </dgm:pt>
    <dgm:pt modelId="{56FD1475-8C4B-4C7F-8293-1411B6CAACA6}" type="parTrans" cxnId="{859B9FF6-3669-4BF0-BD87-7665E45400E1}">
      <dgm:prSet custT="1"/>
      <dgm:spPr/>
      <dgm:t>
        <a:bodyPr/>
        <a:lstStyle/>
        <a:p>
          <a:endParaRPr lang="zh-CN" altLang="en-US" sz="2000"/>
        </a:p>
      </dgm:t>
    </dgm:pt>
    <dgm:pt modelId="{5B1096B9-235F-4F90-8556-B2F73436391D}" type="sibTrans" cxnId="{859B9FF6-3669-4BF0-BD87-7665E45400E1}">
      <dgm:prSet/>
      <dgm:spPr/>
      <dgm:t>
        <a:bodyPr/>
        <a:lstStyle/>
        <a:p>
          <a:endParaRPr lang="zh-CN" altLang="en-US" sz="2000"/>
        </a:p>
      </dgm:t>
    </dgm:pt>
    <dgm:pt modelId="{EA11B852-01DB-4B24-AF37-C86373226C05}">
      <dgm:prSet phldrT="[文本]" custT="1"/>
      <dgm:spPr/>
      <dgm:t>
        <a:bodyPr/>
        <a:lstStyle/>
        <a:p>
          <a:r>
            <a:rPr lang="zh-CN" altLang="en-US" sz="2000" dirty="0"/>
            <a:t>美国国家铁路客运公司</a:t>
          </a:r>
        </a:p>
      </dgm:t>
    </dgm:pt>
    <dgm:pt modelId="{675BFD14-79E1-4DAB-B286-9B11200744FC}" type="parTrans" cxnId="{37C56947-09ED-4FED-B781-5F8BA29D0206}">
      <dgm:prSet custT="1"/>
      <dgm:spPr/>
      <dgm:t>
        <a:bodyPr/>
        <a:lstStyle/>
        <a:p>
          <a:endParaRPr lang="zh-CN" altLang="en-US" sz="2000"/>
        </a:p>
      </dgm:t>
    </dgm:pt>
    <dgm:pt modelId="{82C66DAC-5C03-4983-BF6D-88F8C5C4C916}" type="sibTrans" cxnId="{37C56947-09ED-4FED-B781-5F8BA29D0206}">
      <dgm:prSet/>
      <dgm:spPr/>
      <dgm:t>
        <a:bodyPr/>
        <a:lstStyle/>
        <a:p>
          <a:endParaRPr lang="zh-CN" altLang="en-US" sz="2000"/>
        </a:p>
      </dgm:t>
    </dgm:pt>
    <dgm:pt modelId="{DC62B6EC-94AC-49AB-8765-4BAE915587AD}">
      <dgm:prSet phldrT="[文本]" custT="1"/>
      <dgm:spPr/>
      <dgm:t>
        <a:bodyPr/>
        <a:lstStyle/>
        <a:p>
          <a:r>
            <a:rPr lang="zh-CN" altLang="en-US" sz="2000" dirty="0"/>
            <a:t>乘火车旅行的优势和劣势</a:t>
          </a:r>
        </a:p>
      </dgm:t>
    </dgm:pt>
    <dgm:pt modelId="{6EF3F8D0-FFCD-4392-BC74-D67749BCCD34}" type="parTrans" cxnId="{4A372CF4-2AB1-45C0-B8F2-6A3718D34991}">
      <dgm:prSet custT="1"/>
      <dgm:spPr/>
      <dgm:t>
        <a:bodyPr/>
        <a:lstStyle/>
        <a:p>
          <a:endParaRPr lang="zh-CN" altLang="en-US" sz="2000"/>
        </a:p>
      </dgm:t>
    </dgm:pt>
    <dgm:pt modelId="{CCDCAE7E-4F72-4BF3-8D4E-D17D708FB103}" type="sibTrans" cxnId="{4A372CF4-2AB1-45C0-B8F2-6A3718D34991}">
      <dgm:prSet/>
      <dgm:spPr/>
      <dgm:t>
        <a:bodyPr/>
        <a:lstStyle/>
        <a:p>
          <a:endParaRPr lang="zh-CN" altLang="en-US" sz="2000"/>
        </a:p>
      </dgm:t>
    </dgm:pt>
    <dgm:pt modelId="{D6512CFD-6F25-4D08-AA07-FA31F8DDD0DB}">
      <dgm:prSet phldrT="[文本]" custT="1"/>
      <dgm:spPr/>
      <dgm:t>
        <a:bodyPr/>
        <a:lstStyle/>
        <a:p>
          <a:r>
            <a:rPr lang="zh-CN" altLang="en-US" sz="2000" dirty="0"/>
            <a:t>现在水上运输的两种主要功能</a:t>
          </a:r>
        </a:p>
      </dgm:t>
    </dgm:pt>
    <dgm:pt modelId="{F1F0456B-937F-4030-BC47-6B659FCB8090}" type="parTrans" cxnId="{58BFE592-64E3-45F8-BF93-A7E8AB960150}">
      <dgm:prSet custT="1"/>
      <dgm:spPr/>
      <dgm:t>
        <a:bodyPr/>
        <a:lstStyle/>
        <a:p>
          <a:endParaRPr lang="zh-CN" altLang="en-US" sz="2000"/>
        </a:p>
      </dgm:t>
    </dgm:pt>
    <dgm:pt modelId="{9F7BA152-C3B7-4F4B-A81B-4653ED3A95F8}" type="sibTrans" cxnId="{58BFE592-64E3-45F8-BF93-A7E8AB960150}">
      <dgm:prSet/>
      <dgm:spPr/>
      <dgm:t>
        <a:bodyPr/>
        <a:lstStyle/>
        <a:p>
          <a:endParaRPr lang="zh-CN" altLang="en-US" sz="2000"/>
        </a:p>
      </dgm:t>
    </dgm:pt>
    <dgm:pt modelId="{69B19BF4-F5C6-4F32-8C74-5459F54C60DD}">
      <dgm:prSet phldrT="[文本]" custT="1"/>
      <dgm:spPr/>
      <dgm:t>
        <a:bodyPr/>
        <a:lstStyle/>
        <a:p>
          <a:r>
            <a:rPr lang="zh-CN" altLang="en-US" sz="2000" dirty="0"/>
            <a:t>远洋定期客轮的衰退</a:t>
          </a:r>
        </a:p>
      </dgm:t>
    </dgm:pt>
    <dgm:pt modelId="{D2718A96-9E00-4651-9583-7520022C7ACF}" type="parTrans" cxnId="{5D8DF3BD-9668-4AA0-A6C6-76CB078AA887}">
      <dgm:prSet custT="1"/>
      <dgm:spPr/>
      <dgm:t>
        <a:bodyPr/>
        <a:lstStyle/>
        <a:p>
          <a:endParaRPr lang="zh-CN" altLang="en-US" sz="2000"/>
        </a:p>
      </dgm:t>
    </dgm:pt>
    <dgm:pt modelId="{4F775790-C121-4E1E-AC6D-376DEF13334F}" type="sibTrans" cxnId="{5D8DF3BD-9668-4AA0-A6C6-76CB078AA887}">
      <dgm:prSet/>
      <dgm:spPr/>
      <dgm:t>
        <a:bodyPr/>
        <a:lstStyle/>
        <a:p>
          <a:endParaRPr lang="zh-CN" altLang="en-US" sz="2000"/>
        </a:p>
      </dgm:t>
    </dgm:pt>
    <dgm:pt modelId="{038A1B4A-3DB7-443E-B206-C936EDA050D8}">
      <dgm:prSet phldrT="[文本]" custT="1"/>
      <dgm:spPr/>
      <dgm:t>
        <a:bodyPr/>
        <a:lstStyle/>
        <a:p>
          <a:r>
            <a:rPr lang="zh-CN" altLang="en-US" sz="2000" dirty="0"/>
            <a:t>巡游的三种主要类型</a:t>
          </a:r>
        </a:p>
      </dgm:t>
    </dgm:pt>
    <dgm:pt modelId="{631C9CD7-27E6-4787-9083-B957361260B7}" type="parTrans" cxnId="{2428CEF5-947A-48C7-8E6F-F825B7A3B362}">
      <dgm:prSet custT="1"/>
      <dgm:spPr/>
      <dgm:t>
        <a:bodyPr/>
        <a:lstStyle/>
        <a:p>
          <a:endParaRPr lang="zh-CN" altLang="en-US" sz="2000"/>
        </a:p>
      </dgm:t>
    </dgm:pt>
    <dgm:pt modelId="{A9DD0A56-98BE-4D38-97B4-4F7450E1978D}" type="sibTrans" cxnId="{2428CEF5-947A-48C7-8E6F-F825B7A3B362}">
      <dgm:prSet/>
      <dgm:spPr/>
      <dgm:t>
        <a:bodyPr/>
        <a:lstStyle/>
        <a:p>
          <a:endParaRPr lang="zh-CN" altLang="en-US" sz="2000"/>
        </a:p>
      </dgm:t>
    </dgm:pt>
    <dgm:pt modelId="{BF01DC13-1338-4CD8-8FA7-B9FD65A7D35B}">
      <dgm:prSet phldrT="[文本]" custT="1"/>
      <dgm:spPr/>
      <dgm:t>
        <a:bodyPr/>
        <a:lstStyle/>
        <a:p>
          <a:r>
            <a:rPr lang="zh-CN" altLang="en-US" sz="2000" dirty="0"/>
            <a:t>短程巡游越来越受欢迎的原因</a:t>
          </a:r>
        </a:p>
      </dgm:t>
    </dgm:pt>
    <dgm:pt modelId="{10359D5A-8E2E-4532-8594-E995E02A24EC}" type="parTrans" cxnId="{7EB74A6B-5098-49E1-B09A-D6F4A700A96D}">
      <dgm:prSet custT="1"/>
      <dgm:spPr/>
      <dgm:t>
        <a:bodyPr/>
        <a:lstStyle/>
        <a:p>
          <a:endParaRPr lang="zh-CN" altLang="en-US" sz="2000"/>
        </a:p>
      </dgm:t>
    </dgm:pt>
    <dgm:pt modelId="{F640DEDF-A8E7-4B51-96AC-D24CADE50EC8}" type="sibTrans" cxnId="{7EB74A6B-5098-49E1-B09A-D6F4A700A96D}">
      <dgm:prSet/>
      <dgm:spPr/>
      <dgm:t>
        <a:bodyPr/>
        <a:lstStyle/>
        <a:p>
          <a:endParaRPr lang="zh-CN" altLang="en-US" sz="2000"/>
        </a:p>
      </dgm:t>
    </dgm:pt>
    <dgm:pt modelId="{C4CF6158-A4F8-4484-9701-6A372CE80465}">
      <dgm:prSet phldrT="[文本]" custT="1"/>
      <dgm:spPr/>
      <dgm:t>
        <a:bodyPr/>
        <a:lstStyle/>
        <a:p>
          <a:r>
            <a:rPr lang="zh-CN" altLang="en-US" sz="2000" dirty="0"/>
            <a:t>渡运服务</a:t>
          </a:r>
        </a:p>
      </dgm:t>
    </dgm:pt>
    <dgm:pt modelId="{AC4AE5BE-DAFC-4DE7-B950-D2DE93378E25}" type="parTrans" cxnId="{89E95096-B0D3-401B-9FD1-7B1C691B1E3B}">
      <dgm:prSet custT="1"/>
      <dgm:spPr/>
      <dgm:t>
        <a:bodyPr/>
        <a:lstStyle/>
        <a:p>
          <a:endParaRPr lang="zh-CN" altLang="en-US" sz="2000"/>
        </a:p>
      </dgm:t>
    </dgm:pt>
    <dgm:pt modelId="{27470258-49C4-4BE7-9396-4BEA3649DFEE}" type="sibTrans" cxnId="{89E95096-B0D3-401B-9FD1-7B1C691B1E3B}">
      <dgm:prSet/>
      <dgm:spPr/>
      <dgm:t>
        <a:bodyPr/>
        <a:lstStyle/>
        <a:p>
          <a:endParaRPr lang="zh-CN" altLang="en-US" sz="2000"/>
        </a:p>
      </dgm:t>
    </dgm:pt>
    <dgm:pt modelId="{DC8B5B4B-B713-498C-9A3B-4CCC433D1FB3}">
      <dgm:prSet phldrT="[文本]" custT="1"/>
      <dgm:spPr/>
      <dgm:t>
        <a:bodyPr/>
        <a:lstStyle/>
        <a:p>
          <a:r>
            <a:rPr lang="zh-CN" altLang="en-US" sz="2000" dirty="0"/>
            <a:t>汽车在旅游中的重要性</a:t>
          </a:r>
        </a:p>
      </dgm:t>
    </dgm:pt>
    <dgm:pt modelId="{BA24D893-C97C-4383-8017-0FE571397565}" type="parTrans" cxnId="{BE9B49E3-4A7C-45AF-BF78-64D356830E21}">
      <dgm:prSet custT="1"/>
      <dgm:spPr/>
      <dgm:t>
        <a:bodyPr/>
        <a:lstStyle/>
        <a:p>
          <a:endParaRPr lang="zh-CN" altLang="en-US" sz="2000"/>
        </a:p>
      </dgm:t>
    </dgm:pt>
    <dgm:pt modelId="{E51129DE-E5C9-475F-BA6C-DFF34CBA2551}" type="sibTrans" cxnId="{BE9B49E3-4A7C-45AF-BF78-64D356830E21}">
      <dgm:prSet/>
      <dgm:spPr/>
      <dgm:t>
        <a:bodyPr/>
        <a:lstStyle/>
        <a:p>
          <a:endParaRPr lang="zh-CN" altLang="en-US" sz="2000"/>
        </a:p>
      </dgm:t>
    </dgm:pt>
    <dgm:pt modelId="{61AE48E3-B6AD-4072-93C2-A32C207FAE59}">
      <dgm:prSet phldrT="[文本]" custT="1"/>
      <dgm:spPr/>
      <dgm:t>
        <a:bodyPr/>
        <a:lstStyle/>
        <a:p>
          <a:r>
            <a:rPr lang="zh-CN" altLang="en-US" sz="2000" dirty="0"/>
            <a:t>乘汽车旅行的优点</a:t>
          </a:r>
        </a:p>
      </dgm:t>
    </dgm:pt>
    <dgm:pt modelId="{CED81191-4279-4A81-8AA7-8DC303C81312}" type="parTrans" cxnId="{6AE98FBD-3F8E-4678-BCB6-91460B14D3B3}">
      <dgm:prSet custT="1"/>
      <dgm:spPr/>
      <dgm:t>
        <a:bodyPr/>
        <a:lstStyle/>
        <a:p>
          <a:endParaRPr lang="zh-CN" altLang="en-US" sz="2000"/>
        </a:p>
      </dgm:t>
    </dgm:pt>
    <dgm:pt modelId="{F0477FE5-039F-4471-B9B7-8233BD1744F4}" type="sibTrans" cxnId="{6AE98FBD-3F8E-4678-BCB6-91460B14D3B3}">
      <dgm:prSet/>
      <dgm:spPr/>
      <dgm:t>
        <a:bodyPr/>
        <a:lstStyle/>
        <a:p>
          <a:endParaRPr lang="zh-CN" altLang="en-US" sz="2000"/>
        </a:p>
      </dgm:t>
    </dgm:pt>
    <dgm:pt modelId="{08FD8825-72DA-41D2-A6A8-04FCD563A777}" type="pres">
      <dgm:prSet presAssocID="{BD25C285-6EC4-4B87-8475-CC4A5ECC7550}" presName="diagram" presStyleCnt="0">
        <dgm:presLayoutVars>
          <dgm:chPref val="1"/>
          <dgm:dir/>
          <dgm:animOne val="branch"/>
          <dgm:animLvl val="lvl"/>
          <dgm:resizeHandles val="exact"/>
        </dgm:presLayoutVars>
      </dgm:prSet>
      <dgm:spPr/>
    </dgm:pt>
    <dgm:pt modelId="{CF674F3C-D6E3-4559-82A6-15217917D6D5}" type="pres">
      <dgm:prSet presAssocID="{5B656FC4-0A99-4022-A87E-15EFADBC3B8B}" presName="root1" presStyleCnt="0"/>
      <dgm:spPr/>
    </dgm:pt>
    <dgm:pt modelId="{AC6D9BBF-648A-4CCA-8BF6-0F41E9CD8B58}" type="pres">
      <dgm:prSet presAssocID="{5B656FC4-0A99-4022-A87E-15EFADBC3B8B}" presName="LevelOneTextNode" presStyleLbl="node0" presStyleIdx="0" presStyleCnt="1" custScaleX="211587">
        <dgm:presLayoutVars>
          <dgm:chPref val="3"/>
        </dgm:presLayoutVars>
      </dgm:prSet>
      <dgm:spPr/>
    </dgm:pt>
    <dgm:pt modelId="{8A5B9794-FC9A-468B-82A5-99FD5860D2C2}" type="pres">
      <dgm:prSet presAssocID="{5B656FC4-0A99-4022-A87E-15EFADBC3B8B}" presName="level2hierChild" presStyleCnt="0"/>
      <dgm:spPr/>
    </dgm:pt>
    <dgm:pt modelId="{25320046-E3A1-45A1-A565-B3ABBC1FF8BE}" type="pres">
      <dgm:prSet presAssocID="{5B205ACA-FA10-4F65-AAAD-2BC59A889B3A}" presName="conn2-1" presStyleLbl="parChTrans1D2" presStyleIdx="0" presStyleCnt="5"/>
      <dgm:spPr/>
    </dgm:pt>
    <dgm:pt modelId="{CF4A8A59-92A6-4941-B9CA-72BB3A01C0AB}" type="pres">
      <dgm:prSet presAssocID="{5B205ACA-FA10-4F65-AAAD-2BC59A889B3A}" presName="connTx" presStyleLbl="parChTrans1D2" presStyleIdx="0" presStyleCnt="5"/>
      <dgm:spPr/>
    </dgm:pt>
    <dgm:pt modelId="{9D45C85F-56B2-402C-A684-E401EF60C24E}" type="pres">
      <dgm:prSet presAssocID="{841BDEEA-59C9-4416-82EA-5F308E511080}" presName="root2" presStyleCnt="0"/>
      <dgm:spPr/>
    </dgm:pt>
    <dgm:pt modelId="{0D27EC55-BFF6-4B2A-B953-1DF3A51C5F2B}" type="pres">
      <dgm:prSet presAssocID="{841BDEEA-59C9-4416-82EA-5F308E511080}" presName="LevelTwoTextNode" presStyleLbl="node2" presStyleIdx="0" presStyleCnt="5" custScaleX="376795">
        <dgm:presLayoutVars>
          <dgm:chPref val="3"/>
        </dgm:presLayoutVars>
      </dgm:prSet>
      <dgm:spPr/>
    </dgm:pt>
    <dgm:pt modelId="{D5FB62FA-41CC-42E6-B0BC-4EB1B1D9B4C6}" type="pres">
      <dgm:prSet presAssocID="{841BDEEA-59C9-4416-82EA-5F308E511080}" presName="level3hierChild" presStyleCnt="0"/>
      <dgm:spPr/>
    </dgm:pt>
    <dgm:pt modelId="{FB1FB35B-AB98-4AFA-B9AF-419028E0C59D}" type="pres">
      <dgm:prSet presAssocID="{922B99F8-B157-4A8E-953C-DBBCA17F621E}" presName="conn2-1" presStyleLbl="parChTrans1D2" presStyleIdx="1" presStyleCnt="5"/>
      <dgm:spPr/>
    </dgm:pt>
    <dgm:pt modelId="{AD18B34F-4779-4F4E-9240-1742A19C39F4}" type="pres">
      <dgm:prSet presAssocID="{922B99F8-B157-4A8E-953C-DBBCA17F621E}" presName="connTx" presStyleLbl="parChTrans1D2" presStyleIdx="1" presStyleCnt="5"/>
      <dgm:spPr/>
    </dgm:pt>
    <dgm:pt modelId="{83DAFA4F-114B-4A9C-B59C-CE86A99069F9}" type="pres">
      <dgm:prSet presAssocID="{04251961-D01B-4BBE-B0F9-57B40D5067B2}" presName="root2" presStyleCnt="0"/>
      <dgm:spPr/>
    </dgm:pt>
    <dgm:pt modelId="{812A9C8B-D571-4287-9468-7344DC32500E}" type="pres">
      <dgm:prSet presAssocID="{04251961-D01B-4BBE-B0F9-57B40D5067B2}" presName="LevelTwoTextNode" presStyleLbl="node2" presStyleIdx="1" presStyleCnt="5" custScaleX="147675">
        <dgm:presLayoutVars>
          <dgm:chPref val="3"/>
        </dgm:presLayoutVars>
      </dgm:prSet>
      <dgm:spPr/>
    </dgm:pt>
    <dgm:pt modelId="{F68D4A1B-06CF-4034-83CF-3B6D2A6C2210}" type="pres">
      <dgm:prSet presAssocID="{04251961-D01B-4BBE-B0F9-57B40D5067B2}" presName="level3hierChild" presStyleCnt="0"/>
      <dgm:spPr/>
    </dgm:pt>
    <dgm:pt modelId="{4B5656EA-2A17-449E-A680-487710E04F5C}" type="pres">
      <dgm:prSet presAssocID="{675BFD14-79E1-4DAB-B286-9B11200744FC}" presName="conn2-1" presStyleLbl="parChTrans1D3" presStyleIdx="0" presStyleCnt="9"/>
      <dgm:spPr/>
    </dgm:pt>
    <dgm:pt modelId="{45091399-A831-4453-ACEB-D7F0E7621DC9}" type="pres">
      <dgm:prSet presAssocID="{675BFD14-79E1-4DAB-B286-9B11200744FC}" presName="connTx" presStyleLbl="parChTrans1D3" presStyleIdx="0" presStyleCnt="9"/>
      <dgm:spPr/>
    </dgm:pt>
    <dgm:pt modelId="{8691D192-28C3-4AF2-99CB-66384ED4D1E8}" type="pres">
      <dgm:prSet presAssocID="{EA11B852-01DB-4B24-AF37-C86373226C05}" presName="root2" presStyleCnt="0"/>
      <dgm:spPr/>
    </dgm:pt>
    <dgm:pt modelId="{9E7228F9-8DAC-49CD-96F9-951C1D3F9A04}" type="pres">
      <dgm:prSet presAssocID="{EA11B852-01DB-4B24-AF37-C86373226C05}" presName="LevelTwoTextNode" presStyleLbl="node3" presStyleIdx="0" presStyleCnt="9" custScaleX="392362">
        <dgm:presLayoutVars>
          <dgm:chPref val="3"/>
        </dgm:presLayoutVars>
      </dgm:prSet>
      <dgm:spPr/>
    </dgm:pt>
    <dgm:pt modelId="{9DCB1779-331D-4A84-9E1F-3D390DB4D317}" type="pres">
      <dgm:prSet presAssocID="{EA11B852-01DB-4B24-AF37-C86373226C05}" presName="level3hierChild" presStyleCnt="0"/>
      <dgm:spPr/>
    </dgm:pt>
    <dgm:pt modelId="{7ABBDCEF-CC07-4B75-ACD2-18F36518EBDF}" type="pres">
      <dgm:prSet presAssocID="{6EF3F8D0-FFCD-4392-BC74-D67749BCCD34}" presName="conn2-1" presStyleLbl="parChTrans1D3" presStyleIdx="1" presStyleCnt="9"/>
      <dgm:spPr/>
    </dgm:pt>
    <dgm:pt modelId="{CA215DA8-A192-4B4E-9DE7-3F0656C2DEAF}" type="pres">
      <dgm:prSet presAssocID="{6EF3F8D0-FFCD-4392-BC74-D67749BCCD34}" presName="connTx" presStyleLbl="parChTrans1D3" presStyleIdx="1" presStyleCnt="9"/>
      <dgm:spPr/>
    </dgm:pt>
    <dgm:pt modelId="{70DD9055-BEEF-4DBD-8491-56B955F4756C}" type="pres">
      <dgm:prSet presAssocID="{DC62B6EC-94AC-49AB-8765-4BAE915587AD}" presName="root2" presStyleCnt="0"/>
      <dgm:spPr/>
    </dgm:pt>
    <dgm:pt modelId="{73B487AF-2ECE-4E8A-8031-567635788A32}" type="pres">
      <dgm:prSet presAssocID="{DC62B6EC-94AC-49AB-8765-4BAE915587AD}" presName="LevelTwoTextNode" presStyleLbl="node3" presStyleIdx="1" presStyleCnt="9" custScaleX="392362">
        <dgm:presLayoutVars>
          <dgm:chPref val="3"/>
        </dgm:presLayoutVars>
      </dgm:prSet>
      <dgm:spPr/>
    </dgm:pt>
    <dgm:pt modelId="{E3782E8C-7A3A-4BAA-9710-B3BAEF0FA1B4}" type="pres">
      <dgm:prSet presAssocID="{DC62B6EC-94AC-49AB-8765-4BAE915587AD}" presName="level3hierChild" presStyleCnt="0"/>
      <dgm:spPr/>
    </dgm:pt>
    <dgm:pt modelId="{6F8BB2F3-AE69-44DA-952E-8DD462F6B99A}" type="pres">
      <dgm:prSet presAssocID="{89DC6425-BA99-46FB-8932-DDF782E09088}" presName="conn2-1" presStyleLbl="parChTrans1D2" presStyleIdx="2" presStyleCnt="5"/>
      <dgm:spPr/>
    </dgm:pt>
    <dgm:pt modelId="{2DED2152-CC05-465C-80BE-E4DD81017046}" type="pres">
      <dgm:prSet presAssocID="{89DC6425-BA99-46FB-8932-DDF782E09088}" presName="connTx" presStyleLbl="parChTrans1D2" presStyleIdx="2" presStyleCnt="5"/>
      <dgm:spPr/>
    </dgm:pt>
    <dgm:pt modelId="{F1CDB734-8F91-4D2C-8CCC-F21CC800A004}" type="pres">
      <dgm:prSet presAssocID="{10CF9345-77D0-4465-B11F-607CA192B31F}" presName="root2" presStyleCnt="0"/>
      <dgm:spPr/>
    </dgm:pt>
    <dgm:pt modelId="{28305D78-1C2E-4377-80CF-C65EFCE7FF09}" type="pres">
      <dgm:prSet presAssocID="{10CF9345-77D0-4465-B11F-607CA192B31F}" presName="LevelTwoTextNode" presStyleLbl="node2" presStyleIdx="2" presStyleCnt="5" custScaleX="147675">
        <dgm:presLayoutVars>
          <dgm:chPref val="3"/>
        </dgm:presLayoutVars>
      </dgm:prSet>
      <dgm:spPr/>
    </dgm:pt>
    <dgm:pt modelId="{8E3D49D0-381E-4279-AF78-44AB4DBAB45C}" type="pres">
      <dgm:prSet presAssocID="{10CF9345-77D0-4465-B11F-607CA192B31F}" presName="level3hierChild" presStyleCnt="0"/>
      <dgm:spPr/>
    </dgm:pt>
    <dgm:pt modelId="{9708328B-3045-4185-ACEB-FA19DA136EB8}" type="pres">
      <dgm:prSet presAssocID="{F1F0456B-937F-4030-BC47-6B659FCB8090}" presName="conn2-1" presStyleLbl="parChTrans1D3" presStyleIdx="2" presStyleCnt="9"/>
      <dgm:spPr/>
    </dgm:pt>
    <dgm:pt modelId="{E75B9390-8CDC-46F7-8AAB-4062E63FCB99}" type="pres">
      <dgm:prSet presAssocID="{F1F0456B-937F-4030-BC47-6B659FCB8090}" presName="connTx" presStyleLbl="parChTrans1D3" presStyleIdx="2" presStyleCnt="9"/>
      <dgm:spPr/>
    </dgm:pt>
    <dgm:pt modelId="{10E95950-8B22-4621-AF9C-FAB783E7D0D4}" type="pres">
      <dgm:prSet presAssocID="{D6512CFD-6F25-4D08-AA07-FA31F8DDD0DB}" presName="root2" presStyleCnt="0"/>
      <dgm:spPr/>
    </dgm:pt>
    <dgm:pt modelId="{A88BAD5E-61CF-4210-AD32-334348483038}" type="pres">
      <dgm:prSet presAssocID="{D6512CFD-6F25-4D08-AA07-FA31F8DDD0DB}" presName="LevelTwoTextNode" presStyleLbl="node3" presStyleIdx="2" presStyleCnt="9" custScaleX="392362">
        <dgm:presLayoutVars>
          <dgm:chPref val="3"/>
        </dgm:presLayoutVars>
      </dgm:prSet>
      <dgm:spPr/>
    </dgm:pt>
    <dgm:pt modelId="{F6056707-A76A-4500-8889-C76ADE23B40A}" type="pres">
      <dgm:prSet presAssocID="{D6512CFD-6F25-4D08-AA07-FA31F8DDD0DB}" presName="level3hierChild" presStyleCnt="0"/>
      <dgm:spPr/>
    </dgm:pt>
    <dgm:pt modelId="{87550767-1F6D-4B88-8A62-A3A763C4446D}" type="pres">
      <dgm:prSet presAssocID="{D2718A96-9E00-4651-9583-7520022C7ACF}" presName="conn2-1" presStyleLbl="parChTrans1D3" presStyleIdx="3" presStyleCnt="9"/>
      <dgm:spPr/>
    </dgm:pt>
    <dgm:pt modelId="{56FA8F39-F573-4EF3-8041-9326F68E2F65}" type="pres">
      <dgm:prSet presAssocID="{D2718A96-9E00-4651-9583-7520022C7ACF}" presName="connTx" presStyleLbl="parChTrans1D3" presStyleIdx="3" presStyleCnt="9"/>
      <dgm:spPr/>
    </dgm:pt>
    <dgm:pt modelId="{8FE66A1D-106D-45E9-ADC6-65C0AB548F10}" type="pres">
      <dgm:prSet presAssocID="{69B19BF4-F5C6-4F32-8C74-5459F54C60DD}" presName="root2" presStyleCnt="0"/>
      <dgm:spPr/>
    </dgm:pt>
    <dgm:pt modelId="{F26CB69B-78BF-418B-84AB-98E5F1D6B86D}" type="pres">
      <dgm:prSet presAssocID="{69B19BF4-F5C6-4F32-8C74-5459F54C60DD}" presName="LevelTwoTextNode" presStyleLbl="node3" presStyleIdx="3" presStyleCnt="9" custScaleX="392362">
        <dgm:presLayoutVars>
          <dgm:chPref val="3"/>
        </dgm:presLayoutVars>
      </dgm:prSet>
      <dgm:spPr/>
    </dgm:pt>
    <dgm:pt modelId="{FE2E3123-E6DF-4FD8-8870-8FD2C61ECDB1}" type="pres">
      <dgm:prSet presAssocID="{69B19BF4-F5C6-4F32-8C74-5459F54C60DD}" presName="level3hierChild" presStyleCnt="0"/>
      <dgm:spPr/>
    </dgm:pt>
    <dgm:pt modelId="{7AD8E05D-F047-453F-B1E8-FA4E545D5677}" type="pres">
      <dgm:prSet presAssocID="{631C9CD7-27E6-4787-9083-B957361260B7}" presName="conn2-1" presStyleLbl="parChTrans1D3" presStyleIdx="4" presStyleCnt="9"/>
      <dgm:spPr/>
    </dgm:pt>
    <dgm:pt modelId="{6BCF21F8-DD73-4F7A-8B4F-776667A14041}" type="pres">
      <dgm:prSet presAssocID="{631C9CD7-27E6-4787-9083-B957361260B7}" presName="connTx" presStyleLbl="parChTrans1D3" presStyleIdx="4" presStyleCnt="9"/>
      <dgm:spPr/>
    </dgm:pt>
    <dgm:pt modelId="{13C14B36-A60A-4DB2-BBA3-66E9A486B708}" type="pres">
      <dgm:prSet presAssocID="{038A1B4A-3DB7-443E-B206-C936EDA050D8}" presName="root2" presStyleCnt="0"/>
      <dgm:spPr/>
    </dgm:pt>
    <dgm:pt modelId="{C125C6C1-8A1A-42D3-96F8-FD70412777F6}" type="pres">
      <dgm:prSet presAssocID="{038A1B4A-3DB7-443E-B206-C936EDA050D8}" presName="LevelTwoTextNode" presStyleLbl="node3" presStyleIdx="4" presStyleCnt="9" custScaleX="392362">
        <dgm:presLayoutVars>
          <dgm:chPref val="3"/>
        </dgm:presLayoutVars>
      </dgm:prSet>
      <dgm:spPr/>
    </dgm:pt>
    <dgm:pt modelId="{A95058F6-F1FF-4A4F-ABCE-246CB395212C}" type="pres">
      <dgm:prSet presAssocID="{038A1B4A-3DB7-443E-B206-C936EDA050D8}" presName="level3hierChild" presStyleCnt="0"/>
      <dgm:spPr/>
    </dgm:pt>
    <dgm:pt modelId="{CDCCBC0A-2C57-4798-9B04-F8980E7F249A}" type="pres">
      <dgm:prSet presAssocID="{10359D5A-8E2E-4532-8594-E995E02A24EC}" presName="conn2-1" presStyleLbl="parChTrans1D3" presStyleIdx="5" presStyleCnt="9"/>
      <dgm:spPr/>
    </dgm:pt>
    <dgm:pt modelId="{4C018DA9-D5E2-44D7-8DC9-33725FE03E03}" type="pres">
      <dgm:prSet presAssocID="{10359D5A-8E2E-4532-8594-E995E02A24EC}" presName="connTx" presStyleLbl="parChTrans1D3" presStyleIdx="5" presStyleCnt="9"/>
      <dgm:spPr/>
    </dgm:pt>
    <dgm:pt modelId="{5F070E41-89E3-4836-A261-82BA08E358B3}" type="pres">
      <dgm:prSet presAssocID="{BF01DC13-1338-4CD8-8FA7-B9FD65A7D35B}" presName="root2" presStyleCnt="0"/>
      <dgm:spPr/>
    </dgm:pt>
    <dgm:pt modelId="{15AEA25C-F19F-4E55-8F8E-13E7CB0216C6}" type="pres">
      <dgm:prSet presAssocID="{BF01DC13-1338-4CD8-8FA7-B9FD65A7D35B}" presName="LevelTwoTextNode" presStyleLbl="node3" presStyleIdx="5" presStyleCnt="9" custScaleX="392362">
        <dgm:presLayoutVars>
          <dgm:chPref val="3"/>
        </dgm:presLayoutVars>
      </dgm:prSet>
      <dgm:spPr/>
    </dgm:pt>
    <dgm:pt modelId="{55D0EBAB-895B-479E-955A-CDB00FEEAFEA}" type="pres">
      <dgm:prSet presAssocID="{BF01DC13-1338-4CD8-8FA7-B9FD65A7D35B}" presName="level3hierChild" presStyleCnt="0"/>
      <dgm:spPr/>
    </dgm:pt>
    <dgm:pt modelId="{8B53C0FA-5BF3-4532-8584-451A843EE4CD}" type="pres">
      <dgm:prSet presAssocID="{AC4AE5BE-DAFC-4DE7-B950-D2DE93378E25}" presName="conn2-1" presStyleLbl="parChTrans1D3" presStyleIdx="6" presStyleCnt="9"/>
      <dgm:spPr/>
    </dgm:pt>
    <dgm:pt modelId="{3E55D893-3C5A-4376-915D-EF1A9C7F145C}" type="pres">
      <dgm:prSet presAssocID="{AC4AE5BE-DAFC-4DE7-B950-D2DE93378E25}" presName="connTx" presStyleLbl="parChTrans1D3" presStyleIdx="6" presStyleCnt="9"/>
      <dgm:spPr/>
    </dgm:pt>
    <dgm:pt modelId="{48994ED9-6E95-4803-A03D-19CDBFC0A958}" type="pres">
      <dgm:prSet presAssocID="{C4CF6158-A4F8-4484-9701-6A372CE80465}" presName="root2" presStyleCnt="0"/>
      <dgm:spPr/>
    </dgm:pt>
    <dgm:pt modelId="{3E086768-DB2A-45A0-89AC-7BB47C8E0D27}" type="pres">
      <dgm:prSet presAssocID="{C4CF6158-A4F8-4484-9701-6A372CE80465}" presName="LevelTwoTextNode" presStyleLbl="node3" presStyleIdx="6" presStyleCnt="9" custScaleX="392362">
        <dgm:presLayoutVars>
          <dgm:chPref val="3"/>
        </dgm:presLayoutVars>
      </dgm:prSet>
      <dgm:spPr/>
    </dgm:pt>
    <dgm:pt modelId="{260A19B5-83BC-45D0-9EFA-81B1B2658EE4}" type="pres">
      <dgm:prSet presAssocID="{C4CF6158-A4F8-4484-9701-6A372CE80465}" presName="level3hierChild" presStyleCnt="0"/>
      <dgm:spPr/>
    </dgm:pt>
    <dgm:pt modelId="{A828E9D1-C153-4654-842F-1A126DC1A3F5}" type="pres">
      <dgm:prSet presAssocID="{BECDE233-5F44-4C0A-B838-7A73A47449CC}" presName="conn2-1" presStyleLbl="parChTrans1D2" presStyleIdx="3" presStyleCnt="5"/>
      <dgm:spPr/>
    </dgm:pt>
    <dgm:pt modelId="{E8BF6D76-CC4A-419E-8706-7C369F565BB8}" type="pres">
      <dgm:prSet presAssocID="{BECDE233-5F44-4C0A-B838-7A73A47449CC}" presName="connTx" presStyleLbl="parChTrans1D2" presStyleIdx="3" presStyleCnt="5"/>
      <dgm:spPr/>
    </dgm:pt>
    <dgm:pt modelId="{5F01E44B-864D-4A55-9E12-A8D10EF450B8}" type="pres">
      <dgm:prSet presAssocID="{E469182C-2FBB-4670-BD7F-8C9769FA060A}" presName="root2" presStyleCnt="0"/>
      <dgm:spPr/>
    </dgm:pt>
    <dgm:pt modelId="{3803DE44-7286-4DD8-AED1-551643ADAB45}" type="pres">
      <dgm:prSet presAssocID="{E469182C-2FBB-4670-BD7F-8C9769FA060A}" presName="LevelTwoTextNode" presStyleLbl="node2" presStyleIdx="3" presStyleCnt="5" custScaleX="147675">
        <dgm:presLayoutVars>
          <dgm:chPref val="3"/>
        </dgm:presLayoutVars>
      </dgm:prSet>
      <dgm:spPr/>
    </dgm:pt>
    <dgm:pt modelId="{112B598A-C9DD-44FA-BBBB-B048E97E4454}" type="pres">
      <dgm:prSet presAssocID="{E469182C-2FBB-4670-BD7F-8C9769FA060A}" presName="level3hierChild" presStyleCnt="0"/>
      <dgm:spPr/>
    </dgm:pt>
    <dgm:pt modelId="{3773CB6C-755E-4795-82E4-FBACC149A1EE}" type="pres">
      <dgm:prSet presAssocID="{BA24D893-C97C-4383-8017-0FE571397565}" presName="conn2-1" presStyleLbl="parChTrans1D3" presStyleIdx="7" presStyleCnt="9"/>
      <dgm:spPr/>
    </dgm:pt>
    <dgm:pt modelId="{EDE4C3EF-0120-4E87-91EA-1A77C99CCC5D}" type="pres">
      <dgm:prSet presAssocID="{BA24D893-C97C-4383-8017-0FE571397565}" presName="connTx" presStyleLbl="parChTrans1D3" presStyleIdx="7" presStyleCnt="9"/>
      <dgm:spPr/>
    </dgm:pt>
    <dgm:pt modelId="{219F803A-692D-4358-B439-C57A5C71FF4E}" type="pres">
      <dgm:prSet presAssocID="{DC8B5B4B-B713-498C-9A3B-4CCC433D1FB3}" presName="root2" presStyleCnt="0"/>
      <dgm:spPr/>
    </dgm:pt>
    <dgm:pt modelId="{50C8593B-802E-45B5-8042-A7434707E964}" type="pres">
      <dgm:prSet presAssocID="{DC8B5B4B-B713-498C-9A3B-4CCC433D1FB3}" presName="LevelTwoTextNode" presStyleLbl="node3" presStyleIdx="7" presStyleCnt="9" custScaleX="392362">
        <dgm:presLayoutVars>
          <dgm:chPref val="3"/>
        </dgm:presLayoutVars>
      </dgm:prSet>
      <dgm:spPr/>
    </dgm:pt>
    <dgm:pt modelId="{A7279287-C0CA-4CB5-9837-BBA275506AEA}" type="pres">
      <dgm:prSet presAssocID="{DC8B5B4B-B713-498C-9A3B-4CCC433D1FB3}" presName="level3hierChild" presStyleCnt="0"/>
      <dgm:spPr/>
    </dgm:pt>
    <dgm:pt modelId="{92B30D77-4BB2-44A5-B6B5-276C530C2B9C}" type="pres">
      <dgm:prSet presAssocID="{CED81191-4279-4A81-8AA7-8DC303C81312}" presName="conn2-1" presStyleLbl="parChTrans1D3" presStyleIdx="8" presStyleCnt="9"/>
      <dgm:spPr/>
    </dgm:pt>
    <dgm:pt modelId="{E26C6BF9-1C00-471E-B907-6FC9364D5465}" type="pres">
      <dgm:prSet presAssocID="{CED81191-4279-4A81-8AA7-8DC303C81312}" presName="connTx" presStyleLbl="parChTrans1D3" presStyleIdx="8" presStyleCnt="9"/>
      <dgm:spPr/>
    </dgm:pt>
    <dgm:pt modelId="{6DADF33F-AE9A-4F15-8C2C-79E747F60D65}" type="pres">
      <dgm:prSet presAssocID="{61AE48E3-B6AD-4072-93C2-A32C207FAE59}" presName="root2" presStyleCnt="0"/>
      <dgm:spPr/>
    </dgm:pt>
    <dgm:pt modelId="{F4D95A20-0CF2-4A4E-B632-ED4A4E3ACB5B}" type="pres">
      <dgm:prSet presAssocID="{61AE48E3-B6AD-4072-93C2-A32C207FAE59}" presName="LevelTwoTextNode" presStyleLbl="node3" presStyleIdx="8" presStyleCnt="9" custScaleX="392362">
        <dgm:presLayoutVars>
          <dgm:chPref val="3"/>
        </dgm:presLayoutVars>
      </dgm:prSet>
      <dgm:spPr/>
    </dgm:pt>
    <dgm:pt modelId="{E007C103-1F5F-4E33-91C9-2DA3E5C4CCA5}" type="pres">
      <dgm:prSet presAssocID="{61AE48E3-B6AD-4072-93C2-A32C207FAE59}" presName="level3hierChild" presStyleCnt="0"/>
      <dgm:spPr/>
    </dgm:pt>
    <dgm:pt modelId="{9F120976-2F44-4F11-B29C-96699E941226}" type="pres">
      <dgm:prSet presAssocID="{56FD1475-8C4B-4C7F-8293-1411B6CAACA6}" presName="conn2-1" presStyleLbl="parChTrans1D2" presStyleIdx="4" presStyleCnt="5"/>
      <dgm:spPr/>
    </dgm:pt>
    <dgm:pt modelId="{78C794AB-BFF5-4208-962B-D8BA602305F9}" type="pres">
      <dgm:prSet presAssocID="{56FD1475-8C4B-4C7F-8293-1411B6CAACA6}" presName="connTx" presStyleLbl="parChTrans1D2" presStyleIdx="4" presStyleCnt="5"/>
      <dgm:spPr/>
    </dgm:pt>
    <dgm:pt modelId="{0C8E9805-E3FB-4B8D-92BC-195D445AEBFE}" type="pres">
      <dgm:prSet presAssocID="{E7BCB531-0141-492A-BFC2-0D8C639DE6BB}" presName="root2" presStyleCnt="0"/>
      <dgm:spPr/>
    </dgm:pt>
    <dgm:pt modelId="{7AABE250-7F51-43F6-BB18-CF48A6A15441}" type="pres">
      <dgm:prSet presAssocID="{E7BCB531-0141-492A-BFC2-0D8C639DE6BB}" presName="LevelTwoTextNode" presStyleLbl="node2" presStyleIdx="4" presStyleCnt="5" custScaleX="180775">
        <dgm:presLayoutVars>
          <dgm:chPref val="3"/>
        </dgm:presLayoutVars>
      </dgm:prSet>
      <dgm:spPr/>
    </dgm:pt>
    <dgm:pt modelId="{32954373-C167-4EF5-8AFF-318634109632}" type="pres">
      <dgm:prSet presAssocID="{E7BCB531-0141-492A-BFC2-0D8C639DE6BB}" presName="level3hierChild" presStyleCnt="0"/>
      <dgm:spPr/>
    </dgm:pt>
  </dgm:ptLst>
  <dgm:cxnLst>
    <dgm:cxn modelId="{65095609-39E4-4C37-9A86-EF0043E40D1C}" type="presOf" srcId="{F1F0456B-937F-4030-BC47-6B659FCB8090}" destId="{9708328B-3045-4185-ACEB-FA19DA136EB8}" srcOrd="0" destOrd="0" presId="urn:microsoft.com/office/officeart/2005/8/layout/hierarchy2"/>
    <dgm:cxn modelId="{BBD04017-F8D6-4A66-9BED-2F1CAF812D82}" type="presOf" srcId="{89DC6425-BA99-46FB-8932-DDF782E09088}" destId="{2DED2152-CC05-465C-80BE-E4DD81017046}" srcOrd="1" destOrd="0" presId="urn:microsoft.com/office/officeart/2005/8/layout/hierarchy2"/>
    <dgm:cxn modelId="{E8112718-F41C-4B65-8129-86A231E14FE8}" type="presOf" srcId="{EA11B852-01DB-4B24-AF37-C86373226C05}" destId="{9E7228F9-8DAC-49CD-96F9-951C1D3F9A04}" srcOrd="0" destOrd="0" presId="urn:microsoft.com/office/officeart/2005/8/layout/hierarchy2"/>
    <dgm:cxn modelId="{11F8A31B-3EDE-437A-867E-74B19A9946E8}" type="presOf" srcId="{F1F0456B-937F-4030-BC47-6B659FCB8090}" destId="{E75B9390-8CDC-46F7-8AAB-4062E63FCB99}" srcOrd="1" destOrd="0" presId="urn:microsoft.com/office/officeart/2005/8/layout/hierarchy2"/>
    <dgm:cxn modelId="{16FBE91D-DC24-40E5-BDC2-2F1090790376}" type="presOf" srcId="{D2718A96-9E00-4651-9583-7520022C7ACF}" destId="{56FA8F39-F573-4EF3-8041-9326F68E2F65}" srcOrd="1" destOrd="0" presId="urn:microsoft.com/office/officeart/2005/8/layout/hierarchy2"/>
    <dgm:cxn modelId="{2BB99C20-9F02-4F21-8BA3-DCE95D5BF2F7}" type="presOf" srcId="{038A1B4A-3DB7-443E-B206-C936EDA050D8}" destId="{C125C6C1-8A1A-42D3-96F8-FD70412777F6}" srcOrd="0" destOrd="0" presId="urn:microsoft.com/office/officeart/2005/8/layout/hierarchy2"/>
    <dgm:cxn modelId="{93B4FC2B-31D2-4DCE-BC42-3AAC24539A5D}" type="presOf" srcId="{BF01DC13-1338-4CD8-8FA7-B9FD65A7D35B}" destId="{15AEA25C-F19F-4E55-8F8E-13E7CB0216C6}" srcOrd="0" destOrd="0" presId="urn:microsoft.com/office/officeart/2005/8/layout/hierarchy2"/>
    <dgm:cxn modelId="{106B703D-1190-4803-A835-5FF1DB3A3F8F}" type="presOf" srcId="{D2718A96-9E00-4651-9583-7520022C7ACF}" destId="{87550767-1F6D-4B88-8A62-A3A763C4446D}" srcOrd="0" destOrd="0" presId="urn:microsoft.com/office/officeart/2005/8/layout/hierarchy2"/>
    <dgm:cxn modelId="{1522575C-52FE-4F05-A549-4AE634E7CAA7}" type="presOf" srcId="{C4CF6158-A4F8-4484-9701-6A372CE80465}" destId="{3E086768-DB2A-45A0-89AC-7BB47C8E0D27}" srcOrd="0" destOrd="0" presId="urn:microsoft.com/office/officeart/2005/8/layout/hierarchy2"/>
    <dgm:cxn modelId="{DAC41843-7987-41B3-A015-8FED5C193D6E}" type="presOf" srcId="{D6512CFD-6F25-4D08-AA07-FA31F8DDD0DB}" destId="{A88BAD5E-61CF-4210-AD32-334348483038}" srcOrd="0" destOrd="0" presId="urn:microsoft.com/office/officeart/2005/8/layout/hierarchy2"/>
    <dgm:cxn modelId="{99312264-9EA7-4946-837B-3EB0A548DB7A}" srcId="{5B656FC4-0A99-4022-A87E-15EFADBC3B8B}" destId="{04251961-D01B-4BBE-B0F9-57B40D5067B2}" srcOrd="1" destOrd="0" parTransId="{922B99F8-B157-4A8E-953C-DBBCA17F621E}" sibTransId="{EF499787-F3F9-4B7A-9CED-2DBAF67E2165}"/>
    <dgm:cxn modelId="{37C56947-09ED-4FED-B781-5F8BA29D0206}" srcId="{04251961-D01B-4BBE-B0F9-57B40D5067B2}" destId="{EA11B852-01DB-4B24-AF37-C86373226C05}" srcOrd="0" destOrd="0" parTransId="{675BFD14-79E1-4DAB-B286-9B11200744FC}" sibTransId="{82C66DAC-5C03-4983-BF6D-88F8C5C4C916}"/>
    <dgm:cxn modelId="{1DD95448-473D-451A-B383-26D62E94DF78}" type="presOf" srcId="{E7BCB531-0141-492A-BFC2-0D8C639DE6BB}" destId="{7AABE250-7F51-43F6-BB18-CF48A6A15441}" srcOrd="0" destOrd="0" presId="urn:microsoft.com/office/officeart/2005/8/layout/hierarchy2"/>
    <dgm:cxn modelId="{CA278669-C311-452F-839F-E09FD9C42236}" type="presOf" srcId="{DC8B5B4B-B713-498C-9A3B-4CCC433D1FB3}" destId="{50C8593B-802E-45B5-8042-A7434707E964}" srcOrd="0" destOrd="0" presId="urn:microsoft.com/office/officeart/2005/8/layout/hierarchy2"/>
    <dgm:cxn modelId="{7EB74A6B-5098-49E1-B09A-D6F4A700A96D}" srcId="{10CF9345-77D0-4465-B11F-607CA192B31F}" destId="{BF01DC13-1338-4CD8-8FA7-B9FD65A7D35B}" srcOrd="3" destOrd="0" parTransId="{10359D5A-8E2E-4532-8594-E995E02A24EC}" sibTransId="{F640DEDF-A8E7-4B51-96AC-D24CADE50EC8}"/>
    <dgm:cxn modelId="{6E74356C-B5DC-40F9-BC3C-7CAD54FF3925}" type="presOf" srcId="{675BFD14-79E1-4DAB-B286-9B11200744FC}" destId="{4B5656EA-2A17-449E-A680-487710E04F5C}" srcOrd="0" destOrd="0" presId="urn:microsoft.com/office/officeart/2005/8/layout/hierarchy2"/>
    <dgm:cxn modelId="{2808AB6C-7414-4B95-AF28-9F97549536B7}" type="presOf" srcId="{631C9CD7-27E6-4787-9083-B957361260B7}" destId="{7AD8E05D-F047-453F-B1E8-FA4E545D5677}" srcOrd="0" destOrd="0" presId="urn:microsoft.com/office/officeart/2005/8/layout/hierarchy2"/>
    <dgm:cxn modelId="{B84DE94E-F4C7-4FE2-89AD-94BF3E09F42C}" type="presOf" srcId="{CED81191-4279-4A81-8AA7-8DC303C81312}" destId="{92B30D77-4BB2-44A5-B6B5-276C530C2B9C}" srcOrd="0" destOrd="0" presId="urn:microsoft.com/office/officeart/2005/8/layout/hierarchy2"/>
    <dgm:cxn modelId="{C404104F-571E-4F37-A8CF-49EA903C6BAF}" type="presOf" srcId="{61AE48E3-B6AD-4072-93C2-A32C207FAE59}" destId="{F4D95A20-0CF2-4A4E-B632-ED4A4E3ACB5B}" srcOrd="0" destOrd="0" presId="urn:microsoft.com/office/officeart/2005/8/layout/hierarchy2"/>
    <dgm:cxn modelId="{FF73864F-2D83-4841-8B0F-4C24CE7E6FF6}" type="presOf" srcId="{DC62B6EC-94AC-49AB-8765-4BAE915587AD}" destId="{73B487AF-2ECE-4E8A-8031-567635788A32}" srcOrd="0" destOrd="0" presId="urn:microsoft.com/office/officeart/2005/8/layout/hierarchy2"/>
    <dgm:cxn modelId="{E5DD8454-8233-40A3-A070-8635E73F4DC0}" type="presOf" srcId="{10359D5A-8E2E-4532-8594-E995E02A24EC}" destId="{CDCCBC0A-2C57-4798-9B04-F8980E7F249A}" srcOrd="0" destOrd="0" presId="urn:microsoft.com/office/officeart/2005/8/layout/hierarchy2"/>
    <dgm:cxn modelId="{FF600D75-C55F-4FC7-8B12-8ABEF5842BDB}" type="presOf" srcId="{69B19BF4-F5C6-4F32-8C74-5459F54C60DD}" destId="{F26CB69B-78BF-418B-84AB-98E5F1D6B86D}" srcOrd="0" destOrd="0" presId="urn:microsoft.com/office/officeart/2005/8/layout/hierarchy2"/>
    <dgm:cxn modelId="{30004059-DDC2-43BF-A826-6760E16D2F20}" type="presOf" srcId="{04251961-D01B-4BBE-B0F9-57B40D5067B2}" destId="{812A9C8B-D571-4287-9468-7344DC32500E}" srcOrd="0" destOrd="0" presId="urn:microsoft.com/office/officeart/2005/8/layout/hierarchy2"/>
    <dgm:cxn modelId="{BEFBA459-B516-42C5-A414-D84B78F1F625}" type="presOf" srcId="{5B205ACA-FA10-4F65-AAAD-2BC59A889B3A}" destId="{25320046-E3A1-45A1-A565-B3ABBC1FF8BE}" srcOrd="0" destOrd="0" presId="urn:microsoft.com/office/officeart/2005/8/layout/hierarchy2"/>
    <dgm:cxn modelId="{1215AE5A-8C18-44AC-A75F-04BEB0F50C65}" type="presOf" srcId="{E469182C-2FBB-4670-BD7F-8C9769FA060A}" destId="{3803DE44-7286-4DD8-AED1-551643ADAB45}" srcOrd="0" destOrd="0" presId="urn:microsoft.com/office/officeart/2005/8/layout/hierarchy2"/>
    <dgm:cxn modelId="{0647217F-031D-459E-899E-D9AD0C9F12BB}" type="presOf" srcId="{BA24D893-C97C-4383-8017-0FE571397565}" destId="{3773CB6C-755E-4795-82E4-FBACC149A1EE}" srcOrd="0" destOrd="0" presId="urn:microsoft.com/office/officeart/2005/8/layout/hierarchy2"/>
    <dgm:cxn modelId="{B8171E85-4E54-4853-A042-F5EA48893C18}" type="presOf" srcId="{631C9CD7-27E6-4787-9083-B957361260B7}" destId="{6BCF21F8-DD73-4F7A-8B4F-776667A14041}" srcOrd="1" destOrd="0" presId="urn:microsoft.com/office/officeart/2005/8/layout/hierarchy2"/>
    <dgm:cxn modelId="{9BE8D487-C694-40C1-91DA-51C5C0D16498}" type="presOf" srcId="{6EF3F8D0-FFCD-4392-BC74-D67749BCCD34}" destId="{7ABBDCEF-CC07-4B75-ACD2-18F36518EBDF}" srcOrd="0" destOrd="0" presId="urn:microsoft.com/office/officeart/2005/8/layout/hierarchy2"/>
    <dgm:cxn modelId="{A50B3188-215C-47D8-91EC-0632C2ABAB77}" type="presOf" srcId="{56FD1475-8C4B-4C7F-8293-1411B6CAACA6}" destId="{78C794AB-BFF5-4208-962B-D8BA602305F9}" srcOrd="1" destOrd="0" presId="urn:microsoft.com/office/officeart/2005/8/layout/hierarchy2"/>
    <dgm:cxn modelId="{808AF48D-4E7A-4083-AC97-2D01171AD39F}" srcId="{5B656FC4-0A99-4022-A87E-15EFADBC3B8B}" destId="{10CF9345-77D0-4465-B11F-607CA192B31F}" srcOrd="2" destOrd="0" parTransId="{89DC6425-BA99-46FB-8932-DDF782E09088}" sibTransId="{73932F9D-EBB8-4B42-A080-A117077473E9}"/>
    <dgm:cxn modelId="{F5E2CE92-2BF5-4D7C-A86D-1F0FE5714CAD}" type="presOf" srcId="{841BDEEA-59C9-4416-82EA-5F308E511080}" destId="{0D27EC55-BFF6-4B2A-B953-1DF3A51C5F2B}" srcOrd="0" destOrd="0" presId="urn:microsoft.com/office/officeart/2005/8/layout/hierarchy2"/>
    <dgm:cxn modelId="{58BFE592-64E3-45F8-BF93-A7E8AB960150}" srcId="{10CF9345-77D0-4465-B11F-607CA192B31F}" destId="{D6512CFD-6F25-4D08-AA07-FA31F8DDD0DB}" srcOrd="0" destOrd="0" parTransId="{F1F0456B-937F-4030-BC47-6B659FCB8090}" sibTransId="{9F7BA152-C3B7-4F4B-A81B-4653ED3A95F8}"/>
    <dgm:cxn modelId="{89E95096-B0D3-401B-9FD1-7B1C691B1E3B}" srcId="{10CF9345-77D0-4465-B11F-607CA192B31F}" destId="{C4CF6158-A4F8-4484-9701-6A372CE80465}" srcOrd="4" destOrd="0" parTransId="{AC4AE5BE-DAFC-4DE7-B950-D2DE93378E25}" sibTransId="{27470258-49C4-4BE7-9396-4BEA3649DFEE}"/>
    <dgm:cxn modelId="{DC0327A5-D4B2-4925-B18E-19E3B45F2B6E}" type="presOf" srcId="{5B656FC4-0A99-4022-A87E-15EFADBC3B8B}" destId="{AC6D9BBF-648A-4CCA-8BF6-0F41E9CD8B58}" srcOrd="0" destOrd="0" presId="urn:microsoft.com/office/officeart/2005/8/layout/hierarchy2"/>
    <dgm:cxn modelId="{7689EBA6-73B6-431E-98AF-70AC7D92C0A0}" type="presOf" srcId="{922B99F8-B157-4A8E-953C-DBBCA17F621E}" destId="{FB1FB35B-AB98-4AFA-B9AF-419028E0C59D}" srcOrd="0" destOrd="0" presId="urn:microsoft.com/office/officeart/2005/8/layout/hierarchy2"/>
    <dgm:cxn modelId="{20C67CAC-D48F-4303-AA93-7FF8D8F2E389}" type="presOf" srcId="{5B205ACA-FA10-4F65-AAAD-2BC59A889B3A}" destId="{CF4A8A59-92A6-4941-B9CA-72BB3A01C0AB}" srcOrd="1" destOrd="0" presId="urn:microsoft.com/office/officeart/2005/8/layout/hierarchy2"/>
    <dgm:cxn modelId="{6C5198AD-7CFC-4486-A7FC-A597EE3BC756}" type="presOf" srcId="{BA24D893-C97C-4383-8017-0FE571397565}" destId="{EDE4C3EF-0120-4E87-91EA-1A77C99CCC5D}" srcOrd="1" destOrd="0" presId="urn:microsoft.com/office/officeart/2005/8/layout/hierarchy2"/>
    <dgm:cxn modelId="{73706BAE-DDA5-48FA-9683-FCD0AB39AD19}" type="presOf" srcId="{AC4AE5BE-DAFC-4DE7-B950-D2DE93378E25}" destId="{3E55D893-3C5A-4376-915D-EF1A9C7F145C}" srcOrd="1" destOrd="0" presId="urn:microsoft.com/office/officeart/2005/8/layout/hierarchy2"/>
    <dgm:cxn modelId="{748922B0-2911-4FF3-9A3F-BE49153320BD}" type="presOf" srcId="{BECDE233-5F44-4C0A-B838-7A73A47449CC}" destId="{E8BF6D76-CC4A-419E-8706-7C369F565BB8}" srcOrd="1" destOrd="0" presId="urn:microsoft.com/office/officeart/2005/8/layout/hierarchy2"/>
    <dgm:cxn modelId="{7C3D5EB3-9CD4-43D4-A9D0-1260D2D21559}" type="presOf" srcId="{6EF3F8D0-FFCD-4392-BC74-D67749BCCD34}" destId="{CA215DA8-A192-4B4E-9DE7-3F0656C2DEAF}" srcOrd="1" destOrd="0" presId="urn:microsoft.com/office/officeart/2005/8/layout/hierarchy2"/>
    <dgm:cxn modelId="{C0DF11B7-9E6F-470B-8278-203455A770DA}" type="presOf" srcId="{CED81191-4279-4A81-8AA7-8DC303C81312}" destId="{E26C6BF9-1C00-471E-B907-6FC9364D5465}" srcOrd="1" destOrd="0" presId="urn:microsoft.com/office/officeart/2005/8/layout/hierarchy2"/>
    <dgm:cxn modelId="{6AE98FBD-3F8E-4678-BCB6-91460B14D3B3}" srcId="{E469182C-2FBB-4670-BD7F-8C9769FA060A}" destId="{61AE48E3-B6AD-4072-93C2-A32C207FAE59}" srcOrd="1" destOrd="0" parTransId="{CED81191-4279-4A81-8AA7-8DC303C81312}" sibTransId="{F0477FE5-039F-4471-B9B7-8233BD1744F4}"/>
    <dgm:cxn modelId="{5D8DF3BD-9668-4AA0-A6C6-76CB078AA887}" srcId="{10CF9345-77D0-4465-B11F-607CA192B31F}" destId="{69B19BF4-F5C6-4F32-8C74-5459F54C60DD}" srcOrd="1" destOrd="0" parTransId="{D2718A96-9E00-4651-9583-7520022C7ACF}" sibTransId="{4F775790-C121-4E1E-AC6D-376DEF13334F}"/>
    <dgm:cxn modelId="{75BC1FC8-970C-4CAF-92F2-CCE6AF97E4C7}" srcId="{5B656FC4-0A99-4022-A87E-15EFADBC3B8B}" destId="{841BDEEA-59C9-4416-82EA-5F308E511080}" srcOrd="0" destOrd="0" parTransId="{5B205ACA-FA10-4F65-AAAD-2BC59A889B3A}" sibTransId="{A6323F14-8C51-44F8-BEBB-2585A9C638D4}"/>
    <dgm:cxn modelId="{835001CA-B196-4B91-B1F6-A4A83A55DF79}" type="presOf" srcId="{10359D5A-8E2E-4532-8594-E995E02A24EC}" destId="{4C018DA9-D5E2-44D7-8DC9-33725FE03E03}" srcOrd="1" destOrd="0" presId="urn:microsoft.com/office/officeart/2005/8/layout/hierarchy2"/>
    <dgm:cxn modelId="{8E06E9CA-EAFC-4479-AF92-331D97E6C490}" srcId="{5B656FC4-0A99-4022-A87E-15EFADBC3B8B}" destId="{E469182C-2FBB-4670-BD7F-8C9769FA060A}" srcOrd="3" destOrd="0" parTransId="{BECDE233-5F44-4C0A-B838-7A73A47449CC}" sibTransId="{8BAAFB4F-8FA8-4E89-A887-1601A0D31EA1}"/>
    <dgm:cxn modelId="{7BE6FADA-207D-4EDF-B7ED-96CE47D20765}" type="presOf" srcId="{89DC6425-BA99-46FB-8932-DDF782E09088}" destId="{6F8BB2F3-AE69-44DA-952E-8DD462F6B99A}" srcOrd="0" destOrd="0" presId="urn:microsoft.com/office/officeart/2005/8/layout/hierarchy2"/>
    <dgm:cxn modelId="{2F6381DE-6FC3-410D-A470-FBB9E444AB86}" type="presOf" srcId="{10CF9345-77D0-4465-B11F-607CA192B31F}" destId="{28305D78-1C2E-4377-80CF-C65EFCE7FF09}" srcOrd="0" destOrd="0" presId="urn:microsoft.com/office/officeart/2005/8/layout/hierarchy2"/>
    <dgm:cxn modelId="{962FE9DE-E78B-48EA-A4ED-97E8297A369B}" type="presOf" srcId="{AC4AE5BE-DAFC-4DE7-B950-D2DE93378E25}" destId="{8B53C0FA-5BF3-4532-8584-451A843EE4CD}" srcOrd="0" destOrd="0" presId="urn:microsoft.com/office/officeart/2005/8/layout/hierarchy2"/>
    <dgm:cxn modelId="{65FA1AE3-FA5B-485E-BD23-759BBA07CFD9}" type="presOf" srcId="{56FD1475-8C4B-4C7F-8293-1411B6CAACA6}" destId="{9F120976-2F44-4F11-B29C-96699E941226}" srcOrd="0" destOrd="0" presId="urn:microsoft.com/office/officeart/2005/8/layout/hierarchy2"/>
    <dgm:cxn modelId="{BE9B49E3-4A7C-45AF-BF78-64D356830E21}" srcId="{E469182C-2FBB-4670-BD7F-8C9769FA060A}" destId="{DC8B5B4B-B713-498C-9A3B-4CCC433D1FB3}" srcOrd="0" destOrd="0" parTransId="{BA24D893-C97C-4383-8017-0FE571397565}" sibTransId="{E51129DE-E5C9-475F-BA6C-DFF34CBA2551}"/>
    <dgm:cxn modelId="{3EFA02E5-6ADF-4B6C-8F97-22222BA63022}" type="presOf" srcId="{675BFD14-79E1-4DAB-B286-9B11200744FC}" destId="{45091399-A831-4453-ACEB-D7F0E7621DC9}" srcOrd="1" destOrd="0" presId="urn:microsoft.com/office/officeart/2005/8/layout/hierarchy2"/>
    <dgm:cxn modelId="{327A7AED-29FD-4382-BB18-AF4FE7B137FB}" type="presOf" srcId="{922B99F8-B157-4A8E-953C-DBBCA17F621E}" destId="{AD18B34F-4779-4F4E-9240-1742A19C39F4}" srcOrd="1" destOrd="0" presId="urn:microsoft.com/office/officeart/2005/8/layout/hierarchy2"/>
    <dgm:cxn modelId="{3B5E5FEE-7EAD-4FDD-A587-DFD812F1CD7B}" type="presOf" srcId="{BD25C285-6EC4-4B87-8475-CC4A5ECC7550}" destId="{08FD8825-72DA-41D2-A6A8-04FCD563A777}" srcOrd="0" destOrd="0" presId="urn:microsoft.com/office/officeart/2005/8/layout/hierarchy2"/>
    <dgm:cxn modelId="{CD12EEF2-AC4C-4B13-8C47-E809FCC28BD6}" type="presOf" srcId="{BECDE233-5F44-4C0A-B838-7A73A47449CC}" destId="{A828E9D1-C153-4654-842F-1A126DC1A3F5}" srcOrd="0" destOrd="0" presId="urn:microsoft.com/office/officeart/2005/8/layout/hierarchy2"/>
    <dgm:cxn modelId="{4A372CF4-2AB1-45C0-B8F2-6A3718D34991}" srcId="{04251961-D01B-4BBE-B0F9-57B40D5067B2}" destId="{DC62B6EC-94AC-49AB-8765-4BAE915587AD}" srcOrd="1" destOrd="0" parTransId="{6EF3F8D0-FFCD-4392-BC74-D67749BCCD34}" sibTransId="{CCDCAE7E-4F72-4BF3-8D4E-D17D708FB103}"/>
    <dgm:cxn modelId="{2428CEF5-947A-48C7-8E6F-F825B7A3B362}" srcId="{10CF9345-77D0-4465-B11F-607CA192B31F}" destId="{038A1B4A-3DB7-443E-B206-C936EDA050D8}" srcOrd="2" destOrd="0" parTransId="{631C9CD7-27E6-4787-9083-B957361260B7}" sibTransId="{A9DD0A56-98BE-4D38-97B4-4F7450E1978D}"/>
    <dgm:cxn modelId="{859B9FF6-3669-4BF0-BD87-7665E45400E1}" srcId="{5B656FC4-0A99-4022-A87E-15EFADBC3B8B}" destId="{E7BCB531-0141-492A-BFC2-0D8C639DE6BB}" srcOrd="4" destOrd="0" parTransId="{56FD1475-8C4B-4C7F-8293-1411B6CAACA6}" sibTransId="{5B1096B9-235F-4F90-8556-B2F73436391D}"/>
    <dgm:cxn modelId="{650056FD-C250-4A58-811E-E2EB2507BFC4}" srcId="{BD25C285-6EC4-4B87-8475-CC4A5ECC7550}" destId="{5B656FC4-0A99-4022-A87E-15EFADBC3B8B}" srcOrd="0" destOrd="0" parTransId="{0EB971DC-5FCF-4478-802A-4B43F499E640}" sibTransId="{4E129A59-3358-453C-8349-2A7C364D9923}"/>
    <dgm:cxn modelId="{B1158DB7-CF26-43E7-B108-5015F4A608E7}" type="presParOf" srcId="{08FD8825-72DA-41D2-A6A8-04FCD563A777}" destId="{CF674F3C-D6E3-4559-82A6-15217917D6D5}" srcOrd="0" destOrd="0" presId="urn:microsoft.com/office/officeart/2005/8/layout/hierarchy2"/>
    <dgm:cxn modelId="{E885ACA9-BB62-4DDE-B64E-1A3595E2F297}" type="presParOf" srcId="{CF674F3C-D6E3-4559-82A6-15217917D6D5}" destId="{AC6D9BBF-648A-4CCA-8BF6-0F41E9CD8B58}" srcOrd="0" destOrd="0" presId="urn:microsoft.com/office/officeart/2005/8/layout/hierarchy2"/>
    <dgm:cxn modelId="{AB105947-D6CF-407D-8881-11015D30C675}" type="presParOf" srcId="{CF674F3C-D6E3-4559-82A6-15217917D6D5}" destId="{8A5B9794-FC9A-468B-82A5-99FD5860D2C2}" srcOrd="1" destOrd="0" presId="urn:microsoft.com/office/officeart/2005/8/layout/hierarchy2"/>
    <dgm:cxn modelId="{CBE0CD4B-8D40-49D9-B7EA-B153C20EAAFA}" type="presParOf" srcId="{8A5B9794-FC9A-468B-82A5-99FD5860D2C2}" destId="{25320046-E3A1-45A1-A565-B3ABBC1FF8BE}" srcOrd="0" destOrd="0" presId="urn:microsoft.com/office/officeart/2005/8/layout/hierarchy2"/>
    <dgm:cxn modelId="{FC4A72D6-B0AC-448B-9498-6CE27FB7D1D2}" type="presParOf" srcId="{25320046-E3A1-45A1-A565-B3ABBC1FF8BE}" destId="{CF4A8A59-92A6-4941-B9CA-72BB3A01C0AB}" srcOrd="0" destOrd="0" presId="urn:microsoft.com/office/officeart/2005/8/layout/hierarchy2"/>
    <dgm:cxn modelId="{E6D341A7-5F43-4260-B65E-D5639651F38B}" type="presParOf" srcId="{8A5B9794-FC9A-468B-82A5-99FD5860D2C2}" destId="{9D45C85F-56B2-402C-A684-E401EF60C24E}" srcOrd="1" destOrd="0" presId="urn:microsoft.com/office/officeart/2005/8/layout/hierarchy2"/>
    <dgm:cxn modelId="{DD6C8866-D169-40AD-B290-33319DD867EC}" type="presParOf" srcId="{9D45C85F-56B2-402C-A684-E401EF60C24E}" destId="{0D27EC55-BFF6-4B2A-B953-1DF3A51C5F2B}" srcOrd="0" destOrd="0" presId="urn:microsoft.com/office/officeart/2005/8/layout/hierarchy2"/>
    <dgm:cxn modelId="{2B04DC07-F1B2-43A1-9AAA-9A677B395F03}" type="presParOf" srcId="{9D45C85F-56B2-402C-A684-E401EF60C24E}" destId="{D5FB62FA-41CC-42E6-B0BC-4EB1B1D9B4C6}" srcOrd="1" destOrd="0" presId="urn:microsoft.com/office/officeart/2005/8/layout/hierarchy2"/>
    <dgm:cxn modelId="{29A9C2D2-80AB-4D52-8633-D8745820EC0A}" type="presParOf" srcId="{8A5B9794-FC9A-468B-82A5-99FD5860D2C2}" destId="{FB1FB35B-AB98-4AFA-B9AF-419028E0C59D}" srcOrd="2" destOrd="0" presId="urn:microsoft.com/office/officeart/2005/8/layout/hierarchy2"/>
    <dgm:cxn modelId="{E5DDB832-478A-48C5-AC4F-D89DA9B0984B}" type="presParOf" srcId="{FB1FB35B-AB98-4AFA-B9AF-419028E0C59D}" destId="{AD18B34F-4779-4F4E-9240-1742A19C39F4}" srcOrd="0" destOrd="0" presId="urn:microsoft.com/office/officeart/2005/8/layout/hierarchy2"/>
    <dgm:cxn modelId="{488AFF15-C7E5-4C12-A246-1FAA8F93EA1F}" type="presParOf" srcId="{8A5B9794-FC9A-468B-82A5-99FD5860D2C2}" destId="{83DAFA4F-114B-4A9C-B59C-CE86A99069F9}" srcOrd="3" destOrd="0" presId="urn:microsoft.com/office/officeart/2005/8/layout/hierarchy2"/>
    <dgm:cxn modelId="{23350EBA-C544-49EF-A68E-EAE49E258DE7}" type="presParOf" srcId="{83DAFA4F-114B-4A9C-B59C-CE86A99069F9}" destId="{812A9C8B-D571-4287-9468-7344DC32500E}" srcOrd="0" destOrd="0" presId="urn:microsoft.com/office/officeart/2005/8/layout/hierarchy2"/>
    <dgm:cxn modelId="{5D43C85F-11A0-4C55-9672-9B14AB21C1CC}" type="presParOf" srcId="{83DAFA4F-114B-4A9C-B59C-CE86A99069F9}" destId="{F68D4A1B-06CF-4034-83CF-3B6D2A6C2210}" srcOrd="1" destOrd="0" presId="urn:microsoft.com/office/officeart/2005/8/layout/hierarchy2"/>
    <dgm:cxn modelId="{31219A53-CF27-4FB6-A65D-C8FB754D8252}" type="presParOf" srcId="{F68D4A1B-06CF-4034-83CF-3B6D2A6C2210}" destId="{4B5656EA-2A17-449E-A680-487710E04F5C}" srcOrd="0" destOrd="0" presId="urn:microsoft.com/office/officeart/2005/8/layout/hierarchy2"/>
    <dgm:cxn modelId="{ABD83709-6D73-4F49-8653-2AFECC949B8E}" type="presParOf" srcId="{4B5656EA-2A17-449E-A680-487710E04F5C}" destId="{45091399-A831-4453-ACEB-D7F0E7621DC9}" srcOrd="0" destOrd="0" presId="urn:microsoft.com/office/officeart/2005/8/layout/hierarchy2"/>
    <dgm:cxn modelId="{F1BA48E2-996E-4532-BC61-B37F20882A30}" type="presParOf" srcId="{F68D4A1B-06CF-4034-83CF-3B6D2A6C2210}" destId="{8691D192-28C3-4AF2-99CB-66384ED4D1E8}" srcOrd="1" destOrd="0" presId="urn:microsoft.com/office/officeart/2005/8/layout/hierarchy2"/>
    <dgm:cxn modelId="{E3F13C7B-64F7-4BEE-8B24-C8FBCCFF11E3}" type="presParOf" srcId="{8691D192-28C3-4AF2-99CB-66384ED4D1E8}" destId="{9E7228F9-8DAC-49CD-96F9-951C1D3F9A04}" srcOrd="0" destOrd="0" presId="urn:microsoft.com/office/officeart/2005/8/layout/hierarchy2"/>
    <dgm:cxn modelId="{670F1A6E-3136-4F0D-8B38-44FA45E744A2}" type="presParOf" srcId="{8691D192-28C3-4AF2-99CB-66384ED4D1E8}" destId="{9DCB1779-331D-4A84-9E1F-3D390DB4D317}" srcOrd="1" destOrd="0" presId="urn:microsoft.com/office/officeart/2005/8/layout/hierarchy2"/>
    <dgm:cxn modelId="{376F0C25-9E9F-4D7E-9AC0-0DF9F5684306}" type="presParOf" srcId="{F68D4A1B-06CF-4034-83CF-3B6D2A6C2210}" destId="{7ABBDCEF-CC07-4B75-ACD2-18F36518EBDF}" srcOrd="2" destOrd="0" presId="urn:microsoft.com/office/officeart/2005/8/layout/hierarchy2"/>
    <dgm:cxn modelId="{395CDAB9-3B79-4F33-9379-89F71EC60D6D}" type="presParOf" srcId="{7ABBDCEF-CC07-4B75-ACD2-18F36518EBDF}" destId="{CA215DA8-A192-4B4E-9DE7-3F0656C2DEAF}" srcOrd="0" destOrd="0" presId="urn:microsoft.com/office/officeart/2005/8/layout/hierarchy2"/>
    <dgm:cxn modelId="{2A973504-31A6-4FF4-9A7A-1562C85634E8}" type="presParOf" srcId="{F68D4A1B-06CF-4034-83CF-3B6D2A6C2210}" destId="{70DD9055-BEEF-4DBD-8491-56B955F4756C}" srcOrd="3" destOrd="0" presId="urn:microsoft.com/office/officeart/2005/8/layout/hierarchy2"/>
    <dgm:cxn modelId="{871E6C4F-47E1-4282-A680-CEBDB8B910F6}" type="presParOf" srcId="{70DD9055-BEEF-4DBD-8491-56B955F4756C}" destId="{73B487AF-2ECE-4E8A-8031-567635788A32}" srcOrd="0" destOrd="0" presId="urn:microsoft.com/office/officeart/2005/8/layout/hierarchy2"/>
    <dgm:cxn modelId="{915E1994-AF60-4F41-844F-E3395DB274A2}" type="presParOf" srcId="{70DD9055-BEEF-4DBD-8491-56B955F4756C}" destId="{E3782E8C-7A3A-4BAA-9710-B3BAEF0FA1B4}" srcOrd="1" destOrd="0" presId="urn:microsoft.com/office/officeart/2005/8/layout/hierarchy2"/>
    <dgm:cxn modelId="{F22AED8A-189D-40A4-9F59-E3569E7B5BEE}" type="presParOf" srcId="{8A5B9794-FC9A-468B-82A5-99FD5860D2C2}" destId="{6F8BB2F3-AE69-44DA-952E-8DD462F6B99A}" srcOrd="4" destOrd="0" presId="urn:microsoft.com/office/officeart/2005/8/layout/hierarchy2"/>
    <dgm:cxn modelId="{08ECC2B9-4350-47D6-89DD-0A8A9EF9E7ED}" type="presParOf" srcId="{6F8BB2F3-AE69-44DA-952E-8DD462F6B99A}" destId="{2DED2152-CC05-465C-80BE-E4DD81017046}" srcOrd="0" destOrd="0" presId="urn:microsoft.com/office/officeart/2005/8/layout/hierarchy2"/>
    <dgm:cxn modelId="{FC4D72EA-3008-4D96-A305-BFB95689606F}" type="presParOf" srcId="{8A5B9794-FC9A-468B-82A5-99FD5860D2C2}" destId="{F1CDB734-8F91-4D2C-8CCC-F21CC800A004}" srcOrd="5" destOrd="0" presId="urn:microsoft.com/office/officeart/2005/8/layout/hierarchy2"/>
    <dgm:cxn modelId="{A6C1D010-BCAA-4A91-9B47-588A951A8F72}" type="presParOf" srcId="{F1CDB734-8F91-4D2C-8CCC-F21CC800A004}" destId="{28305D78-1C2E-4377-80CF-C65EFCE7FF09}" srcOrd="0" destOrd="0" presId="urn:microsoft.com/office/officeart/2005/8/layout/hierarchy2"/>
    <dgm:cxn modelId="{BAFD6279-A3CD-4349-8863-182D108E4AE5}" type="presParOf" srcId="{F1CDB734-8F91-4D2C-8CCC-F21CC800A004}" destId="{8E3D49D0-381E-4279-AF78-44AB4DBAB45C}" srcOrd="1" destOrd="0" presId="urn:microsoft.com/office/officeart/2005/8/layout/hierarchy2"/>
    <dgm:cxn modelId="{E80879A1-1D37-422A-B71C-A7882F9658CE}" type="presParOf" srcId="{8E3D49D0-381E-4279-AF78-44AB4DBAB45C}" destId="{9708328B-3045-4185-ACEB-FA19DA136EB8}" srcOrd="0" destOrd="0" presId="urn:microsoft.com/office/officeart/2005/8/layout/hierarchy2"/>
    <dgm:cxn modelId="{017762DB-FFB0-47BC-8958-C8EFBBDB51DD}" type="presParOf" srcId="{9708328B-3045-4185-ACEB-FA19DA136EB8}" destId="{E75B9390-8CDC-46F7-8AAB-4062E63FCB99}" srcOrd="0" destOrd="0" presId="urn:microsoft.com/office/officeart/2005/8/layout/hierarchy2"/>
    <dgm:cxn modelId="{4BF7E92A-4CD6-4AE0-A99C-5DA40283BDF2}" type="presParOf" srcId="{8E3D49D0-381E-4279-AF78-44AB4DBAB45C}" destId="{10E95950-8B22-4621-AF9C-FAB783E7D0D4}" srcOrd="1" destOrd="0" presId="urn:microsoft.com/office/officeart/2005/8/layout/hierarchy2"/>
    <dgm:cxn modelId="{6CD65031-0AC7-404D-8096-19AC2ED4687E}" type="presParOf" srcId="{10E95950-8B22-4621-AF9C-FAB783E7D0D4}" destId="{A88BAD5E-61CF-4210-AD32-334348483038}" srcOrd="0" destOrd="0" presId="urn:microsoft.com/office/officeart/2005/8/layout/hierarchy2"/>
    <dgm:cxn modelId="{FB90B5CF-E3D2-4580-A005-BBE9B4CFFC1D}" type="presParOf" srcId="{10E95950-8B22-4621-AF9C-FAB783E7D0D4}" destId="{F6056707-A76A-4500-8889-C76ADE23B40A}" srcOrd="1" destOrd="0" presId="urn:microsoft.com/office/officeart/2005/8/layout/hierarchy2"/>
    <dgm:cxn modelId="{659B7780-5C1B-483C-865B-CD2242E8EEB1}" type="presParOf" srcId="{8E3D49D0-381E-4279-AF78-44AB4DBAB45C}" destId="{87550767-1F6D-4B88-8A62-A3A763C4446D}" srcOrd="2" destOrd="0" presId="urn:microsoft.com/office/officeart/2005/8/layout/hierarchy2"/>
    <dgm:cxn modelId="{CED117B9-8993-4D01-90E1-8114F6C3B80C}" type="presParOf" srcId="{87550767-1F6D-4B88-8A62-A3A763C4446D}" destId="{56FA8F39-F573-4EF3-8041-9326F68E2F65}" srcOrd="0" destOrd="0" presId="urn:microsoft.com/office/officeart/2005/8/layout/hierarchy2"/>
    <dgm:cxn modelId="{6B8D1A58-3B4A-4CD3-9ECE-D73A824C4812}" type="presParOf" srcId="{8E3D49D0-381E-4279-AF78-44AB4DBAB45C}" destId="{8FE66A1D-106D-45E9-ADC6-65C0AB548F10}" srcOrd="3" destOrd="0" presId="urn:microsoft.com/office/officeart/2005/8/layout/hierarchy2"/>
    <dgm:cxn modelId="{C2B06B30-EA26-4422-931C-4C57D64D3D83}" type="presParOf" srcId="{8FE66A1D-106D-45E9-ADC6-65C0AB548F10}" destId="{F26CB69B-78BF-418B-84AB-98E5F1D6B86D}" srcOrd="0" destOrd="0" presId="urn:microsoft.com/office/officeart/2005/8/layout/hierarchy2"/>
    <dgm:cxn modelId="{C2C7237D-DE55-4D6A-B2D3-DF177B3C8314}" type="presParOf" srcId="{8FE66A1D-106D-45E9-ADC6-65C0AB548F10}" destId="{FE2E3123-E6DF-4FD8-8870-8FD2C61ECDB1}" srcOrd="1" destOrd="0" presId="urn:microsoft.com/office/officeart/2005/8/layout/hierarchy2"/>
    <dgm:cxn modelId="{D58FA4FF-4E5E-48CD-B714-ECCA8A2EAB91}" type="presParOf" srcId="{8E3D49D0-381E-4279-AF78-44AB4DBAB45C}" destId="{7AD8E05D-F047-453F-B1E8-FA4E545D5677}" srcOrd="4" destOrd="0" presId="urn:microsoft.com/office/officeart/2005/8/layout/hierarchy2"/>
    <dgm:cxn modelId="{FBABEAB8-B91F-4050-BA69-139063AA5149}" type="presParOf" srcId="{7AD8E05D-F047-453F-B1E8-FA4E545D5677}" destId="{6BCF21F8-DD73-4F7A-8B4F-776667A14041}" srcOrd="0" destOrd="0" presId="urn:microsoft.com/office/officeart/2005/8/layout/hierarchy2"/>
    <dgm:cxn modelId="{65AF3D9A-015C-41F7-84A1-D0599E2CF2B5}" type="presParOf" srcId="{8E3D49D0-381E-4279-AF78-44AB4DBAB45C}" destId="{13C14B36-A60A-4DB2-BBA3-66E9A486B708}" srcOrd="5" destOrd="0" presId="urn:microsoft.com/office/officeart/2005/8/layout/hierarchy2"/>
    <dgm:cxn modelId="{53AC7571-35B7-4ACC-BCC7-1ED42E2784E7}" type="presParOf" srcId="{13C14B36-A60A-4DB2-BBA3-66E9A486B708}" destId="{C125C6C1-8A1A-42D3-96F8-FD70412777F6}" srcOrd="0" destOrd="0" presId="urn:microsoft.com/office/officeart/2005/8/layout/hierarchy2"/>
    <dgm:cxn modelId="{0082C50F-F0F2-4D51-B56F-3BDCAD48FBEB}" type="presParOf" srcId="{13C14B36-A60A-4DB2-BBA3-66E9A486B708}" destId="{A95058F6-F1FF-4A4F-ABCE-246CB395212C}" srcOrd="1" destOrd="0" presId="urn:microsoft.com/office/officeart/2005/8/layout/hierarchy2"/>
    <dgm:cxn modelId="{290CFAEB-BBE8-448C-B344-DF2CFACD6246}" type="presParOf" srcId="{8E3D49D0-381E-4279-AF78-44AB4DBAB45C}" destId="{CDCCBC0A-2C57-4798-9B04-F8980E7F249A}" srcOrd="6" destOrd="0" presId="urn:microsoft.com/office/officeart/2005/8/layout/hierarchy2"/>
    <dgm:cxn modelId="{55E36067-195F-46F9-9CBE-A59C655C703B}" type="presParOf" srcId="{CDCCBC0A-2C57-4798-9B04-F8980E7F249A}" destId="{4C018DA9-D5E2-44D7-8DC9-33725FE03E03}" srcOrd="0" destOrd="0" presId="urn:microsoft.com/office/officeart/2005/8/layout/hierarchy2"/>
    <dgm:cxn modelId="{F3F63022-A0E8-43E4-9491-702D271D8489}" type="presParOf" srcId="{8E3D49D0-381E-4279-AF78-44AB4DBAB45C}" destId="{5F070E41-89E3-4836-A261-82BA08E358B3}" srcOrd="7" destOrd="0" presId="urn:microsoft.com/office/officeart/2005/8/layout/hierarchy2"/>
    <dgm:cxn modelId="{8CBD2BEE-CE1A-43DE-A7B8-C7A27274E620}" type="presParOf" srcId="{5F070E41-89E3-4836-A261-82BA08E358B3}" destId="{15AEA25C-F19F-4E55-8F8E-13E7CB0216C6}" srcOrd="0" destOrd="0" presId="urn:microsoft.com/office/officeart/2005/8/layout/hierarchy2"/>
    <dgm:cxn modelId="{AE4960E2-8B64-4496-ABBA-42F892271B7A}" type="presParOf" srcId="{5F070E41-89E3-4836-A261-82BA08E358B3}" destId="{55D0EBAB-895B-479E-955A-CDB00FEEAFEA}" srcOrd="1" destOrd="0" presId="urn:microsoft.com/office/officeart/2005/8/layout/hierarchy2"/>
    <dgm:cxn modelId="{4B3E2F14-F848-42A2-ABBC-CEEA279B525E}" type="presParOf" srcId="{8E3D49D0-381E-4279-AF78-44AB4DBAB45C}" destId="{8B53C0FA-5BF3-4532-8584-451A843EE4CD}" srcOrd="8" destOrd="0" presId="urn:microsoft.com/office/officeart/2005/8/layout/hierarchy2"/>
    <dgm:cxn modelId="{471E8C58-A63A-4FFD-99AE-C1B50D399730}" type="presParOf" srcId="{8B53C0FA-5BF3-4532-8584-451A843EE4CD}" destId="{3E55D893-3C5A-4376-915D-EF1A9C7F145C}" srcOrd="0" destOrd="0" presId="urn:microsoft.com/office/officeart/2005/8/layout/hierarchy2"/>
    <dgm:cxn modelId="{4511E32C-DBDD-4F7F-A748-DF7ACE5ADDDA}" type="presParOf" srcId="{8E3D49D0-381E-4279-AF78-44AB4DBAB45C}" destId="{48994ED9-6E95-4803-A03D-19CDBFC0A958}" srcOrd="9" destOrd="0" presId="urn:microsoft.com/office/officeart/2005/8/layout/hierarchy2"/>
    <dgm:cxn modelId="{50137542-6953-4D26-885F-6C94BD63D8E8}" type="presParOf" srcId="{48994ED9-6E95-4803-A03D-19CDBFC0A958}" destId="{3E086768-DB2A-45A0-89AC-7BB47C8E0D27}" srcOrd="0" destOrd="0" presId="urn:microsoft.com/office/officeart/2005/8/layout/hierarchy2"/>
    <dgm:cxn modelId="{D785A1B1-5D07-4193-A3FD-62E2583983A3}" type="presParOf" srcId="{48994ED9-6E95-4803-A03D-19CDBFC0A958}" destId="{260A19B5-83BC-45D0-9EFA-81B1B2658EE4}" srcOrd="1" destOrd="0" presId="urn:microsoft.com/office/officeart/2005/8/layout/hierarchy2"/>
    <dgm:cxn modelId="{D3FDB128-C739-44DC-A64A-1A5B6E8214DC}" type="presParOf" srcId="{8A5B9794-FC9A-468B-82A5-99FD5860D2C2}" destId="{A828E9D1-C153-4654-842F-1A126DC1A3F5}" srcOrd="6" destOrd="0" presId="urn:microsoft.com/office/officeart/2005/8/layout/hierarchy2"/>
    <dgm:cxn modelId="{60986460-DE92-42D6-A958-52C2C8F8FA66}" type="presParOf" srcId="{A828E9D1-C153-4654-842F-1A126DC1A3F5}" destId="{E8BF6D76-CC4A-419E-8706-7C369F565BB8}" srcOrd="0" destOrd="0" presId="urn:microsoft.com/office/officeart/2005/8/layout/hierarchy2"/>
    <dgm:cxn modelId="{349BD164-C885-4D2C-B50C-6DDFAFCF8FB1}" type="presParOf" srcId="{8A5B9794-FC9A-468B-82A5-99FD5860D2C2}" destId="{5F01E44B-864D-4A55-9E12-A8D10EF450B8}" srcOrd="7" destOrd="0" presId="urn:microsoft.com/office/officeart/2005/8/layout/hierarchy2"/>
    <dgm:cxn modelId="{A4985A10-5A34-4DE4-BE46-0AA13CBD5B4B}" type="presParOf" srcId="{5F01E44B-864D-4A55-9E12-A8D10EF450B8}" destId="{3803DE44-7286-4DD8-AED1-551643ADAB45}" srcOrd="0" destOrd="0" presId="urn:microsoft.com/office/officeart/2005/8/layout/hierarchy2"/>
    <dgm:cxn modelId="{C667041B-7F96-4C62-BE9D-A2F31AA763C7}" type="presParOf" srcId="{5F01E44B-864D-4A55-9E12-A8D10EF450B8}" destId="{112B598A-C9DD-44FA-BBBB-B048E97E4454}" srcOrd="1" destOrd="0" presId="urn:microsoft.com/office/officeart/2005/8/layout/hierarchy2"/>
    <dgm:cxn modelId="{D5F1547E-97A3-4903-9860-17C0B54645A7}" type="presParOf" srcId="{112B598A-C9DD-44FA-BBBB-B048E97E4454}" destId="{3773CB6C-755E-4795-82E4-FBACC149A1EE}" srcOrd="0" destOrd="0" presId="urn:microsoft.com/office/officeart/2005/8/layout/hierarchy2"/>
    <dgm:cxn modelId="{E07271F5-ED9A-4C6F-A47E-7316E4D9BC6A}" type="presParOf" srcId="{3773CB6C-755E-4795-82E4-FBACC149A1EE}" destId="{EDE4C3EF-0120-4E87-91EA-1A77C99CCC5D}" srcOrd="0" destOrd="0" presId="urn:microsoft.com/office/officeart/2005/8/layout/hierarchy2"/>
    <dgm:cxn modelId="{8BEA936F-407C-43AE-9A2D-2F11CAAE7409}" type="presParOf" srcId="{112B598A-C9DD-44FA-BBBB-B048E97E4454}" destId="{219F803A-692D-4358-B439-C57A5C71FF4E}" srcOrd="1" destOrd="0" presId="urn:microsoft.com/office/officeart/2005/8/layout/hierarchy2"/>
    <dgm:cxn modelId="{EAD14CB2-9FF7-4ED1-B380-E18DC36950AD}" type="presParOf" srcId="{219F803A-692D-4358-B439-C57A5C71FF4E}" destId="{50C8593B-802E-45B5-8042-A7434707E964}" srcOrd="0" destOrd="0" presId="urn:microsoft.com/office/officeart/2005/8/layout/hierarchy2"/>
    <dgm:cxn modelId="{215ADCC0-244F-4BF6-BF3A-A146879C5681}" type="presParOf" srcId="{219F803A-692D-4358-B439-C57A5C71FF4E}" destId="{A7279287-C0CA-4CB5-9837-BBA275506AEA}" srcOrd="1" destOrd="0" presId="urn:microsoft.com/office/officeart/2005/8/layout/hierarchy2"/>
    <dgm:cxn modelId="{9290A6E7-8F13-449A-BC0A-37A71CC2C10C}" type="presParOf" srcId="{112B598A-C9DD-44FA-BBBB-B048E97E4454}" destId="{92B30D77-4BB2-44A5-B6B5-276C530C2B9C}" srcOrd="2" destOrd="0" presId="urn:microsoft.com/office/officeart/2005/8/layout/hierarchy2"/>
    <dgm:cxn modelId="{045BE669-984F-408C-A6FE-1417D1C2CA28}" type="presParOf" srcId="{92B30D77-4BB2-44A5-B6B5-276C530C2B9C}" destId="{E26C6BF9-1C00-471E-B907-6FC9364D5465}" srcOrd="0" destOrd="0" presId="urn:microsoft.com/office/officeart/2005/8/layout/hierarchy2"/>
    <dgm:cxn modelId="{A6FCC30A-A5B0-4695-9B17-AECDFA334F3F}" type="presParOf" srcId="{112B598A-C9DD-44FA-BBBB-B048E97E4454}" destId="{6DADF33F-AE9A-4F15-8C2C-79E747F60D65}" srcOrd="3" destOrd="0" presId="urn:microsoft.com/office/officeart/2005/8/layout/hierarchy2"/>
    <dgm:cxn modelId="{324DDD05-4ED0-4DF6-B3A3-012F9B4087B0}" type="presParOf" srcId="{6DADF33F-AE9A-4F15-8C2C-79E747F60D65}" destId="{F4D95A20-0CF2-4A4E-B632-ED4A4E3ACB5B}" srcOrd="0" destOrd="0" presId="urn:microsoft.com/office/officeart/2005/8/layout/hierarchy2"/>
    <dgm:cxn modelId="{B74F2E71-3E6C-46A1-9E42-16C942DF9166}" type="presParOf" srcId="{6DADF33F-AE9A-4F15-8C2C-79E747F60D65}" destId="{E007C103-1F5F-4E33-91C9-2DA3E5C4CCA5}" srcOrd="1" destOrd="0" presId="urn:microsoft.com/office/officeart/2005/8/layout/hierarchy2"/>
    <dgm:cxn modelId="{E59D37C7-E48A-4CED-9B58-43E054470094}" type="presParOf" srcId="{8A5B9794-FC9A-468B-82A5-99FD5860D2C2}" destId="{9F120976-2F44-4F11-B29C-96699E941226}" srcOrd="8" destOrd="0" presId="urn:microsoft.com/office/officeart/2005/8/layout/hierarchy2"/>
    <dgm:cxn modelId="{B7E41755-89A7-492D-AE95-767391714B83}" type="presParOf" srcId="{9F120976-2F44-4F11-B29C-96699E941226}" destId="{78C794AB-BFF5-4208-962B-D8BA602305F9}" srcOrd="0" destOrd="0" presId="urn:microsoft.com/office/officeart/2005/8/layout/hierarchy2"/>
    <dgm:cxn modelId="{415CA2A1-46D3-474E-A9E8-6979F6733887}" type="presParOf" srcId="{8A5B9794-FC9A-468B-82A5-99FD5860D2C2}" destId="{0C8E9805-E3FB-4B8D-92BC-195D445AEBFE}" srcOrd="9" destOrd="0" presId="urn:microsoft.com/office/officeart/2005/8/layout/hierarchy2"/>
    <dgm:cxn modelId="{01A50527-58F9-4B75-8A9E-837CCB2874A4}" type="presParOf" srcId="{0C8E9805-E3FB-4B8D-92BC-195D445AEBFE}" destId="{7AABE250-7F51-43F6-BB18-CF48A6A15441}" srcOrd="0" destOrd="0" presId="urn:microsoft.com/office/officeart/2005/8/layout/hierarchy2"/>
    <dgm:cxn modelId="{07895B4D-8FBE-4868-A3BF-5B3C30F0D1C8}" type="presParOf" srcId="{0C8E9805-E3FB-4B8D-92BC-195D445AEBFE}" destId="{32954373-C167-4EF5-8AFF-31863410963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A504D1-777A-453F-B65D-1C99D5B7D16A}"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F85B0086-87CE-4AE1-8C66-F2377F2F778B}">
      <dgm:prSet phldrT="[文本]" custT="1"/>
      <dgm:spPr/>
      <dgm:t>
        <a:bodyPr/>
        <a:lstStyle/>
        <a:p>
          <a:r>
            <a:rPr lang="zh-CN" altLang="en-US" sz="2400" dirty="0"/>
            <a:t>饭店业发展简史</a:t>
          </a:r>
        </a:p>
      </dgm:t>
    </dgm:pt>
    <dgm:pt modelId="{B948FC20-A19E-4E43-84F6-DBA604409534}" type="parTrans" cxnId="{BEFBEA7F-CC4D-4F81-B6F7-A56FF36CA30A}">
      <dgm:prSet/>
      <dgm:spPr/>
      <dgm:t>
        <a:bodyPr/>
        <a:lstStyle/>
        <a:p>
          <a:endParaRPr lang="zh-CN" altLang="en-US"/>
        </a:p>
      </dgm:t>
    </dgm:pt>
    <dgm:pt modelId="{3D89EF23-990C-45EF-8811-7FC663DA8674}" type="sibTrans" cxnId="{BEFBEA7F-CC4D-4F81-B6F7-A56FF36CA30A}">
      <dgm:prSet/>
      <dgm:spPr/>
      <dgm:t>
        <a:bodyPr/>
        <a:lstStyle/>
        <a:p>
          <a:endParaRPr lang="zh-CN" altLang="en-US"/>
        </a:p>
      </dgm:t>
    </dgm:pt>
    <dgm:pt modelId="{D5AF534E-C133-478D-9219-060F12183068}">
      <dgm:prSet phldrT="[文本]" custT="1"/>
      <dgm:spPr/>
      <dgm:t>
        <a:bodyPr/>
        <a:lstStyle/>
        <a:p>
          <a:r>
            <a:rPr lang="zh-CN" altLang="en-US" sz="2400" dirty="0"/>
            <a:t>早期旅店</a:t>
          </a:r>
        </a:p>
      </dgm:t>
    </dgm:pt>
    <dgm:pt modelId="{D54637A5-0F6C-4E63-9D6C-F2C0312176C8}" type="parTrans" cxnId="{370131E9-82A0-415A-B0C6-4D7CED3DF30D}">
      <dgm:prSet custT="1"/>
      <dgm:spPr/>
      <dgm:t>
        <a:bodyPr/>
        <a:lstStyle/>
        <a:p>
          <a:endParaRPr lang="zh-CN" altLang="en-US" sz="900"/>
        </a:p>
      </dgm:t>
    </dgm:pt>
    <dgm:pt modelId="{98F7E76E-F537-49D0-B136-5083FE6FD198}" type="sibTrans" cxnId="{370131E9-82A0-415A-B0C6-4D7CED3DF30D}">
      <dgm:prSet/>
      <dgm:spPr/>
      <dgm:t>
        <a:bodyPr/>
        <a:lstStyle/>
        <a:p>
          <a:endParaRPr lang="zh-CN" altLang="en-US"/>
        </a:p>
      </dgm:t>
    </dgm:pt>
    <dgm:pt modelId="{E55697E1-4BCA-43D3-926C-919D56310219}">
      <dgm:prSet phldrT="[文本]" custT="1"/>
      <dgm:spPr/>
      <dgm:t>
        <a:bodyPr/>
        <a:lstStyle/>
        <a:p>
          <a:r>
            <a:rPr lang="zh-CN" altLang="en-US" sz="2400" dirty="0"/>
            <a:t>从歇脚点到聚集地</a:t>
          </a:r>
        </a:p>
      </dgm:t>
    </dgm:pt>
    <dgm:pt modelId="{006CDFD7-9FF8-423B-AA2A-CFCCFDB62E4D}" type="parTrans" cxnId="{9CF0EBC8-36F3-492D-803B-993B5DC2B631}">
      <dgm:prSet custT="1"/>
      <dgm:spPr/>
      <dgm:t>
        <a:bodyPr/>
        <a:lstStyle/>
        <a:p>
          <a:endParaRPr lang="zh-CN" altLang="en-US" sz="600"/>
        </a:p>
      </dgm:t>
    </dgm:pt>
    <dgm:pt modelId="{5887356E-4F01-4AE5-8AFC-EA40E0F0B5FD}" type="sibTrans" cxnId="{9CF0EBC8-36F3-492D-803B-993B5DC2B631}">
      <dgm:prSet/>
      <dgm:spPr/>
      <dgm:t>
        <a:bodyPr/>
        <a:lstStyle/>
        <a:p>
          <a:endParaRPr lang="zh-CN" altLang="en-US"/>
        </a:p>
      </dgm:t>
    </dgm:pt>
    <dgm:pt modelId="{2F5DBFA8-3E1E-43A8-AA17-A96F5A1DBCA5}">
      <dgm:prSet phldrT="[文本]" custT="1"/>
      <dgm:spPr/>
      <dgm:t>
        <a:bodyPr/>
        <a:lstStyle/>
        <a:p>
          <a:r>
            <a:rPr lang="zh-CN" altLang="en-US" sz="2400" dirty="0"/>
            <a:t>美国早期的饭店</a:t>
          </a:r>
        </a:p>
      </dgm:t>
    </dgm:pt>
    <dgm:pt modelId="{EF1C8046-1BBC-4AD5-B0A9-4D5A92CF11A9}" type="parTrans" cxnId="{6D0A0F89-070A-4272-8F63-4F20C53AF020}">
      <dgm:prSet custT="1"/>
      <dgm:spPr/>
      <dgm:t>
        <a:bodyPr/>
        <a:lstStyle/>
        <a:p>
          <a:endParaRPr lang="zh-CN" altLang="en-US" sz="600"/>
        </a:p>
      </dgm:t>
    </dgm:pt>
    <dgm:pt modelId="{0CABF97F-E3DC-4189-A1F0-617AC72C5F15}" type="sibTrans" cxnId="{6D0A0F89-070A-4272-8F63-4F20C53AF020}">
      <dgm:prSet/>
      <dgm:spPr/>
      <dgm:t>
        <a:bodyPr/>
        <a:lstStyle/>
        <a:p>
          <a:endParaRPr lang="zh-CN" altLang="en-US"/>
        </a:p>
      </dgm:t>
    </dgm:pt>
    <dgm:pt modelId="{21F0E465-FC98-434F-91C4-10750B9BC91F}">
      <dgm:prSet phldrT="[文本]" custT="1"/>
      <dgm:spPr/>
      <dgm:t>
        <a:bodyPr/>
        <a:lstStyle/>
        <a:p>
          <a:r>
            <a:rPr lang="zh-CN" altLang="en-US" sz="2400" dirty="0"/>
            <a:t>从繁荣走向衰败</a:t>
          </a:r>
        </a:p>
      </dgm:t>
    </dgm:pt>
    <dgm:pt modelId="{99C84442-42AA-4C91-A392-7257708D83CC}" type="parTrans" cxnId="{95F6BDA1-FD26-4595-B3EE-5097CFB5EAC2}">
      <dgm:prSet custT="1"/>
      <dgm:spPr/>
      <dgm:t>
        <a:bodyPr/>
        <a:lstStyle/>
        <a:p>
          <a:endParaRPr lang="zh-CN" altLang="en-US" sz="600"/>
        </a:p>
      </dgm:t>
    </dgm:pt>
    <dgm:pt modelId="{931A719D-4D71-4898-8B67-7DC39C74C9BC}" type="sibTrans" cxnId="{95F6BDA1-FD26-4595-B3EE-5097CFB5EAC2}">
      <dgm:prSet/>
      <dgm:spPr/>
      <dgm:t>
        <a:bodyPr/>
        <a:lstStyle/>
        <a:p>
          <a:endParaRPr lang="zh-CN" altLang="en-US"/>
        </a:p>
      </dgm:t>
    </dgm:pt>
    <dgm:pt modelId="{478847DF-A59A-48B3-BA82-AC0122E0C5F2}">
      <dgm:prSet phldrT="[文本]" custT="1"/>
      <dgm:spPr/>
      <dgm:t>
        <a:bodyPr/>
        <a:lstStyle/>
        <a:p>
          <a:r>
            <a:rPr lang="zh-CN" altLang="en-US" sz="2400" dirty="0"/>
            <a:t>饭店联号的发展</a:t>
          </a:r>
        </a:p>
      </dgm:t>
    </dgm:pt>
    <dgm:pt modelId="{220B5EBF-B5BA-4AD1-8CAD-613BEE624FEB}" type="parTrans" cxnId="{3A7DD663-F1EF-465B-B43F-8807A0E4C370}">
      <dgm:prSet custT="1"/>
      <dgm:spPr/>
      <dgm:t>
        <a:bodyPr/>
        <a:lstStyle/>
        <a:p>
          <a:endParaRPr lang="zh-CN" altLang="en-US" sz="900"/>
        </a:p>
      </dgm:t>
    </dgm:pt>
    <dgm:pt modelId="{7F42005B-9AB1-4EDA-8EB7-5E78D3FD6C46}" type="sibTrans" cxnId="{3A7DD663-F1EF-465B-B43F-8807A0E4C370}">
      <dgm:prSet/>
      <dgm:spPr/>
      <dgm:t>
        <a:bodyPr/>
        <a:lstStyle/>
        <a:p>
          <a:endParaRPr lang="zh-CN" altLang="en-US"/>
        </a:p>
      </dgm:t>
    </dgm:pt>
    <dgm:pt modelId="{EEF16DC7-088E-45B1-9677-C45028D0141F}" type="pres">
      <dgm:prSet presAssocID="{67A504D1-777A-453F-B65D-1C99D5B7D16A}" presName="diagram" presStyleCnt="0">
        <dgm:presLayoutVars>
          <dgm:chPref val="1"/>
          <dgm:dir/>
          <dgm:animOne val="branch"/>
          <dgm:animLvl val="lvl"/>
          <dgm:resizeHandles val="exact"/>
        </dgm:presLayoutVars>
      </dgm:prSet>
      <dgm:spPr/>
    </dgm:pt>
    <dgm:pt modelId="{24FA6140-4DD4-475B-B261-E249497840EB}" type="pres">
      <dgm:prSet presAssocID="{F85B0086-87CE-4AE1-8C66-F2377F2F778B}" presName="root1" presStyleCnt="0"/>
      <dgm:spPr/>
    </dgm:pt>
    <dgm:pt modelId="{93B8FC4E-BC98-459B-866F-85C7C59842F7}" type="pres">
      <dgm:prSet presAssocID="{F85B0086-87CE-4AE1-8C66-F2377F2F778B}" presName="LevelOneTextNode" presStyleLbl="node0" presStyleIdx="0" presStyleCnt="1" custScaleX="142283">
        <dgm:presLayoutVars>
          <dgm:chPref val="3"/>
        </dgm:presLayoutVars>
      </dgm:prSet>
      <dgm:spPr/>
    </dgm:pt>
    <dgm:pt modelId="{FD4BA28D-781F-48A9-A701-3BE225715A3E}" type="pres">
      <dgm:prSet presAssocID="{F85B0086-87CE-4AE1-8C66-F2377F2F778B}" presName="level2hierChild" presStyleCnt="0"/>
      <dgm:spPr/>
    </dgm:pt>
    <dgm:pt modelId="{68DF1B67-0B72-4375-944B-5B7AE1F02441}" type="pres">
      <dgm:prSet presAssocID="{D54637A5-0F6C-4E63-9D6C-F2C0312176C8}" presName="conn2-1" presStyleLbl="parChTrans1D2" presStyleIdx="0" presStyleCnt="5"/>
      <dgm:spPr/>
    </dgm:pt>
    <dgm:pt modelId="{45F7BADF-8F66-42E1-845F-B1CDF1E53783}" type="pres">
      <dgm:prSet presAssocID="{D54637A5-0F6C-4E63-9D6C-F2C0312176C8}" presName="connTx" presStyleLbl="parChTrans1D2" presStyleIdx="0" presStyleCnt="5"/>
      <dgm:spPr/>
    </dgm:pt>
    <dgm:pt modelId="{03186D4D-1EE1-413D-8EDB-09285CD52142}" type="pres">
      <dgm:prSet presAssocID="{D5AF534E-C133-478D-9219-060F12183068}" presName="root2" presStyleCnt="0"/>
      <dgm:spPr/>
    </dgm:pt>
    <dgm:pt modelId="{11524CB3-9367-4CB3-A02A-DCB46B9B305A}" type="pres">
      <dgm:prSet presAssocID="{D5AF534E-C133-478D-9219-060F12183068}" presName="LevelTwoTextNode" presStyleLbl="node2" presStyleIdx="0" presStyleCnt="5" custScaleX="131549" custScaleY="55779">
        <dgm:presLayoutVars>
          <dgm:chPref val="3"/>
        </dgm:presLayoutVars>
      </dgm:prSet>
      <dgm:spPr/>
    </dgm:pt>
    <dgm:pt modelId="{242A5196-2C64-44E8-8CF2-7536E3BD9049}" type="pres">
      <dgm:prSet presAssocID="{D5AF534E-C133-478D-9219-060F12183068}" presName="level3hierChild" presStyleCnt="0"/>
      <dgm:spPr/>
    </dgm:pt>
    <dgm:pt modelId="{DF8D714B-E207-4A62-8F48-B21FA0AF7B0A}" type="pres">
      <dgm:prSet presAssocID="{006CDFD7-9FF8-423B-AA2A-CFCCFDB62E4D}" presName="conn2-1" presStyleLbl="parChTrans1D2" presStyleIdx="1" presStyleCnt="5"/>
      <dgm:spPr/>
    </dgm:pt>
    <dgm:pt modelId="{4CA686D8-3D32-47C4-B4DD-465C22FD24A5}" type="pres">
      <dgm:prSet presAssocID="{006CDFD7-9FF8-423B-AA2A-CFCCFDB62E4D}" presName="connTx" presStyleLbl="parChTrans1D2" presStyleIdx="1" presStyleCnt="5"/>
      <dgm:spPr/>
    </dgm:pt>
    <dgm:pt modelId="{5CDBDF98-3858-45B0-B931-080B4520742C}" type="pres">
      <dgm:prSet presAssocID="{E55697E1-4BCA-43D3-926C-919D56310219}" presName="root2" presStyleCnt="0"/>
      <dgm:spPr/>
    </dgm:pt>
    <dgm:pt modelId="{D88E6825-BFF3-4AD5-82B3-5E08AC5030CA}" type="pres">
      <dgm:prSet presAssocID="{E55697E1-4BCA-43D3-926C-919D56310219}" presName="LevelTwoTextNode" presStyleLbl="node2" presStyleIdx="1" presStyleCnt="5" custScaleX="131549" custScaleY="55779">
        <dgm:presLayoutVars>
          <dgm:chPref val="3"/>
        </dgm:presLayoutVars>
      </dgm:prSet>
      <dgm:spPr/>
    </dgm:pt>
    <dgm:pt modelId="{BCF9E11D-B3C4-4B3E-AB21-3CD9AA500F61}" type="pres">
      <dgm:prSet presAssocID="{E55697E1-4BCA-43D3-926C-919D56310219}" presName="level3hierChild" presStyleCnt="0"/>
      <dgm:spPr/>
    </dgm:pt>
    <dgm:pt modelId="{62C9E093-E384-4E95-8106-72074D4BA398}" type="pres">
      <dgm:prSet presAssocID="{EF1C8046-1BBC-4AD5-B0A9-4D5A92CF11A9}" presName="conn2-1" presStyleLbl="parChTrans1D2" presStyleIdx="2" presStyleCnt="5"/>
      <dgm:spPr/>
    </dgm:pt>
    <dgm:pt modelId="{A9BB51E5-00E5-43BE-8CF0-7D8CE71F99F5}" type="pres">
      <dgm:prSet presAssocID="{EF1C8046-1BBC-4AD5-B0A9-4D5A92CF11A9}" presName="connTx" presStyleLbl="parChTrans1D2" presStyleIdx="2" presStyleCnt="5"/>
      <dgm:spPr/>
    </dgm:pt>
    <dgm:pt modelId="{3FD677C0-9ADA-4B65-8500-03A5D287E52D}" type="pres">
      <dgm:prSet presAssocID="{2F5DBFA8-3E1E-43A8-AA17-A96F5A1DBCA5}" presName="root2" presStyleCnt="0"/>
      <dgm:spPr/>
    </dgm:pt>
    <dgm:pt modelId="{998328AB-58C1-4D51-84AC-7808D4472D38}" type="pres">
      <dgm:prSet presAssocID="{2F5DBFA8-3E1E-43A8-AA17-A96F5A1DBCA5}" presName="LevelTwoTextNode" presStyleLbl="node2" presStyleIdx="2" presStyleCnt="5" custScaleX="131549" custScaleY="55779">
        <dgm:presLayoutVars>
          <dgm:chPref val="3"/>
        </dgm:presLayoutVars>
      </dgm:prSet>
      <dgm:spPr/>
    </dgm:pt>
    <dgm:pt modelId="{8A265EDD-615C-47E7-A4EA-288DDD325B2B}" type="pres">
      <dgm:prSet presAssocID="{2F5DBFA8-3E1E-43A8-AA17-A96F5A1DBCA5}" presName="level3hierChild" presStyleCnt="0"/>
      <dgm:spPr/>
    </dgm:pt>
    <dgm:pt modelId="{FD3E4006-5ADB-41E3-9696-00583DAA25CD}" type="pres">
      <dgm:prSet presAssocID="{99C84442-42AA-4C91-A392-7257708D83CC}" presName="conn2-1" presStyleLbl="parChTrans1D2" presStyleIdx="3" presStyleCnt="5"/>
      <dgm:spPr/>
    </dgm:pt>
    <dgm:pt modelId="{3F93F8F5-96EF-4DB6-BDC8-F176AD1223F5}" type="pres">
      <dgm:prSet presAssocID="{99C84442-42AA-4C91-A392-7257708D83CC}" presName="connTx" presStyleLbl="parChTrans1D2" presStyleIdx="3" presStyleCnt="5"/>
      <dgm:spPr/>
    </dgm:pt>
    <dgm:pt modelId="{3DC1BA02-6643-4B64-BE49-99B8DD4F7C41}" type="pres">
      <dgm:prSet presAssocID="{21F0E465-FC98-434F-91C4-10750B9BC91F}" presName="root2" presStyleCnt="0"/>
      <dgm:spPr/>
    </dgm:pt>
    <dgm:pt modelId="{A2F6D00C-A92D-4B61-B36A-3FF423C4994B}" type="pres">
      <dgm:prSet presAssocID="{21F0E465-FC98-434F-91C4-10750B9BC91F}" presName="LevelTwoTextNode" presStyleLbl="node2" presStyleIdx="3" presStyleCnt="5" custScaleX="131549" custScaleY="55779">
        <dgm:presLayoutVars>
          <dgm:chPref val="3"/>
        </dgm:presLayoutVars>
      </dgm:prSet>
      <dgm:spPr/>
    </dgm:pt>
    <dgm:pt modelId="{94C4A446-C766-4BCF-8996-AC781BF4DB65}" type="pres">
      <dgm:prSet presAssocID="{21F0E465-FC98-434F-91C4-10750B9BC91F}" presName="level3hierChild" presStyleCnt="0"/>
      <dgm:spPr/>
    </dgm:pt>
    <dgm:pt modelId="{E8CBB400-888F-4B47-A40B-9C6C8134DE48}" type="pres">
      <dgm:prSet presAssocID="{220B5EBF-B5BA-4AD1-8CAD-613BEE624FEB}" presName="conn2-1" presStyleLbl="parChTrans1D2" presStyleIdx="4" presStyleCnt="5"/>
      <dgm:spPr/>
    </dgm:pt>
    <dgm:pt modelId="{7ACCFED7-15B4-431B-BC80-FEF21F15B4B7}" type="pres">
      <dgm:prSet presAssocID="{220B5EBF-B5BA-4AD1-8CAD-613BEE624FEB}" presName="connTx" presStyleLbl="parChTrans1D2" presStyleIdx="4" presStyleCnt="5"/>
      <dgm:spPr/>
    </dgm:pt>
    <dgm:pt modelId="{F3807675-B3F5-4540-8928-C49D0BE79105}" type="pres">
      <dgm:prSet presAssocID="{478847DF-A59A-48B3-BA82-AC0122E0C5F2}" presName="root2" presStyleCnt="0"/>
      <dgm:spPr/>
    </dgm:pt>
    <dgm:pt modelId="{CCD77ACD-613F-4B9C-B110-6DD4A46172CC}" type="pres">
      <dgm:prSet presAssocID="{478847DF-A59A-48B3-BA82-AC0122E0C5F2}" presName="LevelTwoTextNode" presStyleLbl="node2" presStyleIdx="4" presStyleCnt="5" custScaleX="131549" custScaleY="55779">
        <dgm:presLayoutVars>
          <dgm:chPref val="3"/>
        </dgm:presLayoutVars>
      </dgm:prSet>
      <dgm:spPr/>
    </dgm:pt>
    <dgm:pt modelId="{2AD0A370-7A8E-4521-8523-E99578086A5D}" type="pres">
      <dgm:prSet presAssocID="{478847DF-A59A-48B3-BA82-AC0122E0C5F2}" presName="level3hierChild" presStyleCnt="0"/>
      <dgm:spPr/>
    </dgm:pt>
  </dgm:ptLst>
  <dgm:cxnLst>
    <dgm:cxn modelId="{DD685E25-5FEF-46DC-9E93-B56B1DF2D822}" type="presOf" srcId="{2F5DBFA8-3E1E-43A8-AA17-A96F5A1DBCA5}" destId="{998328AB-58C1-4D51-84AC-7808D4472D38}" srcOrd="0" destOrd="0" presId="urn:microsoft.com/office/officeart/2005/8/layout/hierarchy2"/>
    <dgm:cxn modelId="{FF22BB2B-C845-45F7-90E9-2EAE698987DB}" type="presOf" srcId="{006CDFD7-9FF8-423B-AA2A-CFCCFDB62E4D}" destId="{4CA686D8-3D32-47C4-B4DD-465C22FD24A5}" srcOrd="1" destOrd="0" presId="urn:microsoft.com/office/officeart/2005/8/layout/hierarchy2"/>
    <dgm:cxn modelId="{57EE3F32-D713-4A83-AC3F-A3122B9E3823}" type="presOf" srcId="{EF1C8046-1BBC-4AD5-B0A9-4D5A92CF11A9}" destId="{A9BB51E5-00E5-43BE-8CF0-7D8CE71F99F5}" srcOrd="1" destOrd="0" presId="urn:microsoft.com/office/officeart/2005/8/layout/hierarchy2"/>
    <dgm:cxn modelId="{02A77E41-BDE4-4CE3-87DB-BBFA78F821CF}" type="presOf" srcId="{F85B0086-87CE-4AE1-8C66-F2377F2F778B}" destId="{93B8FC4E-BC98-459B-866F-85C7C59842F7}" srcOrd="0" destOrd="0" presId="urn:microsoft.com/office/officeart/2005/8/layout/hierarchy2"/>
    <dgm:cxn modelId="{3A7DD663-F1EF-465B-B43F-8807A0E4C370}" srcId="{F85B0086-87CE-4AE1-8C66-F2377F2F778B}" destId="{478847DF-A59A-48B3-BA82-AC0122E0C5F2}" srcOrd="4" destOrd="0" parTransId="{220B5EBF-B5BA-4AD1-8CAD-613BEE624FEB}" sibTransId="{7F42005B-9AB1-4EDA-8EB7-5E78D3FD6C46}"/>
    <dgm:cxn modelId="{4BDD376E-A8C6-45F9-8E1F-3CB6E5164F10}" type="presOf" srcId="{D54637A5-0F6C-4E63-9D6C-F2C0312176C8}" destId="{45F7BADF-8F66-42E1-845F-B1CDF1E53783}" srcOrd="1" destOrd="0" presId="urn:microsoft.com/office/officeart/2005/8/layout/hierarchy2"/>
    <dgm:cxn modelId="{55712370-595E-41AC-86D6-BC3D128B8668}" type="presOf" srcId="{99C84442-42AA-4C91-A392-7257708D83CC}" destId="{3F93F8F5-96EF-4DB6-BDC8-F176AD1223F5}" srcOrd="1" destOrd="0" presId="urn:microsoft.com/office/officeart/2005/8/layout/hierarchy2"/>
    <dgm:cxn modelId="{E01C2771-9051-479B-93BE-B8344D1F9842}" type="presOf" srcId="{478847DF-A59A-48B3-BA82-AC0122E0C5F2}" destId="{CCD77ACD-613F-4B9C-B110-6DD4A46172CC}" srcOrd="0" destOrd="0" presId="urn:microsoft.com/office/officeart/2005/8/layout/hierarchy2"/>
    <dgm:cxn modelId="{67362352-5D62-4C59-895C-2AB048AAAD09}" type="presOf" srcId="{99C84442-42AA-4C91-A392-7257708D83CC}" destId="{FD3E4006-5ADB-41E3-9696-00583DAA25CD}" srcOrd="0" destOrd="0" presId="urn:microsoft.com/office/officeart/2005/8/layout/hierarchy2"/>
    <dgm:cxn modelId="{E007DA54-DD91-4871-823D-8336FBCD5B38}" type="presOf" srcId="{D54637A5-0F6C-4E63-9D6C-F2C0312176C8}" destId="{68DF1B67-0B72-4375-944B-5B7AE1F02441}" srcOrd="0" destOrd="0" presId="urn:microsoft.com/office/officeart/2005/8/layout/hierarchy2"/>
    <dgm:cxn modelId="{C4723879-956D-4FEE-94CD-C8D036DF9C95}" type="presOf" srcId="{220B5EBF-B5BA-4AD1-8CAD-613BEE624FEB}" destId="{E8CBB400-888F-4B47-A40B-9C6C8134DE48}" srcOrd="0" destOrd="0" presId="urn:microsoft.com/office/officeart/2005/8/layout/hierarchy2"/>
    <dgm:cxn modelId="{BEFBEA7F-CC4D-4F81-B6F7-A56FF36CA30A}" srcId="{67A504D1-777A-453F-B65D-1C99D5B7D16A}" destId="{F85B0086-87CE-4AE1-8C66-F2377F2F778B}" srcOrd="0" destOrd="0" parTransId="{B948FC20-A19E-4E43-84F6-DBA604409534}" sibTransId="{3D89EF23-990C-45EF-8811-7FC663DA8674}"/>
    <dgm:cxn modelId="{6D0A0F89-070A-4272-8F63-4F20C53AF020}" srcId="{F85B0086-87CE-4AE1-8C66-F2377F2F778B}" destId="{2F5DBFA8-3E1E-43A8-AA17-A96F5A1DBCA5}" srcOrd="2" destOrd="0" parTransId="{EF1C8046-1BBC-4AD5-B0A9-4D5A92CF11A9}" sibTransId="{0CABF97F-E3DC-4189-A1F0-617AC72C5F15}"/>
    <dgm:cxn modelId="{2F936496-882F-41E8-A962-63E7C27C5584}" type="presOf" srcId="{EF1C8046-1BBC-4AD5-B0A9-4D5A92CF11A9}" destId="{62C9E093-E384-4E95-8106-72074D4BA398}" srcOrd="0" destOrd="0" presId="urn:microsoft.com/office/officeart/2005/8/layout/hierarchy2"/>
    <dgm:cxn modelId="{95F6BDA1-FD26-4595-B3EE-5097CFB5EAC2}" srcId="{F85B0086-87CE-4AE1-8C66-F2377F2F778B}" destId="{21F0E465-FC98-434F-91C4-10750B9BC91F}" srcOrd="3" destOrd="0" parTransId="{99C84442-42AA-4C91-A392-7257708D83CC}" sibTransId="{931A719D-4D71-4898-8B67-7DC39C74C9BC}"/>
    <dgm:cxn modelId="{D5DE9BA3-8287-4F3A-AA91-D699F5C2BF37}" type="presOf" srcId="{006CDFD7-9FF8-423B-AA2A-CFCCFDB62E4D}" destId="{DF8D714B-E207-4A62-8F48-B21FA0AF7B0A}" srcOrd="0" destOrd="0" presId="urn:microsoft.com/office/officeart/2005/8/layout/hierarchy2"/>
    <dgm:cxn modelId="{538FA9AB-C508-4266-BD47-9A7A4B14898B}" type="presOf" srcId="{E55697E1-4BCA-43D3-926C-919D56310219}" destId="{D88E6825-BFF3-4AD5-82B3-5E08AC5030CA}" srcOrd="0" destOrd="0" presId="urn:microsoft.com/office/officeart/2005/8/layout/hierarchy2"/>
    <dgm:cxn modelId="{7C0309AD-6132-42BD-92D6-B5EE2DF3E53C}" type="presOf" srcId="{67A504D1-777A-453F-B65D-1C99D5B7D16A}" destId="{EEF16DC7-088E-45B1-9677-C45028D0141F}" srcOrd="0" destOrd="0" presId="urn:microsoft.com/office/officeart/2005/8/layout/hierarchy2"/>
    <dgm:cxn modelId="{F8378DAF-5344-4D78-9DAC-9C380A2F0C81}" type="presOf" srcId="{21F0E465-FC98-434F-91C4-10750B9BC91F}" destId="{A2F6D00C-A92D-4B61-B36A-3FF423C4994B}" srcOrd="0" destOrd="0" presId="urn:microsoft.com/office/officeart/2005/8/layout/hierarchy2"/>
    <dgm:cxn modelId="{9CF0EBC8-36F3-492D-803B-993B5DC2B631}" srcId="{F85B0086-87CE-4AE1-8C66-F2377F2F778B}" destId="{E55697E1-4BCA-43D3-926C-919D56310219}" srcOrd="1" destOrd="0" parTransId="{006CDFD7-9FF8-423B-AA2A-CFCCFDB62E4D}" sibTransId="{5887356E-4F01-4AE5-8AFC-EA40E0F0B5FD}"/>
    <dgm:cxn modelId="{48B90DDC-159E-4856-B708-21E0D2B4C3B8}" type="presOf" srcId="{220B5EBF-B5BA-4AD1-8CAD-613BEE624FEB}" destId="{7ACCFED7-15B4-431B-BC80-FEF21F15B4B7}" srcOrd="1" destOrd="0" presId="urn:microsoft.com/office/officeart/2005/8/layout/hierarchy2"/>
    <dgm:cxn modelId="{370131E9-82A0-415A-B0C6-4D7CED3DF30D}" srcId="{F85B0086-87CE-4AE1-8C66-F2377F2F778B}" destId="{D5AF534E-C133-478D-9219-060F12183068}" srcOrd="0" destOrd="0" parTransId="{D54637A5-0F6C-4E63-9D6C-F2C0312176C8}" sibTransId="{98F7E76E-F537-49D0-B136-5083FE6FD198}"/>
    <dgm:cxn modelId="{549C04FA-7C69-4F81-8B1A-CF5B3C492074}" type="presOf" srcId="{D5AF534E-C133-478D-9219-060F12183068}" destId="{11524CB3-9367-4CB3-A02A-DCB46B9B305A}" srcOrd="0" destOrd="0" presId="urn:microsoft.com/office/officeart/2005/8/layout/hierarchy2"/>
    <dgm:cxn modelId="{3652F63A-A780-469B-A25D-54C6A72C5AE5}" type="presParOf" srcId="{EEF16DC7-088E-45B1-9677-C45028D0141F}" destId="{24FA6140-4DD4-475B-B261-E249497840EB}" srcOrd="0" destOrd="0" presId="urn:microsoft.com/office/officeart/2005/8/layout/hierarchy2"/>
    <dgm:cxn modelId="{E6A25408-6C3F-4919-8119-3AABB391FC8B}" type="presParOf" srcId="{24FA6140-4DD4-475B-B261-E249497840EB}" destId="{93B8FC4E-BC98-459B-866F-85C7C59842F7}" srcOrd="0" destOrd="0" presId="urn:microsoft.com/office/officeart/2005/8/layout/hierarchy2"/>
    <dgm:cxn modelId="{946BB594-F69F-4547-939F-BD3D30EBB5F3}" type="presParOf" srcId="{24FA6140-4DD4-475B-B261-E249497840EB}" destId="{FD4BA28D-781F-48A9-A701-3BE225715A3E}" srcOrd="1" destOrd="0" presId="urn:microsoft.com/office/officeart/2005/8/layout/hierarchy2"/>
    <dgm:cxn modelId="{25981217-66C9-4D4D-ABB7-1B7F8FB39418}" type="presParOf" srcId="{FD4BA28D-781F-48A9-A701-3BE225715A3E}" destId="{68DF1B67-0B72-4375-944B-5B7AE1F02441}" srcOrd="0" destOrd="0" presId="urn:microsoft.com/office/officeart/2005/8/layout/hierarchy2"/>
    <dgm:cxn modelId="{DB8D9990-AE74-4FE2-84E6-0E2B72FCF837}" type="presParOf" srcId="{68DF1B67-0B72-4375-944B-5B7AE1F02441}" destId="{45F7BADF-8F66-42E1-845F-B1CDF1E53783}" srcOrd="0" destOrd="0" presId="urn:microsoft.com/office/officeart/2005/8/layout/hierarchy2"/>
    <dgm:cxn modelId="{0C99F281-6F56-4E9B-8B0A-54ACDF4CF806}" type="presParOf" srcId="{FD4BA28D-781F-48A9-A701-3BE225715A3E}" destId="{03186D4D-1EE1-413D-8EDB-09285CD52142}" srcOrd="1" destOrd="0" presId="urn:microsoft.com/office/officeart/2005/8/layout/hierarchy2"/>
    <dgm:cxn modelId="{E4EAC665-B699-4EA0-80F9-325C5DA3AEBD}" type="presParOf" srcId="{03186D4D-1EE1-413D-8EDB-09285CD52142}" destId="{11524CB3-9367-4CB3-A02A-DCB46B9B305A}" srcOrd="0" destOrd="0" presId="urn:microsoft.com/office/officeart/2005/8/layout/hierarchy2"/>
    <dgm:cxn modelId="{34FD938F-CB8D-4428-9AB5-8AAA97563468}" type="presParOf" srcId="{03186D4D-1EE1-413D-8EDB-09285CD52142}" destId="{242A5196-2C64-44E8-8CF2-7536E3BD9049}" srcOrd="1" destOrd="0" presId="urn:microsoft.com/office/officeart/2005/8/layout/hierarchy2"/>
    <dgm:cxn modelId="{317207A2-EFB4-4668-A442-448F114CC40C}" type="presParOf" srcId="{FD4BA28D-781F-48A9-A701-3BE225715A3E}" destId="{DF8D714B-E207-4A62-8F48-B21FA0AF7B0A}" srcOrd="2" destOrd="0" presId="urn:microsoft.com/office/officeart/2005/8/layout/hierarchy2"/>
    <dgm:cxn modelId="{FED043D6-60A3-4047-9604-FC16CFFE0D37}" type="presParOf" srcId="{DF8D714B-E207-4A62-8F48-B21FA0AF7B0A}" destId="{4CA686D8-3D32-47C4-B4DD-465C22FD24A5}" srcOrd="0" destOrd="0" presId="urn:microsoft.com/office/officeart/2005/8/layout/hierarchy2"/>
    <dgm:cxn modelId="{D6A21487-4686-414C-9B67-423F985C3D7E}" type="presParOf" srcId="{FD4BA28D-781F-48A9-A701-3BE225715A3E}" destId="{5CDBDF98-3858-45B0-B931-080B4520742C}" srcOrd="3" destOrd="0" presId="urn:microsoft.com/office/officeart/2005/8/layout/hierarchy2"/>
    <dgm:cxn modelId="{3254D5D2-E684-4FDF-ACCD-2DF0CB346C51}" type="presParOf" srcId="{5CDBDF98-3858-45B0-B931-080B4520742C}" destId="{D88E6825-BFF3-4AD5-82B3-5E08AC5030CA}" srcOrd="0" destOrd="0" presId="urn:microsoft.com/office/officeart/2005/8/layout/hierarchy2"/>
    <dgm:cxn modelId="{62A0F85D-C1D3-4A45-95B7-C73554F5B7A7}" type="presParOf" srcId="{5CDBDF98-3858-45B0-B931-080B4520742C}" destId="{BCF9E11D-B3C4-4B3E-AB21-3CD9AA500F61}" srcOrd="1" destOrd="0" presId="urn:microsoft.com/office/officeart/2005/8/layout/hierarchy2"/>
    <dgm:cxn modelId="{1B5B9787-659B-4E6B-94BB-075E73EC7A23}" type="presParOf" srcId="{FD4BA28D-781F-48A9-A701-3BE225715A3E}" destId="{62C9E093-E384-4E95-8106-72074D4BA398}" srcOrd="4" destOrd="0" presId="urn:microsoft.com/office/officeart/2005/8/layout/hierarchy2"/>
    <dgm:cxn modelId="{69258BD2-2A90-471C-8BB7-2D6362A7F31A}" type="presParOf" srcId="{62C9E093-E384-4E95-8106-72074D4BA398}" destId="{A9BB51E5-00E5-43BE-8CF0-7D8CE71F99F5}" srcOrd="0" destOrd="0" presId="urn:microsoft.com/office/officeart/2005/8/layout/hierarchy2"/>
    <dgm:cxn modelId="{F503CBF3-A49F-4785-A089-10281B3B977A}" type="presParOf" srcId="{FD4BA28D-781F-48A9-A701-3BE225715A3E}" destId="{3FD677C0-9ADA-4B65-8500-03A5D287E52D}" srcOrd="5" destOrd="0" presId="urn:microsoft.com/office/officeart/2005/8/layout/hierarchy2"/>
    <dgm:cxn modelId="{19C74B05-AB50-4C4E-9C2A-C7309BA50781}" type="presParOf" srcId="{3FD677C0-9ADA-4B65-8500-03A5D287E52D}" destId="{998328AB-58C1-4D51-84AC-7808D4472D38}" srcOrd="0" destOrd="0" presId="urn:microsoft.com/office/officeart/2005/8/layout/hierarchy2"/>
    <dgm:cxn modelId="{36B08293-4EDE-464F-8962-4A720EE1C2CE}" type="presParOf" srcId="{3FD677C0-9ADA-4B65-8500-03A5D287E52D}" destId="{8A265EDD-615C-47E7-A4EA-288DDD325B2B}" srcOrd="1" destOrd="0" presId="urn:microsoft.com/office/officeart/2005/8/layout/hierarchy2"/>
    <dgm:cxn modelId="{66DF7070-2245-4B01-987D-2E6583C897F8}" type="presParOf" srcId="{FD4BA28D-781F-48A9-A701-3BE225715A3E}" destId="{FD3E4006-5ADB-41E3-9696-00583DAA25CD}" srcOrd="6" destOrd="0" presId="urn:microsoft.com/office/officeart/2005/8/layout/hierarchy2"/>
    <dgm:cxn modelId="{DA33369F-4A25-486B-B782-A5DF9993ADBB}" type="presParOf" srcId="{FD3E4006-5ADB-41E3-9696-00583DAA25CD}" destId="{3F93F8F5-96EF-4DB6-BDC8-F176AD1223F5}" srcOrd="0" destOrd="0" presId="urn:microsoft.com/office/officeart/2005/8/layout/hierarchy2"/>
    <dgm:cxn modelId="{8D07250E-9486-4D4D-B8E6-6B8635070A6E}" type="presParOf" srcId="{FD4BA28D-781F-48A9-A701-3BE225715A3E}" destId="{3DC1BA02-6643-4B64-BE49-99B8DD4F7C41}" srcOrd="7" destOrd="0" presId="urn:microsoft.com/office/officeart/2005/8/layout/hierarchy2"/>
    <dgm:cxn modelId="{F89DE387-91A5-403A-9C5F-C2FB88DA0656}" type="presParOf" srcId="{3DC1BA02-6643-4B64-BE49-99B8DD4F7C41}" destId="{A2F6D00C-A92D-4B61-B36A-3FF423C4994B}" srcOrd="0" destOrd="0" presId="urn:microsoft.com/office/officeart/2005/8/layout/hierarchy2"/>
    <dgm:cxn modelId="{FFE45887-A188-4D6B-A299-52DE1795488A}" type="presParOf" srcId="{3DC1BA02-6643-4B64-BE49-99B8DD4F7C41}" destId="{94C4A446-C766-4BCF-8996-AC781BF4DB65}" srcOrd="1" destOrd="0" presId="urn:microsoft.com/office/officeart/2005/8/layout/hierarchy2"/>
    <dgm:cxn modelId="{B0FDEFE8-B62E-4787-B2EB-E0B991830722}" type="presParOf" srcId="{FD4BA28D-781F-48A9-A701-3BE225715A3E}" destId="{E8CBB400-888F-4B47-A40B-9C6C8134DE48}" srcOrd="8" destOrd="0" presId="urn:microsoft.com/office/officeart/2005/8/layout/hierarchy2"/>
    <dgm:cxn modelId="{0A3359BA-C857-485D-A5D5-D8C5B213545C}" type="presParOf" srcId="{E8CBB400-888F-4B47-A40B-9C6C8134DE48}" destId="{7ACCFED7-15B4-431B-BC80-FEF21F15B4B7}" srcOrd="0" destOrd="0" presId="urn:microsoft.com/office/officeart/2005/8/layout/hierarchy2"/>
    <dgm:cxn modelId="{78BECEAA-9322-421A-89EA-CEBA86E503B9}" type="presParOf" srcId="{FD4BA28D-781F-48A9-A701-3BE225715A3E}" destId="{F3807675-B3F5-4540-8928-C49D0BE79105}" srcOrd="9" destOrd="0" presId="urn:microsoft.com/office/officeart/2005/8/layout/hierarchy2"/>
    <dgm:cxn modelId="{5E9286E1-964C-4DAE-94FD-1C3299EB16F4}" type="presParOf" srcId="{F3807675-B3F5-4540-8928-C49D0BE79105}" destId="{CCD77ACD-613F-4B9C-B110-6DD4A46172CC}" srcOrd="0" destOrd="0" presId="urn:microsoft.com/office/officeart/2005/8/layout/hierarchy2"/>
    <dgm:cxn modelId="{177E8FFF-D809-4F6B-8660-AFD455F989D8}" type="presParOf" srcId="{F3807675-B3F5-4540-8928-C49D0BE79105}" destId="{2AD0A370-7A8E-4521-8523-E99578086A5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5E658CE-B016-477C-9414-0F2D4FCD336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88E499E5-3F31-49E2-A9BD-CA1B77B05D6D}">
      <dgm:prSet phldrT="[文本]" custT="1"/>
      <dgm:spPr/>
      <dgm:t>
        <a:bodyPr/>
        <a:lstStyle/>
        <a:p>
          <a:r>
            <a:rPr lang="zh-CN" altLang="en-US" sz="2000" dirty="0"/>
            <a:t>酒店业发展简史</a:t>
          </a:r>
        </a:p>
      </dgm:t>
    </dgm:pt>
    <dgm:pt modelId="{31BCB209-ECA4-43E4-B110-A4736C78D880}" type="parTrans" cxnId="{13D11C8B-9DD7-482E-8BA9-8247A69FCED7}">
      <dgm:prSet/>
      <dgm:spPr/>
      <dgm:t>
        <a:bodyPr/>
        <a:lstStyle/>
        <a:p>
          <a:endParaRPr lang="zh-CN" altLang="en-US"/>
        </a:p>
      </dgm:t>
    </dgm:pt>
    <dgm:pt modelId="{10670994-9C88-47C0-96D1-2D24787B7733}" type="sibTrans" cxnId="{13D11C8B-9DD7-482E-8BA9-8247A69FCED7}">
      <dgm:prSet/>
      <dgm:spPr/>
      <dgm:t>
        <a:bodyPr/>
        <a:lstStyle/>
        <a:p>
          <a:endParaRPr lang="zh-CN" altLang="en-US"/>
        </a:p>
      </dgm:t>
    </dgm:pt>
    <dgm:pt modelId="{A4F1A6FF-DCEF-4771-BF00-C14172AF7AF9}">
      <dgm:prSet phldrT="[文本]" custT="1"/>
      <dgm:spPr/>
      <dgm:t>
        <a:bodyPr/>
        <a:lstStyle/>
        <a:p>
          <a:r>
            <a:rPr lang="zh-CN" altLang="en-US" sz="2000" dirty="0"/>
            <a:t>早期客栈</a:t>
          </a:r>
        </a:p>
      </dgm:t>
    </dgm:pt>
    <dgm:pt modelId="{9017A304-7142-409A-9F48-7C04C37AFF46}" type="parTrans" cxnId="{0C6B9A6C-F13B-4F4E-8F65-A0E785FCE4C7}">
      <dgm:prSet custT="1"/>
      <dgm:spPr/>
      <dgm:t>
        <a:bodyPr/>
        <a:lstStyle/>
        <a:p>
          <a:endParaRPr lang="zh-CN" altLang="en-US" sz="2000"/>
        </a:p>
      </dgm:t>
    </dgm:pt>
    <dgm:pt modelId="{5D94DEF1-EC42-4223-AA2D-96980E2FA95C}" type="sibTrans" cxnId="{0C6B9A6C-F13B-4F4E-8F65-A0E785FCE4C7}">
      <dgm:prSet/>
      <dgm:spPr/>
      <dgm:t>
        <a:bodyPr/>
        <a:lstStyle/>
        <a:p>
          <a:endParaRPr lang="zh-CN" altLang="en-US"/>
        </a:p>
      </dgm:t>
    </dgm:pt>
    <dgm:pt modelId="{161D6A4D-557D-481D-BB96-60F240448ACC}">
      <dgm:prSet phldrT="[文本]" custT="1"/>
      <dgm:spPr/>
      <dgm:t>
        <a:bodyPr/>
        <a:lstStyle/>
        <a:p>
          <a:r>
            <a:rPr lang="zh-CN" altLang="en-US" sz="2000" dirty="0"/>
            <a:t>早期客栈特点</a:t>
          </a:r>
        </a:p>
      </dgm:t>
    </dgm:pt>
    <dgm:pt modelId="{03584FE3-1567-45E5-AAD3-31E820B025AD}" type="parTrans" cxnId="{E6746A8A-11A6-4263-99F4-F9E2E6C6DADD}">
      <dgm:prSet custT="1"/>
      <dgm:spPr/>
      <dgm:t>
        <a:bodyPr/>
        <a:lstStyle/>
        <a:p>
          <a:endParaRPr lang="zh-CN" altLang="en-US" sz="2000"/>
        </a:p>
      </dgm:t>
    </dgm:pt>
    <dgm:pt modelId="{3E4817BD-0649-42E9-BB37-6F9CC4E32F7A}" type="sibTrans" cxnId="{E6746A8A-11A6-4263-99F4-F9E2E6C6DADD}">
      <dgm:prSet/>
      <dgm:spPr/>
      <dgm:t>
        <a:bodyPr/>
        <a:lstStyle/>
        <a:p>
          <a:endParaRPr lang="zh-CN" altLang="en-US"/>
        </a:p>
      </dgm:t>
    </dgm:pt>
    <dgm:pt modelId="{3AF8053F-EBD8-4B14-B6FC-5BAF0AF37B3C}">
      <dgm:prSet phldrT="[文本]" custT="1"/>
      <dgm:spPr/>
      <dgm:t>
        <a:bodyPr/>
        <a:lstStyle/>
        <a:p>
          <a:r>
            <a:rPr lang="zh-CN" altLang="en-US" sz="2000" dirty="0"/>
            <a:t>酒店业史上转折点</a:t>
          </a:r>
        </a:p>
      </dgm:t>
    </dgm:pt>
    <dgm:pt modelId="{754189DF-6966-4293-B9EF-026B87B2DBAB}" type="parTrans" cxnId="{09C7DA71-C64F-44F7-A0AB-54D85FF3D4BB}">
      <dgm:prSet custT="1"/>
      <dgm:spPr/>
      <dgm:t>
        <a:bodyPr/>
        <a:lstStyle/>
        <a:p>
          <a:endParaRPr lang="zh-CN" altLang="en-US" sz="2000"/>
        </a:p>
      </dgm:t>
    </dgm:pt>
    <dgm:pt modelId="{581AEE55-AA6E-4BA5-A8D1-F576D9F4A04C}" type="sibTrans" cxnId="{09C7DA71-C64F-44F7-A0AB-54D85FF3D4BB}">
      <dgm:prSet/>
      <dgm:spPr/>
      <dgm:t>
        <a:bodyPr/>
        <a:lstStyle/>
        <a:p>
          <a:endParaRPr lang="zh-CN" altLang="en-US"/>
        </a:p>
      </dgm:t>
    </dgm:pt>
    <dgm:pt modelId="{B4CE3161-1C76-4CBA-B2DB-DB6FC35618FE}">
      <dgm:prSet phldrT="[文本]" custT="1"/>
      <dgm:spPr/>
      <dgm:t>
        <a:bodyPr/>
        <a:lstStyle/>
        <a:p>
          <a:r>
            <a:rPr lang="zh-CN" altLang="en-US" sz="2000" dirty="0"/>
            <a:t>从歇脚地到聚集地</a:t>
          </a:r>
        </a:p>
      </dgm:t>
    </dgm:pt>
    <dgm:pt modelId="{59BB1FD1-21FD-4291-8E7A-017E5AC0C485}" type="parTrans" cxnId="{446DD6C2-9353-4523-A9BB-4128A54A8A1F}">
      <dgm:prSet custT="1"/>
      <dgm:spPr/>
      <dgm:t>
        <a:bodyPr/>
        <a:lstStyle/>
        <a:p>
          <a:endParaRPr lang="zh-CN" altLang="en-US" sz="2000"/>
        </a:p>
      </dgm:t>
    </dgm:pt>
    <dgm:pt modelId="{70252B97-A0C3-4022-8064-B837AFBF6FC6}" type="sibTrans" cxnId="{446DD6C2-9353-4523-A9BB-4128A54A8A1F}">
      <dgm:prSet/>
      <dgm:spPr/>
      <dgm:t>
        <a:bodyPr/>
        <a:lstStyle/>
        <a:p>
          <a:endParaRPr lang="zh-CN" altLang="en-US"/>
        </a:p>
      </dgm:t>
    </dgm:pt>
    <dgm:pt modelId="{2C8853FC-74D0-43DC-B1A3-B54FF8D2E87E}">
      <dgm:prSet phldrT="[文本]" custT="1"/>
      <dgm:spPr/>
      <dgm:t>
        <a:bodyPr/>
        <a:lstStyle/>
        <a:p>
          <a:r>
            <a:rPr lang="zh-CN" altLang="en-US" sz="2000" dirty="0"/>
            <a:t>美国客栈与欧洲客栈的不同</a:t>
          </a:r>
        </a:p>
      </dgm:t>
    </dgm:pt>
    <dgm:pt modelId="{3DFFFA07-1C68-49C1-9473-8CAB86933774}" type="parTrans" cxnId="{2F5F73B6-7FCA-4F6B-BF21-2FB30DAC8AF2}">
      <dgm:prSet custT="1"/>
      <dgm:spPr/>
      <dgm:t>
        <a:bodyPr/>
        <a:lstStyle/>
        <a:p>
          <a:endParaRPr lang="zh-CN" altLang="en-US" sz="2000"/>
        </a:p>
      </dgm:t>
    </dgm:pt>
    <dgm:pt modelId="{01989458-E245-4DC5-9C8B-EA345F5751C8}" type="sibTrans" cxnId="{2F5F73B6-7FCA-4F6B-BF21-2FB30DAC8AF2}">
      <dgm:prSet/>
      <dgm:spPr/>
      <dgm:t>
        <a:bodyPr/>
        <a:lstStyle/>
        <a:p>
          <a:endParaRPr lang="zh-CN" altLang="en-US"/>
        </a:p>
      </dgm:t>
    </dgm:pt>
    <dgm:pt modelId="{6567A863-7DB2-4B40-9BC9-1036F193ACCD}">
      <dgm:prSet phldrT="[文本]" custT="1"/>
      <dgm:spPr/>
      <dgm:t>
        <a:bodyPr/>
        <a:lstStyle/>
        <a:p>
          <a:r>
            <a:rPr lang="zh-CN" altLang="en-US" sz="2000" dirty="0"/>
            <a:t>英国客栈特点</a:t>
          </a:r>
        </a:p>
      </dgm:t>
    </dgm:pt>
    <dgm:pt modelId="{6436A65C-855D-43BC-8E20-B2CCEB766CDE}" type="parTrans" cxnId="{88299786-26DC-4FB4-A039-BCA2D866899A}">
      <dgm:prSet custT="1"/>
      <dgm:spPr/>
      <dgm:t>
        <a:bodyPr/>
        <a:lstStyle/>
        <a:p>
          <a:endParaRPr lang="zh-CN" altLang="en-US" sz="2000"/>
        </a:p>
      </dgm:t>
    </dgm:pt>
    <dgm:pt modelId="{A63CB8BB-669D-40F3-A885-41D2C94DED16}" type="sibTrans" cxnId="{88299786-26DC-4FB4-A039-BCA2D866899A}">
      <dgm:prSet/>
      <dgm:spPr/>
      <dgm:t>
        <a:bodyPr/>
        <a:lstStyle/>
        <a:p>
          <a:endParaRPr lang="zh-CN" altLang="en-US"/>
        </a:p>
      </dgm:t>
    </dgm:pt>
    <dgm:pt modelId="{32EA6052-CE90-4D53-A647-ADCB3400D2DD}">
      <dgm:prSet phldrT="[文本]" custT="1"/>
      <dgm:spPr/>
      <dgm:t>
        <a:bodyPr/>
        <a:lstStyle/>
        <a:p>
          <a:r>
            <a:rPr lang="zh-CN" altLang="en-US" sz="2000" dirty="0"/>
            <a:t>美国早期客栈</a:t>
          </a:r>
        </a:p>
      </dgm:t>
    </dgm:pt>
    <dgm:pt modelId="{B26C472D-A758-45F8-9F2F-E866345116FC}" type="parTrans" cxnId="{F278C041-6FD3-4E6D-AE31-71E1445041E8}">
      <dgm:prSet custT="1"/>
      <dgm:spPr/>
      <dgm:t>
        <a:bodyPr/>
        <a:lstStyle/>
        <a:p>
          <a:endParaRPr lang="zh-CN" altLang="en-US" sz="2000"/>
        </a:p>
      </dgm:t>
    </dgm:pt>
    <dgm:pt modelId="{00C03E84-38A5-4BA3-AE55-7FC5C4042BD6}" type="sibTrans" cxnId="{F278C041-6FD3-4E6D-AE31-71E1445041E8}">
      <dgm:prSet/>
      <dgm:spPr/>
      <dgm:t>
        <a:bodyPr/>
        <a:lstStyle/>
        <a:p>
          <a:endParaRPr lang="zh-CN" altLang="en-US"/>
        </a:p>
      </dgm:t>
    </dgm:pt>
    <dgm:pt modelId="{FE851F0D-2B83-41B8-A895-A01345369377}">
      <dgm:prSet phldrT="[文本]" custT="1"/>
      <dgm:spPr/>
      <dgm:t>
        <a:bodyPr/>
        <a:lstStyle/>
        <a:p>
          <a:r>
            <a:rPr lang="zh-CN" altLang="en-US" sz="2000" dirty="0"/>
            <a:t>美国早期的酒店</a:t>
          </a:r>
        </a:p>
      </dgm:t>
    </dgm:pt>
    <dgm:pt modelId="{1B03BA5A-BFB7-40CC-BD7A-1B414F6975B2}" type="parTrans" cxnId="{ECDB7F1D-8013-41AA-BD27-4480C861C868}">
      <dgm:prSet custT="1"/>
      <dgm:spPr/>
      <dgm:t>
        <a:bodyPr/>
        <a:lstStyle/>
        <a:p>
          <a:endParaRPr lang="zh-CN" altLang="en-US" sz="2000"/>
        </a:p>
      </dgm:t>
    </dgm:pt>
    <dgm:pt modelId="{963D2EE8-F334-48D8-9DCE-BC1DF3993375}" type="sibTrans" cxnId="{ECDB7F1D-8013-41AA-BD27-4480C861C868}">
      <dgm:prSet/>
      <dgm:spPr/>
      <dgm:t>
        <a:bodyPr/>
        <a:lstStyle/>
        <a:p>
          <a:endParaRPr lang="zh-CN" altLang="en-US"/>
        </a:p>
      </dgm:t>
    </dgm:pt>
    <dgm:pt modelId="{AFEB8F1C-EE22-436E-9B63-4A7FD5F80B6E}">
      <dgm:prSet phldrT="[文本]" custT="1"/>
      <dgm:spPr/>
      <dgm:t>
        <a:bodyPr/>
        <a:lstStyle/>
        <a:p>
          <a:r>
            <a:rPr lang="zh-CN" altLang="en-US" sz="2000" dirty="0"/>
            <a:t>酒店联号的发展</a:t>
          </a:r>
        </a:p>
      </dgm:t>
    </dgm:pt>
    <dgm:pt modelId="{A3820AD1-A372-4AF7-84C5-78F8D0C0FA99}" type="parTrans" cxnId="{EF41844E-58AF-4A6C-BFD7-1CA17BFCD67C}">
      <dgm:prSet custT="1"/>
      <dgm:spPr/>
      <dgm:t>
        <a:bodyPr/>
        <a:lstStyle/>
        <a:p>
          <a:endParaRPr lang="zh-CN" altLang="en-US" sz="2000"/>
        </a:p>
      </dgm:t>
    </dgm:pt>
    <dgm:pt modelId="{57B18C13-359D-47B3-9054-72ADA14C2536}" type="sibTrans" cxnId="{EF41844E-58AF-4A6C-BFD7-1CA17BFCD67C}">
      <dgm:prSet/>
      <dgm:spPr/>
      <dgm:t>
        <a:bodyPr/>
        <a:lstStyle/>
        <a:p>
          <a:endParaRPr lang="zh-CN" altLang="en-US"/>
        </a:p>
      </dgm:t>
    </dgm:pt>
    <dgm:pt modelId="{3CE351BB-1514-46C7-9EFD-AD2DA9D8A8B9}">
      <dgm:prSet phldrT="[文本]" custT="1"/>
      <dgm:spPr/>
      <dgm:t>
        <a:bodyPr/>
        <a:lstStyle/>
        <a:p>
          <a:r>
            <a:rPr lang="zh-CN" altLang="en-US" sz="2000" dirty="0"/>
            <a:t>城市酒店</a:t>
          </a:r>
        </a:p>
      </dgm:t>
    </dgm:pt>
    <dgm:pt modelId="{21328C6E-F532-45AF-BA35-542629D041F4}" type="parTrans" cxnId="{20C56BC8-F052-4EE8-A68A-581788B47A82}">
      <dgm:prSet custT="1"/>
      <dgm:spPr/>
      <dgm:t>
        <a:bodyPr/>
        <a:lstStyle/>
        <a:p>
          <a:endParaRPr lang="zh-CN" altLang="en-US" sz="2000"/>
        </a:p>
      </dgm:t>
    </dgm:pt>
    <dgm:pt modelId="{4601B652-EDD0-415B-9624-81F20587C80D}" type="sibTrans" cxnId="{20C56BC8-F052-4EE8-A68A-581788B47A82}">
      <dgm:prSet/>
      <dgm:spPr/>
      <dgm:t>
        <a:bodyPr/>
        <a:lstStyle/>
        <a:p>
          <a:endParaRPr lang="zh-CN" altLang="en-US"/>
        </a:p>
      </dgm:t>
    </dgm:pt>
    <dgm:pt modelId="{6F418CB7-D440-4346-B374-593862597E31}">
      <dgm:prSet phldrT="[文本]" custT="1"/>
      <dgm:spPr/>
      <dgm:t>
        <a:bodyPr/>
        <a:lstStyle/>
        <a:p>
          <a:r>
            <a:rPr lang="zh-CN" altLang="en-US" sz="2000" dirty="0"/>
            <a:t>特里蒙特旅馆</a:t>
          </a:r>
        </a:p>
      </dgm:t>
    </dgm:pt>
    <dgm:pt modelId="{61BDC203-C33E-4F05-91B5-EB74260F25BA}" type="parTrans" cxnId="{2D841292-8EA1-4BCD-99EB-F0E3BC3368AA}">
      <dgm:prSet custT="1"/>
      <dgm:spPr/>
      <dgm:t>
        <a:bodyPr/>
        <a:lstStyle/>
        <a:p>
          <a:endParaRPr lang="zh-CN" altLang="en-US" sz="2000"/>
        </a:p>
      </dgm:t>
    </dgm:pt>
    <dgm:pt modelId="{908F4C24-57D2-4FA1-AF7D-EEAF73093B28}" type="sibTrans" cxnId="{2D841292-8EA1-4BCD-99EB-F0E3BC3368AA}">
      <dgm:prSet/>
      <dgm:spPr/>
      <dgm:t>
        <a:bodyPr/>
        <a:lstStyle/>
        <a:p>
          <a:endParaRPr lang="zh-CN" altLang="en-US"/>
        </a:p>
      </dgm:t>
    </dgm:pt>
    <dgm:pt modelId="{03BD505E-0507-4598-A701-8446CCACD917}">
      <dgm:prSet phldrT="[文本]" custT="1"/>
      <dgm:spPr/>
      <dgm:t>
        <a:bodyPr/>
        <a:lstStyle/>
        <a:p>
          <a:r>
            <a:rPr lang="zh-CN" altLang="en-US" sz="2000" dirty="0"/>
            <a:t>铁路对酒店业的影响</a:t>
          </a:r>
        </a:p>
      </dgm:t>
    </dgm:pt>
    <dgm:pt modelId="{23CD438D-A839-4759-9954-5E17BAC4EACB}" type="parTrans" cxnId="{1E54A4BA-D874-4A0C-9E61-10458497CFCC}">
      <dgm:prSet custT="1"/>
      <dgm:spPr/>
      <dgm:t>
        <a:bodyPr/>
        <a:lstStyle/>
        <a:p>
          <a:endParaRPr lang="zh-CN" altLang="en-US" sz="2000"/>
        </a:p>
      </dgm:t>
    </dgm:pt>
    <dgm:pt modelId="{29F7B79D-D02E-4D93-ABDF-CB14A38B62E3}" type="sibTrans" cxnId="{1E54A4BA-D874-4A0C-9E61-10458497CFCC}">
      <dgm:prSet/>
      <dgm:spPr/>
      <dgm:t>
        <a:bodyPr/>
        <a:lstStyle/>
        <a:p>
          <a:endParaRPr lang="zh-CN" altLang="en-US"/>
        </a:p>
      </dgm:t>
    </dgm:pt>
    <dgm:pt modelId="{EAE9FDAD-008D-464F-A6E7-12F1B82B8198}">
      <dgm:prSet phldrT="[文本]" custT="1"/>
      <dgm:spPr/>
      <dgm:t>
        <a:bodyPr/>
        <a:lstStyle/>
        <a:p>
          <a:r>
            <a:rPr lang="zh-CN" altLang="en-US" sz="2000" dirty="0"/>
            <a:t>从繁荣到衰败</a:t>
          </a:r>
        </a:p>
      </dgm:t>
    </dgm:pt>
    <dgm:pt modelId="{41E20053-5813-43E0-99DD-2ED1E603A05B}" type="parTrans" cxnId="{E52D5356-9B2A-4334-91BC-5F32D20D523F}">
      <dgm:prSet custT="1"/>
      <dgm:spPr/>
      <dgm:t>
        <a:bodyPr/>
        <a:lstStyle/>
        <a:p>
          <a:endParaRPr lang="zh-CN" altLang="en-US" sz="2000"/>
        </a:p>
      </dgm:t>
    </dgm:pt>
    <dgm:pt modelId="{E27AA5B3-4DA0-46DE-83BE-CE1E1015013D}" type="sibTrans" cxnId="{E52D5356-9B2A-4334-91BC-5F32D20D523F}">
      <dgm:prSet/>
      <dgm:spPr/>
      <dgm:t>
        <a:bodyPr/>
        <a:lstStyle/>
        <a:p>
          <a:endParaRPr lang="zh-CN" altLang="en-US"/>
        </a:p>
      </dgm:t>
    </dgm:pt>
    <dgm:pt modelId="{B51391C8-DC97-4102-96AA-64F9CE887C21}">
      <dgm:prSet phldrT="[文本]" custT="1"/>
      <dgm:spPr/>
      <dgm:t>
        <a:bodyPr/>
        <a:lstStyle/>
        <a:p>
          <a:r>
            <a:rPr lang="zh-CN" altLang="en-US" sz="2000" dirty="0"/>
            <a:t>埃尔斯沃斯</a:t>
          </a:r>
          <a:r>
            <a:rPr lang="en-US" altLang="zh-CN" sz="2000" dirty="0"/>
            <a:t>·</a:t>
          </a:r>
          <a:r>
            <a:rPr lang="zh-CN" altLang="en-US" sz="2000" dirty="0"/>
            <a:t>斯塔特勒</a:t>
          </a:r>
        </a:p>
      </dgm:t>
    </dgm:pt>
    <dgm:pt modelId="{E0117B7A-914F-4F10-928B-2CD06E1AB36E}" type="parTrans" cxnId="{8D771F45-B633-42EE-9105-2DE615D548F4}">
      <dgm:prSet custT="1"/>
      <dgm:spPr/>
      <dgm:t>
        <a:bodyPr/>
        <a:lstStyle/>
        <a:p>
          <a:endParaRPr lang="zh-CN" altLang="en-US" sz="2000"/>
        </a:p>
      </dgm:t>
    </dgm:pt>
    <dgm:pt modelId="{17A39FDB-4FD6-4467-9C69-ADD8A1EA217F}" type="sibTrans" cxnId="{8D771F45-B633-42EE-9105-2DE615D548F4}">
      <dgm:prSet/>
      <dgm:spPr/>
      <dgm:t>
        <a:bodyPr/>
        <a:lstStyle/>
        <a:p>
          <a:endParaRPr lang="zh-CN" altLang="en-US"/>
        </a:p>
      </dgm:t>
    </dgm:pt>
    <dgm:pt modelId="{DD429E2D-214E-4C90-8084-10AF215A3139}">
      <dgm:prSet phldrT="[文本]" custT="1"/>
      <dgm:spPr/>
      <dgm:t>
        <a:bodyPr/>
        <a:lstStyle/>
        <a:p>
          <a:r>
            <a:rPr lang="zh-CN" altLang="en-US" sz="2000" dirty="0"/>
            <a:t>酒店业的衰退</a:t>
          </a:r>
        </a:p>
      </dgm:t>
    </dgm:pt>
    <dgm:pt modelId="{BBD48CBD-E611-442A-8F74-F73C80E5CEC8}" type="parTrans" cxnId="{22B9CA88-C61A-4506-B82A-A9D67DD60C69}">
      <dgm:prSet custT="1"/>
      <dgm:spPr/>
      <dgm:t>
        <a:bodyPr/>
        <a:lstStyle/>
        <a:p>
          <a:endParaRPr lang="zh-CN" altLang="en-US" sz="2000"/>
        </a:p>
      </dgm:t>
    </dgm:pt>
    <dgm:pt modelId="{3B707AFC-AA25-4518-A065-FAFC24D3DBB0}" type="sibTrans" cxnId="{22B9CA88-C61A-4506-B82A-A9D67DD60C69}">
      <dgm:prSet/>
      <dgm:spPr/>
      <dgm:t>
        <a:bodyPr/>
        <a:lstStyle/>
        <a:p>
          <a:endParaRPr lang="zh-CN" altLang="en-US"/>
        </a:p>
      </dgm:t>
    </dgm:pt>
    <dgm:pt modelId="{E4AFE3BA-B711-4677-97A3-7DC998D651C7}">
      <dgm:prSet phldrT="[文本]" custT="1"/>
      <dgm:spPr/>
      <dgm:t>
        <a:bodyPr/>
        <a:lstStyle/>
        <a:p>
          <a:r>
            <a:rPr lang="zh-CN" altLang="en-US" sz="2000" dirty="0"/>
            <a:t>重要酒店联号</a:t>
          </a:r>
        </a:p>
      </dgm:t>
    </dgm:pt>
    <dgm:pt modelId="{0F3226A9-CC2C-452D-BA86-BA99E15C7D6B}" type="parTrans" cxnId="{C6FCEB3F-3B47-44CA-980F-9405ACE89A87}">
      <dgm:prSet custT="1"/>
      <dgm:spPr/>
      <dgm:t>
        <a:bodyPr/>
        <a:lstStyle/>
        <a:p>
          <a:endParaRPr lang="zh-CN" altLang="en-US" sz="2000"/>
        </a:p>
      </dgm:t>
    </dgm:pt>
    <dgm:pt modelId="{725614A5-D660-4F3F-92A7-69B292569A82}" type="sibTrans" cxnId="{C6FCEB3F-3B47-44CA-980F-9405ACE89A87}">
      <dgm:prSet/>
      <dgm:spPr/>
      <dgm:t>
        <a:bodyPr/>
        <a:lstStyle/>
        <a:p>
          <a:endParaRPr lang="zh-CN" altLang="en-US"/>
        </a:p>
      </dgm:t>
    </dgm:pt>
    <dgm:pt modelId="{4645D9D6-E133-472B-8EE4-6547835982B0}">
      <dgm:prSet phldrT="[文本]" custT="1"/>
      <dgm:spPr/>
      <dgm:t>
        <a:bodyPr/>
        <a:lstStyle/>
        <a:p>
          <a:r>
            <a:rPr lang="zh-CN" altLang="en-US" sz="2000" dirty="0"/>
            <a:t>假日旅馆公司</a:t>
          </a:r>
        </a:p>
      </dgm:t>
    </dgm:pt>
    <dgm:pt modelId="{C6C4DC61-3424-4671-8F30-8F2145E1C635}" type="parTrans" cxnId="{0D43BE17-678F-4DF8-84A2-AC55D466704E}">
      <dgm:prSet custT="1"/>
      <dgm:spPr/>
      <dgm:t>
        <a:bodyPr/>
        <a:lstStyle/>
        <a:p>
          <a:endParaRPr lang="zh-CN" altLang="en-US" sz="2000"/>
        </a:p>
      </dgm:t>
    </dgm:pt>
    <dgm:pt modelId="{5DBB7EA2-0203-4D3C-9026-ECCA52545A6A}" type="sibTrans" cxnId="{0D43BE17-678F-4DF8-84A2-AC55D466704E}">
      <dgm:prSet/>
      <dgm:spPr/>
      <dgm:t>
        <a:bodyPr/>
        <a:lstStyle/>
        <a:p>
          <a:endParaRPr lang="zh-CN" altLang="en-US"/>
        </a:p>
      </dgm:t>
    </dgm:pt>
    <dgm:pt modelId="{7D9B36A3-4BC5-46C0-BBA5-1B41B5634128}" type="pres">
      <dgm:prSet presAssocID="{D5E658CE-B016-477C-9414-0F2D4FCD336E}" presName="diagram" presStyleCnt="0">
        <dgm:presLayoutVars>
          <dgm:chPref val="1"/>
          <dgm:dir/>
          <dgm:animOne val="branch"/>
          <dgm:animLvl val="lvl"/>
          <dgm:resizeHandles val="exact"/>
        </dgm:presLayoutVars>
      </dgm:prSet>
      <dgm:spPr/>
    </dgm:pt>
    <dgm:pt modelId="{DF6B0C52-64A5-4856-BA8F-30C14F2C69FC}" type="pres">
      <dgm:prSet presAssocID="{88E499E5-3F31-49E2-A9BD-CA1B77B05D6D}" presName="root1" presStyleCnt="0"/>
      <dgm:spPr/>
    </dgm:pt>
    <dgm:pt modelId="{632AB23C-FC28-4863-B86A-16042A8BD4D6}" type="pres">
      <dgm:prSet presAssocID="{88E499E5-3F31-49E2-A9BD-CA1B77B05D6D}" presName="LevelOneTextNode" presStyleLbl="node0" presStyleIdx="0" presStyleCnt="1" custScaleX="166013" custScaleY="377749">
        <dgm:presLayoutVars>
          <dgm:chPref val="3"/>
        </dgm:presLayoutVars>
      </dgm:prSet>
      <dgm:spPr/>
    </dgm:pt>
    <dgm:pt modelId="{5B825E21-01C7-4DE0-8F6A-09A5B34CE2D7}" type="pres">
      <dgm:prSet presAssocID="{88E499E5-3F31-49E2-A9BD-CA1B77B05D6D}" presName="level2hierChild" presStyleCnt="0"/>
      <dgm:spPr/>
    </dgm:pt>
    <dgm:pt modelId="{9F933C87-B828-45DB-8950-87A2475A98E4}" type="pres">
      <dgm:prSet presAssocID="{9017A304-7142-409A-9F48-7C04C37AFF46}" presName="conn2-1" presStyleLbl="parChTrans1D2" presStyleIdx="0" presStyleCnt="5"/>
      <dgm:spPr/>
    </dgm:pt>
    <dgm:pt modelId="{A4C44CB7-3E02-49F5-AECC-244A6066F047}" type="pres">
      <dgm:prSet presAssocID="{9017A304-7142-409A-9F48-7C04C37AFF46}" presName="connTx" presStyleLbl="parChTrans1D2" presStyleIdx="0" presStyleCnt="5"/>
      <dgm:spPr/>
    </dgm:pt>
    <dgm:pt modelId="{5AB51F9B-3862-4793-A434-05DAD7668A94}" type="pres">
      <dgm:prSet presAssocID="{A4F1A6FF-DCEF-4771-BF00-C14172AF7AF9}" presName="root2" presStyleCnt="0"/>
      <dgm:spPr/>
    </dgm:pt>
    <dgm:pt modelId="{69B3F78B-1F19-4F54-8447-01E9B342B335}" type="pres">
      <dgm:prSet presAssocID="{A4F1A6FF-DCEF-4771-BF00-C14172AF7AF9}" presName="LevelTwoTextNode" presStyleLbl="node2" presStyleIdx="0" presStyleCnt="5" custScaleX="273298">
        <dgm:presLayoutVars>
          <dgm:chPref val="3"/>
        </dgm:presLayoutVars>
      </dgm:prSet>
      <dgm:spPr/>
    </dgm:pt>
    <dgm:pt modelId="{944B62ED-D3BB-48BB-952E-659A6004A66D}" type="pres">
      <dgm:prSet presAssocID="{A4F1A6FF-DCEF-4771-BF00-C14172AF7AF9}" presName="level3hierChild" presStyleCnt="0"/>
      <dgm:spPr/>
    </dgm:pt>
    <dgm:pt modelId="{9C1F82D7-1DE9-4887-BE84-BF30CB1854E6}" type="pres">
      <dgm:prSet presAssocID="{03584FE3-1567-45E5-AAD3-31E820B025AD}" presName="conn2-1" presStyleLbl="parChTrans1D3" presStyleIdx="0" presStyleCnt="12"/>
      <dgm:spPr/>
    </dgm:pt>
    <dgm:pt modelId="{04A4D779-F41A-432C-8BEE-A1E4721AB362}" type="pres">
      <dgm:prSet presAssocID="{03584FE3-1567-45E5-AAD3-31E820B025AD}" presName="connTx" presStyleLbl="parChTrans1D3" presStyleIdx="0" presStyleCnt="12"/>
      <dgm:spPr/>
    </dgm:pt>
    <dgm:pt modelId="{CD884B7C-1937-49CF-B658-170FD3F89616}" type="pres">
      <dgm:prSet presAssocID="{161D6A4D-557D-481D-BB96-60F240448ACC}" presName="root2" presStyleCnt="0"/>
      <dgm:spPr/>
    </dgm:pt>
    <dgm:pt modelId="{8718CBFD-7BA7-4137-94C3-B2BBCF252843}" type="pres">
      <dgm:prSet presAssocID="{161D6A4D-557D-481D-BB96-60F240448ACC}" presName="LevelTwoTextNode" presStyleLbl="node3" presStyleIdx="0" presStyleCnt="12" custScaleX="392587">
        <dgm:presLayoutVars>
          <dgm:chPref val="3"/>
        </dgm:presLayoutVars>
      </dgm:prSet>
      <dgm:spPr/>
    </dgm:pt>
    <dgm:pt modelId="{8E11E93E-91B2-494B-ABF7-08400C274771}" type="pres">
      <dgm:prSet presAssocID="{161D6A4D-557D-481D-BB96-60F240448ACC}" presName="level3hierChild" presStyleCnt="0"/>
      <dgm:spPr/>
    </dgm:pt>
    <dgm:pt modelId="{BEA47838-DE8A-4E86-B012-25A78D871F2A}" type="pres">
      <dgm:prSet presAssocID="{754189DF-6966-4293-B9EF-026B87B2DBAB}" presName="conn2-1" presStyleLbl="parChTrans1D3" presStyleIdx="1" presStyleCnt="12"/>
      <dgm:spPr/>
    </dgm:pt>
    <dgm:pt modelId="{28093D9F-7BD8-4950-9BCD-7B15E07FC182}" type="pres">
      <dgm:prSet presAssocID="{754189DF-6966-4293-B9EF-026B87B2DBAB}" presName="connTx" presStyleLbl="parChTrans1D3" presStyleIdx="1" presStyleCnt="12"/>
      <dgm:spPr/>
    </dgm:pt>
    <dgm:pt modelId="{18AC69E2-DDD2-4FF7-8465-D922CCEB67CA}" type="pres">
      <dgm:prSet presAssocID="{3AF8053F-EBD8-4B14-B6FC-5BAF0AF37B3C}" presName="root2" presStyleCnt="0"/>
      <dgm:spPr/>
    </dgm:pt>
    <dgm:pt modelId="{015FE65F-36B0-4C8E-AE47-B46F134D8847}" type="pres">
      <dgm:prSet presAssocID="{3AF8053F-EBD8-4B14-B6FC-5BAF0AF37B3C}" presName="LevelTwoTextNode" presStyleLbl="node3" presStyleIdx="1" presStyleCnt="12" custScaleX="392587">
        <dgm:presLayoutVars>
          <dgm:chPref val="3"/>
        </dgm:presLayoutVars>
      </dgm:prSet>
      <dgm:spPr/>
    </dgm:pt>
    <dgm:pt modelId="{5776AEB0-DECA-4A97-82B9-188A25232220}" type="pres">
      <dgm:prSet presAssocID="{3AF8053F-EBD8-4B14-B6FC-5BAF0AF37B3C}" presName="level3hierChild" presStyleCnt="0"/>
      <dgm:spPr/>
    </dgm:pt>
    <dgm:pt modelId="{024AA284-042F-4006-A9AF-88B8BFA8722D}" type="pres">
      <dgm:prSet presAssocID="{59BB1FD1-21FD-4291-8E7A-017E5AC0C485}" presName="conn2-1" presStyleLbl="parChTrans1D2" presStyleIdx="1" presStyleCnt="5"/>
      <dgm:spPr/>
    </dgm:pt>
    <dgm:pt modelId="{EF762F94-9D86-4B28-B24B-BBD775CBDFED}" type="pres">
      <dgm:prSet presAssocID="{59BB1FD1-21FD-4291-8E7A-017E5AC0C485}" presName="connTx" presStyleLbl="parChTrans1D2" presStyleIdx="1" presStyleCnt="5"/>
      <dgm:spPr/>
    </dgm:pt>
    <dgm:pt modelId="{5CEFF7F7-776D-418C-8078-BF01CC06DA74}" type="pres">
      <dgm:prSet presAssocID="{B4CE3161-1C76-4CBA-B2DB-DB6FC35618FE}" presName="root2" presStyleCnt="0"/>
      <dgm:spPr/>
    </dgm:pt>
    <dgm:pt modelId="{9418AF32-F817-4AB0-89DF-ADB2840C72E1}" type="pres">
      <dgm:prSet presAssocID="{B4CE3161-1C76-4CBA-B2DB-DB6FC35618FE}" presName="LevelTwoTextNode" presStyleLbl="node2" presStyleIdx="1" presStyleCnt="5" custScaleX="273298">
        <dgm:presLayoutVars>
          <dgm:chPref val="3"/>
        </dgm:presLayoutVars>
      </dgm:prSet>
      <dgm:spPr/>
    </dgm:pt>
    <dgm:pt modelId="{38E0842D-B16D-41C3-A9CD-CC224CFD4F0D}" type="pres">
      <dgm:prSet presAssocID="{B4CE3161-1C76-4CBA-B2DB-DB6FC35618FE}" presName="level3hierChild" presStyleCnt="0"/>
      <dgm:spPr/>
    </dgm:pt>
    <dgm:pt modelId="{B27EBFE9-04CD-4B98-BE5C-F835767391E2}" type="pres">
      <dgm:prSet presAssocID="{6436A65C-855D-43BC-8E20-B2CCEB766CDE}" presName="conn2-1" presStyleLbl="parChTrans1D3" presStyleIdx="2" presStyleCnt="12"/>
      <dgm:spPr/>
    </dgm:pt>
    <dgm:pt modelId="{99AA0930-4E05-4E29-87A5-04630E0FC48C}" type="pres">
      <dgm:prSet presAssocID="{6436A65C-855D-43BC-8E20-B2CCEB766CDE}" presName="connTx" presStyleLbl="parChTrans1D3" presStyleIdx="2" presStyleCnt="12"/>
      <dgm:spPr/>
    </dgm:pt>
    <dgm:pt modelId="{FCD2E243-8DA8-4C69-8940-E9A52DC64EF7}" type="pres">
      <dgm:prSet presAssocID="{6567A863-7DB2-4B40-9BC9-1036F193ACCD}" presName="root2" presStyleCnt="0"/>
      <dgm:spPr/>
    </dgm:pt>
    <dgm:pt modelId="{8378E319-509C-48C4-A0A4-614FA7BA9787}" type="pres">
      <dgm:prSet presAssocID="{6567A863-7DB2-4B40-9BC9-1036F193ACCD}" presName="LevelTwoTextNode" presStyleLbl="node3" presStyleIdx="2" presStyleCnt="12" custScaleX="392587">
        <dgm:presLayoutVars>
          <dgm:chPref val="3"/>
        </dgm:presLayoutVars>
      </dgm:prSet>
      <dgm:spPr/>
    </dgm:pt>
    <dgm:pt modelId="{2684A615-7A65-4758-B38D-FEDE3673647C}" type="pres">
      <dgm:prSet presAssocID="{6567A863-7DB2-4B40-9BC9-1036F193ACCD}" presName="level3hierChild" presStyleCnt="0"/>
      <dgm:spPr/>
    </dgm:pt>
    <dgm:pt modelId="{DA600902-EAD0-4B0A-8772-D02B5AF5E24E}" type="pres">
      <dgm:prSet presAssocID="{B26C472D-A758-45F8-9F2F-E866345116FC}" presName="conn2-1" presStyleLbl="parChTrans1D3" presStyleIdx="3" presStyleCnt="12"/>
      <dgm:spPr/>
    </dgm:pt>
    <dgm:pt modelId="{1079E919-98F3-4194-B7EA-0BA2C57967A0}" type="pres">
      <dgm:prSet presAssocID="{B26C472D-A758-45F8-9F2F-E866345116FC}" presName="connTx" presStyleLbl="parChTrans1D3" presStyleIdx="3" presStyleCnt="12"/>
      <dgm:spPr/>
    </dgm:pt>
    <dgm:pt modelId="{A9211557-5B0E-46A3-8BA1-B77D9B39F7C8}" type="pres">
      <dgm:prSet presAssocID="{32EA6052-CE90-4D53-A647-ADCB3400D2DD}" presName="root2" presStyleCnt="0"/>
      <dgm:spPr/>
    </dgm:pt>
    <dgm:pt modelId="{A579A78B-9273-4836-8AD5-ADDE78B8014C}" type="pres">
      <dgm:prSet presAssocID="{32EA6052-CE90-4D53-A647-ADCB3400D2DD}" presName="LevelTwoTextNode" presStyleLbl="node3" presStyleIdx="3" presStyleCnt="12" custScaleX="392587">
        <dgm:presLayoutVars>
          <dgm:chPref val="3"/>
        </dgm:presLayoutVars>
      </dgm:prSet>
      <dgm:spPr/>
    </dgm:pt>
    <dgm:pt modelId="{6CEA1DFA-814C-4B35-94EB-F4B894A571CB}" type="pres">
      <dgm:prSet presAssocID="{32EA6052-CE90-4D53-A647-ADCB3400D2DD}" presName="level3hierChild" presStyleCnt="0"/>
      <dgm:spPr/>
    </dgm:pt>
    <dgm:pt modelId="{BD78004D-2782-4198-A03A-88D688B75C09}" type="pres">
      <dgm:prSet presAssocID="{3DFFFA07-1C68-49C1-9473-8CAB86933774}" presName="conn2-1" presStyleLbl="parChTrans1D3" presStyleIdx="4" presStyleCnt="12"/>
      <dgm:spPr/>
    </dgm:pt>
    <dgm:pt modelId="{35CC156D-BFE3-44C6-8B92-4810A93B9681}" type="pres">
      <dgm:prSet presAssocID="{3DFFFA07-1C68-49C1-9473-8CAB86933774}" presName="connTx" presStyleLbl="parChTrans1D3" presStyleIdx="4" presStyleCnt="12"/>
      <dgm:spPr/>
    </dgm:pt>
    <dgm:pt modelId="{63333ACD-D1AD-46F9-AC76-9EA767D988E3}" type="pres">
      <dgm:prSet presAssocID="{2C8853FC-74D0-43DC-B1A3-B54FF8D2E87E}" presName="root2" presStyleCnt="0"/>
      <dgm:spPr/>
    </dgm:pt>
    <dgm:pt modelId="{27ACFBAD-015F-4E8F-9336-0E4395E266BD}" type="pres">
      <dgm:prSet presAssocID="{2C8853FC-74D0-43DC-B1A3-B54FF8D2E87E}" presName="LevelTwoTextNode" presStyleLbl="node3" presStyleIdx="4" presStyleCnt="12" custScaleX="392587">
        <dgm:presLayoutVars>
          <dgm:chPref val="3"/>
        </dgm:presLayoutVars>
      </dgm:prSet>
      <dgm:spPr/>
    </dgm:pt>
    <dgm:pt modelId="{3E038109-C616-4988-8313-5FC52B15A9AB}" type="pres">
      <dgm:prSet presAssocID="{2C8853FC-74D0-43DC-B1A3-B54FF8D2E87E}" presName="level3hierChild" presStyleCnt="0"/>
      <dgm:spPr/>
    </dgm:pt>
    <dgm:pt modelId="{0B5D56E2-E2BD-401B-A515-97BEC3DC8F85}" type="pres">
      <dgm:prSet presAssocID="{1B03BA5A-BFB7-40CC-BD7A-1B414F6975B2}" presName="conn2-1" presStyleLbl="parChTrans1D2" presStyleIdx="2" presStyleCnt="5"/>
      <dgm:spPr/>
    </dgm:pt>
    <dgm:pt modelId="{9CE57E39-DD1C-4820-BBA0-F98055D47EEE}" type="pres">
      <dgm:prSet presAssocID="{1B03BA5A-BFB7-40CC-BD7A-1B414F6975B2}" presName="connTx" presStyleLbl="parChTrans1D2" presStyleIdx="2" presStyleCnt="5"/>
      <dgm:spPr/>
    </dgm:pt>
    <dgm:pt modelId="{22778CCF-E750-4363-A472-4447DCA66061}" type="pres">
      <dgm:prSet presAssocID="{FE851F0D-2B83-41B8-A895-A01345369377}" presName="root2" presStyleCnt="0"/>
      <dgm:spPr/>
    </dgm:pt>
    <dgm:pt modelId="{3B76B012-6FC5-4EE7-B500-AF945AB5AA58}" type="pres">
      <dgm:prSet presAssocID="{FE851F0D-2B83-41B8-A895-A01345369377}" presName="LevelTwoTextNode" presStyleLbl="node2" presStyleIdx="2" presStyleCnt="5" custScaleX="273298">
        <dgm:presLayoutVars>
          <dgm:chPref val="3"/>
        </dgm:presLayoutVars>
      </dgm:prSet>
      <dgm:spPr/>
    </dgm:pt>
    <dgm:pt modelId="{1DCDA1CA-04E5-4A8E-AECF-CBADDAE48B3B}" type="pres">
      <dgm:prSet presAssocID="{FE851F0D-2B83-41B8-A895-A01345369377}" presName="level3hierChild" presStyleCnt="0"/>
      <dgm:spPr/>
    </dgm:pt>
    <dgm:pt modelId="{37B8BDB6-2E1B-48CA-8CE5-AEF7B7F6F4C3}" type="pres">
      <dgm:prSet presAssocID="{21328C6E-F532-45AF-BA35-542629D041F4}" presName="conn2-1" presStyleLbl="parChTrans1D3" presStyleIdx="5" presStyleCnt="12"/>
      <dgm:spPr/>
    </dgm:pt>
    <dgm:pt modelId="{FCB5C538-DD49-4D6F-97BA-0B903E87DFBB}" type="pres">
      <dgm:prSet presAssocID="{21328C6E-F532-45AF-BA35-542629D041F4}" presName="connTx" presStyleLbl="parChTrans1D3" presStyleIdx="5" presStyleCnt="12"/>
      <dgm:spPr/>
    </dgm:pt>
    <dgm:pt modelId="{31DAF880-3392-41B2-B8FB-A82CB387E1E2}" type="pres">
      <dgm:prSet presAssocID="{3CE351BB-1514-46C7-9EFD-AD2DA9D8A8B9}" presName="root2" presStyleCnt="0"/>
      <dgm:spPr/>
    </dgm:pt>
    <dgm:pt modelId="{D20EC477-4CFA-493D-BBDE-A3C7DFFA58A4}" type="pres">
      <dgm:prSet presAssocID="{3CE351BB-1514-46C7-9EFD-AD2DA9D8A8B9}" presName="LevelTwoTextNode" presStyleLbl="node3" presStyleIdx="5" presStyleCnt="12" custScaleX="392587">
        <dgm:presLayoutVars>
          <dgm:chPref val="3"/>
        </dgm:presLayoutVars>
      </dgm:prSet>
      <dgm:spPr/>
    </dgm:pt>
    <dgm:pt modelId="{B71A4873-F59C-4A65-ABFC-5B22212B4989}" type="pres">
      <dgm:prSet presAssocID="{3CE351BB-1514-46C7-9EFD-AD2DA9D8A8B9}" presName="level3hierChild" presStyleCnt="0"/>
      <dgm:spPr/>
    </dgm:pt>
    <dgm:pt modelId="{008E9C9B-0B45-4B2F-BEFE-B07B357593EB}" type="pres">
      <dgm:prSet presAssocID="{61BDC203-C33E-4F05-91B5-EB74260F25BA}" presName="conn2-1" presStyleLbl="parChTrans1D3" presStyleIdx="6" presStyleCnt="12"/>
      <dgm:spPr/>
    </dgm:pt>
    <dgm:pt modelId="{D0B8B72D-554A-4456-9221-887F9BEF9206}" type="pres">
      <dgm:prSet presAssocID="{61BDC203-C33E-4F05-91B5-EB74260F25BA}" presName="connTx" presStyleLbl="parChTrans1D3" presStyleIdx="6" presStyleCnt="12"/>
      <dgm:spPr/>
    </dgm:pt>
    <dgm:pt modelId="{24F7B4CB-4553-45D9-AC07-00D1A84533AA}" type="pres">
      <dgm:prSet presAssocID="{6F418CB7-D440-4346-B374-593862597E31}" presName="root2" presStyleCnt="0"/>
      <dgm:spPr/>
    </dgm:pt>
    <dgm:pt modelId="{FFC8E256-4425-482D-B71F-438FE6C67080}" type="pres">
      <dgm:prSet presAssocID="{6F418CB7-D440-4346-B374-593862597E31}" presName="LevelTwoTextNode" presStyleLbl="node3" presStyleIdx="6" presStyleCnt="12" custScaleX="392587">
        <dgm:presLayoutVars>
          <dgm:chPref val="3"/>
        </dgm:presLayoutVars>
      </dgm:prSet>
      <dgm:spPr/>
    </dgm:pt>
    <dgm:pt modelId="{F5516F0A-C032-4C1F-A182-ABA654A5E7F0}" type="pres">
      <dgm:prSet presAssocID="{6F418CB7-D440-4346-B374-593862597E31}" presName="level3hierChild" presStyleCnt="0"/>
      <dgm:spPr/>
    </dgm:pt>
    <dgm:pt modelId="{B6B8936D-1477-4C59-A3AF-54B2D0C71AB2}" type="pres">
      <dgm:prSet presAssocID="{23CD438D-A839-4759-9954-5E17BAC4EACB}" presName="conn2-1" presStyleLbl="parChTrans1D3" presStyleIdx="7" presStyleCnt="12"/>
      <dgm:spPr/>
    </dgm:pt>
    <dgm:pt modelId="{F0DBCFAA-6E95-492E-AE78-217B9DE6F9C0}" type="pres">
      <dgm:prSet presAssocID="{23CD438D-A839-4759-9954-5E17BAC4EACB}" presName="connTx" presStyleLbl="parChTrans1D3" presStyleIdx="7" presStyleCnt="12"/>
      <dgm:spPr/>
    </dgm:pt>
    <dgm:pt modelId="{E71E3EF3-6C1B-4965-9D8C-3B27826EB055}" type="pres">
      <dgm:prSet presAssocID="{03BD505E-0507-4598-A701-8446CCACD917}" presName="root2" presStyleCnt="0"/>
      <dgm:spPr/>
    </dgm:pt>
    <dgm:pt modelId="{1A6A9C4E-C369-414E-A885-784468B8539F}" type="pres">
      <dgm:prSet presAssocID="{03BD505E-0507-4598-A701-8446CCACD917}" presName="LevelTwoTextNode" presStyleLbl="node3" presStyleIdx="7" presStyleCnt="12" custScaleX="392587">
        <dgm:presLayoutVars>
          <dgm:chPref val="3"/>
        </dgm:presLayoutVars>
      </dgm:prSet>
      <dgm:spPr/>
    </dgm:pt>
    <dgm:pt modelId="{CA497E75-256C-4A88-9072-A5D6B6CE3605}" type="pres">
      <dgm:prSet presAssocID="{03BD505E-0507-4598-A701-8446CCACD917}" presName="level3hierChild" presStyleCnt="0"/>
      <dgm:spPr/>
    </dgm:pt>
    <dgm:pt modelId="{5FC9A602-4DD5-403A-9E61-D6647A5996FE}" type="pres">
      <dgm:prSet presAssocID="{41E20053-5813-43E0-99DD-2ED1E603A05B}" presName="conn2-1" presStyleLbl="parChTrans1D2" presStyleIdx="3" presStyleCnt="5"/>
      <dgm:spPr/>
    </dgm:pt>
    <dgm:pt modelId="{1773E893-5502-4FD7-99CA-5DB84A538DA3}" type="pres">
      <dgm:prSet presAssocID="{41E20053-5813-43E0-99DD-2ED1E603A05B}" presName="connTx" presStyleLbl="parChTrans1D2" presStyleIdx="3" presStyleCnt="5"/>
      <dgm:spPr/>
    </dgm:pt>
    <dgm:pt modelId="{E6D4D26B-7195-4788-8461-24298DB481A5}" type="pres">
      <dgm:prSet presAssocID="{EAE9FDAD-008D-464F-A6E7-12F1B82B8198}" presName="root2" presStyleCnt="0"/>
      <dgm:spPr/>
    </dgm:pt>
    <dgm:pt modelId="{76BC98E6-F711-448D-A56A-C6E62AA6ED73}" type="pres">
      <dgm:prSet presAssocID="{EAE9FDAD-008D-464F-A6E7-12F1B82B8198}" presName="LevelTwoTextNode" presStyleLbl="node2" presStyleIdx="3" presStyleCnt="5" custScaleX="273298">
        <dgm:presLayoutVars>
          <dgm:chPref val="3"/>
        </dgm:presLayoutVars>
      </dgm:prSet>
      <dgm:spPr/>
    </dgm:pt>
    <dgm:pt modelId="{8E4D1033-AE99-4E73-8B6A-BFB23E219ADF}" type="pres">
      <dgm:prSet presAssocID="{EAE9FDAD-008D-464F-A6E7-12F1B82B8198}" presName="level3hierChild" presStyleCnt="0"/>
      <dgm:spPr/>
    </dgm:pt>
    <dgm:pt modelId="{80EC08C1-4943-47B0-BCC1-017225C25A36}" type="pres">
      <dgm:prSet presAssocID="{E0117B7A-914F-4F10-928B-2CD06E1AB36E}" presName="conn2-1" presStyleLbl="parChTrans1D3" presStyleIdx="8" presStyleCnt="12"/>
      <dgm:spPr/>
    </dgm:pt>
    <dgm:pt modelId="{EC1F5461-985C-4169-8D1E-D8B87AF6A8F4}" type="pres">
      <dgm:prSet presAssocID="{E0117B7A-914F-4F10-928B-2CD06E1AB36E}" presName="connTx" presStyleLbl="parChTrans1D3" presStyleIdx="8" presStyleCnt="12"/>
      <dgm:spPr/>
    </dgm:pt>
    <dgm:pt modelId="{E9390B95-6CA4-49B2-88D4-4A38C3650CCD}" type="pres">
      <dgm:prSet presAssocID="{B51391C8-DC97-4102-96AA-64F9CE887C21}" presName="root2" presStyleCnt="0"/>
      <dgm:spPr/>
    </dgm:pt>
    <dgm:pt modelId="{F1DDCF36-44B4-45A3-92C1-B73228958FAE}" type="pres">
      <dgm:prSet presAssocID="{B51391C8-DC97-4102-96AA-64F9CE887C21}" presName="LevelTwoTextNode" presStyleLbl="node3" presStyleIdx="8" presStyleCnt="12" custScaleX="392587">
        <dgm:presLayoutVars>
          <dgm:chPref val="3"/>
        </dgm:presLayoutVars>
      </dgm:prSet>
      <dgm:spPr/>
    </dgm:pt>
    <dgm:pt modelId="{5196D718-277D-4280-9BB3-AEFC86DBFD66}" type="pres">
      <dgm:prSet presAssocID="{B51391C8-DC97-4102-96AA-64F9CE887C21}" presName="level3hierChild" presStyleCnt="0"/>
      <dgm:spPr/>
    </dgm:pt>
    <dgm:pt modelId="{24D4B8B8-5AA3-4491-97EC-4B1851CF09C6}" type="pres">
      <dgm:prSet presAssocID="{BBD48CBD-E611-442A-8F74-F73C80E5CEC8}" presName="conn2-1" presStyleLbl="parChTrans1D3" presStyleIdx="9" presStyleCnt="12"/>
      <dgm:spPr/>
    </dgm:pt>
    <dgm:pt modelId="{67A8868C-E1E5-4DFB-B935-35B607A253E4}" type="pres">
      <dgm:prSet presAssocID="{BBD48CBD-E611-442A-8F74-F73C80E5CEC8}" presName="connTx" presStyleLbl="parChTrans1D3" presStyleIdx="9" presStyleCnt="12"/>
      <dgm:spPr/>
    </dgm:pt>
    <dgm:pt modelId="{D6C67D4D-7E30-4FBF-A56E-B408A5594F14}" type="pres">
      <dgm:prSet presAssocID="{DD429E2D-214E-4C90-8084-10AF215A3139}" presName="root2" presStyleCnt="0"/>
      <dgm:spPr/>
    </dgm:pt>
    <dgm:pt modelId="{851C4A3F-1437-43A4-95E4-F30530DC6B59}" type="pres">
      <dgm:prSet presAssocID="{DD429E2D-214E-4C90-8084-10AF215A3139}" presName="LevelTwoTextNode" presStyleLbl="node3" presStyleIdx="9" presStyleCnt="12" custScaleX="392587">
        <dgm:presLayoutVars>
          <dgm:chPref val="3"/>
        </dgm:presLayoutVars>
      </dgm:prSet>
      <dgm:spPr/>
    </dgm:pt>
    <dgm:pt modelId="{7D5CC3B9-A034-4D7B-89CD-7A2A17D6A928}" type="pres">
      <dgm:prSet presAssocID="{DD429E2D-214E-4C90-8084-10AF215A3139}" presName="level3hierChild" presStyleCnt="0"/>
      <dgm:spPr/>
    </dgm:pt>
    <dgm:pt modelId="{B3AAD0F8-CC4B-4612-B81D-48250CA3C2E5}" type="pres">
      <dgm:prSet presAssocID="{A3820AD1-A372-4AF7-84C5-78F8D0C0FA99}" presName="conn2-1" presStyleLbl="parChTrans1D2" presStyleIdx="4" presStyleCnt="5"/>
      <dgm:spPr/>
    </dgm:pt>
    <dgm:pt modelId="{FEB730E8-D259-4FBE-B8D1-9F7804204340}" type="pres">
      <dgm:prSet presAssocID="{A3820AD1-A372-4AF7-84C5-78F8D0C0FA99}" presName="connTx" presStyleLbl="parChTrans1D2" presStyleIdx="4" presStyleCnt="5"/>
      <dgm:spPr/>
    </dgm:pt>
    <dgm:pt modelId="{8CA17E65-3EEF-4112-A801-7CB7959DFEF0}" type="pres">
      <dgm:prSet presAssocID="{AFEB8F1C-EE22-436E-9B63-4A7FD5F80B6E}" presName="root2" presStyleCnt="0"/>
      <dgm:spPr/>
    </dgm:pt>
    <dgm:pt modelId="{8CBE6A5F-4C11-4BF0-BCD8-5699B90E046E}" type="pres">
      <dgm:prSet presAssocID="{AFEB8F1C-EE22-436E-9B63-4A7FD5F80B6E}" presName="LevelTwoTextNode" presStyleLbl="node2" presStyleIdx="4" presStyleCnt="5" custScaleX="273298">
        <dgm:presLayoutVars>
          <dgm:chPref val="3"/>
        </dgm:presLayoutVars>
      </dgm:prSet>
      <dgm:spPr/>
    </dgm:pt>
    <dgm:pt modelId="{639C3AAF-9E20-4586-A4C0-F093157206A8}" type="pres">
      <dgm:prSet presAssocID="{AFEB8F1C-EE22-436E-9B63-4A7FD5F80B6E}" presName="level3hierChild" presStyleCnt="0"/>
      <dgm:spPr/>
    </dgm:pt>
    <dgm:pt modelId="{18776982-985D-4413-BAD8-2C259DDBE48D}" type="pres">
      <dgm:prSet presAssocID="{0F3226A9-CC2C-452D-BA86-BA99E15C7D6B}" presName="conn2-1" presStyleLbl="parChTrans1D3" presStyleIdx="10" presStyleCnt="12"/>
      <dgm:spPr/>
    </dgm:pt>
    <dgm:pt modelId="{18D6EF13-38CD-4EA7-B6A0-EDDD0B7C84C2}" type="pres">
      <dgm:prSet presAssocID="{0F3226A9-CC2C-452D-BA86-BA99E15C7D6B}" presName="connTx" presStyleLbl="parChTrans1D3" presStyleIdx="10" presStyleCnt="12"/>
      <dgm:spPr/>
    </dgm:pt>
    <dgm:pt modelId="{F929E1F3-AAB0-4514-B640-1C1A0FF47164}" type="pres">
      <dgm:prSet presAssocID="{E4AFE3BA-B711-4677-97A3-7DC998D651C7}" presName="root2" presStyleCnt="0"/>
      <dgm:spPr/>
    </dgm:pt>
    <dgm:pt modelId="{C6D10D8E-F71A-498E-AE2C-92F76CC87055}" type="pres">
      <dgm:prSet presAssocID="{E4AFE3BA-B711-4677-97A3-7DC998D651C7}" presName="LevelTwoTextNode" presStyleLbl="node3" presStyleIdx="10" presStyleCnt="12" custScaleX="392587">
        <dgm:presLayoutVars>
          <dgm:chPref val="3"/>
        </dgm:presLayoutVars>
      </dgm:prSet>
      <dgm:spPr/>
    </dgm:pt>
    <dgm:pt modelId="{7748E8A8-343D-4B2C-99EF-6EEDA5A912D1}" type="pres">
      <dgm:prSet presAssocID="{E4AFE3BA-B711-4677-97A3-7DC998D651C7}" presName="level3hierChild" presStyleCnt="0"/>
      <dgm:spPr/>
    </dgm:pt>
    <dgm:pt modelId="{9783158B-8AE8-4062-9B0F-E0A818308752}" type="pres">
      <dgm:prSet presAssocID="{C6C4DC61-3424-4671-8F30-8F2145E1C635}" presName="conn2-1" presStyleLbl="parChTrans1D3" presStyleIdx="11" presStyleCnt="12"/>
      <dgm:spPr/>
    </dgm:pt>
    <dgm:pt modelId="{F91C4608-2883-40AC-8456-528811E5C567}" type="pres">
      <dgm:prSet presAssocID="{C6C4DC61-3424-4671-8F30-8F2145E1C635}" presName="connTx" presStyleLbl="parChTrans1D3" presStyleIdx="11" presStyleCnt="12"/>
      <dgm:spPr/>
    </dgm:pt>
    <dgm:pt modelId="{D13A91B5-3B9B-497E-939A-4B9649158467}" type="pres">
      <dgm:prSet presAssocID="{4645D9D6-E133-472B-8EE4-6547835982B0}" presName="root2" presStyleCnt="0"/>
      <dgm:spPr/>
    </dgm:pt>
    <dgm:pt modelId="{FCDDCAC7-700E-4BAC-958E-C53E45D38794}" type="pres">
      <dgm:prSet presAssocID="{4645D9D6-E133-472B-8EE4-6547835982B0}" presName="LevelTwoTextNode" presStyleLbl="node3" presStyleIdx="11" presStyleCnt="12" custScaleX="392587">
        <dgm:presLayoutVars>
          <dgm:chPref val="3"/>
        </dgm:presLayoutVars>
      </dgm:prSet>
      <dgm:spPr/>
    </dgm:pt>
    <dgm:pt modelId="{5FBD40E9-66C1-4B4D-8C34-7810D5BE8CCC}" type="pres">
      <dgm:prSet presAssocID="{4645D9D6-E133-472B-8EE4-6547835982B0}" presName="level3hierChild" presStyleCnt="0"/>
      <dgm:spPr/>
    </dgm:pt>
  </dgm:ptLst>
  <dgm:cxnLst>
    <dgm:cxn modelId="{FFD23D00-E45F-4525-866C-2A2551723803}" type="presOf" srcId="{E0117B7A-914F-4F10-928B-2CD06E1AB36E}" destId="{80EC08C1-4943-47B0-BCC1-017225C25A36}" srcOrd="0" destOrd="0" presId="urn:microsoft.com/office/officeart/2005/8/layout/hierarchy2"/>
    <dgm:cxn modelId="{6CF74901-7967-4ECB-953B-B67E32097948}" type="presOf" srcId="{E4AFE3BA-B711-4677-97A3-7DC998D651C7}" destId="{C6D10D8E-F71A-498E-AE2C-92F76CC87055}" srcOrd="0" destOrd="0" presId="urn:microsoft.com/office/officeart/2005/8/layout/hierarchy2"/>
    <dgm:cxn modelId="{BB04FE08-6162-43A8-B003-BBCCD6748C1C}" type="presOf" srcId="{EAE9FDAD-008D-464F-A6E7-12F1B82B8198}" destId="{76BC98E6-F711-448D-A56A-C6E62AA6ED73}" srcOrd="0" destOrd="0" presId="urn:microsoft.com/office/officeart/2005/8/layout/hierarchy2"/>
    <dgm:cxn modelId="{0B3D9F0B-CADC-4377-9677-A779FB39A3A2}" type="presOf" srcId="{2C8853FC-74D0-43DC-B1A3-B54FF8D2E87E}" destId="{27ACFBAD-015F-4E8F-9336-0E4395E266BD}" srcOrd="0" destOrd="0" presId="urn:microsoft.com/office/officeart/2005/8/layout/hierarchy2"/>
    <dgm:cxn modelId="{2AD77917-7B41-44F3-A9A7-178134A9EA8D}" type="presOf" srcId="{DD429E2D-214E-4C90-8084-10AF215A3139}" destId="{851C4A3F-1437-43A4-95E4-F30530DC6B59}" srcOrd="0" destOrd="0" presId="urn:microsoft.com/office/officeart/2005/8/layout/hierarchy2"/>
    <dgm:cxn modelId="{0D43BE17-678F-4DF8-84A2-AC55D466704E}" srcId="{AFEB8F1C-EE22-436E-9B63-4A7FD5F80B6E}" destId="{4645D9D6-E133-472B-8EE4-6547835982B0}" srcOrd="1" destOrd="0" parTransId="{C6C4DC61-3424-4671-8F30-8F2145E1C635}" sibTransId="{5DBB7EA2-0203-4D3C-9026-ECCA52545A6A}"/>
    <dgm:cxn modelId="{ECDB7F1D-8013-41AA-BD27-4480C861C868}" srcId="{88E499E5-3F31-49E2-A9BD-CA1B77B05D6D}" destId="{FE851F0D-2B83-41B8-A895-A01345369377}" srcOrd="2" destOrd="0" parTransId="{1B03BA5A-BFB7-40CC-BD7A-1B414F6975B2}" sibTransId="{963D2EE8-F334-48D8-9DCE-BC1DF3993375}"/>
    <dgm:cxn modelId="{E8220A1E-ED7E-440C-98A3-A4C4DE35BF91}" type="presOf" srcId="{A3820AD1-A372-4AF7-84C5-78F8D0C0FA99}" destId="{B3AAD0F8-CC4B-4612-B81D-48250CA3C2E5}" srcOrd="0" destOrd="0" presId="urn:microsoft.com/office/officeart/2005/8/layout/hierarchy2"/>
    <dgm:cxn modelId="{B1D51B20-718C-4ACC-BF0F-551B7D64F649}" type="presOf" srcId="{E0117B7A-914F-4F10-928B-2CD06E1AB36E}" destId="{EC1F5461-985C-4169-8D1E-D8B87AF6A8F4}" srcOrd="1" destOrd="0" presId="urn:microsoft.com/office/officeart/2005/8/layout/hierarchy2"/>
    <dgm:cxn modelId="{6ACB8C21-397C-46E0-A339-E4E9A8DE5431}" type="presOf" srcId="{03584FE3-1567-45E5-AAD3-31E820B025AD}" destId="{9C1F82D7-1DE9-4887-BE84-BF30CB1854E6}" srcOrd="0" destOrd="0" presId="urn:microsoft.com/office/officeart/2005/8/layout/hierarchy2"/>
    <dgm:cxn modelId="{A2BA0D27-140E-448A-BBF6-590C2834D5BC}" type="presOf" srcId="{41E20053-5813-43E0-99DD-2ED1E603A05B}" destId="{5FC9A602-4DD5-403A-9E61-D6647A5996FE}" srcOrd="0" destOrd="0" presId="urn:microsoft.com/office/officeart/2005/8/layout/hierarchy2"/>
    <dgm:cxn modelId="{CD4DBC2D-E417-45BC-B285-9BF48C12A541}" type="presOf" srcId="{A4F1A6FF-DCEF-4771-BF00-C14172AF7AF9}" destId="{69B3F78B-1F19-4F54-8447-01E9B342B335}" srcOrd="0" destOrd="0" presId="urn:microsoft.com/office/officeart/2005/8/layout/hierarchy2"/>
    <dgm:cxn modelId="{368DBA36-9BCC-4FD6-971A-4790AA25A6BB}" type="presOf" srcId="{3DFFFA07-1C68-49C1-9473-8CAB86933774}" destId="{BD78004D-2782-4198-A03A-88D688B75C09}" srcOrd="0" destOrd="0" presId="urn:microsoft.com/office/officeart/2005/8/layout/hierarchy2"/>
    <dgm:cxn modelId="{47464C37-E4EF-4C41-84D2-73BB187D1D84}" type="presOf" srcId="{9017A304-7142-409A-9F48-7C04C37AFF46}" destId="{A4C44CB7-3E02-49F5-AECC-244A6066F047}" srcOrd="1" destOrd="0" presId="urn:microsoft.com/office/officeart/2005/8/layout/hierarchy2"/>
    <dgm:cxn modelId="{CA876F3A-6175-4ABC-9CB6-D8A22621916D}" type="presOf" srcId="{C6C4DC61-3424-4671-8F30-8F2145E1C635}" destId="{F91C4608-2883-40AC-8456-528811E5C567}" srcOrd="1" destOrd="0" presId="urn:microsoft.com/office/officeart/2005/8/layout/hierarchy2"/>
    <dgm:cxn modelId="{C6FCEB3F-3B47-44CA-980F-9405ACE89A87}" srcId="{AFEB8F1C-EE22-436E-9B63-4A7FD5F80B6E}" destId="{E4AFE3BA-B711-4677-97A3-7DC998D651C7}" srcOrd="0" destOrd="0" parTransId="{0F3226A9-CC2C-452D-BA86-BA99E15C7D6B}" sibTransId="{725614A5-D660-4F3F-92A7-69B292569A82}"/>
    <dgm:cxn modelId="{D496B740-0B4E-4AB3-953D-DC852E7B090C}" type="presOf" srcId="{C6C4DC61-3424-4671-8F30-8F2145E1C635}" destId="{9783158B-8AE8-4062-9B0F-E0A818308752}" srcOrd="0" destOrd="0" presId="urn:microsoft.com/office/officeart/2005/8/layout/hierarchy2"/>
    <dgm:cxn modelId="{1908635F-EF11-4572-9200-DB1EE89248F1}" type="presOf" srcId="{59BB1FD1-21FD-4291-8E7A-017E5AC0C485}" destId="{024AA284-042F-4006-A9AF-88B8BFA8722D}" srcOrd="0" destOrd="0" presId="urn:microsoft.com/office/officeart/2005/8/layout/hierarchy2"/>
    <dgm:cxn modelId="{F278C041-6FD3-4E6D-AE31-71E1445041E8}" srcId="{B4CE3161-1C76-4CBA-B2DB-DB6FC35618FE}" destId="{32EA6052-CE90-4D53-A647-ADCB3400D2DD}" srcOrd="1" destOrd="0" parTransId="{B26C472D-A758-45F8-9F2F-E866345116FC}" sibTransId="{00C03E84-38A5-4BA3-AE55-7FC5C4042BD6}"/>
    <dgm:cxn modelId="{6379D043-24D9-4F84-9E02-26C1BE38C0E9}" type="presOf" srcId="{754189DF-6966-4293-B9EF-026B87B2DBAB}" destId="{BEA47838-DE8A-4E86-B012-25A78D871F2A}" srcOrd="0" destOrd="0" presId="urn:microsoft.com/office/officeart/2005/8/layout/hierarchy2"/>
    <dgm:cxn modelId="{E9BBAC44-1042-41A3-AE66-DCD0E15ACBC7}" type="presOf" srcId="{9017A304-7142-409A-9F48-7C04C37AFF46}" destId="{9F933C87-B828-45DB-8950-87A2475A98E4}" srcOrd="0" destOrd="0" presId="urn:microsoft.com/office/officeart/2005/8/layout/hierarchy2"/>
    <dgm:cxn modelId="{8D771F45-B633-42EE-9105-2DE615D548F4}" srcId="{EAE9FDAD-008D-464F-A6E7-12F1B82B8198}" destId="{B51391C8-DC97-4102-96AA-64F9CE887C21}" srcOrd="0" destOrd="0" parTransId="{E0117B7A-914F-4F10-928B-2CD06E1AB36E}" sibTransId="{17A39FDB-4FD6-4467-9C69-ADD8A1EA217F}"/>
    <dgm:cxn modelId="{59C08D66-F251-4077-A230-8313ED7A309B}" type="presOf" srcId="{FE851F0D-2B83-41B8-A895-A01345369377}" destId="{3B76B012-6FC5-4EE7-B500-AF945AB5AA58}" srcOrd="0" destOrd="0" presId="urn:microsoft.com/office/officeart/2005/8/layout/hierarchy2"/>
    <dgm:cxn modelId="{60FED267-4456-4DC5-9DA6-F0BFFB825DE2}" type="presOf" srcId="{23CD438D-A839-4759-9954-5E17BAC4EACB}" destId="{F0DBCFAA-6E95-492E-AE78-217B9DE6F9C0}" srcOrd="1" destOrd="0" presId="urn:microsoft.com/office/officeart/2005/8/layout/hierarchy2"/>
    <dgm:cxn modelId="{D4292669-87F5-4795-80F4-2E5614978F4E}" type="presOf" srcId="{21328C6E-F532-45AF-BA35-542629D041F4}" destId="{FCB5C538-DD49-4D6F-97BA-0B903E87DFBB}" srcOrd="1" destOrd="0" presId="urn:microsoft.com/office/officeart/2005/8/layout/hierarchy2"/>
    <dgm:cxn modelId="{DC99684C-EA82-4E38-AE23-CDBE3CED1F32}" type="presOf" srcId="{AFEB8F1C-EE22-436E-9B63-4A7FD5F80B6E}" destId="{8CBE6A5F-4C11-4BF0-BCD8-5699B90E046E}" srcOrd="0" destOrd="0" presId="urn:microsoft.com/office/officeart/2005/8/layout/hierarchy2"/>
    <dgm:cxn modelId="{0C6B9A6C-F13B-4F4E-8F65-A0E785FCE4C7}" srcId="{88E499E5-3F31-49E2-A9BD-CA1B77B05D6D}" destId="{A4F1A6FF-DCEF-4771-BF00-C14172AF7AF9}" srcOrd="0" destOrd="0" parTransId="{9017A304-7142-409A-9F48-7C04C37AFF46}" sibTransId="{5D94DEF1-EC42-4223-AA2D-96980E2FA95C}"/>
    <dgm:cxn modelId="{600BB04D-4AF2-4EF7-B6BE-56881DBEFB6C}" type="presOf" srcId="{1B03BA5A-BFB7-40CC-BD7A-1B414F6975B2}" destId="{9CE57E39-DD1C-4820-BBA0-F98055D47EEE}" srcOrd="1" destOrd="0" presId="urn:microsoft.com/office/officeart/2005/8/layout/hierarchy2"/>
    <dgm:cxn modelId="{EF41844E-58AF-4A6C-BFD7-1CA17BFCD67C}" srcId="{88E499E5-3F31-49E2-A9BD-CA1B77B05D6D}" destId="{AFEB8F1C-EE22-436E-9B63-4A7FD5F80B6E}" srcOrd="4" destOrd="0" parTransId="{A3820AD1-A372-4AF7-84C5-78F8D0C0FA99}" sibTransId="{57B18C13-359D-47B3-9054-72ADA14C2536}"/>
    <dgm:cxn modelId="{1C3A476F-4CB6-44EC-B5F4-9228A16A7786}" type="presOf" srcId="{3CE351BB-1514-46C7-9EFD-AD2DA9D8A8B9}" destId="{D20EC477-4CFA-493D-BBDE-A3C7DFFA58A4}" srcOrd="0" destOrd="0" presId="urn:microsoft.com/office/officeart/2005/8/layout/hierarchy2"/>
    <dgm:cxn modelId="{9202776F-FBD7-4C2B-9D54-AA11B1F01423}" type="presOf" srcId="{6F418CB7-D440-4346-B374-593862597E31}" destId="{FFC8E256-4425-482D-B71F-438FE6C67080}" srcOrd="0" destOrd="0" presId="urn:microsoft.com/office/officeart/2005/8/layout/hierarchy2"/>
    <dgm:cxn modelId="{CB3E0370-04C7-455F-A175-E1DA6AB55750}" type="presOf" srcId="{03BD505E-0507-4598-A701-8446CCACD917}" destId="{1A6A9C4E-C369-414E-A885-784468B8539F}" srcOrd="0" destOrd="0" presId="urn:microsoft.com/office/officeart/2005/8/layout/hierarchy2"/>
    <dgm:cxn modelId="{47256951-2131-49F0-B473-2681BABD30B4}" type="presOf" srcId="{6436A65C-855D-43BC-8E20-B2CCEB766CDE}" destId="{B27EBFE9-04CD-4B98-BE5C-F835767391E2}" srcOrd="0" destOrd="0" presId="urn:microsoft.com/office/officeart/2005/8/layout/hierarchy2"/>
    <dgm:cxn modelId="{09C7DA71-C64F-44F7-A0AB-54D85FF3D4BB}" srcId="{A4F1A6FF-DCEF-4771-BF00-C14172AF7AF9}" destId="{3AF8053F-EBD8-4B14-B6FC-5BAF0AF37B3C}" srcOrd="1" destOrd="0" parTransId="{754189DF-6966-4293-B9EF-026B87B2DBAB}" sibTransId="{581AEE55-AA6E-4BA5-A8D1-F576D9F4A04C}"/>
    <dgm:cxn modelId="{04255373-FA82-474E-A82B-ABB004845BDD}" type="presOf" srcId="{61BDC203-C33E-4F05-91B5-EB74260F25BA}" destId="{D0B8B72D-554A-4456-9221-887F9BEF9206}" srcOrd="1" destOrd="0" presId="urn:microsoft.com/office/officeart/2005/8/layout/hierarchy2"/>
    <dgm:cxn modelId="{C5D6EF54-5A67-4774-8E1D-1ADF67713A29}" type="presOf" srcId="{59BB1FD1-21FD-4291-8E7A-017E5AC0C485}" destId="{EF762F94-9D86-4B28-B24B-BBD775CBDFED}" srcOrd="1" destOrd="0" presId="urn:microsoft.com/office/officeart/2005/8/layout/hierarchy2"/>
    <dgm:cxn modelId="{E52D5356-9B2A-4334-91BC-5F32D20D523F}" srcId="{88E499E5-3F31-49E2-A9BD-CA1B77B05D6D}" destId="{EAE9FDAD-008D-464F-A6E7-12F1B82B8198}" srcOrd="3" destOrd="0" parTransId="{41E20053-5813-43E0-99DD-2ED1E603A05B}" sibTransId="{E27AA5B3-4DA0-46DE-83BE-CE1E1015013D}"/>
    <dgm:cxn modelId="{3CA24658-D0E5-4687-AD6E-6831F469DADE}" type="presOf" srcId="{BBD48CBD-E611-442A-8F74-F73C80E5CEC8}" destId="{67A8868C-E1E5-4DFB-B935-35B607A253E4}" srcOrd="1" destOrd="0" presId="urn:microsoft.com/office/officeart/2005/8/layout/hierarchy2"/>
    <dgm:cxn modelId="{A0CAC058-565F-4473-ACE0-4B7C485328FF}" type="presOf" srcId="{03584FE3-1567-45E5-AAD3-31E820B025AD}" destId="{04A4D779-F41A-432C-8BEE-A1E4721AB362}" srcOrd="1" destOrd="0" presId="urn:microsoft.com/office/officeart/2005/8/layout/hierarchy2"/>
    <dgm:cxn modelId="{CC024E7A-C4C6-40D0-AF22-E62AD3FD0B91}" type="presOf" srcId="{32EA6052-CE90-4D53-A647-ADCB3400D2DD}" destId="{A579A78B-9273-4836-8AD5-ADDE78B8014C}" srcOrd="0" destOrd="0" presId="urn:microsoft.com/office/officeart/2005/8/layout/hierarchy2"/>
    <dgm:cxn modelId="{6BEE3E7C-4831-4C17-ACE1-C7B86967A702}" type="presOf" srcId="{1B03BA5A-BFB7-40CC-BD7A-1B414F6975B2}" destId="{0B5D56E2-E2BD-401B-A515-97BEC3DC8F85}" srcOrd="0" destOrd="0" presId="urn:microsoft.com/office/officeart/2005/8/layout/hierarchy2"/>
    <dgm:cxn modelId="{8692CB80-DBCE-46D6-9194-7DEB26C4FC7F}" type="presOf" srcId="{754189DF-6966-4293-B9EF-026B87B2DBAB}" destId="{28093D9F-7BD8-4950-9BCD-7B15E07FC182}" srcOrd="1" destOrd="0" presId="urn:microsoft.com/office/officeart/2005/8/layout/hierarchy2"/>
    <dgm:cxn modelId="{B611FB84-3E77-467A-9007-5FD5E44FFBFC}" type="presOf" srcId="{A3820AD1-A372-4AF7-84C5-78F8D0C0FA99}" destId="{FEB730E8-D259-4FBE-B8D1-9F7804204340}" srcOrd="1" destOrd="0" presId="urn:microsoft.com/office/officeart/2005/8/layout/hierarchy2"/>
    <dgm:cxn modelId="{88299786-26DC-4FB4-A039-BCA2D866899A}" srcId="{B4CE3161-1C76-4CBA-B2DB-DB6FC35618FE}" destId="{6567A863-7DB2-4B40-9BC9-1036F193ACCD}" srcOrd="0" destOrd="0" parTransId="{6436A65C-855D-43BC-8E20-B2CCEB766CDE}" sibTransId="{A63CB8BB-669D-40F3-A885-41D2C94DED16}"/>
    <dgm:cxn modelId="{22B9CA88-C61A-4506-B82A-A9D67DD60C69}" srcId="{EAE9FDAD-008D-464F-A6E7-12F1B82B8198}" destId="{DD429E2D-214E-4C90-8084-10AF215A3139}" srcOrd="1" destOrd="0" parTransId="{BBD48CBD-E611-442A-8F74-F73C80E5CEC8}" sibTransId="{3B707AFC-AA25-4518-A065-FAFC24D3DBB0}"/>
    <dgm:cxn modelId="{E6746A8A-11A6-4263-99F4-F9E2E6C6DADD}" srcId="{A4F1A6FF-DCEF-4771-BF00-C14172AF7AF9}" destId="{161D6A4D-557D-481D-BB96-60F240448ACC}" srcOrd="0" destOrd="0" parTransId="{03584FE3-1567-45E5-AAD3-31E820B025AD}" sibTransId="{3E4817BD-0649-42E9-BB37-6F9CC4E32F7A}"/>
    <dgm:cxn modelId="{13D11C8B-9DD7-482E-8BA9-8247A69FCED7}" srcId="{D5E658CE-B016-477C-9414-0F2D4FCD336E}" destId="{88E499E5-3F31-49E2-A9BD-CA1B77B05D6D}" srcOrd="0" destOrd="0" parTransId="{31BCB209-ECA4-43E4-B110-A4736C78D880}" sibTransId="{10670994-9C88-47C0-96D1-2D24787B7733}"/>
    <dgm:cxn modelId="{2C4B6790-0143-427A-97D2-6052E6149B68}" type="presOf" srcId="{6567A863-7DB2-4B40-9BC9-1036F193ACCD}" destId="{8378E319-509C-48C4-A0A4-614FA7BA9787}" srcOrd="0" destOrd="0" presId="urn:microsoft.com/office/officeart/2005/8/layout/hierarchy2"/>
    <dgm:cxn modelId="{2D841292-8EA1-4BCD-99EB-F0E3BC3368AA}" srcId="{FE851F0D-2B83-41B8-A895-A01345369377}" destId="{6F418CB7-D440-4346-B374-593862597E31}" srcOrd="1" destOrd="0" parTransId="{61BDC203-C33E-4F05-91B5-EB74260F25BA}" sibTransId="{908F4C24-57D2-4FA1-AF7D-EEAF73093B28}"/>
    <dgm:cxn modelId="{099EFB94-A9D1-43B1-BB63-360EC21126BC}" type="presOf" srcId="{BBD48CBD-E611-442A-8F74-F73C80E5CEC8}" destId="{24D4B8B8-5AA3-4491-97EC-4B1851CF09C6}" srcOrd="0" destOrd="0" presId="urn:microsoft.com/office/officeart/2005/8/layout/hierarchy2"/>
    <dgm:cxn modelId="{05DC8A9F-43A3-4DD2-88C7-759CFDD15BA1}" type="presOf" srcId="{4645D9D6-E133-472B-8EE4-6547835982B0}" destId="{FCDDCAC7-700E-4BAC-958E-C53E45D38794}" srcOrd="0" destOrd="0" presId="urn:microsoft.com/office/officeart/2005/8/layout/hierarchy2"/>
    <dgm:cxn modelId="{556050A7-BEAF-4374-BF5B-7FEC2D30139E}" type="presOf" srcId="{23CD438D-A839-4759-9954-5E17BAC4EACB}" destId="{B6B8936D-1477-4C59-A3AF-54B2D0C71AB2}" srcOrd="0" destOrd="0" presId="urn:microsoft.com/office/officeart/2005/8/layout/hierarchy2"/>
    <dgm:cxn modelId="{745550AA-07F7-4FB9-AAD3-524A440E2349}" type="presOf" srcId="{161D6A4D-557D-481D-BB96-60F240448ACC}" destId="{8718CBFD-7BA7-4137-94C3-B2BBCF252843}" srcOrd="0" destOrd="0" presId="urn:microsoft.com/office/officeart/2005/8/layout/hierarchy2"/>
    <dgm:cxn modelId="{D86E66B0-789E-446A-9C64-99FDE15EE722}" type="presOf" srcId="{6436A65C-855D-43BC-8E20-B2CCEB766CDE}" destId="{99AA0930-4E05-4E29-87A5-04630E0FC48C}" srcOrd="1" destOrd="0" presId="urn:microsoft.com/office/officeart/2005/8/layout/hierarchy2"/>
    <dgm:cxn modelId="{2F5F73B6-7FCA-4F6B-BF21-2FB30DAC8AF2}" srcId="{B4CE3161-1C76-4CBA-B2DB-DB6FC35618FE}" destId="{2C8853FC-74D0-43DC-B1A3-B54FF8D2E87E}" srcOrd="2" destOrd="0" parTransId="{3DFFFA07-1C68-49C1-9473-8CAB86933774}" sibTransId="{01989458-E245-4DC5-9C8B-EA345F5751C8}"/>
    <dgm:cxn modelId="{1E54A4BA-D874-4A0C-9E61-10458497CFCC}" srcId="{FE851F0D-2B83-41B8-A895-A01345369377}" destId="{03BD505E-0507-4598-A701-8446CCACD917}" srcOrd="2" destOrd="0" parTransId="{23CD438D-A839-4759-9954-5E17BAC4EACB}" sibTransId="{29F7B79D-D02E-4D93-ABDF-CB14A38B62E3}"/>
    <dgm:cxn modelId="{A9803FBD-F2F1-4281-A20F-9F4D46CD264E}" type="presOf" srcId="{41E20053-5813-43E0-99DD-2ED1E603A05B}" destId="{1773E893-5502-4FD7-99CA-5DB84A538DA3}" srcOrd="1" destOrd="0" presId="urn:microsoft.com/office/officeart/2005/8/layout/hierarchy2"/>
    <dgm:cxn modelId="{446DD6C2-9353-4523-A9BB-4128A54A8A1F}" srcId="{88E499E5-3F31-49E2-A9BD-CA1B77B05D6D}" destId="{B4CE3161-1C76-4CBA-B2DB-DB6FC35618FE}" srcOrd="1" destOrd="0" parTransId="{59BB1FD1-21FD-4291-8E7A-017E5AC0C485}" sibTransId="{70252B97-A0C3-4022-8064-B837AFBF6FC6}"/>
    <dgm:cxn modelId="{3101B9C3-D4F3-4AD3-85EF-02AA9CDEB3D9}" type="presOf" srcId="{21328C6E-F532-45AF-BA35-542629D041F4}" destId="{37B8BDB6-2E1B-48CA-8CE5-AEF7B7F6F4C3}" srcOrd="0" destOrd="0" presId="urn:microsoft.com/office/officeart/2005/8/layout/hierarchy2"/>
    <dgm:cxn modelId="{5A71CFC3-EC0E-4C22-9E28-11EA38F08147}" type="presOf" srcId="{B26C472D-A758-45F8-9F2F-E866345116FC}" destId="{1079E919-98F3-4194-B7EA-0BA2C57967A0}" srcOrd="1" destOrd="0" presId="urn:microsoft.com/office/officeart/2005/8/layout/hierarchy2"/>
    <dgm:cxn modelId="{20C56BC8-F052-4EE8-A68A-581788B47A82}" srcId="{FE851F0D-2B83-41B8-A895-A01345369377}" destId="{3CE351BB-1514-46C7-9EFD-AD2DA9D8A8B9}" srcOrd="0" destOrd="0" parTransId="{21328C6E-F532-45AF-BA35-542629D041F4}" sibTransId="{4601B652-EDD0-415B-9624-81F20587C80D}"/>
    <dgm:cxn modelId="{D7735ECD-F086-4B60-ABF9-162BF7D1CA29}" type="presOf" srcId="{61BDC203-C33E-4F05-91B5-EB74260F25BA}" destId="{008E9C9B-0B45-4B2F-BEFE-B07B357593EB}" srcOrd="0" destOrd="0" presId="urn:microsoft.com/office/officeart/2005/8/layout/hierarchy2"/>
    <dgm:cxn modelId="{7259B1D0-96B3-4298-AA6E-C8EA1757415C}" type="presOf" srcId="{B26C472D-A758-45F8-9F2F-E866345116FC}" destId="{DA600902-EAD0-4B0A-8772-D02B5AF5E24E}" srcOrd="0" destOrd="0" presId="urn:microsoft.com/office/officeart/2005/8/layout/hierarchy2"/>
    <dgm:cxn modelId="{003B51D4-0E58-43F6-8C44-C8E045E6C93D}" type="presOf" srcId="{3DFFFA07-1C68-49C1-9473-8CAB86933774}" destId="{35CC156D-BFE3-44C6-8B92-4810A93B9681}" srcOrd="1" destOrd="0" presId="urn:microsoft.com/office/officeart/2005/8/layout/hierarchy2"/>
    <dgm:cxn modelId="{1D57B1E1-E705-4233-B2C0-064AD37FE7F7}" type="presOf" srcId="{88E499E5-3F31-49E2-A9BD-CA1B77B05D6D}" destId="{632AB23C-FC28-4863-B86A-16042A8BD4D6}" srcOrd="0" destOrd="0" presId="urn:microsoft.com/office/officeart/2005/8/layout/hierarchy2"/>
    <dgm:cxn modelId="{8E845FE2-D81C-4978-91A8-139421BABB91}" type="presOf" srcId="{B4CE3161-1C76-4CBA-B2DB-DB6FC35618FE}" destId="{9418AF32-F817-4AB0-89DF-ADB2840C72E1}" srcOrd="0" destOrd="0" presId="urn:microsoft.com/office/officeart/2005/8/layout/hierarchy2"/>
    <dgm:cxn modelId="{4CD512E5-F2BC-49ED-883B-2DC3ACE0E992}" type="presOf" srcId="{0F3226A9-CC2C-452D-BA86-BA99E15C7D6B}" destId="{18776982-985D-4413-BAD8-2C259DDBE48D}" srcOrd="0" destOrd="0" presId="urn:microsoft.com/office/officeart/2005/8/layout/hierarchy2"/>
    <dgm:cxn modelId="{430136EB-C9F2-4D8C-8774-C2EF37413E6B}" type="presOf" srcId="{B51391C8-DC97-4102-96AA-64F9CE887C21}" destId="{F1DDCF36-44B4-45A3-92C1-B73228958FAE}" srcOrd="0" destOrd="0" presId="urn:microsoft.com/office/officeart/2005/8/layout/hierarchy2"/>
    <dgm:cxn modelId="{01081CEE-30AB-467E-9AD1-6B4E96C9D530}" type="presOf" srcId="{D5E658CE-B016-477C-9414-0F2D4FCD336E}" destId="{7D9B36A3-4BC5-46C0-BBA5-1B41B5634128}" srcOrd="0" destOrd="0" presId="urn:microsoft.com/office/officeart/2005/8/layout/hierarchy2"/>
    <dgm:cxn modelId="{0A118DF4-950A-4518-800A-B903119C5FD7}" type="presOf" srcId="{0F3226A9-CC2C-452D-BA86-BA99E15C7D6B}" destId="{18D6EF13-38CD-4EA7-B6A0-EDDD0B7C84C2}" srcOrd="1" destOrd="0" presId="urn:microsoft.com/office/officeart/2005/8/layout/hierarchy2"/>
    <dgm:cxn modelId="{DF5151F5-9A6E-49C3-9ADA-1545ABC63B8B}" type="presOf" srcId="{3AF8053F-EBD8-4B14-B6FC-5BAF0AF37B3C}" destId="{015FE65F-36B0-4C8E-AE47-B46F134D8847}" srcOrd="0" destOrd="0" presId="urn:microsoft.com/office/officeart/2005/8/layout/hierarchy2"/>
    <dgm:cxn modelId="{CE390DC0-7DF3-4317-BB16-9D6B985DA56F}" type="presParOf" srcId="{7D9B36A3-4BC5-46C0-BBA5-1B41B5634128}" destId="{DF6B0C52-64A5-4856-BA8F-30C14F2C69FC}" srcOrd="0" destOrd="0" presId="urn:microsoft.com/office/officeart/2005/8/layout/hierarchy2"/>
    <dgm:cxn modelId="{7CAE9FFF-1C6F-4BB1-92AE-A4943EC60229}" type="presParOf" srcId="{DF6B0C52-64A5-4856-BA8F-30C14F2C69FC}" destId="{632AB23C-FC28-4863-B86A-16042A8BD4D6}" srcOrd="0" destOrd="0" presId="urn:microsoft.com/office/officeart/2005/8/layout/hierarchy2"/>
    <dgm:cxn modelId="{ECDC4EE6-4C30-407E-85DC-45613CC374A5}" type="presParOf" srcId="{DF6B0C52-64A5-4856-BA8F-30C14F2C69FC}" destId="{5B825E21-01C7-4DE0-8F6A-09A5B34CE2D7}" srcOrd="1" destOrd="0" presId="urn:microsoft.com/office/officeart/2005/8/layout/hierarchy2"/>
    <dgm:cxn modelId="{FDD2D032-2DE4-4305-8A27-7CC6DD501620}" type="presParOf" srcId="{5B825E21-01C7-4DE0-8F6A-09A5B34CE2D7}" destId="{9F933C87-B828-45DB-8950-87A2475A98E4}" srcOrd="0" destOrd="0" presId="urn:microsoft.com/office/officeart/2005/8/layout/hierarchy2"/>
    <dgm:cxn modelId="{560178BE-17AE-4D04-AE56-8ACCBF8311A6}" type="presParOf" srcId="{9F933C87-B828-45DB-8950-87A2475A98E4}" destId="{A4C44CB7-3E02-49F5-AECC-244A6066F047}" srcOrd="0" destOrd="0" presId="urn:microsoft.com/office/officeart/2005/8/layout/hierarchy2"/>
    <dgm:cxn modelId="{1F1D23AE-5671-4D16-9CAD-B96AB5F4D2AA}" type="presParOf" srcId="{5B825E21-01C7-4DE0-8F6A-09A5B34CE2D7}" destId="{5AB51F9B-3862-4793-A434-05DAD7668A94}" srcOrd="1" destOrd="0" presId="urn:microsoft.com/office/officeart/2005/8/layout/hierarchy2"/>
    <dgm:cxn modelId="{1FCCA45F-4785-4B85-A740-DA2F50D018CC}" type="presParOf" srcId="{5AB51F9B-3862-4793-A434-05DAD7668A94}" destId="{69B3F78B-1F19-4F54-8447-01E9B342B335}" srcOrd="0" destOrd="0" presId="urn:microsoft.com/office/officeart/2005/8/layout/hierarchy2"/>
    <dgm:cxn modelId="{5C9CE9D9-41A9-4EEE-A651-E4AEEFB668B1}" type="presParOf" srcId="{5AB51F9B-3862-4793-A434-05DAD7668A94}" destId="{944B62ED-D3BB-48BB-952E-659A6004A66D}" srcOrd="1" destOrd="0" presId="urn:microsoft.com/office/officeart/2005/8/layout/hierarchy2"/>
    <dgm:cxn modelId="{5CCD4FEA-AD87-41F2-A59A-BD48481989C9}" type="presParOf" srcId="{944B62ED-D3BB-48BB-952E-659A6004A66D}" destId="{9C1F82D7-1DE9-4887-BE84-BF30CB1854E6}" srcOrd="0" destOrd="0" presId="urn:microsoft.com/office/officeart/2005/8/layout/hierarchy2"/>
    <dgm:cxn modelId="{A72137F6-AB1C-46C2-802E-F271700C9B2B}" type="presParOf" srcId="{9C1F82D7-1DE9-4887-BE84-BF30CB1854E6}" destId="{04A4D779-F41A-432C-8BEE-A1E4721AB362}" srcOrd="0" destOrd="0" presId="urn:microsoft.com/office/officeart/2005/8/layout/hierarchy2"/>
    <dgm:cxn modelId="{E3E97C28-C502-44D3-B60E-ECCD35F92235}" type="presParOf" srcId="{944B62ED-D3BB-48BB-952E-659A6004A66D}" destId="{CD884B7C-1937-49CF-B658-170FD3F89616}" srcOrd="1" destOrd="0" presId="urn:microsoft.com/office/officeart/2005/8/layout/hierarchy2"/>
    <dgm:cxn modelId="{79E00076-2A7F-4725-BF97-D8B8E11071E5}" type="presParOf" srcId="{CD884B7C-1937-49CF-B658-170FD3F89616}" destId="{8718CBFD-7BA7-4137-94C3-B2BBCF252843}" srcOrd="0" destOrd="0" presId="urn:microsoft.com/office/officeart/2005/8/layout/hierarchy2"/>
    <dgm:cxn modelId="{52A1C579-68AB-404A-98EB-1848BFAEB04F}" type="presParOf" srcId="{CD884B7C-1937-49CF-B658-170FD3F89616}" destId="{8E11E93E-91B2-494B-ABF7-08400C274771}" srcOrd="1" destOrd="0" presId="urn:microsoft.com/office/officeart/2005/8/layout/hierarchy2"/>
    <dgm:cxn modelId="{AC87BEBF-117E-4556-B158-96EC06018142}" type="presParOf" srcId="{944B62ED-D3BB-48BB-952E-659A6004A66D}" destId="{BEA47838-DE8A-4E86-B012-25A78D871F2A}" srcOrd="2" destOrd="0" presId="urn:microsoft.com/office/officeart/2005/8/layout/hierarchy2"/>
    <dgm:cxn modelId="{110C73A4-6A6D-4C26-9770-E6602759C34A}" type="presParOf" srcId="{BEA47838-DE8A-4E86-B012-25A78D871F2A}" destId="{28093D9F-7BD8-4950-9BCD-7B15E07FC182}" srcOrd="0" destOrd="0" presId="urn:microsoft.com/office/officeart/2005/8/layout/hierarchy2"/>
    <dgm:cxn modelId="{14B0532B-A78E-4809-A194-3982F48EFE96}" type="presParOf" srcId="{944B62ED-D3BB-48BB-952E-659A6004A66D}" destId="{18AC69E2-DDD2-4FF7-8465-D922CCEB67CA}" srcOrd="3" destOrd="0" presId="urn:microsoft.com/office/officeart/2005/8/layout/hierarchy2"/>
    <dgm:cxn modelId="{96DEFD96-E1E2-4109-B771-44A0A115D22F}" type="presParOf" srcId="{18AC69E2-DDD2-4FF7-8465-D922CCEB67CA}" destId="{015FE65F-36B0-4C8E-AE47-B46F134D8847}" srcOrd="0" destOrd="0" presId="urn:microsoft.com/office/officeart/2005/8/layout/hierarchy2"/>
    <dgm:cxn modelId="{9CAF54CA-2EA7-4D32-ABF3-71672F3D7AD3}" type="presParOf" srcId="{18AC69E2-DDD2-4FF7-8465-D922CCEB67CA}" destId="{5776AEB0-DECA-4A97-82B9-188A25232220}" srcOrd="1" destOrd="0" presId="urn:microsoft.com/office/officeart/2005/8/layout/hierarchy2"/>
    <dgm:cxn modelId="{F85DE0D0-0487-44BD-8C4C-E8753DF020C9}" type="presParOf" srcId="{5B825E21-01C7-4DE0-8F6A-09A5B34CE2D7}" destId="{024AA284-042F-4006-A9AF-88B8BFA8722D}" srcOrd="2" destOrd="0" presId="urn:microsoft.com/office/officeart/2005/8/layout/hierarchy2"/>
    <dgm:cxn modelId="{48A29A65-3A47-4814-AD6F-8F8205E10923}" type="presParOf" srcId="{024AA284-042F-4006-A9AF-88B8BFA8722D}" destId="{EF762F94-9D86-4B28-B24B-BBD775CBDFED}" srcOrd="0" destOrd="0" presId="urn:microsoft.com/office/officeart/2005/8/layout/hierarchy2"/>
    <dgm:cxn modelId="{4EF0A88E-5C6C-4185-97D9-69F39E82C337}" type="presParOf" srcId="{5B825E21-01C7-4DE0-8F6A-09A5B34CE2D7}" destId="{5CEFF7F7-776D-418C-8078-BF01CC06DA74}" srcOrd="3" destOrd="0" presId="urn:microsoft.com/office/officeart/2005/8/layout/hierarchy2"/>
    <dgm:cxn modelId="{3BE3A83A-67DE-4F44-AE3A-C24332DE32C0}" type="presParOf" srcId="{5CEFF7F7-776D-418C-8078-BF01CC06DA74}" destId="{9418AF32-F817-4AB0-89DF-ADB2840C72E1}" srcOrd="0" destOrd="0" presId="urn:microsoft.com/office/officeart/2005/8/layout/hierarchy2"/>
    <dgm:cxn modelId="{B9AF6B7A-403E-4196-A420-623ACE6323D4}" type="presParOf" srcId="{5CEFF7F7-776D-418C-8078-BF01CC06DA74}" destId="{38E0842D-B16D-41C3-A9CD-CC224CFD4F0D}" srcOrd="1" destOrd="0" presId="urn:microsoft.com/office/officeart/2005/8/layout/hierarchy2"/>
    <dgm:cxn modelId="{052C3347-84B8-46FC-BCBA-FEC7E8E89758}" type="presParOf" srcId="{38E0842D-B16D-41C3-A9CD-CC224CFD4F0D}" destId="{B27EBFE9-04CD-4B98-BE5C-F835767391E2}" srcOrd="0" destOrd="0" presId="urn:microsoft.com/office/officeart/2005/8/layout/hierarchy2"/>
    <dgm:cxn modelId="{D5F15F62-3FEC-4247-8E86-4FEE955F2C18}" type="presParOf" srcId="{B27EBFE9-04CD-4B98-BE5C-F835767391E2}" destId="{99AA0930-4E05-4E29-87A5-04630E0FC48C}" srcOrd="0" destOrd="0" presId="urn:microsoft.com/office/officeart/2005/8/layout/hierarchy2"/>
    <dgm:cxn modelId="{7BF0A218-28B7-4E96-A014-FAC26A0BE0F1}" type="presParOf" srcId="{38E0842D-B16D-41C3-A9CD-CC224CFD4F0D}" destId="{FCD2E243-8DA8-4C69-8940-E9A52DC64EF7}" srcOrd="1" destOrd="0" presId="urn:microsoft.com/office/officeart/2005/8/layout/hierarchy2"/>
    <dgm:cxn modelId="{9D8D7FB8-7053-4A1A-B561-754E80B88481}" type="presParOf" srcId="{FCD2E243-8DA8-4C69-8940-E9A52DC64EF7}" destId="{8378E319-509C-48C4-A0A4-614FA7BA9787}" srcOrd="0" destOrd="0" presId="urn:microsoft.com/office/officeart/2005/8/layout/hierarchy2"/>
    <dgm:cxn modelId="{6B1CE75C-F87F-4A43-836E-6D3E83E77A25}" type="presParOf" srcId="{FCD2E243-8DA8-4C69-8940-E9A52DC64EF7}" destId="{2684A615-7A65-4758-B38D-FEDE3673647C}" srcOrd="1" destOrd="0" presId="urn:microsoft.com/office/officeart/2005/8/layout/hierarchy2"/>
    <dgm:cxn modelId="{B87E4866-E67A-4DFF-A081-2445EC7C5ADE}" type="presParOf" srcId="{38E0842D-B16D-41C3-A9CD-CC224CFD4F0D}" destId="{DA600902-EAD0-4B0A-8772-D02B5AF5E24E}" srcOrd="2" destOrd="0" presId="urn:microsoft.com/office/officeart/2005/8/layout/hierarchy2"/>
    <dgm:cxn modelId="{EB7339DE-4C14-45A7-8A5A-57DC9226F6DC}" type="presParOf" srcId="{DA600902-EAD0-4B0A-8772-D02B5AF5E24E}" destId="{1079E919-98F3-4194-B7EA-0BA2C57967A0}" srcOrd="0" destOrd="0" presId="urn:microsoft.com/office/officeart/2005/8/layout/hierarchy2"/>
    <dgm:cxn modelId="{B0B940D9-0786-4F90-B1BE-DDFAC82F809F}" type="presParOf" srcId="{38E0842D-B16D-41C3-A9CD-CC224CFD4F0D}" destId="{A9211557-5B0E-46A3-8BA1-B77D9B39F7C8}" srcOrd="3" destOrd="0" presId="urn:microsoft.com/office/officeart/2005/8/layout/hierarchy2"/>
    <dgm:cxn modelId="{F7AD0A1B-E130-4E98-BB74-818175B92DC8}" type="presParOf" srcId="{A9211557-5B0E-46A3-8BA1-B77D9B39F7C8}" destId="{A579A78B-9273-4836-8AD5-ADDE78B8014C}" srcOrd="0" destOrd="0" presId="urn:microsoft.com/office/officeart/2005/8/layout/hierarchy2"/>
    <dgm:cxn modelId="{AD3E6CD8-46E5-4C04-9B7D-AA6CBC5E2F2E}" type="presParOf" srcId="{A9211557-5B0E-46A3-8BA1-B77D9B39F7C8}" destId="{6CEA1DFA-814C-4B35-94EB-F4B894A571CB}" srcOrd="1" destOrd="0" presId="urn:microsoft.com/office/officeart/2005/8/layout/hierarchy2"/>
    <dgm:cxn modelId="{176C605A-9FA9-4825-B5E7-B0174504710A}" type="presParOf" srcId="{38E0842D-B16D-41C3-A9CD-CC224CFD4F0D}" destId="{BD78004D-2782-4198-A03A-88D688B75C09}" srcOrd="4" destOrd="0" presId="urn:microsoft.com/office/officeart/2005/8/layout/hierarchy2"/>
    <dgm:cxn modelId="{2DA19B0E-8CAC-4D95-9D3E-3099485DF32F}" type="presParOf" srcId="{BD78004D-2782-4198-A03A-88D688B75C09}" destId="{35CC156D-BFE3-44C6-8B92-4810A93B9681}" srcOrd="0" destOrd="0" presId="urn:microsoft.com/office/officeart/2005/8/layout/hierarchy2"/>
    <dgm:cxn modelId="{CB493019-4963-48EC-B911-94C2EF045A0F}" type="presParOf" srcId="{38E0842D-B16D-41C3-A9CD-CC224CFD4F0D}" destId="{63333ACD-D1AD-46F9-AC76-9EA767D988E3}" srcOrd="5" destOrd="0" presId="urn:microsoft.com/office/officeart/2005/8/layout/hierarchy2"/>
    <dgm:cxn modelId="{7AA62DE7-4391-4ED0-8EFB-7EE4482570E7}" type="presParOf" srcId="{63333ACD-D1AD-46F9-AC76-9EA767D988E3}" destId="{27ACFBAD-015F-4E8F-9336-0E4395E266BD}" srcOrd="0" destOrd="0" presId="urn:microsoft.com/office/officeart/2005/8/layout/hierarchy2"/>
    <dgm:cxn modelId="{26A5EDBC-22C3-4CB8-950C-B2234DEE3B22}" type="presParOf" srcId="{63333ACD-D1AD-46F9-AC76-9EA767D988E3}" destId="{3E038109-C616-4988-8313-5FC52B15A9AB}" srcOrd="1" destOrd="0" presId="urn:microsoft.com/office/officeart/2005/8/layout/hierarchy2"/>
    <dgm:cxn modelId="{E275451D-38BA-4A22-BAD0-D668545DAF7F}" type="presParOf" srcId="{5B825E21-01C7-4DE0-8F6A-09A5B34CE2D7}" destId="{0B5D56E2-E2BD-401B-A515-97BEC3DC8F85}" srcOrd="4" destOrd="0" presId="urn:microsoft.com/office/officeart/2005/8/layout/hierarchy2"/>
    <dgm:cxn modelId="{ED2A37A7-0D7C-4D13-A869-40CC19775286}" type="presParOf" srcId="{0B5D56E2-E2BD-401B-A515-97BEC3DC8F85}" destId="{9CE57E39-DD1C-4820-BBA0-F98055D47EEE}" srcOrd="0" destOrd="0" presId="urn:microsoft.com/office/officeart/2005/8/layout/hierarchy2"/>
    <dgm:cxn modelId="{CF7FFFC5-9385-4E23-8D78-E61794E74387}" type="presParOf" srcId="{5B825E21-01C7-4DE0-8F6A-09A5B34CE2D7}" destId="{22778CCF-E750-4363-A472-4447DCA66061}" srcOrd="5" destOrd="0" presId="urn:microsoft.com/office/officeart/2005/8/layout/hierarchy2"/>
    <dgm:cxn modelId="{728235F6-6017-4029-9E88-D9B6634067A0}" type="presParOf" srcId="{22778CCF-E750-4363-A472-4447DCA66061}" destId="{3B76B012-6FC5-4EE7-B500-AF945AB5AA58}" srcOrd="0" destOrd="0" presId="urn:microsoft.com/office/officeart/2005/8/layout/hierarchy2"/>
    <dgm:cxn modelId="{C9E09997-F3A8-4B64-97B5-1BE40F467D1A}" type="presParOf" srcId="{22778CCF-E750-4363-A472-4447DCA66061}" destId="{1DCDA1CA-04E5-4A8E-AECF-CBADDAE48B3B}" srcOrd="1" destOrd="0" presId="urn:microsoft.com/office/officeart/2005/8/layout/hierarchy2"/>
    <dgm:cxn modelId="{E3FC0566-D0BD-413B-B225-1CFA80F37B75}" type="presParOf" srcId="{1DCDA1CA-04E5-4A8E-AECF-CBADDAE48B3B}" destId="{37B8BDB6-2E1B-48CA-8CE5-AEF7B7F6F4C3}" srcOrd="0" destOrd="0" presId="urn:microsoft.com/office/officeart/2005/8/layout/hierarchy2"/>
    <dgm:cxn modelId="{3A1209EE-1310-4A01-A2A3-794DFD682782}" type="presParOf" srcId="{37B8BDB6-2E1B-48CA-8CE5-AEF7B7F6F4C3}" destId="{FCB5C538-DD49-4D6F-97BA-0B903E87DFBB}" srcOrd="0" destOrd="0" presId="urn:microsoft.com/office/officeart/2005/8/layout/hierarchy2"/>
    <dgm:cxn modelId="{6569C1DF-9468-4BF6-A281-0888F0FC93EE}" type="presParOf" srcId="{1DCDA1CA-04E5-4A8E-AECF-CBADDAE48B3B}" destId="{31DAF880-3392-41B2-B8FB-A82CB387E1E2}" srcOrd="1" destOrd="0" presId="urn:microsoft.com/office/officeart/2005/8/layout/hierarchy2"/>
    <dgm:cxn modelId="{E698FA50-712A-4615-83DB-0CFC82B253DB}" type="presParOf" srcId="{31DAF880-3392-41B2-B8FB-A82CB387E1E2}" destId="{D20EC477-4CFA-493D-BBDE-A3C7DFFA58A4}" srcOrd="0" destOrd="0" presId="urn:microsoft.com/office/officeart/2005/8/layout/hierarchy2"/>
    <dgm:cxn modelId="{A123337E-96DF-4F27-8F51-AC1E02EE952C}" type="presParOf" srcId="{31DAF880-3392-41B2-B8FB-A82CB387E1E2}" destId="{B71A4873-F59C-4A65-ABFC-5B22212B4989}" srcOrd="1" destOrd="0" presId="urn:microsoft.com/office/officeart/2005/8/layout/hierarchy2"/>
    <dgm:cxn modelId="{B97EF462-EDFB-477D-91E6-365C39B84379}" type="presParOf" srcId="{1DCDA1CA-04E5-4A8E-AECF-CBADDAE48B3B}" destId="{008E9C9B-0B45-4B2F-BEFE-B07B357593EB}" srcOrd="2" destOrd="0" presId="urn:microsoft.com/office/officeart/2005/8/layout/hierarchy2"/>
    <dgm:cxn modelId="{C80D4F1F-8C79-4C55-AAD0-7F3913EFB1A5}" type="presParOf" srcId="{008E9C9B-0B45-4B2F-BEFE-B07B357593EB}" destId="{D0B8B72D-554A-4456-9221-887F9BEF9206}" srcOrd="0" destOrd="0" presId="urn:microsoft.com/office/officeart/2005/8/layout/hierarchy2"/>
    <dgm:cxn modelId="{37C6F0CE-7532-4414-89AF-89A9963D73AA}" type="presParOf" srcId="{1DCDA1CA-04E5-4A8E-AECF-CBADDAE48B3B}" destId="{24F7B4CB-4553-45D9-AC07-00D1A84533AA}" srcOrd="3" destOrd="0" presId="urn:microsoft.com/office/officeart/2005/8/layout/hierarchy2"/>
    <dgm:cxn modelId="{945A9D60-5536-409D-BE61-312D10B707ED}" type="presParOf" srcId="{24F7B4CB-4553-45D9-AC07-00D1A84533AA}" destId="{FFC8E256-4425-482D-B71F-438FE6C67080}" srcOrd="0" destOrd="0" presId="urn:microsoft.com/office/officeart/2005/8/layout/hierarchy2"/>
    <dgm:cxn modelId="{3FE45098-CD9A-4B1E-8B4C-FA082E6B8339}" type="presParOf" srcId="{24F7B4CB-4553-45D9-AC07-00D1A84533AA}" destId="{F5516F0A-C032-4C1F-A182-ABA654A5E7F0}" srcOrd="1" destOrd="0" presId="urn:microsoft.com/office/officeart/2005/8/layout/hierarchy2"/>
    <dgm:cxn modelId="{63A8CA3C-19D6-4F82-B4AA-F6FC2B460863}" type="presParOf" srcId="{1DCDA1CA-04E5-4A8E-AECF-CBADDAE48B3B}" destId="{B6B8936D-1477-4C59-A3AF-54B2D0C71AB2}" srcOrd="4" destOrd="0" presId="urn:microsoft.com/office/officeart/2005/8/layout/hierarchy2"/>
    <dgm:cxn modelId="{BABCD96A-7D4F-43ED-9237-37B26DFFBA99}" type="presParOf" srcId="{B6B8936D-1477-4C59-A3AF-54B2D0C71AB2}" destId="{F0DBCFAA-6E95-492E-AE78-217B9DE6F9C0}" srcOrd="0" destOrd="0" presId="urn:microsoft.com/office/officeart/2005/8/layout/hierarchy2"/>
    <dgm:cxn modelId="{13BB4CAC-5E46-4BC2-AD2C-89F72E0B680B}" type="presParOf" srcId="{1DCDA1CA-04E5-4A8E-AECF-CBADDAE48B3B}" destId="{E71E3EF3-6C1B-4965-9D8C-3B27826EB055}" srcOrd="5" destOrd="0" presId="urn:microsoft.com/office/officeart/2005/8/layout/hierarchy2"/>
    <dgm:cxn modelId="{A293AC9A-81A5-4EA2-8442-BCF1B5DD8FB9}" type="presParOf" srcId="{E71E3EF3-6C1B-4965-9D8C-3B27826EB055}" destId="{1A6A9C4E-C369-414E-A885-784468B8539F}" srcOrd="0" destOrd="0" presId="urn:microsoft.com/office/officeart/2005/8/layout/hierarchy2"/>
    <dgm:cxn modelId="{010B3130-B107-46A8-8E9A-868737ABB09B}" type="presParOf" srcId="{E71E3EF3-6C1B-4965-9D8C-3B27826EB055}" destId="{CA497E75-256C-4A88-9072-A5D6B6CE3605}" srcOrd="1" destOrd="0" presId="urn:microsoft.com/office/officeart/2005/8/layout/hierarchy2"/>
    <dgm:cxn modelId="{CE83F4DD-369D-4882-BD4C-F8FFAAD78133}" type="presParOf" srcId="{5B825E21-01C7-4DE0-8F6A-09A5B34CE2D7}" destId="{5FC9A602-4DD5-403A-9E61-D6647A5996FE}" srcOrd="6" destOrd="0" presId="urn:microsoft.com/office/officeart/2005/8/layout/hierarchy2"/>
    <dgm:cxn modelId="{BDB371D1-435C-4C7A-BF40-52426280E0D4}" type="presParOf" srcId="{5FC9A602-4DD5-403A-9E61-D6647A5996FE}" destId="{1773E893-5502-4FD7-99CA-5DB84A538DA3}" srcOrd="0" destOrd="0" presId="urn:microsoft.com/office/officeart/2005/8/layout/hierarchy2"/>
    <dgm:cxn modelId="{A8F415AA-DA7E-4107-AAB0-5E7E4AAAF747}" type="presParOf" srcId="{5B825E21-01C7-4DE0-8F6A-09A5B34CE2D7}" destId="{E6D4D26B-7195-4788-8461-24298DB481A5}" srcOrd="7" destOrd="0" presId="urn:microsoft.com/office/officeart/2005/8/layout/hierarchy2"/>
    <dgm:cxn modelId="{D8624606-F521-4E86-BE3B-B79C08B75830}" type="presParOf" srcId="{E6D4D26B-7195-4788-8461-24298DB481A5}" destId="{76BC98E6-F711-448D-A56A-C6E62AA6ED73}" srcOrd="0" destOrd="0" presId="urn:microsoft.com/office/officeart/2005/8/layout/hierarchy2"/>
    <dgm:cxn modelId="{536474BE-BFE2-4F6F-94C8-F454C2B156FF}" type="presParOf" srcId="{E6D4D26B-7195-4788-8461-24298DB481A5}" destId="{8E4D1033-AE99-4E73-8B6A-BFB23E219ADF}" srcOrd="1" destOrd="0" presId="urn:microsoft.com/office/officeart/2005/8/layout/hierarchy2"/>
    <dgm:cxn modelId="{06EB4812-FCF4-4930-8AF7-F7D0CAC9FB13}" type="presParOf" srcId="{8E4D1033-AE99-4E73-8B6A-BFB23E219ADF}" destId="{80EC08C1-4943-47B0-BCC1-017225C25A36}" srcOrd="0" destOrd="0" presId="urn:microsoft.com/office/officeart/2005/8/layout/hierarchy2"/>
    <dgm:cxn modelId="{4E62D809-3DA5-4F98-BC75-D0F7D433FFEC}" type="presParOf" srcId="{80EC08C1-4943-47B0-BCC1-017225C25A36}" destId="{EC1F5461-985C-4169-8D1E-D8B87AF6A8F4}" srcOrd="0" destOrd="0" presId="urn:microsoft.com/office/officeart/2005/8/layout/hierarchy2"/>
    <dgm:cxn modelId="{D76E80CF-5D74-48CA-898F-A15EF808AA69}" type="presParOf" srcId="{8E4D1033-AE99-4E73-8B6A-BFB23E219ADF}" destId="{E9390B95-6CA4-49B2-88D4-4A38C3650CCD}" srcOrd="1" destOrd="0" presId="urn:microsoft.com/office/officeart/2005/8/layout/hierarchy2"/>
    <dgm:cxn modelId="{8EBE804C-5D4B-473C-9A32-EEE7F2E3D7A1}" type="presParOf" srcId="{E9390B95-6CA4-49B2-88D4-4A38C3650CCD}" destId="{F1DDCF36-44B4-45A3-92C1-B73228958FAE}" srcOrd="0" destOrd="0" presId="urn:microsoft.com/office/officeart/2005/8/layout/hierarchy2"/>
    <dgm:cxn modelId="{FFC53AB1-73D7-4311-B76B-1A9A4EA1FDBF}" type="presParOf" srcId="{E9390B95-6CA4-49B2-88D4-4A38C3650CCD}" destId="{5196D718-277D-4280-9BB3-AEFC86DBFD66}" srcOrd="1" destOrd="0" presId="urn:microsoft.com/office/officeart/2005/8/layout/hierarchy2"/>
    <dgm:cxn modelId="{E572C318-ED87-4753-B6BC-501C88329C04}" type="presParOf" srcId="{8E4D1033-AE99-4E73-8B6A-BFB23E219ADF}" destId="{24D4B8B8-5AA3-4491-97EC-4B1851CF09C6}" srcOrd="2" destOrd="0" presId="urn:microsoft.com/office/officeart/2005/8/layout/hierarchy2"/>
    <dgm:cxn modelId="{BA5D18F6-2729-4B8E-878E-20EF2F0C667B}" type="presParOf" srcId="{24D4B8B8-5AA3-4491-97EC-4B1851CF09C6}" destId="{67A8868C-E1E5-4DFB-B935-35B607A253E4}" srcOrd="0" destOrd="0" presId="urn:microsoft.com/office/officeart/2005/8/layout/hierarchy2"/>
    <dgm:cxn modelId="{BA1BC973-462E-4122-9216-7EAC564B4A9D}" type="presParOf" srcId="{8E4D1033-AE99-4E73-8B6A-BFB23E219ADF}" destId="{D6C67D4D-7E30-4FBF-A56E-B408A5594F14}" srcOrd="3" destOrd="0" presId="urn:microsoft.com/office/officeart/2005/8/layout/hierarchy2"/>
    <dgm:cxn modelId="{6747AE7C-89C8-4506-811A-3409B7C0779B}" type="presParOf" srcId="{D6C67D4D-7E30-4FBF-A56E-B408A5594F14}" destId="{851C4A3F-1437-43A4-95E4-F30530DC6B59}" srcOrd="0" destOrd="0" presId="urn:microsoft.com/office/officeart/2005/8/layout/hierarchy2"/>
    <dgm:cxn modelId="{2084BABA-34E3-4D51-A968-DB46405FDC52}" type="presParOf" srcId="{D6C67D4D-7E30-4FBF-A56E-B408A5594F14}" destId="{7D5CC3B9-A034-4D7B-89CD-7A2A17D6A928}" srcOrd="1" destOrd="0" presId="urn:microsoft.com/office/officeart/2005/8/layout/hierarchy2"/>
    <dgm:cxn modelId="{5AFFDB83-914C-48E8-9777-5A704E0F8BFF}" type="presParOf" srcId="{5B825E21-01C7-4DE0-8F6A-09A5B34CE2D7}" destId="{B3AAD0F8-CC4B-4612-B81D-48250CA3C2E5}" srcOrd="8" destOrd="0" presId="urn:microsoft.com/office/officeart/2005/8/layout/hierarchy2"/>
    <dgm:cxn modelId="{F4C21CE9-079B-41D2-B3F8-C9A413C69BB6}" type="presParOf" srcId="{B3AAD0F8-CC4B-4612-B81D-48250CA3C2E5}" destId="{FEB730E8-D259-4FBE-B8D1-9F7804204340}" srcOrd="0" destOrd="0" presId="urn:microsoft.com/office/officeart/2005/8/layout/hierarchy2"/>
    <dgm:cxn modelId="{EDD1E2AF-7A62-4A1E-B08E-55671995CD4B}" type="presParOf" srcId="{5B825E21-01C7-4DE0-8F6A-09A5B34CE2D7}" destId="{8CA17E65-3EEF-4112-A801-7CB7959DFEF0}" srcOrd="9" destOrd="0" presId="urn:microsoft.com/office/officeart/2005/8/layout/hierarchy2"/>
    <dgm:cxn modelId="{EB36EAF1-F8DE-4716-B425-A97CC81F4AE7}" type="presParOf" srcId="{8CA17E65-3EEF-4112-A801-7CB7959DFEF0}" destId="{8CBE6A5F-4C11-4BF0-BCD8-5699B90E046E}" srcOrd="0" destOrd="0" presId="urn:microsoft.com/office/officeart/2005/8/layout/hierarchy2"/>
    <dgm:cxn modelId="{8BD45998-ECBF-4224-8FAF-5733BF4EEB8C}" type="presParOf" srcId="{8CA17E65-3EEF-4112-A801-7CB7959DFEF0}" destId="{639C3AAF-9E20-4586-A4C0-F093157206A8}" srcOrd="1" destOrd="0" presId="urn:microsoft.com/office/officeart/2005/8/layout/hierarchy2"/>
    <dgm:cxn modelId="{9DB50C87-54AB-40EA-84F4-507D3DDDA5AB}" type="presParOf" srcId="{639C3AAF-9E20-4586-A4C0-F093157206A8}" destId="{18776982-985D-4413-BAD8-2C259DDBE48D}" srcOrd="0" destOrd="0" presId="urn:microsoft.com/office/officeart/2005/8/layout/hierarchy2"/>
    <dgm:cxn modelId="{3F877EFD-BB9A-47E5-A200-27EE02BE540D}" type="presParOf" srcId="{18776982-985D-4413-BAD8-2C259DDBE48D}" destId="{18D6EF13-38CD-4EA7-B6A0-EDDD0B7C84C2}" srcOrd="0" destOrd="0" presId="urn:microsoft.com/office/officeart/2005/8/layout/hierarchy2"/>
    <dgm:cxn modelId="{DA45D1F2-0F1F-4B34-8E45-21E598A33F68}" type="presParOf" srcId="{639C3AAF-9E20-4586-A4C0-F093157206A8}" destId="{F929E1F3-AAB0-4514-B640-1C1A0FF47164}" srcOrd="1" destOrd="0" presId="urn:microsoft.com/office/officeart/2005/8/layout/hierarchy2"/>
    <dgm:cxn modelId="{BEBC510A-3886-43DE-87A0-966E1CDD4038}" type="presParOf" srcId="{F929E1F3-AAB0-4514-B640-1C1A0FF47164}" destId="{C6D10D8E-F71A-498E-AE2C-92F76CC87055}" srcOrd="0" destOrd="0" presId="urn:microsoft.com/office/officeart/2005/8/layout/hierarchy2"/>
    <dgm:cxn modelId="{96A96B4F-51EF-4CAE-8619-25FF9AFDF770}" type="presParOf" srcId="{F929E1F3-AAB0-4514-B640-1C1A0FF47164}" destId="{7748E8A8-343D-4B2C-99EF-6EEDA5A912D1}" srcOrd="1" destOrd="0" presId="urn:microsoft.com/office/officeart/2005/8/layout/hierarchy2"/>
    <dgm:cxn modelId="{B63ABFE1-E20A-48BF-BE34-C70F5275C23F}" type="presParOf" srcId="{639C3AAF-9E20-4586-A4C0-F093157206A8}" destId="{9783158B-8AE8-4062-9B0F-E0A818308752}" srcOrd="2" destOrd="0" presId="urn:microsoft.com/office/officeart/2005/8/layout/hierarchy2"/>
    <dgm:cxn modelId="{3634BBFC-F13E-4714-B4CE-9D9529DCE236}" type="presParOf" srcId="{9783158B-8AE8-4062-9B0F-E0A818308752}" destId="{F91C4608-2883-40AC-8456-528811E5C567}" srcOrd="0" destOrd="0" presId="urn:microsoft.com/office/officeart/2005/8/layout/hierarchy2"/>
    <dgm:cxn modelId="{3D649F8C-2CEB-46A2-8F24-92F3A933F2C8}" type="presParOf" srcId="{639C3AAF-9E20-4586-A4C0-F093157206A8}" destId="{D13A91B5-3B9B-497E-939A-4B9649158467}" srcOrd="3" destOrd="0" presId="urn:microsoft.com/office/officeart/2005/8/layout/hierarchy2"/>
    <dgm:cxn modelId="{A5B5DBB9-1BFC-41B6-AF87-4FB7A20EA450}" type="presParOf" srcId="{D13A91B5-3B9B-497E-939A-4B9649158467}" destId="{FCDDCAC7-700E-4BAC-958E-C53E45D38794}" srcOrd="0" destOrd="0" presId="urn:microsoft.com/office/officeart/2005/8/layout/hierarchy2"/>
    <dgm:cxn modelId="{BC67355F-F386-4B64-8FE9-C63B56266976}" type="presParOf" srcId="{D13A91B5-3B9B-497E-939A-4B9649158467}" destId="{5FBD40E9-66C1-4B4D-8C34-7810D5BE8CC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8426A26-6171-4F4D-BA1C-B35681D0DFF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A0C903A3-68FC-4CAD-881D-72B95B7BB681}">
      <dgm:prSet custT="1"/>
      <dgm:spPr/>
      <dgm:t>
        <a:bodyPr/>
        <a:lstStyle/>
        <a:p>
          <a:r>
            <a:rPr lang="en-US" sz="2800" dirty="0"/>
            <a:t>Six primary department heads</a:t>
          </a:r>
          <a:r>
            <a:rPr lang="zh-CN" sz="2800" dirty="0"/>
            <a:t>主要部门</a:t>
          </a:r>
        </a:p>
      </dgm:t>
    </dgm:pt>
    <dgm:pt modelId="{5679F17A-5B11-41C2-BBD4-8990AA66CD45}" type="parTrans" cxnId="{8B013C10-93ED-4B4D-ABBD-2C28E07BB660}">
      <dgm:prSet/>
      <dgm:spPr/>
      <dgm:t>
        <a:bodyPr/>
        <a:lstStyle/>
        <a:p>
          <a:endParaRPr lang="zh-CN" altLang="en-US"/>
        </a:p>
      </dgm:t>
    </dgm:pt>
    <dgm:pt modelId="{98845CE1-1C34-40BA-851D-38E3E1237066}" type="sibTrans" cxnId="{8B013C10-93ED-4B4D-ABBD-2C28E07BB660}">
      <dgm:prSet/>
      <dgm:spPr/>
      <dgm:t>
        <a:bodyPr/>
        <a:lstStyle/>
        <a:p>
          <a:endParaRPr lang="zh-CN" altLang="en-US"/>
        </a:p>
      </dgm:t>
    </dgm:pt>
    <dgm:pt modelId="{98EABC80-5C95-4747-9A5C-0B7CFCF9133A}">
      <dgm:prSet custT="1"/>
      <dgm:spPr/>
      <dgm:t>
        <a:bodyPr/>
        <a:lstStyle/>
        <a:p>
          <a:r>
            <a:rPr lang="en-US" sz="2000" dirty="0"/>
            <a:t>Rooms department</a:t>
          </a:r>
        </a:p>
        <a:p>
          <a:r>
            <a:rPr lang="zh-CN" sz="2000" dirty="0"/>
            <a:t>客房部</a:t>
          </a:r>
        </a:p>
      </dgm:t>
    </dgm:pt>
    <dgm:pt modelId="{6DCAFC26-41F7-4643-9DBF-4FB18C6D71CD}" type="parTrans" cxnId="{313D515B-9B9A-4328-8E17-0CAD0AFE4135}">
      <dgm:prSet/>
      <dgm:spPr/>
      <dgm:t>
        <a:bodyPr/>
        <a:lstStyle/>
        <a:p>
          <a:endParaRPr lang="zh-CN" altLang="en-US" sz="2000"/>
        </a:p>
      </dgm:t>
    </dgm:pt>
    <dgm:pt modelId="{E66B4F47-5971-49FB-8DE7-DD114919CD1A}" type="sibTrans" cxnId="{313D515B-9B9A-4328-8E17-0CAD0AFE4135}">
      <dgm:prSet/>
      <dgm:spPr/>
      <dgm:t>
        <a:bodyPr/>
        <a:lstStyle/>
        <a:p>
          <a:endParaRPr lang="zh-CN" altLang="en-US"/>
        </a:p>
      </dgm:t>
    </dgm:pt>
    <dgm:pt modelId="{ECD48321-3459-4B42-AF1E-3A3CEDEC9059}">
      <dgm:prSet custT="1"/>
      <dgm:spPr/>
      <dgm:t>
        <a:bodyPr/>
        <a:lstStyle/>
        <a:p>
          <a:r>
            <a:rPr lang="en-US" sz="2000" dirty="0"/>
            <a:t>Food and beverage department</a:t>
          </a:r>
        </a:p>
        <a:p>
          <a:r>
            <a:rPr lang="zh-CN" sz="2000" dirty="0"/>
            <a:t>餐饮部</a:t>
          </a:r>
        </a:p>
      </dgm:t>
    </dgm:pt>
    <dgm:pt modelId="{535FFF22-91A6-483F-9667-9B15C5F82E52}" type="parTrans" cxnId="{E81F8751-2965-4850-AE66-62728E7BDA1A}">
      <dgm:prSet/>
      <dgm:spPr/>
      <dgm:t>
        <a:bodyPr/>
        <a:lstStyle/>
        <a:p>
          <a:endParaRPr lang="zh-CN" altLang="en-US" sz="2000"/>
        </a:p>
      </dgm:t>
    </dgm:pt>
    <dgm:pt modelId="{2DEF39B4-C4CC-4C14-BE83-4D758202BC8C}" type="sibTrans" cxnId="{E81F8751-2965-4850-AE66-62728E7BDA1A}">
      <dgm:prSet/>
      <dgm:spPr/>
      <dgm:t>
        <a:bodyPr/>
        <a:lstStyle/>
        <a:p>
          <a:endParaRPr lang="zh-CN" altLang="en-US"/>
        </a:p>
      </dgm:t>
    </dgm:pt>
    <dgm:pt modelId="{1A00CB6A-A4D7-4880-9990-C0F2D031ADF1}">
      <dgm:prSet custT="1"/>
      <dgm:spPr/>
      <dgm:t>
        <a:bodyPr/>
        <a:lstStyle/>
        <a:p>
          <a:r>
            <a:rPr lang="en-US" sz="2000" dirty="0"/>
            <a:t>Engineering department</a:t>
          </a:r>
        </a:p>
        <a:p>
          <a:r>
            <a:rPr lang="zh-CN" sz="2000" dirty="0"/>
            <a:t>工程部</a:t>
          </a:r>
        </a:p>
      </dgm:t>
    </dgm:pt>
    <dgm:pt modelId="{448BAACA-9A9F-4580-BE04-54841402585A}" type="parTrans" cxnId="{1551BC88-925C-40FD-A2A9-859F2CAD8D53}">
      <dgm:prSet/>
      <dgm:spPr/>
      <dgm:t>
        <a:bodyPr/>
        <a:lstStyle/>
        <a:p>
          <a:endParaRPr lang="zh-CN" altLang="en-US" sz="2000"/>
        </a:p>
      </dgm:t>
    </dgm:pt>
    <dgm:pt modelId="{567DA278-4F02-4089-99FD-CB5DCD7985DA}" type="sibTrans" cxnId="{1551BC88-925C-40FD-A2A9-859F2CAD8D53}">
      <dgm:prSet/>
      <dgm:spPr/>
      <dgm:t>
        <a:bodyPr/>
        <a:lstStyle/>
        <a:p>
          <a:endParaRPr lang="zh-CN" altLang="en-US"/>
        </a:p>
      </dgm:t>
    </dgm:pt>
    <dgm:pt modelId="{8ED05EA5-1802-4D08-8D2D-68DB4917EB9A}">
      <dgm:prSet custT="1"/>
      <dgm:spPr/>
      <dgm:t>
        <a:bodyPr/>
        <a:lstStyle/>
        <a:p>
          <a:r>
            <a:rPr lang="en-US" sz="2000" dirty="0"/>
            <a:t>Sales department</a:t>
          </a:r>
        </a:p>
        <a:p>
          <a:r>
            <a:rPr lang="zh-CN" sz="2000" dirty="0"/>
            <a:t>销售部</a:t>
          </a:r>
        </a:p>
      </dgm:t>
    </dgm:pt>
    <dgm:pt modelId="{3AC3BB5A-E5D4-4582-B6DD-A252239ABE97}" type="parTrans" cxnId="{9B02F667-694D-4135-991B-6B5D95D086A3}">
      <dgm:prSet/>
      <dgm:spPr/>
      <dgm:t>
        <a:bodyPr/>
        <a:lstStyle/>
        <a:p>
          <a:endParaRPr lang="zh-CN" altLang="en-US" sz="2000"/>
        </a:p>
      </dgm:t>
    </dgm:pt>
    <dgm:pt modelId="{2C9FBFAE-A7BB-49A3-AC35-FDE8D74CFF07}" type="sibTrans" cxnId="{9B02F667-694D-4135-991B-6B5D95D086A3}">
      <dgm:prSet/>
      <dgm:spPr/>
      <dgm:t>
        <a:bodyPr/>
        <a:lstStyle/>
        <a:p>
          <a:endParaRPr lang="zh-CN" altLang="en-US"/>
        </a:p>
      </dgm:t>
    </dgm:pt>
    <dgm:pt modelId="{3171B6ED-7D96-4CDE-9323-6D0A8499D5C6}">
      <dgm:prSet custT="1"/>
      <dgm:spPr/>
      <dgm:t>
        <a:bodyPr/>
        <a:lstStyle/>
        <a:p>
          <a:r>
            <a:rPr lang="en-US" sz="2000" dirty="0"/>
            <a:t>Personnel department</a:t>
          </a:r>
        </a:p>
        <a:p>
          <a:r>
            <a:rPr lang="zh-CN" sz="2000" dirty="0"/>
            <a:t>人事部</a:t>
          </a:r>
        </a:p>
      </dgm:t>
    </dgm:pt>
    <dgm:pt modelId="{7B13EC46-83FB-4242-B6E2-BB9ECAB2008D}" type="parTrans" cxnId="{81D4B771-173F-4BD2-83A6-056A55881121}">
      <dgm:prSet/>
      <dgm:spPr/>
      <dgm:t>
        <a:bodyPr/>
        <a:lstStyle/>
        <a:p>
          <a:endParaRPr lang="zh-CN" altLang="en-US" sz="2000"/>
        </a:p>
      </dgm:t>
    </dgm:pt>
    <dgm:pt modelId="{952C0D5D-24F3-43E4-9449-2D9C528AAA65}" type="sibTrans" cxnId="{81D4B771-173F-4BD2-83A6-056A55881121}">
      <dgm:prSet/>
      <dgm:spPr/>
      <dgm:t>
        <a:bodyPr/>
        <a:lstStyle/>
        <a:p>
          <a:endParaRPr lang="zh-CN" altLang="en-US"/>
        </a:p>
      </dgm:t>
    </dgm:pt>
    <dgm:pt modelId="{5854A848-D6C4-4913-8839-223F8E0E8D9B}">
      <dgm:prSet custT="1"/>
      <dgm:spPr/>
      <dgm:t>
        <a:bodyPr/>
        <a:lstStyle/>
        <a:p>
          <a:r>
            <a:rPr lang="en-US" sz="2000" dirty="0"/>
            <a:t>Accounting department</a:t>
          </a:r>
        </a:p>
        <a:p>
          <a:r>
            <a:rPr lang="zh-CN" sz="2000" dirty="0"/>
            <a:t>财务部</a:t>
          </a:r>
        </a:p>
      </dgm:t>
    </dgm:pt>
    <dgm:pt modelId="{B3E4025D-AE6B-41A3-BE01-4984838BFA77}" type="parTrans" cxnId="{30AA28D4-ADC2-4F1E-B15B-D2E5BFC436B1}">
      <dgm:prSet/>
      <dgm:spPr/>
      <dgm:t>
        <a:bodyPr/>
        <a:lstStyle/>
        <a:p>
          <a:endParaRPr lang="zh-CN" altLang="en-US" sz="2000"/>
        </a:p>
      </dgm:t>
    </dgm:pt>
    <dgm:pt modelId="{B2707D5A-030E-4E16-9248-0397240541E3}" type="sibTrans" cxnId="{30AA28D4-ADC2-4F1E-B15B-D2E5BFC436B1}">
      <dgm:prSet/>
      <dgm:spPr/>
      <dgm:t>
        <a:bodyPr/>
        <a:lstStyle/>
        <a:p>
          <a:endParaRPr lang="zh-CN" altLang="en-US"/>
        </a:p>
      </dgm:t>
    </dgm:pt>
    <dgm:pt modelId="{5F87BB46-B669-4073-B6D6-43092E00C1BB}">
      <dgm:prSet custT="1"/>
      <dgm:spPr/>
      <dgm:t>
        <a:bodyPr/>
        <a:lstStyle/>
        <a:p>
          <a:r>
            <a:rPr lang="en-US" altLang="zh-CN" sz="2000" dirty="0"/>
            <a:t>Resident manager</a:t>
          </a:r>
        </a:p>
        <a:p>
          <a:r>
            <a:rPr lang="zh-CN" altLang="en-US" sz="2000" dirty="0"/>
            <a:t>客房经理</a:t>
          </a:r>
          <a:endParaRPr lang="zh-CN" sz="2000" dirty="0"/>
        </a:p>
      </dgm:t>
    </dgm:pt>
    <dgm:pt modelId="{7AA497E0-BBB5-44B4-8B82-7E0443C72BDC}" type="parTrans" cxnId="{F45FEB7A-5F63-4FBA-BEAB-EB23D3DB251C}">
      <dgm:prSet/>
      <dgm:spPr/>
      <dgm:t>
        <a:bodyPr/>
        <a:lstStyle/>
        <a:p>
          <a:endParaRPr lang="zh-CN" altLang="en-US"/>
        </a:p>
      </dgm:t>
    </dgm:pt>
    <dgm:pt modelId="{5E5D037D-39BC-4DD9-89DA-B8ECB7F6191B}" type="sibTrans" cxnId="{F45FEB7A-5F63-4FBA-BEAB-EB23D3DB251C}">
      <dgm:prSet/>
      <dgm:spPr/>
      <dgm:t>
        <a:bodyPr/>
        <a:lstStyle/>
        <a:p>
          <a:endParaRPr lang="zh-CN" altLang="en-US"/>
        </a:p>
      </dgm:t>
    </dgm:pt>
    <dgm:pt modelId="{3964A2F6-10A6-4C12-B4EE-452F8F25C854}">
      <dgm:prSet custT="1"/>
      <dgm:spPr/>
      <dgm:t>
        <a:bodyPr/>
        <a:lstStyle/>
        <a:p>
          <a:r>
            <a:rPr lang="en-US" altLang="zh-CN" sz="2000" dirty="0"/>
            <a:t>Food and beverage manager</a:t>
          </a:r>
          <a:r>
            <a:rPr lang="zh-CN" altLang="en-US" sz="2000" dirty="0"/>
            <a:t>餐饮部经理</a:t>
          </a:r>
          <a:endParaRPr lang="zh-CN" sz="2000" dirty="0"/>
        </a:p>
      </dgm:t>
    </dgm:pt>
    <dgm:pt modelId="{8AC8F4CC-0D26-45FE-B71A-97D9CE0AEADC}" type="parTrans" cxnId="{B5BB1409-0C30-4EE9-9A2B-690109CEF6A1}">
      <dgm:prSet/>
      <dgm:spPr/>
      <dgm:t>
        <a:bodyPr/>
        <a:lstStyle/>
        <a:p>
          <a:endParaRPr lang="zh-CN" altLang="en-US"/>
        </a:p>
      </dgm:t>
    </dgm:pt>
    <dgm:pt modelId="{35684D57-123A-4843-B80F-5E734AD2D11D}" type="sibTrans" cxnId="{B5BB1409-0C30-4EE9-9A2B-690109CEF6A1}">
      <dgm:prSet/>
      <dgm:spPr/>
      <dgm:t>
        <a:bodyPr/>
        <a:lstStyle/>
        <a:p>
          <a:endParaRPr lang="zh-CN" altLang="en-US"/>
        </a:p>
      </dgm:t>
    </dgm:pt>
    <dgm:pt modelId="{2B55E545-4F52-4849-A93B-D6B8549240FB}">
      <dgm:prSet custT="1"/>
      <dgm:spPr/>
      <dgm:t>
        <a:bodyPr/>
        <a:lstStyle/>
        <a:p>
          <a:r>
            <a:rPr lang="en-US" altLang="zh-CN" sz="2000" dirty="0"/>
            <a:t>Chief engineer</a:t>
          </a:r>
          <a:r>
            <a:rPr lang="zh-CN" altLang="en-US" sz="2000" dirty="0"/>
            <a:t>总工程师</a:t>
          </a:r>
          <a:endParaRPr lang="zh-CN" sz="2000" dirty="0"/>
        </a:p>
      </dgm:t>
    </dgm:pt>
    <dgm:pt modelId="{46835905-AB06-4BC4-BDE3-3A9743482E2A}" type="parTrans" cxnId="{2E22853A-0C06-486E-83F8-350A36B016D9}">
      <dgm:prSet/>
      <dgm:spPr/>
      <dgm:t>
        <a:bodyPr/>
        <a:lstStyle/>
        <a:p>
          <a:endParaRPr lang="zh-CN" altLang="en-US"/>
        </a:p>
      </dgm:t>
    </dgm:pt>
    <dgm:pt modelId="{6967C917-347A-4E10-B173-B733D9F88D49}" type="sibTrans" cxnId="{2E22853A-0C06-486E-83F8-350A36B016D9}">
      <dgm:prSet/>
      <dgm:spPr/>
      <dgm:t>
        <a:bodyPr/>
        <a:lstStyle/>
        <a:p>
          <a:endParaRPr lang="zh-CN" altLang="en-US"/>
        </a:p>
      </dgm:t>
    </dgm:pt>
    <dgm:pt modelId="{BB3D495A-A4C8-45B5-8699-ADD9DF8C3AC2}">
      <dgm:prSet custT="1"/>
      <dgm:spPr/>
      <dgm:t>
        <a:bodyPr/>
        <a:lstStyle/>
        <a:p>
          <a:r>
            <a:rPr lang="en-US" altLang="zh-CN" sz="2000" dirty="0"/>
            <a:t>Director of sales</a:t>
          </a:r>
          <a:r>
            <a:rPr lang="zh-CN" altLang="en-US" sz="2000" dirty="0"/>
            <a:t>销售总监</a:t>
          </a:r>
          <a:endParaRPr lang="zh-CN" sz="2000" dirty="0"/>
        </a:p>
      </dgm:t>
    </dgm:pt>
    <dgm:pt modelId="{7B597292-45F4-4E9E-9D72-DD616B699C2E}" type="parTrans" cxnId="{90A3090F-24DE-4F50-9C1C-09B9B6979242}">
      <dgm:prSet/>
      <dgm:spPr/>
      <dgm:t>
        <a:bodyPr/>
        <a:lstStyle/>
        <a:p>
          <a:endParaRPr lang="zh-CN" altLang="en-US"/>
        </a:p>
      </dgm:t>
    </dgm:pt>
    <dgm:pt modelId="{854DE1CE-6266-4CC0-B86D-55F3EA661AD0}" type="sibTrans" cxnId="{90A3090F-24DE-4F50-9C1C-09B9B6979242}">
      <dgm:prSet/>
      <dgm:spPr/>
      <dgm:t>
        <a:bodyPr/>
        <a:lstStyle/>
        <a:p>
          <a:endParaRPr lang="zh-CN" altLang="en-US"/>
        </a:p>
      </dgm:t>
    </dgm:pt>
    <dgm:pt modelId="{3C5EAF21-BB9D-49A4-B62D-506D42FEA311}">
      <dgm:prSet custT="1"/>
      <dgm:spPr/>
      <dgm:t>
        <a:bodyPr/>
        <a:lstStyle/>
        <a:p>
          <a:r>
            <a:rPr lang="en-US" altLang="zh-CN" sz="2000" dirty="0"/>
            <a:t>Personnel director</a:t>
          </a:r>
          <a:r>
            <a:rPr lang="zh-CN" altLang="en-US" sz="2000" dirty="0"/>
            <a:t>人事部主任</a:t>
          </a:r>
          <a:endParaRPr lang="zh-CN" sz="2000" dirty="0"/>
        </a:p>
      </dgm:t>
    </dgm:pt>
    <dgm:pt modelId="{9EB30D04-448D-4EB5-A6D9-BF026B94C836}" type="parTrans" cxnId="{523E87B9-4FB3-42FA-B5E9-72C7AB1A7C87}">
      <dgm:prSet/>
      <dgm:spPr/>
      <dgm:t>
        <a:bodyPr/>
        <a:lstStyle/>
        <a:p>
          <a:endParaRPr lang="zh-CN" altLang="en-US"/>
        </a:p>
      </dgm:t>
    </dgm:pt>
    <dgm:pt modelId="{D7E1ABE4-7E2F-4648-826F-550C56DD386C}" type="sibTrans" cxnId="{523E87B9-4FB3-42FA-B5E9-72C7AB1A7C87}">
      <dgm:prSet/>
      <dgm:spPr/>
      <dgm:t>
        <a:bodyPr/>
        <a:lstStyle/>
        <a:p>
          <a:endParaRPr lang="zh-CN" altLang="en-US"/>
        </a:p>
      </dgm:t>
    </dgm:pt>
    <dgm:pt modelId="{992CCC77-9B84-4C87-921F-C9634741BB60}">
      <dgm:prSet custT="1"/>
      <dgm:spPr/>
      <dgm:t>
        <a:bodyPr/>
        <a:lstStyle/>
        <a:p>
          <a:r>
            <a:rPr lang="en-US" altLang="zh-CN" sz="2000" dirty="0"/>
            <a:t>Controller/chief accountant</a:t>
          </a:r>
          <a:r>
            <a:rPr lang="zh-CN" altLang="en-US" sz="2000" dirty="0"/>
            <a:t>总审计师</a:t>
          </a:r>
          <a:r>
            <a:rPr lang="en-US" altLang="zh-CN" sz="2000" dirty="0"/>
            <a:t>/</a:t>
          </a:r>
          <a:r>
            <a:rPr lang="zh-CN" altLang="en-US" sz="2000" dirty="0"/>
            <a:t>总会计师</a:t>
          </a:r>
          <a:endParaRPr lang="zh-CN" sz="2000" dirty="0"/>
        </a:p>
      </dgm:t>
    </dgm:pt>
    <dgm:pt modelId="{1ACD1E78-7CEC-41CA-A1D8-8CCC652D17F0}" type="parTrans" cxnId="{307D7753-9AB7-4DD1-940A-9E60FF74A497}">
      <dgm:prSet/>
      <dgm:spPr/>
      <dgm:t>
        <a:bodyPr/>
        <a:lstStyle/>
        <a:p>
          <a:endParaRPr lang="zh-CN" altLang="en-US"/>
        </a:p>
      </dgm:t>
    </dgm:pt>
    <dgm:pt modelId="{F5A2891A-368E-4B8C-A909-E53B03179A8D}" type="sibTrans" cxnId="{307D7753-9AB7-4DD1-940A-9E60FF74A497}">
      <dgm:prSet/>
      <dgm:spPr/>
      <dgm:t>
        <a:bodyPr/>
        <a:lstStyle/>
        <a:p>
          <a:endParaRPr lang="zh-CN" altLang="en-US"/>
        </a:p>
      </dgm:t>
    </dgm:pt>
    <dgm:pt modelId="{3F1BE8AD-7154-4AAD-AE58-1B86561BBEC6}" type="pres">
      <dgm:prSet presAssocID="{18426A26-6171-4F4D-BA1C-B35681D0DFFD}" presName="hierChild1" presStyleCnt="0">
        <dgm:presLayoutVars>
          <dgm:orgChart val="1"/>
          <dgm:chPref val="1"/>
          <dgm:dir/>
          <dgm:animOne val="branch"/>
          <dgm:animLvl val="lvl"/>
          <dgm:resizeHandles/>
        </dgm:presLayoutVars>
      </dgm:prSet>
      <dgm:spPr/>
    </dgm:pt>
    <dgm:pt modelId="{CE74B517-FB81-4629-B367-A2598EB8BFA7}" type="pres">
      <dgm:prSet presAssocID="{A0C903A3-68FC-4CAD-881D-72B95B7BB681}" presName="hierRoot1" presStyleCnt="0">
        <dgm:presLayoutVars>
          <dgm:hierBranch val="init"/>
        </dgm:presLayoutVars>
      </dgm:prSet>
      <dgm:spPr/>
    </dgm:pt>
    <dgm:pt modelId="{59D24A8A-14F9-4020-B998-9BC9CAC453CD}" type="pres">
      <dgm:prSet presAssocID="{A0C903A3-68FC-4CAD-881D-72B95B7BB681}" presName="rootComposite1" presStyleCnt="0"/>
      <dgm:spPr/>
    </dgm:pt>
    <dgm:pt modelId="{574FC2C9-4473-4FB7-B274-A48E9F96F7D2}" type="pres">
      <dgm:prSet presAssocID="{A0C903A3-68FC-4CAD-881D-72B95B7BB681}" presName="rootText1" presStyleLbl="node0" presStyleIdx="0" presStyleCnt="1" custScaleX="374942" custScaleY="163521">
        <dgm:presLayoutVars>
          <dgm:chPref val="3"/>
        </dgm:presLayoutVars>
      </dgm:prSet>
      <dgm:spPr/>
    </dgm:pt>
    <dgm:pt modelId="{D6A04947-8F9D-4DAE-90C5-27433B7577E9}" type="pres">
      <dgm:prSet presAssocID="{A0C903A3-68FC-4CAD-881D-72B95B7BB681}" presName="rootConnector1" presStyleLbl="node1" presStyleIdx="0" presStyleCnt="0"/>
      <dgm:spPr/>
    </dgm:pt>
    <dgm:pt modelId="{51D5C5BF-05B9-4745-A33B-9B55BBEDAA84}" type="pres">
      <dgm:prSet presAssocID="{A0C903A3-68FC-4CAD-881D-72B95B7BB681}" presName="hierChild2" presStyleCnt="0"/>
      <dgm:spPr/>
    </dgm:pt>
    <dgm:pt modelId="{470296A1-0C54-47C1-9B45-ADE151E1F190}" type="pres">
      <dgm:prSet presAssocID="{6DCAFC26-41F7-4643-9DBF-4FB18C6D71CD}" presName="Name37" presStyleLbl="parChTrans1D2" presStyleIdx="0" presStyleCnt="6" custSzY="370894"/>
      <dgm:spPr/>
    </dgm:pt>
    <dgm:pt modelId="{2E43F6EA-D95C-4134-ABF6-7AC609E8D5DA}" type="pres">
      <dgm:prSet presAssocID="{98EABC80-5C95-4747-9A5C-0B7CFCF9133A}" presName="hierRoot2" presStyleCnt="0">
        <dgm:presLayoutVars>
          <dgm:hierBranch val="init"/>
        </dgm:presLayoutVars>
      </dgm:prSet>
      <dgm:spPr/>
    </dgm:pt>
    <dgm:pt modelId="{4C26968A-C906-43E2-BC5D-091ACCF82918}" type="pres">
      <dgm:prSet presAssocID="{98EABC80-5C95-4747-9A5C-0B7CFCF9133A}" presName="rootComposite" presStyleCnt="0"/>
      <dgm:spPr/>
    </dgm:pt>
    <dgm:pt modelId="{B179F34C-D00C-47C5-8D64-0211AB3C16DC}" type="pres">
      <dgm:prSet presAssocID="{98EABC80-5C95-4747-9A5C-0B7CFCF9133A}" presName="rootText" presStyleLbl="node2" presStyleIdx="0" presStyleCnt="6" custScaleY="182559">
        <dgm:presLayoutVars>
          <dgm:chPref val="3"/>
        </dgm:presLayoutVars>
      </dgm:prSet>
      <dgm:spPr/>
    </dgm:pt>
    <dgm:pt modelId="{DBE04BAB-F7A2-43BE-80F9-DB3DE4CA012C}" type="pres">
      <dgm:prSet presAssocID="{98EABC80-5C95-4747-9A5C-0B7CFCF9133A}" presName="rootConnector" presStyleLbl="node2" presStyleIdx="0" presStyleCnt="6"/>
      <dgm:spPr/>
    </dgm:pt>
    <dgm:pt modelId="{68AD93ED-9C45-437E-BD07-8DA32C498DEE}" type="pres">
      <dgm:prSet presAssocID="{98EABC80-5C95-4747-9A5C-0B7CFCF9133A}" presName="hierChild4" presStyleCnt="0"/>
      <dgm:spPr/>
    </dgm:pt>
    <dgm:pt modelId="{BBD82008-63F2-4FF5-B314-3F4AC0AB5274}" type="pres">
      <dgm:prSet presAssocID="{7AA497E0-BBB5-44B4-8B82-7E0443C72BDC}" presName="Name37" presStyleLbl="parChTrans1D3" presStyleIdx="0" presStyleCnt="6"/>
      <dgm:spPr/>
    </dgm:pt>
    <dgm:pt modelId="{63EA66CA-267F-4C57-876D-BC3948392812}" type="pres">
      <dgm:prSet presAssocID="{5F87BB46-B669-4073-B6D6-43092E00C1BB}" presName="hierRoot2" presStyleCnt="0">
        <dgm:presLayoutVars>
          <dgm:hierBranch val="init"/>
        </dgm:presLayoutVars>
      </dgm:prSet>
      <dgm:spPr/>
    </dgm:pt>
    <dgm:pt modelId="{1B6F9F0A-35D8-459F-9494-E6FE1E67986A}" type="pres">
      <dgm:prSet presAssocID="{5F87BB46-B669-4073-B6D6-43092E00C1BB}" presName="rootComposite" presStyleCnt="0"/>
      <dgm:spPr/>
    </dgm:pt>
    <dgm:pt modelId="{D299FD8C-C07C-4C56-BAC4-D52219E9780A}" type="pres">
      <dgm:prSet presAssocID="{5F87BB46-B669-4073-B6D6-43092E00C1BB}" presName="rootText" presStyleLbl="node3" presStyleIdx="0" presStyleCnt="6" custScaleY="239110">
        <dgm:presLayoutVars>
          <dgm:chPref val="3"/>
        </dgm:presLayoutVars>
      </dgm:prSet>
      <dgm:spPr/>
    </dgm:pt>
    <dgm:pt modelId="{B854EFC8-FF69-486E-96C3-82304AB23451}" type="pres">
      <dgm:prSet presAssocID="{5F87BB46-B669-4073-B6D6-43092E00C1BB}" presName="rootConnector" presStyleLbl="node3" presStyleIdx="0" presStyleCnt="6"/>
      <dgm:spPr/>
    </dgm:pt>
    <dgm:pt modelId="{491D3E7B-74C3-477B-965D-BE1A5B14AADB}" type="pres">
      <dgm:prSet presAssocID="{5F87BB46-B669-4073-B6D6-43092E00C1BB}" presName="hierChild4" presStyleCnt="0"/>
      <dgm:spPr/>
    </dgm:pt>
    <dgm:pt modelId="{680353D5-1CE7-4E9E-A3FA-EBF4DB77FFAD}" type="pres">
      <dgm:prSet presAssocID="{5F87BB46-B669-4073-B6D6-43092E00C1BB}" presName="hierChild5" presStyleCnt="0"/>
      <dgm:spPr/>
    </dgm:pt>
    <dgm:pt modelId="{6A80659F-9436-470F-84E9-B15E1E9E7D7B}" type="pres">
      <dgm:prSet presAssocID="{98EABC80-5C95-4747-9A5C-0B7CFCF9133A}" presName="hierChild5" presStyleCnt="0"/>
      <dgm:spPr/>
    </dgm:pt>
    <dgm:pt modelId="{7DC4ACBE-5B63-4BF8-BBFF-535F081D785F}" type="pres">
      <dgm:prSet presAssocID="{535FFF22-91A6-483F-9667-9B15C5F82E52}" presName="Name37" presStyleLbl="parChTrans1D2" presStyleIdx="1" presStyleCnt="6"/>
      <dgm:spPr/>
    </dgm:pt>
    <dgm:pt modelId="{2315C089-672A-4308-9189-2D693061F714}" type="pres">
      <dgm:prSet presAssocID="{ECD48321-3459-4B42-AF1E-3A3CEDEC9059}" presName="hierRoot2" presStyleCnt="0">
        <dgm:presLayoutVars>
          <dgm:hierBranch val="init"/>
        </dgm:presLayoutVars>
      </dgm:prSet>
      <dgm:spPr/>
    </dgm:pt>
    <dgm:pt modelId="{58909A43-09E7-4A5C-92E8-311B610D830A}" type="pres">
      <dgm:prSet presAssocID="{ECD48321-3459-4B42-AF1E-3A3CEDEC9059}" presName="rootComposite" presStyleCnt="0"/>
      <dgm:spPr/>
    </dgm:pt>
    <dgm:pt modelId="{E8987F3B-DE01-44A9-B89E-F6287EEBEA63}" type="pres">
      <dgm:prSet presAssocID="{ECD48321-3459-4B42-AF1E-3A3CEDEC9059}" presName="rootText" presStyleLbl="node2" presStyleIdx="1" presStyleCnt="6" custScaleY="198517">
        <dgm:presLayoutVars>
          <dgm:chPref val="3"/>
        </dgm:presLayoutVars>
      </dgm:prSet>
      <dgm:spPr/>
    </dgm:pt>
    <dgm:pt modelId="{897B6C4E-2326-49AF-968B-26A26C2EB5FA}" type="pres">
      <dgm:prSet presAssocID="{ECD48321-3459-4B42-AF1E-3A3CEDEC9059}" presName="rootConnector" presStyleLbl="node2" presStyleIdx="1" presStyleCnt="6"/>
      <dgm:spPr/>
    </dgm:pt>
    <dgm:pt modelId="{D1CCEE4F-3762-4C66-956F-CCF7B7D52395}" type="pres">
      <dgm:prSet presAssocID="{ECD48321-3459-4B42-AF1E-3A3CEDEC9059}" presName="hierChild4" presStyleCnt="0"/>
      <dgm:spPr/>
    </dgm:pt>
    <dgm:pt modelId="{1BBD9B6F-7050-41B9-92CD-E4467F20960E}" type="pres">
      <dgm:prSet presAssocID="{8AC8F4CC-0D26-45FE-B71A-97D9CE0AEADC}" presName="Name37" presStyleLbl="parChTrans1D3" presStyleIdx="1" presStyleCnt="6"/>
      <dgm:spPr/>
    </dgm:pt>
    <dgm:pt modelId="{1821CC7A-39BF-4B8E-97AA-2AA60EA65B51}" type="pres">
      <dgm:prSet presAssocID="{3964A2F6-10A6-4C12-B4EE-452F8F25C854}" presName="hierRoot2" presStyleCnt="0">
        <dgm:presLayoutVars>
          <dgm:hierBranch val="init"/>
        </dgm:presLayoutVars>
      </dgm:prSet>
      <dgm:spPr/>
    </dgm:pt>
    <dgm:pt modelId="{C62248B2-08D2-4679-91EF-60C4A404161D}" type="pres">
      <dgm:prSet presAssocID="{3964A2F6-10A6-4C12-B4EE-452F8F25C854}" presName="rootComposite" presStyleCnt="0"/>
      <dgm:spPr/>
    </dgm:pt>
    <dgm:pt modelId="{D2E3C4EA-44C8-4273-884A-7623CA47C459}" type="pres">
      <dgm:prSet presAssocID="{3964A2F6-10A6-4C12-B4EE-452F8F25C854}" presName="rootText" presStyleLbl="node3" presStyleIdx="1" presStyleCnt="6" custScaleY="187821">
        <dgm:presLayoutVars>
          <dgm:chPref val="3"/>
        </dgm:presLayoutVars>
      </dgm:prSet>
      <dgm:spPr/>
    </dgm:pt>
    <dgm:pt modelId="{8F299E59-9E80-4F99-B199-080AF34DB635}" type="pres">
      <dgm:prSet presAssocID="{3964A2F6-10A6-4C12-B4EE-452F8F25C854}" presName="rootConnector" presStyleLbl="node3" presStyleIdx="1" presStyleCnt="6"/>
      <dgm:spPr/>
    </dgm:pt>
    <dgm:pt modelId="{F28EBCF4-60B0-4EFA-A6DD-EA6E81EEE1B6}" type="pres">
      <dgm:prSet presAssocID="{3964A2F6-10A6-4C12-B4EE-452F8F25C854}" presName="hierChild4" presStyleCnt="0"/>
      <dgm:spPr/>
    </dgm:pt>
    <dgm:pt modelId="{127D434C-E5CC-4217-B345-E6F601A069CA}" type="pres">
      <dgm:prSet presAssocID="{3964A2F6-10A6-4C12-B4EE-452F8F25C854}" presName="hierChild5" presStyleCnt="0"/>
      <dgm:spPr/>
    </dgm:pt>
    <dgm:pt modelId="{833D9626-A0AC-4A5F-B698-56B48CC78586}" type="pres">
      <dgm:prSet presAssocID="{ECD48321-3459-4B42-AF1E-3A3CEDEC9059}" presName="hierChild5" presStyleCnt="0"/>
      <dgm:spPr/>
    </dgm:pt>
    <dgm:pt modelId="{6E7F696D-1C8E-4791-9378-89FB6CA4ABB6}" type="pres">
      <dgm:prSet presAssocID="{448BAACA-9A9F-4580-BE04-54841402585A}" presName="Name37" presStyleLbl="parChTrans1D2" presStyleIdx="2" presStyleCnt="6" custSzY="370894"/>
      <dgm:spPr/>
    </dgm:pt>
    <dgm:pt modelId="{94E81955-C71D-4D14-B61A-0265220F5ED7}" type="pres">
      <dgm:prSet presAssocID="{1A00CB6A-A4D7-4880-9990-C0F2D031ADF1}" presName="hierRoot2" presStyleCnt="0">
        <dgm:presLayoutVars>
          <dgm:hierBranch val="init"/>
        </dgm:presLayoutVars>
      </dgm:prSet>
      <dgm:spPr/>
    </dgm:pt>
    <dgm:pt modelId="{A2775FF0-6B0B-4284-A1FC-8E70E322316C}" type="pres">
      <dgm:prSet presAssocID="{1A00CB6A-A4D7-4880-9990-C0F2D031ADF1}" presName="rootComposite" presStyleCnt="0"/>
      <dgm:spPr/>
    </dgm:pt>
    <dgm:pt modelId="{21C21377-8AE8-4203-ADF4-5313C14B0D22}" type="pres">
      <dgm:prSet presAssocID="{1A00CB6A-A4D7-4880-9990-C0F2D031ADF1}" presName="rootText" presStyleLbl="node2" presStyleIdx="2" presStyleCnt="6" custScaleY="182559">
        <dgm:presLayoutVars>
          <dgm:chPref val="3"/>
        </dgm:presLayoutVars>
      </dgm:prSet>
      <dgm:spPr/>
    </dgm:pt>
    <dgm:pt modelId="{5A9342FA-951B-469A-9DB0-9BB480CF3E36}" type="pres">
      <dgm:prSet presAssocID="{1A00CB6A-A4D7-4880-9990-C0F2D031ADF1}" presName="rootConnector" presStyleLbl="node2" presStyleIdx="2" presStyleCnt="6"/>
      <dgm:spPr/>
    </dgm:pt>
    <dgm:pt modelId="{006F22EA-6493-4CF8-A0BD-75538C6A190D}" type="pres">
      <dgm:prSet presAssocID="{1A00CB6A-A4D7-4880-9990-C0F2D031ADF1}" presName="hierChild4" presStyleCnt="0"/>
      <dgm:spPr/>
    </dgm:pt>
    <dgm:pt modelId="{D1ABE2EA-1082-45FA-9070-530306814C39}" type="pres">
      <dgm:prSet presAssocID="{46835905-AB06-4BC4-BDE3-3A9743482E2A}" presName="Name37" presStyleLbl="parChTrans1D3" presStyleIdx="2" presStyleCnt="6"/>
      <dgm:spPr/>
    </dgm:pt>
    <dgm:pt modelId="{B8AA6C78-62C9-41D5-A274-FD3802A74389}" type="pres">
      <dgm:prSet presAssocID="{2B55E545-4F52-4849-A93B-D6B8549240FB}" presName="hierRoot2" presStyleCnt="0">
        <dgm:presLayoutVars>
          <dgm:hierBranch val="init"/>
        </dgm:presLayoutVars>
      </dgm:prSet>
      <dgm:spPr/>
    </dgm:pt>
    <dgm:pt modelId="{982C5376-24C7-4D14-8112-177621D468C7}" type="pres">
      <dgm:prSet presAssocID="{2B55E545-4F52-4849-A93B-D6B8549240FB}" presName="rootComposite" presStyleCnt="0"/>
      <dgm:spPr/>
    </dgm:pt>
    <dgm:pt modelId="{2F642370-68D2-4090-8D80-DF19292AD75F}" type="pres">
      <dgm:prSet presAssocID="{2B55E545-4F52-4849-A93B-D6B8549240FB}" presName="rootText" presStyleLbl="node3" presStyleIdx="2" presStyleCnt="6" custScaleY="187821">
        <dgm:presLayoutVars>
          <dgm:chPref val="3"/>
        </dgm:presLayoutVars>
      </dgm:prSet>
      <dgm:spPr/>
    </dgm:pt>
    <dgm:pt modelId="{16C5A094-2B9A-4A30-B9B5-35DB0EA24A0C}" type="pres">
      <dgm:prSet presAssocID="{2B55E545-4F52-4849-A93B-D6B8549240FB}" presName="rootConnector" presStyleLbl="node3" presStyleIdx="2" presStyleCnt="6"/>
      <dgm:spPr/>
    </dgm:pt>
    <dgm:pt modelId="{787FA475-84A0-4076-BEC7-0000EA5390A7}" type="pres">
      <dgm:prSet presAssocID="{2B55E545-4F52-4849-A93B-D6B8549240FB}" presName="hierChild4" presStyleCnt="0"/>
      <dgm:spPr/>
    </dgm:pt>
    <dgm:pt modelId="{67B1EBA8-16C7-466F-8323-D392FEE85276}" type="pres">
      <dgm:prSet presAssocID="{2B55E545-4F52-4849-A93B-D6B8549240FB}" presName="hierChild5" presStyleCnt="0"/>
      <dgm:spPr/>
    </dgm:pt>
    <dgm:pt modelId="{782037FB-5086-4A87-8E20-268B7BB72CFD}" type="pres">
      <dgm:prSet presAssocID="{1A00CB6A-A4D7-4880-9990-C0F2D031ADF1}" presName="hierChild5" presStyleCnt="0"/>
      <dgm:spPr/>
    </dgm:pt>
    <dgm:pt modelId="{99C5478C-7159-43D2-9525-84D3DEC14233}" type="pres">
      <dgm:prSet presAssocID="{3AC3BB5A-E5D4-4582-B6DD-A252239ABE97}" presName="Name37" presStyleLbl="parChTrans1D2" presStyleIdx="3" presStyleCnt="6" custSzY="370894"/>
      <dgm:spPr/>
    </dgm:pt>
    <dgm:pt modelId="{209511DD-C5F1-4B5E-8FD5-35CC2DC39602}" type="pres">
      <dgm:prSet presAssocID="{8ED05EA5-1802-4D08-8D2D-68DB4917EB9A}" presName="hierRoot2" presStyleCnt="0">
        <dgm:presLayoutVars>
          <dgm:hierBranch val="init"/>
        </dgm:presLayoutVars>
      </dgm:prSet>
      <dgm:spPr/>
    </dgm:pt>
    <dgm:pt modelId="{6067A110-7D8D-42EF-9815-7E17DC401371}" type="pres">
      <dgm:prSet presAssocID="{8ED05EA5-1802-4D08-8D2D-68DB4917EB9A}" presName="rootComposite" presStyleCnt="0"/>
      <dgm:spPr/>
    </dgm:pt>
    <dgm:pt modelId="{2EC3A8E5-AC4B-42F0-993E-6437D8CA0AAC}" type="pres">
      <dgm:prSet presAssocID="{8ED05EA5-1802-4D08-8D2D-68DB4917EB9A}" presName="rootText" presStyleLbl="node2" presStyleIdx="3" presStyleCnt="6" custScaleY="182559">
        <dgm:presLayoutVars>
          <dgm:chPref val="3"/>
        </dgm:presLayoutVars>
      </dgm:prSet>
      <dgm:spPr/>
    </dgm:pt>
    <dgm:pt modelId="{BD1785CA-C314-43BE-AB60-36B3465145AE}" type="pres">
      <dgm:prSet presAssocID="{8ED05EA5-1802-4D08-8D2D-68DB4917EB9A}" presName="rootConnector" presStyleLbl="node2" presStyleIdx="3" presStyleCnt="6"/>
      <dgm:spPr/>
    </dgm:pt>
    <dgm:pt modelId="{BB35EAE0-888A-4ABD-B053-EED852415526}" type="pres">
      <dgm:prSet presAssocID="{8ED05EA5-1802-4D08-8D2D-68DB4917EB9A}" presName="hierChild4" presStyleCnt="0"/>
      <dgm:spPr/>
    </dgm:pt>
    <dgm:pt modelId="{0B502FC8-D765-4117-8A10-4FD7761FF687}" type="pres">
      <dgm:prSet presAssocID="{7B597292-45F4-4E9E-9D72-DD616B699C2E}" presName="Name37" presStyleLbl="parChTrans1D3" presStyleIdx="3" presStyleCnt="6"/>
      <dgm:spPr/>
    </dgm:pt>
    <dgm:pt modelId="{6FB866EC-E36A-4713-AA26-8029606678CD}" type="pres">
      <dgm:prSet presAssocID="{BB3D495A-A4C8-45B5-8699-ADD9DF8C3AC2}" presName="hierRoot2" presStyleCnt="0">
        <dgm:presLayoutVars>
          <dgm:hierBranch val="init"/>
        </dgm:presLayoutVars>
      </dgm:prSet>
      <dgm:spPr/>
    </dgm:pt>
    <dgm:pt modelId="{6E8BFBA8-8BF5-4DD3-840E-E7FD4829DB5D}" type="pres">
      <dgm:prSet presAssocID="{BB3D495A-A4C8-45B5-8699-ADD9DF8C3AC2}" presName="rootComposite" presStyleCnt="0"/>
      <dgm:spPr/>
    </dgm:pt>
    <dgm:pt modelId="{72207AD4-6E44-47F1-B32F-8A6794E71DD0}" type="pres">
      <dgm:prSet presAssocID="{BB3D495A-A4C8-45B5-8699-ADD9DF8C3AC2}" presName="rootText" presStyleLbl="node3" presStyleIdx="3" presStyleCnt="6" custScaleY="187821">
        <dgm:presLayoutVars>
          <dgm:chPref val="3"/>
        </dgm:presLayoutVars>
      </dgm:prSet>
      <dgm:spPr/>
    </dgm:pt>
    <dgm:pt modelId="{BC209424-A42E-431F-8FA7-6B0B639D0C35}" type="pres">
      <dgm:prSet presAssocID="{BB3D495A-A4C8-45B5-8699-ADD9DF8C3AC2}" presName="rootConnector" presStyleLbl="node3" presStyleIdx="3" presStyleCnt="6"/>
      <dgm:spPr/>
    </dgm:pt>
    <dgm:pt modelId="{45501C3A-6AD0-4112-9012-D3CD03A78855}" type="pres">
      <dgm:prSet presAssocID="{BB3D495A-A4C8-45B5-8699-ADD9DF8C3AC2}" presName="hierChild4" presStyleCnt="0"/>
      <dgm:spPr/>
    </dgm:pt>
    <dgm:pt modelId="{09A87CC8-D838-4340-9D31-BCB9CBD0923A}" type="pres">
      <dgm:prSet presAssocID="{BB3D495A-A4C8-45B5-8699-ADD9DF8C3AC2}" presName="hierChild5" presStyleCnt="0"/>
      <dgm:spPr/>
    </dgm:pt>
    <dgm:pt modelId="{872FB221-93A8-4062-BA74-8CCC9DD8D1A9}" type="pres">
      <dgm:prSet presAssocID="{8ED05EA5-1802-4D08-8D2D-68DB4917EB9A}" presName="hierChild5" presStyleCnt="0"/>
      <dgm:spPr/>
    </dgm:pt>
    <dgm:pt modelId="{DD6022D0-7298-418F-BE42-E9B3094BEA73}" type="pres">
      <dgm:prSet presAssocID="{7B13EC46-83FB-4242-B6E2-BB9ECAB2008D}" presName="Name37" presStyleLbl="parChTrans1D2" presStyleIdx="4" presStyleCnt="6" custSzY="370894"/>
      <dgm:spPr/>
    </dgm:pt>
    <dgm:pt modelId="{07D54B73-6CD5-474E-9F43-100DF1C711E2}" type="pres">
      <dgm:prSet presAssocID="{3171B6ED-7D96-4CDE-9323-6D0A8499D5C6}" presName="hierRoot2" presStyleCnt="0">
        <dgm:presLayoutVars>
          <dgm:hierBranch val="init"/>
        </dgm:presLayoutVars>
      </dgm:prSet>
      <dgm:spPr/>
    </dgm:pt>
    <dgm:pt modelId="{03941292-0F62-4B79-8742-4F70616611E4}" type="pres">
      <dgm:prSet presAssocID="{3171B6ED-7D96-4CDE-9323-6D0A8499D5C6}" presName="rootComposite" presStyleCnt="0"/>
      <dgm:spPr/>
    </dgm:pt>
    <dgm:pt modelId="{0F635390-A02F-4861-B87D-392CE997EC4A}" type="pres">
      <dgm:prSet presAssocID="{3171B6ED-7D96-4CDE-9323-6D0A8499D5C6}" presName="rootText" presStyleLbl="node2" presStyleIdx="4" presStyleCnt="6" custScaleY="182559">
        <dgm:presLayoutVars>
          <dgm:chPref val="3"/>
        </dgm:presLayoutVars>
      </dgm:prSet>
      <dgm:spPr/>
    </dgm:pt>
    <dgm:pt modelId="{2696E4CD-2FBA-4C2C-B1EC-D82DA7A1BDC0}" type="pres">
      <dgm:prSet presAssocID="{3171B6ED-7D96-4CDE-9323-6D0A8499D5C6}" presName="rootConnector" presStyleLbl="node2" presStyleIdx="4" presStyleCnt="6"/>
      <dgm:spPr/>
    </dgm:pt>
    <dgm:pt modelId="{23DB298B-9174-4B33-B27A-890744EEF8BF}" type="pres">
      <dgm:prSet presAssocID="{3171B6ED-7D96-4CDE-9323-6D0A8499D5C6}" presName="hierChild4" presStyleCnt="0"/>
      <dgm:spPr/>
    </dgm:pt>
    <dgm:pt modelId="{0DB4E953-91AA-435D-A6F4-119392436C29}" type="pres">
      <dgm:prSet presAssocID="{9EB30D04-448D-4EB5-A6D9-BF026B94C836}" presName="Name37" presStyleLbl="parChTrans1D3" presStyleIdx="4" presStyleCnt="6"/>
      <dgm:spPr/>
    </dgm:pt>
    <dgm:pt modelId="{1633C87F-2FC3-48EA-AAC5-58D12EDBFE9D}" type="pres">
      <dgm:prSet presAssocID="{3C5EAF21-BB9D-49A4-B62D-506D42FEA311}" presName="hierRoot2" presStyleCnt="0">
        <dgm:presLayoutVars>
          <dgm:hierBranch val="init"/>
        </dgm:presLayoutVars>
      </dgm:prSet>
      <dgm:spPr/>
    </dgm:pt>
    <dgm:pt modelId="{33BE32D1-8139-4446-BB51-E8629BB40B69}" type="pres">
      <dgm:prSet presAssocID="{3C5EAF21-BB9D-49A4-B62D-506D42FEA311}" presName="rootComposite" presStyleCnt="0"/>
      <dgm:spPr/>
    </dgm:pt>
    <dgm:pt modelId="{BA7484A1-4D19-4A75-889E-116EE957176C}" type="pres">
      <dgm:prSet presAssocID="{3C5EAF21-BB9D-49A4-B62D-506D42FEA311}" presName="rootText" presStyleLbl="node3" presStyleIdx="4" presStyleCnt="6" custScaleY="187821">
        <dgm:presLayoutVars>
          <dgm:chPref val="3"/>
        </dgm:presLayoutVars>
      </dgm:prSet>
      <dgm:spPr/>
    </dgm:pt>
    <dgm:pt modelId="{1B220739-9A56-4F0A-88B1-C1E669B79D1D}" type="pres">
      <dgm:prSet presAssocID="{3C5EAF21-BB9D-49A4-B62D-506D42FEA311}" presName="rootConnector" presStyleLbl="node3" presStyleIdx="4" presStyleCnt="6"/>
      <dgm:spPr/>
    </dgm:pt>
    <dgm:pt modelId="{5226B0FC-ECED-4EE3-9BC1-F28282F01A86}" type="pres">
      <dgm:prSet presAssocID="{3C5EAF21-BB9D-49A4-B62D-506D42FEA311}" presName="hierChild4" presStyleCnt="0"/>
      <dgm:spPr/>
    </dgm:pt>
    <dgm:pt modelId="{AC7AEBDF-2981-492F-A815-83CFA57B0EC3}" type="pres">
      <dgm:prSet presAssocID="{3C5EAF21-BB9D-49A4-B62D-506D42FEA311}" presName="hierChild5" presStyleCnt="0"/>
      <dgm:spPr/>
    </dgm:pt>
    <dgm:pt modelId="{5BDB84FD-2792-4F39-819A-24C044AE33E0}" type="pres">
      <dgm:prSet presAssocID="{3171B6ED-7D96-4CDE-9323-6D0A8499D5C6}" presName="hierChild5" presStyleCnt="0"/>
      <dgm:spPr/>
    </dgm:pt>
    <dgm:pt modelId="{48A1BDF2-405A-43D8-A7FF-F633B2D63363}" type="pres">
      <dgm:prSet presAssocID="{B3E4025D-AE6B-41A3-BE01-4984838BFA77}" presName="Name37" presStyleLbl="parChTrans1D2" presStyleIdx="5" presStyleCnt="6"/>
      <dgm:spPr/>
    </dgm:pt>
    <dgm:pt modelId="{81C7CD91-3CF2-45AF-88A2-C187A40ACF83}" type="pres">
      <dgm:prSet presAssocID="{5854A848-D6C4-4913-8839-223F8E0E8D9B}" presName="hierRoot2" presStyleCnt="0">
        <dgm:presLayoutVars>
          <dgm:hierBranch val="init"/>
        </dgm:presLayoutVars>
      </dgm:prSet>
      <dgm:spPr/>
    </dgm:pt>
    <dgm:pt modelId="{B011AA2F-1EA7-48A7-AF07-D3D0CFB114B6}" type="pres">
      <dgm:prSet presAssocID="{5854A848-D6C4-4913-8839-223F8E0E8D9B}" presName="rootComposite" presStyleCnt="0"/>
      <dgm:spPr/>
    </dgm:pt>
    <dgm:pt modelId="{78130A36-5C6B-4997-9125-4220986FA34E}" type="pres">
      <dgm:prSet presAssocID="{5854A848-D6C4-4913-8839-223F8E0E8D9B}" presName="rootText" presStyleLbl="node2" presStyleIdx="5" presStyleCnt="6" custScaleY="183621">
        <dgm:presLayoutVars>
          <dgm:chPref val="3"/>
        </dgm:presLayoutVars>
      </dgm:prSet>
      <dgm:spPr/>
    </dgm:pt>
    <dgm:pt modelId="{1E544BDA-EB40-43B6-81D7-933B5137A109}" type="pres">
      <dgm:prSet presAssocID="{5854A848-D6C4-4913-8839-223F8E0E8D9B}" presName="rootConnector" presStyleLbl="node2" presStyleIdx="5" presStyleCnt="6"/>
      <dgm:spPr/>
    </dgm:pt>
    <dgm:pt modelId="{C8451516-024A-4971-819A-50F0C23562B6}" type="pres">
      <dgm:prSet presAssocID="{5854A848-D6C4-4913-8839-223F8E0E8D9B}" presName="hierChild4" presStyleCnt="0"/>
      <dgm:spPr/>
    </dgm:pt>
    <dgm:pt modelId="{ADAD79F9-DB57-4CA0-B0AD-720AB28D4D3A}" type="pres">
      <dgm:prSet presAssocID="{1ACD1E78-7CEC-41CA-A1D8-8CCC652D17F0}" presName="Name37" presStyleLbl="parChTrans1D3" presStyleIdx="5" presStyleCnt="6"/>
      <dgm:spPr/>
    </dgm:pt>
    <dgm:pt modelId="{FCEC26CD-147E-4D50-A173-8741395E548C}" type="pres">
      <dgm:prSet presAssocID="{992CCC77-9B84-4C87-921F-C9634741BB60}" presName="hierRoot2" presStyleCnt="0">
        <dgm:presLayoutVars>
          <dgm:hierBranch val="init"/>
        </dgm:presLayoutVars>
      </dgm:prSet>
      <dgm:spPr/>
    </dgm:pt>
    <dgm:pt modelId="{7CE7EB96-DEFA-4D52-B2EB-5E311FB14198}" type="pres">
      <dgm:prSet presAssocID="{992CCC77-9B84-4C87-921F-C9634741BB60}" presName="rootComposite" presStyleCnt="0"/>
      <dgm:spPr/>
    </dgm:pt>
    <dgm:pt modelId="{2F824022-41E5-4957-AF62-D561029F24D4}" type="pres">
      <dgm:prSet presAssocID="{992CCC77-9B84-4C87-921F-C9634741BB60}" presName="rootText" presStyleLbl="node3" presStyleIdx="5" presStyleCnt="6" custScaleX="108027" custScaleY="187821">
        <dgm:presLayoutVars>
          <dgm:chPref val="3"/>
        </dgm:presLayoutVars>
      </dgm:prSet>
      <dgm:spPr/>
    </dgm:pt>
    <dgm:pt modelId="{5768DB90-6232-43C7-B5CE-5BE3E7DCDF67}" type="pres">
      <dgm:prSet presAssocID="{992CCC77-9B84-4C87-921F-C9634741BB60}" presName="rootConnector" presStyleLbl="node3" presStyleIdx="5" presStyleCnt="6"/>
      <dgm:spPr/>
    </dgm:pt>
    <dgm:pt modelId="{14F11B96-114B-4B20-A3DB-2E548DB2E323}" type="pres">
      <dgm:prSet presAssocID="{992CCC77-9B84-4C87-921F-C9634741BB60}" presName="hierChild4" presStyleCnt="0"/>
      <dgm:spPr/>
    </dgm:pt>
    <dgm:pt modelId="{19D8D2A6-4693-4EE7-ABB1-DEAED6527DF4}" type="pres">
      <dgm:prSet presAssocID="{992CCC77-9B84-4C87-921F-C9634741BB60}" presName="hierChild5" presStyleCnt="0"/>
      <dgm:spPr/>
    </dgm:pt>
    <dgm:pt modelId="{180ABE10-5F2C-4089-9613-F286399F3BC9}" type="pres">
      <dgm:prSet presAssocID="{5854A848-D6C4-4913-8839-223F8E0E8D9B}" presName="hierChild5" presStyleCnt="0"/>
      <dgm:spPr/>
    </dgm:pt>
    <dgm:pt modelId="{7DB9FC5A-CB3E-4A9D-909D-B9AC5478535E}" type="pres">
      <dgm:prSet presAssocID="{A0C903A3-68FC-4CAD-881D-72B95B7BB681}" presName="hierChild3" presStyleCnt="0"/>
      <dgm:spPr/>
    </dgm:pt>
  </dgm:ptLst>
  <dgm:cxnLst>
    <dgm:cxn modelId="{74EE2A07-76A2-4BBE-931D-5D9E9C4FF8F6}" type="presOf" srcId="{3171B6ED-7D96-4CDE-9323-6D0A8499D5C6}" destId="{2696E4CD-2FBA-4C2C-B1EC-D82DA7A1BDC0}" srcOrd="1" destOrd="0" presId="urn:microsoft.com/office/officeart/2005/8/layout/orgChart1"/>
    <dgm:cxn modelId="{B5BB1409-0C30-4EE9-9A2B-690109CEF6A1}" srcId="{ECD48321-3459-4B42-AF1E-3A3CEDEC9059}" destId="{3964A2F6-10A6-4C12-B4EE-452F8F25C854}" srcOrd="0" destOrd="0" parTransId="{8AC8F4CC-0D26-45FE-B71A-97D9CE0AEADC}" sibTransId="{35684D57-123A-4843-B80F-5E734AD2D11D}"/>
    <dgm:cxn modelId="{90A3090F-24DE-4F50-9C1C-09B9B6979242}" srcId="{8ED05EA5-1802-4D08-8D2D-68DB4917EB9A}" destId="{BB3D495A-A4C8-45B5-8699-ADD9DF8C3AC2}" srcOrd="0" destOrd="0" parTransId="{7B597292-45F4-4E9E-9D72-DD616B699C2E}" sibTransId="{854DE1CE-6266-4CC0-B86D-55F3EA661AD0}"/>
    <dgm:cxn modelId="{F1081F0F-80FE-4F0C-AEE0-60D72C6EDFA7}" type="presOf" srcId="{BB3D495A-A4C8-45B5-8699-ADD9DF8C3AC2}" destId="{BC209424-A42E-431F-8FA7-6B0B639D0C35}" srcOrd="1" destOrd="0" presId="urn:microsoft.com/office/officeart/2005/8/layout/orgChart1"/>
    <dgm:cxn modelId="{8B013C10-93ED-4B4D-ABBD-2C28E07BB660}" srcId="{18426A26-6171-4F4D-BA1C-B35681D0DFFD}" destId="{A0C903A3-68FC-4CAD-881D-72B95B7BB681}" srcOrd="0" destOrd="0" parTransId="{5679F17A-5B11-41C2-BBD4-8990AA66CD45}" sibTransId="{98845CE1-1C34-40BA-851D-38E3E1237066}"/>
    <dgm:cxn modelId="{278F6915-A1EF-475B-86EF-4C778EA1C1B2}" type="presOf" srcId="{7B13EC46-83FB-4242-B6E2-BB9ECAB2008D}" destId="{DD6022D0-7298-418F-BE42-E9B3094BEA73}" srcOrd="0" destOrd="0" presId="urn:microsoft.com/office/officeart/2005/8/layout/orgChart1"/>
    <dgm:cxn modelId="{94EC581D-345B-4EA2-A5AA-99799A988539}" type="presOf" srcId="{46835905-AB06-4BC4-BDE3-3A9743482E2A}" destId="{D1ABE2EA-1082-45FA-9070-530306814C39}" srcOrd="0" destOrd="0" presId="urn:microsoft.com/office/officeart/2005/8/layout/orgChart1"/>
    <dgm:cxn modelId="{B7A0C91E-E082-4085-B98F-FE0D4D605F1B}" type="presOf" srcId="{5854A848-D6C4-4913-8839-223F8E0E8D9B}" destId="{78130A36-5C6B-4997-9125-4220986FA34E}" srcOrd="0" destOrd="0" presId="urn:microsoft.com/office/officeart/2005/8/layout/orgChart1"/>
    <dgm:cxn modelId="{45043923-AA78-4A37-B122-7014CEF99D89}" type="presOf" srcId="{448BAACA-9A9F-4580-BE04-54841402585A}" destId="{6E7F696D-1C8E-4791-9378-89FB6CA4ABB6}" srcOrd="0" destOrd="0" presId="urn:microsoft.com/office/officeart/2005/8/layout/orgChart1"/>
    <dgm:cxn modelId="{F644FA26-ED78-49DA-A2E2-F9E464B60124}" type="presOf" srcId="{1ACD1E78-7CEC-41CA-A1D8-8CCC652D17F0}" destId="{ADAD79F9-DB57-4CA0-B0AD-720AB28D4D3A}" srcOrd="0" destOrd="0" presId="urn:microsoft.com/office/officeart/2005/8/layout/orgChart1"/>
    <dgm:cxn modelId="{8A0A502F-A818-484E-8ED9-3F61FAE1861A}" type="presOf" srcId="{18426A26-6171-4F4D-BA1C-B35681D0DFFD}" destId="{3F1BE8AD-7154-4AAD-AE58-1B86561BBEC6}" srcOrd="0" destOrd="0" presId="urn:microsoft.com/office/officeart/2005/8/layout/orgChart1"/>
    <dgm:cxn modelId="{E66DF838-06F9-437F-ADA4-1B83DD61B6CD}" type="presOf" srcId="{5854A848-D6C4-4913-8839-223F8E0E8D9B}" destId="{1E544BDA-EB40-43B6-81D7-933B5137A109}" srcOrd="1" destOrd="0" presId="urn:microsoft.com/office/officeart/2005/8/layout/orgChart1"/>
    <dgm:cxn modelId="{303AF939-F24A-4E6F-BD62-DAA24E90C82E}" type="presOf" srcId="{2B55E545-4F52-4849-A93B-D6B8549240FB}" destId="{16C5A094-2B9A-4A30-B9B5-35DB0EA24A0C}" srcOrd="1" destOrd="0" presId="urn:microsoft.com/office/officeart/2005/8/layout/orgChart1"/>
    <dgm:cxn modelId="{2E22853A-0C06-486E-83F8-350A36B016D9}" srcId="{1A00CB6A-A4D7-4880-9990-C0F2D031ADF1}" destId="{2B55E545-4F52-4849-A93B-D6B8549240FB}" srcOrd="0" destOrd="0" parTransId="{46835905-AB06-4BC4-BDE3-3A9743482E2A}" sibTransId="{6967C917-347A-4E10-B173-B733D9F88D49}"/>
    <dgm:cxn modelId="{313D515B-9B9A-4328-8E17-0CAD0AFE4135}" srcId="{A0C903A3-68FC-4CAD-881D-72B95B7BB681}" destId="{98EABC80-5C95-4747-9A5C-0B7CFCF9133A}" srcOrd="0" destOrd="0" parTransId="{6DCAFC26-41F7-4643-9DBF-4FB18C6D71CD}" sibTransId="{E66B4F47-5971-49FB-8DE7-DD114919CD1A}"/>
    <dgm:cxn modelId="{274C7644-42F0-4F65-B403-AE5B5C8BDDC9}" type="presOf" srcId="{8ED05EA5-1802-4D08-8D2D-68DB4917EB9A}" destId="{2EC3A8E5-AC4B-42F0-993E-6437D8CA0AAC}" srcOrd="0" destOrd="0" presId="urn:microsoft.com/office/officeart/2005/8/layout/orgChart1"/>
    <dgm:cxn modelId="{56184265-D129-4F5F-B58B-1D64801FA18E}" type="presOf" srcId="{8AC8F4CC-0D26-45FE-B71A-97D9CE0AEADC}" destId="{1BBD9B6F-7050-41B9-92CD-E4467F20960E}" srcOrd="0" destOrd="0" presId="urn:microsoft.com/office/officeart/2005/8/layout/orgChart1"/>
    <dgm:cxn modelId="{648F1A46-26E9-4961-A054-1E2445EF765C}" type="presOf" srcId="{1A00CB6A-A4D7-4880-9990-C0F2D031ADF1}" destId="{21C21377-8AE8-4203-ADF4-5313C14B0D22}" srcOrd="0" destOrd="0" presId="urn:microsoft.com/office/officeart/2005/8/layout/orgChart1"/>
    <dgm:cxn modelId="{9B02F667-694D-4135-991B-6B5D95D086A3}" srcId="{A0C903A3-68FC-4CAD-881D-72B95B7BB681}" destId="{8ED05EA5-1802-4D08-8D2D-68DB4917EB9A}" srcOrd="3" destOrd="0" parTransId="{3AC3BB5A-E5D4-4582-B6DD-A252239ABE97}" sibTransId="{2C9FBFAE-A7BB-49A3-AC35-FDE8D74CFF07}"/>
    <dgm:cxn modelId="{E81F8751-2965-4850-AE66-62728E7BDA1A}" srcId="{A0C903A3-68FC-4CAD-881D-72B95B7BB681}" destId="{ECD48321-3459-4B42-AF1E-3A3CEDEC9059}" srcOrd="1" destOrd="0" parTransId="{535FFF22-91A6-483F-9667-9B15C5F82E52}" sibTransId="{2DEF39B4-C4CC-4C14-BE83-4D758202BC8C}"/>
    <dgm:cxn modelId="{81D4B771-173F-4BD2-83A6-056A55881121}" srcId="{A0C903A3-68FC-4CAD-881D-72B95B7BB681}" destId="{3171B6ED-7D96-4CDE-9323-6D0A8499D5C6}" srcOrd="4" destOrd="0" parTransId="{7B13EC46-83FB-4242-B6E2-BB9ECAB2008D}" sibTransId="{952C0D5D-24F3-43E4-9449-2D9C528AAA65}"/>
    <dgm:cxn modelId="{078E7752-6418-4E02-B42B-4AC84A174762}" type="presOf" srcId="{3964A2F6-10A6-4C12-B4EE-452F8F25C854}" destId="{D2E3C4EA-44C8-4273-884A-7623CA47C459}" srcOrd="0" destOrd="0" presId="urn:microsoft.com/office/officeart/2005/8/layout/orgChart1"/>
    <dgm:cxn modelId="{307D7753-9AB7-4DD1-940A-9E60FF74A497}" srcId="{5854A848-D6C4-4913-8839-223F8E0E8D9B}" destId="{992CCC77-9B84-4C87-921F-C9634741BB60}" srcOrd="0" destOrd="0" parTransId="{1ACD1E78-7CEC-41CA-A1D8-8CCC652D17F0}" sibTransId="{F5A2891A-368E-4B8C-A909-E53B03179A8D}"/>
    <dgm:cxn modelId="{D8E0EB74-206B-40A5-9E62-F635F3D9D761}" type="presOf" srcId="{3171B6ED-7D96-4CDE-9323-6D0A8499D5C6}" destId="{0F635390-A02F-4861-B87D-392CE997EC4A}" srcOrd="0" destOrd="0" presId="urn:microsoft.com/office/officeart/2005/8/layout/orgChart1"/>
    <dgm:cxn modelId="{639CE276-6DDD-4F0C-87DA-506D705B8131}" type="presOf" srcId="{8ED05EA5-1802-4D08-8D2D-68DB4917EB9A}" destId="{BD1785CA-C314-43BE-AB60-36B3465145AE}" srcOrd="1" destOrd="0" presId="urn:microsoft.com/office/officeart/2005/8/layout/orgChart1"/>
    <dgm:cxn modelId="{76A14677-557C-471C-9E1E-4447F8E21B17}" type="presOf" srcId="{5F87BB46-B669-4073-B6D6-43092E00C1BB}" destId="{D299FD8C-C07C-4C56-BAC4-D52219E9780A}" srcOrd="0" destOrd="0" presId="urn:microsoft.com/office/officeart/2005/8/layout/orgChart1"/>
    <dgm:cxn modelId="{FA0EE559-FA99-417D-9A00-31E2B272998E}" type="presOf" srcId="{3C5EAF21-BB9D-49A4-B62D-506D42FEA311}" destId="{BA7484A1-4D19-4A75-889E-116EE957176C}" srcOrd="0" destOrd="0" presId="urn:microsoft.com/office/officeart/2005/8/layout/orgChart1"/>
    <dgm:cxn modelId="{CF0DFE79-E456-4DB9-B891-D27CBBD7A7EE}" type="presOf" srcId="{7AA497E0-BBB5-44B4-8B82-7E0443C72BDC}" destId="{BBD82008-63F2-4FF5-B314-3F4AC0AB5274}" srcOrd="0" destOrd="0" presId="urn:microsoft.com/office/officeart/2005/8/layout/orgChart1"/>
    <dgm:cxn modelId="{F45FEB7A-5F63-4FBA-BEAB-EB23D3DB251C}" srcId="{98EABC80-5C95-4747-9A5C-0B7CFCF9133A}" destId="{5F87BB46-B669-4073-B6D6-43092E00C1BB}" srcOrd="0" destOrd="0" parTransId="{7AA497E0-BBB5-44B4-8B82-7E0443C72BDC}" sibTransId="{5E5D037D-39BC-4DD9-89DA-B8ECB7F6191B}"/>
    <dgm:cxn modelId="{F2DFD382-9A36-4833-89C3-83388B5C0F35}" type="presOf" srcId="{ECD48321-3459-4B42-AF1E-3A3CEDEC9059}" destId="{897B6C4E-2326-49AF-968B-26A26C2EB5FA}" srcOrd="1" destOrd="0" presId="urn:microsoft.com/office/officeart/2005/8/layout/orgChart1"/>
    <dgm:cxn modelId="{3F94E487-1C3E-4AA6-AE47-A6123BC1AE7F}" type="presOf" srcId="{1A00CB6A-A4D7-4880-9990-C0F2D031ADF1}" destId="{5A9342FA-951B-469A-9DB0-9BB480CF3E36}" srcOrd="1" destOrd="0" presId="urn:microsoft.com/office/officeart/2005/8/layout/orgChart1"/>
    <dgm:cxn modelId="{1551BC88-925C-40FD-A2A9-859F2CAD8D53}" srcId="{A0C903A3-68FC-4CAD-881D-72B95B7BB681}" destId="{1A00CB6A-A4D7-4880-9990-C0F2D031ADF1}" srcOrd="2" destOrd="0" parTransId="{448BAACA-9A9F-4580-BE04-54841402585A}" sibTransId="{567DA278-4F02-4089-99FD-CB5DCD7985DA}"/>
    <dgm:cxn modelId="{08FEC99B-660B-489F-9225-9C5669BC2083}" type="presOf" srcId="{3964A2F6-10A6-4C12-B4EE-452F8F25C854}" destId="{8F299E59-9E80-4F99-B199-080AF34DB635}" srcOrd="1" destOrd="0" presId="urn:microsoft.com/office/officeart/2005/8/layout/orgChart1"/>
    <dgm:cxn modelId="{0952589D-F0B3-4023-BBF8-657DBABFC93F}" type="presOf" srcId="{9EB30D04-448D-4EB5-A6D9-BF026B94C836}" destId="{0DB4E953-91AA-435D-A6F4-119392436C29}" srcOrd="0" destOrd="0" presId="urn:microsoft.com/office/officeart/2005/8/layout/orgChart1"/>
    <dgm:cxn modelId="{286C69A4-DE68-497B-AB0F-D7A7265C0C37}" type="presOf" srcId="{992CCC77-9B84-4C87-921F-C9634741BB60}" destId="{5768DB90-6232-43C7-B5CE-5BE3E7DCDF67}" srcOrd="1" destOrd="0" presId="urn:microsoft.com/office/officeart/2005/8/layout/orgChart1"/>
    <dgm:cxn modelId="{F251AAAB-893C-4B44-9A28-4F35C483279A}" type="presOf" srcId="{ECD48321-3459-4B42-AF1E-3A3CEDEC9059}" destId="{E8987F3B-DE01-44A9-B89E-F6287EEBEA63}" srcOrd="0" destOrd="0" presId="urn:microsoft.com/office/officeart/2005/8/layout/orgChart1"/>
    <dgm:cxn modelId="{523E87B9-4FB3-42FA-B5E9-72C7AB1A7C87}" srcId="{3171B6ED-7D96-4CDE-9323-6D0A8499D5C6}" destId="{3C5EAF21-BB9D-49A4-B62D-506D42FEA311}" srcOrd="0" destOrd="0" parTransId="{9EB30D04-448D-4EB5-A6D9-BF026B94C836}" sibTransId="{D7E1ABE4-7E2F-4648-826F-550C56DD386C}"/>
    <dgm:cxn modelId="{AE76C1C0-D4E4-47AF-B220-FA7904D7B359}" type="presOf" srcId="{2B55E545-4F52-4849-A93B-D6B8549240FB}" destId="{2F642370-68D2-4090-8D80-DF19292AD75F}" srcOrd="0" destOrd="0" presId="urn:microsoft.com/office/officeart/2005/8/layout/orgChart1"/>
    <dgm:cxn modelId="{35D474D1-7518-4294-BBFF-5C828992A7F0}" type="presOf" srcId="{98EABC80-5C95-4747-9A5C-0B7CFCF9133A}" destId="{B179F34C-D00C-47C5-8D64-0211AB3C16DC}" srcOrd="0" destOrd="0" presId="urn:microsoft.com/office/officeart/2005/8/layout/orgChart1"/>
    <dgm:cxn modelId="{1A7960D2-93CA-4834-AA2F-A79E0D00A641}" type="presOf" srcId="{6DCAFC26-41F7-4643-9DBF-4FB18C6D71CD}" destId="{470296A1-0C54-47C1-9B45-ADE151E1F190}" srcOrd="0" destOrd="0" presId="urn:microsoft.com/office/officeart/2005/8/layout/orgChart1"/>
    <dgm:cxn modelId="{30AA28D4-ADC2-4F1E-B15B-D2E5BFC436B1}" srcId="{A0C903A3-68FC-4CAD-881D-72B95B7BB681}" destId="{5854A848-D6C4-4913-8839-223F8E0E8D9B}" srcOrd="5" destOrd="0" parTransId="{B3E4025D-AE6B-41A3-BE01-4984838BFA77}" sibTransId="{B2707D5A-030E-4E16-9248-0397240541E3}"/>
    <dgm:cxn modelId="{87EBEFD5-715F-4582-BB29-160A129474A1}" type="presOf" srcId="{B3E4025D-AE6B-41A3-BE01-4984838BFA77}" destId="{48A1BDF2-405A-43D8-A7FF-F633B2D63363}" srcOrd="0" destOrd="0" presId="urn:microsoft.com/office/officeart/2005/8/layout/orgChart1"/>
    <dgm:cxn modelId="{265B5EDA-D3AA-4D39-B96B-8326B49371C8}" type="presOf" srcId="{7B597292-45F4-4E9E-9D72-DD616B699C2E}" destId="{0B502FC8-D765-4117-8A10-4FD7761FF687}" srcOrd="0" destOrd="0" presId="urn:microsoft.com/office/officeart/2005/8/layout/orgChart1"/>
    <dgm:cxn modelId="{698C37DF-FFE4-4987-A18A-D370CCAA5629}" type="presOf" srcId="{535FFF22-91A6-483F-9667-9B15C5F82E52}" destId="{7DC4ACBE-5B63-4BF8-BBFF-535F081D785F}" srcOrd="0" destOrd="0" presId="urn:microsoft.com/office/officeart/2005/8/layout/orgChart1"/>
    <dgm:cxn modelId="{E3D50EE0-BCE5-4C24-8197-86AC817CD587}" type="presOf" srcId="{992CCC77-9B84-4C87-921F-C9634741BB60}" destId="{2F824022-41E5-4957-AF62-D561029F24D4}" srcOrd="0" destOrd="0" presId="urn:microsoft.com/office/officeart/2005/8/layout/orgChart1"/>
    <dgm:cxn modelId="{193EBDE4-1CE3-4621-B47D-BE96A706B76E}" type="presOf" srcId="{A0C903A3-68FC-4CAD-881D-72B95B7BB681}" destId="{D6A04947-8F9D-4DAE-90C5-27433B7577E9}" srcOrd="1" destOrd="0" presId="urn:microsoft.com/office/officeart/2005/8/layout/orgChart1"/>
    <dgm:cxn modelId="{440094E7-D7B3-4232-8AAE-CCC10DE0D08E}" type="presOf" srcId="{3AC3BB5A-E5D4-4582-B6DD-A252239ABE97}" destId="{99C5478C-7159-43D2-9525-84D3DEC14233}" srcOrd="0" destOrd="0" presId="urn:microsoft.com/office/officeart/2005/8/layout/orgChart1"/>
    <dgm:cxn modelId="{B983E9E7-84E3-444F-9A93-8228E9C70E75}" type="presOf" srcId="{BB3D495A-A4C8-45B5-8699-ADD9DF8C3AC2}" destId="{72207AD4-6E44-47F1-B32F-8A6794E71DD0}" srcOrd="0" destOrd="0" presId="urn:microsoft.com/office/officeart/2005/8/layout/orgChart1"/>
    <dgm:cxn modelId="{686EA3EA-6674-41DF-9224-1E190B03CBAE}" type="presOf" srcId="{5F87BB46-B669-4073-B6D6-43092E00C1BB}" destId="{B854EFC8-FF69-486E-96C3-82304AB23451}" srcOrd="1" destOrd="0" presId="urn:microsoft.com/office/officeart/2005/8/layout/orgChart1"/>
    <dgm:cxn modelId="{6B3BB3EE-490F-4736-9B65-84D99E39D855}" type="presOf" srcId="{98EABC80-5C95-4747-9A5C-0B7CFCF9133A}" destId="{DBE04BAB-F7A2-43BE-80F9-DB3DE4CA012C}" srcOrd="1" destOrd="0" presId="urn:microsoft.com/office/officeart/2005/8/layout/orgChart1"/>
    <dgm:cxn modelId="{DC5FF3F2-7A05-4773-BBDF-BF4F730C01BE}" type="presOf" srcId="{A0C903A3-68FC-4CAD-881D-72B95B7BB681}" destId="{574FC2C9-4473-4FB7-B274-A48E9F96F7D2}" srcOrd="0" destOrd="0" presId="urn:microsoft.com/office/officeart/2005/8/layout/orgChart1"/>
    <dgm:cxn modelId="{01E3E6FA-6ECD-4525-AF64-7BAE4EA1D346}" type="presOf" srcId="{3C5EAF21-BB9D-49A4-B62D-506D42FEA311}" destId="{1B220739-9A56-4F0A-88B1-C1E669B79D1D}" srcOrd="1" destOrd="0" presId="urn:microsoft.com/office/officeart/2005/8/layout/orgChart1"/>
    <dgm:cxn modelId="{A32B13BE-9D48-4EF2-8F53-6F4F3AD2A101}" type="presParOf" srcId="{3F1BE8AD-7154-4AAD-AE58-1B86561BBEC6}" destId="{CE74B517-FB81-4629-B367-A2598EB8BFA7}" srcOrd="0" destOrd="0" presId="urn:microsoft.com/office/officeart/2005/8/layout/orgChart1"/>
    <dgm:cxn modelId="{B8BA5721-8622-4C9D-95B5-A48F72C0E71F}" type="presParOf" srcId="{CE74B517-FB81-4629-B367-A2598EB8BFA7}" destId="{59D24A8A-14F9-4020-B998-9BC9CAC453CD}" srcOrd="0" destOrd="0" presId="urn:microsoft.com/office/officeart/2005/8/layout/orgChart1"/>
    <dgm:cxn modelId="{68BA47EC-2502-4C04-AC7C-A0C61A242C3A}" type="presParOf" srcId="{59D24A8A-14F9-4020-B998-9BC9CAC453CD}" destId="{574FC2C9-4473-4FB7-B274-A48E9F96F7D2}" srcOrd="0" destOrd="0" presId="urn:microsoft.com/office/officeart/2005/8/layout/orgChart1"/>
    <dgm:cxn modelId="{68BC41AF-92A5-4F7D-80ED-7D239DF42219}" type="presParOf" srcId="{59D24A8A-14F9-4020-B998-9BC9CAC453CD}" destId="{D6A04947-8F9D-4DAE-90C5-27433B7577E9}" srcOrd="1" destOrd="0" presId="urn:microsoft.com/office/officeart/2005/8/layout/orgChart1"/>
    <dgm:cxn modelId="{41BC4714-F504-4DCC-A13F-49718A15B7FD}" type="presParOf" srcId="{CE74B517-FB81-4629-B367-A2598EB8BFA7}" destId="{51D5C5BF-05B9-4745-A33B-9B55BBEDAA84}" srcOrd="1" destOrd="0" presId="urn:microsoft.com/office/officeart/2005/8/layout/orgChart1"/>
    <dgm:cxn modelId="{94AB014D-623F-43D9-AF23-C933CA373017}" type="presParOf" srcId="{51D5C5BF-05B9-4745-A33B-9B55BBEDAA84}" destId="{470296A1-0C54-47C1-9B45-ADE151E1F190}" srcOrd="0" destOrd="0" presId="urn:microsoft.com/office/officeart/2005/8/layout/orgChart1"/>
    <dgm:cxn modelId="{9CE82EA0-686A-4703-9007-D2930BCC0F39}" type="presParOf" srcId="{51D5C5BF-05B9-4745-A33B-9B55BBEDAA84}" destId="{2E43F6EA-D95C-4134-ABF6-7AC609E8D5DA}" srcOrd="1" destOrd="0" presId="urn:microsoft.com/office/officeart/2005/8/layout/orgChart1"/>
    <dgm:cxn modelId="{AFC8E31E-F397-4878-8CF6-4ECF3DF311C5}" type="presParOf" srcId="{2E43F6EA-D95C-4134-ABF6-7AC609E8D5DA}" destId="{4C26968A-C906-43E2-BC5D-091ACCF82918}" srcOrd="0" destOrd="0" presId="urn:microsoft.com/office/officeart/2005/8/layout/orgChart1"/>
    <dgm:cxn modelId="{C58B1984-E6EC-400C-9A53-4DAAB1FBA751}" type="presParOf" srcId="{4C26968A-C906-43E2-BC5D-091ACCF82918}" destId="{B179F34C-D00C-47C5-8D64-0211AB3C16DC}" srcOrd="0" destOrd="0" presId="urn:microsoft.com/office/officeart/2005/8/layout/orgChart1"/>
    <dgm:cxn modelId="{B0C76D42-C845-43CB-A7E0-EFBFF86B9BC3}" type="presParOf" srcId="{4C26968A-C906-43E2-BC5D-091ACCF82918}" destId="{DBE04BAB-F7A2-43BE-80F9-DB3DE4CA012C}" srcOrd="1" destOrd="0" presId="urn:microsoft.com/office/officeart/2005/8/layout/orgChart1"/>
    <dgm:cxn modelId="{92C6D36F-1260-4624-B763-D13C1044EC1F}" type="presParOf" srcId="{2E43F6EA-D95C-4134-ABF6-7AC609E8D5DA}" destId="{68AD93ED-9C45-437E-BD07-8DA32C498DEE}" srcOrd="1" destOrd="0" presId="urn:microsoft.com/office/officeart/2005/8/layout/orgChart1"/>
    <dgm:cxn modelId="{8C924921-1BF0-446B-BE02-5ECD4885513A}" type="presParOf" srcId="{68AD93ED-9C45-437E-BD07-8DA32C498DEE}" destId="{BBD82008-63F2-4FF5-B314-3F4AC0AB5274}" srcOrd="0" destOrd="0" presId="urn:microsoft.com/office/officeart/2005/8/layout/orgChart1"/>
    <dgm:cxn modelId="{2A6557C0-BA32-440A-B4B3-C12317988724}" type="presParOf" srcId="{68AD93ED-9C45-437E-BD07-8DA32C498DEE}" destId="{63EA66CA-267F-4C57-876D-BC3948392812}" srcOrd="1" destOrd="0" presId="urn:microsoft.com/office/officeart/2005/8/layout/orgChart1"/>
    <dgm:cxn modelId="{7996E26E-37C1-4E1D-B741-570F18075DAC}" type="presParOf" srcId="{63EA66CA-267F-4C57-876D-BC3948392812}" destId="{1B6F9F0A-35D8-459F-9494-E6FE1E67986A}" srcOrd="0" destOrd="0" presId="urn:microsoft.com/office/officeart/2005/8/layout/orgChart1"/>
    <dgm:cxn modelId="{C53E8A9C-61A8-4356-AE8B-0C2CB10A6DEF}" type="presParOf" srcId="{1B6F9F0A-35D8-459F-9494-E6FE1E67986A}" destId="{D299FD8C-C07C-4C56-BAC4-D52219E9780A}" srcOrd="0" destOrd="0" presId="urn:microsoft.com/office/officeart/2005/8/layout/orgChart1"/>
    <dgm:cxn modelId="{1DCE2554-7997-4E44-8FEA-8052937C3B81}" type="presParOf" srcId="{1B6F9F0A-35D8-459F-9494-E6FE1E67986A}" destId="{B854EFC8-FF69-486E-96C3-82304AB23451}" srcOrd="1" destOrd="0" presId="urn:microsoft.com/office/officeart/2005/8/layout/orgChart1"/>
    <dgm:cxn modelId="{4ABE8FC0-7418-4B17-92E3-03341D55E3CF}" type="presParOf" srcId="{63EA66CA-267F-4C57-876D-BC3948392812}" destId="{491D3E7B-74C3-477B-965D-BE1A5B14AADB}" srcOrd="1" destOrd="0" presId="urn:microsoft.com/office/officeart/2005/8/layout/orgChart1"/>
    <dgm:cxn modelId="{571F5E13-B9E2-4FEC-ACCF-69728B7007BF}" type="presParOf" srcId="{63EA66CA-267F-4C57-876D-BC3948392812}" destId="{680353D5-1CE7-4E9E-A3FA-EBF4DB77FFAD}" srcOrd="2" destOrd="0" presId="urn:microsoft.com/office/officeart/2005/8/layout/orgChart1"/>
    <dgm:cxn modelId="{D9486DE3-B3C2-4ACA-8E7C-CFD6B3CA3512}" type="presParOf" srcId="{2E43F6EA-D95C-4134-ABF6-7AC609E8D5DA}" destId="{6A80659F-9436-470F-84E9-B15E1E9E7D7B}" srcOrd="2" destOrd="0" presId="urn:microsoft.com/office/officeart/2005/8/layout/orgChart1"/>
    <dgm:cxn modelId="{F8DC3FC0-F709-4C7C-A131-66B601BC463F}" type="presParOf" srcId="{51D5C5BF-05B9-4745-A33B-9B55BBEDAA84}" destId="{7DC4ACBE-5B63-4BF8-BBFF-535F081D785F}" srcOrd="2" destOrd="0" presId="urn:microsoft.com/office/officeart/2005/8/layout/orgChart1"/>
    <dgm:cxn modelId="{1010DC8D-9F19-4613-B020-1A61B414A8CF}" type="presParOf" srcId="{51D5C5BF-05B9-4745-A33B-9B55BBEDAA84}" destId="{2315C089-672A-4308-9189-2D693061F714}" srcOrd="3" destOrd="0" presId="urn:microsoft.com/office/officeart/2005/8/layout/orgChart1"/>
    <dgm:cxn modelId="{60FD0C5B-A327-41EC-9795-F0D49CD73D4C}" type="presParOf" srcId="{2315C089-672A-4308-9189-2D693061F714}" destId="{58909A43-09E7-4A5C-92E8-311B610D830A}" srcOrd="0" destOrd="0" presId="urn:microsoft.com/office/officeart/2005/8/layout/orgChart1"/>
    <dgm:cxn modelId="{89C761D7-EA2B-4EAB-BA3F-21D7BB6BBE7B}" type="presParOf" srcId="{58909A43-09E7-4A5C-92E8-311B610D830A}" destId="{E8987F3B-DE01-44A9-B89E-F6287EEBEA63}" srcOrd="0" destOrd="0" presId="urn:microsoft.com/office/officeart/2005/8/layout/orgChart1"/>
    <dgm:cxn modelId="{A040EA06-266D-4B21-99AB-4D70937EA4EC}" type="presParOf" srcId="{58909A43-09E7-4A5C-92E8-311B610D830A}" destId="{897B6C4E-2326-49AF-968B-26A26C2EB5FA}" srcOrd="1" destOrd="0" presId="urn:microsoft.com/office/officeart/2005/8/layout/orgChart1"/>
    <dgm:cxn modelId="{3B5D6A56-C017-4214-8085-66C6DC7FC131}" type="presParOf" srcId="{2315C089-672A-4308-9189-2D693061F714}" destId="{D1CCEE4F-3762-4C66-956F-CCF7B7D52395}" srcOrd="1" destOrd="0" presId="urn:microsoft.com/office/officeart/2005/8/layout/orgChart1"/>
    <dgm:cxn modelId="{7D8E7E31-281D-40E3-BD94-32F3B9DF0BFE}" type="presParOf" srcId="{D1CCEE4F-3762-4C66-956F-CCF7B7D52395}" destId="{1BBD9B6F-7050-41B9-92CD-E4467F20960E}" srcOrd="0" destOrd="0" presId="urn:microsoft.com/office/officeart/2005/8/layout/orgChart1"/>
    <dgm:cxn modelId="{FAA66052-9B60-4A74-9B71-A9A7BF314CAD}" type="presParOf" srcId="{D1CCEE4F-3762-4C66-956F-CCF7B7D52395}" destId="{1821CC7A-39BF-4B8E-97AA-2AA60EA65B51}" srcOrd="1" destOrd="0" presId="urn:microsoft.com/office/officeart/2005/8/layout/orgChart1"/>
    <dgm:cxn modelId="{54463125-5021-4A99-8ADB-067366797309}" type="presParOf" srcId="{1821CC7A-39BF-4B8E-97AA-2AA60EA65B51}" destId="{C62248B2-08D2-4679-91EF-60C4A404161D}" srcOrd="0" destOrd="0" presId="urn:microsoft.com/office/officeart/2005/8/layout/orgChart1"/>
    <dgm:cxn modelId="{D085B1F6-330F-493A-9E3C-C20F37A13715}" type="presParOf" srcId="{C62248B2-08D2-4679-91EF-60C4A404161D}" destId="{D2E3C4EA-44C8-4273-884A-7623CA47C459}" srcOrd="0" destOrd="0" presId="urn:microsoft.com/office/officeart/2005/8/layout/orgChart1"/>
    <dgm:cxn modelId="{57DE6ECC-C3B8-440D-8BF6-306A2BDFCB11}" type="presParOf" srcId="{C62248B2-08D2-4679-91EF-60C4A404161D}" destId="{8F299E59-9E80-4F99-B199-080AF34DB635}" srcOrd="1" destOrd="0" presId="urn:microsoft.com/office/officeart/2005/8/layout/orgChart1"/>
    <dgm:cxn modelId="{BC8E4D41-B49F-47EE-8324-DF0AE2307661}" type="presParOf" srcId="{1821CC7A-39BF-4B8E-97AA-2AA60EA65B51}" destId="{F28EBCF4-60B0-4EFA-A6DD-EA6E81EEE1B6}" srcOrd="1" destOrd="0" presId="urn:microsoft.com/office/officeart/2005/8/layout/orgChart1"/>
    <dgm:cxn modelId="{7E008CD4-0D70-4F51-98DF-35AE56AA487F}" type="presParOf" srcId="{1821CC7A-39BF-4B8E-97AA-2AA60EA65B51}" destId="{127D434C-E5CC-4217-B345-E6F601A069CA}" srcOrd="2" destOrd="0" presId="urn:microsoft.com/office/officeart/2005/8/layout/orgChart1"/>
    <dgm:cxn modelId="{4740FC3B-5958-4DCE-BB7D-AECA1356F5D1}" type="presParOf" srcId="{2315C089-672A-4308-9189-2D693061F714}" destId="{833D9626-A0AC-4A5F-B698-56B48CC78586}" srcOrd="2" destOrd="0" presId="urn:microsoft.com/office/officeart/2005/8/layout/orgChart1"/>
    <dgm:cxn modelId="{1477123A-BDE6-47E3-BB0F-7308A484A654}" type="presParOf" srcId="{51D5C5BF-05B9-4745-A33B-9B55BBEDAA84}" destId="{6E7F696D-1C8E-4791-9378-89FB6CA4ABB6}" srcOrd="4" destOrd="0" presId="urn:microsoft.com/office/officeart/2005/8/layout/orgChart1"/>
    <dgm:cxn modelId="{6FEEB326-A189-457E-A7D2-53D0BB2984C5}" type="presParOf" srcId="{51D5C5BF-05B9-4745-A33B-9B55BBEDAA84}" destId="{94E81955-C71D-4D14-B61A-0265220F5ED7}" srcOrd="5" destOrd="0" presId="urn:microsoft.com/office/officeart/2005/8/layout/orgChart1"/>
    <dgm:cxn modelId="{E28481CE-26F3-4687-AE80-23B1EA43B3A9}" type="presParOf" srcId="{94E81955-C71D-4D14-B61A-0265220F5ED7}" destId="{A2775FF0-6B0B-4284-A1FC-8E70E322316C}" srcOrd="0" destOrd="0" presId="urn:microsoft.com/office/officeart/2005/8/layout/orgChart1"/>
    <dgm:cxn modelId="{C2E0BB3B-51C0-483B-ABDB-C3081E853BE5}" type="presParOf" srcId="{A2775FF0-6B0B-4284-A1FC-8E70E322316C}" destId="{21C21377-8AE8-4203-ADF4-5313C14B0D22}" srcOrd="0" destOrd="0" presId="urn:microsoft.com/office/officeart/2005/8/layout/orgChart1"/>
    <dgm:cxn modelId="{564ADAD7-F783-453E-A072-315694ABC9B3}" type="presParOf" srcId="{A2775FF0-6B0B-4284-A1FC-8E70E322316C}" destId="{5A9342FA-951B-469A-9DB0-9BB480CF3E36}" srcOrd="1" destOrd="0" presId="urn:microsoft.com/office/officeart/2005/8/layout/orgChart1"/>
    <dgm:cxn modelId="{EDAC3487-CAAF-4A53-9AD6-53B8E6305ABD}" type="presParOf" srcId="{94E81955-C71D-4D14-B61A-0265220F5ED7}" destId="{006F22EA-6493-4CF8-A0BD-75538C6A190D}" srcOrd="1" destOrd="0" presId="urn:microsoft.com/office/officeart/2005/8/layout/orgChart1"/>
    <dgm:cxn modelId="{7D2E7E57-49A0-4374-AFEF-875EF5B0B6D4}" type="presParOf" srcId="{006F22EA-6493-4CF8-A0BD-75538C6A190D}" destId="{D1ABE2EA-1082-45FA-9070-530306814C39}" srcOrd="0" destOrd="0" presId="urn:microsoft.com/office/officeart/2005/8/layout/orgChart1"/>
    <dgm:cxn modelId="{D18D6B67-CE43-4AEC-A74C-1ADD5AED6D50}" type="presParOf" srcId="{006F22EA-6493-4CF8-A0BD-75538C6A190D}" destId="{B8AA6C78-62C9-41D5-A274-FD3802A74389}" srcOrd="1" destOrd="0" presId="urn:microsoft.com/office/officeart/2005/8/layout/orgChart1"/>
    <dgm:cxn modelId="{ADB37575-A052-410A-AB70-70551BB8304C}" type="presParOf" srcId="{B8AA6C78-62C9-41D5-A274-FD3802A74389}" destId="{982C5376-24C7-4D14-8112-177621D468C7}" srcOrd="0" destOrd="0" presId="urn:microsoft.com/office/officeart/2005/8/layout/orgChart1"/>
    <dgm:cxn modelId="{D6B7D76D-6418-467C-BD90-D940D5432CE8}" type="presParOf" srcId="{982C5376-24C7-4D14-8112-177621D468C7}" destId="{2F642370-68D2-4090-8D80-DF19292AD75F}" srcOrd="0" destOrd="0" presId="urn:microsoft.com/office/officeart/2005/8/layout/orgChart1"/>
    <dgm:cxn modelId="{C95E22BE-789A-449F-929A-F9729A308505}" type="presParOf" srcId="{982C5376-24C7-4D14-8112-177621D468C7}" destId="{16C5A094-2B9A-4A30-B9B5-35DB0EA24A0C}" srcOrd="1" destOrd="0" presId="urn:microsoft.com/office/officeart/2005/8/layout/orgChart1"/>
    <dgm:cxn modelId="{BAF925EC-D69F-4E69-A826-28396AE0BEEC}" type="presParOf" srcId="{B8AA6C78-62C9-41D5-A274-FD3802A74389}" destId="{787FA475-84A0-4076-BEC7-0000EA5390A7}" srcOrd="1" destOrd="0" presId="urn:microsoft.com/office/officeart/2005/8/layout/orgChart1"/>
    <dgm:cxn modelId="{56BAEA19-D6FB-47CB-B1F0-73BD76C3C50A}" type="presParOf" srcId="{B8AA6C78-62C9-41D5-A274-FD3802A74389}" destId="{67B1EBA8-16C7-466F-8323-D392FEE85276}" srcOrd="2" destOrd="0" presId="urn:microsoft.com/office/officeart/2005/8/layout/orgChart1"/>
    <dgm:cxn modelId="{748EE31D-52DD-46FD-8A7D-C6F62A71A974}" type="presParOf" srcId="{94E81955-C71D-4D14-B61A-0265220F5ED7}" destId="{782037FB-5086-4A87-8E20-268B7BB72CFD}" srcOrd="2" destOrd="0" presId="urn:microsoft.com/office/officeart/2005/8/layout/orgChart1"/>
    <dgm:cxn modelId="{89CE2335-8D70-4A0C-A82C-47B88097DD49}" type="presParOf" srcId="{51D5C5BF-05B9-4745-A33B-9B55BBEDAA84}" destId="{99C5478C-7159-43D2-9525-84D3DEC14233}" srcOrd="6" destOrd="0" presId="urn:microsoft.com/office/officeart/2005/8/layout/orgChart1"/>
    <dgm:cxn modelId="{E3E5E768-353D-413C-9F99-409C9E4BDBC4}" type="presParOf" srcId="{51D5C5BF-05B9-4745-A33B-9B55BBEDAA84}" destId="{209511DD-C5F1-4B5E-8FD5-35CC2DC39602}" srcOrd="7" destOrd="0" presId="urn:microsoft.com/office/officeart/2005/8/layout/orgChart1"/>
    <dgm:cxn modelId="{CE52A75F-51F5-4044-8318-15C221E6CAA8}" type="presParOf" srcId="{209511DD-C5F1-4B5E-8FD5-35CC2DC39602}" destId="{6067A110-7D8D-42EF-9815-7E17DC401371}" srcOrd="0" destOrd="0" presId="urn:microsoft.com/office/officeart/2005/8/layout/orgChart1"/>
    <dgm:cxn modelId="{CDCE595B-3775-4913-A8B2-EBCFCCB51C5C}" type="presParOf" srcId="{6067A110-7D8D-42EF-9815-7E17DC401371}" destId="{2EC3A8E5-AC4B-42F0-993E-6437D8CA0AAC}" srcOrd="0" destOrd="0" presId="urn:microsoft.com/office/officeart/2005/8/layout/orgChart1"/>
    <dgm:cxn modelId="{02EFF119-FDF0-490E-992C-5CEFA38A5899}" type="presParOf" srcId="{6067A110-7D8D-42EF-9815-7E17DC401371}" destId="{BD1785CA-C314-43BE-AB60-36B3465145AE}" srcOrd="1" destOrd="0" presId="urn:microsoft.com/office/officeart/2005/8/layout/orgChart1"/>
    <dgm:cxn modelId="{9E7F48EE-231B-4967-9EF3-B1CE2D54C7A7}" type="presParOf" srcId="{209511DD-C5F1-4B5E-8FD5-35CC2DC39602}" destId="{BB35EAE0-888A-4ABD-B053-EED852415526}" srcOrd="1" destOrd="0" presId="urn:microsoft.com/office/officeart/2005/8/layout/orgChart1"/>
    <dgm:cxn modelId="{BC83C9D6-6314-43A9-8B83-9964A26DAE15}" type="presParOf" srcId="{BB35EAE0-888A-4ABD-B053-EED852415526}" destId="{0B502FC8-D765-4117-8A10-4FD7761FF687}" srcOrd="0" destOrd="0" presId="urn:microsoft.com/office/officeart/2005/8/layout/orgChart1"/>
    <dgm:cxn modelId="{3E89F327-D92C-449D-B507-F4D3890C95A8}" type="presParOf" srcId="{BB35EAE0-888A-4ABD-B053-EED852415526}" destId="{6FB866EC-E36A-4713-AA26-8029606678CD}" srcOrd="1" destOrd="0" presId="urn:microsoft.com/office/officeart/2005/8/layout/orgChart1"/>
    <dgm:cxn modelId="{6B9F3573-8541-4E83-8FA2-8E17934BF4D4}" type="presParOf" srcId="{6FB866EC-E36A-4713-AA26-8029606678CD}" destId="{6E8BFBA8-8BF5-4DD3-840E-E7FD4829DB5D}" srcOrd="0" destOrd="0" presId="urn:microsoft.com/office/officeart/2005/8/layout/orgChart1"/>
    <dgm:cxn modelId="{7D3D97D6-BC98-4A8F-9976-1DEB9777DDAF}" type="presParOf" srcId="{6E8BFBA8-8BF5-4DD3-840E-E7FD4829DB5D}" destId="{72207AD4-6E44-47F1-B32F-8A6794E71DD0}" srcOrd="0" destOrd="0" presId="urn:microsoft.com/office/officeart/2005/8/layout/orgChart1"/>
    <dgm:cxn modelId="{3C9DF0F9-BB51-4445-9435-14285F7D2A2C}" type="presParOf" srcId="{6E8BFBA8-8BF5-4DD3-840E-E7FD4829DB5D}" destId="{BC209424-A42E-431F-8FA7-6B0B639D0C35}" srcOrd="1" destOrd="0" presId="urn:microsoft.com/office/officeart/2005/8/layout/orgChart1"/>
    <dgm:cxn modelId="{E70F1238-20A9-4A86-981C-B2E6729E4E07}" type="presParOf" srcId="{6FB866EC-E36A-4713-AA26-8029606678CD}" destId="{45501C3A-6AD0-4112-9012-D3CD03A78855}" srcOrd="1" destOrd="0" presId="urn:microsoft.com/office/officeart/2005/8/layout/orgChart1"/>
    <dgm:cxn modelId="{70658FDE-A4D0-40BF-835B-A3ECC2317723}" type="presParOf" srcId="{6FB866EC-E36A-4713-AA26-8029606678CD}" destId="{09A87CC8-D838-4340-9D31-BCB9CBD0923A}" srcOrd="2" destOrd="0" presId="urn:microsoft.com/office/officeart/2005/8/layout/orgChart1"/>
    <dgm:cxn modelId="{826FFAAF-29ED-48E4-ACED-291188850952}" type="presParOf" srcId="{209511DD-C5F1-4B5E-8FD5-35CC2DC39602}" destId="{872FB221-93A8-4062-BA74-8CCC9DD8D1A9}" srcOrd="2" destOrd="0" presId="urn:microsoft.com/office/officeart/2005/8/layout/orgChart1"/>
    <dgm:cxn modelId="{83C57CBF-0834-4EFF-BE85-3DE6C2B8CD8C}" type="presParOf" srcId="{51D5C5BF-05B9-4745-A33B-9B55BBEDAA84}" destId="{DD6022D0-7298-418F-BE42-E9B3094BEA73}" srcOrd="8" destOrd="0" presId="urn:microsoft.com/office/officeart/2005/8/layout/orgChart1"/>
    <dgm:cxn modelId="{604BBCAB-B14A-4626-9BE6-A85D32FE332B}" type="presParOf" srcId="{51D5C5BF-05B9-4745-A33B-9B55BBEDAA84}" destId="{07D54B73-6CD5-474E-9F43-100DF1C711E2}" srcOrd="9" destOrd="0" presId="urn:microsoft.com/office/officeart/2005/8/layout/orgChart1"/>
    <dgm:cxn modelId="{1230EE7B-106C-44C9-B5A6-9E1BDE725D69}" type="presParOf" srcId="{07D54B73-6CD5-474E-9F43-100DF1C711E2}" destId="{03941292-0F62-4B79-8742-4F70616611E4}" srcOrd="0" destOrd="0" presId="urn:microsoft.com/office/officeart/2005/8/layout/orgChart1"/>
    <dgm:cxn modelId="{9F6F318E-B6CF-4F1A-A667-0972C68F7ABE}" type="presParOf" srcId="{03941292-0F62-4B79-8742-4F70616611E4}" destId="{0F635390-A02F-4861-B87D-392CE997EC4A}" srcOrd="0" destOrd="0" presId="urn:microsoft.com/office/officeart/2005/8/layout/orgChart1"/>
    <dgm:cxn modelId="{250D9723-D5B6-4253-9653-7649E6A9FFD5}" type="presParOf" srcId="{03941292-0F62-4B79-8742-4F70616611E4}" destId="{2696E4CD-2FBA-4C2C-B1EC-D82DA7A1BDC0}" srcOrd="1" destOrd="0" presId="urn:microsoft.com/office/officeart/2005/8/layout/orgChart1"/>
    <dgm:cxn modelId="{4A040134-5CB1-461D-A826-BC6CA59DCDD9}" type="presParOf" srcId="{07D54B73-6CD5-474E-9F43-100DF1C711E2}" destId="{23DB298B-9174-4B33-B27A-890744EEF8BF}" srcOrd="1" destOrd="0" presId="urn:microsoft.com/office/officeart/2005/8/layout/orgChart1"/>
    <dgm:cxn modelId="{6B527BD2-EA14-44D2-B3E3-BDBE02D4FF95}" type="presParOf" srcId="{23DB298B-9174-4B33-B27A-890744EEF8BF}" destId="{0DB4E953-91AA-435D-A6F4-119392436C29}" srcOrd="0" destOrd="0" presId="urn:microsoft.com/office/officeart/2005/8/layout/orgChart1"/>
    <dgm:cxn modelId="{A1E153F3-BB03-4B4C-A255-87A9EB7BAE25}" type="presParOf" srcId="{23DB298B-9174-4B33-B27A-890744EEF8BF}" destId="{1633C87F-2FC3-48EA-AAC5-58D12EDBFE9D}" srcOrd="1" destOrd="0" presId="urn:microsoft.com/office/officeart/2005/8/layout/orgChart1"/>
    <dgm:cxn modelId="{E6B5429E-1257-46C1-8B03-BD6F51AB6E38}" type="presParOf" srcId="{1633C87F-2FC3-48EA-AAC5-58D12EDBFE9D}" destId="{33BE32D1-8139-4446-BB51-E8629BB40B69}" srcOrd="0" destOrd="0" presId="urn:microsoft.com/office/officeart/2005/8/layout/orgChart1"/>
    <dgm:cxn modelId="{173F4F4C-9042-4132-BA70-2364374665B0}" type="presParOf" srcId="{33BE32D1-8139-4446-BB51-E8629BB40B69}" destId="{BA7484A1-4D19-4A75-889E-116EE957176C}" srcOrd="0" destOrd="0" presId="urn:microsoft.com/office/officeart/2005/8/layout/orgChart1"/>
    <dgm:cxn modelId="{6E444A17-9845-422E-A6F1-0D68B2D25B40}" type="presParOf" srcId="{33BE32D1-8139-4446-BB51-E8629BB40B69}" destId="{1B220739-9A56-4F0A-88B1-C1E669B79D1D}" srcOrd="1" destOrd="0" presId="urn:microsoft.com/office/officeart/2005/8/layout/orgChart1"/>
    <dgm:cxn modelId="{A5FD38AA-0854-4F0A-AE97-42E8554004E6}" type="presParOf" srcId="{1633C87F-2FC3-48EA-AAC5-58D12EDBFE9D}" destId="{5226B0FC-ECED-4EE3-9BC1-F28282F01A86}" srcOrd="1" destOrd="0" presId="urn:microsoft.com/office/officeart/2005/8/layout/orgChart1"/>
    <dgm:cxn modelId="{4BFDF5F4-3883-499E-BDBA-B486252915E5}" type="presParOf" srcId="{1633C87F-2FC3-48EA-AAC5-58D12EDBFE9D}" destId="{AC7AEBDF-2981-492F-A815-83CFA57B0EC3}" srcOrd="2" destOrd="0" presId="urn:microsoft.com/office/officeart/2005/8/layout/orgChart1"/>
    <dgm:cxn modelId="{E1793AEA-9428-4D88-A368-9A1F65630A19}" type="presParOf" srcId="{07D54B73-6CD5-474E-9F43-100DF1C711E2}" destId="{5BDB84FD-2792-4F39-819A-24C044AE33E0}" srcOrd="2" destOrd="0" presId="urn:microsoft.com/office/officeart/2005/8/layout/orgChart1"/>
    <dgm:cxn modelId="{3A123368-A780-4797-AC44-D58ACD0EC469}" type="presParOf" srcId="{51D5C5BF-05B9-4745-A33B-9B55BBEDAA84}" destId="{48A1BDF2-405A-43D8-A7FF-F633B2D63363}" srcOrd="10" destOrd="0" presId="urn:microsoft.com/office/officeart/2005/8/layout/orgChart1"/>
    <dgm:cxn modelId="{63A619A2-9160-4B29-B8B8-301F1478F7D2}" type="presParOf" srcId="{51D5C5BF-05B9-4745-A33B-9B55BBEDAA84}" destId="{81C7CD91-3CF2-45AF-88A2-C187A40ACF83}" srcOrd="11" destOrd="0" presId="urn:microsoft.com/office/officeart/2005/8/layout/orgChart1"/>
    <dgm:cxn modelId="{D32C6844-D346-40BE-A653-48E820A2CFC6}" type="presParOf" srcId="{81C7CD91-3CF2-45AF-88A2-C187A40ACF83}" destId="{B011AA2F-1EA7-48A7-AF07-D3D0CFB114B6}" srcOrd="0" destOrd="0" presId="urn:microsoft.com/office/officeart/2005/8/layout/orgChart1"/>
    <dgm:cxn modelId="{0B3D4E55-F344-4F14-9794-52ACDE7F9C1D}" type="presParOf" srcId="{B011AA2F-1EA7-48A7-AF07-D3D0CFB114B6}" destId="{78130A36-5C6B-4997-9125-4220986FA34E}" srcOrd="0" destOrd="0" presId="urn:microsoft.com/office/officeart/2005/8/layout/orgChart1"/>
    <dgm:cxn modelId="{3334B105-9718-4E54-8C8E-E2593ACB7341}" type="presParOf" srcId="{B011AA2F-1EA7-48A7-AF07-D3D0CFB114B6}" destId="{1E544BDA-EB40-43B6-81D7-933B5137A109}" srcOrd="1" destOrd="0" presId="urn:microsoft.com/office/officeart/2005/8/layout/orgChart1"/>
    <dgm:cxn modelId="{F17C6978-37C2-4EA3-B4E2-AC8FC9FC5C1F}" type="presParOf" srcId="{81C7CD91-3CF2-45AF-88A2-C187A40ACF83}" destId="{C8451516-024A-4971-819A-50F0C23562B6}" srcOrd="1" destOrd="0" presId="urn:microsoft.com/office/officeart/2005/8/layout/orgChart1"/>
    <dgm:cxn modelId="{7E824ED3-B796-4034-B7E5-9CC249D61C54}" type="presParOf" srcId="{C8451516-024A-4971-819A-50F0C23562B6}" destId="{ADAD79F9-DB57-4CA0-B0AD-720AB28D4D3A}" srcOrd="0" destOrd="0" presId="urn:microsoft.com/office/officeart/2005/8/layout/orgChart1"/>
    <dgm:cxn modelId="{3E9099C3-6A78-4B51-B3ED-183298F0D575}" type="presParOf" srcId="{C8451516-024A-4971-819A-50F0C23562B6}" destId="{FCEC26CD-147E-4D50-A173-8741395E548C}" srcOrd="1" destOrd="0" presId="urn:microsoft.com/office/officeart/2005/8/layout/orgChart1"/>
    <dgm:cxn modelId="{8B2EDD92-12EE-4BE8-B2F8-053B435001BF}" type="presParOf" srcId="{FCEC26CD-147E-4D50-A173-8741395E548C}" destId="{7CE7EB96-DEFA-4D52-B2EB-5E311FB14198}" srcOrd="0" destOrd="0" presId="urn:microsoft.com/office/officeart/2005/8/layout/orgChart1"/>
    <dgm:cxn modelId="{02AA7BA1-BA06-4729-90E4-5C7CCCFA8A39}" type="presParOf" srcId="{7CE7EB96-DEFA-4D52-B2EB-5E311FB14198}" destId="{2F824022-41E5-4957-AF62-D561029F24D4}" srcOrd="0" destOrd="0" presId="urn:microsoft.com/office/officeart/2005/8/layout/orgChart1"/>
    <dgm:cxn modelId="{47FF7CDB-E5F3-491D-BA10-3C85D9C000EC}" type="presParOf" srcId="{7CE7EB96-DEFA-4D52-B2EB-5E311FB14198}" destId="{5768DB90-6232-43C7-B5CE-5BE3E7DCDF67}" srcOrd="1" destOrd="0" presId="urn:microsoft.com/office/officeart/2005/8/layout/orgChart1"/>
    <dgm:cxn modelId="{41583CD2-1244-4789-B9BB-10BD37882888}" type="presParOf" srcId="{FCEC26CD-147E-4D50-A173-8741395E548C}" destId="{14F11B96-114B-4B20-A3DB-2E548DB2E323}" srcOrd="1" destOrd="0" presId="urn:microsoft.com/office/officeart/2005/8/layout/orgChart1"/>
    <dgm:cxn modelId="{C6013469-5F9E-428A-88B8-8A3C3705CD1C}" type="presParOf" srcId="{FCEC26CD-147E-4D50-A173-8741395E548C}" destId="{19D8D2A6-4693-4EE7-ABB1-DEAED6527DF4}" srcOrd="2" destOrd="0" presId="urn:microsoft.com/office/officeart/2005/8/layout/orgChart1"/>
    <dgm:cxn modelId="{3DFC2125-B8E1-4190-BB72-35105B09786F}" type="presParOf" srcId="{81C7CD91-3CF2-45AF-88A2-C187A40ACF83}" destId="{180ABE10-5F2C-4089-9613-F286399F3BC9}" srcOrd="2" destOrd="0" presId="urn:microsoft.com/office/officeart/2005/8/layout/orgChart1"/>
    <dgm:cxn modelId="{5DB07A04-0D81-4995-ADF7-5D85D3C9D258}" type="presParOf" srcId="{CE74B517-FB81-4629-B367-A2598EB8BFA7}" destId="{7DB9FC5A-CB3E-4A9D-909D-B9AC5478535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03884-AAC6-416C-9957-54966E5E6779}">
      <dsp:nvSpPr>
        <dsp:cNvPr id="0" name=""/>
        <dsp:cNvSpPr/>
      </dsp:nvSpPr>
      <dsp:spPr>
        <a:xfrm>
          <a:off x="1572675" y="1625721"/>
          <a:ext cx="1883707" cy="9418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旅游代理商</a:t>
          </a:r>
        </a:p>
      </dsp:txBody>
      <dsp:txXfrm>
        <a:off x="1600261" y="1653307"/>
        <a:ext cx="1828535" cy="886681"/>
      </dsp:txXfrm>
    </dsp:sp>
    <dsp:sp modelId="{6C92908A-F856-4008-A391-1261FF4DA7FB}">
      <dsp:nvSpPr>
        <dsp:cNvPr id="0" name=""/>
        <dsp:cNvSpPr/>
      </dsp:nvSpPr>
      <dsp:spPr>
        <a:xfrm rot="17692822">
          <a:off x="2937666" y="1264084"/>
          <a:ext cx="1790915" cy="40429"/>
        </a:xfrm>
        <a:custGeom>
          <a:avLst/>
          <a:gdLst/>
          <a:ahLst/>
          <a:cxnLst/>
          <a:rect l="0" t="0" r="0" b="0"/>
          <a:pathLst>
            <a:path>
              <a:moveTo>
                <a:pt x="0" y="20214"/>
              </a:moveTo>
              <a:lnTo>
                <a:pt x="1790915"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88351" y="1239526"/>
        <a:ext cx="89545" cy="89545"/>
      </dsp:txXfrm>
    </dsp:sp>
    <dsp:sp modelId="{AADE5DCF-884A-4614-ABB2-2600E71A63E9}">
      <dsp:nvSpPr>
        <dsp:cNvPr id="0" name=""/>
        <dsp:cNvSpPr/>
      </dsp:nvSpPr>
      <dsp:spPr>
        <a:xfrm>
          <a:off x="4209865" y="1023"/>
          <a:ext cx="3406233" cy="9418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介绍</a:t>
          </a:r>
        </a:p>
      </dsp:txBody>
      <dsp:txXfrm>
        <a:off x="4237451" y="28609"/>
        <a:ext cx="3351061" cy="886681"/>
      </dsp:txXfrm>
    </dsp:sp>
    <dsp:sp modelId="{7E5CB63F-97EA-4063-AE8D-1E2A6E0A559F}">
      <dsp:nvSpPr>
        <dsp:cNvPr id="0" name=""/>
        <dsp:cNvSpPr/>
      </dsp:nvSpPr>
      <dsp:spPr>
        <a:xfrm rot="19457599">
          <a:off x="3369165" y="1805650"/>
          <a:ext cx="927917" cy="40429"/>
        </a:xfrm>
        <a:custGeom>
          <a:avLst/>
          <a:gdLst/>
          <a:ahLst/>
          <a:cxnLst/>
          <a:rect l="0" t="0" r="0" b="0"/>
          <a:pathLst>
            <a:path>
              <a:moveTo>
                <a:pt x="0" y="20214"/>
              </a:moveTo>
              <a:lnTo>
                <a:pt x="92791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09926" y="1802667"/>
        <a:ext cx="46395" cy="46395"/>
      </dsp:txXfrm>
    </dsp:sp>
    <dsp:sp modelId="{563C5010-2426-4947-AAFB-4EF9B5EDABF7}">
      <dsp:nvSpPr>
        <dsp:cNvPr id="0" name=""/>
        <dsp:cNvSpPr/>
      </dsp:nvSpPr>
      <dsp:spPr>
        <a:xfrm>
          <a:off x="4209865" y="1084155"/>
          <a:ext cx="3406233" cy="9418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旅行代理商的职责</a:t>
          </a:r>
        </a:p>
      </dsp:txBody>
      <dsp:txXfrm>
        <a:off x="4237451" y="1111741"/>
        <a:ext cx="3351061" cy="886681"/>
      </dsp:txXfrm>
    </dsp:sp>
    <dsp:sp modelId="{CF9C7015-027C-40D4-8BCA-E10097479AF3}">
      <dsp:nvSpPr>
        <dsp:cNvPr id="0" name=""/>
        <dsp:cNvSpPr/>
      </dsp:nvSpPr>
      <dsp:spPr>
        <a:xfrm rot="2142401">
          <a:off x="3369165" y="2347216"/>
          <a:ext cx="927917" cy="40429"/>
        </a:xfrm>
        <a:custGeom>
          <a:avLst/>
          <a:gdLst/>
          <a:ahLst/>
          <a:cxnLst/>
          <a:rect l="0" t="0" r="0" b="0"/>
          <a:pathLst>
            <a:path>
              <a:moveTo>
                <a:pt x="0" y="20214"/>
              </a:moveTo>
              <a:lnTo>
                <a:pt x="927917"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809926" y="2344233"/>
        <a:ext cx="46395" cy="46395"/>
      </dsp:txXfrm>
    </dsp:sp>
    <dsp:sp modelId="{9B356718-0F15-461B-A100-AE02FA85D999}">
      <dsp:nvSpPr>
        <dsp:cNvPr id="0" name=""/>
        <dsp:cNvSpPr/>
      </dsp:nvSpPr>
      <dsp:spPr>
        <a:xfrm>
          <a:off x="4209865" y="2167287"/>
          <a:ext cx="3406233" cy="9418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旅行代理的技巧和职能</a:t>
          </a:r>
        </a:p>
      </dsp:txBody>
      <dsp:txXfrm>
        <a:off x="4237451" y="2194873"/>
        <a:ext cx="3351061" cy="886681"/>
      </dsp:txXfrm>
    </dsp:sp>
    <dsp:sp modelId="{49FFB673-3990-4B6A-9330-C9868231D728}">
      <dsp:nvSpPr>
        <dsp:cNvPr id="0" name=""/>
        <dsp:cNvSpPr/>
      </dsp:nvSpPr>
      <dsp:spPr>
        <a:xfrm rot="3907178">
          <a:off x="2937666" y="2888782"/>
          <a:ext cx="1790915" cy="40429"/>
        </a:xfrm>
        <a:custGeom>
          <a:avLst/>
          <a:gdLst/>
          <a:ahLst/>
          <a:cxnLst/>
          <a:rect l="0" t="0" r="0" b="0"/>
          <a:pathLst>
            <a:path>
              <a:moveTo>
                <a:pt x="0" y="20214"/>
              </a:moveTo>
              <a:lnTo>
                <a:pt x="1790915" y="202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88351" y="2864224"/>
        <a:ext cx="89545" cy="89545"/>
      </dsp:txXfrm>
    </dsp:sp>
    <dsp:sp modelId="{9ABEF8E4-BC95-47F8-AF88-150F6218F300}">
      <dsp:nvSpPr>
        <dsp:cNvPr id="0" name=""/>
        <dsp:cNvSpPr/>
      </dsp:nvSpPr>
      <dsp:spPr>
        <a:xfrm>
          <a:off x="4209865" y="3250419"/>
          <a:ext cx="3406233" cy="9418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计算机技术的影响</a:t>
          </a:r>
        </a:p>
      </dsp:txBody>
      <dsp:txXfrm>
        <a:off x="4237451" y="3278005"/>
        <a:ext cx="3351061" cy="8866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52861-A583-4E24-BEA7-F9829740A6A9}">
      <dsp:nvSpPr>
        <dsp:cNvPr id="0" name=""/>
        <dsp:cNvSpPr/>
      </dsp:nvSpPr>
      <dsp:spPr>
        <a:xfrm>
          <a:off x="1627320" y="2225807"/>
          <a:ext cx="1934104" cy="967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旅游宣传册</a:t>
          </a:r>
        </a:p>
      </dsp:txBody>
      <dsp:txXfrm>
        <a:off x="1655644" y="2254131"/>
        <a:ext cx="1877456" cy="910404"/>
      </dsp:txXfrm>
    </dsp:sp>
    <dsp:sp modelId="{065C6EC5-49EB-4C9A-8417-E99667388FEF}">
      <dsp:nvSpPr>
        <dsp:cNvPr id="0" name=""/>
        <dsp:cNvSpPr/>
      </dsp:nvSpPr>
      <dsp:spPr>
        <a:xfrm rot="17350740">
          <a:off x="2770782" y="1581161"/>
          <a:ext cx="2354925" cy="32124"/>
        </a:xfrm>
        <a:custGeom>
          <a:avLst/>
          <a:gdLst/>
          <a:ahLst/>
          <a:cxnLst/>
          <a:rect l="0" t="0" r="0" b="0"/>
          <a:pathLst>
            <a:path>
              <a:moveTo>
                <a:pt x="0" y="16062"/>
              </a:moveTo>
              <a:lnTo>
                <a:pt x="2354925"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3889372" y="1538350"/>
        <a:ext cx="117746" cy="117746"/>
      </dsp:txXfrm>
    </dsp:sp>
    <dsp:sp modelId="{9B3051BF-3E07-4096-B7A0-D3C07534AD7E}">
      <dsp:nvSpPr>
        <dsp:cNvPr id="0" name=""/>
        <dsp:cNvSpPr/>
      </dsp:nvSpPr>
      <dsp:spPr>
        <a:xfrm>
          <a:off x="4335066" y="1587"/>
          <a:ext cx="3350371" cy="967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旅游宣传册的重要作用</a:t>
          </a:r>
        </a:p>
      </dsp:txBody>
      <dsp:txXfrm>
        <a:off x="4363390" y="29911"/>
        <a:ext cx="3293723" cy="910404"/>
      </dsp:txXfrm>
    </dsp:sp>
    <dsp:sp modelId="{E536C727-B670-4E4F-AE8C-99F8BBA54310}">
      <dsp:nvSpPr>
        <dsp:cNvPr id="0" name=""/>
        <dsp:cNvSpPr/>
      </dsp:nvSpPr>
      <dsp:spPr>
        <a:xfrm rot="18289469">
          <a:off x="3270877" y="2137216"/>
          <a:ext cx="1354736" cy="32124"/>
        </a:xfrm>
        <a:custGeom>
          <a:avLst/>
          <a:gdLst/>
          <a:ahLst/>
          <a:cxnLst/>
          <a:rect l="0" t="0" r="0" b="0"/>
          <a:pathLst>
            <a:path>
              <a:moveTo>
                <a:pt x="0" y="16062"/>
              </a:moveTo>
              <a:lnTo>
                <a:pt x="1354736"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914377" y="2119410"/>
        <a:ext cx="67736" cy="67736"/>
      </dsp:txXfrm>
    </dsp:sp>
    <dsp:sp modelId="{F4676E73-329A-422D-A0C7-4406651406F9}">
      <dsp:nvSpPr>
        <dsp:cNvPr id="0" name=""/>
        <dsp:cNvSpPr/>
      </dsp:nvSpPr>
      <dsp:spPr>
        <a:xfrm>
          <a:off x="4335066" y="1113697"/>
          <a:ext cx="3350371" cy="967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宣传册的设计和格式</a:t>
          </a:r>
        </a:p>
      </dsp:txBody>
      <dsp:txXfrm>
        <a:off x="4363390" y="1142021"/>
        <a:ext cx="3293723" cy="910404"/>
      </dsp:txXfrm>
    </dsp:sp>
    <dsp:sp modelId="{847B19BA-CFA6-4D59-9C87-9CD4C6113620}">
      <dsp:nvSpPr>
        <dsp:cNvPr id="0" name=""/>
        <dsp:cNvSpPr/>
      </dsp:nvSpPr>
      <dsp:spPr>
        <a:xfrm>
          <a:off x="3561425" y="2693271"/>
          <a:ext cx="773641" cy="32124"/>
        </a:xfrm>
        <a:custGeom>
          <a:avLst/>
          <a:gdLst/>
          <a:ahLst/>
          <a:cxnLst/>
          <a:rect l="0" t="0" r="0" b="0"/>
          <a:pathLst>
            <a:path>
              <a:moveTo>
                <a:pt x="0" y="16062"/>
              </a:moveTo>
              <a:lnTo>
                <a:pt x="773641"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928904" y="2689992"/>
        <a:ext cx="38682" cy="38682"/>
      </dsp:txXfrm>
    </dsp:sp>
    <dsp:sp modelId="{C5E90D1D-0C95-499F-8AFB-A6A238C57FAB}">
      <dsp:nvSpPr>
        <dsp:cNvPr id="0" name=""/>
        <dsp:cNvSpPr/>
      </dsp:nvSpPr>
      <dsp:spPr>
        <a:xfrm>
          <a:off x="4335066" y="2225807"/>
          <a:ext cx="3350371" cy="967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宣传册中应包含的信息</a:t>
          </a:r>
        </a:p>
      </dsp:txBody>
      <dsp:txXfrm>
        <a:off x="4363390" y="2254131"/>
        <a:ext cx="3293723" cy="910404"/>
      </dsp:txXfrm>
    </dsp:sp>
    <dsp:sp modelId="{03B6B5F0-0B92-4EC0-A4F5-751B05FE4079}">
      <dsp:nvSpPr>
        <dsp:cNvPr id="0" name=""/>
        <dsp:cNvSpPr/>
      </dsp:nvSpPr>
      <dsp:spPr>
        <a:xfrm rot="3310531">
          <a:off x="3270877" y="3249326"/>
          <a:ext cx="1354736" cy="32124"/>
        </a:xfrm>
        <a:custGeom>
          <a:avLst/>
          <a:gdLst/>
          <a:ahLst/>
          <a:cxnLst/>
          <a:rect l="0" t="0" r="0" b="0"/>
          <a:pathLst>
            <a:path>
              <a:moveTo>
                <a:pt x="0" y="16062"/>
              </a:moveTo>
              <a:lnTo>
                <a:pt x="1354736"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914377" y="3231520"/>
        <a:ext cx="67736" cy="67736"/>
      </dsp:txXfrm>
    </dsp:sp>
    <dsp:sp modelId="{5C03575A-8270-44F7-ACBA-FA14A421F05E}">
      <dsp:nvSpPr>
        <dsp:cNvPr id="0" name=""/>
        <dsp:cNvSpPr/>
      </dsp:nvSpPr>
      <dsp:spPr>
        <a:xfrm>
          <a:off x="4335066" y="3337917"/>
          <a:ext cx="3350371" cy="967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同印刷商协商</a:t>
          </a:r>
        </a:p>
      </dsp:txBody>
      <dsp:txXfrm>
        <a:off x="4363390" y="3366241"/>
        <a:ext cx="3293723" cy="910404"/>
      </dsp:txXfrm>
    </dsp:sp>
    <dsp:sp modelId="{94E784B4-5B08-4B25-B762-6AFCEE822C7B}">
      <dsp:nvSpPr>
        <dsp:cNvPr id="0" name=""/>
        <dsp:cNvSpPr/>
      </dsp:nvSpPr>
      <dsp:spPr>
        <a:xfrm rot="4249260">
          <a:off x="2770782" y="3805381"/>
          <a:ext cx="2354925" cy="32124"/>
        </a:xfrm>
        <a:custGeom>
          <a:avLst/>
          <a:gdLst/>
          <a:ahLst/>
          <a:cxnLst/>
          <a:rect l="0" t="0" r="0" b="0"/>
          <a:pathLst>
            <a:path>
              <a:moveTo>
                <a:pt x="0" y="16062"/>
              </a:moveTo>
              <a:lnTo>
                <a:pt x="2354925" y="160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p>
      </dsp:txBody>
      <dsp:txXfrm>
        <a:off x="3889372" y="3762570"/>
        <a:ext cx="117746" cy="117746"/>
      </dsp:txXfrm>
    </dsp:sp>
    <dsp:sp modelId="{5E20E295-35DB-4931-A14C-090BCCFF2AA9}">
      <dsp:nvSpPr>
        <dsp:cNvPr id="0" name=""/>
        <dsp:cNvSpPr/>
      </dsp:nvSpPr>
      <dsp:spPr>
        <a:xfrm>
          <a:off x="4335066" y="4450027"/>
          <a:ext cx="3350371" cy="9670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宣传册的发放和控制</a:t>
          </a:r>
        </a:p>
      </dsp:txBody>
      <dsp:txXfrm>
        <a:off x="4363390" y="4478351"/>
        <a:ext cx="3293723" cy="9104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46F369-8A01-4C2A-A395-72F4B2822FAB}">
      <dsp:nvSpPr>
        <dsp:cNvPr id="0" name=""/>
        <dsp:cNvSpPr/>
      </dsp:nvSpPr>
      <dsp:spPr>
        <a:xfrm>
          <a:off x="368461" y="1647979"/>
          <a:ext cx="2862036" cy="14310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zh-CN" altLang="en-US" sz="4100" kern="1200" dirty="0"/>
            <a:t>航空客运</a:t>
          </a:r>
        </a:p>
      </dsp:txBody>
      <dsp:txXfrm>
        <a:off x="410374" y="1689892"/>
        <a:ext cx="2778210" cy="1347192"/>
      </dsp:txXfrm>
    </dsp:sp>
    <dsp:sp modelId="{1E03F6EF-D5A7-46EF-962E-C7C01ED13917}">
      <dsp:nvSpPr>
        <dsp:cNvPr id="0" name=""/>
        <dsp:cNvSpPr/>
      </dsp:nvSpPr>
      <dsp:spPr>
        <a:xfrm rot="18289469">
          <a:off x="2800554" y="1513406"/>
          <a:ext cx="2004703" cy="54492"/>
        </a:xfrm>
        <a:custGeom>
          <a:avLst/>
          <a:gdLst/>
          <a:ahLst/>
          <a:cxnLst/>
          <a:rect l="0" t="0" r="0" b="0"/>
          <a:pathLst>
            <a:path>
              <a:moveTo>
                <a:pt x="0" y="27246"/>
              </a:moveTo>
              <a:lnTo>
                <a:pt x="200470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752788" y="1490535"/>
        <a:ext cx="100235" cy="100235"/>
      </dsp:txXfrm>
    </dsp:sp>
    <dsp:sp modelId="{73A68822-2182-4524-BCB6-A94CA02BF405}">
      <dsp:nvSpPr>
        <dsp:cNvPr id="0" name=""/>
        <dsp:cNvSpPr/>
      </dsp:nvSpPr>
      <dsp:spPr>
        <a:xfrm>
          <a:off x="4375313" y="2308"/>
          <a:ext cx="2862036" cy="14310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zh-CN" altLang="en-US" sz="4100" kern="1200" dirty="0"/>
            <a:t>航空业</a:t>
          </a:r>
        </a:p>
      </dsp:txBody>
      <dsp:txXfrm>
        <a:off x="4417226" y="44221"/>
        <a:ext cx="2778210" cy="1347192"/>
      </dsp:txXfrm>
    </dsp:sp>
    <dsp:sp modelId="{9E36AA3E-4345-4B18-AEF4-E0ECD9A3B456}">
      <dsp:nvSpPr>
        <dsp:cNvPr id="0" name=""/>
        <dsp:cNvSpPr/>
      </dsp:nvSpPr>
      <dsp:spPr>
        <a:xfrm>
          <a:off x="3230498" y="2336242"/>
          <a:ext cx="1144814" cy="54492"/>
        </a:xfrm>
        <a:custGeom>
          <a:avLst/>
          <a:gdLst/>
          <a:ahLst/>
          <a:cxnLst/>
          <a:rect l="0" t="0" r="0" b="0"/>
          <a:pathLst>
            <a:path>
              <a:moveTo>
                <a:pt x="0" y="27246"/>
              </a:moveTo>
              <a:lnTo>
                <a:pt x="1144814"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774285" y="2334868"/>
        <a:ext cx="57240" cy="57240"/>
      </dsp:txXfrm>
    </dsp:sp>
    <dsp:sp modelId="{4E2294B3-E4A6-40B4-9F01-CB8E2898C7AA}">
      <dsp:nvSpPr>
        <dsp:cNvPr id="0" name=""/>
        <dsp:cNvSpPr/>
      </dsp:nvSpPr>
      <dsp:spPr>
        <a:xfrm>
          <a:off x="4375313" y="1647979"/>
          <a:ext cx="2862036" cy="14310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zh-CN" altLang="en-US" sz="4100" kern="1200" dirty="0"/>
            <a:t>航空客运服务</a:t>
          </a:r>
        </a:p>
      </dsp:txBody>
      <dsp:txXfrm>
        <a:off x="4417226" y="1689892"/>
        <a:ext cx="2778210" cy="1347192"/>
      </dsp:txXfrm>
    </dsp:sp>
    <dsp:sp modelId="{F0429290-AD25-494A-97A7-6D8373C1B228}">
      <dsp:nvSpPr>
        <dsp:cNvPr id="0" name=""/>
        <dsp:cNvSpPr/>
      </dsp:nvSpPr>
      <dsp:spPr>
        <a:xfrm rot="3310531">
          <a:off x="2800554" y="3159078"/>
          <a:ext cx="2004703" cy="54492"/>
        </a:xfrm>
        <a:custGeom>
          <a:avLst/>
          <a:gdLst/>
          <a:ahLst/>
          <a:cxnLst/>
          <a:rect l="0" t="0" r="0" b="0"/>
          <a:pathLst>
            <a:path>
              <a:moveTo>
                <a:pt x="0" y="27246"/>
              </a:moveTo>
              <a:lnTo>
                <a:pt x="2004703" y="272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752788" y="3136206"/>
        <a:ext cx="100235" cy="100235"/>
      </dsp:txXfrm>
    </dsp:sp>
    <dsp:sp modelId="{647AB70F-7958-4195-A9E7-698F4FBBF8D0}">
      <dsp:nvSpPr>
        <dsp:cNvPr id="0" name=""/>
        <dsp:cNvSpPr/>
      </dsp:nvSpPr>
      <dsp:spPr>
        <a:xfrm>
          <a:off x="4375313" y="3293650"/>
          <a:ext cx="2862036" cy="14310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zh-CN" altLang="en-US" sz="4100" kern="1200" dirty="0"/>
            <a:t>航空客运服务的营销</a:t>
          </a:r>
        </a:p>
      </dsp:txBody>
      <dsp:txXfrm>
        <a:off x="4417226" y="3335563"/>
        <a:ext cx="2778210" cy="13471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95B05C-F2D3-4780-8DDE-B4F6494C8777}">
      <dsp:nvSpPr>
        <dsp:cNvPr id="0" name=""/>
        <dsp:cNvSpPr/>
      </dsp:nvSpPr>
      <dsp:spPr>
        <a:xfrm>
          <a:off x="11737" y="2410279"/>
          <a:ext cx="5141172" cy="10915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CN" sz="2800" b="1" kern="1200" dirty="0">
              <a:solidFill>
                <a:schemeClr val="bg1"/>
              </a:solidFill>
            </a:rPr>
            <a:t>Transportation Mode Selection Decisions</a:t>
          </a:r>
          <a:endParaRPr lang="zh-CN" altLang="en-US" sz="2800" kern="1200" dirty="0">
            <a:solidFill>
              <a:schemeClr val="bg1"/>
            </a:solidFill>
          </a:endParaRPr>
        </a:p>
      </dsp:txBody>
      <dsp:txXfrm>
        <a:off x="43706" y="2442248"/>
        <a:ext cx="5077234" cy="1027572"/>
      </dsp:txXfrm>
    </dsp:sp>
    <dsp:sp modelId="{A45E751F-CFA4-40D4-A184-40D6E9E80E8A}">
      <dsp:nvSpPr>
        <dsp:cNvPr id="0" name=""/>
        <dsp:cNvSpPr/>
      </dsp:nvSpPr>
      <dsp:spPr>
        <a:xfrm rot="16804810">
          <a:off x="4315566" y="1949946"/>
          <a:ext cx="2029989" cy="13521"/>
        </a:xfrm>
        <a:custGeom>
          <a:avLst/>
          <a:gdLst/>
          <a:ahLst/>
          <a:cxnLst/>
          <a:rect l="0" t="0" r="0" b="0"/>
          <a:pathLst>
            <a:path>
              <a:moveTo>
                <a:pt x="0" y="6760"/>
              </a:moveTo>
              <a:lnTo>
                <a:pt x="2029989" y="67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b="0" kern="1200"/>
        </a:p>
      </dsp:txBody>
      <dsp:txXfrm>
        <a:off x="4315566" y="1831983"/>
        <a:ext cx="2029989" cy="249447"/>
      </dsp:txXfrm>
    </dsp:sp>
    <dsp:sp modelId="{FF7EB4C2-DF62-4A28-9204-1C30E6030BA8}">
      <dsp:nvSpPr>
        <dsp:cNvPr id="0" name=""/>
        <dsp:cNvSpPr/>
      </dsp:nvSpPr>
      <dsp:spPr>
        <a:xfrm>
          <a:off x="5508211" y="491025"/>
          <a:ext cx="5141172" cy="9327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0" kern="1200" dirty="0">
              <a:latin typeface="微软雅黑" panose="020B0503020204020204" pitchFamily="34" charset="-122"/>
              <a:ea typeface="微软雅黑" panose="020B0503020204020204" pitchFamily="34" charset="-122"/>
              <a:cs typeface="微软雅黑" panose="020B0503020204020204" pitchFamily="34" charset="-122"/>
            </a:rPr>
            <a:t>Factors that influence a person's choice of transportation modes</a:t>
          </a:r>
          <a:endParaRPr lang="zh-CN" altLang="en-US" sz="2000" b="0" kern="1200" dirty="0"/>
        </a:p>
      </dsp:txBody>
      <dsp:txXfrm>
        <a:off x="5535529" y="518343"/>
        <a:ext cx="5086536" cy="878072"/>
      </dsp:txXfrm>
    </dsp:sp>
    <dsp:sp modelId="{9D3D563A-9243-4BB3-BF66-63BBA98C234F}">
      <dsp:nvSpPr>
        <dsp:cNvPr id="0" name=""/>
        <dsp:cNvSpPr/>
      </dsp:nvSpPr>
      <dsp:spPr>
        <a:xfrm rot="17374339">
          <a:off x="4800255" y="2449609"/>
          <a:ext cx="1060610" cy="13521"/>
        </a:xfrm>
        <a:custGeom>
          <a:avLst/>
          <a:gdLst/>
          <a:ahLst/>
          <a:cxnLst/>
          <a:rect l="0" t="0" r="0" b="0"/>
          <a:pathLst>
            <a:path>
              <a:moveTo>
                <a:pt x="0" y="6760"/>
              </a:moveTo>
              <a:lnTo>
                <a:pt x="1060610" y="67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b="0" kern="1200"/>
        </a:p>
      </dsp:txBody>
      <dsp:txXfrm>
        <a:off x="4800255" y="2391206"/>
        <a:ext cx="1060610" cy="130328"/>
      </dsp:txXfrm>
    </dsp:sp>
    <dsp:sp modelId="{AD72E15C-2A88-49EA-BC40-5C1CEB9CFCD1}">
      <dsp:nvSpPr>
        <dsp:cNvPr id="0" name=""/>
        <dsp:cNvSpPr/>
      </dsp:nvSpPr>
      <dsp:spPr>
        <a:xfrm>
          <a:off x="5508211" y="1490352"/>
          <a:ext cx="5141172" cy="9327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0" kern="1200" dirty="0">
              <a:latin typeface="微软雅黑" panose="020B0503020204020204" pitchFamily="34" charset="-122"/>
              <a:ea typeface="微软雅黑" panose="020B0503020204020204" pitchFamily="34" charset="-122"/>
              <a:cs typeface="微软雅黑" panose="020B0503020204020204" pitchFamily="34" charset="-122"/>
            </a:rPr>
            <a:t>Travel by Train</a:t>
          </a:r>
          <a:endParaRPr lang="zh-CN" altLang="en-US" sz="2000" b="0" kern="1200" dirty="0"/>
        </a:p>
      </dsp:txBody>
      <dsp:txXfrm>
        <a:off x="5535529" y="1517670"/>
        <a:ext cx="5086536" cy="878072"/>
      </dsp:txXfrm>
    </dsp:sp>
    <dsp:sp modelId="{00FA1BED-9B69-4A36-B712-0B4E4E534938}">
      <dsp:nvSpPr>
        <dsp:cNvPr id="0" name=""/>
        <dsp:cNvSpPr/>
      </dsp:nvSpPr>
      <dsp:spPr>
        <a:xfrm>
          <a:off x="5152910" y="2949273"/>
          <a:ext cx="355300" cy="13521"/>
        </a:xfrm>
        <a:custGeom>
          <a:avLst/>
          <a:gdLst/>
          <a:ahLst/>
          <a:cxnLst/>
          <a:rect l="0" t="0" r="0" b="0"/>
          <a:pathLst>
            <a:path>
              <a:moveTo>
                <a:pt x="0" y="6760"/>
              </a:moveTo>
              <a:lnTo>
                <a:pt x="355300" y="67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b="0" kern="1200"/>
        </a:p>
      </dsp:txBody>
      <dsp:txXfrm>
        <a:off x="5152910" y="2934204"/>
        <a:ext cx="355300" cy="43659"/>
      </dsp:txXfrm>
    </dsp:sp>
    <dsp:sp modelId="{85F0DC75-6AF2-4F67-B929-0CEF6A5FE9C2}">
      <dsp:nvSpPr>
        <dsp:cNvPr id="0" name=""/>
        <dsp:cNvSpPr/>
      </dsp:nvSpPr>
      <dsp:spPr>
        <a:xfrm>
          <a:off x="5508211" y="2489680"/>
          <a:ext cx="5141172" cy="9327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0" kern="1200" dirty="0">
              <a:latin typeface="微软雅黑" panose="020B0503020204020204" pitchFamily="34" charset="-122"/>
              <a:ea typeface="微软雅黑" panose="020B0503020204020204" pitchFamily="34" charset="-122"/>
              <a:cs typeface="微软雅黑" panose="020B0503020204020204" pitchFamily="34" charset="-122"/>
            </a:rPr>
            <a:t>Travel by Water</a:t>
          </a:r>
          <a:endParaRPr lang="zh-CN" altLang="en-US" sz="2000" b="0" kern="1200" dirty="0"/>
        </a:p>
      </dsp:txBody>
      <dsp:txXfrm>
        <a:off x="5535529" y="2516998"/>
        <a:ext cx="5086536" cy="878072"/>
      </dsp:txXfrm>
    </dsp:sp>
    <dsp:sp modelId="{CCAB4689-74EA-4C59-96C0-1CEF969D4CBB}">
      <dsp:nvSpPr>
        <dsp:cNvPr id="0" name=""/>
        <dsp:cNvSpPr/>
      </dsp:nvSpPr>
      <dsp:spPr>
        <a:xfrm rot="4225661">
          <a:off x="4800255" y="3448937"/>
          <a:ext cx="1060610" cy="13521"/>
        </a:xfrm>
        <a:custGeom>
          <a:avLst/>
          <a:gdLst/>
          <a:ahLst/>
          <a:cxnLst/>
          <a:rect l="0" t="0" r="0" b="0"/>
          <a:pathLst>
            <a:path>
              <a:moveTo>
                <a:pt x="0" y="6760"/>
              </a:moveTo>
              <a:lnTo>
                <a:pt x="1060610" y="67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b="0" kern="1200"/>
        </a:p>
      </dsp:txBody>
      <dsp:txXfrm>
        <a:off x="4800255" y="3390533"/>
        <a:ext cx="1060610" cy="130328"/>
      </dsp:txXfrm>
    </dsp:sp>
    <dsp:sp modelId="{B95C322B-D252-448A-8135-A3D94CC1EF3C}">
      <dsp:nvSpPr>
        <dsp:cNvPr id="0" name=""/>
        <dsp:cNvSpPr/>
      </dsp:nvSpPr>
      <dsp:spPr>
        <a:xfrm>
          <a:off x="5508211" y="3489007"/>
          <a:ext cx="5141172" cy="9327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0" kern="1200" dirty="0">
              <a:latin typeface="微软雅黑" panose="020B0503020204020204" pitchFamily="34" charset="-122"/>
              <a:ea typeface="微软雅黑" panose="020B0503020204020204" pitchFamily="34" charset="-122"/>
              <a:cs typeface="微软雅黑" panose="020B0503020204020204" pitchFamily="34" charset="-122"/>
            </a:rPr>
            <a:t>Travel by Automobile</a:t>
          </a:r>
          <a:endParaRPr lang="zh-CN" altLang="en-US" sz="2000" b="0" kern="1200" dirty="0"/>
        </a:p>
      </dsp:txBody>
      <dsp:txXfrm>
        <a:off x="5535529" y="3516325"/>
        <a:ext cx="5086536" cy="878072"/>
      </dsp:txXfrm>
    </dsp:sp>
    <dsp:sp modelId="{D0533BE9-F4A7-49F6-B047-9BEF4622B042}">
      <dsp:nvSpPr>
        <dsp:cNvPr id="0" name=""/>
        <dsp:cNvSpPr/>
      </dsp:nvSpPr>
      <dsp:spPr>
        <a:xfrm rot="4795190">
          <a:off x="4315566" y="3948600"/>
          <a:ext cx="2029989" cy="13521"/>
        </a:xfrm>
        <a:custGeom>
          <a:avLst/>
          <a:gdLst/>
          <a:ahLst/>
          <a:cxnLst/>
          <a:rect l="0" t="0" r="0" b="0"/>
          <a:pathLst>
            <a:path>
              <a:moveTo>
                <a:pt x="0" y="6760"/>
              </a:moveTo>
              <a:lnTo>
                <a:pt x="2029989" y="67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b="0" kern="1200"/>
        </a:p>
      </dsp:txBody>
      <dsp:txXfrm>
        <a:off x="4315566" y="3830638"/>
        <a:ext cx="2029989" cy="249447"/>
      </dsp:txXfrm>
    </dsp:sp>
    <dsp:sp modelId="{9012DD3A-B247-4AEC-8361-F5C29BD6F77D}">
      <dsp:nvSpPr>
        <dsp:cNvPr id="0" name=""/>
        <dsp:cNvSpPr/>
      </dsp:nvSpPr>
      <dsp:spPr>
        <a:xfrm>
          <a:off x="5508211" y="4488334"/>
          <a:ext cx="5141172" cy="9327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b="0" kern="1200" dirty="0">
              <a:latin typeface="微软雅黑" panose="020B0503020204020204" pitchFamily="34" charset="-122"/>
              <a:ea typeface="微软雅黑" panose="020B0503020204020204" pitchFamily="34" charset="-122"/>
              <a:cs typeface="微软雅黑" panose="020B0503020204020204" pitchFamily="34" charset="-122"/>
            </a:rPr>
            <a:t>Travel by Bus/motor Coach</a:t>
          </a:r>
          <a:endParaRPr lang="zh-CN" altLang="en-US" sz="2000" b="0" kern="1200" dirty="0"/>
        </a:p>
      </dsp:txBody>
      <dsp:txXfrm>
        <a:off x="5535529" y="4515652"/>
        <a:ext cx="5086536" cy="8780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6D9BBF-648A-4CCA-8BF6-0F41E9CD8B58}">
      <dsp:nvSpPr>
        <dsp:cNvPr id="0" name=""/>
        <dsp:cNvSpPr/>
      </dsp:nvSpPr>
      <dsp:spPr>
        <a:xfrm>
          <a:off x="294104" y="2482674"/>
          <a:ext cx="1918321" cy="4533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交通工具的选择</a:t>
          </a:r>
        </a:p>
      </dsp:txBody>
      <dsp:txXfrm>
        <a:off x="307381" y="2495951"/>
        <a:ext cx="1891767" cy="426763"/>
      </dsp:txXfrm>
    </dsp:sp>
    <dsp:sp modelId="{25320046-E3A1-45A1-A565-B3ABBC1FF8BE}">
      <dsp:nvSpPr>
        <dsp:cNvPr id="0" name=""/>
        <dsp:cNvSpPr/>
      </dsp:nvSpPr>
      <dsp:spPr>
        <a:xfrm rot="16699915">
          <a:off x="1142421" y="1463681"/>
          <a:ext cx="2502660" cy="15058"/>
        </a:xfrm>
        <a:custGeom>
          <a:avLst/>
          <a:gdLst/>
          <a:ahLst/>
          <a:cxnLst/>
          <a:rect l="0" t="0" r="0" b="0"/>
          <a:pathLst>
            <a:path>
              <a:moveTo>
                <a:pt x="0" y="7529"/>
              </a:moveTo>
              <a:lnTo>
                <a:pt x="2502660" y="75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2331185" y="1408644"/>
        <a:ext cx="125133" cy="125133"/>
      </dsp:txXfrm>
    </dsp:sp>
    <dsp:sp modelId="{0D27EC55-BFF6-4B2A-B953-1DF3A51C5F2B}">
      <dsp:nvSpPr>
        <dsp:cNvPr id="0" name=""/>
        <dsp:cNvSpPr/>
      </dsp:nvSpPr>
      <dsp:spPr>
        <a:xfrm>
          <a:off x="2575079" y="6428"/>
          <a:ext cx="3416153" cy="4533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影响人们选择交通方式的因素</a:t>
          </a:r>
        </a:p>
      </dsp:txBody>
      <dsp:txXfrm>
        <a:off x="2588356" y="19705"/>
        <a:ext cx="3389599" cy="426763"/>
      </dsp:txXfrm>
    </dsp:sp>
    <dsp:sp modelId="{FB1FB35B-AB98-4AFA-B9AF-419028E0C59D}">
      <dsp:nvSpPr>
        <dsp:cNvPr id="0" name=""/>
        <dsp:cNvSpPr/>
      </dsp:nvSpPr>
      <dsp:spPr>
        <a:xfrm rot="16924900">
          <a:off x="1527426" y="1854667"/>
          <a:ext cx="1732651" cy="15058"/>
        </a:xfrm>
        <a:custGeom>
          <a:avLst/>
          <a:gdLst/>
          <a:ahLst/>
          <a:cxnLst/>
          <a:rect l="0" t="0" r="0" b="0"/>
          <a:pathLst>
            <a:path>
              <a:moveTo>
                <a:pt x="0" y="7529"/>
              </a:moveTo>
              <a:lnTo>
                <a:pt x="1732651" y="75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2350436" y="1818880"/>
        <a:ext cx="86632" cy="86632"/>
      </dsp:txXfrm>
    </dsp:sp>
    <dsp:sp modelId="{812A9C8B-D571-4287-9468-7344DC32500E}">
      <dsp:nvSpPr>
        <dsp:cNvPr id="0" name=""/>
        <dsp:cNvSpPr/>
      </dsp:nvSpPr>
      <dsp:spPr>
        <a:xfrm>
          <a:off x="2575079" y="788401"/>
          <a:ext cx="1338872" cy="4533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火车旅行</a:t>
          </a:r>
        </a:p>
      </dsp:txBody>
      <dsp:txXfrm>
        <a:off x="2588356" y="801678"/>
        <a:ext cx="1312318" cy="426763"/>
      </dsp:txXfrm>
    </dsp:sp>
    <dsp:sp modelId="{4B5656EA-2A17-449E-A680-487710E04F5C}">
      <dsp:nvSpPr>
        <dsp:cNvPr id="0" name=""/>
        <dsp:cNvSpPr/>
      </dsp:nvSpPr>
      <dsp:spPr>
        <a:xfrm rot="19457599">
          <a:off x="3871974" y="877202"/>
          <a:ext cx="446609" cy="15058"/>
        </a:xfrm>
        <a:custGeom>
          <a:avLst/>
          <a:gdLst/>
          <a:ahLst/>
          <a:cxnLst/>
          <a:rect l="0" t="0" r="0" b="0"/>
          <a:pathLst>
            <a:path>
              <a:moveTo>
                <a:pt x="0" y="7529"/>
              </a:moveTo>
              <a:lnTo>
                <a:pt x="446609" y="75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4084113" y="873566"/>
        <a:ext cx="22330" cy="22330"/>
      </dsp:txXfrm>
    </dsp:sp>
    <dsp:sp modelId="{9E7228F9-8DAC-49CD-96F9-951C1D3F9A04}">
      <dsp:nvSpPr>
        <dsp:cNvPr id="0" name=""/>
        <dsp:cNvSpPr/>
      </dsp:nvSpPr>
      <dsp:spPr>
        <a:xfrm>
          <a:off x="4276605" y="527743"/>
          <a:ext cx="3557289" cy="4533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美国国家铁路客运公司</a:t>
          </a:r>
        </a:p>
      </dsp:txBody>
      <dsp:txXfrm>
        <a:off x="4289882" y="541020"/>
        <a:ext cx="3530735" cy="426763"/>
      </dsp:txXfrm>
    </dsp:sp>
    <dsp:sp modelId="{7ABBDCEF-CC07-4B75-ACD2-18F36518EBDF}">
      <dsp:nvSpPr>
        <dsp:cNvPr id="0" name=""/>
        <dsp:cNvSpPr/>
      </dsp:nvSpPr>
      <dsp:spPr>
        <a:xfrm rot="2142401">
          <a:off x="3871974" y="1137859"/>
          <a:ext cx="446609" cy="15058"/>
        </a:xfrm>
        <a:custGeom>
          <a:avLst/>
          <a:gdLst/>
          <a:ahLst/>
          <a:cxnLst/>
          <a:rect l="0" t="0" r="0" b="0"/>
          <a:pathLst>
            <a:path>
              <a:moveTo>
                <a:pt x="0" y="7529"/>
              </a:moveTo>
              <a:lnTo>
                <a:pt x="446609" y="75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4084113" y="1134223"/>
        <a:ext cx="22330" cy="22330"/>
      </dsp:txXfrm>
    </dsp:sp>
    <dsp:sp modelId="{73B487AF-2ECE-4E8A-8031-567635788A32}">
      <dsp:nvSpPr>
        <dsp:cNvPr id="0" name=""/>
        <dsp:cNvSpPr/>
      </dsp:nvSpPr>
      <dsp:spPr>
        <a:xfrm>
          <a:off x="4276605" y="1049058"/>
          <a:ext cx="3557289" cy="4533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乘火车旅行的优势和劣势</a:t>
          </a:r>
        </a:p>
      </dsp:txBody>
      <dsp:txXfrm>
        <a:off x="4289882" y="1062335"/>
        <a:ext cx="3530735" cy="426763"/>
      </dsp:txXfrm>
    </dsp:sp>
    <dsp:sp modelId="{6F8BB2F3-AE69-44DA-952E-8DD462F6B99A}">
      <dsp:nvSpPr>
        <dsp:cNvPr id="0" name=""/>
        <dsp:cNvSpPr/>
      </dsp:nvSpPr>
      <dsp:spPr>
        <a:xfrm rot="1186030">
          <a:off x="2201071" y="2766968"/>
          <a:ext cx="385361" cy="15058"/>
        </a:xfrm>
        <a:custGeom>
          <a:avLst/>
          <a:gdLst/>
          <a:ahLst/>
          <a:cxnLst/>
          <a:rect l="0" t="0" r="0" b="0"/>
          <a:pathLst>
            <a:path>
              <a:moveTo>
                <a:pt x="0" y="7529"/>
              </a:moveTo>
              <a:lnTo>
                <a:pt x="385361" y="75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2384118" y="2764863"/>
        <a:ext cx="19268" cy="19268"/>
      </dsp:txXfrm>
    </dsp:sp>
    <dsp:sp modelId="{28305D78-1C2E-4377-80CF-C65EFCE7FF09}">
      <dsp:nvSpPr>
        <dsp:cNvPr id="0" name=""/>
        <dsp:cNvSpPr/>
      </dsp:nvSpPr>
      <dsp:spPr>
        <a:xfrm>
          <a:off x="2575079" y="2613003"/>
          <a:ext cx="1338872" cy="4533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轮船旅行</a:t>
          </a:r>
        </a:p>
      </dsp:txBody>
      <dsp:txXfrm>
        <a:off x="2588356" y="2626280"/>
        <a:ext cx="1312318" cy="426763"/>
      </dsp:txXfrm>
    </dsp:sp>
    <dsp:sp modelId="{9708328B-3045-4185-ACEB-FA19DA136EB8}">
      <dsp:nvSpPr>
        <dsp:cNvPr id="0" name=""/>
        <dsp:cNvSpPr/>
      </dsp:nvSpPr>
      <dsp:spPr>
        <a:xfrm rot="17350740">
          <a:off x="3543328" y="2310818"/>
          <a:ext cx="1103899" cy="15058"/>
        </a:xfrm>
        <a:custGeom>
          <a:avLst/>
          <a:gdLst/>
          <a:ahLst/>
          <a:cxnLst/>
          <a:rect l="0" t="0" r="0" b="0"/>
          <a:pathLst>
            <a:path>
              <a:moveTo>
                <a:pt x="0" y="7529"/>
              </a:moveTo>
              <a:lnTo>
                <a:pt x="1103899" y="75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4067681" y="2290749"/>
        <a:ext cx="55194" cy="55194"/>
      </dsp:txXfrm>
    </dsp:sp>
    <dsp:sp modelId="{A88BAD5E-61CF-4210-AD32-334348483038}">
      <dsp:nvSpPr>
        <dsp:cNvPr id="0" name=""/>
        <dsp:cNvSpPr/>
      </dsp:nvSpPr>
      <dsp:spPr>
        <a:xfrm>
          <a:off x="4276605" y="1570373"/>
          <a:ext cx="3557289" cy="4533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现在水上运输的两种主要功能</a:t>
          </a:r>
        </a:p>
      </dsp:txBody>
      <dsp:txXfrm>
        <a:off x="4289882" y="1583650"/>
        <a:ext cx="3530735" cy="426763"/>
      </dsp:txXfrm>
    </dsp:sp>
    <dsp:sp modelId="{87550767-1F6D-4B88-8A62-A3A763C4446D}">
      <dsp:nvSpPr>
        <dsp:cNvPr id="0" name=""/>
        <dsp:cNvSpPr/>
      </dsp:nvSpPr>
      <dsp:spPr>
        <a:xfrm rot="18289469">
          <a:off x="3777754" y="2571475"/>
          <a:ext cx="635048" cy="15058"/>
        </a:xfrm>
        <a:custGeom>
          <a:avLst/>
          <a:gdLst/>
          <a:ahLst/>
          <a:cxnLst/>
          <a:rect l="0" t="0" r="0" b="0"/>
          <a:pathLst>
            <a:path>
              <a:moveTo>
                <a:pt x="0" y="7529"/>
              </a:moveTo>
              <a:lnTo>
                <a:pt x="635048" y="75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4079402" y="2563128"/>
        <a:ext cx="31752" cy="31752"/>
      </dsp:txXfrm>
    </dsp:sp>
    <dsp:sp modelId="{F26CB69B-78BF-418B-84AB-98E5F1D6B86D}">
      <dsp:nvSpPr>
        <dsp:cNvPr id="0" name=""/>
        <dsp:cNvSpPr/>
      </dsp:nvSpPr>
      <dsp:spPr>
        <a:xfrm>
          <a:off x="4276605" y="2091688"/>
          <a:ext cx="3557289" cy="4533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远洋定期客轮的衰退</a:t>
          </a:r>
        </a:p>
      </dsp:txBody>
      <dsp:txXfrm>
        <a:off x="4289882" y="2104965"/>
        <a:ext cx="3530735" cy="426763"/>
      </dsp:txXfrm>
    </dsp:sp>
    <dsp:sp modelId="{7AD8E05D-F047-453F-B1E8-FA4E545D5677}">
      <dsp:nvSpPr>
        <dsp:cNvPr id="0" name=""/>
        <dsp:cNvSpPr/>
      </dsp:nvSpPr>
      <dsp:spPr>
        <a:xfrm>
          <a:off x="3913951" y="2832132"/>
          <a:ext cx="362653" cy="15058"/>
        </a:xfrm>
        <a:custGeom>
          <a:avLst/>
          <a:gdLst/>
          <a:ahLst/>
          <a:cxnLst/>
          <a:rect l="0" t="0" r="0" b="0"/>
          <a:pathLst>
            <a:path>
              <a:moveTo>
                <a:pt x="0" y="7529"/>
              </a:moveTo>
              <a:lnTo>
                <a:pt x="362653" y="75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4086212" y="2830595"/>
        <a:ext cx="18132" cy="18132"/>
      </dsp:txXfrm>
    </dsp:sp>
    <dsp:sp modelId="{C125C6C1-8A1A-42D3-96F8-FD70412777F6}">
      <dsp:nvSpPr>
        <dsp:cNvPr id="0" name=""/>
        <dsp:cNvSpPr/>
      </dsp:nvSpPr>
      <dsp:spPr>
        <a:xfrm>
          <a:off x="4276605" y="2613003"/>
          <a:ext cx="3557289" cy="4533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巡游的三种主要类型</a:t>
          </a:r>
        </a:p>
      </dsp:txBody>
      <dsp:txXfrm>
        <a:off x="4289882" y="2626280"/>
        <a:ext cx="3530735" cy="426763"/>
      </dsp:txXfrm>
    </dsp:sp>
    <dsp:sp modelId="{CDCCBC0A-2C57-4798-9B04-F8980E7F249A}">
      <dsp:nvSpPr>
        <dsp:cNvPr id="0" name=""/>
        <dsp:cNvSpPr/>
      </dsp:nvSpPr>
      <dsp:spPr>
        <a:xfrm rot="3310531">
          <a:off x="3777754" y="3092790"/>
          <a:ext cx="635048" cy="15058"/>
        </a:xfrm>
        <a:custGeom>
          <a:avLst/>
          <a:gdLst/>
          <a:ahLst/>
          <a:cxnLst/>
          <a:rect l="0" t="0" r="0" b="0"/>
          <a:pathLst>
            <a:path>
              <a:moveTo>
                <a:pt x="0" y="7529"/>
              </a:moveTo>
              <a:lnTo>
                <a:pt x="635048" y="75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4079402" y="3084443"/>
        <a:ext cx="31752" cy="31752"/>
      </dsp:txXfrm>
    </dsp:sp>
    <dsp:sp modelId="{15AEA25C-F19F-4E55-8F8E-13E7CB0216C6}">
      <dsp:nvSpPr>
        <dsp:cNvPr id="0" name=""/>
        <dsp:cNvSpPr/>
      </dsp:nvSpPr>
      <dsp:spPr>
        <a:xfrm>
          <a:off x="4276605" y="3134318"/>
          <a:ext cx="3557289" cy="4533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短程巡游越来越受欢迎的原因</a:t>
          </a:r>
        </a:p>
      </dsp:txBody>
      <dsp:txXfrm>
        <a:off x="4289882" y="3147595"/>
        <a:ext cx="3530735" cy="426763"/>
      </dsp:txXfrm>
    </dsp:sp>
    <dsp:sp modelId="{8B53C0FA-5BF3-4532-8584-451A843EE4CD}">
      <dsp:nvSpPr>
        <dsp:cNvPr id="0" name=""/>
        <dsp:cNvSpPr/>
      </dsp:nvSpPr>
      <dsp:spPr>
        <a:xfrm rot="4249260">
          <a:off x="3543328" y="3353447"/>
          <a:ext cx="1103899" cy="15058"/>
        </a:xfrm>
        <a:custGeom>
          <a:avLst/>
          <a:gdLst/>
          <a:ahLst/>
          <a:cxnLst/>
          <a:rect l="0" t="0" r="0" b="0"/>
          <a:pathLst>
            <a:path>
              <a:moveTo>
                <a:pt x="0" y="7529"/>
              </a:moveTo>
              <a:lnTo>
                <a:pt x="1103899" y="75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4067681" y="3333379"/>
        <a:ext cx="55194" cy="55194"/>
      </dsp:txXfrm>
    </dsp:sp>
    <dsp:sp modelId="{3E086768-DB2A-45A0-89AC-7BB47C8E0D27}">
      <dsp:nvSpPr>
        <dsp:cNvPr id="0" name=""/>
        <dsp:cNvSpPr/>
      </dsp:nvSpPr>
      <dsp:spPr>
        <a:xfrm>
          <a:off x="4276605" y="3655633"/>
          <a:ext cx="3557289" cy="4533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渡运服务</a:t>
          </a:r>
        </a:p>
      </dsp:txBody>
      <dsp:txXfrm>
        <a:off x="4289882" y="3668910"/>
        <a:ext cx="3530735" cy="426763"/>
      </dsp:txXfrm>
    </dsp:sp>
    <dsp:sp modelId="{A828E9D1-C153-4654-842F-1A126DC1A3F5}">
      <dsp:nvSpPr>
        <dsp:cNvPr id="0" name=""/>
        <dsp:cNvSpPr/>
      </dsp:nvSpPr>
      <dsp:spPr>
        <a:xfrm rot="4769441">
          <a:off x="1399610" y="3679269"/>
          <a:ext cx="1988283" cy="15058"/>
        </a:xfrm>
        <a:custGeom>
          <a:avLst/>
          <a:gdLst/>
          <a:ahLst/>
          <a:cxnLst/>
          <a:rect l="0" t="0" r="0" b="0"/>
          <a:pathLst>
            <a:path>
              <a:moveTo>
                <a:pt x="0" y="7529"/>
              </a:moveTo>
              <a:lnTo>
                <a:pt x="1988283" y="75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2344045" y="3637091"/>
        <a:ext cx="99414" cy="99414"/>
      </dsp:txXfrm>
    </dsp:sp>
    <dsp:sp modelId="{3803DE44-7286-4DD8-AED1-551643ADAB45}">
      <dsp:nvSpPr>
        <dsp:cNvPr id="0" name=""/>
        <dsp:cNvSpPr/>
      </dsp:nvSpPr>
      <dsp:spPr>
        <a:xfrm>
          <a:off x="2575079" y="4437605"/>
          <a:ext cx="1338872" cy="4533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汽车旅行</a:t>
          </a:r>
        </a:p>
      </dsp:txBody>
      <dsp:txXfrm>
        <a:off x="2588356" y="4450882"/>
        <a:ext cx="1312318" cy="426763"/>
      </dsp:txXfrm>
    </dsp:sp>
    <dsp:sp modelId="{3773CB6C-755E-4795-82E4-FBACC149A1EE}">
      <dsp:nvSpPr>
        <dsp:cNvPr id="0" name=""/>
        <dsp:cNvSpPr/>
      </dsp:nvSpPr>
      <dsp:spPr>
        <a:xfrm rot="19457599">
          <a:off x="3871974" y="4526406"/>
          <a:ext cx="446609" cy="15058"/>
        </a:xfrm>
        <a:custGeom>
          <a:avLst/>
          <a:gdLst/>
          <a:ahLst/>
          <a:cxnLst/>
          <a:rect l="0" t="0" r="0" b="0"/>
          <a:pathLst>
            <a:path>
              <a:moveTo>
                <a:pt x="0" y="7529"/>
              </a:moveTo>
              <a:lnTo>
                <a:pt x="446609" y="75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4084113" y="4522770"/>
        <a:ext cx="22330" cy="22330"/>
      </dsp:txXfrm>
    </dsp:sp>
    <dsp:sp modelId="{50C8593B-802E-45B5-8042-A7434707E964}">
      <dsp:nvSpPr>
        <dsp:cNvPr id="0" name=""/>
        <dsp:cNvSpPr/>
      </dsp:nvSpPr>
      <dsp:spPr>
        <a:xfrm>
          <a:off x="4276605" y="4176948"/>
          <a:ext cx="3557289" cy="4533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汽车在旅游中的重要性</a:t>
          </a:r>
        </a:p>
      </dsp:txBody>
      <dsp:txXfrm>
        <a:off x="4289882" y="4190225"/>
        <a:ext cx="3530735" cy="426763"/>
      </dsp:txXfrm>
    </dsp:sp>
    <dsp:sp modelId="{92B30D77-4BB2-44A5-B6B5-276C530C2B9C}">
      <dsp:nvSpPr>
        <dsp:cNvPr id="0" name=""/>
        <dsp:cNvSpPr/>
      </dsp:nvSpPr>
      <dsp:spPr>
        <a:xfrm rot="2142401">
          <a:off x="3871974" y="4787063"/>
          <a:ext cx="446609" cy="15058"/>
        </a:xfrm>
        <a:custGeom>
          <a:avLst/>
          <a:gdLst/>
          <a:ahLst/>
          <a:cxnLst/>
          <a:rect l="0" t="0" r="0" b="0"/>
          <a:pathLst>
            <a:path>
              <a:moveTo>
                <a:pt x="0" y="7529"/>
              </a:moveTo>
              <a:lnTo>
                <a:pt x="446609" y="75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4084113" y="4783427"/>
        <a:ext cx="22330" cy="22330"/>
      </dsp:txXfrm>
    </dsp:sp>
    <dsp:sp modelId="{F4D95A20-0CF2-4A4E-B632-ED4A4E3ACB5B}">
      <dsp:nvSpPr>
        <dsp:cNvPr id="0" name=""/>
        <dsp:cNvSpPr/>
      </dsp:nvSpPr>
      <dsp:spPr>
        <a:xfrm>
          <a:off x="4276605" y="4698263"/>
          <a:ext cx="3557289" cy="4533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乘汽车旅行的优点</a:t>
          </a:r>
        </a:p>
      </dsp:txBody>
      <dsp:txXfrm>
        <a:off x="4289882" y="4711540"/>
        <a:ext cx="3530735" cy="426763"/>
      </dsp:txXfrm>
    </dsp:sp>
    <dsp:sp modelId="{9F120976-2F44-4F11-B29C-96699E941226}">
      <dsp:nvSpPr>
        <dsp:cNvPr id="0" name=""/>
        <dsp:cNvSpPr/>
      </dsp:nvSpPr>
      <dsp:spPr>
        <a:xfrm rot="4900085">
          <a:off x="1142421" y="3939927"/>
          <a:ext cx="2502660" cy="15058"/>
        </a:xfrm>
        <a:custGeom>
          <a:avLst/>
          <a:gdLst/>
          <a:ahLst/>
          <a:cxnLst/>
          <a:rect l="0" t="0" r="0" b="0"/>
          <a:pathLst>
            <a:path>
              <a:moveTo>
                <a:pt x="0" y="7529"/>
              </a:moveTo>
              <a:lnTo>
                <a:pt x="2502660" y="75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2331185" y="3884889"/>
        <a:ext cx="125133" cy="125133"/>
      </dsp:txXfrm>
    </dsp:sp>
    <dsp:sp modelId="{7AABE250-7F51-43F6-BB18-CF48A6A15441}">
      <dsp:nvSpPr>
        <dsp:cNvPr id="0" name=""/>
        <dsp:cNvSpPr/>
      </dsp:nvSpPr>
      <dsp:spPr>
        <a:xfrm>
          <a:off x="2575079" y="4958920"/>
          <a:ext cx="1638968" cy="4533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公共汽车旅行</a:t>
          </a:r>
        </a:p>
      </dsp:txBody>
      <dsp:txXfrm>
        <a:off x="2588356" y="4972197"/>
        <a:ext cx="1612414" cy="4267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B8FC4E-BC98-459B-866F-85C7C59842F7}">
      <dsp:nvSpPr>
        <dsp:cNvPr id="0" name=""/>
        <dsp:cNvSpPr/>
      </dsp:nvSpPr>
      <dsp:spPr>
        <a:xfrm>
          <a:off x="3602" y="2062427"/>
          <a:ext cx="3681750" cy="12938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饭店业发展简史</a:t>
          </a:r>
        </a:p>
      </dsp:txBody>
      <dsp:txXfrm>
        <a:off x="41496" y="2100321"/>
        <a:ext cx="3605962" cy="1218024"/>
      </dsp:txXfrm>
    </dsp:sp>
    <dsp:sp modelId="{68DF1B67-0B72-4375-944B-5B7AE1F02441}">
      <dsp:nvSpPr>
        <dsp:cNvPr id="0" name=""/>
        <dsp:cNvSpPr/>
      </dsp:nvSpPr>
      <dsp:spPr>
        <a:xfrm rot="17968350">
          <a:off x="3151010" y="1772096"/>
          <a:ext cx="2103735" cy="42978"/>
        </a:xfrm>
        <a:custGeom>
          <a:avLst/>
          <a:gdLst/>
          <a:ahLst/>
          <a:cxnLst/>
          <a:rect l="0" t="0" r="0" b="0"/>
          <a:pathLst>
            <a:path>
              <a:moveTo>
                <a:pt x="0" y="21489"/>
              </a:moveTo>
              <a:lnTo>
                <a:pt x="2103735" y="2148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4150284" y="1740992"/>
        <a:ext cx="105186" cy="105186"/>
      </dsp:txXfrm>
    </dsp:sp>
    <dsp:sp modelId="{11524CB3-9367-4CB3-A02A-DCB46B9B305A}">
      <dsp:nvSpPr>
        <dsp:cNvPr id="0" name=""/>
        <dsp:cNvSpPr/>
      </dsp:nvSpPr>
      <dsp:spPr>
        <a:xfrm>
          <a:off x="4720402" y="517000"/>
          <a:ext cx="3403995" cy="7216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早期旅店</a:t>
          </a:r>
        </a:p>
      </dsp:txBody>
      <dsp:txXfrm>
        <a:off x="4741539" y="538137"/>
        <a:ext cx="3361721" cy="679401"/>
      </dsp:txXfrm>
    </dsp:sp>
    <dsp:sp modelId="{DF8D714B-E207-4A62-8F48-B21FA0AF7B0A}">
      <dsp:nvSpPr>
        <dsp:cNvPr id="0" name=""/>
        <dsp:cNvSpPr/>
      </dsp:nvSpPr>
      <dsp:spPr>
        <a:xfrm rot="19109976">
          <a:off x="3511878" y="2229970"/>
          <a:ext cx="1381999" cy="42978"/>
        </a:xfrm>
        <a:custGeom>
          <a:avLst/>
          <a:gdLst/>
          <a:ahLst/>
          <a:cxnLst/>
          <a:rect l="0" t="0" r="0" b="0"/>
          <a:pathLst>
            <a:path>
              <a:moveTo>
                <a:pt x="0" y="21489"/>
              </a:moveTo>
              <a:lnTo>
                <a:pt x="1381999" y="2148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4168327" y="2216909"/>
        <a:ext cx="69099" cy="69099"/>
      </dsp:txXfrm>
    </dsp:sp>
    <dsp:sp modelId="{D88E6825-BFF3-4AD5-82B3-5E08AC5030CA}">
      <dsp:nvSpPr>
        <dsp:cNvPr id="0" name=""/>
        <dsp:cNvSpPr/>
      </dsp:nvSpPr>
      <dsp:spPr>
        <a:xfrm>
          <a:off x="4720402" y="1432748"/>
          <a:ext cx="3403995" cy="7216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从歇脚点到聚集地</a:t>
          </a:r>
        </a:p>
      </dsp:txBody>
      <dsp:txXfrm>
        <a:off x="4741539" y="1453885"/>
        <a:ext cx="3361721" cy="679401"/>
      </dsp:txXfrm>
    </dsp:sp>
    <dsp:sp modelId="{62C9E093-E384-4E95-8106-72074D4BA398}">
      <dsp:nvSpPr>
        <dsp:cNvPr id="0" name=""/>
        <dsp:cNvSpPr/>
      </dsp:nvSpPr>
      <dsp:spPr>
        <a:xfrm>
          <a:off x="3685352" y="2687844"/>
          <a:ext cx="1035050" cy="42978"/>
        </a:xfrm>
        <a:custGeom>
          <a:avLst/>
          <a:gdLst/>
          <a:ahLst/>
          <a:cxnLst/>
          <a:rect l="0" t="0" r="0" b="0"/>
          <a:pathLst>
            <a:path>
              <a:moveTo>
                <a:pt x="0" y="21489"/>
              </a:moveTo>
              <a:lnTo>
                <a:pt x="1035050" y="2148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4177001" y="2683457"/>
        <a:ext cx="51752" cy="51752"/>
      </dsp:txXfrm>
    </dsp:sp>
    <dsp:sp modelId="{998328AB-58C1-4D51-84AC-7808D4472D38}">
      <dsp:nvSpPr>
        <dsp:cNvPr id="0" name=""/>
        <dsp:cNvSpPr/>
      </dsp:nvSpPr>
      <dsp:spPr>
        <a:xfrm>
          <a:off x="4720402" y="2348495"/>
          <a:ext cx="3403995" cy="7216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美国早期的饭店</a:t>
          </a:r>
        </a:p>
      </dsp:txBody>
      <dsp:txXfrm>
        <a:off x="4741539" y="2369632"/>
        <a:ext cx="3361721" cy="679401"/>
      </dsp:txXfrm>
    </dsp:sp>
    <dsp:sp modelId="{FD3E4006-5ADB-41E3-9696-00583DAA25CD}">
      <dsp:nvSpPr>
        <dsp:cNvPr id="0" name=""/>
        <dsp:cNvSpPr/>
      </dsp:nvSpPr>
      <dsp:spPr>
        <a:xfrm rot="2490024">
          <a:off x="3511878" y="3145718"/>
          <a:ext cx="1381999" cy="42978"/>
        </a:xfrm>
        <a:custGeom>
          <a:avLst/>
          <a:gdLst/>
          <a:ahLst/>
          <a:cxnLst/>
          <a:rect l="0" t="0" r="0" b="0"/>
          <a:pathLst>
            <a:path>
              <a:moveTo>
                <a:pt x="0" y="21489"/>
              </a:moveTo>
              <a:lnTo>
                <a:pt x="1381999" y="2148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4168327" y="3132657"/>
        <a:ext cx="69099" cy="69099"/>
      </dsp:txXfrm>
    </dsp:sp>
    <dsp:sp modelId="{A2F6D00C-A92D-4B61-B36A-3FF423C4994B}">
      <dsp:nvSpPr>
        <dsp:cNvPr id="0" name=""/>
        <dsp:cNvSpPr/>
      </dsp:nvSpPr>
      <dsp:spPr>
        <a:xfrm>
          <a:off x="4720402" y="3264243"/>
          <a:ext cx="3403995" cy="7216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从繁荣走向衰败</a:t>
          </a:r>
        </a:p>
      </dsp:txBody>
      <dsp:txXfrm>
        <a:off x="4741539" y="3285380"/>
        <a:ext cx="3361721" cy="679401"/>
      </dsp:txXfrm>
    </dsp:sp>
    <dsp:sp modelId="{E8CBB400-888F-4B47-A40B-9C6C8134DE48}">
      <dsp:nvSpPr>
        <dsp:cNvPr id="0" name=""/>
        <dsp:cNvSpPr/>
      </dsp:nvSpPr>
      <dsp:spPr>
        <a:xfrm rot="3631650">
          <a:off x="3151010" y="3603591"/>
          <a:ext cx="2103735" cy="42978"/>
        </a:xfrm>
        <a:custGeom>
          <a:avLst/>
          <a:gdLst/>
          <a:ahLst/>
          <a:cxnLst/>
          <a:rect l="0" t="0" r="0" b="0"/>
          <a:pathLst>
            <a:path>
              <a:moveTo>
                <a:pt x="0" y="21489"/>
              </a:moveTo>
              <a:lnTo>
                <a:pt x="2103735" y="2148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p>
      </dsp:txBody>
      <dsp:txXfrm>
        <a:off x="4150284" y="3572487"/>
        <a:ext cx="105186" cy="105186"/>
      </dsp:txXfrm>
    </dsp:sp>
    <dsp:sp modelId="{CCD77ACD-613F-4B9C-B110-6DD4A46172CC}">
      <dsp:nvSpPr>
        <dsp:cNvPr id="0" name=""/>
        <dsp:cNvSpPr/>
      </dsp:nvSpPr>
      <dsp:spPr>
        <a:xfrm>
          <a:off x="4720402" y="4179990"/>
          <a:ext cx="3403995" cy="7216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饭店联号的发展</a:t>
          </a:r>
        </a:p>
      </dsp:txBody>
      <dsp:txXfrm>
        <a:off x="4741539" y="4201127"/>
        <a:ext cx="3361721" cy="67940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2AB23C-FC28-4863-B86A-16042A8BD4D6}">
      <dsp:nvSpPr>
        <dsp:cNvPr id="0" name=""/>
        <dsp:cNvSpPr/>
      </dsp:nvSpPr>
      <dsp:spPr>
        <a:xfrm>
          <a:off x="448438" y="1960469"/>
          <a:ext cx="1316441" cy="14977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酒店业发展简史</a:t>
          </a:r>
        </a:p>
      </dsp:txBody>
      <dsp:txXfrm>
        <a:off x="486995" y="1999026"/>
        <a:ext cx="1239327" cy="1420613"/>
      </dsp:txXfrm>
    </dsp:sp>
    <dsp:sp modelId="{9F933C87-B828-45DB-8950-87A2475A98E4}">
      <dsp:nvSpPr>
        <dsp:cNvPr id="0" name=""/>
        <dsp:cNvSpPr/>
      </dsp:nvSpPr>
      <dsp:spPr>
        <a:xfrm rot="16675244">
          <a:off x="772594" y="1562846"/>
          <a:ext cx="2301762" cy="13170"/>
        </a:xfrm>
        <a:custGeom>
          <a:avLst/>
          <a:gdLst/>
          <a:ahLst/>
          <a:cxnLst/>
          <a:rect l="0" t="0" r="0" b="0"/>
          <a:pathLst>
            <a:path>
              <a:moveTo>
                <a:pt x="0" y="6585"/>
              </a:moveTo>
              <a:lnTo>
                <a:pt x="2301762" y="65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1865931" y="1511888"/>
        <a:ext cx="115088" cy="115088"/>
      </dsp:txXfrm>
    </dsp:sp>
    <dsp:sp modelId="{69B3F78B-1F19-4F54-8447-01E9B342B335}">
      <dsp:nvSpPr>
        <dsp:cNvPr id="0" name=""/>
        <dsp:cNvSpPr/>
      </dsp:nvSpPr>
      <dsp:spPr>
        <a:xfrm>
          <a:off x="2082070" y="231286"/>
          <a:ext cx="2167184"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早期客栈</a:t>
          </a:r>
        </a:p>
      </dsp:txBody>
      <dsp:txXfrm>
        <a:off x="2093683" y="242899"/>
        <a:ext cx="2143958" cy="373261"/>
      </dsp:txXfrm>
    </dsp:sp>
    <dsp:sp modelId="{9C1F82D7-1DE9-4887-BE84-BF30CB1854E6}">
      <dsp:nvSpPr>
        <dsp:cNvPr id="0" name=""/>
        <dsp:cNvSpPr/>
      </dsp:nvSpPr>
      <dsp:spPr>
        <a:xfrm rot="19457599">
          <a:off x="4212539" y="308955"/>
          <a:ext cx="390620" cy="13170"/>
        </a:xfrm>
        <a:custGeom>
          <a:avLst/>
          <a:gdLst/>
          <a:ahLst/>
          <a:cxnLst/>
          <a:rect l="0" t="0" r="0" b="0"/>
          <a:pathLst>
            <a:path>
              <a:moveTo>
                <a:pt x="0" y="6585"/>
              </a:moveTo>
              <a:lnTo>
                <a:pt x="390620"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4398084" y="305774"/>
        <a:ext cx="19531" cy="19531"/>
      </dsp:txXfrm>
    </dsp:sp>
    <dsp:sp modelId="{8718CBFD-7BA7-4137-94C3-B2BBCF252843}">
      <dsp:nvSpPr>
        <dsp:cNvPr id="0" name=""/>
        <dsp:cNvSpPr/>
      </dsp:nvSpPr>
      <dsp:spPr>
        <a:xfrm>
          <a:off x="4566444" y="3306"/>
          <a:ext cx="31131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早期客栈特点</a:t>
          </a:r>
        </a:p>
      </dsp:txBody>
      <dsp:txXfrm>
        <a:off x="4578057" y="14919"/>
        <a:ext cx="3089890" cy="373261"/>
      </dsp:txXfrm>
    </dsp:sp>
    <dsp:sp modelId="{BEA47838-DE8A-4E86-B012-25A78D871F2A}">
      <dsp:nvSpPr>
        <dsp:cNvPr id="0" name=""/>
        <dsp:cNvSpPr/>
      </dsp:nvSpPr>
      <dsp:spPr>
        <a:xfrm rot="2142401">
          <a:off x="4212539" y="536935"/>
          <a:ext cx="390620" cy="13170"/>
        </a:xfrm>
        <a:custGeom>
          <a:avLst/>
          <a:gdLst/>
          <a:ahLst/>
          <a:cxnLst/>
          <a:rect l="0" t="0" r="0" b="0"/>
          <a:pathLst>
            <a:path>
              <a:moveTo>
                <a:pt x="0" y="6585"/>
              </a:moveTo>
              <a:lnTo>
                <a:pt x="390620"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4398084" y="533755"/>
        <a:ext cx="19531" cy="19531"/>
      </dsp:txXfrm>
    </dsp:sp>
    <dsp:sp modelId="{015FE65F-36B0-4C8E-AE47-B46F134D8847}">
      <dsp:nvSpPr>
        <dsp:cNvPr id="0" name=""/>
        <dsp:cNvSpPr/>
      </dsp:nvSpPr>
      <dsp:spPr>
        <a:xfrm>
          <a:off x="4566444" y="459267"/>
          <a:ext cx="31131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酒店业史上转折点</a:t>
          </a:r>
        </a:p>
      </dsp:txBody>
      <dsp:txXfrm>
        <a:off x="4578057" y="470880"/>
        <a:ext cx="3089890" cy="373261"/>
      </dsp:txXfrm>
    </dsp:sp>
    <dsp:sp modelId="{024AA284-042F-4006-A9AF-88B8BFA8722D}">
      <dsp:nvSpPr>
        <dsp:cNvPr id="0" name=""/>
        <dsp:cNvSpPr/>
      </dsp:nvSpPr>
      <dsp:spPr>
        <a:xfrm rot="17132988">
          <a:off x="1331870" y="2132797"/>
          <a:ext cx="1183209" cy="13170"/>
        </a:xfrm>
        <a:custGeom>
          <a:avLst/>
          <a:gdLst/>
          <a:ahLst/>
          <a:cxnLst/>
          <a:rect l="0" t="0" r="0" b="0"/>
          <a:pathLst>
            <a:path>
              <a:moveTo>
                <a:pt x="0" y="6585"/>
              </a:moveTo>
              <a:lnTo>
                <a:pt x="1183209" y="65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1893895" y="2109802"/>
        <a:ext cx="59160" cy="59160"/>
      </dsp:txXfrm>
    </dsp:sp>
    <dsp:sp modelId="{9418AF32-F817-4AB0-89DF-ADB2840C72E1}">
      <dsp:nvSpPr>
        <dsp:cNvPr id="0" name=""/>
        <dsp:cNvSpPr/>
      </dsp:nvSpPr>
      <dsp:spPr>
        <a:xfrm>
          <a:off x="2082070" y="1371188"/>
          <a:ext cx="2167184"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从歇脚地到聚集地</a:t>
          </a:r>
        </a:p>
      </dsp:txBody>
      <dsp:txXfrm>
        <a:off x="2093683" y="1382801"/>
        <a:ext cx="2143958" cy="373261"/>
      </dsp:txXfrm>
    </dsp:sp>
    <dsp:sp modelId="{B27EBFE9-04CD-4B98-BE5C-F835767391E2}">
      <dsp:nvSpPr>
        <dsp:cNvPr id="0" name=""/>
        <dsp:cNvSpPr/>
      </dsp:nvSpPr>
      <dsp:spPr>
        <a:xfrm rot="18289469">
          <a:off x="4130131" y="1334866"/>
          <a:ext cx="555436" cy="13170"/>
        </a:xfrm>
        <a:custGeom>
          <a:avLst/>
          <a:gdLst/>
          <a:ahLst/>
          <a:cxnLst/>
          <a:rect l="0" t="0" r="0" b="0"/>
          <a:pathLst>
            <a:path>
              <a:moveTo>
                <a:pt x="0" y="6585"/>
              </a:moveTo>
              <a:lnTo>
                <a:pt x="555436"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4393963" y="1327565"/>
        <a:ext cx="27771" cy="27771"/>
      </dsp:txXfrm>
    </dsp:sp>
    <dsp:sp modelId="{8378E319-509C-48C4-A0A4-614FA7BA9787}">
      <dsp:nvSpPr>
        <dsp:cNvPr id="0" name=""/>
        <dsp:cNvSpPr/>
      </dsp:nvSpPr>
      <dsp:spPr>
        <a:xfrm>
          <a:off x="4566444" y="915227"/>
          <a:ext cx="31131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英国客栈特点</a:t>
          </a:r>
        </a:p>
      </dsp:txBody>
      <dsp:txXfrm>
        <a:off x="4578057" y="926840"/>
        <a:ext cx="3089890" cy="373261"/>
      </dsp:txXfrm>
    </dsp:sp>
    <dsp:sp modelId="{DA600902-EAD0-4B0A-8772-D02B5AF5E24E}">
      <dsp:nvSpPr>
        <dsp:cNvPr id="0" name=""/>
        <dsp:cNvSpPr/>
      </dsp:nvSpPr>
      <dsp:spPr>
        <a:xfrm>
          <a:off x="4249254" y="1562846"/>
          <a:ext cx="317189" cy="13170"/>
        </a:xfrm>
        <a:custGeom>
          <a:avLst/>
          <a:gdLst/>
          <a:ahLst/>
          <a:cxnLst/>
          <a:rect l="0" t="0" r="0" b="0"/>
          <a:pathLst>
            <a:path>
              <a:moveTo>
                <a:pt x="0" y="6585"/>
              </a:moveTo>
              <a:lnTo>
                <a:pt x="317189"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4399920" y="1561502"/>
        <a:ext cx="15859" cy="15859"/>
      </dsp:txXfrm>
    </dsp:sp>
    <dsp:sp modelId="{A579A78B-9273-4836-8AD5-ADDE78B8014C}">
      <dsp:nvSpPr>
        <dsp:cNvPr id="0" name=""/>
        <dsp:cNvSpPr/>
      </dsp:nvSpPr>
      <dsp:spPr>
        <a:xfrm>
          <a:off x="4566444" y="1371188"/>
          <a:ext cx="31131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美国早期客栈</a:t>
          </a:r>
        </a:p>
      </dsp:txBody>
      <dsp:txXfrm>
        <a:off x="4578057" y="1382801"/>
        <a:ext cx="3089890" cy="373261"/>
      </dsp:txXfrm>
    </dsp:sp>
    <dsp:sp modelId="{BD78004D-2782-4198-A03A-88D688B75C09}">
      <dsp:nvSpPr>
        <dsp:cNvPr id="0" name=""/>
        <dsp:cNvSpPr/>
      </dsp:nvSpPr>
      <dsp:spPr>
        <a:xfrm rot="3310531">
          <a:off x="4130131" y="1790827"/>
          <a:ext cx="555436" cy="13170"/>
        </a:xfrm>
        <a:custGeom>
          <a:avLst/>
          <a:gdLst/>
          <a:ahLst/>
          <a:cxnLst/>
          <a:rect l="0" t="0" r="0" b="0"/>
          <a:pathLst>
            <a:path>
              <a:moveTo>
                <a:pt x="0" y="6585"/>
              </a:moveTo>
              <a:lnTo>
                <a:pt x="555436"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4393963" y="1783526"/>
        <a:ext cx="27771" cy="27771"/>
      </dsp:txXfrm>
    </dsp:sp>
    <dsp:sp modelId="{27ACFBAD-015F-4E8F-9336-0E4395E266BD}">
      <dsp:nvSpPr>
        <dsp:cNvPr id="0" name=""/>
        <dsp:cNvSpPr/>
      </dsp:nvSpPr>
      <dsp:spPr>
        <a:xfrm>
          <a:off x="4566444" y="1827148"/>
          <a:ext cx="31131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美国客栈与欧洲客栈的不同</a:t>
          </a:r>
        </a:p>
      </dsp:txBody>
      <dsp:txXfrm>
        <a:off x="4578057" y="1838761"/>
        <a:ext cx="3089890" cy="373261"/>
      </dsp:txXfrm>
    </dsp:sp>
    <dsp:sp modelId="{0B5D56E2-E2BD-401B-A515-97BEC3DC8F85}">
      <dsp:nvSpPr>
        <dsp:cNvPr id="0" name=""/>
        <dsp:cNvSpPr/>
      </dsp:nvSpPr>
      <dsp:spPr>
        <a:xfrm rot="2142401">
          <a:off x="1728164" y="2816738"/>
          <a:ext cx="390620" cy="13170"/>
        </a:xfrm>
        <a:custGeom>
          <a:avLst/>
          <a:gdLst/>
          <a:ahLst/>
          <a:cxnLst/>
          <a:rect l="0" t="0" r="0" b="0"/>
          <a:pathLst>
            <a:path>
              <a:moveTo>
                <a:pt x="0" y="6585"/>
              </a:moveTo>
              <a:lnTo>
                <a:pt x="390620" y="65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1913709" y="2813558"/>
        <a:ext cx="19531" cy="19531"/>
      </dsp:txXfrm>
    </dsp:sp>
    <dsp:sp modelId="{3B76B012-6FC5-4EE7-B500-AF945AB5AA58}">
      <dsp:nvSpPr>
        <dsp:cNvPr id="0" name=""/>
        <dsp:cNvSpPr/>
      </dsp:nvSpPr>
      <dsp:spPr>
        <a:xfrm>
          <a:off x="2082070" y="2739070"/>
          <a:ext cx="2167184"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美国早期的酒店</a:t>
          </a:r>
        </a:p>
      </dsp:txBody>
      <dsp:txXfrm>
        <a:off x="2093683" y="2750683"/>
        <a:ext cx="2143958" cy="373261"/>
      </dsp:txXfrm>
    </dsp:sp>
    <dsp:sp modelId="{37B8BDB6-2E1B-48CA-8CE5-AEF7B7F6F4C3}">
      <dsp:nvSpPr>
        <dsp:cNvPr id="0" name=""/>
        <dsp:cNvSpPr/>
      </dsp:nvSpPr>
      <dsp:spPr>
        <a:xfrm rot="18289469">
          <a:off x="4130131" y="2702748"/>
          <a:ext cx="555436" cy="13170"/>
        </a:xfrm>
        <a:custGeom>
          <a:avLst/>
          <a:gdLst/>
          <a:ahLst/>
          <a:cxnLst/>
          <a:rect l="0" t="0" r="0" b="0"/>
          <a:pathLst>
            <a:path>
              <a:moveTo>
                <a:pt x="0" y="6585"/>
              </a:moveTo>
              <a:lnTo>
                <a:pt x="555436"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4393963" y="2695447"/>
        <a:ext cx="27771" cy="27771"/>
      </dsp:txXfrm>
    </dsp:sp>
    <dsp:sp modelId="{D20EC477-4CFA-493D-BBDE-A3C7DFFA58A4}">
      <dsp:nvSpPr>
        <dsp:cNvPr id="0" name=""/>
        <dsp:cNvSpPr/>
      </dsp:nvSpPr>
      <dsp:spPr>
        <a:xfrm>
          <a:off x="4566444" y="2283109"/>
          <a:ext cx="31131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城市酒店</a:t>
          </a:r>
        </a:p>
      </dsp:txBody>
      <dsp:txXfrm>
        <a:off x="4578057" y="2294722"/>
        <a:ext cx="3089890" cy="373261"/>
      </dsp:txXfrm>
    </dsp:sp>
    <dsp:sp modelId="{008E9C9B-0B45-4B2F-BEFE-B07B357593EB}">
      <dsp:nvSpPr>
        <dsp:cNvPr id="0" name=""/>
        <dsp:cNvSpPr/>
      </dsp:nvSpPr>
      <dsp:spPr>
        <a:xfrm>
          <a:off x="4249254" y="2930728"/>
          <a:ext cx="317189" cy="13170"/>
        </a:xfrm>
        <a:custGeom>
          <a:avLst/>
          <a:gdLst/>
          <a:ahLst/>
          <a:cxnLst/>
          <a:rect l="0" t="0" r="0" b="0"/>
          <a:pathLst>
            <a:path>
              <a:moveTo>
                <a:pt x="0" y="6585"/>
              </a:moveTo>
              <a:lnTo>
                <a:pt x="317189"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4399920" y="2929384"/>
        <a:ext cx="15859" cy="15859"/>
      </dsp:txXfrm>
    </dsp:sp>
    <dsp:sp modelId="{FFC8E256-4425-482D-B71F-438FE6C67080}">
      <dsp:nvSpPr>
        <dsp:cNvPr id="0" name=""/>
        <dsp:cNvSpPr/>
      </dsp:nvSpPr>
      <dsp:spPr>
        <a:xfrm>
          <a:off x="4566444" y="2739070"/>
          <a:ext cx="31131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特里蒙特旅馆</a:t>
          </a:r>
        </a:p>
      </dsp:txBody>
      <dsp:txXfrm>
        <a:off x="4578057" y="2750683"/>
        <a:ext cx="3089890" cy="373261"/>
      </dsp:txXfrm>
    </dsp:sp>
    <dsp:sp modelId="{B6B8936D-1477-4C59-A3AF-54B2D0C71AB2}">
      <dsp:nvSpPr>
        <dsp:cNvPr id="0" name=""/>
        <dsp:cNvSpPr/>
      </dsp:nvSpPr>
      <dsp:spPr>
        <a:xfrm rot="3310531">
          <a:off x="4130131" y="3158708"/>
          <a:ext cx="555436" cy="13170"/>
        </a:xfrm>
        <a:custGeom>
          <a:avLst/>
          <a:gdLst/>
          <a:ahLst/>
          <a:cxnLst/>
          <a:rect l="0" t="0" r="0" b="0"/>
          <a:pathLst>
            <a:path>
              <a:moveTo>
                <a:pt x="0" y="6585"/>
              </a:moveTo>
              <a:lnTo>
                <a:pt x="555436"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4393963" y="3151408"/>
        <a:ext cx="27771" cy="27771"/>
      </dsp:txXfrm>
    </dsp:sp>
    <dsp:sp modelId="{1A6A9C4E-C369-414E-A885-784468B8539F}">
      <dsp:nvSpPr>
        <dsp:cNvPr id="0" name=""/>
        <dsp:cNvSpPr/>
      </dsp:nvSpPr>
      <dsp:spPr>
        <a:xfrm>
          <a:off x="4566444" y="3195030"/>
          <a:ext cx="31131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铁路对酒店业的影响</a:t>
          </a:r>
        </a:p>
      </dsp:txBody>
      <dsp:txXfrm>
        <a:off x="4578057" y="3206643"/>
        <a:ext cx="3089890" cy="373261"/>
      </dsp:txXfrm>
    </dsp:sp>
    <dsp:sp modelId="{5FC9A602-4DD5-403A-9E61-D6647A5996FE}">
      <dsp:nvSpPr>
        <dsp:cNvPr id="0" name=""/>
        <dsp:cNvSpPr/>
      </dsp:nvSpPr>
      <dsp:spPr>
        <a:xfrm rot="4616685">
          <a:off x="1221387" y="3386688"/>
          <a:ext cx="1404175" cy="13170"/>
        </a:xfrm>
        <a:custGeom>
          <a:avLst/>
          <a:gdLst/>
          <a:ahLst/>
          <a:cxnLst/>
          <a:rect l="0" t="0" r="0" b="0"/>
          <a:pathLst>
            <a:path>
              <a:moveTo>
                <a:pt x="0" y="6585"/>
              </a:moveTo>
              <a:lnTo>
                <a:pt x="1404175" y="65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1888370" y="3358169"/>
        <a:ext cx="70208" cy="70208"/>
      </dsp:txXfrm>
    </dsp:sp>
    <dsp:sp modelId="{76BC98E6-F711-448D-A56A-C6E62AA6ED73}">
      <dsp:nvSpPr>
        <dsp:cNvPr id="0" name=""/>
        <dsp:cNvSpPr/>
      </dsp:nvSpPr>
      <dsp:spPr>
        <a:xfrm>
          <a:off x="2082070" y="3878971"/>
          <a:ext cx="2167184"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从繁荣到衰败</a:t>
          </a:r>
        </a:p>
      </dsp:txBody>
      <dsp:txXfrm>
        <a:off x="2093683" y="3890584"/>
        <a:ext cx="2143958" cy="373261"/>
      </dsp:txXfrm>
    </dsp:sp>
    <dsp:sp modelId="{80EC08C1-4943-47B0-BCC1-017225C25A36}">
      <dsp:nvSpPr>
        <dsp:cNvPr id="0" name=""/>
        <dsp:cNvSpPr/>
      </dsp:nvSpPr>
      <dsp:spPr>
        <a:xfrm rot="19457599">
          <a:off x="4212539" y="3956639"/>
          <a:ext cx="390620" cy="13170"/>
        </a:xfrm>
        <a:custGeom>
          <a:avLst/>
          <a:gdLst/>
          <a:ahLst/>
          <a:cxnLst/>
          <a:rect l="0" t="0" r="0" b="0"/>
          <a:pathLst>
            <a:path>
              <a:moveTo>
                <a:pt x="0" y="6585"/>
              </a:moveTo>
              <a:lnTo>
                <a:pt x="390620"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4398084" y="3953459"/>
        <a:ext cx="19531" cy="19531"/>
      </dsp:txXfrm>
    </dsp:sp>
    <dsp:sp modelId="{F1DDCF36-44B4-45A3-92C1-B73228958FAE}">
      <dsp:nvSpPr>
        <dsp:cNvPr id="0" name=""/>
        <dsp:cNvSpPr/>
      </dsp:nvSpPr>
      <dsp:spPr>
        <a:xfrm>
          <a:off x="4566444" y="3650991"/>
          <a:ext cx="31131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埃尔斯沃斯</a:t>
          </a:r>
          <a:r>
            <a:rPr lang="en-US" altLang="zh-CN" sz="2000" kern="1200" dirty="0"/>
            <a:t>·</a:t>
          </a:r>
          <a:r>
            <a:rPr lang="zh-CN" altLang="en-US" sz="2000" kern="1200" dirty="0"/>
            <a:t>斯塔特勒</a:t>
          </a:r>
        </a:p>
      </dsp:txBody>
      <dsp:txXfrm>
        <a:off x="4578057" y="3662604"/>
        <a:ext cx="3089890" cy="373261"/>
      </dsp:txXfrm>
    </dsp:sp>
    <dsp:sp modelId="{24D4B8B8-5AA3-4491-97EC-4B1851CF09C6}">
      <dsp:nvSpPr>
        <dsp:cNvPr id="0" name=""/>
        <dsp:cNvSpPr/>
      </dsp:nvSpPr>
      <dsp:spPr>
        <a:xfrm rot="2142401">
          <a:off x="4212539" y="4184619"/>
          <a:ext cx="390620" cy="13170"/>
        </a:xfrm>
        <a:custGeom>
          <a:avLst/>
          <a:gdLst/>
          <a:ahLst/>
          <a:cxnLst/>
          <a:rect l="0" t="0" r="0" b="0"/>
          <a:pathLst>
            <a:path>
              <a:moveTo>
                <a:pt x="0" y="6585"/>
              </a:moveTo>
              <a:lnTo>
                <a:pt x="390620"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4398084" y="4181439"/>
        <a:ext cx="19531" cy="19531"/>
      </dsp:txXfrm>
    </dsp:sp>
    <dsp:sp modelId="{851C4A3F-1437-43A4-95E4-F30530DC6B59}">
      <dsp:nvSpPr>
        <dsp:cNvPr id="0" name=""/>
        <dsp:cNvSpPr/>
      </dsp:nvSpPr>
      <dsp:spPr>
        <a:xfrm>
          <a:off x="4566444" y="4106951"/>
          <a:ext cx="31131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酒店业的衰退</a:t>
          </a:r>
        </a:p>
      </dsp:txBody>
      <dsp:txXfrm>
        <a:off x="4578057" y="4118564"/>
        <a:ext cx="3089890" cy="373261"/>
      </dsp:txXfrm>
    </dsp:sp>
    <dsp:sp modelId="{B3AAD0F8-CC4B-4612-B81D-48250CA3C2E5}">
      <dsp:nvSpPr>
        <dsp:cNvPr id="0" name=""/>
        <dsp:cNvSpPr/>
      </dsp:nvSpPr>
      <dsp:spPr>
        <a:xfrm rot="4924756">
          <a:off x="772594" y="3842649"/>
          <a:ext cx="2301762" cy="13170"/>
        </a:xfrm>
        <a:custGeom>
          <a:avLst/>
          <a:gdLst/>
          <a:ahLst/>
          <a:cxnLst/>
          <a:rect l="0" t="0" r="0" b="0"/>
          <a:pathLst>
            <a:path>
              <a:moveTo>
                <a:pt x="0" y="6585"/>
              </a:moveTo>
              <a:lnTo>
                <a:pt x="2301762" y="658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1865931" y="3791690"/>
        <a:ext cx="115088" cy="115088"/>
      </dsp:txXfrm>
    </dsp:sp>
    <dsp:sp modelId="{8CBE6A5F-4C11-4BF0-BCD8-5699B90E046E}">
      <dsp:nvSpPr>
        <dsp:cNvPr id="0" name=""/>
        <dsp:cNvSpPr/>
      </dsp:nvSpPr>
      <dsp:spPr>
        <a:xfrm>
          <a:off x="2082070" y="4790892"/>
          <a:ext cx="2167184"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酒店联号的发展</a:t>
          </a:r>
        </a:p>
      </dsp:txBody>
      <dsp:txXfrm>
        <a:off x="2093683" y="4802505"/>
        <a:ext cx="2143958" cy="373261"/>
      </dsp:txXfrm>
    </dsp:sp>
    <dsp:sp modelId="{18776982-985D-4413-BAD8-2C259DDBE48D}">
      <dsp:nvSpPr>
        <dsp:cNvPr id="0" name=""/>
        <dsp:cNvSpPr/>
      </dsp:nvSpPr>
      <dsp:spPr>
        <a:xfrm rot="19457599">
          <a:off x="4212539" y="4868560"/>
          <a:ext cx="390620" cy="13170"/>
        </a:xfrm>
        <a:custGeom>
          <a:avLst/>
          <a:gdLst/>
          <a:ahLst/>
          <a:cxnLst/>
          <a:rect l="0" t="0" r="0" b="0"/>
          <a:pathLst>
            <a:path>
              <a:moveTo>
                <a:pt x="0" y="6585"/>
              </a:moveTo>
              <a:lnTo>
                <a:pt x="390620"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4398084" y="4865380"/>
        <a:ext cx="19531" cy="19531"/>
      </dsp:txXfrm>
    </dsp:sp>
    <dsp:sp modelId="{C6D10D8E-F71A-498E-AE2C-92F76CC87055}">
      <dsp:nvSpPr>
        <dsp:cNvPr id="0" name=""/>
        <dsp:cNvSpPr/>
      </dsp:nvSpPr>
      <dsp:spPr>
        <a:xfrm>
          <a:off x="4566444" y="4562912"/>
          <a:ext cx="31131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重要酒店联号</a:t>
          </a:r>
        </a:p>
      </dsp:txBody>
      <dsp:txXfrm>
        <a:off x="4578057" y="4574525"/>
        <a:ext cx="3089890" cy="373261"/>
      </dsp:txXfrm>
    </dsp:sp>
    <dsp:sp modelId="{9783158B-8AE8-4062-9B0F-E0A818308752}">
      <dsp:nvSpPr>
        <dsp:cNvPr id="0" name=""/>
        <dsp:cNvSpPr/>
      </dsp:nvSpPr>
      <dsp:spPr>
        <a:xfrm rot="2142401">
          <a:off x="4212539" y="5096541"/>
          <a:ext cx="390620" cy="13170"/>
        </a:xfrm>
        <a:custGeom>
          <a:avLst/>
          <a:gdLst/>
          <a:ahLst/>
          <a:cxnLst/>
          <a:rect l="0" t="0" r="0" b="0"/>
          <a:pathLst>
            <a:path>
              <a:moveTo>
                <a:pt x="0" y="6585"/>
              </a:moveTo>
              <a:lnTo>
                <a:pt x="390620" y="65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4398084" y="5093360"/>
        <a:ext cx="19531" cy="19531"/>
      </dsp:txXfrm>
    </dsp:sp>
    <dsp:sp modelId="{FCDDCAC7-700E-4BAC-958E-C53E45D38794}">
      <dsp:nvSpPr>
        <dsp:cNvPr id="0" name=""/>
        <dsp:cNvSpPr/>
      </dsp:nvSpPr>
      <dsp:spPr>
        <a:xfrm>
          <a:off x="4566444" y="5018872"/>
          <a:ext cx="3113116" cy="3964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假日旅馆公司</a:t>
          </a:r>
        </a:p>
      </dsp:txBody>
      <dsp:txXfrm>
        <a:off x="4578057" y="5030485"/>
        <a:ext cx="3089890" cy="37326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D79F9-DB57-4CA0-B0AD-720AB28D4D3A}">
      <dsp:nvSpPr>
        <dsp:cNvPr id="0" name=""/>
        <dsp:cNvSpPr/>
      </dsp:nvSpPr>
      <dsp:spPr>
        <a:xfrm>
          <a:off x="9005141" y="2598315"/>
          <a:ext cx="200147" cy="906739"/>
        </a:xfrm>
        <a:custGeom>
          <a:avLst/>
          <a:gdLst/>
          <a:ahLst/>
          <a:cxnLst/>
          <a:rect l="0" t="0" r="0" b="0"/>
          <a:pathLst>
            <a:path>
              <a:moveTo>
                <a:pt x="0" y="0"/>
              </a:moveTo>
              <a:lnTo>
                <a:pt x="0" y="906739"/>
              </a:lnTo>
              <a:lnTo>
                <a:pt x="200147" y="9067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A1BDF2-405A-43D8-A7FF-F633B2D63363}">
      <dsp:nvSpPr>
        <dsp:cNvPr id="0" name=""/>
        <dsp:cNvSpPr/>
      </dsp:nvSpPr>
      <dsp:spPr>
        <a:xfrm>
          <a:off x="5502555" y="1093064"/>
          <a:ext cx="4036313" cy="280206"/>
        </a:xfrm>
        <a:custGeom>
          <a:avLst/>
          <a:gdLst/>
          <a:ahLst/>
          <a:cxnLst/>
          <a:rect l="0" t="0" r="0" b="0"/>
          <a:pathLst>
            <a:path>
              <a:moveTo>
                <a:pt x="0" y="0"/>
              </a:moveTo>
              <a:lnTo>
                <a:pt x="0" y="140103"/>
              </a:lnTo>
              <a:lnTo>
                <a:pt x="4036313" y="140103"/>
              </a:lnTo>
              <a:lnTo>
                <a:pt x="4036313" y="2802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B4E953-91AA-435D-A6F4-119392436C29}">
      <dsp:nvSpPr>
        <dsp:cNvPr id="0" name=""/>
        <dsp:cNvSpPr/>
      </dsp:nvSpPr>
      <dsp:spPr>
        <a:xfrm>
          <a:off x="7390616" y="2591230"/>
          <a:ext cx="200147" cy="906739"/>
        </a:xfrm>
        <a:custGeom>
          <a:avLst/>
          <a:gdLst/>
          <a:ahLst/>
          <a:cxnLst/>
          <a:rect l="0" t="0" r="0" b="0"/>
          <a:pathLst>
            <a:path>
              <a:moveTo>
                <a:pt x="0" y="0"/>
              </a:moveTo>
              <a:lnTo>
                <a:pt x="0" y="906739"/>
              </a:lnTo>
              <a:lnTo>
                <a:pt x="200147" y="9067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6022D0-7298-418F-BE42-E9B3094BEA73}">
      <dsp:nvSpPr>
        <dsp:cNvPr id="0" name=""/>
        <dsp:cNvSpPr/>
      </dsp:nvSpPr>
      <dsp:spPr>
        <a:xfrm>
          <a:off x="5502555" y="1093064"/>
          <a:ext cx="2421787" cy="280206"/>
        </a:xfrm>
        <a:custGeom>
          <a:avLst/>
          <a:gdLst/>
          <a:ahLst/>
          <a:cxnLst/>
          <a:rect l="0" t="0" r="0" b="0"/>
          <a:pathLst>
            <a:path>
              <a:moveTo>
                <a:pt x="0" y="0"/>
              </a:moveTo>
              <a:lnTo>
                <a:pt x="0" y="140103"/>
              </a:lnTo>
              <a:lnTo>
                <a:pt x="2421787" y="140103"/>
              </a:lnTo>
              <a:lnTo>
                <a:pt x="2421787" y="2802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502FC8-D765-4117-8A10-4FD7761FF687}">
      <dsp:nvSpPr>
        <dsp:cNvPr id="0" name=""/>
        <dsp:cNvSpPr/>
      </dsp:nvSpPr>
      <dsp:spPr>
        <a:xfrm>
          <a:off x="5776091" y="2591230"/>
          <a:ext cx="200147" cy="906739"/>
        </a:xfrm>
        <a:custGeom>
          <a:avLst/>
          <a:gdLst/>
          <a:ahLst/>
          <a:cxnLst/>
          <a:rect l="0" t="0" r="0" b="0"/>
          <a:pathLst>
            <a:path>
              <a:moveTo>
                <a:pt x="0" y="0"/>
              </a:moveTo>
              <a:lnTo>
                <a:pt x="0" y="906739"/>
              </a:lnTo>
              <a:lnTo>
                <a:pt x="200147" y="9067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C5478C-7159-43D2-9525-84D3DEC14233}">
      <dsp:nvSpPr>
        <dsp:cNvPr id="0" name=""/>
        <dsp:cNvSpPr/>
      </dsp:nvSpPr>
      <dsp:spPr>
        <a:xfrm>
          <a:off x="5502555" y="1093064"/>
          <a:ext cx="807262" cy="280206"/>
        </a:xfrm>
        <a:custGeom>
          <a:avLst/>
          <a:gdLst/>
          <a:ahLst/>
          <a:cxnLst/>
          <a:rect l="0" t="0" r="0" b="0"/>
          <a:pathLst>
            <a:path>
              <a:moveTo>
                <a:pt x="0" y="0"/>
              </a:moveTo>
              <a:lnTo>
                <a:pt x="0" y="140103"/>
              </a:lnTo>
              <a:lnTo>
                <a:pt x="807262" y="140103"/>
              </a:lnTo>
              <a:lnTo>
                <a:pt x="807262" y="2802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ABE2EA-1082-45FA-9070-530306814C39}">
      <dsp:nvSpPr>
        <dsp:cNvPr id="0" name=""/>
        <dsp:cNvSpPr/>
      </dsp:nvSpPr>
      <dsp:spPr>
        <a:xfrm>
          <a:off x="4161565" y="2591230"/>
          <a:ext cx="200147" cy="906739"/>
        </a:xfrm>
        <a:custGeom>
          <a:avLst/>
          <a:gdLst/>
          <a:ahLst/>
          <a:cxnLst/>
          <a:rect l="0" t="0" r="0" b="0"/>
          <a:pathLst>
            <a:path>
              <a:moveTo>
                <a:pt x="0" y="0"/>
              </a:moveTo>
              <a:lnTo>
                <a:pt x="0" y="906739"/>
              </a:lnTo>
              <a:lnTo>
                <a:pt x="200147" y="9067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7F696D-1C8E-4791-9378-89FB6CA4ABB6}">
      <dsp:nvSpPr>
        <dsp:cNvPr id="0" name=""/>
        <dsp:cNvSpPr/>
      </dsp:nvSpPr>
      <dsp:spPr>
        <a:xfrm>
          <a:off x="4695293" y="1093064"/>
          <a:ext cx="807262" cy="280206"/>
        </a:xfrm>
        <a:custGeom>
          <a:avLst/>
          <a:gdLst/>
          <a:ahLst/>
          <a:cxnLst/>
          <a:rect l="0" t="0" r="0" b="0"/>
          <a:pathLst>
            <a:path>
              <a:moveTo>
                <a:pt x="807262" y="0"/>
              </a:moveTo>
              <a:lnTo>
                <a:pt x="807262" y="140103"/>
              </a:lnTo>
              <a:lnTo>
                <a:pt x="0" y="140103"/>
              </a:lnTo>
              <a:lnTo>
                <a:pt x="0" y="2802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BD9B6F-7050-41B9-92CD-E4467F20960E}">
      <dsp:nvSpPr>
        <dsp:cNvPr id="0" name=""/>
        <dsp:cNvSpPr/>
      </dsp:nvSpPr>
      <dsp:spPr>
        <a:xfrm>
          <a:off x="2547040" y="2697695"/>
          <a:ext cx="200147" cy="906739"/>
        </a:xfrm>
        <a:custGeom>
          <a:avLst/>
          <a:gdLst/>
          <a:ahLst/>
          <a:cxnLst/>
          <a:rect l="0" t="0" r="0" b="0"/>
          <a:pathLst>
            <a:path>
              <a:moveTo>
                <a:pt x="0" y="0"/>
              </a:moveTo>
              <a:lnTo>
                <a:pt x="0" y="906739"/>
              </a:lnTo>
              <a:lnTo>
                <a:pt x="200147" y="90673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C4ACBE-5B63-4BF8-BBFF-535F081D785F}">
      <dsp:nvSpPr>
        <dsp:cNvPr id="0" name=""/>
        <dsp:cNvSpPr/>
      </dsp:nvSpPr>
      <dsp:spPr>
        <a:xfrm>
          <a:off x="3080767" y="1093064"/>
          <a:ext cx="2421787" cy="280206"/>
        </a:xfrm>
        <a:custGeom>
          <a:avLst/>
          <a:gdLst/>
          <a:ahLst/>
          <a:cxnLst/>
          <a:rect l="0" t="0" r="0" b="0"/>
          <a:pathLst>
            <a:path>
              <a:moveTo>
                <a:pt x="2421787" y="0"/>
              </a:moveTo>
              <a:lnTo>
                <a:pt x="2421787" y="140103"/>
              </a:lnTo>
              <a:lnTo>
                <a:pt x="0" y="140103"/>
              </a:lnTo>
              <a:lnTo>
                <a:pt x="0" y="2802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D82008-63F2-4FF5-B314-3F4AC0AB5274}">
      <dsp:nvSpPr>
        <dsp:cNvPr id="0" name=""/>
        <dsp:cNvSpPr/>
      </dsp:nvSpPr>
      <dsp:spPr>
        <a:xfrm>
          <a:off x="932515" y="2591230"/>
          <a:ext cx="200147" cy="1077829"/>
        </a:xfrm>
        <a:custGeom>
          <a:avLst/>
          <a:gdLst/>
          <a:ahLst/>
          <a:cxnLst/>
          <a:rect l="0" t="0" r="0" b="0"/>
          <a:pathLst>
            <a:path>
              <a:moveTo>
                <a:pt x="0" y="0"/>
              </a:moveTo>
              <a:lnTo>
                <a:pt x="0" y="1077829"/>
              </a:lnTo>
              <a:lnTo>
                <a:pt x="200147" y="10778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0296A1-0C54-47C1-9B45-ADE151E1F190}">
      <dsp:nvSpPr>
        <dsp:cNvPr id="0" name=""/>
        <dsp:cNvSpPr/>
      </dsp:nvSpPr>
      <dsp:spPr>
        <a:xfrm>
          <a:off x="1466242" y="1093064"/>
          <a:ext cx="4036313" cy="280206"/>
        </a:xfrm>
        <a:custGeom>
          <a:avLst/>
          <a:gdLst/>
          <a:ahLst/>
          <a:cxnLst/>
          <a:rect l="0" t="0" r="0" b="0"/>
          <a:pathLst>
            <a:path>
              <a:moveTo>
                <a:pt x="4036313" y="0"/>
              </a:moveTo>
              <a:lnTo>
                <a:pt x="4036313" y="140103"/>
              </a:lnTo>
              <a:lnTo>
                <a:pt x="0" y="140103"/>
              </a:lnTo>
              <a:lnTo>
                <a:pt x="0" y="2802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4FC2C9-4473-4FB7-B274-A48E9F96F7D2}">
      <dsp:nvSpPr>
        <dsp:cNvPr id="0" name=""/>
        <dsp:cNvSpPr/>
      </dsp:nvSpPr>
      <dsp:spPr>
        <a:xfrm>
          <a:off x="3001095" y="2118"/>
          <a:ext cx="5002920" cy="109094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Six primary department heads</a:t>
          </a:r>
          <a:r>
            <a:rPr lang="zh-CN" sz="2800" kern="1200" dirty="0"/>
            <a:t>主要部门</a:t>
          </a:r>
        </a:p>
      </dsp:txBody>
      <dsp:txXfrm>
        <a:off x="3001095" y="2118"/>
        <a:ext cx="5002920" cy="1090945"/>
      </dsp:txXfrm>
    </dsp:sp>
    <dsp:sp modelId="{B179F34C-D00C-47C5-8D64-0211AB3C16DC}">
      <dsp:nvSpPr>
        <dsp:cNvPr id="0" name=""/>
        <dsp:cNvSpPr/>
      </dsp:nvSpPr>
      <dsp:spPr>
        <a:xfrm>
          <a:off x="799083" y="1373270"/>
          <a:ext cx="1334318" cy="12179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Rooms department</a:t>
          </a:r>
        </a:p>
        <a:p>
          <a:pPr marL="0" lvl="0" indent="0" algn="ctr" defTabSz="889000">
            <a:lnSpc>
              <a:spcPct val="90000"/>
            </a:lnSpc>
            <a:spcBef>
              <a:spcPct val="0"/>
            </a:spcBef>
            <a:spcAft>
              <a:spcPct val="35000"/>
            </a:spcAft>
            <a:buNone/>
          </a:pPr>
          <a:r>
            <a:rPr lang="zh-CN" sz="2000" kern="1200" dirty="0"/>
            <a:t>客房部</a:t>
          </a:r>
        </a:p>
      </dsp:txBody>
      <dsp:txXfrm>
        <a:off x="799083" y="1373270"/>
        <a:ext cx="1334318" cy="1217959"/>
      </dsp:txXfrm>
    </dsp:sp>
    <dsp:sp modelId="{D299FD8C-C07C-4C56-BAC4-D52219E9780A}">
      <dsp:nvSpPr>
        <dsp:cNvPr id="0" name=""/>
        <dsp:cNvSpPr/>
      </dsp:nvSpPr>
      <dsp:spPr>
        <a:xfrm>
          <a:off x="1132663" y="2871436"/>
          <a:ext cx="1334318" cy="15952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Resident manager</a:t>
          </a:r>
        </a:p>
        <a:p>
          <a:pPr marL="0" lvl="0" indent="0" algn="ctr" defTabSz="889000">
            <a:lnSpc>
              <a:spcPct val="90000"/>
            </a:lnSpc>
            <a:spcBef>
              <a:spcPct val="0"/>
            </a:spcBef>
            <a:spcAft>
              <a:spcPct val="35000"/>
            </a:spcAft>
            <a:buNone/>
          </a:pPr>
          <a:r>
            <a:rPr lang="zh-CN" altLang="en-US" sz="2000" kern="1200" dirty="0"/>
            <a:t>客房经理</a:t>
          </a:r>
          <a:endParaRPr lang="zh-CN" sz="2000" kern="1200" dirty="0"/>
        </a:p>
      </dsp:txBody>
      <dsp:txXfrm>
        <a:off x="1132663" y="2871436"/>
        <a:ext cx="1334318" cy="1595244"/>
      </dsp:txXfrm>
    </dsp:sp>
    <dsp:sp modelId="{E8987F3B-DE01-44A9-B89E-F6287EEBEA63}">
      <dsp:nvSpPr>
        <dsp:cNvPr id="0" name=""/>
        <dsp:cNvSpPr/>
      </dsp:nvSpPr>
      <dsp:spPr>
        <a:xfrm>
          <a:off x="2413608" y="1373270"/>
          <a:ext cx="1334318" cy="13244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Food and beverage department</a:t>
          </a:r>
        </a:p>
        <a:p>
          <a:pPr marL="0" lvl="0" indent="0" algn="ctr" defTabSz="889000">
            <a:lnSpc>
              <a:spcPct val="90000"/>
            </a:lnSpc>
            <a:spcBef>
              <a:spcPct val="0"/>
            </a:spcBef>
            <a:spcAft>
              <a:spcPct val="35000"/>
            </a:spcAft>
            <a:buNone/>
          </a:pPr>
          <a:r>
            <a:rPr lang="zh-CN" sz="2000" kern="1200" dirty="0"/>
            <a:t>餐饮部</a:t>
          </a:r>
        </a:p>
      </dsp:txBody>
      <dsp:txXfrm>
        <a:off x="2413608" y="1373270"/>
        <a:ext cx="1334318" cy="1324424"/>
      </dsp:txXfrm>
    </dsp:sp>
    <dsp:sp modelId="{D2E3C4EA-44C8-4273-884A-7623CA47C459}">
      <dsp:nvSpPr>
        <dsp:cNvPr id="0" name=""/>
        <dsp:cNvSpPr/>
      </dsp:nvSpPr>
      <dsp:spPr>
        <a:xfrm>
          <a:off x="2747188" y="2977902"/>
          <a:ext cx="1334318" cy="12530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Food and beverage manager</a:t>
          </a:r>
          <a:r>
            <a:rPr lang="zh-CN" altLang="en-US" sz="2000" kern="1200" dirty="0"/>
            <a:t>餐饮部经理</a:t>
          </a:r>
          <a:endParaRPr lang="zh-CN" sz="2000" kern="1200" dirty="0"/>
        </a:p>
      </dsp:txBody>
      <dsp:txXfrm>
        <a:off x="2747188" y="2977902"/>
        <a:ext cx="1334318" cy="1253065"/>
      </dsp:txXfrm>
    </dsp:sp>
    <dsp:sp modelId="{21C21377-8AE8-4203-ADF4-5313C14B0D22}">
      <dsp:nvSpPr>
        <dsp:cNvPr id="0" name=""/>
        <dsp:cNvSpPr/>
      </dsp:nvSpPr>
      <dsp:spPr>
        <a:xfrm>
          <a:off x="4028134" y="1373270"/>
          <a:ext cx="1334318" cy="12179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Engineering department</a:t>
          </a:r>
        </a:p>
        <a:p>
          <a:pPr marL="0" lvl="0" indent="0" algn="ctr" defTabSz="889000">
            <a:lnSpc>
              <a:spcPct val="90000"/>
            </a:lnSpc>
            <a:spcBef>
              <a:spcPct val="0"/>
            </a:spcBef>
            <a:spcAft>
              <a:spcPct val="35000"/>
            </a:spcAft>
            <a:buNone/>
          </a:pPr>
          <a:r>
            <a:rPr lang="zh-CN" sz="2000" kern="1200" dirty="0"/>
            <a:t>工程部</a:t>
          </a:r>
        </a:p>
      </dsp:txBody>
      <dsp:txXfrm>
        <a:off x="4028134" y="1373270"/>
        <a:ext cx="1334318" cy="1217959"/>
      </dsp:txXfrm>
    </dsp:sp>
    <dsp:sp modelId="{2F642370-68D2-4090-8D80-DF19292AD75F}">
      <dsp:nvSpPr>
        <dsp:cNvPr id="0" name=""/>
        <dsp:cNvSpPr/>
      </dsp:nvSpPr>
      <dsp:spPr>
        <a:xfrm>
          <a:off x="4361713" y="2871436"/>
          <a:ext cx="1334318" cy="12530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Chief engineer</a:t>
          </a:r>
          <a:r>
            <a:rPr lang="zh-CN" altLang="en-US" sz="2000" kern="1200" dirty="0"/>
            <a:t>总工程师</a:t>
          </a:r>
          <a:endParaRPr lang="zh-CN" sz="2000" kern="1200" dirty="0"/>
        </a:p>
      </dsp:txBody>
      <dsp:txXfrm>
        <a:off x="4361713" y="2871436"/>
        <a:ext cx="1334318" cy="1253065"/>
      </dsp:txXfrm>
    </dsp:sp>
    <dsp:sp modelId="{2EC3A8E5-AC4B-42F0-993E-6437D8CA0AAC}">
      <dsp:nvSpPr>
        <dsp:cNvPr id="0" name=""/>
        <dsp:cNvSpPr/>
      </dsp:nvSpPr>
      <dsp:spPr>
        <a:xfrm>
          <a:off x="5642659" y="1373270"/>
          <a:ext cx="1334318" cy="12179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Sales department</a:t>
          </a:r>
        </a:p>
        <a:p>
          <a:pPr marL="0" lvl="0" indent="0" algn="ctr" defTabSz="889000">
            <a:lnSpc>
              <a:spcPct val="90000"/>
            </a:lnSpc>
            <a:spcBef>
              <a:spcPct val="0"/>
            </a:spcBef>
            <a:spcAft>
              <a:spcPct val="35000"/>
            </a:spcAft>
            <a:buNone/>
          </a:pPr>
          <a:r>
            <a:rPr lang="zh-CN" sz="2000" kern="1200" dirty="0"/>
            <a:t>销售部</a:t>
          </a:r>
        </a:p>
      </dsp:txBody>
      <dsp:txXfrm>
        <a:off x="5642659" y="1373270"/>
        <a:ext cx="1334318" cy="1217959"/>
      </dsp:txXfrm>
    </dsp:sp>
    <dsp:sp modelId="{72207AD4-6E44-47F1-B32F-8A6794E71DD0}">
      <dsp:nvSpPr>
        <dsp:cNvPr id="0" name=""/>
        <dsp:cNvSpPr/>
      </dsp:nvSpPr>
      <dsp:spPr>
        <a:xfrm>
          <a:off x="5976238" y="2871436"/>
          <a:ext cx="1334318" cy="12530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Director of sales</a:t>
          </a:r>
          <a:r>
            <a:rPr lang="zh-CN" altLang="en-US" sz="2000" kern="1200" dirty="0"/>
            <a:t>销售总监</a:t>
          </a:r>
          <a:endParaRPr lang="zh-CN" sz="2000" kern="1200" dirty="0"/>
        </a:p>
      </dsp:txBody>
      <dsp:txXfrm>
        <a:off x="5976238" y="2871436"/>
        <a:ext cx="1334318" cy="1253065"/>
      </dsp:txXfrm>
    </dsp:sp>
    <dsp:sp modelId="{0F635390-A02F-4861-B87D-392CE997EC4A}">
      <dsp:nvSpPr>
        <dsp:cNvPr id="0" name=""/>
        <dsp:cNvSpPr/>
      </dsp:nvSpPr>
      <dsp:spPr>
        <a:xfrm>
          <a:off x="7257184" y="1373270"/>
          <a:ext cx="1334318" cy="12179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Personnel department</a:t>
          </a:r>
        </a:p>
        <a:p>
          <a:pPr marL="0" lvl="0" indent="0" algn="ctr" defTabSz="889000">
            <a:lnSpc>
              <a:spcPct val="90000"/>
            </a:lnSpc>
            <a:spcBef>
              <a:spcPct val="0"/>
            </a:spcBef>
            <a:spcAft>
              <a:spcPct val="35000"/>
            </a:spcAft>
            <a:buNone/>
          </a:pPr>
          <a:r>
            <a:rPr lang="zh-CN" sz="2000" kern="1200" dirty="0"/>
            <a:t>人事部</a:t>
          </a:r>
        </a:p>
      </dsp:txBody>
      <dsp:txXfrm>
        <a:off x="7257184" y="1373270"/>
        <a:ext cx="1334318" cy="1217959"/>
      </dsp:txXfrm>
    </dsp:sp>
    <dsp:sp modelId="{BA7484A1-4D19-4A75-889E-116EE957176C}">
      <dsp:nvSpPr>
        <dsp:cNvPr id="0" name=""/>
        <dsp:cNvSpPr/>
      </dsp:nvSpPr>
      <dsp:spPr>
        <a:xfrm>
          <a:off x="7590764" y="2871436"/>
          <a:ext cx="1334318" cy="12530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Personnel director</a:t>
          </a:r>
          <a:r>
            <a:rPr lang="zh-CN" altLang="en-US" sz="2000" kern="1200" dirty="0"/>
            <a:t>人事部主任</a:t>
          </a:r>
          <a:endParaRPr lang="zh-CN" sz="2000" kern="1200" dirty="0"/>
        </a:p>
      </dsp:txBody>
      <dsp:txXfrm>
        <a:off x="7590764" y="2871436"/>
        <a:ext cx="1334318" cy="1253065"/>
      </dsp:txXfrm>
    </dsp:sp>
    <dsp:sp modelId="{78130A36-5C6B-4997-9125-4220986FA34E}">
      <dsp:nvSpPr>
        <dsp:cNvPr id="0" name=""/>
        <dsp:cNvSpPr/>
      </dsp:nvSpPr>
      <dsp:spPr>
        <a:xfrm>
          <a:off x="8871709" y="1373270"/>
          <a:ext cx="1334318" cy="12250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Accounting department</a:t>
          </a:r>
        </a:p>
        <a:p>
          <a:pPr marL="0" lvl="0" indent="0" algn="ctr" defTabSz="889000">
            <a:lnSpc>
              <a:spcPct val="90000"/>
            </a:lnSpc>
            <a:spcBef>
              <a:spcPct val="0"/>
            </a:spcBef>
            <a:spcAft>
              <a:spcPct val="35000"/>
            </a:spcAft>
            <a:buNone/>
          </a:pPr>
          <a:r>
            <a:rPr lang="zh-CN" sz="2000" kern="1200" dirty="0"/>
            <a:t>财务部</a:t>
          </a:r>
        </a:p>
      </dsp:txBody>
      <dsp:txXfrm>
        <a:off x="8871709" y="1373270"/>
        <a:ext cx="1334318" cy="1225044"/>
      </dsp:txXfrm>
    </dsp:sp>
    <dsp:sp modelId="{2F824022-41E5-4957-AF62-D561029F24D4}">
      <dsp:nvSpPr>
        <dsp:cNvPr id="0" name=""/>
        <dsp:cNvSpPr/>
      </dsp:nvSpPr>
      <dsp:spPr>
        <a:xfrm>
          <a:off x="9205289" y="2878522"/>
          <a:ext cx="1441424" cy="12530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t>Controller/chief accountant</a:t>
          </a:r>
          <a:r>
            <a:rPr lang="zh-CN" altLang="en-US" sz="2000" kern="1200" dirty="0"/>
            <a:t>总审计师</a:t>
          </a:r>
          <a:r>
            <a:rPr lang="en-US" altLang="zh-CN" sz="2000" kern="1200" dirty="0"/>
            <a:t>/</a:t>
          </a:r>
          <a:r>
            <a:rPr lang="zh-CN" altLang="en-US" sz="2000" kern="1200" dirty="0"/>
            <a:t>总会计师</a:t>
          </a:r>
          <a:endParaRPr lang="zh-CN" sz="2000" kern="1200" dirty="0"/>
        </a:p>
      </dsp:txBody>
      <dsp:txXfrm>
        <a:off x="9205289" y="2878522"/>
        <a:ext cx="1441424" cy="125306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66215D-5703-4EF6-B4DE-33D449849FFD}" type="datetimeFigureOut">
              <a:rPr lang="zh-CN" altLang="en-US" smtClean="0"/>
              <a:t>2018/9/28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4BD5A7-A2E4-4A94-8EFA-1847EFB116A8}" type="slidenum">
              <a:rPr lang="zh-CN" altLang="en-US" smtClean="0"/>
              <a:t>‹#›</a:t>
            </a:fld>
            <a:endParaRPr lang="zh-CN" altLang="en-US"/>
          </a:p>
        </p:txBody>
      </p:sp>
    </p:spTree>
    <p:extLst>
      <p:ext uri="{BB962C8B-B14F-4D97-AF65-F5344CB8AC3E}">
        <p14:creationId xmlns:p14="http://schemas.microsoft.com/office/powerpoint/2010/main" val="347085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今天我们的内容就是第一章现代旅游的</a:t>
            </a:r>
            <a:r>
              <a:rPr lang="en-US" altLang="zh-CN" dirty="0"/>
              <a:t>3</a:t>
            </a:r>
            <a:r>
              <a:rPr lang="zh-CN" altLang="en-US" dirty="0"/>
              <a:t>课内容</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2</a:t>
            </a:fld>
            <a:endParaRPr lang="zh-CN" altLang="en-US"/>
          </a:p>
        </p:txBody>
      </p:sp>
    </p:spTree>
    <p:extLst>
      <p:ext uri="{BB962C8B-B14F-4D97-AF65-F5344CB8AC3E}">
        <p14:creationId xmlns:p14="http://schemas.microsoft.com/office/powerpoint/2010/main" val="3192017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较大的公司将在他们自己的广告部门设计和准备小册子，或者将他们的产品与设计工作室进行协调，这些工作室往往与他们使用的广告代理商有关。该机构将协助与印刷商进行谈判，以获得制作该手册的最佳报价，并确保达到印刷截止日期。其他操作员将自行处理小册子的设计，并且这一过程正越来越多地受计算机图形包的辅助，这使得操作员可以在内部计算机上生成小册子的全部内容，包括所有插图。计算机将组织布局，选择文字和插图的最佳位置以最大限度地减少空间使用，从而有助于降低成本。当然，开展这项工作所需技术的资金投入是相当可观的。</a:t>
            </a:r>
            <a:br>
              <a:rPr lang="zh-CN" altLang="zh-CN" dirty="0"/>
            </a:br>
            <a:r>
              <a:rPr lang="zh-CN" altLang="zh-CN" dirty="0"/>
              <a:t>小型操作人员最好自己处理宣传册的设计，建议使用独立设计工作室的帮助，他们可以提供布局，图形和复制方面的专业知识，这对设计专业宣传资料非常重要。大多数打印机都有自己的设计部门，可以为他们的客户承担这项工作，但除非公司具有打印机工作标准的经验，否则最好建议他们为此工作接近独立工作室。</a:t>
            </a:r>
            <a:br>
              <a:rPr lang="zh-CN" altLang="zh-CN" dirty="0"/>
            </a:br>
            <a:r>
              <a:rPr lang="zh-CN" altLang="zh-CN" dirty="0"/>
              <a:t>手册的用途将决定其设计和格式。一个特别的节目，例如一个外国赛道展览，可能只印刷一张小册子，或者如果设想一个有限的巡回节目，这些节目可以以文件夹的形式布置。</a:t>
            </a:r>
            <a:br>
              <a:rPr lang="zh-CN" altLang="zh-CN" dirty="0"/>
            </a:br>
            <a:r>
              <a:rPr lang="zh-CN" altLang="zh-CN" dirty="0"/>
              <a:t>旅游小册子可分为三类：外壳文件夹，雨伞小册子和常规旅游小册子。使用外壳文件夹是降低打印成本的一种便捷方式，特别适用于容量有限的旅游计划或特设专家旅游。炮弹是空白的文件夹，散布有预先打印的照片，并且由航空公司或国家旅游局以低成本提供，以鼓励旅游经营者使用他们的服务或目的地运行节目。操作人员可以叠印描述他们旅游计划的适当文本。</a:t>
            </a:r>
            <a:br>
              <a:rPr lang="zh-CN" altLang="zh-CN" dirty="0"/>
            </a:br>
            <a:r>
              <a:rPr lang="zh-CN" altLang="zh-CN" dirty="0"/>
              <a:t>可以制作伞形手册，以便旅行社有效地成为一个假日组织者。这本小册子只涵盖了满足IATA航空公司对独立包机旅游运营要求的基本要领，但是这将使代理商能够围绕净旅游票价建立量身定制的套餐。然而，这些小册子已经在很大程度上被滥用，因为代理商有办法从多种来源获得廉价机票，这可能削弱定期IATA票价。</a:t>
            </a:r>
            <a:br>
              <a:rPr lang="zh-CN" altLang="zh-CN" dirty="0"/>
            </a:br>
            <a:r>
              <a:rPr lang="zh-CN" altLang="zh-CN" dirty="0"/>
              <a:t>其他旅游小册子是专门为常规包装假期系列设计的。他们通常在一本小册子中包含运营商的所有夏季（或冬季）旅程。然而，许多大型运营商已经多元化成许多不同类型的假期 - 长途和短途旅行，长途旅行以及假日，湖泊和山区度假胜地以及海滨度假胜地 - 如果所有这些要结合在一起整理成一本小册子，它将运行到数百页，并且生产成本非常高。浪费也很高，因为了解他们所需假日类型的客户必须拿起整个小册子才能得到他们特定的产品。因此，运营商制作了单独的小册子，即使在某些情况下，按目的地分开的小册子也是如此。除了克服上述问题之外，这还会增加更多代理商的机架空间，为竞争对手留下更少的可用空间。如果领先的半打运营商生产多达70-80种不同的小册子 - 所有代理商的最畅销产品 - 这将需要代理商将这些品牌的机架空间减少一半。</a:t>
            </a:r>
            <a:br>
              <a:rPr lang="zh-CN" altLang="zh-CN" dirty="0"/>
            </a:br>
            <a:r>
              <a:rPr lang="zh-CN" altLang="zh-CN" dirty="0"/>
              <a:t>小册子的第一项任务是吸引注意力（2015.10单选题）。因此，运营商开发了一种“房子风格”，远远超过了小册子的封面，当客户放在代理商的货架上时，客户很快就会认识到这一点。这些通常是海滩装的吸引人的模特的图像，并且在宣传册的顶部有一个引人注目的符号和房子名称。虽然有些人可能认为领先的运营商之间存在令人失望的相同之处，但是今天的小册子单独采用，其宣传册设计的质量和专业性非常出色。由于今天的小册子还必须强化质量和可靠性的形象，小册子中的文字和图像不仅必须具有吸引力，还要真实，准确，易于理解。如果小册子要有效地开展工作，良好的布局，高质量的摄影和纸张都是必不可少的。</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16</a:t>
            </a:fld>
            <a:endParaRPr lang="zh-CN" altLang="en-US"/>
          </a:p>
        </p:txBody>
      </p:sp>
    </p:spTree>
    <p:extLst>
      <p:ext uri="{BB962C8B-B14F-4D97-AF65-F5344CB8AC3E}">
        <p14:creationId xmlns:p14="http://schemas.microsoft.com/office/powerpoint/2010/main" val="2020356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小册子的第一项任务是吸引注意力（2015.10单选题）。因此，运营商开发了一种“房子风格”，远远超过了小册子的封面，当客户放在代理商的货架上时，客户很快就会认识到这一点。这些通常是海滩装的吸引人的模特的图像，并且在宣传册的顶部有一个引人注目的符号和房子名称。虽然有些人可能认为领先的运营商之间存在令人失望的相同之处，但是今天的小册子单独采用，其宣传册设计的质量和专业性非常出色。由于今天的小册子还必须强化质量和可靠性的形象，小册子中的文字和图像不仅必须具有吸引力，还要真实，准确，易于理解。如果小册子要有效地开展工作，良好的布局，高质量的摄影和纸张都是必不可少的。</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17</a:t>
            </a:fld>
            <a:endParaRPr lang="zh-CN" altLang="en-US"/>
          </a:p>
        </p:txBody>
      </p:sp>
    </p:spTree>
    <p:extLst>
      <p:ext uri="{BB962C8B-B14F-4D97-AF65-F5344CB8AC3E}">
        <p14:creationId xmlns:p14="http://schemas.microsoft.com/office/powerpoint/2010/main" val="478792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zh-CN" dirty="0"/>
            </a:br>
            <a:r>
              <a:rPr lang="zh-CN" altLang="zh-CN" dirty="0"/>
              <a:t>为了不仅满足ITX的条件，还要满足客户对定期租船计划信息的需求，运营商应在手册中包含以下信息：</a:t>
            </a:r>
            <a:br>
              <a:rPr lang="zh-CN" altLang="zh-CN" dirty="0"/>
            </a:br>
            <a:r>
              <a:rPr lang="zh-CN" altLang="zh-CN" dirty="0"/>
              <a:t>*负责全包旅游的公司名称;</a:t>
            </a:r>
            <a:br>
              <a:rPr lang="zh-CN" altLang="zh-CN" dirty="0"/>
            </a:br>
            <a:r>
              <a:rPr lang="zh-CN" altLang="zh-CN" dirty="0"/>
              <a:t>*所使用的运输工具，包括在航空运输的情况下，载体的名称，使用的飞机的类型和等级以及是否使用定期或包机飞机;</a:t>
            </a:r>
            <a:br>
              <a:rPr lang="zh-CN" altLang="zh-CN" dirty="0"/>
            </a:br>
            <a:r>
              <a:rPr lang="zh-CN" altLang="zh-CN" dirty="0"/>
              <a:t>*目的地，行程和旅行时间的详细信息;</a:t>
            </a:r>
            <a:br>
              <a:rPr lang="zh-CN" altLang="zh-CN" dirty="0"/>
            </a:br>
            <a:r>
              <a:rPr lang="zh-CN" altLang="zh-CN" dirty="0"/>
              <a:t>*每次旅行的时间（天数/晚住宿）;</a:t>
            </a:r>
            <a:br>
              <a:rPr lang="zh-CN" altLang="zh-CN" dirty="0"/>
            </a:br>
            <a:r>
              <a:rPr lang="zh-CN" altLang="zh-CN" dirty="0"/>
              <a:t>*详细说明所提供住宿的地点和类型，包括任何膳食;</a:t>
            </a:r>
            <a:br>
              <a:rPr lang="zh-CN" altLang="zh-CN" dirty="0"/>
            </a:br>
            <a:r>
              <a:rPr lang="zh-CN" altLang="zh-CN" dirty="0"/>
              <a:t>*代表的服务是否在国外有效;</a:t>
            </a:r>
            <a:br>
              <a:rPr lang="zh-CN" altLang="zh-CN" dirty="0"/>
            </a:br>
            <a:r>
              <a:rPr lang="zh-CN" altLang="zh-CN" dirty="0"/>
              <a:t>*清楚显示每场巡演的价格，并在同一页面清晰显示收取的任何附加费用;</a:t>
            </a:r>
            <a:br>
              <a:rPr lang="zh-CN" altLang="zh-CN" dirty="0"/>
            </a:br>
            <a:r>
              <a:rPr lang="zh-CN" altLang="zh-CN" dirty="0"/>
              <a:t>*特别安排的确切细节， G。如果酒店内有游戏室，是否随时可以使用以及是否收取使用此设备的费用;</a:t>
            </a:r>
            <a:br>
              <a:rPr lang="zh-CN" altLang="zh-CN" dirty="0"/>
            </a:br>
            <a:r>
              <a:rPr lang="zh-CN" altLang="zh-CN" dirty="0"/>
              <a:t>*预订的全部条件，包括取消条件的详情;</a:t>
            </a:r>
            <a:br>
              <a:rPr lang="zh-CN" altLang="zh-CN" dirty="0"/>
            </a:br>
            <a:r>
              <a:rPr lang="zh-CN" altLang="zh-CN" dirty="0"/>
              <a:t>*任何选择性或强制性保险范围的详情（客户应有权选择与运营商自身计划相同的保险范围）。和</a:t>
            </a:r>
            <a:br>
              <a:rPr lang="zh-CN" altLang="zh-CN" dirty="0"/>
            </a:br>
            <a:r>
              <a:rPr lang="zh-CN" altLang="zh-CN" dirty="0"/>
              <a:t>*前往目的地所需文件的详细信息，以及建议的任何健康危害或接种情况。</a:t>
            </a:r>
            <a:br>
              <a:rPr lang="zh-CN" altLang="zh-CN" dirty="0"/>
            </a:br>
            <a:r>
              <a:rPr lang="zh-CN" altLang="zh-CN" dirty="0"/>
              <a:t>预订表格（2014.10单选题）通常印在小册子内，以完成预订。预订的条款和条件应该在手册中全面显示，但不应打印在预订表格的背面，因为它们需要由客户保留。</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18</a:t>
            </a:fld>
            <a:endParaRPr lang="zh-CN" altLang="en-US"/>
          </a:p>
        </p:txBody>
      </p:sp>
    </p:spTree>
    <p:extLst>
      <p:ext uri="{BB962C8B-B14F-4D97-AF65-F5344CB8AC3E}">
        <p14:creationId xmlns:p14="http://schemas.microsoft.com/office/powerpoint/2010/main" val="4191260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zh-CN" dirty="0"/>
            </a:br>
            <a:r>
              <a:rPr lang="zh-CN" altLang="zh-CN" dirty="0"/>
              <a:t>为了不仅满足ITX的条件，还要满足客户对定期租船计划信息的需求，运营商应在手册中包含以下信息：</a:t>
            </a:r>
            <a:br>
              <a:rPr lang="zh-CN" altLang="zh-CN" dirty="0"/>
            </a:br>
            <a:r>
              <a:rPr lang="zh-CN" altLang="zh-CN" dirty="0"/>
              <a:t>*负责全包旅游的公司名称;</a:t>
            </a:r>
            <a:br>
              <a:rPr lang="zh-CN" altLang="zh-CN" dirty="0"/>
            </a:br>
            <a:r>
              <a:rPr lang="zh-CN" altLang="zh-CN" dirty="0"/>
              <a:t>*所使用的运输工具，包括在航空运输的情况下，载体的名称，使用的飞机的类型和等级以及是否使用定期或包机飞机;</a:t>
            </a:r>
            <a:br>
              <a:rPr lang="zh-CN" altLang="zh-CN" dirty="0"/>
            </a:br>
            <a:r>
              <a:rPr lang="zh-CN" altLang="zh-CN" dirty="0"/>
              <a:t>*目的地，行程和旅行时间的详细信息;</a:t>
            </a:r>
            <a:br>
              <a:rPr lang="zh-CN" altLang="zh-CN" dirty="0"/>
            </a:br>
            <a:r>
              <a:rPr lang="zh-CN" altLang="zh-CN" dirty="0"/>
              <a:t>*每次旅行的时间（天数/晚住宿）;</a:t>
            </a:r>
            <a:br>
              <a:rPr lang="zh-CN" altLang="zh-CN" dirty="0"/>
            </a:br>
            <a:r>
              <a:rPr lang="zh-CN" altLang="zh-CN" dirty="0"/>
              <a:t>*详细说明所提供住宿的地点和类型，包括任何膳食;</a:t>
            </a:r>
            <a:br>
              <a:rPr lang="zh-CN" altLang="zh-CN" dirty="0"/>
            </a:br>
            <a:r>
              <a:rPr lang="zh-CN" altLang="zh-CN" dirty="0"/>
              <a:t>*代表的服务是否在国外有效;</a:t>
            </a:r>
            <a:br>
              <a:rPr lang="zh-CN" altLang="zh-CN" dirty="0"/>
            </a:br>
            <a:r>
              <a:rPr lang="zh-CN" altLang="zh-CN" dirty="0"/>
              <a:t>*清楚显示每场巡演的价格，并在同一页面清晰显示收取的任何附加费用;</a:t>
            </a:r>
            <a:br>
              <a:rPr lang="zh-CN" altLang="zh-CN" dirty="0"/>
            </a:br>
            <a:r>
              <a:rPr lang="zh-CN" altLang="zh-CN" dirty="0"/>
              <a:t>*特别安排的确切细节， G。如果酒店内有游戏室，是否随时可以使用以及是否收取使用此设备的费用;</a:t>
            </a:r>
            <a:br>
              <a:rPr lang="zh-CN" altLang="zh-CN" dirty="0"/>
            </a:br>
            <a:r>
              <a:rPr lang="zh-CN" altLang="zh-CN" dirty="0"/>
              <a:t>*预订的全部条件，包括取消条件的详情;</a:t>
            </a:r>
            <a:br>
              <a:rPr lang="zh-CN" altLang="zh-CN" dirty="0"/>
            </a:br>
            <a:r>
              <a:rPr lang="zh-CN" altLang="zh-CN" dirty="0"/>
              <a:t>*任何选择性或强制性保险范围的详情（客户应有权选择与运营商自身计划相同的保险范围）。和</a:t>
            </a:r>
            <a:br>
              <a:rPr lang="zh-CN" altLang="zh-CN" dirty="0"/>
            </a:br>
            <a:r>
              <a:rPr lang="zh-CN" altLang="zh-CN" dirty="0"/>
              <a:t>*前往目的地所需文件的详细信息，以及建议的任何健康危害或接种情况。</a:t>
            </a:r>
            <a:br>
              <a:rPr lang="zh-CN" altLang="zh-CN" dirty="0"/>
            </a:br>
            <a:r>
              <a:rPr lang="zh-CN" altLang="zh-CN" dirty="0"/>
              <a:t>预订表格（2014.10单选题）通常印在小册子内，以完成预订。预订的条款和条件应该在手册中全面显示，但不应打印在预订表格的背面，因为它们需要由客户保留。</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19</a:t>
            </a:fld>
            <a:endParaRPr lang="zh-CN" altLang="en-US"/>
          </a:p>
        </p:txBody>
      </p:sp>
    </p:spTree>
    <p:extLst>
      <p:ext uri="{BB962C8B-B14F-4D97-AF65-F5344CB8AC3E}">
        <p14:creationId xmlns:p14="http://schemas.microsoft.com/office/powerpoint/2010/main" val="2618789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zh-CN" dirty="0"/>
            </a:br>
            <a:r>
              <a:rPr lang="zh-CN" altLang="zh-CN" dirty="0"/>
              <a:t>为了不仅满足ITX的条件，还要满足客户对定期租船计划信息的需求，运营商应在手册中包含以下信息：</a:t>
            </a:r>
            <a:br>
              <a:rPr lang="zh-CN" altLang="zh-CN" dirty="0"/>
            </a:br>
            <a:r>
              <a:rPr lang="zh-CN" altLang="zh-CN" dirty="0"/>
              <a:t>*负责全包旅游的公司名称;</a:t>
            </a:r>
            <a:br>
              <a:rPr lang="zh-CN" altLang="zh-CN" dirty="0"/>
            </a:br>
            <a:r>
              <a:rPr lang="zh-CN" altLang="zh-CN" dirty="0"/>
              <a:t>*所使用的运输工具，包括在航空运输的情况下，载体的名称，使用的飞机的类型和等级以及是否使用定期或包机飞机;</a:t>
            </a:r>
            <a:br>
              <a:rPr lang="zh-CN" altLang="zh-CN" dirty="0"/>
            </a:br>
            <a:r>
              <a:rPr lang="zh-CN" altLang="zh-CN" dirty="0"/>
              <a:t>*目的地，行程和旅行时间的详细信息;</a:t>
            </a:r>
            <a:br>
              <a:rPr lang="zh-CN" altLang="zh-CN" dirty="0"/>
            </a:br>
            <a:r>
              <a:rPr lang="zh-CN" altLang="zh-CN" dirty="0"/>
              <a:t>*每次旅行的时间（天数/晚住宿）;</a:t>
            </a:r>
            <a:br>
              <a:rPr lang="zh-CN" altLang="zh-CN" dirty="0"/>
            </a:br>
            <a:r>
              <a:rPr lang="zh-CN" altLang="zh-CN" dirty="0"/>
              <a:t>*详细说明所提供住宿的地点和类型，包括任何膳食;</a:t>
            </a:r>
            <a:br>
              <a:rPr lang="zh-CN" altLang="zh-CN" dirty="0"/>
            </a:br>
            <a:r>
              <a:rPr lang="zh-CN" altLang="zh-CN" dirty="0"/>
              <a:t>*代表的服务是否在国外有效;</a:t>
            </a:r>
            <a:br>
              <a:rPr lang="zh-CN" altLang="zh-CN" dirty="0"/>
            </a:br>
            <a:r>
              <a:rPr lang="zh-CN" altLang="zh-CN" dirty="0"/>
              <a:t>*清楚显示每场巡演的价格，并在同一页面清晰显示收取的任何附加费用;</a:t>
            </a:r>
            <a:br>
              <a:rPr lang="zh-CN" altLang="zh-CN" dirty="0"/>
            </a:br>
            <a:r>
              <a:rPr lang="zh-CN" altLang="zh-CN" dirty="0"/>
              <a:t>*特别安排的确切细节， G。如果酒店内有游戏室，是否随时可以使用以及是否收取使用此设备的费用;</a:t>
            </a:r>
            <a:br>
              <a:rPr lang="zh-CN" altLang="zh-CN" dirty="0"/>
            </a:br>
            <a:r>
              <a:rPr lang="zh-CN" altLang="zh-CN" dirty="0"/>
              <a:t>*预订的全部条件，包括取消条件的详情;</a:t>
            </a:r>
            <a:br>
              <a:rPr lang="zh-CN" altLang="zh-CN" dirty="0"/>
            </a:br>
            <a:r>
              <a:rPr lang="zh-CN" altLang="zh-CN" dirty="0"/>
              <a:t>*任何选择性或强制性保险范围的详情（客户应有权选择与运营商自身计划相同的保险范围）。和</a:t>
            </a:r>
            <a:br>
              <a:rPr lang="zh-CN" altLang="zh-CN" dirty="0"/>
            </a:br>
            <a:r>
              <a:rPr lang="zh-CN" altLang="zh-CN" dirty="0"/>
              <a:t>*前往目的地所需文件的详细信息，以及建议的任何健康危害或接种情况。</a:t>
            </a:r>
            <a:br>
              <a:rPr lang="zh-CN" altLang="zh-CN" dirty="0"/>
            </a:br>
            <a:r>
              <a:rPr lang="zh-CN" altLang="zh-CN" dirty="0"/>
              <a:t>预订表格（2014.10单选题）通常印在小册子内，以完成预订。预订的条款和条件应该在手册中全面显示，但不应打印在预订表格的背面，因为它们需要由客户保留。</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20</a:t>
            </a:fld>
            <a:endParaRPr lang="zh-CN" altLang="en-US"/>
          </a:p>
        </p:txBody>
      </p:sp>
    </p:spTree>
    <p:extLst>
      <p:ext uri="{BB962C8B-B14F-4D97-AF65-F5344CB8AC3E}">
        <p14:creationId xmlns:p14="http://schemas.microsoft.com/office/powerpoint/2010/main" val="94535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预订表格（2014.10单选题）通常印在小册子内，以完成预订。预订的条款和条件应该在手册中全面显示，但不应打印在预订表格的背面，因为它们需要由客户保留。</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21</a:t>
            </a:fld>
            <a:endParaRPr lang="zh-CN" altLang="en-US"/>
          </a:p>
        </p:txBody>
      </p:sp>
    </p:spTree>
    <p:extLst>
      <p:ext uri="{BB962C8B-B14F-4D97-AF65-F5344CB8AC3E}">
        <p14:creationId xmlns:p14="http://schemas.microsoft.com/office/powerpoint/2010/main" val="950087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不会期望他们的客户必须是印刷方法方面的专家，但那些参与处理和制作小册子的人员应该熟悉当前使用的印刷技术和常用术语。打印机需要知道：</a:t>
            </a:r>
            <a:br>
              <a:rPr lang="zh-CN" altLang="zh-CN" dirty="0"/>
            </a:br>
            <a:r>
              <a:rPr lang="zh-CN" altLang="zh-CN" dirty="0"/>
              <a:t>（a）所需小册子的数量。</a:t>
            </a:r>
            <a:br>
              <a:rPr lang="zh-CN" altLang="zh-CN" dirty="0"/>
            </a:br>
            <a:r>
              <a:rPr lang="zh-CN" altLang="zh-CN" dirty="0"/>
              <a:t>（b）打印中使用的颜色数量。</a:t>
            </a:r>
            <a:br>
              <a:rPr lang="zh-CN" altLang="zh-CN" dirty="0"/>
            </a:br>
            <a:r>
              <a:rPr lang="zh-CN" altLang="zh-CN" dirty="0"/>
              <a:t>（c）要使用的纸张：尺寸，格式，质量和重量。纸张的选择将受到多种因素的影响，包括使用的打印过程。尺寸可能取决于行业的要求;</a:t>
            </a:r>
            <a:br>
              <a:rPr lang="zh-CN" altLang="zh-CN" dirty="0"/>
            </a:br>
            <a:r>
              <a:rPr lang="zh-CN" altLang="zh-CN" dirty="0"/>
              <a:t>（d）使用插图的数量和位置（照片，艺术品，地图等）。</a:t>
            </a:r>
            <a:br>
              <a:rPr lang="zh-CN" altLang="zh-CN" dirty="0"/>
            </a:br>
            <a:r>
              <a:rPr lang="zh-CN" altLang="zh-CN" dirty="0"/>
              <a:t>（e）排版需求。</a:t>
            </a:r>
            <a:br>
              <a:rPr lang="zh-CN" altLang="zh-CN" dirty="0"/>
            </a:br>
            <a:r>
              <a:rPr lang="zh-CN" altLang="zh-CN" dirty="0"/>
              <a:t>（f）完成日期和交付日期。</a:t>
            </a:r>
            <a:br>
              <a:rPr lang="zh-CN" altLang="zh-CN" dirty="0"/>
            </a:br>
            <a:r>
              <a:rPr lang="zh-CN" altLang="zh-CN" dirty="0"/>
              <a:t>当从打印机获得价格时，操作员应该接近几家公司，因为打印机之间的报价可能差异很大。许多英国运营商选择将他们的小册子印在国外，特别是在意大利，那里可以以极具竞争力的价格为长时间印刷生产高质量的作品，但很明显，运营商想要比较英国印刷商是否能够匹配价格，因为使用国内打印机会减少运输存在。最重要的是，运营商必须避免裁剪外省人来节省金钱，因为劣质的印刷工作可能会威胁到巡演计划的全部成功。印刷的进展必须由运营者本身或其广告代理进行监督。应在生产的每个阶段提交证明以检查准确性，并且应在实际印刷运行之前查看最终的更正证明，以确保没有最终错误。</a:t>
            </a:r>
            <a:br>
              <a:rPr lang="zh-CN" altLang="zh-CN" dirty="0"/>
            </a:br>
            <a:r>
              <a:rPr lang="zh-CN" altLang="zh-CN" dirty="0"/>
              <a:t>应该要求打印机不仅要报价预计需要的实际数量小册子，而且还要报价其他副本的运行价格。一旦印刷设置了小册子，与整体价格相比，耗费几千美元的成本非常小，而且这样做可能会更好，而不必在以后重新订购。</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22</a:t>
            </a:fld>
            <a:endParaRPr lang="zh-CN" altLang="en-US"/>
          </a:p>
        </p:txBody>
      </p:sp>
    </p:spTree>
    <p:extLst>
      <p:ext uri="{BB962C8B-B14F-4D97-AF65-F5344CB8AC3E}">
        <p14:creationId xmlns:p14="http://schemas.microsoft.com/office/powerpoint/2010/main" val="2404788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不会期望他们的客户必须是印刷方法方面的专家，但那些参与处理和制作小册子的人员应该熟悉当前使用的印刷技术和常用术语。打印机需要知道：</a:t>
            </a:r>
            <a:br>
              <a:rPr lang="zh-CN" altLang="zh-CN" dirty="0"/>
            </a:br>
            <a:r>
              <a:rPr lang="zh-CN" altLang="zh-CN" dirty="0"/>
              <a:t>（a）所需小册子的数量。</a:t>
            </a:r>
            <a:br>
              <a:rPr lang="zh-CN" altLang="zh-CN" dirty="0"/>
            </a:br>
            <a:r>
              <a:rPr lang="zh-CN" altLang="zh-CN" dirty="0"/>
              <a:t>（b）打印中使用的颜色数量。</a:t>
            </a:r>
            <a:br>
              <a:rPr lang="zh-CN" altLang="zh-CN" dirty="0"/>
            </a:br>
            <a:r>
              <a:rPr lang="zh-CN" altLang="zh-CN" dirty="0"/>
              <a:t>（c）要使用的纸张：尺寸，格式，质量和重量。纸张的选择将受到多种因素的影响，包括使用的打印过程。尺寸可能取决于行业的要求;</a:t>
            </a:r>
            <a:br>
              <a:rPr lang="zh-CN" altLang="zh-CN" dirty="0"/>
            </a:br>
            <a:r>
              <a:rPr lang="zh-CN" altLang="zh-CN" dirty="0"/>
              <a:t>（d）使用插图的数量和位置（照片，艺术品，地图等）。</a:t>
            </a:r>
            <a:br>
              <a:rPr lang="zh-CN" altLang="zh-CN" dirty="0"/>
            </a:br>
            <a:r>
              <a:rPr lang="zh-CN" altLang="zh-CN" dirty="0"/>
              <a:t>（e）排版需求。</a:t>
            </a:r>
            <a:br>
              <a:rPr lang="zh-CN" altLang="zh-CN" dirty="0"/>
            </a:br>
            <a:r>
              <a:rPr lang="zh-CN" altLang="zh-CN" dirty="0"/>
              <a:t>（f）完成日期和交付日期。</a:t>
            </a:r>
            <a:br>
              <a:rPr lang="zh-CN" altLang="zh-CN" dirty="0"/>
            </a:br>
            <a:r>
              <a:rPr lang="zh-CN" altLang="zh-CN" dirty="0"/>
              <a:t>当从打印机获得价格时，操作员应该接近几家公司，因为打印机之间的报价可能差异很大。许多英国运营商选择将他们的小册子印在国外，特别是在意大利，那里可以以极具竞争力的价格为长时间印刷生产高质量的作品，但很明显，运营商想要比较英国印刷商是否能够匹配价格，因为使用国内打印机会减少运输存在。最重要的是，运营商必须避免裁剪外省人来节省金钱，因为劣质的印刷工作可能会威胁到巡演计划的全部成功。印刷的进展必须由运营者本身或其广告代理进行监督。应在生产的每个阶段提交证明以检查准确性，并且应在实际印刷运行之前查看最终的更正证明，以确保没有最终错误。</a:t>
            </a:r>
            <a:br>
              <a:rPr lang="zh-CN" altLang="zh-CN" dirty="0"/>
            </a:br>
            <a:r>
              <a:rPr lang="zh-CN" altLang="zh-CN" dirty="0"/>
              <a:t>应该要求打印机不仅要报价预计需要的实际数量小册子，而且还要报价其他副本的运行价格。一旦印刷设置了小册子，与整体价格相比，耗费几千美元的成本非常小，而且这样做可能会更好，而不必在以后重新订购。</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23</a:t>
            </a:fld>
            <a:endParaRPr lang="zh-CN" altLang="en-US"/>
          </a:p>
        </p:txBody>
      </p:sp>
    </p:spTree>
    <p:extLst>
      <p:ext uri="{BB962C8B-B14F-4D97-AF65-F5344CB8AC3E}">
        <p14:creationId xmlns:p14="http://schemas.microsoft.com/office/powerpoint/2010/main" val="982131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许多新的或独立的代理商发现越来越难从主要运营商那里获得任何供应商的小册子，这些运营商越来越缩小其分销政策的重点。</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24</a:t>
            </a:fld>
            <a:endParaRPr lang="zh-CN" altLang="en-US"/>
          </a:p>
        </p:txBody>
      </p:sp>
    </p:spTree>
    <p:extLst>
      <p:ext uri="{BB962C8B-B14F-4D97-AF65-F5344CB8AC3E}">
        <p14:creationId xmlns:p14="http://schemas.microsoft.com/office/powerpoint/2010/main" val="3226483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25</a:t>
            </a:fld>
            <a:endParaRPr lang="zh-CN" altLang="en-US"/>
          </a:p>
        </p:txBody>
      </p:sp>
    </p:spTree>
    <p:extLst>
      <p:ext uri="{BB962C8B-B14F-4D97-AF65-F5344CB8AC3E}">
        <p14:creationId xmlns:p14="http://schemas.microsoft.com/office/powerpoint/2010/main" val="25649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（2015.4单选题）。</a:t>
            </a:r>
            <a:r>
              <a:rPr lang="zh-CN" altLang="en-US" dirty="0"/>
              <a:t>已经有</a:t>
            </a:r>
            <a:r>
              <a:rPr lang="en-US" altLang="zh-CN" dirty="0"/>
              <a:t>100</a:t>
            </a:r>
            <a:r>
              <a:rPr lang="zh-CN" altLang="en-US" dirty="0"/>
              <a:t>多年的历史了</a:t>
            </a:r>
            <a:br>
              <a:rPr lang="zh-CN" altLang="zh-CN" dirty="0"/>
            </a:br>
            <a:r>
              <a:rPr lang="zh-CN" altLang="zh-CN" dirty="0"/>
              <a:t>（2015年10月单选题）的情况下，国内的空中旅行量如此之大，各航空公司是否设立了市中心办事处直接与公众打交道，而这些都继续与代理商竞争销售。在英国，英国航空公司在主要城市中心设立了多个分店，但大部分销售仍依赖旅行社。</a:t>
            </a:r>
            <a:br>
              <a:rPr lang="zh-CN" altLang="zh-CN" dirty="0"/>
            </a:br>
            <a:r>
              <a:rPr lang="zh-CN" altLang="zh-CN" dirty="0"/>
              <a:t>当然，从历史角度来看，今天最着名的零售商托马斯库克起源于旅游经营者，后来才扩展到零售旅游服务。在最近的时间里，旅行社自己开发了第一次空中旅行团。今天，绝大多数机票和十个假期中的八个都是消费者通过零售机构购买的。</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5</a:t>
            </a:fld>
            <a:endParaRPr lang="zh-CN" altLang="en-US"/>
          </a:p>
        </p:txBody>
      </p:sp>
    </p:spTree>
    <p:extLst>
      <p:ext uri="{BB962C8B-B14F-4D97-AF65-F5344CB8AC3E}">
        <p14:creationId xmlns:p14="http://schemas.microsoft.com/office/powerpoint/2010/main" val="5261757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zh-CN" dirty="0"/>
            </a:br>
            <a:r>
              <a:rPr lang="zh-CN" altLang="zh-CN" dirty="0"/>
              <a:t>在二十世纪下半叶，航空运输的发展促进了旅游业的发展，无论是商业还是休闲旅游。乘飞机旅行已变得安全，舒适，快速并且首先便宜，原因有两个。</a:t>
            </a:r>
            <a:br>
              <a:rPr lang="zh-CN" altLang="zh-CN" dirty="0"/>
            </a:br>
            <a:r>
              <a:rPr lang="zh-CN" altLang="zh-CN" dirty="0"/>
              <a:t>第一个原因是航空技术的巨大发展，特别是二战后喷气客机的发展。由于第一架商业喷气式飞机（Comet）在20世纪50年代初投入使用，每乘客公里的座位成本已经下降。发动机和飞机设计都不断完善和改进;机翼，机身和发动机的设计旨在减少阻力，发动机变得更加高效，燃料消耗更少。与此同时，乘客和货运承载能力的增加进一步降低了平均座位成本。目前由波音747于1970年率先推出的第三代宽体“巨型”喷气式飞机大大降低了座位成本，因为现在成本分摊到多达400名乘客，而不是先前的130-200。但是，如果这些座位的比例很高，乘客的价格才会下降。</a:t>
            </a:r>
            <a:br>
              <a:rPr lang="zh-CN" altLang="zh-CN" dirty="0"/>
            </a:br>
            <a:r>
              <a:rPr lang="zh-CN" altLang="zh-CN" dirty="0"/>
              <a:t>在1973/4年石油危机导致燃料成本大幅增加之后，加紧研究以寻找改善燃油经济性的方法。这是通过提高发动机效率和减轻重量的结合来实现的（有些航空公司为了减轻重量，减少了机舱杂志中的页数）。最近的飞机，例如20世纪80年代早期推出的波音757飞机，与前几代飞机相比，可节省燃料成本（波音公司声称其757飞机是所有飞机飞行中燃料消耗最高的飞机）。面临低利润竞争的航空公司寻求任何可能的方式来节省成本，并试图用最新的节省成本的飞机重新装备其机队，但所需的投资是巨大的。</a:t>
            </a:r>
            <a:br>
              <a:rPr lang="zh-CN" altLang="zh-CN" dirty="0"/>
            </a:br>
            <a:r>
              <a:rPr lang="zh-CN" altLang="zh-CN" dirty="0"/>
              <a:t>在20世纪80年代，技术焦点转变为更安静的飞机的发展，以及能够在更短的跑道起飞和着陆的飞机。对噪音较低的发动机的重视源于美国，噪音污染控制措施迫使航空公司对其机队进行重新装备，或者对现有飞机进行昂贵的改装。反过来，航空公司已经敦促政府放松对夜间飞行的控制，这将使他们能够24小时运作，缓解拥堵并提高生产力。短距起飞（STOIL）飞机帮助革新商务旅行，使机场的选址更接近城市中心。</a:t>
            </a:r>
            <a:br>
              <a:rPr lang="zh-CN" altLang="zh-CN" dirty="0"/>
            </a:br>
            <a:r>
              <a:rPr lang="zh-CN" altLang="zh-CN" dirty="0"/>
              <a:t>大众旅行发展的第二个因素是航空运输管理和旅游业其他企业家的企业和创造力。为旅游运营商推出网上全包旅游票价，提前购买游览票（APEX）票和备用票价等可变定价技术，以及最近的'飞行常客'计划，其中乘客根据里程收取额外的免费里程他们用赚钱赚钱，都有助于刺激需求并填补飞机座位。然而，关键的因素是飞机租赁给旅行社，首先是每周一次的临时租用，然后是时间序列（在整个赛季中将该架飞机交由运营人处置，甚至整个一年）。通过这种方式，对于可以在每架飞机上实现非常高负载因素的运营商，租用飞机有助于降低单位成本，以便低成本的套餐旅行，特别是西班牙东海岸和马略卡等目的地带来了国外节假日。数百万英国和西欧。</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28</a:t>
            </a:fld>
            <a:endParaRPr lang="zh-CN" altLang="en-US"/>
          </a:p>
        </p:txBody>
      </p:sp>
    </p:spTree>
    <p:extLst>
      <p:ext uri="{BB962C8B-B14F-4D97-AF65-F5344CB8AC3E}">
        <p14:creationId xmlns:p14="http://schemas.microsoft.com/office/powerpoint/2010/main" val="2456054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 especially since the development of the jet airliner after the Second World War.</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，尤其是第二次世界大战之后喷气式客机的发展。</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29</a:t>
            </a:fld>
            <a:endParaRPr lang="zh-CN" altLang="en-US"/>
          </a:p>
        </p:txBody>
      </p:sp>
    </p:spTree>
    <p:extLst>
      <p:ext uri="{BB962C8B-B14F-4D97-AF65-F5344CB8AC3E}">
        <p14:creationId xmlns:p14="http://schemas.microsoft.com/office/powerpoint/2010/main" val="986189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30</a:t>
            </a:fld>
            <a:endParaRPr lang="zh-CN" altLang="en-US"/>
          </a:p>
        </p:txBody>
      </p:sp>
    </p:spTree>
    <p:extLst>
      <p:ext uri="{BB962C8B-B14F-4D97-AF65-F5344CB8AC3E}">
        <p14:creationId xmlns:p14="http://schemas.microsoft.com/office/powerpoint/2010/main" val="2215042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zh-CN" dirty="0"/>
            </a:br>
            <a:r>
              <a:rPr lang="zh-CN" altLang="zh-CN" dirty="0"/>
              <a:t>航空公司提供的服务可以分为三类：定期服务;非计划或包机服务;和空中出租车服务。 （2015.4单选题）</a:t>
            </a:r>
            <a:br>
              <a:rPr lang="zh-CN" altLang="zh-CN" dirty="0"/>
            </a:br>
            <a:r>
              <a:rPr lang="zh-CN" altLang="zh-CN" dirty="0"/>
              <a:t>1.预定服务</a:t>
            </a:r>
            <a:br>
              <a:rPr lang="zh-CN" altLang="zh-CN" dirty="0"/>
            </a:br>
            <a:r>
              <a:rPr lang="zh-CN" altLang="zh-CN" dirty="0"/>
              <a:t>定期航班在国内或国际定义的航线上运营，其政府或有关政府已授予（2014.10单选题）许可。无论乘客载客率如何，航空公司都必须根据其公布的时间表进行运营（尽管全年不具备商业可行性的航班和航线可能仅在高需求期间运营）。这些服务可能是公开或私人拥有的，尽管现在发达国家之间正在进行一场全球性的私人所有权转移。在国有航空公司继续运营的情况下，如法航或许多第三世界国家的航空公司一样，公共航空公司被确认为国旗航空公司。一些欧洲航空公司，如斯堪的纳维亚的SAS，部分属于国有，但在英国，所有航空公司现在都在私营部门，因为英国航空公司于1987年私有化。</a:t>
            </a:r>
            <a:br>
              <a:rPr lang="zh-CN" altLang="zh-CN" dirty="0"/>
            </a:br>
            <a:r>
              <a:rPr lang="zh-CN" altLang="zh-CN" dirty="0"/>
              <a:t>在一个国家的“枢纽”机场之间的主要航线上运营的航空公司被称为干线航空公司，而那些从较小的，通常是农村机场进入这些航空枢纽的机场被称为地区航空公司或'接驳'航空公司。在美国和其他地区的情况下，这些地区也可能被称为'通勤'航空公司，因为它们的主要目的是满足通勤商务人士的需求，其中许多人经常使用这些航线。</a:t>
            </a:r>
            <a:br>
              <a:rPr lang="zh-CN" altLang="zh-CN" dirty="0"/>
            </a:br>
            <a:r>
              <a:rPr lang="zh-CN" altLang="zh-CN" dirty="0"/>
              <a:t>2.包机服务</a:t>
            </a:r>
            <a:br>
              <a:rPr lang="zh-CN" altLang="zh-CN" dirty="0"/>
            </a:br>
            <a:r>
              <a:rPr lang="zh-CN" altLang="zh-CN" dirty="0"/>
              <a:t>与定期服务相比，包机服务不按照公布的时间表运行，也不由航空公司自己宣传或推广。相反，这架飞机是由中间商（通常是旅游经营者）以固定费用租给中间商，然后这些中间商负责销售飞机的座位，而航空公司只负责操作飞机。中间人可以改变航班起飞，甚至取消航班，将乘客转移到其他航班。</a:t>
            </a:r>
            <a:br>
              <a:rPr lang="zh-CN" altLang="zh-CN" dirty="0"/>
            </a:br>
            <a:r>
              <a:rPr lang="zh-CN" altLang="zh-CN" dirty="0"/>
              <a:t>随着欧洲航空服务条例的自由化 - 欧洲共同体航空运输政策的一个关键要素 - 预定和包机服务之间的区别变得越来越不明确。一些特许公司已经努力开展定期服务，尽管其成功并不成功，因为他们没有营销经验或组织结构直接向公众销售。</a:t>
            </a:r>
            <a:br>
              <a:rPr lang="zh-CN" altLang="zh-CN" dirty="0"/>
            </a:br>
            <a:r>
              <a:rPr lang="zh-CN" altLang="zh-CN" dirty="0"/>
              <a:t>然而，包机上的'仅限座位'销售额的增长（估计占总包容性旅游市场从英国到欧洲目的地总价的20％）清楚地表明了市场的走向。许多预定的航空公司都有自己的特许子公司。</a:t>
            </a:r>
            <a:br>
              <a:rPr lang="zh-CN" altLang="zh-CN" dirty="0"/>
            </a:br>
            <a:r>
              <a:rPr lang="zh-CN" altLang="zh-CN" dirty="0"/>
              <a:t>3.空中出租车服务</a:t>
            </a:r>
            <a:br>
              <a:rPr lang="zh-CN" altLang="zh-CN" dirty="0"/>
            </a:br>
            <a:r>
              <a:rPr lang="zh-CN" altLang="zh-CN" dirty="0"/>
              <a:t>空中出租车为可容纳4至18人（2015,10单选题）的私人包机，特别适用于商务旅客。它们具有便利性和灵活性的优点;可以为乘客量身定制路线，并且可以使用靠近公司办公室或工厂的小型机场。仅在英国就有大约350个机场适用于空中出租车，而西欧则另有1300个。可以在短时间内安排航班或修改航线。</a:t>
            </a:r>
            <a:br>
              <a:rPr lang="zh-CN" altLang="zh-CN" dirty="0"/>
            </a:br>
            <a:r>
              <a:rPr lang="zh-CN" altLang="zh-CN" dirty="0"/>
              <a:t>一些以前经营自己的执行飞机队的公司已经转向使用空中出租车，因为除非有关飞机的使用率很高，否则购买很难证明是合理的。</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31</a:t>
            </a:fld>
            <a:endParaRPr lang="zh-CN" altLang="en-US"/>
          </a:p>
        </p:txBody>
      </p:sp>
    </p:spTree>
    <p:extLst>
      <p:ext uri="{BB962C8B-B14F-4D97-AF65-F5344CB8AC3E}">
        <p14:creationId xmlns:p14="http://schemas.microsoft.com/office/powerpoint/2010/main" val="13665079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zh-CN" dirty="0"/>
            </a:br>
            <a:r>
              <a:rPr lang="zh-CN" altLang="zh-CN" dirty="0"/>
              <a:t>航空公司提供的服务可以分为三类：定期服务;非计划或包机服务;和空中出租车服务。 （2015.4单选题）</a:t>
            </a:r>
            <a:br>
              <a:rPr lang="zh-CN" altLang="zh-CN" dirty="0"/>
            </a:br>
            <a:r>
              <a:rPr lang="zh-CN" altLang="zh-CN" dirty="0"/>
              <a:t>1.预定服务</a:t>
            </a:r>
            <a:br>
              <a:rPr lang="zh-CN" altLang="zh-CN" dirty="0"/>
            </a:br>
            <a:r>
              <a:rPr lang="zh-CN" altLang="zh-CN" dirty="0"/>
              <a:t>定期航班在国内或国际定义的航线上运营，其政府或有关政府已授予（2014.10单选题）许可。无论乘客载客率如何，航空公司都必须根据其公布的时间表进行运营（尽管全年不具备商业可行性的航班和航线可能仅在高需求期间运营）。这些服务可能是公开或私人拥有的，尽管现在发达国家之间正在进行一场全球性的私人所有权转移。在国有航空公司继续运营的情况下，如法航或许多第三世界国家的航空公司一样，公共航空公司被确认为国旗航空公司。一些欧洲航空公司，如斯堪的纳维亚的SAS，部分属于国有，但在英国，所有航空公司现在都在私营部门，因为英国航空公司于1987年私有化。</a:t>
            </a:r>
            <a:br>
              <a:rPr lang="zh-CN" altLang="zh-CN" dirty="0"/>
            </a:br>
            <a:r>
              <a:rPr lang="zh-CN" altLang="zh-CN" dirty="0"/>
              <a:t>在一个国家的“枢纽”机场之间的主要航线上运营的航空公司被称为干线航空公司，而那些从较小的，通常是农村机场进入这些航空枢纽的机场被称为地区航空公司或'接驳'航空公司。在美国和其他地区的情况下，这些地区也可能被称为'通勤'航空公司，因为它们的主要目的是满足通勤商务人士的需求，其中许多人经常使用这些航线。</a:t>
            </a:r>
            <a:br>
              <a:rPr lang="zh-CN" altLang="zh-CN" dirty="0"/>
            </a:br>
            <a:r>
              <a:rPr lang="zh-CN" altLang="zh-CN" dirty="0"/>
              <a:t>2.包机服务</a:t>
            </a:r>
            <a:br>
              <a:rPr lang="zh-CN" altLang="zh-CN" dirty="0"/>
            </a:br>
            <a:r>
              <a:rPr lang="zh-CN" altLang="zh-CN" dirty="0"/>
              <a:t>与定期服务相比，包机服务不按照公布的时间表运行，也不由航空公司自己宣传或推广。相反，这架飞机是由中间商（通常是旅游经营者）以固定费用租给中间商，然后这些中间商负责销售飞机的座位，而航空公司只负责操作飞机。中间人可以改变航班起飞，甚至取消航班，将乘客转移到其他航班。</a:t>
            </a:r>
            <a:br>
              <a:rPr lang="zh-CN" altLang="zh-CN" dirty="0"/>
            </a:br>
            <a:r>
              <a:rPr lang="zh-CN" altLang="zh-CN" dirty="0"/>
              <a:t>随着欧洲航空服务条例的自由化 - 欧洲共同体航空运输政策的一个关键要素 - 预定和包机服务之间的区别变得越来越不明确。一些特许公司已经努力开展定期服务，尽管其成功并不成功，因为他们没有营销经验或组织结构直接向公众销售。</a:t>
            </a:r>
            <a:br>
              <a:rPr lang="zh-CN" altLang="zh-CN" dirty="0"/>
            </a:br>
            <a:r>
              <a:rPr lang="zh-CN" altLang="zh-CN" dirty="0"/>
              <a:t>然而，包机上的'仅限座位'销售额的增长（估计占总包容性旅游市场从英国到欧洲目的地总价的20％）清楚地表明了市场的走向。许多预定的航空公司都有自己的特许子公司。</a:t>
            </a:r>
            <a:br>
              <a:rPr lang="zh-CN" altLang="zh-CN" dirty="0"/>
            </a:br>
            <a:r>
              <a:rPr lang="zh-CN" altLang="zh-CN" dirty="0"/>
              <a:t>3.空中出租车服务</a:t>
            </a:r>
            <a:br>
              <a:rPr lang="zh-CN" altLang="zh-CN" dirty="0"/>
            </a:br>
            <a:r>
              <a:rPr lang="zh-CN" altLang="zh-CN" dirty="0"/>
              <a:t>空中出租车为可容纳4至18人（2015,10单选题）的私人包机，特别适用于商务旅客。它们具有便利性和灵活性的优点;可以为乘客量身定制路线，并且可以使用靠近公司办公室或工厂的小型机场。仅在英国就有大约350个机场适用于空中出租车，而西欧则另有1300个。可以在短时间内安排航班或修改航线。</a:t>
            </a:r>
            <a:br>
              <a:rPr lang="zh-CN" altLang="zh-CN" dirty="0"/>
            </a:br>
            <a:r>
              <a:rPr lang="zh-CN" altLang="zh-CN" dirty="0"/>
              <a:t>一些以前经营自己的执行飞机队的公司已经转向使用空中出租车，因为除非有关飞机的使用率很高，否则购买很难证明是合理的。</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32</a:t>
            </a:fld>
            <a:endParaRPr lang="zh-CN" altLang="en-US"/>
          </a:p>
        </p:txBody>
      </p:sp>
    </p:spTree>
    <p:extLst>
      <p:ext uri="{BB962C8B-B14F-4D97-AF65-F5344CB8AC3E}">
        <p14:creationId xmlns:p14="http://schemas.microsoft.com/office/powerpoint/2010/main" val="946932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zh-CN" dirty="0"/>
            </a:br>
            <a:r>
              <a:rPr lang="zh-CN" altLang="zh-CN" dirty="0"/>
              <a:t>航空公司提供的服务可以分为三类：定期服务;非计划或包机服务;和空中出租车服务。 （2015.4单选题）</a:t>
            </a:r>
            <a:br>
              <a:rPr lang="zh-CN" altLang="zh-CN" dirty="0"/>
            </a:br>
            <a:r>
              <a:rPr lang="zh-CN" altLang="zh-CN" dirty="0"/>
              <a:t>1.预定服务</a:t>
            </a:r>
            <a:br>
              <a:rPr lang="zh-CN" altLang="zh-CN" dirty="0"/>
            </a:br>
            <a:r>
              <a:rPr lang="zh-CN" altLang="zh-CN" dirty="0"/>
              <a:t>定期航班在国内或国际定义的航线上运营，其政府或有关政府已授予（2014.10单选题）许可。无论乘客载客率如何，航空公司都必须根据其公布的时间表进行运营（尽管全年不具备商业可行性的航班和航线可能仅在高需求期间运营）。这些服务可能是公开或私人拥有的，尽管现在发达国家之间正在进行一场全球性的私人所有权转移。在国有航空公司继续运营的情况下，如法航或许多第三世界国家的航空公司一样，公共航空公司被确认为国旗航空公司。一些欧洲航空公司，如斯堪的纳维亚的SAS，部分属于国有，但在英国，所有航空公司现在都在私营部门，因为英国航空公司于1987年私有化。</a:t>
            </a:r>
            <a:br>
              <a:rPr lang="zh-CN" altLang="zh-CN" dirty="0"/>
            </a:br>
            <a:r>
              <a:rPr lang="zh-CN" altLang="zh-CN" dirty="0"/>
              <a:t>在一个国家的“枢纽”机场之间的主要航线上运营的航空公司被称为干线航空公司，而那些从较小的，通常是农村机场进入这些航空枢纽的机场被称为地区航空公司或'接驳'航空公司。在美国和其他地区的情况下，这些地区也可能被称为'通勤'航空公司，因为它们的主要目的是满足通勤商务人士的需求，其中许多人经常使用这些航线。</a:t>
            </a:r>
            <a:br>
              <a:rPr lang="zh-CN" altLang="zh-CN" dirty="0"/>
            </a:br>
            <a:r>
              <a:rPr lang="zh-CN" altLang="zh-CN" dirty="0"/>
              <a:t>2.包机服务</a:t>
            </a:r>
            <a:br>
              <a:rPr lang="zh-CN" altLang="zh-CN" dirty="0"/>
            </a:br>
            <a:r>
              <a:rPr lang="zh-CN" altLang="zh-CN" dirty="0"/>
              <a:t>与定期服务相比，包机服务不按照公布的时间表运行，也不由航空公司自己宣传或推广。相反，这架飞机是由中间商（通常是旅游经营者）以固定费用租给中间商，然后这些中间商负责销售飞机的座位，而航空公司只负责操作飞机。中间人可以改变航班起飞，甚至取消航班，将乘客转移到其他航班。</a:t>
            </a:r>
            <a:br>
              <a:rPr lang="zh-CN" altLang="zh-CN" dirty="0"/>
            </a:br>
            <a:r>
              <a:rPr lang="zh-CN" altLang="zh-CN" dirty="0"/>
              <a:t>随着欧洲航空服务条例的自由化 - 欧洲共同体航空运输政策的一个关键要素 - 预定和包机服务之间的区别变得越来越不明确。一些特许公司已经努力开展定期服务，尽管其成功并不成功，因为他们没有营销经验或组织结构直接向公众销售。</a:t>
            </a:r>
            <a:br>
              <a:rPr lang="zh-CN" altLang="zh-CN" dirty="0"/>
            </a:br>
            <a:r>
              <a:rPr lang="zh-CN" altLang="zh-CN" dirty="0"/>
              <a:t>然而，包机上的'仅限座位'销售额的增长（估计占总包容性旅游市场从英国到欧洲目的地总价的20％）清楚地表明了市场的走向。许多预定的航空公司都有自己的特许子公司。</a:t>
            </a:r>
            <a:br>
              <a:rPr lang="zh-CN" altLang="zh-CN" dirty="0"/>
            </a:br>
            <a:r>
              <a:rPr lang="zh-CN" altLang="zh-CN" dirty="0"/>
              <a:t>3.空中出租车服务</a:t>
            </a:r>
            <a:br>
              <a:rPr lang="zh-CN" altLang="zh-CN" dirty="0"/>
            </a:br>
            <a:r>
              <a:rPr lang="zh-CN" altLang="zh-CN" dirty="0"/>
              <a:t>空中出租车为可容纳4至18人（2015,10单选题）的私人包机，特别适用于商务旅客。它们具有便利性和灵活性的优点;可以为乘客量身定制路线，并且可以使用靠近公司办公室或工厂的小型机场。仅在英国就有大约350个机场适用于空中出租车，而西欧则另有1300个。可以在短时间内安排航班或修改航线。</a:t>
            </a:r>
            <a:br>
              <a:rPr lang="zh-CN" altLang="zh-CN" dirty="0"/>
            </a:br>
            <a:r>
              <a:rPr lang="zh-CN" altLang="zh-CN" dirty="0"/>
              <a:t>一些以前经营自己的执行飞机队的公司已经转向使用空中出租车，因为除非有关飞机的使用率很高，否则购买很难证明是合理的。</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33</a:t>
            </a:fld>
            <a:endParaRPr lang="zh-CN" altLang="en-US"/>
          </a:p>
        </p:txBody>
      </p:sp>
    </p:spTree>
    <p:extLst>
      <p:ext uri="{BB962C8B-B14F-4D97-AF65-F5344CB8AC3E}">
        <p14:creationId xmlns:p14="http://schemas.microsoft.com/office/powerpoint/2010/main" val="38544941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zh-CN" dirty="0"/>
            </a:br>
            <a:r>
              <a:rPr lang="zh-CN" altLang="zh-CN" dirty="0"/>
              <a:t>航空公司提供的服务可以分为三类：定期服务;非计划或包机服务;和空中出租车服务。 （2015.4单选题）</a:t>
            </a:r>
            <a:br>
              <a:rPr lang="zh-CN" altLang="zh-CN" dirty="0"/>
            </a:br>
            <a:r>
              <a:rPr lang="zh-CN" altLang="zh-CN" dirty="0"/>
              <a:t>1.预定服务</a:t>
            </a:r>
            <a:br>
              <a:rPr lang="zh-CN" altLang="zh-CN" dirty="0"/>
            </a:br>
            <a:r>
              <a:rPr lang="zh-CN" altLang="zh-CN" dirty="0"/>
              <a:t>定期航班在国内或国际定义的航线上运营，其政府或有关政府已授予（2014.10单选题）许可。无论乘客载客率如何，航空公司都必须根据其公布的时间表进行运营（尽管全年不具备商业可行性的航班和航线可能仅在高需求期间运营）。这些服务可能是公开或私人拥有的，尽管现在发达国家之间正在进行一场全球性的私人所有权转移。在国有航空公司继续运营的情况下，如法航或许多第三世界国家的航空公司一样，公共航空公司被确认为国旗航空公司。一些欧洲航空公司，如斯堪的纳维亚的SAS，部分属于国有，但在英国，所有航空公司现在都在私营部门，因为英国航空公司于1987年私有化。</a:t>
            </a:r>
            <a:br>
              <a:rPr lang="zh-CN" altLang="zh-CN" dirty="0"/>
            </a:br>
            <a:r>
              <a:rPr lang="zh-CN" altLang="zh-CN" dirty="0"/>
              <a:t>在一个国家的“枢纽”机场之间的主要航线上运营的航空公司被称为干线航空公司，而那些从较小的，通常是农村机场进入这些航空枢纽的机场被称为地区航空公司或'接驳'航空公司。在美国和其他地区的情况下，这些地区也可能被称为'通勤'航空公司，因为它们的主要目的是满足通勤商务人士的需求，其中许多人经常使用这些航线。</a:t>
            </a:r>
            <a:br>
              <a:rPr lang="zh-CN" altLang="zh-CN" dirty="0"/>
            </a:br>
            <a:r>
              <a:rPr lang="zh-CN" altLang="zh-CN" dirty="0"/>
              <a:t>2.包机服务</a:t>
            </a:r>
            <a:br>
              <a:rPr lang="zh-CN" altLang="zh-CN" dirty="0"/>
            </a:br>
            <a:r>
              <a:rPr lang="zh-CN" altLang="zh-CN" dirty="0"/>
              <a:t>与定期服务相比，包机服务不按照公布的时间表运行，也不由航空公司自己宣传或推广。相反，这架飞机是由中间商（通常是旅游经营者）以固定费用租给中间商，然后这些中间商负责销售飞机的座位，而航空公司只负责操作飞机。中间人可以改变航班起飞，甚至取消航班，将乘客转移到其他航班。</a:t>
            </a:r>
            <a:br>
              <a:rPr lang="zh-CN" altLang="zh-CN" dirty="0"/>
            </a:br>
            <a:r>
              <a:rPr lang="zh-CN" altLang="zh-CN" dirty="0"/>
              <a:t>随着欧洲航空服务条例的自由化 - 欧洲共同体航空运输政策的一个关键要素 - 预定和包机服务之间的区别变得越来越不明确。一些特许公司已经努力开展定期服务，尽管其成功并不成功，因为他们没有营销经验或组织结构直接向公众销售。</a:t>
            </a:r>
            <a:br>
              <a:rPr lang="zh-CN" altLang="zh-CN" dirty="0"/>
            </a:br>
            <a:r>
              <a:rPr lang="zh-CN" altLang="zh-CN" dirty="0"/>
              <a:t>然而，包机上的'仅限座位'销售额的增长（估计占总包容性旅游市场从英国到欧洲目的地总价的20％）清楚地表明了市场的走向。许多预定的航空公司都有自己的特许子公司。</a:t>
            </a:r>
            <a:br>
              <a:rPr lang="zh-CN" altLang="zh-CN" dirty="0"/>
            </a:br>
            <a:r>
              <a:rPr lang="zh-CN" altLang="zh-CN" dirty="0"/>
              <a:t>3.空中出租车服务</a:t>
            </a:r>
            <a:br>
              <a:rPr lang="zh-CN" altLang="zh-CN" dirty="0"/>
            </a:br>
            <a:r>
              <a:rPr lang="zh-CN" altLang="zh-CN" dirty="0"/>
              <a:t>空中出租车为可容纳4至18人（2015,10单选题）的私人包机，特别适用于商务旅客。它们具有便利性和灵活性的优点;可以为乘客量身定制路线，并且可以使用靠近公司办公室或工厂的小型机场。仅在英国就有大约350个机场适用于空中出租车，而西欧则另有1300个。可以在短时间内安排航班或修改航线。</a:t>
            </a:r>
            <a:br>
              <a:rPr lang="zh-CN" altLang="zh-CN" dirty="0"/>
            </a:br>
            <a:r>
              <a:rPr lang="zh-CN" altLang="zh-CN" dirty="0"/>
              <a:t>一些以前经营自己的执行飞机队的公司已经转向使用空中出租车，因为除非有关飞机的使用率很高，否则购买很难证明是合理的。</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34</a:t>
            </a:fld>
            <a:endParaRPr lang="zh-CN" altLang="en-US"/>
          </a:p>
        </p:txBody>
      </p:sp>
    </p:spTree>
    <p:extLst>
      <p:ext uri="{BB962C8B-B14F-4D97-AF65-F5344CB8AC3E}">
        <p14:creationId xmlns:p14="http://schemas.microsoft.com/office/powerpoint/2010/main" val="16742848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br>
              <a:rPr lang="zh-CN" altLang="en-US" dirty="0"/>
            </a:br>
            <a:r>
              <a:rPr lang="zh-CN" altLang="en-US" dirty="0"/>
              <a:t>为了提高整体收益率，许多航空公司引入了“常旅客计划”的概念，根据所涵盖的里程数，购买机票的乘客有权享受额外的免费旅行。这次营销活动的成功是巨大的，导致它被许多大型航空公司复制。英国航空公司提供的另一种促销活动是根据所购买的其他产品的价值积累免费航空里程。该航空公司的航空里程计划从</a:t>
            </a:r>
            <a:r>
              <a:rPr lang="en-US" altLang="zh-CN" dirty="0"/>
              <a:t>1988/9</a:t>
            </a:r>
            <a:r>
              <a:rPr lang="zh-CN" altLang="en-US" dirty="0"/>
              <a:t>年的</a:t>
            </a:r>
            <a:r>
              <a:rPr lang="en-US" altLang="zh-CN" dirty="0"/>
              <a:t>391</a:t>
            </a:r>
            <a:r>
              <a:rPr lang="zh-CN" altLang="en-US" dirty="0"/>
              <a:t>人增加到</a:t>
            </a:r>
            <a:r>
              <a:rPr lang="en-US" altLang="zh-CN" dirty="0"/>
              <a:t>1991/2</a:t>
            </a:r>
            <a:r>
              <a:rPr lang="zh-CN" altLang="en-US" dirty="0"/>
              <a:t>年的</a:t>
            </a:r>
            <a:r>
              <a:rPr lang="en-US" altLang="zh-CN" dirty="0"/>
              <a:t>192000</a:t>
            </a:r>
            <a:r>
              <a:rPr lang="zh-CN" altLang="en-US" dirty="0"/>
              <a:t>人，</a:t>
            </a:r>
            <a:r>
              <a:rPr lang="en-US" altLang="zh-CN" dirty="0"/>
              <a:t>1992/3</a:t>
            </a:r>
            <a:r>
              <a:rPr lang="zh-CN" altLang="en-US" dirty="0"/>
              <a:t>年预计为</a:t>
            </a:r>
            <a:r>
              <a:rPr lang="en-US" altLang="zh-CN" dirty="0"/>
              <a:t>300000</a:t>
            </a:r>
            <a:r>
              <a:rPr lang="zh-CN" altLang="en-US" dirty="0"/>
              <a:t>人。但是，这些计划都对收入产生严重影响。在美国，航空公司现在正在飞行一些航线，其中</a:t>
            </a:r>
            <a:r>
              <a:rPr lang="en-US" altLang="zh-CN" dirty="0"/>
              <a:t>50</a:t>
            </a:r>
            <a:r>
              <a:rPr lang="zh-CN" altLang="en-US" dirty="0"/>
              <a:t>％的乘客免费搭乘飞机。这些计划还以较小的代价加强了大型航空公司的营销实力，欧共体正计划对欧洲的飞行常客计划进行调查，理由是这些计划扭曲了竞争并可能违反欧洲税法。</a:t>
            </a:r>
            <a:br>
              <a:rPr lang="zh-CN" altLang="en-US" dirty="0"/>
            </a:br>
            <a:r>
              <a:rPr lang="zh-CN" altLang="en-US" dirty="0"/>
              <a:t>所有定期航班均按预订预订系统运营，最低（</a:t>
            </a:r>
            <a:r>
              <a:rPr lang="en-US" altLang="zh-CN" dirty="0"/>
              <a:t>APEX</a:t>
            </a:r>
            <a:r>
              <a:rPr lang="zh-CN" altLang="en-US" dirty="0"/>
              <a:t>）机票可在预订可在出发前一段时间确认的路线上提供。这使得航空公司能够更准确地判断其预期的载荷系数。为了填补未预订的奇怪座位，该航空公司提供“备用”票价，可供没有预订的乘客准备好迎接机会，并期望座位免费。在许多航线上，特别是商务航线上，座位可用的机会很好，因为商务旅客经常预订多个航班，以确保他们在会议结束后尽快回到座位。航空公司将超量预订以允许大量的无人表演（某些路线上高达</a:t>
            </a:r>
            <a:r>
              <a:rPr lang="en-US" altLang="zh-CN" dirty="0"/>
              <a:t>30</a:t>
            </a:r>
            <a:r>
              <a:rPr lang="zh-CN" altLang="en-US" dirty="0"/>
              <a:t>％），但是如果乘客人数多于他们所能容纳的人数，则必须小心谨慎。如果发生这种情况，他们可以升级到更好的班级，或在超额预订的旅客中提供经济补偿，同时提供另一班航班的座位，但这可能不足以满足愤怒的商务旅客。</a:t>
            </a:r>
            <a:br>
              <a:rPr lang="zh-CN" altLang="en-US" dirty="0"/>
            </a:br>
            <a:r>
              <a:rPr lang="zh-CN" altLang="en-US" dirty="0"/>
              <a:t>在高密度航线上使用的另一种系统是“航天飞机”，不需要提前预订，并且所有乘客都可以在座位上乘坐。如果需要的话，增加额外的航班以应付剩余需求。这种服务只能在那些经常需要双向定期（通常是业务）需求的航线上（如美国洛杉矶和旧金山之间，或英国伦敦和格拉斯哥之间）在商业上可行。</a:t>
            </a:r>
            <a:br>
              <a:rPr lang="zh-CN" altLang="en-US" dirty="0"/>
            </a:br>
            <a:r>
              <a:rPr lang="zh-CN" altLang="en-US" dirty="0"/>
              <a:t>对航空公司的预订系统至关重要的是引入了电脑化预订系统，即</a:t>
            </a:r>
            <a:r>
              <a:rPr lang="en-US" altLang="zh-CN" dirty="0"/>
              <a:t>CRS</a:t>
            </a:r>
            <a:r>
              <a:rPr lang="zh-CN" altLang="en-US" dirty="0"/>
              <a:t>。代理商和客户高度依赖可用的快速准确的航班可用性和预订服务指示，以及快速的票价报价，从而确保给定路线组合的最佳价格。新一代的航空公司</a:t>
            </a:r>
            <a:r>
              <a:rPr lang="en-US" altLang="zh-CN" dirty="0"/>
              <a:t>CRS</a:t>
            </a:r>
            <a:r>
              <a:rPr lang="zh-CN" altLang="en-US" dirty="0"/>
              <a:t>提供了这一点。然而，开发这种系统的成本是巨大的，因此对于大多数代理商采用系统的航空公司而言，风险非常高。正如航空公司本身正在为天空中的生存而战，所以他们的预订系统正在争夺霸主地位，作为通过代理商分销的主要系统。目前，美国的市场领导者是由美国航空公司开发的系统</a:t>
            </a:r>
            <a:r>
              <a:rPr lang="en-US" altLang="zh-CN" dirty="0"/>
              <a:t>SABRE</a:t>
            </a:r>
            <a:r>
              <a:rPr lang="zh-CN" altLang="en-US" dirty="0"/>
              <a:t>，以及联合航空系统</a:t>
            </a:r>
            <a:r>
              <a:rPr lang="en-US" altLang="zh-CN" dirty="0"/>
              <a:t>APOLLO</a:t>
            </a:r>
            <a:r>
              <a:rPr lang="zh-CN" altLang="en-US" dirty="0"/>
              <a:t>，在撰写本文时这些系统共占美国市场的</a:t>
            </a:r>
            <a:r>
              <a:rPr lang="en-US" altLang="zh-CN" dirty="0"/>
              <a:t>80</a:t>
            </a:r>
            <a:r>
              <a:rPr lang="zh-CN" altLang="en-US" dirty="0"/>
              <a:t>％，并迅速扩展到整个欧洲和全球其他地区。 </a:t>
            </a:r>
            <a:r>
              <a:rPr lang="en-US" altLang="zh-CN" dirty="0"/>
              <a:t>Delta</a:t>
            </a:r>
            <a:r>
              <a:rPr lang="zh-CN" altLang="en-US" dirty="0"/>
              <a:t>，</a:t>
            </a:r>
            <a:r>
              <a:rPr lang="en-US" altLang="zh-CN" dirty="0"/>
              <a:t>Northwest</a:t>
            </a:r>
            <a:r>
              <a:rPr lang="zh-CN" altLang="en-US" dirty="0"/>
              <a:t>和</a:t>
            </a:r>
            <a:r>
              <a:rPr lang="en-US" altLang="zh-CN" dirty="0"/>
              <a:t>TWA CRS</a:t>
            </a:r>
            <a:r>
              <a:rPr lang="zh-CN" altLang="en-US" dirty="0"/>
              <a:t>，</a:t>
            </a:r>
            <a:r>
              <a:rPr lang="en-US" altLang="zh-CN" dirty="0" err="1"/>
              <a:t>Worldspan</a:t>
            </a:r>
            <a:r>
              <a:rPr lang="zh-CN" altLang="en-US" dirty="0"/>
              <a:t>是美国第三大竞争者，试图与其他航空公司的系统建立关系，尤其是在加拿大和远东地区。在欧洲，全球预订系统的两个主要竞争者是</a:t>
            </a:r>
            <a:r>
              <a:rPr lang="en-US" altLang="zh-CN" dirty="0"/>
              <a:t>GALILEO</a:t>
            </a:r>
            <a:r>
              <a:rPr lang="zh-CN" altLang="en-US" dirty="0"/>
              <a:t>和</a:t>
            </a:r>
            <a:r>
              <a:rPr lang="en-US" altLang="zh-CN" dirty="0"/>
              <a:t>AMADEUS</a:t>
            </a:r>
            <a:r>
              <a:rPr lang="zh-CN" altLang="en-US" dirty="0"/>
              <a:t>。英国航空公司与意大利航空公司，瑞士航空公司和荷兰皇家航空公司联合成立的前者现在与</a:t>
            </a:r>
            <a:r>
              <a:rPr lang="en-US" altLang="zh-CN" dirty="0"/>
              <a:t>APOLLO</a:t>
            </a:r>
            <a:r>
              <a:rPr lang="zh-CN" altLang="en-US" dirty="0"/>
              <a:t>联手提供一个真正的全球网络，并在英国占据市场领先地位。由汉莎航空，法国航空，伊比利亚和</a:t>
            </a:r>
            <a:r>
              <a:rPr lang="en-US" altLang="zh-CN" dirty="0"/>
              <a:t>SAS</a:t>
            </a:r>
            <a:r>
              <a:rPr lang="zh-CN" altLang="en-US" dirty="0"/>
              <a:t>（后来退出）组建的</a:t>
            </a:r>
            <a:r>
              <a:rPr lang="en-US" altLang="zh-CN" dirty="0"/>
              <a:t>AMADEUS</a:t>
            </a:r>
            <a:r>
              <a:rPr lang="zh-CN" altLang="en-US" dirty="0"/>
              <a:t>的实力位于欧洲大陆。</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35</a:t>
            </a:fld>
            <a:endParaRPr lang="zh-CN" altLang="en-US"/>
          </a:p>
        </p:txBody>
      </p:sp>
    </p:spTree>
    <p:extLst>
      <p:ext uri="{BB962C8B-B14F-4D97-AF65-F5344CB8AC3E}">
        <p14:creationId xmlns:p14="http://schemas.microsoft.com/office/powerpoint/2010/main" val="27529806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br>
              <a:rPr lang="zh-CN" altLang="en-US" dirty="0"/>
            </a:br>
            <a:r>
              <a:rPr lang="zh-CN" altLang="en-US" dirty="0"/>
              <a:t>为了提高整体收益率，许多航空公司引入了“常旅客计划”的概念，根据所涵盖的里程数，购买机票的乘客有权享受额外的免费旅行。这次营销活动的成功是巨大的，导致它被许多大型航空公司复制。英国航空公司提供的另一种促销活动是根据所购买的其他产品的价值积累免费航空里程。该航空公司的航空里程计划从</a:t>
            </a:r>
            <a:r>
              <a:rPr lang="en-US" altLang="zh-CN" dirty="0"/>
              <a:t>1988/9</a:t>
            </a:r>
            <a:r>
              <a:rPr lang="zh-CN" altLang="en-US" dirty="0"/>
              <a:t>年的</a:t>
            </a:r>
            <a:r>
              <a:rPr lang="en-US" altLang="zh-CN" dirty="0"/>
              <a:t>391</a:t>
            </a:r>
            <a:r>
              <a:rPr lang="zh-CN" altLang="en-US" dirty="0"/>
              <a:t>人增加到</a:t>
            </a:r>
            <a:r>
              <a:rPr lang="en-US" altLang="zh-CN" dirty="0"/>
              <a:t>1991/2</a:t>
            </a:r>
            <a:r>
              <a:rPr lang="zh-CN" altLang="en-US" dirty="0"/>
              <a:t>年的</a:t>
            </a:r>
            <a:r>
              <a:rPr lang="en-US" altLang="zh-CN" dirty="0"/>
              <a:t>192000</a:t>
            </a:r>
            <a:r>
              <a:rPr lang="zh-CN" altLang="en-US" dirty="0"/>
              <a:t>人，</a:t>
            </a:r>
            <a:r>
              <a:rPr lang="en-US" altLang="zh-CN" dirty="0"/>
              <a:t>1992/3</a:t>
            </a:r>
            <a:r>
              <a:rPr lang="zh-CN" altLang="en-US" dirty="0"/>
              <a:t>年预计为</a:t>
            </a:r>
            <a:r>
              <a:rPr lang="en-US" altLang="zh-CN" dirty="0"/>
              <a:t>300000</a:t>
            </a:r>
            <a:r>
              <a:rPr lang="zh-CN" altLang="en-US" dirty="0"/>
              <a:t>人。但是，这些计划都对收入产生严重影响。在美国，航空公司现在正在飞行一些航线，其中</a:t>
            </a:r>
            <a:r>
              <a:rPr lang="en-US" altLang="zh-CN" dirty="0"/>
              <a:t>50</a:t>
            </a:r>
            <a:r>
              <a:rPr lang="zh-CN" altLang="en-US" dirty="0"/>
              <a:t>％的乘客免费搭乘飞机。这些计划还以较小的代价加强了大型航空公司的营销实力，欧共体正计划对欧洲的飞行常客计划进行调查，理由是这些计划扭曲了竞争并可能违反欧洲税法。</a:t>
            </a:r>
            <a:br>
              <a:rPr lang="zh-CN" altLang="en-US" dirty="0"/>
            </a:br>
            <a:r>
              <a:rPr lang="zh-CN" altLang="en-US" dirty="0"/>
              <a:t>所有定期航班均按预订预订系统运营，最低（</a:t>
            </a:r>
            <a:r>
              <a:rPr lang="en-US" altLang="zh-CN" dirty="0"/>
              <a:t>APEX</a:t>
            </a:r>
            <a:r>
              <a:rPr lang="zh-CN" altLang="en-US" dirty="0"/>
              <a:t>）机票可在预订可在出发前一段时间确认的路线上提供。这使得航空公司能够更准确地判断其预期的载荷系数。为了填补未预订的奇怪座位，该航空公司提供“备用”票价，可供没有预订的乘客准备好迎接机会，并期望座位免费。在许多航线上，特别是商务航线上，座位可用的机会很好，因为商务旅客经常预订多个航班，以确保他们在会议结束后尽快回到座位。航空公司将超量预订以允许大量的无人表演（某些路线上高达</a:t>
            </a:r>
            <a:r>
              <a:rPr lang="en-US" altLang="zh-CN" dirty="0"/>
              <a:t>30</a:t>
            </a:r>
            <a:r>
              <a:rPr lang="zh-CN" altLang="en-US" dirty="0"/>
              <a:t>％），但是如果乘客人数多于他们所能容纳的人数，则必须小心谨慎。如果发生这种情况，他们可以升级到更好的班级，或在超额预订的旅客中提供经济补偿，同时提供另一班航班的座位，但这可能不足以满足愤怒的商务旅客。</a:t>
            </a:r>
            <a:br>
              <a:rPr lang="zh-CN" altLang="en-US" dirty="0"/>
            </a:br>
            <a:r>
              <a:rPr lang="zh-CN" altLang="en-US" dirty="0"/>
              <a:t>在高密度航线上使用的另一种系统是“航天飞机”，不需要提前预订，并且所有乘客都可以在座位上乘坐。如果需要的话，增加额外的航班以应付剩余需求。这种服务只能在那些经常需要双向定期（通常是业务）需求的航线上（如美国洛杉矶和旧金山之间，或英国伦敦和格拉斯哥之间）在商业上可行。</a:t>
            </a:r>
            <a:br>
              <a:rPr lang="zh-CN" altLang="en-US" dirty="0"/>
            </a:br>
            <a:r>
              <a:rPr lang="zh-CN" altLang="en-US" dirty="0"/>
              <a:t>对航空公司的预订系统至关重要的是引入了电脑化预订系统，即</a:t>
            </a:r>
            <a:r>
              <a:rPr lang="en-US" altLang="zh-CN" dirty="0"/>
              <a:t>CRS</a:t>
            </a:r>
            <a:r>
              <a:rPr lang="zh-CN" altLang="en-US" dirty="0"/>
              <a:t>。代理商和客户高度依赖可用的快速准确的航班可用性和预订服务指示，以及快速的票价报价，从而确保给定路线组合的最佳价格。新一代的航空公司</a:t>
            </a:r>
            <a:r>
              <a:rPr lang="en-US" altLang="zh-CN" dirty="0"/>
              <a:t>CRS</a:t>
            </a:r>
            <a:r>
              <a:rPr lang="zh-CN" altLang="en-US" dirty="0"/>
              <a:t>提供了这一点。然而，开发这种系统的成本是巨大的，因此对于大多数代理商采用系统的航空公司而言，风险非常高。正如航空公司本身正在为天空中的生存而战，所以他们的预订系统正在争夺霸主地位，作为通过代理商分销的主要系统。目前，美国的市场领导者是由美国航空公司开发的系统</a:t>
            </a:r>
            <a:r>
              <a:rPr lang="en-US" altLang="zh-CN" dirty="0"/>
              <a:t>SABRE</a:t>
            </a:r>
            <a:r>
              <a:rPr lang="zh-CN" altLang="en-US" dirty="0"/>
              <a:t>，以及联合航空系统</a:t>
            </a:r>
            <a:r>
              <a:rPr lang="en-US" altLang="zh-CN" dirty="0"/>
              <a:t>APOLLO</a:t>
            </a:r>
            <a:r>
              <a:rPr lang="zh-CN" altLang="en-US" dirty="0"/>
              <a:t>，在撰写本文时这些系统共占美国市场的</a:t>
            </a:r>
            <a:r>
              <a:rPr lang="en-US" altLang="zh-CN" dirty="0"/>
              <a:t>80</a:t>
            </a:r>
            <a:r>
              <a:rPr lang="zh-CN" altLang="en-US" dirty="0"/>
              <a:t>％，并迅速扩展到整个欧洲和全球其他地区。 </a:t>
            </a:r>
            <a:r>
              <a:rPr lang="en-US" altLang="zh-CN" dirty="0"/>
              <a:t>Delta</a:t>
            </a:r>
            <a:r>
              <a:rPr lang="zh-CN" altLang="en-US" dirty="0"/>
              <a:t>，</a:t>
            </a:r>
            <a:r>
              <a:rPr lang="en-US" altLang="zh-CN" dirty="0"/>
              <a:t>Northwest</a:t>
            </a:r>
            <a:r>
              <a:rPr lang="zh-CN" altLang="en-US" dirty="0"/>
              <a:t>和</a:t>
            </a:r>
            <a:r>
              <a:rPr lang="en-US" altLang="zh-CN" dirty="0"/>
              <a:t>TWA CRS</a:t>
            </a:r>
            <a:r>
              <a:rPr lang="zh-CN" altLang="en-US" dirty="0"/>
              <a:t>，</a:t>
            </a:r>
            <a:r>
              <a:rPr lang="en-US" altLang="zh-CN" dirty="0" err="1"/>
              <a:t>Worldspan</a:t>
            </a:r>
            <a:r>
              <a:rPr lang="zh-CN" altLang="en-US" dirty="0"/>
              <a:t>是美国第三大竞争者，试图与其他航空公司的系统建立关系，尤其是在加拿大和远东地区。在欧洲，全球预订系统的两个主要竞争者是</a:t>
            </a:r>
            <a:r>
              <a:rPr lang="en-US" altLang="zh-CN" dirty="0"/>
              <a:t>GALILEO</a:t>
            </a:r>
            <a:r>
              <a:rPr lang="zh-CN" altLang="en-US" dirty="0"/>
              <a:t>和</a:t>
            </a:r>
            <a:r>
              <a:rPr lang="en-US" altLang="zh-CN" dirty="0"/>
              <a:t>AMADEUS</a:t>
            </a:r>
            <a:r>
              <a:rPr lang="zh-CN" altLang="en-US" dirty="0"/>
              <a:t>。英国航空公司与意大利航空公司，瑞士航空公司和荷兰皇家航空公司联合成立的前者现在与</a:t>
            </a:r>
            <a:r>
              <a:rPr lang="en-US" altLang="zh-CN" dirty="0"/>
              <a:t>APOLLO</a:t>
            </a:r>
            <a:r>
              <a:rPr lang="zh-CN" altLang="en-US" dirty="0"/>
              <a:t>联手提供一个真正的全球网络，并在英国占据市场领先地位。由汉莎航空，法国航空，伊比利亚和</a:t>
            </a:r>
            <a:r>
              <a:rPr lang="en-US" altLang="zh-CN" dirty="0"/>
              <a:t>SAS</a:t>
            </a:r>
            <a:r>
              <a:rPr lang="zh-CN" altLang="en-US" dirty="0"/>
              <a:t>（后来退出）组建的</a:t>
            </a:r>
            <a:r>
              <a:rPr lang="en-US" altLang="zh-CN" dirty="0"/>
              <a:t>AMADEUS</a:t>
            </a:r>
            <a:r>
              <a:rPr lang="zh-CN" altLang="en-US" dirty="0"/>
              <a:t>的实力位于欧洲大陆。</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36</a:t>
            </a:fld>
            <a:endParaRPr lang="zh-CN" altLang="en-US"/>
          </a:p>
        </p:txBody>
      </p:sp>
    </p:spTree>
    <p:extLst>
      <p:ext uri="{BB962C8B-B14F-4D97-AF65-F5344CB8AC3E}">
        <p14:creationId xmlns:p14="http://schemas.microsoft.com/office/powerpoint/2010/main" val="34151481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br>
              <a:rPr lang="zh-CN" altLang="en-US" dirty="0"/>
            </a:br>
            <a:r>
              <a:rPr lang="zh-CN" altLang="en-US" dirty="0"/>
              <a:t>为了提高整体收益率，许多航空公司引入了“常旅客计划”的概念，根据所涵盖的里程数，购买机票的乘客有权享受额外的免费旅行。这次营销活动的成功是巨大的，导致它被许多大型航空公司复制。英国航空公司提供的另一种促销活动是根据所购买的其他产品的价值积累免费航空里程。该航空公司的航空里程计划从</a:t>
            </a:r>
            <a:r>
              <a:rPr lang="en-US" altLang="zh-CN" dirty="0"/>
              <a:t>1988/9</a:t>
            </a:r>
            <a:r>
              <a:rPr lang="zh-CN" altLang="en-US" dirty="0"/>
              <a:t>年的</a:t>
            </a:r>
            <a:r>
              <a:rPr lang="en-US" altLang="zh-CN" dirty="0"/>
              <a:t>391</a:t>
            </a:r>
            <a:r>
              <a:rPr lang="zh-CN" altLang="en-US" dirty="0"/>
              <a:t>人增加到</a:t>
            </a:r>
            <a:r>
              <a:rPr lang="en-US" altLang="zh-CN" dirty="0"/>
              <a:t>1991/2</a:t>
            </a:r>
            <a:r>
              <a:rPr lang="zh-CN" altLang="en-US" dirty="0"/>
              <a:t>年的</a:t>
            </a:r>
            <a:r>
              <a:rPr lang="en-US" altLang="zh-CN" dirty="0"/>
              <a:t>192000</a:t>
            </a:r>
            <a:r>
              <a:rPr lang="zh-CN" altLang="en-US" dirty="0"/>
              <a:t>人，</a:t>
            </a:r>
            <a:r>
              <a:rPr lang="en-US" altLang="zh-CN" dirty="0"/>
              <a:t>1992/3</a:t>
            </a:r>
            <a:r>
              <a:rPr lang="zh-CN" altLang="en-US" dirty="0"/>
              <a:t>年预计为</a:t>
            </a:r>
            <a:r>
              <a:rPr lang="en-US" altLang="zh-CN" dirty="0"/>
              <a:t>300000</a:t>
            </a:r>
            <a:r>
              <a:rPr lang="zh-CN" altLang="en-US" dirty="0"/>
              <a:t>人。但是，这些计划都对收入产生严重影响。在美国，航空公司现在正在飞行一些航线，其中</a:t>
            </a:r>
            <a:r>
              <a:rPr lang="en-US" altLang="zh-CN" dirty="0"/>
              <a:t>50</a:t>
            </a:r>
            <a:r>
              <a:rPr lang="zh-CN" altLang="en-US" dirty="0"/>
              <a:t>％的乘客免费搭乘飞机。这些计划还以较小的代价加强了大型航空公司的营销实力，欧共体正计划对欧洲的飞行常客计划进行调查，理由是这些计划扭曲了竞争并可能违反欧洲税法。</a:t>
            </a:r>
            <a:br>
              <a:rPr lang="zh-CN" altLang="en-US" dirty="0"/>
            </a:br>
            <a:r>
              <a:rPr lang="zh-CN" altLang="en-US" dirty="0"/>
              <a:t>所有定期航班均按预订预订系统运营，最低（</a:t>
            </a:r>
            <a:r>
              <a:rPr lang="en-US" altLang="zh-CN" dirty="0"/>
              <a:t>APEX</a:t>
            </a:r>
            <a:r>
              <a:rPr lang="zh-CN" altLang="en-US" dirty="0"/>
              <a:t>）机票可在预订可在出发前一段时间确认的路线上提供。这使得航空公司能够更准确地判断其预期的载荷系数。为了填补未预订的奇怪座位，该航空公司提供“备用”票价，可供没有预订的乘客准备好迎接机会，并期望座位免费。在许多航线上，特别是商务航线上，座位可用的机会很好，因为商务旅客经常预订多个航班，以确保他们在会议结束后尽快回到座位。航空公司将超量预订以允许大量的无人表演（某些路线上高达</a:t>
            </a:r>
            <a:r>
              <a:rPr lang="en-US" altLang="zh-CN" dirty="0"/>
              <a:t>30</a:t>
            </a:r>
            <a:r>
              <a:rPr lang="zh-CN" altLang="en-US" dirty="0"/>
              <a:t>％），但是如果乘客人数多于他们所能容纳的人数，则必须小心谨慎。如果发生这种情况，他们可以升级到更好的班级，或在超额预订的旅客中提供经济补偿，同时提供另一班航班的座位，但这可能不足以满足愤怒的商务旅客。</a:t>
            </a:r>
            <a:br>
              <a:rPr lang="zh-CN" altLang="en-US" dirty="0"/>
            </a:br>
            <a:r>
              <a:rPr lang="zh-CN" altLang="en-US" dirty="0"/>
              <a:t>在高密度航线上使用的另一种系统是“航天飞机”，不需要提前预订，并且所有乘客都可以在座位上乘坐。如果需要的话，增加额外的航班以应付剩余需求。这种服务只能在那些经常需要双向定期（通常是业务）需求的航线上（如美国洛杉矶和旧金山之间，或英国伦敦和格拉斯哥之间）在商业上可行。</a:t>
            </a:r>
            <a:br>
              <a:rPr lang="zh-CN" altLang="en-US" dirty="0"/>
            </a:br>
            <a:r>
              <a:rPr lang="zh-CN" altLang="en-US" dirty="0"/>
              <a:t>对航空公司的预订系统至关重要的是引入了电脑化预订系统，即</a:t>
            </a:r>
            <a:r>
              <a:rPr lang="en-US" altLang="zh-CN" dirty="0"/>
              <a:t>CRS</a:t>
            </a:r>
            <a:r>
              <a:rPr lang="zh-CN" altLang="en-US" dirty="0"/>
              <a:t>。代理商和客户高度依赖可用的快速准确的航班可用性和预订服务指示，以及快速的票价报价，从而确保给定路线组合的最佳价格。新一代的航空公司</a:t>
            </a:r>
            <a:r>
              <a:rPr lang="en-US" altLang="zh-CN" dirty="0"/>
              <a:t>CRS</a:t>
            </a:r>
            <a:r>
              <a:rPr lang="zh-CN" altLang="en-US" dirty="0"/>
              <a:t>提供了这一点。然而，开发这种系统的成本是巨大的，因此对于大多数代理商采用系统的航空公司而言，风险非常高。正如航空公司本身正在为天空中的生存而战，所以他们的预订系统正在争夺霸主地位，作为通过代理商分销的主要系统。目前，美国的市场领导者是由美国航空公司开发的系统</a:t>
            </a:r>
            <a:r>
              <a:rPr lang="en-US" altLang="zh-CN" dirty="0"/>
              <a:t>SABRE</a:t>
            </a:r>
            <a:r>
              <a:rPr lang="zh-CN" altLang="en-US" dirty="0"/>
              <a:t>，以及联合航空系统</a:t>
            </a:r>
            <a:r>
              <a:rPr lang="en-US" altLang="zh-CN" dirty="0"/>
              <a:t>APOLLO</a:t>
            </a:r>
            <a:r>
              <a:rPr lang="zh-CN" altLang="en-US" dirty="0"/>
              <a:t>，在撰写本文时这些系统共占美国市场的</a:t>
            </a:r>
            <a:r>
              <a:rPr lang="en-US" altLang="zh-CN" dirty="0"/>
              <a:t>80</a:t>
            </a:r>
            <a:r>
              <a:rPr lang="zh-CN" altLang="en-US" dirty="0"/>
              <a:t>％，并迅速扩展到整个欧洲和全球其他地区。 </a:t>
            </a:r>
            <a:r>
              <a:rPr lang="en-US" altLang="zh-CN" dirty="0"/>
              <a:t>Delta</a:t>
            </a:r>
            <a:r>
              <a:rPr lang="zh-CN" altLang="en-US" dirty="0"/>
              <a:t>，</a:t>
            </a:r>
            <a:r>
              <a:rPr lang="en-US" altLang="zh-CN" dirty="0"/>
              <a:t>Northwest</a:t>
            </a:r>
            <a:r>
              <a:rPr lang="zh-CN" altLang="en-US" dirty="0"/>
              <a:t>和</a:t>
            </a:r>
            <a:r>
              <a:rPr lang="en-US" altLang="zh-CN" dirty="0"/>
              <a:t>TWA CRS</a:t>
            </a:r>
            <a:r>
              <a:rPr lang="zh-CN" altLang="en-US" dirty="0"/>
              <a:t>，</a:t>
            </a:r>
            <a:r>
              <a:rPr lang="en-US" altLang="zh-CN" dirty="0" err="1"/>
              <a:t>Worldspan</a:t>
            </a:r>
            <a:r>
              <a:rPr lang="zh-CN" altLang="en-US" dirty="0"/>
              <a:t>是美国第三大竞争者，试图与其他航空公司的系统建立关系，尤其是在加拿大和远东地区。在欧洲，全球预订系统的两个主要竞争者是</a:t>
            </a:r>
            <a:r>
              <a:rPr lang="en-US" altLang="zh-CN" dirty="0"/>
              <a:t>GALILEO</a:t>
            </a:r>
            <a:r>
              <a:rPr lang="zh-CN" altLang="en-US" dirty="0"/>
              <a:t>和</a:t>
            </a:r>
            <a:r>
              <a:rPr lang="en-US" altLang="zh-CN" dirty="0"/>
              <a:t>AMADEUS</a:t>
            </a:r>
            <a:r>
              <a:rPr lang="zh-CN" altLang="en-US" dirty="0"/>
              <a:t>。英国航空公司与意大利航空公司，瑞士航空公司和荷兰皇家航空公司联合成立的前者现在与</a:t>
            </a:r>
            <a:r>
              <a:rPr lang="en-US" altLang="zh-CN" dirty="0"/>
              <a:t>APOLLO</a:t>
            </a:r>
            <a:r>
              <a:rPr lang="zh-CN" altLang="en-US" dirty="0"/>
              <a:t>联手提供一个真正的全球网络，并在英国占据市场领先地位。由汉莎航空，法国航空，伊比利亚和</a:t>
            </a:r>
            <a:r>
              <a:rPr lang="en-US" altLang="zh-CN" dirty="0"/>
              <a:t>SAS</a:t>
            </a:r>
            <a:r>
              <a:rPr lang="zh-CN" altLang="en-US" dirty="0"/>
              <a:t>（后来退出）组建的</a:t>
            </a:r>
            <a:r>
              <a:rPr lang="en-US" altLang="zh-CN" dirty="0"/>
              <a:t>AMADEUS</a:t>
            </a:r>
            <a:r>
              <a:rPr lang="zh-CN" altLang="en-US" dirty="0"/>
              <a:t>的实力位于欧洲大陆。</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37</a:t>
            </a:fld>
            <a:endParaRPr lang="zh-CN" altLang="en-US"/>
          </a:p>
        </p:txBody>
      </p:sp>
    </p:spTree>
    <p:extLst>
      <p:ext uri="{BB962C8B-B14F-4D97-AF65-F5344CB8AC3E}">
        <p14:creationId xmlns:p14="http://schemas.microsoft.com/office/powerpoint/2010/main" val="142853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代理商扩大其分销渠道以应对新机票需求。只有在北美（2015年10月单选题）的情况下，国内的空中旅行量如此之大，各航空公司是否设立了市中心办事处直接与公众打交道，而这些都继续与代理商竞争销售。在英国，英国航空公司在主要城市中心设立了多个分店，但大部分销售仍依赖旅行社。</a:t>
            </a:r>
            <a:br>
              <a:rPr lang="zh-CN" altLang="zh-CN" dirty="0"/>
            </a:br>
            <a:r>
              <a:rPr lang="zh-CN" altLang="zh-CN" dirty="0"/>
              <a:t>当然，从历史角度来看，今天最着名的零售商托马斯库克起源于旅游经营者，后来才扩展到零售旅游服务。在最近的时间里，旅行社自己开发了第一次空中旅行团。今天，绝大多数机票和十个假期中的八个都是消费者通过零售机构购买的。</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6</a:t>
            </a:fld>
            <a:endParaRPr lang="zh-CN" altLang="en-US"/>
          </a:p>
        </p:txBody>
      </p:sp>
    </p:spTree>
    <p:extLst>
      <p:ext uri="{BB962C8B-B14F-4D97-AF65-F5344CB8AC3E}">
        <p14:creationId xmlns:p14="http://schemas.microsoft.com/office/powerpoint/2010/main" val="11922192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br>
              <a:rPr lang="zh-CN" altLang="en-US" dirty="0"/>
            </a:br>
            <a:r>
              <a:rPr lang="zh-CN" altLang="en-US" dirty="0"/>
              <a:t>为了提高整体收益率，许多航空公司引入了“常旅客计划”的概念，根据所涵盖的里程数，购买机票的乘客有权享受额外的免费旅行。这次营销活动的成功是巨大的，导致它被许多大型航空公司复制。英国航空公司提供的另一种促销活动是根据所购买的其他产品的价值积累免费航空里程。该航空公司的航空里程计划从</a:t>
            </a:r>
            <a:r>
              <a:rPr lang="en-US" altLang="zh-CN" dirty="0"/>
              <a:t>1988/9</a:t>
            </a:r>
            <a:r>
              <a:rPr lang="zh-CN" altLang="en-US" dirty="0"/>
              <a:t>年的</a:t>
            </a:r>
            <a:r>
              <a:rPr lang="en-US" altLang="zh-CN" dirty="0"/>
              <a:t>391</a:t>
            </a:r>
            <a:r>
              <a:rPr lang="zh-CN" altLang="en-US" dirty="0"/>
              <a:t>人增加到</a:t>
            </a:r>
            <a:r>
              <a:rPr lang="en-US" altLang="zh-CN" dirty="0"/>
              <a:t>1991/2</a:t>
            </a:r>
            <a:r>
              <a:rPr lang="zh-CN" altLang="en-US" dirty="0"/>
              <a:t>年的</a:t>
            </a:r>
            <a:r>
              <a:rPr lang="en-US" altLang="zh-CN" dirty="0"/>
              <a:t>192000</a:t>
            </a:r>
            <a:r>
              <a:rPr lang="zh-CN" altLang="en-US" dirty="0"/>
              <a:t>人，</a:t>
            </a:r>
            <a:r>
              <a:rPr lang="en-US" altLang="zh-CN" dirty="0"/>
              <a:t>1992/3</a:t>
            </a:r>
            <a:r>
              <a:rPr lang="zh-CN" altLang="en-US" dirty="0"/>
              <a:t>年预计为</a:t>
            </a:r>
            <a:r>
              <a:rPr lang="en-US" altLang="zh-CN" dirty="0"/>
              <a:t>300000</a:t>
            </a:r>
            <a:r>
              <a:rPr lang="zh-CN" altLang="en-US" dirty="0"/>
              <a:t>人。但是，这些计划都对收入产生严重影响。在美国，航空公司现在正在飞行一些航线，其中</a:t>
            </a:r>
            <a:r>
              <a:rPr lang="en-US" altLang="zh-CN" dirty="0"/>
              <a:t>50</a:t>
            </a:r>
            <a:r>
              <a:rPr lang="zh-CN" altLang="en-US" dirty="0"/>
              <a:t>％的乘客免费搭乘飞机。这些计划还以较小的代价加强了大型航空公司的营销实力，欧共体正计划对欧洲的飞行常客计划进行调查，理由是这些计划扭曲了竞争并可能违反欧洲税法。</a:t>
            </a:r>
            <a:br>
              <a:rPr lang="zh-CN" altLang="en-US" dirty="0"/>
            </a:br>
            <a:r>
              <a:rPr lang="zh-CN" altLang="en-US" dirty="0"/>
              <a:t>所有定期航班均按预订预订系统运营，最低（</a:t>
            </a:r>
            <a:r>
              <a:rPr lang="en-US" altLang="zh-CN" dirty="0"/>
              <a:t>APEX</a:t>
            </a:r>
            <a:r>
              <a:rPr lang="zh-CN" altLang="en-US" dirty="0"/>
              <a:t>）机票可在预订可在出发前一段时间确认的路线上提供。这使得航空公司能够更准确地判断其预期的载荷系数。为了填补未预订的奇怪座位，该航空公司提供“备用”票价，可供没有预订的乘客准备好迎接机会，并期望座位免费。在许多航线上，特别是商务航线上，座位可用的机会很好，因为商务旅客经常预订多个航班，以确保他们在会议结束后尽快回到座位。航空公司将超量预订以允许大量的无人表演（某些路线上高达</a:t>
            </a:r>
            <a:r>
              <a:rPr lang="en-US" altLang="zh-CN" dirty="0"/>
              <a:t>30</a:t>
            </a:r>
            <a:r>
              <a:rPr lang="zh-CN" altLang="en-US" dirty="0"/>
              <a:t>％），但是如果乘客人数多于他们所能容纳的人数，则必须小心谨慎。如果发生这种情况，他们可以升级到更好的班级，或在超额预订的旅客中提供经济补偿，同时提供另一班航班的座位，但这可能不足以满足愤怒的商务旅客。</a:t>
            </a:r>
            <a:br>
              <a:rPr lang="zh-CN" altLang="en-US" dirty="0"/>
            </a:br>
            <a:r>
              <a:rPr lang="zh-CN" altLang="en-US" dirty="0"/>
              <a:t>在高密度航线上使用的另一种系统是“航天飞机”，不需要提前预订，并且所有乘客都可以在座位上乘坐。如果需要的话，增加额外的航班以应付剩余需求。这种服务只能在那些经常需要双向定期（通常是业务）需求的航线上（如美国洛杉矶和旧金山之间，或英国伦敦和格拉斯哥之间）在商业上可行。</a:t>
            </a:r>
            <a:br>
              <a:rPr lang="zh-CN" altLang="en-US" dirty="0"/>
            </a:br>
            <a:r>
              <a:rPr lang="zh-CN" altLang="en-US" dirty="0"/>
              <a:t>对航空公司的预订系统至关重要的是引入了电脑化预订系统，即</a:t>
            </a:r>
            <a:r>
              <a:rPr lang="en-US" altLang="zh-CN" dirty="0"/>
              <a:t>CRS</a:t>
            </a:r>
            <a:r>
              <a:rPr lang="zh-CN" altLang="en-US" dirty="0"/>
              <a:t>。代理商和客户高度依赖可用的快速准确的航班可用性和预订服务指示，以及快速的票价报价，从而确保给定路线组合的最佳价格。新一代的航空公司</a:t>
            </a:r>
            <a:r>
              <a:rPr lang="en-US" altLang="zh-CN" dirty="0"/>
              <a:t>CRS</a:t>
            </a:r>
            <a:r>
              <a:rPr lang="zh-CN" altLang="en-US" dirty="0"/>
              <a:t>提供了这一点。然而，开发这种系统的成本是巨大的，因此对于大多数代理商采用系统的航空公司而言，风险非常高。正如航空公司本身正在为天空中的生存而战，所以他们的预订系统正在争夺霸主地位，作为通过代理商分销的主要系统。目前，美国的市场领导者是由美国航空公司开发的系统</a:t>
            </a:r>
            <a:r>
              <a:rPr lang="en-US" altLang="zh-CN" dirty="0"/>
              <a:t>SABRE</a:t>
            </a:r>
            <a:r>
              <a:rPr lang="zh-CN" altLang="en-US" dirty="0"/>
              <a:t>，以及联合航空系统</a:t>
            </a:r>
            <a:r>
              <a:rPr lang="en-US" altLang="zh-CN" dirty="0"/>
              <a:t>APOLLO</a:t>
            </a:r>
            <a:r>
              <a:rPr lang="zh-CN" altLang="en-US" dirty="0"/>
              <a:t>，在撰写本文时这些系统共占美国市场的</a:t>
            </a:r>
            <a:r>
              <a:rPr lang="en-US" altLang="zh-CN" dirty="0"/>
              <a:t>80</a:t>
            </a:r>
            <a:r>
              <a:rPr lang="zh-CN" altLang="en-US" dirty="0"/>
              <a:t>％，并迅速扩展到整个欧洲和全球其他地区。 </a:t>
            </a:r>
            <a:r>
              <a:rPr lang="en-US" altLang="zh-CN" dirty="0"/>
              <a:t>Delta</a:t>
            </a:r>
            <a:r>
              <a:rPr lang="zh-CN" altLang="en-US" dirty="0"/>
              <a:t>，</a:t>
            </a:r>
            <a:r>
              <a:rPr lang="en-US" altLang="zh-CN" dirty="0"/>
              <a:t>Northwest</a:t>
            </a:r>
            <a:r>
              <a:rPr lang="zh-CN" altLang="en-US" dirty="0"/>
              <a:t>和</a:t>
            </a:r>
            <a:r>
              <a:rPr lang="en-US" altLang="zh-CN" dirty="0"/>
              <a:t>TWA CRS</a:t>
            </a:r>
            <a:r>
              <a:rPr lang="zh-CN" altLang="en-US" dirty="0"/>
              <a:t>，</a:t>
            </a:r>
            <a:r>
              <a:rPr lang="en-US" altLang="zh-CN" dirty="0" err="1"/>
              <a:t>Worldspan</a:t>
            </a:r>
            <a:r>
              <a:rPr lang="zh-CN" altLang="en-US" dirty="0"/>
              <a:t>是美国第三大竞争者，试图与其他航空公司的系统建立关系，尤其是在加拿大和远东地区。在欧洲，全球预订系统的两个主要竞争者是</a:t>
            </a:r>
            <a:r>
              <a:rPr lang="en-US" altLang="zh-CN" dirty="0"/>
              <a:t>GALILEO</a:t>
            </a:r>
            <a:r>
              <a:rPr lang="zh-CN" altLang="en-US" dirty="0"/>
              <a:t>和</a:t>
            </a:r>
            <a:r>
              <a:rPr lang="en-US" altLang="zh-CN" dirty="0"/>
              <a:t>AMADEUS</a:t>
            </a:r>
            <a:r>
              <a:rPr lang="zh-CN" altLang="en-US" dirty="0"/>
              <a:t>。英国航空公司与意大利航空公司，瑞士航空公司和荷兰皇家航空公司联合成立的前者现在与</a:t>
            </a:r>
            <a:r>
              <a:rPr lang="en-US" altLang="zh-CN" dirty="0"/>
              <a:t>APOLLO</a:t>
            </a:r>
            <a:r>
              <a:rPr lang="zh-CN" altLang="en-US" dirty="0"/>
              <a:t>联手提供一个真正的全球网络，并在英国占据市场领先地位。由汉莎航空，法国航空，伊比利亚和</a:t>
            </a:r>
            <a:r>
              <a:rPr lang="en-US" altLang="zh-CN" dirty="0"/>
              <a:t>SAS</a:t>
            </a:r>
            <a:r>
              <a:rPr lang="zh-CN" altLang="en-US" dirty="0"/>
              <a:t>（后来退出）组建的</a:t>
            </a:r>
            <a:r>
              <a:rPr lang="en-US" altLang="zh-CN" dirty="0"/>
              <a:t>AMADEUS</a:t>
            </a:r>
            <a:r>
              <a:rPr lang="zh-CN" altLang="en-US" dirty="0"/>
              <a:t>的实力位于欧洲大陆。</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38</a:t>
            </a:fld>
            <a:endParaRPr lang="zh-CN" altLang="en-US"/>
          </a:p>
        </p:txBody>
      </p:sp>
    </p:spTree>
    <p:extLst>
      <p:ext uri="{BB962C8B-B14F-4D97-AF65-F5344CB8AC3E}">
        <p14:creationId xmlns:p14="http://schemas.microsoft.com/office/powerpoint/2010/main" val="2727627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br>
              <a:rPr lang="zh-CN" altLang="en-US" dirty="0"/>
            </a:br>
            <a:r>
              <a:rPr lang="zh-CN" altLang="en-US" dirty="0"/>
              <a:t>为了提高整体收益率，许多航空公司引入了“常旅客计划”的概念，根据所涵盖的里程数，购买机票的乘客有权享受额外的免费旅行。这次营销活动的成功是巨大的，导致它被许多大型航空公司复制。英国航空公司提供的另一种促销活动是根据所购买的其他产品的价值积累免费航空里程。该航空公司的航空里程计划从</a:t>
            </a:r>
            <a:r>
              <a:rPr lang="en-US" altLang="zh-CN" dirty="0"/>
              <a:t>1988/9</a:t>
            </a:r>
            <a:r>
              <a:rPr lang="zh-CN" altLang="en-US" dirty="0"/>
              <a:t>年的</a:t>
            </a:r>
            <a:r>
              <a:rPr lang="en-US" altLang="zh-CN" dirty="0"/>
              <a:t>391</a:t>
            </a:r>
            <a:r>
              <a:rPr lang="zh-CN" altLang="en-US" dirty="0"/>
              <a:t>人增加到</a:t>
            </a:r>
            <a:r>
              <a:rPr lang="en-US" altLang="zh-CN" dirty="0"/>
              <a:t>1991/2</a:t>
            </a:r>
            <a:r>
              <a:rPr lang="zh-CN" altLang="en-US" dirty="0"/>
              <a:t>年的</a:t>
            </a:r>
            <a:r>
              <a:rPr lang="en-US" altLang="zh-CN" dirty="0"/>
              <a:t>192000</a:t>
            </a:r>
            <a:r>
              <a:rPr lang="zh-CN" altLang="en-US" dirty="0"/>
              <a:t>人，</a:t>
            </a:r>
            <a:r>
              <a:rPr lang="en-US" altLang="zh-CN" dirty="0"/>
              <a:t>1992/3</a:t>
            </a:r>
            <a:r>
              <a:rPr lang="zh-CN" altLang="en-US" dirty="0"/>
              <a:t>年预计为</a:t>
            </a:r>
            <a:r>
              <a:rPr lang="en-US" altLang="zh-CN" dirty="0"/>
              <a:t>300000</a:t>
            </a:r>
            <a:r>
              <a:rPr lang="zh-CN" altLang="en-US" dirty="0"/>
              <a:t>人。但是，这些计划都对收入产生严重影响。在美国，航空公司现在正在飞行一些航线，其中</a:t>
            </a:r>
            <a:r>
              <a:rPr lang="en-US" altLang="zh-CN" dirty="0"/>
              <a:t>50</a:t>
            </a:r>
            <a:r>
              <a:rPr lang="zh-CN" altLang="en-US" dirty="0"/>
              <a:t>％的乘客免费搭乘飞机。这些计划还以较小的代价加强了大型航空公司的营销实力，欧共体正计划对欧洲的飞行常客计划进行调查，理由是这些计划扭曲了竞争并可能违反欧洲税法。</a:t>
            </a:r>
            <a:br>
              <a:rPr lang="zh-CN" altLang="en-US" dirty="0"/>
            </a:br>
            <a:r>
              <a:rPr lang="zh-CN" altLang="en-US" dirty="0"/>
              <a:t>所有定期航班均按预订预订系统运营，最低（</a:t>
            </a:r>
            <a:r>
              <a:rPr lang="en-US" altLang="zh-CN" dirty="0"/>
              <a:t>APEX</a:t>
            </a:r>
            <a:r>
              <a:rPr lang="zh-CN" altLang="en-US" dirty="0"/>
              <a:t>）机票可在预订可在出发前一段时间确认的路线上提供。这使得航空公司能够更准确地判断其预期的载荷系数。为了填补未预订的奇怪座位，该航空公司提供“备用”票价，可供没有预订的乘客准备好迎接机会，并期望座位免费。在许多航线上，特别是商务航线上，座位可用的机会很好，因为商务旅客经常预订多个航班，以确保他们在会议结束后尽快回到座位。航空公司将超量预订以允许大量的无人表演（某些路线上高达</a:t>
            </a:r>
            <a:r>
              <a:rPr lang="en-US" altLang="zh-CN" dirty="0"/>
              <a:t>30</a:t>
            </a:r>
            <a:r>
              <a:rPr lang="zh-CN" altLang="en-US" dirty="0"/>
              <a:t>％），但是如果乘客人数多于他们所能容纳的人数，则必须小心谨慎。如果发生这种情况，他们可以升级到更好的班级，或在超额预订的旅客中提供经济补偿，同时提供另一班航班的座位，但这可能不足以满足愤怒的商务旅客。</a:t>
            </a:r>
            <a:br>
              <a:rPr lang="zh-CN" altLang="en-US" dirty="0"/>
            </a:br>
            <a:r>
              <a:rPr lang="zh-CN" altLang="en-US" dirty="0"/>
              <a:t>在高密度航线上使用的另一种系统是“航天飞机”，不需要提前预订，并且所有乘客都可以在座位上乘坐。如果需要的话，增加额外的航班以应付剩余需求。这种服务只能在那些经常需要双向定期（通常是业务）需求的航线上（如美国洛杉矶和旧金山之间，或英国伦敦和格拉斯哥之间）在商业上可行。</a:t>
            </a:r>
            <a:br>
              <a:rPr lang="zh-CN" altLang="en-US" dirty="0"/>
            </a:br>
            <a:r>
              <a:rPr lang="zh-CN" altLang="en-US" dirty="0"/>
              <a:t>对航空公司的预订系统至关重要的是引入了电脑化预订系统，即</a:t>
            </a:r>
            <a:r>
              <a:rPr lang="en-US" altLang="zh-CN" dirty="0"/>
              <a:t>CRS</a:t>
            </a:r>
            <a:r>
              <a:rPr lang="zh-CN" altLang="en-US" dirty="0"/>
              <a:t>。代理商和客户高度依赖可用的快速准确的航班可用性和预订服务指示，以及快速的票价报价，从而确保给定路线组合的最佳价格。新一代的航空公司</a:t>
            </a:r>
            <a:r>
              <a:rPr lang="en-US" altLang="zh-CN" dirty="0"/>
              <a:t>CRS</a:t>
            </a:r>
            <a:r>
              <a:rPr lang="zh-CN" altLang="en-US" dirty="0"/>
              <a:t>提供了这一点。然而，开发这种系统的成本是巨大的，因此对于大多数代理商采用系统的航空公司而言，风险非常高。正如航空公司本身正在为天空中的生存而战，所以他们的预订系统正在争夺霸主地位，作为通过代理商分销的主要系统。目前，美国的市场领导者是由美国航空公司开发的系统</a:t>
            </a:r>
            <a:r>
              <a:rPr lang="en-US" altLang="zh-CN" dirty="0"/>
              <a:t>SABRE</a:t>
            </a:r>
            <a:r>
              <a:rPr lang="zh-CN" altLang="en-US" dirty="0"/>
              <a:t>，以及联合航空系统</a:t>
            </a:r>
            <a:r>
              <a:rPr lang="en-US" altLang="zh-CN" dirty="0"/>
              <a:t>APOLLO</a:t>
            </a:r>
            <a:r>
              <a:rPr lang="zh-CN" altLang="en-US" dirty="0"/>
              <a:t>，在撰写本文时这些系统共占美国市场的</a:t>
            </a:r>
            <a:r>
              <a:rPr lang="en-US" altLang="zh-CN" dirty="0"/>
              <a:t>80</a:t>
            </a:r>
            <a:r>
              <a:rPr lang="zh-CN" altLang="en-US" dirty="0"/>
              <a:t>％，并迅速扩展到整个欧洲和全球其他地区。 </a:t>
            </a:r>
            <a:r>
              <a:rPr lang="en-US" altLang="zh-CN" dirty="0"/>
              <a:t>Delta</a:t>
            </a:r>
            <a:r>
              <a:rPr lang="zh-CN" altLang="en-US" dirty="0"/>
              <a:t>，</a:t>
            </a:r>
            <a:r>
              <a:rPr lang="en-US" altLang="zh-CN" dirty="0"/>
              <a:t>Northwest</a:t>
            </a:r>
            <a:r>
              <a:rPr lang="zh-CN" altLang="en-US" dirty="0"/>
              <a:t>和</a:t>
            </a:r>
            <a:r>
              <a:rPr lang="en-US" altLang="zh-CN" dirty="0"/>
              <a:t>TWA CRS</a:t>
            </a:r>
            <a:r>
              <a:rPr lang="zh-CN" altLang="en-US" dirty="0"/>
              <a:t>，</a:t>
            </a:r>
            <a:r>
              <a:rPr lang="en-US" altLang="zh-CN" dirty="0" err="1"/>
              <a:t>Worldspan</a:t>
            </a:r>
            <a:r>
              <a:rPr lang="zh-CN" altLang="en-US" dirty="0"/>
              <a:t>是美国第三大竞争者，试图与其他航空公司的系统建立关系，尤其是在加拿大和远东地区。在欧洲，全球预订系统的两个主要竞争者是</a:t>
            </a:r>
            <a:r>
              <a:rPr lang="en-US" altLang="zh-CN" dirty="0"/>
              <a:t>GALILEO</a:t>
            </a:r>
            <a:r>
              <a:rPr lang="zh-CN" altLang="en-US" dirty="0"/>
              <a:t>和</a:t>
            </a:r>
            <a:r>
              <a:rPr lang="en-US" altLang="zh-CN" dirty="0"/>
              <a:t>AMADEUS</a:t>
            </a:r>
            <a:r>
              <a:rPr lang="zh-CN" altLang="en-US" dirty="0"/>
              <a:t>。英国航空公司与意大利航空公司，瑞士航空公司和荷兰皇家航空公司联合成立的前者现在与</a:t>
            </a:r>
            <a:r>
              <a:rPr lang="en-US" altLang="zh-CN" dirty="0"/>
              <a:t>APOLLO</a:t>
            </a:r>
            <a:r>
              <a:rPr lang="zh-CN" altLang="en-US" dirty="0"/>
              <a:t>联手提供一个真正的全球网络，并在英国占据市场领先地位。由汉莎航空，法国航空，伊比利亚和</a:t>
            </a:r>
            <a:r>
              <a:rPr lang="en-US" altLang="zh-CN" dirty="0"/>
              <a:t>SAS</a:t>
            </a:r>
            <a:r>
              <a:rPr lang="zh-CN" altLang="en-US" dirty="0"/>
              <a:t>（后来退出）组建的</a:t>
            </a:r>
            <a:r>
              <a:rPr lang="en-US" altLang="zh-CN" dirty="0"/>
              <a:t>AMADEUS</a:t>
            </a:r>
            <a:r>
              <a:rPr lang="zh-CN" altLang="en-US" dirty="0"/>
              <a:t>的实力位于欧洲大陆。</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39</a:t>
            </a:fld>
            <a:endParaRPr lang="zh-CN" altLang="en-US"/>
          </a:p>
        </p:txBody>
      </p:sp>
    </p:spTree>
    <p:extLst>
      <p:ext uri="{BB962C8B-B14F-4D97-AF65-F5344CB8AC3E}">
        <p14:creationId xmlns:p14="http://schemas.microsoft.com/office/powerpoint/2010/main" val="13049559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br>
              <a:rPr lang="zh-CN" altLang="en-US" dirty="0"/>
            </a:br>
            <a:r>
              <a:rPr lang="zh-CN" altLang="en-US" dirty="0"/>
              <a:t>为什么人们为他们的商务和休闲</a:t>
            </a:r>
            <a:r>
              <a:rPr lang="en-US" altLang="zh-CN" dirty="0"/>
              <a:t>/</a:t>
            </a:r>
            <a:r>
              <a:rPr lang="zh-CN" altLang="en-US" dirty="0"/>
              <a:t>私人旅行选择一种交通模式？ 已经提出了很多关于模式选择决策过程的理论。 但是，大多数理论家一直将可用性，频率，成本</a:t>
            </a:r>
            <a:r>
              <a:rPr lang="en-US" altLang="zh-CN" dirty="0"/>
              <a:t>/</a:t>
            </a:r>
            <a:r>
              <a:rPr lang="zh-CN" altLang="en-US" dirty="0"/>
              <a:t>价格，速度</a:t>
            </a:r>
            <a:r>
              <a:rPr lang="en-US" altLang="zh-CN" dirty="0"/>
              <a:t>/</a:t>
            </a:r>
            <a:r>
              <a:rPr lang="zh-CN" altLang="en-US" dirty="0"/>
              <a:t>时间以及舒适</a:t>
            </a:r>
            <a:r>
              <a:rPr lang="en-US" altLang="zh-CN" dirty="0"/>
              <a:t>/</a:t>
            </a:r>
            <a:r>
              <a:rPr lang="zh-CN" altLang="en-US" dirty="0"/>
              <a:t>奢侈作为模式决策变量。 建议的其他因素包括安全性，便利性，地面服务，码头设施和位置，地位和声望以及出发和到达时间。 旅游市场不同阶层的人们对这些标准有不同程度的价值或效用。 例如，一个商务旅行者不太可能具有相同的价值观念作为一个快乐旅行者。 速度</a:t>
            </a:r>
            <a:r>
              <a:rPr lang="en-US" altLang="zh-CN" dirty="0"/>
              <a:t>/</a:t>
            </a:r>
            <a:r>
              <a:rPr lang="zh-CN" altLang="en-US" dirty="0"/>
              <a:t>时间和出发</a:t>
            </a:r>
            <a:r>
              <a:rPr lang="en-US" altLang="zh-CN" dirty="0"/>
              <a:t>/</a:t>
            </a:r>
            <a:r>
              <a:rPr lang="zh-CN" altLang="en-US" dirty="0"/>
              <a:t>到达时间对商务旅客来说可能是最重要的，而成本</a:t>
            </a:r>
            <a:r>
              <a:rPr lang="en-US" altLang="zh-CN" dirty="0"/>
              <a:t>/</a:t>
            </a:r>
            <a:r>
              <a:rPr lang="zh-CN" altLang="en-US" dirty="0"/>
              <a:t>价格可能是旅行者的首选标准。（</a:t>
            </a:r>
            <a:r>
              <a:rPr lang="en-US" altLang="zh-CN" dirty="0"/>
              <a:t>2015.10</a:t>
            </a:r>
            <a:r>
              <a:rPr lang="zh-CN" altLang="en-US" dirty="0"/>
              <a:t>英译汉）</a:t>
            </a:r>
          </a:p>
          <a:p>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42</a:t>
            </a:fld>
            <a:endParaRPr lang="zh-CN" altLang="en-US"/>
          </a:p>
        </p:txBody>
      </p:sp>
    </p:spTree>
    <p:extLst>
      <p:ext uri="{BB962C8B-B14F-4D97-AF65-F5344CB8AC3E}">
        <p14:creationId xmlns:p14="http://schemas.microsoft.com/office/powerpoint/2010/main" val="42142195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zh-CN" dirty="0"/>
            </a:br>
            <a:r>
              <a:rPr lang="zh-CN" altLang="zh-CN" dirty="0"/>
              <a:t>列车将北美大陆从大西洋向太平洋沿岸开放，它们是19世纪和20世纪初在美国，加拿大和欧洲境内休假的主要兴奋剂。 1869年，美国第一条横贯大陆的航线已经完工。英国人于1841年首次组织了火车巡回演出，当时托马斯库克在莱斯特和拉夫堡之间进行了一次游览。 1851年，300万英国人乘坐火车前往在伦敦上演的大展。火车在英国推动了许多海滨度假胜地的发展。</a:t>
            </a:r>
            <a:br>
              <a:rPr lang="zh-CN" altLang="zh-CN" dirty="0"/>
            </a:br>
            <a:r>
              <a:rPr lang="zh-CN" altLang="zh-CN" dirty="0"/>
              <a:t>在1929年的美国，第一年有全面的统计数据，大约有780.5百万乘客乘坐火车。到1975年，这个数字已经下降到了大约2.689亿。事实上，大多数主要发达国家的列车全盛期从1830年代到20世纪30年代大约持续了一百年。在20世纪20年代和30年代，作为客运模式，汽车开始变得更受欢迎，主要是从列车中抽走交通。 20世纪20年代，美国的铁路客运量开始下降。直到20世纪70年代中期到80年代初，列车作为客运模式的普及似乎停止了。尽管美国铁路公司在1929年占美国共同航空公司客运里程的大约77％，但到1970年，这一市场份额已下滑到7％左右。</a:t>
            </a:r>
            <a:br>
              <a:rPr lang="zh-CN" altLang="zh-CN" dirty="0"/>
            </a:br>
            <a:r>
              <a:rPr lang="zh-CN" altLang="zh-CN" dirty="0"/>
              <a:t>铁路作为旅客出行模式的消亡令人震惊，1958年美国州际商业委员会（ICC）下令详细研究这种情况。直到1970年，联邦政府才采取了一些具体行动来改善失败的铁路客运旅游业务。 1970年10月，“铁路客运服务法”成为法律。该法创建了国家铁路客运公司，现在通常称为Amtrak。 Amtrak于1971年5月开始运营，并打算成为一家盈利公司。</a:t>
            </a:r>
            <a:br>
              <a:rPr lang="zh-CN" altLang="zh-CN" dirty="0"/>
            </a:br>
            <a:r>
              <a:rPr lang="zh-CN" altLang="zh-CN" dirty="0"/>
              <a:t>Amtrak在营销和提供城际客运铁路运输方面拥有唯一的国家责任。自成立以来，该组织已成功地增加了事先不断下降的客运量。它主要通过改进提供的设备和服务，以及通过更有效地提升乘火车旅行的好处来实现。</a:t>
            </a:r>
            <a:br>
              <a:rPr lang="zh-CN" altLang="zh-CN" dirty="0"/>
            </a:br>
            <a:r>
              <a:rPr lang="zh-CN" altLang="zh-CN" dirty="0"/>
              <a:t>为了确定旅客为什么选择火车作为交通工具，已经做了几次尝试。似乎一直出现四个因素，这些因素是成本/价格，舒适性，安全性以及能够看到火车经过的区域。对Amtrak用户的调查表明，旅客喜欢火车的原因如下：</a:t>
            </a:r>
            <a:br>
              <a:rPr lang="zh-CN" altLang="zh-CN" dirty="0"/>
            </a:br>
            <a:r>
              <a:rPr lang="zh-CN" altLang="zh-CN" dirty="0"/>
              <a:t>* 安全，</a:t>
            </a:r>
            <a:br>
              <a:rPr lang="zh-CN" altLang="zh-CN" dirty="0"/>
            </a:br>
            <a:r>
              <a:rPr lang="zh-CN" altLang="zh-CN" dirty="0"/>
              <a:t>*能够从火车中看到并看到有趣的东西在路上，</a:t>
            </a:r>
            <a:br>
              <a:rPr lang="zh-CN" altLang="zh-CN" dirty="0"/>
            </a:br>
            <a:r>
              <a:rPr lang="zh-CN" altLang="zh-CN" dirty="0"/>
              <a:t>*起床散步的能力（2015.10单选题），</a:t>
            </a:r>
            <a:br>
              <a:rPr lang="zh-CN" altLang="zh-CN" dirty="0"/>
            </a:br>
            <a:r>
              <a:rPr lang="zh-CN" altLang="zh-CN" dirty="0"/>
              <a:t>*到达目的地休息和放松，和</a:t>
            </a:r>
            <a:br>
              <a:rPr lang="zh-CN" altLang="zh-CN" dirty="0"/>
            </a:br>
            <a:r>
              <a:rPr lang="zh-CN" altLang="zh-CN" dirty="0"/>
              <a:t>*个人舒适。</a:t>
            </a:r>
            <a:br>
              <a:rPr lang="zh-CN" altLang="zh-CN" dirty="0"/>
            </a:br>
            <a:r>
              <a:rPr lang="zh-CN" altLang="zh-CN" dirty="0"/>
              <a:t>通常与铁路旅行相关或感知的负面因素是到达目的地的速度慢，出发时间相对不灵活以及食品服务质量不高。火车当然被认为是一种非常安全的交通方式，并被认为会吸引重大的“恐惧飞行”市场。 Amtrak最近的促销活动强调了乘坐火车的休息和放松的好处。他们也开始指出，火车的市中心到市中心的路线确实节省了乘客的时间。</a:t>
            </a:r>
            <a:br>
              <a:rPr lang="zh-CN" altLang="zh-CN" dirty="0"/>
            </a:br>
            <a:r>
              <a:rPr lang="zh-CN" altLang="zh-CN" dirty="0"/>
              <a:t>在德国，法国和日本，高速列车已经开发并正在运行。这些列车比汽车旅行速度更快，并且他们实际上减少了乘客在主要城市之间行驶的时间。例如，法国的格兰德Vitesse火车以每小时两百多公里的速度在巴黎和里昂之间行驶，这次旅行减少了大约两个小时。 （驾车可以比较至少需要5个小时。）</a:t>
            </a:r>
            <a:br>
              <a:rPr lang="zh-CN" altLang="zh-CN" dirty="0"/>
            </a:br>
            <a:r>
              <a:rPr lang="zh-CN" altLang="zh-CN" dirty="0"/>
              <a:t>在印度，中华人民共和国和前苏联国家，滑轨现在的人数远远超过飞机或汽车。在中国，火车旅行仍然是主要的旅游模式，铁路运输在旅游业中扮演着重要角色。中国拥有广阔的铁路网络，将除拉萨外的所有省级和地区性的首府与北京连接起来。据统计，1995年中国铁路运载的旅客平均每天有23.45万人次。</a:t>
            </a:r>
            <a:br>
              <a:rPr lang="zh-CN" altLang="zh-CN" dirty="0"/>
            </a:br>
            <a:r>
              <a:rPr lang="zh-CN" altLang="zh-CN" dirty="0"/>
              <a:t>在离开铁路旅行主题之前，应该强调铁路作为旅游景点的作用。经过风景优美的短程火车短途旅行被证明是近年来快乐旅行者的主要景点。宾夕法尼亚州的斯特拉斯堡铁路是这种类型的受欢迎的火车游览的美国例子。乘坐由阿加莎克里斯蒂着名的东方快车乘坐的经验，于1983年重新引入</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43</a:t>
            </a:fld>
            <a:endParaRPr lang="zh-CN" altLang="en-US"/>
          </a:p>
        </p:txBody>
      </p:sp>
    </p:spTree>
    <p:extLst>
      <p:ext uri="{BB962C8B-B14F-4D97-AF65-F5344CB8AC3E}">
        <p14:creationId xmlns:p14="http://schemas.microsoft.com/office/powerpoint/2010/main" val="23084885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zh-CN" dirty="0"/>
            </a:br>
            <a:r>
              <a:rPr lang="zh-CN" altLang="zh-CN" dirty="0"/>
              <a:t>列车将北美大陆从大西洋向太平洋沿岸开放，它们是19世纪和20世纪初在美国，加拿大和欧洲境内休假的主要兴奋剂。 1869年，美国第一条横贯大陆的航线已经完工。英国人于1841年首次组织了火车巡回演出，当时托马斯库克在莱斯特和拉夫堡之间进行了一次游览。 1851年，300万英国人乘坐火车前往在伦敦上演的大展。火车在英国推动了许多海滨度假胜地的发展。</a:t>
            </a:r>
            <a:br>
              <a:rPr lang="zh-CN" altLang="zh-CN" dirty="0"/>
            </a:br>
            <a:r>
              <a:rPr lang="zh-CN" altLang="zh-CN" dirty="0"/>
              <a:t>在1929年的美国，第一年有全面的统计数据，大约有780.5百万乘客乘坐火车。到1975年，这个数字已经下降到了大约2.689亿。事实上，大多数主要发达国家的列车全盛期从1830年代到20世纪30年代大约持续了一百年。在20世纪20年代和30年代，作为客运模式，汽车开始变得更受欢迎，主要是从列车中抽走交通。 20世纪20年代，美国的铁路客运量开始下降。直到20世纪70年代中期到80年代初，列车作为客运模式的普及似乎停止了。尽管美国铁路公司在1929年占美国共同航空公司客运里程的大约77％，但到1970年，这一市场份额已下滑到7％左右。</a:t>
            </a:r>
            <a:br>
              <a:rPr lang="zh-CN" altLang="zh-CN" dirty="0"/>
            </a:br>
            <a:r>
              <a:rPr lang="zh-CN" altLang="zh-CN" dirty="0"/>
              <a:t>铁路作为旅客出行模式的消亡令人震惊，1958年美国州际商业委员会（ICC）下令详细研究这种情况。直到1970年，联邦政府才采取了一些具体行动来改善失败的铁路客运旅游业务。 1970年10月，“铁路客运服务法”成为法律。该法创建了国家铁路客运公司，现在通常称为Amtrak。 Amtrak于1971年5月开始运营，并打算成为一家盈利公司。</a:t>
            </a:r>
            <a:br>
              <a:rPr lang="zh-CN" altLang="zh-CN" dirty="0"/>
            </a:br>
            <a:r>
              <a:rPr lang="zh-CN" altLang="zh-CN" dirty="0"/>
              <a:t>Amtrak在营销和提供城际客运铁路运输方面拥有唯一的国家责任。自成立以来，该组织已成功地增加了事先不断下降的客运量。它主要通过改进提供的设备和服务，以及通过更有效地提升乘火车旅行的好处来实现。</a:t>
            </a:r>
            <a:br>
              <a:rPr lang="zh-CN" altLang="zh-CN" dirty="0"/>
            </a:br>
            <a:r>
              <a:rPr lang="zh-CN" altLang="zh-CN" dirty="0"/>
              <a:t>为了确定旅客为什么选择火车作为交通工具，已经做了几次尝试。似乎一直出现四个因素，这些因素是成本/价格，舒适性，安全性以及能够看到火车经过的区域。对Amtrak用户的调查表明，旅客喜欢火车的原因如下：</a:t>
            </a:r>
            <a:br>
              <a:rPr lang="zh-CN" altLang="zh-CN" dirty="0"/>
            </a:br>
            <a:r>
              <a:rPr lang="zh-CN" altLang="zh-CN" dirty="0"/>
              <a:t>* 安全，</a:t>
            </a:r>
            <a:br>
              <a:rPr lang="zh-CN" altLang="zh-CN" dirty="0"/>
            </a:br>
            <a:r>
              <a:rPr lang="zh-CN" altLang="zh-CN" dirty="0"/>
              <a:t>*能够从火车中看到并看到有趣的东西在路上，</a:t>
            </a:r>
            <a:br>
              <a:rPr lang="zh-CN" altLang="zh-CN" dirty="0"/>
            </a:br>
            <a:r>
              <a:rPr lang="zh-CN" altLang="zh-CN" dirty="0"/>
              <a:t>*起床散步的能力（2015.10单选题），</a:t>
            </a:r>
            <a:br>
              <a:rPr lang="zh-CN" altLang="zh-CN" dirty="0"/>
            </a:br>
            <a:r>
              <a:rPr lang="zh-CN" altLang="zh-CN" dirty="0"/>
              <a:t>*到达目的地休息和放松，和</a:t>
            </a:r>
            <a:br>
              <a:rPr lang="zh-CN" altLang="zh-CN" dirty="0"/>
            </a:br>
            <a:r>
              <a:rPr lang="zh-CN" altLang="zh-CN" dirty="0"/>
              <a:t>*个人舒适。</a:t>
            </a:r>
            <a:br>
              <a:rPr lang="zh-CN" altLang="zh-CN" dirty="0"/>
            </a:br>
            <a:r>
              <a:rPr lang="zh-CN" altLang="zh-CN" dirty="0"/>
              <a:t>通常与铁路旅行相关或感知的负面因素是到达目的地的速度慢，出发时间相对不灵活以及食品服务质量不高。火车当然被认为是一种非常安全的交通方式，并被认为会吸引重大的“恐惧飞行”市场。 Amtrak最近的促销活动强调了乘坐火车的休息和放松的好处。他们也开始指出，火车的市中心到市中心的路线确实节省了乘客的时间。</a:t>
            </a:r>
            <a:br>
              <a:rPr lang="zh-CN" altLang="zh-CN" dirty="0"/>
            </a:br>
            <a:r>
              <a:rPr lang="zh-CN" altLang="zh-CN" dirty="0"/>
              <a:t>在德国，法国和日本，高速列车已经开发并正在运行。这些列车比汽车旅行速度更快，并且他们实际上减少了乘客在主要城市之间行驶的时间。例如，法国的格兰德Vitesse火车以每小时两百多公里的速度在巴黎和里昂之间行驶，这次旅行减少了大约两个小时。 （驾车可以比较至少需要5个小时。）</a:t>
            </a:r>
            <a:br>
              <a:rPr lang="zh-CN" altLang="zh-CN" dirty="0"/>
            </a:br>
            <a:r>
              <a:rPr lang="zh-CN" altLang="zh-CN" dirty="0"/>
              <a:t>在印度，中华人民共和国和前苏联国家，滑轨现在的人数远远超过飞机或汽车。在中国，火车旅行仍然是主要的旅游模式，铁路运输在旅游业中扮演着重要角色。中国拥有广阔的铁路网络，将除拉萨外的所有省级和地区性的首府与北京连接起来。据统计，1995年中国铁路运载的旅客平均每天有23.45万人次。</a:t>
            </a:r>
            <a:br>
              <a:rPr lang="zh-CN" altLang="zh-CN" dirty="0"/>
            </a:br>
            <a:r>
              <a:rPr lang="zh-CN" altLang="zh-CN" dirty="0"/>
              <a:t>在离开铁路旅行主题之前，应该强调铁路作为旅游景点的作用。经过风景优美的短程火车短途旅行被证明是近年来快乐旅行者的主要景点。宾夕法尼亚州的斯特拉斯堡铁路是这种类型的受欢迎的火车游览的美国例子。乘坐由阿加莎克里斯蒂着名的东方快车乘坐的经验，于1983年重新引入</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44</a:t>
            </a:fld>
            <a:endParaRPr lang="zh-CN" altLang="en-US"/>
          </a:p>
        </p:txBody>
      </p:sp>
    </p:spTree>
    <p:extLst>
      <p:ext uri="{BB962C8B-B14F-4D97-AF65-F5344CB8AC3E}">
        <p14:creationId xmlns:p14="http://schemas.microsoft.com/office/powerpoint/2010/main" val="39635948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zh-CN" dirty="0"/>
            </a:br>
            <a:r>
              <a:rPr lang="zh-CN" altLang="zh-CN" dirty="0"/>
              <a:t>列车将北美大陆从大西洋向太平洋沿岸开放，它们是19世纪和20世纪初在美国，加拿大和欧洲境内休假的主要兴奋剂。 1869年，美国第一条横贯大陆的航线已经完工。英国人于1841年首次组织了火车巡回演出，当时托马斯库克在莱斯特和拉夫堡之间进行了一次游览。 1851年，300万英国人乘坐火车前往在伦敦上演的大展。火车在英国推动了许多海滨度假胜地的发展。</a:t>
            </a:r>
            <a:br>
              <a:rPr lang="zh-CN" altLang="zh-CN" dirty="0"/>
            </a:br>
            <a:r>
              <a:rPr lang="zh-CN" altLang="zh-CN" dirty="0"/>
              <a:t>在1929年的美国，第一年有全面的统计数据，大约有780.5百万乘客乘坐火车。到1975年，这个数字已经下降到了大约2.689亿。事实上，大多数主要发达国家的列车全盛期从1830年代到20世纪30年代大约持续了一百年。在20世纪20年代和30年代，作为客运模式，汽车开始变得更受欢迎，主要是从列车中抽走交通。 20世纪20年代，美国的铁路客运量开始下降。直到20世纪70年代中期到80年代初，列车作为客运模式的普及似乎停止了。尽管美国铁路公司在1929年占美国共同航空公司客运里程的大约77％，但到1970年，这一市场份额已下滑到7％左右。</a:t>
            </a:r>
            <a:br>
              <a:rPr lang="zh-CN" altLang="zh-CN" dirty="0"/>
            </a:br>
            <a:r>
              <a:rPr lang="zh-CN" altLang="zh-CN" dirty="0"/>
              <a:t>铁路作为旅客出行模式的消亡令人震惊，1958年美国州际商业委员会（ICC）下令详细研究这种情况。直到1970年，联邦政府才采取了一些具体行动来改善失败的铁路客运旅游业务。 1970年10月，“铁路客运服务法”成为法律。该法创建了国家铁路客运公司，现在通常称为Amtrak。 Amtrak于1971年5月开始运营，并打算成为一家盈利公司。</a:t>
            </a:r>
            <a:br>
              <a:rPr lang="zh-CN" altLang="zh-CN" dirty="0"/>
            </a:br>
            <a:r>
              <a:rPr lang="zh-CN" altLang="zh-CN" dirty="0"/>
              <a:t>Amtrak在营销和提供城际客运铁路运输方面拥有唯一的国家责任。自成立以来，该组织已成功地增加了事先不断下降的客运量。它主要通过改进提供的设备和服务，以及通过更有效地提升乘火车旅行的好处来实现。</a:t>
            </a:r>
            <a:br>
              <a:rPr lang="zh-CN" altLang="zh-CN" dirty="0"/>
            </a:br>
            <a:r>
              <a:rPr lang="zh-CN" altLang="zh-CN" dirty="0"/>
              <a:t>为了确定旅客为什么选择火车作为交通工具，已经做了几次尝试。似乎一直出现四个因素，这些因素是成本/价格，舒适性，安全性以及能够看到火车经过的区域。对Amtrak用户的调查表明，旅客喜欢火车的原因如下：</a:t>
            </a:r>
            <a:br>
              <a:rPr lang="zh-CN" altLang="zh-CN" dirty="0"/>
            </a:br>
            <a:r>
              <a:rPr lang="zh-CN" altLang="zh-CN" dirty="0"/>
              <a:t>* 安全，</a:t>
            </a:r>
            <a:br>
              <a:rPr lang="zh-CN" altLang="zh-CN" dirty="0"/>
            </a:br>
            <a:r>
              <a:rPr lang="zh-CN" altLang="zh-CN" dirty="0"/>
              <a:t>*能够从火车中看到并看到有趣的东西在路上，</a:t>
            </a:r>
            <a:br>
              <a:rPr lang="zh-CN" altLang="zh-CN" dirty="0"/>
            </a:br>
            <a:r>
              <a:rPr lang="zh-CN" altLang="zh-CN" dirty="0"/>
              <a:t>*起床散步的能力（2015.10单选题），</a:t>
            </a:r>
            <a:br>
              <a:rPr lang="zh-CN" altLang="zh-CN" dirty="0"/>
            </a:br>
            <a:r>
              <a:rPr lang="zh-CN" altLang="zh-CN" dirty="0"/>
              <a:t>*到达目的地休息和放松，和</a:t>
            </a:r>
            <a:br>
              <a:rPr lang="zh-CN" altLang="zh-CN" dirty="0"/>
            </a:br>
            <a:r>
              <a:rPr lang="zh-CN" altLang="zh-CN" dirty="0"/>
              <a:t>*个人舒适。</a:t>
            </a:r>
            <a:br>
              <a:rPr lang="zh-CN" altLang="zh-CN" dirty="0"/>
            </a:br>
            <a:r>
              <a:rPr lang="zh-CN" altLang="zh-CN" dirty="0"/>
              <a:t>通常与铁路旅行相关或感知的负面因素是到达目的地的速度慢，出发时间相对不灵活以及食品服务质量不高。火车当然被认为是一种非常安全的交通方式，并被认为会吸引重大的“恐惧飞行”市场。 Amtrak最近的促销活动强调了乘坐火车的休息和放松的好处。他们也开始指出，火车的市中心到市中心的路线确实节省了乘客的时间。</a:t>
            </a:r>
            <a:br>
              <a:rPr lang="zh-CN" altLang="zh-CN" dirty="0"/>
            </a:br>
            <a:r>
              <a:rPr lang="zh-CN" altLang="zh-CN" dirty="0"/>
              <a:t>在德国，法国和日本，高速列车已经开发并正在运行。这些列车比汽车旅行速度更快，并且他们实际上减少了乘客在主要城市之间行驶的时间。例如，法国的格兰德Vitesse火车以每小时两百多公里的速度在巴黎和里昂之间行驶，这次旅行减少了大约两个小时。 （驾车可以比较至少需要5个小时。）</a:t>
            </a:r>
            <a:br>
              <a:rPr lang="zh-CN" altLang="zh-CN" dirty="0"/>
            </a:br>
            <a:r>
              <a:rPr lang="zh-CN" altLang="zh-CN" dirty="0"/>
              <a:t>在印度，中华人民共和国和前苏联国家，滑轨现在的人数远远超过飞机或汽车。在中国，火车旅行仍然是主要的旅游模式，铁路运输在旅游业中扮演着重要角色。中国拥有广阔的铁路网络，将除拉萨外的所有省级和地区性的首府与北京连接起来。据统计，1995年中国铁路运载的旅客平均每天有23.45万人次。</a:t>
            </a:r>
            <a:br>
              <a:rPr lang="zh-CN" altLang="zh-CN" dirty="0"/>
            </a:br>
            <a:r>
              <a:rPr lang="zh-CN" altLang="zh-CN" dirty="0"/>
              <a:t>在离开铁路旅行主题之前，应该强调铁路作为旅游景点的作用。经过风景优美的短程火车短途旅行被证明是近年来快乐旅行者的主要景点。宾夕法尼亚州的斯特拉斯堡铁路是这种类型的受欢迎的火车游览的美国例子。乘坐由阿加莎克里斯蒂着名的东方快车乘坐的经验，于1983年重新引入</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45</a:t>
            </a:fld>
            <a:endParaRPr lang="zh-CN" altLang="en-US"/>
          </a:p>
        </p:txBody>
      </p:sp>
    </p:spTree>
    <p:extLst>
      <p:ext uri="{BB962C8B-B14F-4D97-AF65-F5344CB8AC3E}">
        <p14:creationId xmlns:p14="http://schemas.microsoft.com/office/powerpoint/2010/main" val="644417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46</a:t>
            </a:fld>
            <a:endParaRPr lang="zh-CN" altLang="en-US"/>
          </a:p>
        </p:txBody>
      </p:sp>
    </p:spTree>
    <p:extLst>
      <p:ext uri="{BB962C8B-B14F-4D97-AF65-F5344CB8AC3E}">
        <p14:creationId xmlns:p14="http://schemas.microsoft.com/office/powerpoint/2010/main" val="10639309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船在火车之前。</a:t>
            </a:r>
            <a:r>
              <a:rPr lang="zh-CN" altLang="zh-CN" dirty="0"/>
              <a:t>但直到十九世纪中叶，乘坐远洋班轮的旅行开始显现出其最大的突出地位。尽管远洋客轮曾经为大陆之间的乘客提供重要的联系，但今天的水上运输在旅行和旅游业中扮演着两个主要角色 - 运送干旱巡航。 </a:t>
            </a:r>
            <a:r>
              <a:rPr lang="en-US" altLang="zh-CN" u="sng" dirty="0"/>
              <a:t>2014.10</a:t>
            </a:r>
            <a:r>
              <a:rPr lang="zh-CN" altLang="zh-CN" u="sng" dirty="0"/>
              <a:t>单选题</a:t>
            </a:r>
            <a:r>
              <a:rPr lang="en-US" altLang="zh-CN" u="sng" dirty="0"/>
              <a:t>)</a:t>
            </a:r>
            <a:endParaRPr lang="en-US" altLang="zh-CN" dirty="0"/>
          </a:p>
          <a:p>
            <a:br>
              <a:rPr lang="zh-CN" altLang="zh-CN" dirty="0"/>
            </a:br>
            <a:r>
              <a:rPr lang="zh-CN" altLang="zh-CN" dirty="0"/>
              <a:t>轮船时代起源于19世纪40年代。塞缪尔·库纳德爵士当时率先推出了第一次跨大西洋班轮旅行。正如汽车导致火车熄灭一样，洲际商业航空公司服务的引入促成了船舶作为定期客运模式的迅速减少。 1957年，大西洋的船舶交通量达到了二战后的新高，因为大约有1036000名乘客在远洋客轮上运输。虽然此后几年船舶旅行保持强劲，但该飞机在1958年以跨大西洋乘客的数量计算超过了它。</a:t>
            </a:r>
            <a:br>
              <a:rPr lang="zh-CN" altLang="zh-CN" dirty="0"/>
            </a:br>
            <a:r>
              <a:rPr lang="zh-CN" altLang="zh-CN" dirty="0"/>
              <a:t>大西洋预定的客船运输量迅速下降。从纽约出发的客运量从1960年的约50万下降到1975年的5万。如此巨大的一个原因是班轮客运量的下降，在现代这个时代它几乎完全消失了。</a:t>
            </a:r>
            <a:br>
              <a:rPr lang="zh-CN" altLang="zh-CN" dirty="0"/>
            </a:br>
            <a:r>
              <a:rPr lang="zh-CN" altLang="zh-CN" dirty="0"/>
              <a:t>巡航已取代预定的班轮服务。 1982年，全球邮轮市场接近200万人次。四十五家邮轮公司拥有125艘客轮，总共72,000个泊位。今天，游轮就像便携式度假酒店一样，适合加勒比海，地中海和其他地区的水域。</a:t>
            </a:r>
            <a:br>
              <a:rPr lang="zh-CN" altLang="zh-CN" dirty="0"/>
            </a:br>
            <a:r>
              <a:rPr lang="zh-CN" altLang="zh-CN" dirty="0"/>
              <a:t>根据旅行的持续时间，游轮可分为三大类。短航程一周或更短。中等长度的班次大约持续一到四周，而漫长的航程则是一到三个月的环球班次。由于短时间巡航需要较少的休假时间并且较便宜，因此它们似乎越来越受欢迎。在北美有很多例子，包括从洛杉矶到墨西哥的三夜游，以及在加拿大皇后船等圣劳伦斯河上的游轮。</a:t>
            </a:r>
            <a:br>
              <a:rPr lang="zh-CN" altLang="zh-CN" dirty="0"/>
            </a:br>
            <a:r>
              <a:rPr lang="zh-CN" altLang="zh-CN" dirty="0"/>
              <a:t>短期和中间长度巡航越来越受欢迎的另一个原因似乎是创新性编程的有效性以及许多邮轮线路一直在做的主题。</a:t>
            </a:r>
            <a:br>
              <a:rPr lang="zh-CN" altLang="zh-CN" dirty="0"/>
            </a:br>
            <a:r>
              <a:rPr lang="zh-CN" altLang="zh-CN" dirty="0"/>
              <a:t>在许多方面，这种最近的营销推力与许多目的地旅游胜地多年来一直在实行的方式类似。特别兴趣或爱好型游轮已经成长，包括剧院，美食，桥梁，插花，水上运动，爵士乐，乡村音乐和西方音乐等诸多主题和活动。这与更多度假旅行的趋势密切相关，以便学习或改进休闲时间或娱乐活动。</a:t>
            </a:r>
            <a:br>
              <a:rPr lang="zh-CN" altLang="zh-CN" dirty="0"/>
            </a:br>
            <a:r>
              <a:rPr lang="zh-CN" altLang="zh-CN" dirty="0"/>
              <a:t>作为渡轮服务，该船仍然是重要的客运模式。 “浮桥”是世界许多地方的汽车，休闲车和公共汽车的重要补充，包括英吉利海峡，爱尔兰海，苏格兰赫布里底群岛，北海，海上省份和英属哥伦比亚省加拿大的海岸以及五大湖。</a:t>
            </a:r>
            <a:br>
              <a:rPr lang="zh-CN" altLang="zh-CN" dirty="0"/>
            </a:br>
            <a:r>
              <a:rPr lang="zh-CN" altLang="zh-CN" dirty="0"/>
              <a:t>就像它的“伙伴”历史一样，列车，船舶在旅游中也具有相当重要的吸引力。在北美和其他地方，短期观光游轮景点的例子很多。特点是，这些邮轮只需一天或更短的时间。观看风景优美的环境是许多这些行动的主要重点，包括千岛（纽约 - 安大略省），密西西比河，安大略省马斯科卡湖，纽约 - 安大略省尼亚加拉大瀑布等等。其他游轮将乡愁与观景相结合。蒸笼和河船巡航就是这些例子。一项关于经过修复的轮船观光邮轮运营的研究表明，它的吸引力在于了解轮船的历史和周边地区的历史，看到该地区的风景秀丽，观看蒸汽机的可见运行，并使用其餐饮/酒吧服务。</a:t>
            </a:r>
            <a:br>
              <a:rPr lang="zh-CN" altLang="zh-CN" dirty="0"/>
            </a:br>
            <a:r>
              <a:rPr lang="zh-CN" altLang="zh-CN" dirty="0"/>
              <a:t>总而言之，现代水上旅行时代的特征是船只，船只，气垫船和喷气式飞机的箔片，它们扮演着巡航和转运的角色。</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47</a:t>
            </a:fld>
            <a:endParaRPr lang="zh-CN" altLang="en-US"/>
          </a:p>
        </p:txBody>
      </p:sp>
    </p:spTree>
    <p:extLst>
      <p:ext uri="{BB962C8B-B14F-4D97-AF65-F5344CB8AC3E}">
        <p14:creationId xmlns:p14="http://schemas.microsoft.com/office/powerpoint/2010/main" val="4741589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船在火车之前。</a:t>
            </a:r>
            <a:r>
              <a:rPr lang="zh-CN" altLang="zh-CN" dirty="0"/>
              <a:t>但直到十九世纪中叶，乘坐远洋班轮的旅行开始显现出其最大的突出地位。尽管远洋客轮曾经为大陆之间的乘客提供重要的联系，但今天的水上运输在旅行和旅游业中扮演着两个主要角色 - 运送干旱巡航。 </a:t>
            </a:r>
            <a:r>
              <a:rPr lang="en-US" altLang="zh-CN" u="sng" dirty="0"/>
              <a:t>2014.10</a:t>
            </a:r>
            <a:r>
              <a:rPr lang="zh-CN" altLang="zh-CN" u="sng" dirty="0"/>
              <a:t>单选题</a:t>
            </a:r>
            <a:r>
              <a:rPr lang="en-US" altLang="zh-CN" u="sng" dirty="0"/>
              <a:t>)</a:t>
            </a:r>
            <a:endParaRPr lang="en-US" altLang="zh-CN" dirty="0"/>
          </a:p>
          <a:p>
            <a:br>
              <a:rPr lang="zh-CN" altLang="zh-CN" dirty="0"/>
            </a:br>
            <a:r>
              <a:rPr lang="zh-CN" altLang="zh-CN" dirty="0"/>
              <a:t>轮船时代起源于19世纪40年代。塞缪尔·库纳德爵士当时率先推出了第一次跨大西洋班轮旅行。正如汽车导致火车熄灭一样，洲际商业航空公司服务的引入促成了船舶作为定期客运模式的迅速减少。 1957年，大西洋的船舶交通量达到了二战后的新高，因为大约有1036000名乘客在远洋客轮上运输。虽然此后几年船舶旅行保持强劲，但该飞机在1958年以跨大西洋乘客的数量计算超过了它。</a:t>
            </a:r>
            <a:br>
              <a:rPr lang="zh-CN" altLang="zh-CN" dirty="0"/>
            </a:br>
            <a:r>
              <a:rPr lang="zh-CN" altLang="zh-CN" dirty="0"/>
              <a:t>大西洋预定的客船运输量迅速下降。从纽约出发的客运量从1960年的约50万下降到1975年的5万。如此巨大的一个原因是班轮客运量的下降，在现代这个时代它几乎完全消失了。</a:t>
            </a:r>
            <a:br>
              <a:rPr lang="zh-CN" altLang="zh-CN" dirty="0"/>
            </a:br>
            <a:r>
              <a:rPr lang="zh-CN" altLang="zh-CN" dirty="0"/>
              <a:t>巡航已取代预定的班轮服务。 1982年，全球邮轮市场接近200万人次。四十五家邮轮公司拥有125艘客轮，总共72,000个泊位。今天，游轮就像便携式度假酒店一样，适合加勒比海，地中海和其他地区的水域。</a:t>
            </a:r>
            <a:br>
              <a:rPr lang="zh-CN" altLang="zh-CN" dirty="0"/>
            </a:br>
            <a:r>
              <a:rPr lang="zh-CN" altLang="zh-CN" dirty="0"/>
              <a:t>根据旅行的持续时间，游轮可分为三大类。短航程一周或更短。中等长度的班次大约持续一到四周，而漫长的航程则是一到三个月的环球班次。由于短时间巡航需要较少的休假时间并且较便宜，因此它们似乎越来越受欢迎。在北美有很多例子，包括从洛杉矶到墨西哥的三夜游，以及在加拿大皇后船等圣劳伦斯河上的游轮。</a:t>
            </a:r>
            <a:br>
              <a:rPr lang="zh-CN" altLang="zh-CN" dirty="0"/>
            </a:br>
            <a:r>
              <a:rPr lang="zh-CN" altLang="zh-CN" dirty="0"/>
              <a:t>短期和中间长度巡航越来越受欢迎的另一个原因似乎是创新性编程的有效性以及许多邮轮线路一直在做的主题。</a:t>
            </a:r>
            <a:br>
              <a:rPr lang="zh-CN" altLang="zh-CN" dirty="0"/>
            </a:br>
            <a:r>
              <a:rPr lang="zh-CN" altLang="zh-CN" dirty="0"/>
              <a:t>在许多方面，这种最近的营销推力与许多目的地旅游胜地多年来一直在实行的方式类似。特别兴趣或爱好型游轮已经成长，包括剧院，美食，桥梁，插花，水上运动，爵士乐，乡村音乐和西方音乐等诸多主题和活动。这与更多度假旅行的趋势密切相关，以便学习或改进休闲时间或娱乐活动。</a:t>
            </a:r>
            <a:br>
              <a:rPr lang="zh-CN" altLang="zh-CN" dirty="0"/>
            </a:br>
            <a:r>
              <a:rPr lang="zh-CN" altLang="zh-CN" dirty="0"/>
              <a:t>作为渡轮服务，该船仍然是重要的客运模式。 “浮桥”是世界许多地方的汽车，休闲车和公共汽车的重要补充，包括英吉利海峡，爱尔兰海，苏格兰赫布里底群岛，北海，海上省份和英属哥伦比亚省加拿大的海岸以及五大湖。</a:t>
            </a:r>
            <a:br>
              <a:rPr lang="zh-CN" altLang="zh-CN" dirty="0"/>
            </a:br>
            <a:r>
              <a:rPr lang="zh-CN" altLang="zh-CN" dirty="0"/>
              <a:t>就像它的“伙伴”历史一样，列车，船舶在旅游中也具有相当重要的吸引力。在北美和其他地方，短期观光游轮景点的例子很多。特点是，这些邮轮只需一天或更短的时间。观看风景优美的环境是许多这些行动的主要重点，包括千岛（纽约 - 安大略省），密西西比河，安大略省马斯科卡湖，纽约 - 安大略省尼亚加拉大瀑布等等。其他游轮将乡愁与观景相结合。蒸笼和河船巡航就是这些例子。一项关于经过修复的轮船观光邮轮运营的研究表明，它的吸引力在于了解轮船的历史和周边地区的历史，看到该地区的风景秀丽，观看蒸汽机的可见运行，并使用其餐饮/酒吧服务。</a:t>
            </a:r>
            <a:br>
              <a:rPr lang="zh-CN" altLang="zh-CN" dirty="0"/>
            </a:br>
            <a:r>
              <a:rPr lang="zh-CN" altLang="zh-CN" dirty="0"/>
              <a:t>总而言之，现代水上旅行时代的特征是船只，船只，气垫船和喷气式飞机的箔片，它们扮演着巡航和转运的角色。</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48</a:t>
            </a:fld>
            <a:endParaRPr lang="zh-CN" altLang="en-US"/>
          </a:p>
        </p:txBody>
      </p:sp>
    </p:spTree>
    <p:extLst>
      <p:ext uri="{BB962C8B-B14F-4D97-AF65-F5344CB8AC3E}">
        <p14:creationId xmlns:p14="http://schemas.microsoft.com/office/powerpoint/2010/main" val="2415783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船在火车之前。</a:t>
            </a:r>
            <a:r>
              <a:rPr lang="zh-CN" altLang="zh-CN" dirty="0"/>
              <a:t>但直到十九世纪中叶，乘坐远洋班轮的旅行开始显现出其最大的突出地位。尽管远洋客轮曾经为大陆之间的乘客提供重要的联系，但今天的水上运输在旅行和旅游业中扮演着两个主要角色 - 运送干旱巡航。 </a:t>
            </a:r>
            <a:r>
              <a:rPr lang="en-US" altLang="zh-CN" u="sng" dirty="0"/>
              <a:t>2014.10</a:t>
            </a:r>
            <a:r>
              <a:rPr lang="zh-CN" altLang="zh-CN" u="sng" dirty="0"/>
              <a:t>单选题</a:t>
            </a:r>
            <a:r>
              <a:rPr lang="en-US" altLang="zh-CN" u="sng" dirty="0"/>
              <a:t>)</a:t>
            </a:r>
            <a:endParaRPr lang="en-US" altLang="zh-CN" dirty="0"/>
          </a:p>
          <a:p>
            <a:br>
              <a:rPr lang="zh-CN" altLang="zh-CN" dirty="0"/>
            </a:br>
            <a:r>
              <a:rPr lang="zh-CN" altLang="zh-CN" dirty="0"/>
              <a:t>轮船时代起源于19世纪40年代。塞缪尔·库纳德爵士当时率先推出了第一次跨大西洋班轮旅行。正如汽车导致火车熄灭一样，洲际商业航空公司服务的引入促成了船舶作为定期客运模式的迅速减少。 1957年，大西洋的船舶交通量达到了二战后的新高，因为大约有1036000名乘客在远洋客轮上运输。虽然此后几年船舶旅行保持强劲，但该飞机在1958年以跨大西洋乘客的数量计算超过了它。</a:t>
            </a:r>
            <a:br>
              <a:rPr lang="zh-CN" altLang="zh-CN" dirty="0"/>
            </a:br>
            <a:r>
              <a:rPr lang="zh-CN" altLang="zh-CN" dirty="0"/>
              <a:t>大西洋预定的客船运输量迅速下降。从纽约出发的客运量从1960年的约50万下降到1975年的5万。如此巨大的一个原因是班轮客运量的下降，在现代这个时代它几乎完全消失了。</a:t>
            </a:r>
            <a:br>
              <a:rPr lang="zh-CN" altLang="zh-CN" dirty="0"/>
            </a:br>
            <a:r>
              <a:rPr lang="zh-CN" altLang="zh-CN" dirty="0"/>
              <a:t>巡航已取代预定的班轮服务。 1982年，全球邮轮市场接近200万人次。四十五家邮轮公司拥有125艘客轮，总共72,000个泊位。今天，游轮就像便携式度假酒店一样，适合加勒比海，地中海和其他地区的水域。</a:t>
            </a:r>
            <a:br>
              <a:rPr lang="zh-CN" altLang="zh-CN" dirty="0"/>
            </a:br>
            <a:r>
              <a:rPr lang="zh-CN" altLang="zh-CN" dirty="0"/>
              <a:t>根据旅行的持续时间，游轮可分为三大类。短航程一周或更短。中等长度的班次大约持续一到四周，而漫长的航程则是一到三个月的环球班次。由于短时间巡航需要较少的休假时间并且较便宜，因此它们似乎越来越受欢迎。在北美有很多例子，包括从洛杉矶到墨西哥的三夜游，以及在加拿大皇后船等圣劳伦斯河上的游轮。</a:t>
            </a:r>
            <a:br>
              <a:rPr lang="zh-CN" altLang="zh-CN" dirty="0"/>
            </a:br>
            <a:r>
              <a:rPr lang="zh-CN" altLang="zh-CN" dirty="0"/>
              <a:t>短期和中间长度巡航越来越受欢迎的另一个原因似乎是创新性编程的有效性以及许多邮轮线路一直在做的主题。</a:t>
            </a:r>
            <a:br>
              <a:rPr lang="zh-CN" altLang="zh-CN" dirty="0"/>
            </a:br>
            <a:r>
              <a:rPr lang="zh-CN" altLang="zh-CN" dirty="0"/>
              <a:t>在许多方面，这种最近的营销推力与许多目的地旅游胜地多年来一直在实行的方式类似。特别兴趣或爱好型游轮已经成长，包括剧院，美食，桥梁，插花，水上运动，爵士乐，乡村音乐和西方音乐等诸多主题和活动。这与更多度假旅行的趋势密切相关，以便学习或改进休闲时间或娱乐活动。</a:t>
            </a:r>
            <a:br>
              <a:rPr lang="zh-CN" altLang="zh-CN" dirty="0"/>
            </a:br>
            <a:r>
              <a:rPr lang="zh-CN" altLang="zh-CN" dirty="0"/>
              <a:t>作为渡轮服务，该船仍然是重要的客运模式。 “浮桥”是世界许多地方的汽车，休闲车和公共汽车的重要补充，包括英吉利海峡，爱尔兰海，苏格兰赫布里底群岛，北海，海上省份和英属哥伦比亚省加拿大的海岸以及五大湖。</a:t>
            </a:r>
            <a:br>
              <a:rPr lang="zh-CN" altLang="zh-CN" dirty="0"/>
            </a:br>
            <a:r>
              <a:rPr lang="zh-CN" altLang="zh-CN" dirty="0"/>
              <a:t>就像它的“伙伴”历史一样，列车，船舶在旅游中也具有相当重要的吸引力。在北美和其他地方，短期观光游轮景点的例子很多。特点是，这些邮轮只需一天或更短的时间。观看风景优美的环境是许多这些行动的主要重点，包括千岛（纽约 - 安大略省），密西西比河，安大略省马斯科卡湖，纽约 - 安大略省尼亚加拉大瀑布等等。其他游轮将乡愁与观景相结合。蒸笼和河船巡航就是这些例子。一项关于经过修复的轮船观光邮轮运营的研究表明，它的吸引力在于了解轮船的历史和周边地区的历史，看到该地区的风景秀丽，观看蒸汽机的可见运行，并使用其餐饮/酒吧服务。</a:t>
            </a:r>
            <a:br>
              <a:rPr lang="zh-CN" altLang="zh-CN" dirty="0"/>
            </a:br>
            <a:r>
              <a:rPr lang="zh-CN" altLang="zh-CN" dirty="0"/>
              <a:t>总而言之，现代水上旅行时代的特征是船只，船只，气垫船和喷气式飞机的箔片，它们扮演着巡航和转运的角色。</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49</a:t>
            </a:fld>
            <a:endParaRPr lang="zh-CN" altLang="en-US"/>
          </a:p>
        </p:txBody>
      </p:sp>
    </p:spTree>
    <p:extLst>
      <p:ext uri="{BB962C8B-B14F-4D97-AF65-F5344CB8AC3E}">
        <p14:creationId xmlns:p14="http://schemas.microsoft.com/office/powerpoint/2010/main" val="3794294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zh-CN" dirty="0"/>
            </a:b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7</a:t>
            </a:fld>
            <a:endParaRPr lang="zh-CN" altLang="en-US"/>
          </a:p>
        </p:txBody>
      </p:sp>
    </p:spTree>
    <p:extLst>
      <p:ext uri="{BB962C8B-B14F-4D97-AF65-F5344CB8AC3E}">
        <p14:creationId xmlns:p14="http://schemas.microsoft.com/office/powerpoint/2010/main" val="32746303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船在火车之前。</a:t>
            </a:r>
            <a:r>
              <a:rPr lang="zh-CN" altLang="zh-CN" dirty="0"/>
              <a:t>但直到十九世纪中叶，乘坐远洋班轮的旅行开始显现出其最大的突出地位。尽管远洋客轮曾经为大陆之间的乘客提供重要的联系，但今天的水上运输在旅行和旅游业中扮演着两个主要角色 - 运送干旱巡航。 </a:t>
            </a:r>
            <a:r>
              <a:rPr lang="en-US" altLang="zh-CN" u="sng" dirty="0"/>
              <a:t>2014.10</a:t>
            </a:r>
            <a:r>
              <a:rPr lang="zh-CN" altLang="zh-CN" u="sng" dirty="0"/>
              <a:t>单选题</a:t>
            </a:r>
            <a:r>
              <a:rPr lang="en-US" altLang="zh-CN" u="sng" dirty="0"/>
              <a:t>)</a:t>
            </a:r>
            <a:endParaRPr lang="en-US" altLang="zh-CN" dirty="0"/>
          </a:p>
          <a:p>
            <a:br>
              <a:rPr lang="zh-CN" altLang="zh-CN" dirty="0"/>
            </a:br>
            <a:r>
              <a:rPr lang="zh-CN" altLang="zh-CN" dirty="0"/>
              <a:t>轮船时代起源于19世纪40年代。塞缪尔·库纳德爵士当时率先推出了第一次跨大西洋班轮旅行。正如汽车导致火车熄灭一样，洲际商业航空公司服务的引入促成了船舶作为定期客运模式的迅速减少。 1957年，大西洋的船舶交通量达到了二战后的新高，因为大约有1036000名乘客在远洋客轮上运输。虽然此后几年船舶旅行保持强劲，但该飞机在1958年以跨大西洋乘客的数量计算超过了它。</a:t>
            </a:r>
            <a:br>
              <a:rPr lang="zh-CN" altLang="zh-CN" dirty="0"/>
            </a:br>
            <a:r>
              <a:rPr lang="zh-CN" altLang="zh-CN" dirty="0"/>
              <a:t>大西洋预定的客船运输量迅速下降。从纽约出发的客运量从1960年的约50万下降到1975年的5万。如此巨大的一个原因是班轮客运量的下降，在现代这个时代它几乎完全消失了。</a:t>
            </a:r>
            <a:br>
              <a:rPr lang="zh-CN" altLang="zh-CN" dirty="0"/>
            </a:br>
            <a:r>
              <a:rPr lang="zh-CN" altLang="zh-CN" dirty="0"/>
              <a:t>巡航已取代预定的班轮服务。 1982年，全球邮轮市场接近200万人次。四十五家邮轮公司拥有125艘客轮，总共72,000个泊位。今天，游轮就像便携式度假酒店一样，适合加勒比海，地中海和其他地区的水域。</a:t>
            </a:r>
            <a:br>
              <a:rPr lang="zh-CN" altLang="zh-CN" dirty="0"/>
            </a:br>
            <a:r>
              <a:rPr lang="zh-CN" altLang="zh-CN" dirty="0"/>
              <a:t>根据旅行的持续时间，游轮可分为三大类。短航程一周或更短。中等长度的班次大约持续一到四周，而漫长的航程则是一到三个月的环球班次。由于短时间巡航需要较少的休假时间并且较便宜，因此它们似乎越来越受欢迎。在北美有很多例子，包括从洛杉矶到墨西哥的三夜游，以及在加拿大皇后船等圣劳伦斯河上的游轮。</a:t>
            </a:r>
            <a:br>
              <a:rPr lang="zh-CN" altLang="zh-CN" dirty="0"/>
            </a:br>
            <a:r>
              <a:rPr lang="zh-CN" altLang="zh-CN" dirty="0"/>
              <a:t>短期和中间长度巡航越来越受欢迎的另一个原因似乎是创新性编程的有效性以及许多邮轮线路一直在做的主题。</a:t>
            </a:r>
            <a:br>
              <a:rPr lang="zh-CN" altLang="zh-CN" dirty="0"/>
            </a:br>
            <a:r>
              <a:rPr lang="zh-CN" altLang="zh-CN" dirty="0"/>
              <a:t>在许多方面，这种最近的营销推力与许多目的地旅游胜地多年来一直在实行的方式类似。特别兴趣或爱好型游轮已经成长，包括剧院，美食，桥梁，插花，水上运动，爵士乐，乡村音乐和西方音乐等诸多主题和活动。这与更多度假旅行的趋势密切相关，以便学习或改进休闲时间或娱乐活动。</a:t>
            </a:r>
            <a:br>
              <a:rPr lang="zh-CN" altLang="zh-CN" dirty="0"/>
            </a:br>
            <a:r>
              <a:rPr lang="zh-CN" altLang="zh-CN" dirty="0"/>
              <a:t>作为渡轮服务，该船仍然是重要的客运模式。 “浮桥”是世界许多地方的汽车，休闲车和公共汽车的重要补充，包括英吉利海峡，爱尔兰海，苏格兰赫布里底群岛，北海，海上省份和英属哥伦比亚省加拿大的海岸以及五大湖。</a:t>
            </a:r>
            <a:br>
              <a:rPr lang="zh-CN" altLang="zh-CN" dirty="0"/>
            </a:br>
            <a:r>
              <a:rPr lang="zh-CN" altLang="zh-CN" dirty="0"/>
              <a:t>就像它的“伙伴”历史一样，列车，船舶在旅游中也具有相当重要的吸引力。在北美和其他地方，短期观光游轮景点的例子很多。特点是，这些邮轮只需一天或更短的时间。观看风景优美的环境是许多这些行动的主要重点，包括千岛（纽约 - 安大略省），密西西比河，安大略省马斯科卡湖，纽约 - 安大略省尼亚加拉大瀑布等等。其他游轮将乡愁与观景相结合。蒸笼和河船巡航就是这些例子。一项关于经过修复的轮船观光邮轮运营的研究表明，它的吸引力在于了解轮船的历史和周边地区的历史，看到该地区的风景秀丽，观看蒸汽机的可见运行，并使用其餐饮/酒吧服务。</a:t>
            </a:r>
            <a:br>
              <a:rPr lang="zh-CN" altLang="zh-CN" dirty="0"/>
            </a:br>
            <a:r>
              <a:rPr lang="zh-CN" altLang="zh-CN" dirty="0"/>
              <a:t>总而言之，现代水上旅行时代的特征是船只，船只，气垫船和喷气式飞机的箔片，它们扮演着巡航和转运的角色。</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50</a:t>
            </a:fld>
            <a:endParaRPr lang="zh-CN" altLang="en-US"/>
          </a:p>
        </p:txBody>
      </p:sp>
    </p:spTree>
    <p:extLst>
      <p:ext uri="{BB962C8B-B14F-4D97-AF65-F5344CB8AC3E}">
        <p14:creationId xmlns:p14="http://schemas.microsoft.com/office/powerpoint/2010/main" val="4693444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zh-CN" dirty="0"/>
            </a:br>
            <a:r>
              <a:rPr lang="zh-CN" altLang="zh-CN" dirty="0"/>
              <a:t>在大多数发达国家，汽车的引入促成了列车的灭亡。如前所述，汽车作为旅客出行模式早在20世纪20年代就有了增长势头。</a:t>
            </a:r>
            <a:br>
              <a:rPr lang="zh-CN" altLang="zh-CN" dirty="0"/>
            </a:br>
            <a:r>
              <a:rPr lang="zh-CN" altLang="zh-CN" dirty="0"/>
              <a:t>汽车的出现，更广泛地传播了旅游业的好处，并为越来越多的人提供了单独或私人，小团体旅行的方式。非私人团体旅行一直是汽车之前的铁路和轮船时代的特征。由于铁路基础设施的性质和水的路线可能性有限，所以出行模式非常可预测。人们只能到达火车和轮船将要到达的目的地。许多着名的度假区，度假酒店和市中心酒店在重要的目的地和繁忙的火车和轮渡站点繁荣兴旺。随着汽车日益普及，这些地区和设施的吸引力开始下降，其中许多受到严重影响。</a:t>
            </a:r>
            <a:br>
              <a:rPr lang="zh-CN" altLang="zh-CN" dirty="0"/>
            </a:br>
            <a:r>
              <a:rPr lang="zh-CN" altLang="zh-CN" dirty="0"/>
              <a:t>汽车带来了更为随机的旅行运动模式，开辟了新的目的地，并促进了沿着高速公路和道路的新型汽车导向设施和服务的精密网络的发展。旅游法庭，汽车旅馆和汽车旅馆是第二次世界大战后在美国和加拿大开发的三种新设施类型。事实上，北美的整个发展模式是直接或间接地适应私人汽车的。</a:t>
            </a:r>
            <a:br>
              <a:rPr lang="zh-CN" altLang="zh-CN" dirty="0"/>
            </a:br>
            <a:r>
              <a:rPr lang="zh-CN" altLang="zh-CN" dirty="0"/>
              <a:t>现在乘汽车旅行是北美最主要的旅行方式。大多数旅游调查显示，汽车旅行占加拿大人和美国居民所享受的快乐/个人和商务旅行的90％或更多。私人汽车旅行的核心家庭单位一直是美国和加拿大大多数旅游业企业的快乐/个人旅行需求和营销目标的主要来源。考虑到之前讨论过的统计数据，不难理解为什么。</a:t>
            </a:r>
            <a:br>
              <a:rPr lang="zh-CN" altLang="zh-CN" dirty="0"/>
            </a:br>
            <a:r>
              <a:rPr lang="zh-CN" altLang="zh-CN" dirty="0"/>
              <a:t>许多专家试图解释为什么选择汽车而不是其他交通工具。其中一份报告认为汽车的主要吸引力属性如下：（2015.10单选题）</a:t>
            </a:r>
            <a:br>
              <a:rPr lang="zh-CN" altLang="zh-CN" dirty="0"/>
            </a:br>
            <a:r>
              <a:rPr lang="zh-CN" altLang="zh-CN" dirty="0"/>
              <a:t>*路线和停靠路线的控制，</a:t>
            </a:r>
            <a:br>
              <a:rPr lang="zh-CN" altLang="zh-CN" dirty="0"/>
            </a:br>
            <a:r>
              <a:rPr lang="zh-CN" altLang="zh-CN" dirty="0"/>
              <a:t>*控制出发时间，</a:t>
            </a:r>
            <a:br>
              <a:rPr lang="zh-CN" altLang="zh-CN" dirty="0"/>
            </a:br>
            <a:r>
              <a:rPr lang="zh-CN" altLang="zh-CN" dirty="0"/>
              <a:t>*轻松携带行李和设备的能力，</a:t>
            </a:r>
            <a:br>
              <a:rPr lang="zh-CN" altLang="zh-CN" dirty="0"/>
            </a:br>
            <a:r>
              <a:rPr lang="zh-CN" altLang="zh-CN" dirty="0"/>
              <a:t>*与三人或三人以上的旅行费用低，以及</a:t>
            </a:r>
            <a:br>
              <a:rPr lang="zh-CN" altLang="zh-CN" dirty="0"/>
            </a:br>
            <a:r>
              <a:rPr lang="zh-CN" altLang="zh-CN" dirty="0"/>
              <a:t>*达到目的地后自由使用汽车，</a:t>
            </a:r>
            <a:br>
              <a:rPr lang="zh-CN" altLang="zh-CN" dirty="0"/>
            </a:br>
            <a:r>
              <a:rPr lang="zh-CN" altLang="zh-CN" dirty="0"/>
              <a:t>其他调查显示，许多人认为汽车是一种相对安全的交通方式，而另一些人则表示，人们喜欢驾驶作为娱乐体验。</a:t>
            </a:r>
            <a:br>
              <a:rPr lang="zh-CN" altLang="zh-CN" dirty="0"/>
            </a:br>
            <a:r>
              <a:rPr lang="zh-CN" altLang="zh-CN" dirty="0"/>
              <a:t>汽车旅行的另外两个重要方面是娱乐车和汽车租赁，或者在英国称为“汽车租赁”。这两个领域在北美和其他地区已经得到了广泛的发展，现在它们都是旅游的重要组成部分。</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51</a:t>
            </a:fld>
            <a:endParaRPr lang="zh-CN" altLang="en-US"/>
          </a:p>
        </p:txBody>
      </p:sp>
    </p:spTree>
    <p:extLst>
      <p:ext uri="{BB962C8B-B14F-4D97-AF65-F5344CB8AC3E}">
        <p14:creationId xmlns:p14="http://schemas.microsoft.com/office/powerpoint/2010/main" val="16474805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zh-CN" dirty="0"/>
            </a:br>
            <a:r>
              <a:rPr lang="zh-CN" altLang="zh-CN" dirty="0"/>
              <a:t>在大多数发达国家，汽车的引入促成了列车的灭亡。如前所述，汽车作为旅客出行模式早在20世纪20年代就有了增长势头。</a:t>
            </a:r>
            <a:br>
              <a:rPr lang="zh-CN" altLang="zh-CN" dirty="0"/>
            </a:br>
            <a:r>
              <a:rPr lang="zh-CN" altLang="zh-CN" dirty="0"/>
              <a:t>汽车的出现，更广泛地传播了旅游业的好处，并为越来越多的人提供了单独或私人，小团体旅行的方式。非私人团体旅行一直是汽车之前的铁路和轮船时代的特征。由于铁路基础设施的性质和水的路线可能性有限，所以出行模式非常可预测。人们只能到达火车和轮船将要到达的目的地。许多着名的度假区，度假酒店和市中心酒店在重要的目的地和繁忙的火车和轮渡站点繁荣兴旺。随着汽车日益普及，这些地区和设施的吸引力开始下降，其中许多受到严重影响。</a:t>
            </a:r>
            <a:br>
              <a:rPr lang="zh-CN" altLang="zh-CN" dirty="0"/>
            </a:br>
            <a:r>
              <a:rPr lang="zh-CN" altLang="zh-CN" dirty="0"/>
              <a:t>汽车带来了更为随机的旅行运动模式，开辟了新的目的地，并促进了沿着高速公路和道路的新型汽车导向设施和服务的精密网络的发展。旅游法庭，汽车旅馆和汽车旅馆是第二次世界大战后在美国和加拿大开发的三种新设施类型。事实上，北美的整个发展模式是直接或间接地适应私人汽车的。</a:t>
            </a:r>
            <a:br>
              <a:rPr lang="zh-CN" altLang="zh-CN" dirty="0"/>
            </a:br>
            <a:r>
              <a:rPr lang="zh-CN" altLang="zh-CN" dirty="0"/>
              <a:t>现在乘汽车旅行是北美最主要的旅行方式。大多数旅游调查显示，汽车旅行占加拿大人和美国居民所享受的快乐/个人和商务旅行的90％或更多。私人汽车旅行的核心家庭单位一直是美国和加拿大大多数旅游业企业的快乐/个人旅行需求和营销目标的主要来源。考虑到之前讨论过的统计数据，不难理解为什么。</a:t>
            </a:r>
            <a:br>
              <a:rPr lang="zh-CN" altLang="zh-CN" dirty="0"/>
            </a:br>
            <a:r>
              <a:rPr lang="zh-CN" altLang="zh-CN" dirty="0"/>
              <a:t>许多专家试图解释为什么选择汽车而不是其他交通工具。其中一份报告认为汽车的主要吸引力属性如下：（2015.10单选题）</a:t>
            </a:r>
            <a:br>
              <a:rPr lang="zh-CN" altLang="zh-CN" dirty="0"/>
            </a:br>
            <a:r>
              <a:rPr lang="zh-CN" altLang="zh-CN" dirty="0"/>
              <a:t>*路线和停靠路线的控制，</a:t>
            </a:r>
            <a:br>
              <a:rPr lang="zh-CN" altLang="zh-CN" dirty="0"/>
            </a:br>
            <a:r>
              <a:rPr lang="zh-CN" altLang="zh-CN" dirty="0"/>
              <a:t>*控制出发时间，</a:t>
            </a:r>
            <a:br>
              <a:rPr lang="zh-CN" altLang="zh-CN" dirty="0"/>
            </a:br>
            <a:r>
              <a:rPr lang="zh-CN" altLang="zh-CN" dirty="0"/>
              <a:t>*轻松携带行李和设备的能力，</a:t>
            </a:r>
            <a:br>
              <a:rPr lang="zh-CN" altLang="zh-CN" dirty="0"/>
            </a:br>
            <a:r>
              <a:rPr lang="zh-CN" altLang="zh-CN" dirty="0"/>
              <a:t>*与三人或三人以上的旅行费用低，以及</a:t>
            </a:r>
            <a:br>
              <a:rPr lang="zh-CN" altLang="zh-CN" dirty="0"/>
            </a:br>
            <a:r>
              <a:rPr lang="zh-CN" altLang="zh-CN" dirty="0"/>
              <a:t>*达到目的地后自由使用汽车，</a:t>
            </a:r>
            <a:br>
              <a:rPr lang="zh-CN" altLang="zh-CN" dirty="0"/>
            </a:br>
            <a:r>
              <a:rPr lang="zh-CN" altLang="zh-CN" dirty="0"/>
              <a:t>其他调查显示，许多人认为汽车是一种相对安全的交通方式，而另一些人则表示，人们喜欢驾驶作为娱乐体验。</a:t>
            </a:r>
            <a:br>
              <a:rPr lang="zh-CN" altLang="zh-CN" dirty="0"/>
            </a:br>
            <a:r>
              <a:rPr lang="zh-CN" altLang="zh-CN" dirty="0"/>
              <a:t>汽车旅行的另外两个重要方面是娱乐车和汽车租赁，或者在英国称为“汽车租赁”。这两个领域在北美和其他地区已经得到了广泛的发展，现在它们都是旅游的重要组成部分。</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52</a:t>
            </a:fld>
            <a:endParaRPr lang="zh-CN" altLang="en-US"/>
          </a:p>
        </p:txBody>
      </p:sp>
    </p:spTree>
    <p:extLst>
      <p:ext uri="{BB962C8B-B14F-4D97-AF65-F5344CB8AC3E}">
        <p14:creationId xmlns:p14="http://schemas.microsoft.com/office/powerpoint/2010/main" val="24117540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zh-CN" dirty="0"/>
            </a:br>
            <a:r>
              <a:rPr lang="zh-CN" altLang="zh-CN" dirty="0"/>
              <a:t>在大多数发达国家，汽车的引入促成了列车的灭亡。如前所述，汽车作为旅客出行模式早在20世纪20年代就有了增长势头。</a:t>
            </a:r>
            <a:br>
              <a:rPr lang="zh-CN" altLang="zh-CN" dirty="0"/>
            </a:br>
            <a:r>
              <a:rPr lang="zh-CN" altLang="zh-CN" dirty="0"/>
              <a:t>汽车的出现，更广泛地传播了旅游业的好处，并为越来越多的人提供了单独或私人，小团体旅行的方式。非私人团体旅行一直是汽车之前的铁路和轮船时代的特征。由于铁路基础设施的性质和水的路线可能性有限，所以出行模式非常可预测。人们只能到达火车和轮船将要到达的目的地。许多着名的度假区，度假酒店和市中心酒店在重要的目的地和繁忙的火车和轮渡站点繁荣兴旺。随着汽车日益普及，这些地区和设施的吸引力开始下降，其中许多受到严重影响。</a:t>
            </a:r>
            <a:br>
              <a:rPr lang="zh-CN" altLang="zh-CN" dirty="0"/>
            </a:br>
            <a:r>
              <a:rPr lang="zh-CN" altLang="zh-CN" dirty="0"/>
              <a:t>汽车带来了更为随机的旅行运动模式，开辟了新的目的地，并促进了沿着高速公路和道路的新型汽车导向设施和服务的精密网络的发展。旅游法庭，汽车旅馆和汽车旅馆是第二次世界大战后在美国和加拿大开发的三种新设施类型。事实上，北美的整个发展模式是直接或间接地适应私人汽车的。</a:t>
            </a:r>
            <a:br>
              <a:rPr lang="zh-CN" altLang="zh-CN" dirty="0"/>
            </a:br>
            <a:r>
              <a:rPr lang="zh-CN" altLang="zh-CN" dirty="0"/>
              <a:t>现在乘汽车旅行是北美最主要的旅行方式。大多数旅游调查显示，汽车旅行占加拿大人和美国居民所享受的快乐/个人和商务旅行的90％或更多。私人汽车旅行的核心家庭单位一直是美国和加拿大大多数旅游业企业的快乐/个人旅行需求和营销目标的主要来源。考虑到之前讨论过的统计数据，不难理解为什么。</a:t>
            </a:r>
            <a:br>
              <a:rPr lang="zh-CN" altLang="zh-CN" dirty="0"/>
            </a:br>
            <a:r>
              <a:rPr lang="zh-CN" altLang="zh-CN" dirty="0"/>
              <a:t>许多专家试图解释为什么选择汽车而不是其他交通工具。其中一份报告认为汽车的主要吸引力属性如下：（2015.10单选题）</a:t>
            </a:r>
            <a:br>
              <a:rPr lang="zh-CN" altLang="zh-CN" dirty="0"/>
            </a:br>
            <a:r>
              <a:rPr lang="zh-CN" altLang="zh-CN" dirty="0"/>
              <a:t>*路线和停靠路线的控制，</a:t>
            </a:r>
            <a:br>
              <a:rPr lang="zh-CN" altLang="zh-CN" dirty="0"/>
            </a:br>
            <a:r>
              <a:rPr lang="zh-CN" altLang="zh-CN" dirty="0"/>
              <a:t>*控制出发时间，</a:t>
            </a:r>
            <a:br>
              <a:rPr lang="zh-CN" altLang="zh-CN" dirty="0"/>
            </a:br>
            <a:r>
              <a:rPr lang="zh-CN" altLang="zh-CN" dirty="0"/>
              <a:t>*轻松携带行李和设备的能力，</a:t>
            </a:r>
            <a:br>
              <a:rPr lang="zh-CN" altLang="zh-CN" dirty="0"/>
            </a:br>
            <a:r>
              <a:rPr lang="zh-CN" altLang="zh-CN" dirty="0"/>
              <a:t>*与三人或三人以上的旅行费用低，以及</a:t>
            </a:r>
            <a:br>
              <a:rPr lang="zh-CN" altLang="zh-CN" dirty="0"/>
            </a:br>
            <a:r>
              <a:rPr lang="zh-CN" altLang="zh-CN" dirty="0"/>
              <a:t>*达到目的地后自由使用汽车，</a:t>
            </a:r>
            <a:br>
              <a:rPr lang="zh-CN" altLang="zh-CN" dirty="0"/>
            </a:br>
            <a:r>
              <a:rPr lang="zh-CN" altLang="zh-CN" dirty="0"/>
              <a:t>其他调查显示，许多人认为汽车是一种相对安全的交通方式，而另一些人则表示，人们喜欢驾驶作为娱乐体验。</a:t>
            </a:r>
            <a:br>
              <a:rPr lang="zh-CN" altLang="zh-CN" dirty="0"/>
            </a:br>
            <a:r>
              <a:rPr lang="zh-CN" altLang="zh-CN" dirty="0"/>
              <a:t>汽车旅行的另外两个重要方面是娱乐车和汽车租赁，或者在英国称为“汽车租赁”。这两个领域在北美和其他地区已经得到了广泛的发展，现在它们都是旅游的重要组成部分。</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53</a:t>
            </a:fld>
            <a:endParaRPr lang="zh-CN" altLang="en-US"/>
          </a:p>
        </p:txBody>
      </p:sp>
    </p:spTree>
    <p:extLst>
      <p:ext uri="{BB962C8B-B14F-4D97-AF65-F5344CB8AC3E}">
        <p14:creationId xmlns:p14="http://schemas.microsoft.com/office/powerpoint/2010/main" val="22834023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大客车在旅游业中扮演着重要角色。正如美国巴士业的一位发言人所说：</a:t>
            </a:r>
            <a:br>
              <a:rPr lang="zh-CN" altLang="zh-CN" dirty="0"/>
            </a:br>
            <a:r>
              <a:rPr lang="zh-CN" altLang="zh-CN" dirty="0"/>
              <a:t>1979年，巴士行业载客3.6亿人次;航空公司运载2.95亿; Amtrak运载2150万。巴士行业向14 000个社区提供服务;航空公司服务了700个社区; Amtrak为550个社区提供服务。</a:t>
            </a:r>
            <a:br>
              <a:rPr lang="zh-CN" altLang="zh-CN" dirty="0"/>
            </a:br>
            <a:r>
              <a:rPr lang="zh-CN" altLang="zh-CN" dirty="0"/>
              <a:t>在北美和其他地方，教练执行两个关键角色。首先是提供城际客运服务的定期时间表。其次是提供包机和旅游服务。 1981年，美国巴士的乘客人数增加到3.78亿人次，其中总计2.03亿人次，即53.7％乘坐包机和观光旅行，其余1.75亿人乘坐定期的城际巴士服务。</a:t>
            </a:r>
            <a:br>
              <a:rPr lang="zh-CN" altLang="zh-CN" dirty="0"/>
            </a:br>
            <a:r>
              <a:rPr lang="zh-CN" altLang="zh-CN" dirty="0"/>
              <a:t>据估计，90％的美国乘客和85％的加拿大公交乘客是由享乐/私人旅行的人占。另一方面，商务旅客仅占巴士旅游市场的10％至15％。调查显示，北美的巴士乘客主要是年轻人或老年人。与其他普通航空公司相比，公交车在低收入群体中的份额也较大。另一个有趣的事实是，巴士上的女性骑手显着超过男性。最近的广告表明，巴士公司正在将他们的营销计划瞄准家庭暑假市场，年轻夫妇，夏季和秋季度假的老年人以及“空巢老人”。巴士近年来越来越多地被用作满意/个人旅行模式。</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54</a:t>
            </a:fld>
            <a:endParaRPr lang="zh-CN" altLang="en-US"/>
          </a:p>
        </p:txBody>
      </p:sp>
    </p:spTree>
    <p:extLst>
      <p:ext uri="{BB962C8B-B14F-4D97-AF65-F5344CB8AC3E}">
        <p14:creationId xmlns:p14="http://schemas.microsoft.com/office/powerpoint/2010/main" val="29999503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56</a:t>
            </a:fld>
            <a:endParaRPr lang="zh-CN" altLang="en-US"/>
          </a:p>
        </p:txBody>
      </p:sp>
    </p:spTree>
    <p:extLst>
      <p:ext uri="{BB962C8B-B14F-4D97-AF65-F5344CB8AC3E}">
        <p14:creationId xmlns:p14="http://schemas.microsoft.com/office/powerpoint/2010/main" val="31920177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Hospitality   ˌ</a:t>
            </a:r>
            <a:r>
              <a:rPr lang="en-US" altLang="zh-CN" dirty="0" err="1"/>
              <a:t>hɒs.pɪˈtæl.ə.ti</a:t>
            </a:r>
            <a:endParaRPr lang="en-US" altLang="zh-CN" dirty="0"/>
          </a:p>
          <a:p>
            <a:r>
              <a:rPr lang="zh-CN" altLang="en-US" dirty="0"/>
              <a:t>热情好客，引申为饭店业。那么我们是不是可以理解为饭店的初衷就是热情好客呢？带着这个问题我们开始今天的学习</a:t>
            </a:r>
            <a:endParaRPr lang="en-US" altLang="zh-CN"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57</a:t>
            </a:fld>
            <a:endParaRPr lang="zh-CN" altLang="en-US"/>
          </a:p>
        </p:txBody>
      </p:sp>
    </p:spTree>
    <p:extLst>
      <p:ext uri="{BB962C8B-B14F-4D97-AF65-F5344CB8AC3E}">
        <p14:creationId xmlns:p14="http://schemas.microsoft.com/office/powerpoint/2010/main" val="12002942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95C443-80AF-434F-9E49-BAE905F0B6F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5951191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非常重要！</a:t>
            </a:r>
            <a:endParaRPr lang="en-US" altLang="zh-CN" dirty="0"/>
          </a:p>
          <a:p>
            <a:r>
              <a:rPr lang="en-US" altLang="zh-CN" dirty="0"/>
              <a:t>Florence</a:t>
            </a:r>
            <a:r>
              <a:rPr lang="en-US" altLang="zh-CN" baseline="0" dirty="0"/>
              <a:t> /’</a:t>
            </a:r>
            <a:r>
              <a:rPr lang="en-US" altLang="zh-CN" baseline="0" dirty="0" err="1"/>
              <a:t>florəns</a:t>
            </a:r>
            <a:r>
              <a:rPr lang="en-US" altLang="zh-CN" baseline="0" dirty="0"/>
              <a:t>/</a:t>
            </a:r>
          </a:p>
          <a:p>
            <a:r>
              <a:rPr lang="en-US" altLang="zh-CN" baseline="0" dirty="0"/>
              <a:t>Italy /’</a:t>
            </a:r>
            <a:r>
              <a:rPr lang="en-US" altLang="zh-CN" baseline="0" dirty="0" err="1"/>
              <a:t>itəli</a:t>
            </a:r>
            <a:r>
              <a:rPr lang="en-US" altLang="zh-CN" baseline="0" dirty="0"/>
              <a:t>/</a:t>
            </a:r>
          </a:p>
          <a:p>
            <a:r>
              <a:rPr lang="en-US" altLang="zh-CN" baseline="0" dirty="0"/>
              <a:t>Incorporated /</a:t>
            </a:r>
            <a:r>
              <a:rPr lang="en-US" altLang="zh-CN" baseline="0" dirty="0" err="1"/>
              <a:t>in’kopretid</a:t>
            </a:r>
            <a:r>
              <a:rPr lang="en-US" altLang="zh-CN" baseline="0" dirty="0"/>
              <a:t>/</a:t>
            </a:r>
          </a:p>
          <a:p>
            <a:r>
              <a:rPr lang="en-US" altLang="zh-CN" baseline="0" dirty="0"/>
              <a:t>Guild /gild/</a:t>
            </a:r>
            <a:r>
              <a:rPr lang="zh-CN" altLang="en-US" baseline="0" dirty="0"/>
              <a:t>协会；同行</a:t>
            </a:r>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95C443-80AF-434F-9E49-BAE905F0B6F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7230569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zh-CN" dirty="0"/>
            </a:b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95C443-80AF-434F-9E49-BAE905F0B6F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222692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（2014.10单选题）</a:t>
            </a:r>
            <a:endParaRPr lang="en-US" altLang="zh-CN" dirty="0"/>
          </a:p>
          <a:p>
            <a:r>
              <a:rPr lang="zh-CN" altLang="en-US" dirty="0"/>
              <a:t>因此我们说旅行代理商不“储存”旅游商品</a:t>
            </a:r>
          </a:p>
        </p:txBody>
      </p:sp>
      <p:sp>
        <p:nvSpPr>
          <p:cNvPr id="4" name="灯片编号占位符 3"/>
          <p:cNvSpPr>
            <a:spLocks noGrp="1"/>
          </p:cNvSpPr>
          <p:nvPr>
            <p:ph type="sldNum" sz="quarter" idx="10"/>
          </p:nvPr>
        </p:nvSpPr>
        <p:spPr/>
        <p:txBody>
          <a:bodyPr/>
          <a:lstStyle/>
          <a:p>
            <a:fld id="{5495C443-80AF-434F-9E49-BAE905F0B6F6}" type="slidenum">
              <a:rPr lang="zh-CN" altLang="en-US" smtClean="0"/>
              <a:t>8</a:t>
            </a:fld>
            <a:endParaRPr lang="zh-CN" altLang="en-US"/>
          </a:p>
        </p:txBody>
      </p:sp>
    </p:spTree>
    <p:extLst>
      <p:ext uri="{BB962C8B-B14F-4D97-AF65-F5344CB8AC3E}">
        <p14:creationId xmlns:p14="http://schemas.microsoft.com/office/powerpoint/2010/main" val="494398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62</a:t>
            </a:fld>
            <a:endParaRPr lang="zh-CN" altLang="en-US"/>
          </a:p>
        </p:txBody>
      </p:sp>
    </p:spTree>
    <p:extLst>
      <p:ext uri="{BB962C8B-B14F-4D97-AF65-F5344CB8AC3E}">
        <p14:creationId xmlns:p14="http://schemas.microsoft.com/office/powerpoint/2010/main" val="21843011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这些旅馆不仅经常出游， 他们也成为当地贵族，神职人员，政治家和其他当地公民的聚会场所。</a:t>
            </a:r>
            <a:endParaRPr lang="en-US" altLang="zh-CN" dirty="0"/>
          </a:p>
          <a:p>
            <a:r>
              <a:rPr lang="zh-CN" altLang="en-US" dirty="0"/>
              <a:t>英国有，欧洲有，那美国呢？也要有。但是没有欧洲的那么高级</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FF0000"/>
                </a:solidFill>
              </a:rPr>
              <a:t>！！！！</a:t>
            </a:r>
            <a:r>
              <a:rPr lang="zh-CN" altLang="zh-CN" dirty="0">
                <a:solidFill>
                  <a:srgbClr val="FF0000"/>
                </a:solidFill>
              </a:rPr>
              <a:t>北美早期的旅馆在海港城镇而不是沿着马车线路建立</a:t>
            </a:r>
            <a:r>
              <a:rPr lang="zh-CN" altLang="zh-CN" dirty="0"/>
              <a:t>。 第一家旅馆于1607年建于弗吉尼亚海岸的詹姆斯敦。随着人口向内陆迁移，旅馆和小酒馆开始沿着河流，运河和道路出现</a:t>
            </a:r>
            <a:r>
              <a:rPr lang="zh-CN" altLang="en-US" dirty="0"/>
              <a:t>。</a:t>
            </a:r>
            <a:r>
              <a:rPr lang="zh-CN" altLang="zh-CN" dirty="0"/>
              <a:t>就像在英格兰一样，新世界的旅店为旅客提供了一张床，食物和马匹的马厩。 食物通常很好，丰富 - 多达15道菜的餐点并不少见。 另一方面，住宿还有很多不足之处。 如果旅馆拥挤，那么预计旅行者可能会分享一张床。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63</a:t>
            </a:fld>
            <a:endParaRPr lang="zh-CN" altLang="en-US"/>
          </a:p>
        </p:txBody>
      </p:sp>
    </p:spTree>
    <p:extLst>
      <p:ext uri="{BB962C8B-B14F-4D97-AF65-F5344CB8AC3E}">
        <p14:creationId xmlns:p14="http://schemas.microsoft.com/office/powerpoint/2010/main" val="9235726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64</a:t>
            </a:fld>
            <a:endParaRPr lang="zh-CN" altLang="en-US"/>
          </a:p>
        </p:txBody>
      </p:sp>
    </p:spTree>
    <p:extLst>
      <p:ext uri="{BB962C8B-B14F-4D97-AF65-F5344CB8AC3E}">
        <p14:creationId xmlns:p14="http://schemas.microsoft.com/office/powerpoint/2010/main" val="15004441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美国旅馆更民主的精神也体现在赋予旅馆老板的特殊地位上。 在欧洲，店主被认为是仆人。 另一方面，在殖民地的美国，保洁是一种光荣的职业。 一个店主是一个可以被委托信息和意见受到尊重的人</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65</a:t>
            </a:fld>
            <a:endParaRPr lang="zh-CN" altLang="en-US"/>
          </a:p>
        </p:txBody>
      </p:sp>
    </p:spTree>
    <p:extLst>
      <p:ext uri="{BB962C8B-B14F-4D97-AF65-F5344CB8AC3E}">
        <p14:creationId xmlns:p14="http://schemas.microsoft.com/office/powerpoint/2010/main" val="40583566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十九世纪初是美国酒店业转型的一段时期。新的趋势是从旅馆或小酒馆改为酒店，这是一个从法国进口的术语（和概念），被认为更加优雅</a:t>
            </a:r>
            <a:endParaRPr lang="en-US" altLang="zh-CN" dirty="0"/>
          </a:p>
          <a:p>
            <a:r>
              <a:rPr lang="zh-CN" altLang="zh-CN" dirty="0"/>
              <a:t>到1820年，酒店多于旅馆或小酒馆。</a:t>
            </a:r>
            <a:br>
              <a:rPr lang="zh-CN" altLang="zh-CN" dirty="0"/>
            </a:br>
            <a:r>
              <a:rPr lang="zh-CN" altLang="zh-CN" dirty="0"/>
              <a:t>因此，</a:t>
            </a:r>
            <a:r>
              <a:rPr lang="zh-CN" altLang="zh-CN" dirty="0">
                <a:solidFill>
                  <a:srgbClr val="FF0000"/>
                </a:solidFill>
              </a:rPr>
              <a:t>小路边旅馆逐渐让位于更大，更优雅的城市酒店</a:t>
            </a:r>
            <a:r>
              <a:rPr lang="zh-CN" altLang="zh-CN" dirty="0"/>
              <a:t>，</a:t>
            </a:r>
            <a:endParaRPr lang="en-US" altLang="zh-CN" dirty="0"/>
          </a:p>
          <a:p>
            <a:r>
              <a:rPr lang="zh-CN" altLang="zh-CN" dirty="0"/>
              <a:t>其中引入的创新功能包括带锁的私人单人间和双人间，免费肥皂，法式美食，客房服务，行李员以及经过培训提供礼貌服务的工作人员。类似的酒店很快出现在其他东部城市，每个城市争相建造更大，更豪华的住宿场所。所有这些酒店都成为当地公民的重要社交中心。</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95C443-80AF-434F-9E49-BAE905F0B6F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1840350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在豪华城市酒店的另一端，这些小酒店建在火车站附近。这些都很便宜，但往往缺乏清洁，舒适和服务的标准。在二十世纪初，很少有商业旅客愿意留在豪华酒店，但很多人发现铁路酒店的情况令人不满意。</a:t>
            </a:r>
            <a:br>
              <a:rPr lang="zh-CN" altLang="zh-CN" dirty="0"/>
            </a:br>
            <a:r>
              <a:rPr lang="zh-CN" altLang="zh-CN" dirty="0"/>
              <a:t>现代商业酒店业的父亲Ellsworth Statler意识到，商务旅客的中等价位酒店有相当大的市场。 1908年，他开了他的第一家酒店 - 布法罗统计员。它的300间房间干净舒适，每晚1.50美元，价格实惠。每个人都有一个私人浴室以及其他创新功能，如全长镜子，内置壁橱，室内电话和收音机。该酒店立即取得成功，并鼓励Statler在该国其他地区建设更多中产酒店。在这样做的过程中，他创立了主导现代酒店业的酒店连锁概念。 Statler连锁店后来被康拉德·希尔顿（Conrad Hilton）买下，康拉德·希尔顿是所有最着名连锁酒店之一的创始人。</a:t>
            </a:r>
            <a:br>
              <a:rPr lang="zh-CN" altLang="zh-CN" dirty="0"/>
            </a:br>
            <a:r>
              <a:rPr lang="zh-CN" altLang="zh-CN" dirty="0"/>
              <a:t>酒店建筑在20世纪20年代达到了历史最高峰。巨人酒店，例如芝加哥的3000间客房史蒂文斯酒店（1927年）已经建成，而数百家较小的酒店则在美国各个城镇开业。然而，繁荣不会持续到20世纪30年代。经济大萧条对旅游业的所有部门都产生了毁灭性影响，酒店业也没有幸免。人们旅行能力减少，所以住宿需求下降。从1930年到1935年，美国几乎85％的酒店都破产了。</a:t>
            </a:r>
            <a:r>
              <a:rPr lang="en-US" altLang="zh-CN" dirty="0"/>
              <a:t>N’</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67</a:t>
            </a:fld>
            <a:endParaRPr lang="zh-CN" altLang="en-US"/>
          </a:p>
        </p:txBody>
      </p:sp>
    </p:spTree>
    <p:extLst>
      <p:ext uri="{BB962C8B-B14F-4D97-AF65-F5344CB8AC3E}">
        <p14:creationId xmlns:p14="http://schemas.microsoft.com/office/powerpoint/2010/main" val="17711811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在豪华城市酒店的另一端，这些小酒店建在火车站附近。这些都很便宜，但往往缺乏清洁，舒适和服务的标准。在二十世纪初，很少有商业旅客愿意留在豪华酒店，但很多人发现铁路酒店的情况令人不满意。</a:t>
            </a:r>
            <a:br>
              <a:rPr lang="zh-CN" altLang="zh-CN" dirty="0"/>
            </a:br>
            <a:r>
              <a:rPr lang="zh-CN" altLang="zh-CN" dirty="0"/>
              <a:t>现代商业酒店业的父亲Ellsworth Statler意识到，商务旅客的中等价位酒店有相当大的市场。 1908年，他开了他的第一家酒店 - 布法罗统计员。它的300间房间干净舒适，每晚1.50美元，价格实惠。每个人都有一个私人浴室以及其他创新功能，如全长镜子，内置壁橱，室内电话和收音机。该酒店立即取得成功，并鼓励Statler在该国其他地区建设更多中产酒店。在这样做的过程中，他创立了主导现代酒店业的酒店连锁概念。 Statler连锁店后来被康拉德·希尔顿（Conrad Hilton）买下，康拉德·希尔顿是所有最着名连锁酒店之一的创始人。</a:t>
            </a:r>
            <a:br>
              <a:rPr lang="zh-CN" altLang="zh-CN" dirty="0"/>
            </a:br>
            <a:r>
              <a:rPr lang="zh-CN" altLang="zh-CN" dirty="0"/>
              <a:t>酒店建筑在20世纪20年代达到了历史最高峰。巨人酒店，例如芝加哥的3000间客房史蒂文斯酒店（1927年）已经建成，而数百家较小的酒店则在美国各个城镇开业。然而，繁荣不会持续到20世纪30年代。经济大萧条对旅游业的所有部门都产生了毁灭性影响，酒店业也没有幸免。人们旅行能力减少，所以住宿需求下降。从1930年到1935年，美国几乎85％的酒店都破产了。</a:t>
            </a:r>
            <a:r>
              <a:rPr lang="en-US" altLang="zh-CN" dirty="0"/>
              <a:t>N’</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68</a:t>
            </a:fld>
            <a:endParaRPr lang="zh-CN" altLang="en-US"/>
          </a:p>
        </p:txBody>
      </p:sp>
    </p:spTree>
    <p:extLst>
      <p:ext uri="{BB962C8B-B14F-4D97-AF65-F5344CB8AC3E}">
        <p14:creationId xmlns:p14="http://schemas.microsoft.com/office/powerpoint/2010/main" val="29860657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它的300间房间干净舒适，每晚1.50美元，价格实惠。</a:t>
            </a:r>
            <a:endParaRPr lang="en-US" altLang="zh-CN" dirty="0"/>
          </a:p>
          <a:p>
            <a:r>
              <a:rPr lang="zh-CN" altLang="en-US" dirty="0"/>
              <a:t>每间客房里都有私人浴室、很多创新的设施：全身镜，壁橱、电视、等</a:t>
            </a:r>
            <a:endParaRPr lang="en-US" altLang="zh-CN" dirty="0"/>
          </a:p>
          <a:p>
            <a:r>
              <a:rPr lang="zh-CN" altLang="zh-CN" dirty="0"/>
              <a:t>该酒店立即取得成功，并鼓励Statler在该国其他地区建设更多中产酒店。在这样做的过程中，他创立了主导现代酒店业的酒店连锁概念。 Statler连锁店后来被康拉德·希尔顿（Conrad Hilton）买下，康拉德·希尔顿是所有最着名连锁酒店之一的创始人。</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69</a:t>
            </a:fld>
            <a:endParaRPr lang="zh-CN" altLang="en-US"/>
          </a:p>
        </p:txBody>
      </p:sp>
    </p:spTree>
    <p:extLst>
      <p:ext uri="{BB962C8B-B14F-4D97-AF65-F5344CB8AC3E}">
        <p14:creationId xmlns:p14="http://schemas.microsoft.com/office/powerpoint/2010/main" val="36413093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酒店建筑在20世纪20年代达到了历史最高峰。例如芝加哥的3000间客房史蒂文斯酒店（1927年）已经建成，而数百家较小的酒店则在美国各个城镇开业。然而，繁荣不会持续到20世纪30年代。经济大萧条对旅游业的所有部门都产生了毁灭性影响，酒店业也没有幸免。人们旅行能力减少，所以住宿需求下降。从1930年到1935年，美国几乎85％的酒店都破产了。</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70</a:t>
            </a:fld>
            <a:endParaRPr lang="zh-CN" altLang="en-US"/>
          </a:p>
        </p:txBody>
      </p:sp>
    </p:spTree>
    <p:extLst>
      <p:ext uri="{BB962C8B-B14F-4D97-AF65-F5344CB8AC3E}">
        <p14:creationId xmlns:p14="http://schemas.microsoft.com/office/powerpoint/2010/main" val="239733382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随着旅游量的增加，酒店业在二次世界大战期间和之后立即反弹。然而，战后的酒店业与战前时期的酒店业明显不同。汽车和喷气飞机已经从根本上影响了这个行业，改变了旅行模式，并导致了不同类型的酒店的发展。汽车旅馆，汽车旅馆，度假酒店和会议酒店已经发展到迎合当今旅游公众的各种需求。与此同时，连锁酒店在美国和海外都已成为该行业的主导力量。</a:t>
            </a:r>
            <a:br>
              <a:rPr lang="zh-CN" altLang="zh-CN" dirty="0"/>
            </a:br>
            <a:r>
              <a:rPr lang="zh-CN" altLang="zh-CN" dirty="0"/>
              <a:t>大萧条迫使众多个人拥有的酒店退出市场，事实证明这是连锁酒店的福音，他们能够以低廉的价格购买破产财产。</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71</a:t>
            </a:fld>
            <a:endParaRPr lang="zh-CN" altLang="en-US"/>
          </a:p>
        </p:txBody>
      </p:sp>
    </p:spTree>
    <p:extLst>
      <p:ext uri="{BB962C8B-B14F-4D97-AF65-F5344CB8AC3E}">
        <p14:creationId xmlns:p14="http://schemas.microsoft.com/office/powerpoint/2010/main" val="247020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代理商将选择提供的产品范围将有所不同，不仅以每个佣金的佣金为基础，还取决于地区的需求，代理商的专业化程度以及所有者的偏好和营销政策。一家试图向公众提供全方位服务的机构将出售机票，邮轮和渡轮票，铁路和长途汽车运输，汽车租赁，酒店住宿和旅行团。旅行保险，旅行支票和外汇等辅助服务也可以提供，一些代理商还承诺为其客户安排旅行文件（如采购签证）。有些人甚至会处理剧院门票。</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9</a:t>
            </a:fld>
            <a:endParaRPr lang="zh-CN" altLang="en-US"/>
          </a:p>
        </p:txBody>
      </p:sp>
    </p:spTree>
    <p:extLst>
      <p:ext uri="{BB962C8B-B14F-4D97-AF65-F5344CB8AC3E}">
        <p14:creationId xmlns:p14="http://schemas.microsoft.com/office/powerpoint/2010/main" val="405960641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像希尔顿和喜来登这样的连锁店在第二次世界大战之前就已经建立起来了到了20世纪50年代，他们还有数十人加入进来。。数以百计的独立城市酒店和家庭经营的汽车旅馆都面临成本上涨，发现它们无法与连锁店竞争并破产。今天，美国酒店50％以上的客房都是由连锁店提供的。</a:t>
            </a:r>
            <a:br>
              <a:rPr lang="zh-CN" altLang="zh-CN" dirty="0"/>
            </a:br>
            <a:r>
              <a:rPr lang="zh-CN" altLang="zh-CN" dirty="0"/>
              <a:t>假日酒店是世界上最大的住宿连锁店，约有1 900处房产拥有超过35万个单位。假日酒店于1952年推出，当时企业家Kemmons Wilson在田纳西州孟菲斯的郊区开设了第一家“假日酒店法院”。威尔逊对家庭度假旅行中的汽车旅馆住宿感到不满。他决定建造自己的小屋，以低至中等价格提供全方位的服务。</a:t>
            </a:r>
            <a:br>
              <a:rPr lang="zh-CN" altLang="zh-CN" dirty="0"/>
            </a:br>
            <a:r>
              <a:rPr lang="zh-CN" altLang="zh-CN" dirty="0"/>
              <a:t>假日酒店率先推出了革新性的创新产品，随后成为连锁经营的标准。这些设施包括游泳池和餐厅，每个房间都配有空调，每间客房都配有电视和电话，保姆服务人员随时待命，并为12岁以下的儿童与父母共用一间客房提供免费住宿。 1965年，该公司安装了酒店业的第一个全国性计算机预订系统。</a:t>
            </a:r>
            <a:br>
              <a:rPr lang="zh-CN" altLang="zh-CN" dirty="0"/>
            </a:br>
            <a:r>
              <a:rPr lang="zh-CN" altLang="zh-CN" dirty="0"/>
              <a:t>多年来，假日酒店的酒店系统已经从经济型汽车法庭连锁发展成为每年价值数十亿美元的服务于多个市场的住宿网络。假日酒店现在是美国度假酒店和会议业以及海外市场的主要业务。</a:t>
            </a:r>
            <a:br>
              <a:rPr lang="zh-CN" altLang="zh-CN" dirty="0"/>
            </a:br>
            <a:r>
              <a:rPr lang="zh-CN" altLang="zh-CN" dirty="0"/>
              <a:t>美国大型连锁企业的国际增长已成为过去30年来酒店业的主要发展之一。少数领先的连锁企业在海外市场早日站稳脚跟 - 包括拉丁美洲的洲际酒店，波多黎各的希尔顿国际酒店和加拿大的喜来登酒店 - 但自喷气式客机首次亮相以来，最大的扩张时期已经到来。链条进入加勒比海和欧洲，后来进入中东，非洲，远东和太平洋。领先的Holiday Inn酒店在美国以外的52个国家拥有200多家酒店，其次是希尔顿国际酒店，洲际酒店和喜来登酒店。国际舞台上的其他大牌包括凯悦国际，威斯汀，万豪和华美达。自1978年中国对外开放以来，酒店数量大幅增加。仅在1984年至1988年间，中国的酒店客房就增加了200％。 1985年，喜来登成为第一家在中国开设酒店的国际酒店公司（2015.4单选题） - 北京喜来登长城饭店。其他大型连锁酒店，如希尔顿国际酒店，假日酒店，凯悦国际酒店和华美达酒店也进入了中国市场。</a:t>
            </a:r>
            <a:br>
              <a:rPr lang="zh-CN" altLang="zh-CN" dirty="0"/>
            </a:br>
            <a:r>
              <a:rPr lang="zh-CN" altLang="zh-CN" dirty="0"/>
              <a:t>美国连锁店不仅在海外扩张，而且最近外国连锁店已经迁往美国。 Trusthouse Forte（英国），Meridien（法国），Four Seasons（加拿大），Regent International（香港）和IBIS（法国）在美国都很成熟。</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72</a:t>
            </a:fld>
            <a:endParaRPr lang="zh-CN" altLang="en-US"/>
          </a:p>
        </p:txBody>
      </p:sp>
    </p:spTree>
    <p:extLst>
      <p:ext uri="{BB962C8B-B14F-4D97-AF65-F5344CB8AC3E}">
        <p14:creationId xmlns:p14="http://schemas.microsoft.com/office/powerpoint/2010/main" val="19107261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像希尔顿和喜来登这样的连锁店在第二次世界大战之前就已经建立起来了到了20世纪50年代，他们还有数十人加入进来。。数以百计的独立城市酒店和家庭经营的汽车旅馆都面临成本上涨，发现它们无法与连锁店竞争并破产。今天，美国酒店50％以上的客房都是由连锁店提供的。</a:t>
            </a:r>
            <a:br>
              <a:rPr lang="zh-CN" altLang="zh-CN" dirty="0"/>
            </a:br>
            <a:r>
              <a:rPr lang="zh-CN" altLang="zh-CN" dirty="0"/>
              <a:t>假日酒店是世界上最大的住宿连锁店，约有1 900处房产拥有超过35万个单位。假日酒店于1952年推出，当时企业家Kemmons Wilson在田纳西州孟菲斯的郊区开设了第一家“假日酒店法院”。威尔逊对家庭度假旅行中的汽车旅馆住宿感到不满。他决定建造自己的小屋，以低至中等价格提供全方位的服务。</a:t>
            </a:r>
            <a:br>
              <a:rPr lang="zh-CN" altLang="zh-CN" dirty="0"/>
            </a:br>
            <a:r>
              <a:rPr lang="zh-CN" altLang="zh-CN" dirty="0"/>
              <a:t>假日酒店率先推出了革新性的创新产品，随后成为连锁经营的标准。这些设施包括游泳池和餐厅，每个房间都配有空调，每间客房都配有电视和电话，保姆服务人员随时待命，并为12岁以下的儿童与父母共用一间客房提供免费住宿。 1965年，该公司安装了酒店业的第一个全国性计算机预订系统。</a:t>
            </a:r>
            <a:br>
              <a:rPr lang="zh-CN" altLang="zh-CN" dirty="0"/>
            </a:br>
            <a:r>
              <a:rPr lang="zh-CN" altLang="zh-CN" dirty="0"/>
              <a:t>多年来，假日酒店的酒店系统已经从经济型汽车法庭连锁发展成为每年价值数十亿美元的服务于多个市场的住宿网络。假日酒店现在是美国度假酒店和会议业以及海外市场的主要业务。</a:t>
            </a:r>
            <a:br>
              <a:rPr lang="zh-CN" altLang="zh-CN" dirty="0"/>
            </a:br>
            <a:r>
              <a:rPr lang="zh-CN" altLang="zh-CN" dirty="0"/>
              <a:t>美国大型连锁企业的国际增长已成为过去30年来酒店业的主要发展之一。少数领先的连锁企业在海外市场早日站稳脚跟 - 包括拉丁美洲的洲际酒店，波多黎各的希尔顿国际酒店和加拿大的喜来登酒店 - 但自喷气式客机首次亮相以来，最大的扩张时期已经到来。链条进入加勒比海和欧洲，后来进入中东，非洲，远东和太平洋。领先的Holiday Inn酒店在美国以外的52个国家拥有200多家酒店，其次是希尔顿国际酒店，洲际酒店和喜来登酒店。国际舞台上的其他大牌包括凯悦国际，威斯汀，万豪和华美达。自1978年中国对外开放以来，酒店数量大幅增加。仅在1984年至1988年间，中国的酒店客房就增加了200％。 1985年，喜来登成为第一家在中国开设酒店的国际酒店公司（2015.4单选题） - 北京喜来登长城饭店。其他大型连锁酒店，如希尔顿国际酒店，假日酒店，凯悦国际酒店和华美达酒店也进入了中国市场。</a:t>
            </a:r>
            <a:br>
              <a:rPr lang="zh-CN" altLang="zh-CN" dirty="0"/>
            </a:br>
            <a:r>
              <a:rPr lang="zh-CN" altLang="zh-CN" dirty="0"/>
              <a:t>美国连锁店不仅在海外扩张，而且最近外国连锁店已经迁往美国。 Trusthouse Forte（英国），Meridien（法国），Four Seasons（加拿大），Regent International（香港）和IBIS（法国）在美国都很成熟。</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73</a:t>
            </a:fld>
            <a:endParaRPr lang="zh-CN" altLang="en-US"/>
          </a:p>
        </p:txBody>
      </p:sp>
    </p:spTree>
    <p:extLst>
      <p:ext uri="{BB962C8B-B14F-4D97-AF65-F5344CB8AC3E}">
        <p14:creationId xmlns:p14="http://schemas.microsoft.com/office/powerpoint/2010/main" val="42394892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假日酒店是世界上最大的住宿连锁店，约有1 900处房产拥有超过35万个单位。假日酒店于1952年推出，当时企业家Kemmons Wilson在田纳西州孟菲斯的郊区开设了第一家“假日酒店法院”。威尔逊对家庭度假旅行中的汽车旅馆住宿感到不满。他决定建造自己的小屋，以低至中等价格提供全方位的服务。</a:t>
            </a:r>
            <a:br>
              <a:rPr lang="zh-CN" altLang="zh-CN" dirty="0"/>
            </a:br>
            <a:r>
              <a:rPr lang="zh-CN" altLang="zh-CN" dirty="0"/>
              <a:t>假日酒店率先推出了革新性的创新产品，随后成为连锁经营的标准。这些设施包括游泳池和餐厅，每个房间都配有空调，每间客房都配有电视和电话，保姆服务人员随时待命，并为12岁以下的儿童与父母共用一间客房提供免费住宿。 1965年，该公司安装了酒店业的第一个全国性计算机预订系统。</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74</a:t>
            </a:fld>
            <a:endParaRPr lang="zh-CN" altLang="en-US"/>
          </a:p>
        </p:txBody>
      </p:sp>
    </p:spTree>
    <p:extLst>
      <p:ext uri="{BB962C8B-B14F-4D97-AF65-F5344CB8AC3E}">
        <p14:creationId xmlns:p14="http://schemas.microsoft.com/office/powerpoint/2010/main" val="21351762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这些设施包括游泳池和餐厅，每个房间都配有空调，每间客房都配有电视和电话，保姆服务人员随时待命，并为12岁以下的儿童与父母共用一间客房提供免费住宿。</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75</a:t>
            </a:fld>
            <a:endParaRPr lang="zh-CN" altLang="en-US"/>
          </a:p>
        </p:txBody>
      </p:sp>
    </p:spTree>
    <p:extLst>
      <p:ext uri="{BB962C8B-B14F-4D97-AF65-F5344CB8AC3E}">
        <p14:creationId xmlns:p14="http://schemas.microsoft.com/office/powerpoint/2010/main" val="39341264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FF0000"/>
                </a:solidFill>
              </a:rPr>
              <a:t>The Food and Beverage department</a:t>
            </a:r>
            <a:r>
              <a:rPr lang="en-US" altLang="zh-CN" sz="1200" dirty="0"/>
              <a:t>(2015.10</a:t>
            </a:r>
            <a:r>
              <a:rPr lang="zh-CN" altLang="zh-CN" sz="1200" dirty="0"/>
              <a:t>单选题</a:t>
            </a:r>
            <a:r>
              <a:rPr lang="en-US" altLang="zh-CN" sz="1200" dirty="0"/>
              <a:t>)</a:t>
            </a:r>
          </a:p>
          <a:p>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78</a:t>
            </a:fld>
            <a:endParaRPr lang="zh-CN" altLang="en-US"/>
          </a:p>
        </p:txBody>
      </p:sp>
    </p:spTree>
    <p:extLst>
      <p:ext uri="{BB962C8B-B14F-4D97-AF65-F5344CB8AC3E}">
        <p14:creationId xmlns:p14="http://schemas.microsoft.com/office/powerpoint/2010/main" val="12425710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与任何企业一样，必须有一个人负责整体运营。这个人是总经理，有时候，特别是在大酒店里，被称为总经理。</a:t>
            </a:r>
            <a:br>
              <a:rPr lang="zh-CN" altLang="zh-CN" dirty="0"/>
            </a:br>
            <a:r>
              <a:rPr lang="zh-CN" altLang="zh-CN" dirty="0"/>
              <a:t>在过去，可能进入20世纪30年代，酒店经理主要是一位热情的主人，亲自向客人致意，并看到他们得到了适当的照顾。今天，成功的总经理是一个训练有素的人，能够指导一个复杂的企业。</a:t>
            </a:r>
            <a:br>
              <a:rPr lang="zh-CN" altLang="zh-CN" dirty="0"/>
            </a:br>
            <a:r>
              <a:rPr lang="zh-CN" altLang="zh-CN" dirty="0"/>
              <a:t>总经理是负责界定和解释最高管理层制定的政策的人员。另外，成功的经理必须执行并改进它们，有时可能会被迫完全忽视它们。要正确履行这些职责，需要掌握酒店运营各个阶段的相关知识。行政人员失去对员工的尊重的最快最容易的方式是在不理解他们的影响或执行他们所需时间的情况下发出指示。</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495C443-80AF-434F-9E49-BAE905F0B6F6}" type="slidenum">
              <a:rPr lang="zh-CN" altLang="en-US" smtClean="0"/>
              <a:t>79</a:t>
            </a:fld>
            <a:endParaRPr lang="zh-CN" altLang="en-US"/>
          </a:p>
        </p:txBody>
      </p:sp>
    </p:spTree>
    <p:extLst>
      <p:ext uri="{BB962C8B-B14F-4D97-AF65-F5344CB8AC3E}">
        <p14:creationId xmlns:p14="http://schemas.microsoft.com/office/powerpoint/2010/main" val="30202977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与任何企业一样，必须有一个人负责整体运营。这个人是总经理，有时候，特别是在大酒店里，被称为总经理。</a:t>
            </a:r>
            <a:br>
              <a:rPr lang="zh-CN" altLang="zh-CN" dirty="0"/>
            </a:br>
            <a:r>
              <a:rPr lang="zh-CN" altLang="zh-CN" dirty="0"/>
              <a:t>在过去，可能进入20世纪30年代，酒店经理主要是一位热情的主人，亲自向客人致意，并看到他们得到了适当的照顾。今天，成功的总经理是一个训练有素的人，能够指导一个复杂的企业。</a:t>
            </a:r>
            <a:br>
              <a:rPr lang="zh-CN" altLang="zh-CN" dirty="0"/>
            </a:br>
            <a:r>
              <a:rPr lang="zh-CN" altLang="zh-CN" dirty="0"/>
              <a:t>总经理是负责界定和解释最高管理层制定的政策的人员。另外，成功的经理必须执行并改进它们，有时可能会被迫完全忽视它们。要正确履行这些职责，需要掌握酒店运营各个阶段的相关知识。行政人员失去对员工的尊重的最快最容易的方式是在不理解他们的影响或执行他们所需时间的情况下发出指示。</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495C443-80AF-434F-9E49-BAE905F0B6F6}" type="slidenum">
              <a:rPr lang="zh-CN" altLang="en-US" smtClean="0"/>
              <a:t>80</a:t>
            </a:fld>
            <a:endParaRPr lang="zh-CN" altLang="en-US"/>
          </a:p>
        </p:txBody>
      </p:sp>
    </p:spTree>
    <p:extLst>
      <p:ext uri="{BB962C8B-B14F-4D97-AF65-F5344CB8AC3E}">
        <p14:creationId xmlns:p14="http://schemas.microsoft.com/office/powerpoint/2010/main" val="7028802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zh-CN" dirty="0"/>
            </a:br>
            <a:r>
              <a:rPr lang="zh-CN" altLang="zh-CN" dirty="0"/>
              <a:t>总经理是负责界定和解释最高管理层制定的政策的人员。另外，成功的经理必须执行并改进它们，有时可能会被迫完全忽视它们。要正确履行这些职责，需要掌握酒店运营各个阶段的相关知识。行政人员失去对员工的尊重的最快最容易的方式是在不理解他们的影响或执行他们所需时间的情况下发出指示。</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495C443-80AF-434F-9E49-BAE905F0B6F6}" type="slidenum">
              <a:rPr lang="zh-CN" altLang="en-US" smtClean="0"/>
              <a:t>81</a:t>
            </a:fld>
            <a:endParaRPr lang="zh-CN" altLang="en-US"/>
          </a:p>
        </p:txBody>
      </p:sp>
    </p:spTree>
    <p:extLst>
      <p:ext uri="{BB962C8B-B14F-4D97-AF65-F5344CB8AC3E}">
        <p14:creationId xmlns:p14="http://schemas.microsoft.com/office/powerpoint/2010/main" val="373061874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一个部门的员工人数与此部门领导的级别是无关的。</a:t>
            </a:r>
            <a:endParaRPr lang="en-US" altLang="zh-CN" dirty="0"/>
          </a:p>
          <a:p>
            <a:r>
              <a:rPr lang="zh-CN" altLang="zh-CN" dirty="0"/>
              <a:t>他们的所有职能都有一个共同点 - 客人。由于没有宾客的赞助，任何旅馆都不可能存在，因此工作人员存在的唯一原因就是提供他们的舒适和方便。因此，总经理不仅要组建一个团队，还要把他们塑造成一个协调合作的团队，能够为共同目标而共同努力 - 创造一个满意的客人。</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495C443-80AF-434F-9E49-BAE905F0B6F6}" type="slidenum">
              <a:rPr lang="zh-CN" altLang="en-US" smtClean="0"/>
              <a:t>82</a:t>
            </a:fld>
            <a:endParaRPr lang="zh-CN" altLang="en-US"/>
          </a:p>
        </p:txBody>
      </p:sp>
    </p:spTree>
    <p:extLst>
      <p:ext uri="{BB962C8B-B14F-4D97-AF65-F5344CB8AC3E}">
        <p14:creationId xmlns:p14="http://schemas.microsoft.com/office/powerpoint/2010/main" val="1894237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zh-CN" dirty="0"/>
            </a:br>
            <a:r>
              <a:rPr lang="zh-CN" altLang="zh-CN" dirty="0"/>
              <a:t>行政管家有最大的工作人员来监督，但向常驻经理报告。人事总监人数最少，但向总经理报告，是管理决策小组的重要成员。</a:t>
            </a:r>
            <a:br>
              <a:rPr lang="zh-CN" altLang="zh-CN" dirty="0"/>
            </a:br>
            <a:r>
              <a:rPr lang="zh-CN" altLang="zh-CN" dirty="0"/>
              <a:t>他们的所有职能都有一个共同点 - 客人。由于没有宾客的赞助，任何旅馆都不可能存在，因此工作人员存在的唯一原因就是提供他们的舒适和方便。因此，总经理不仅要组建一个团队，还要把他们塑造成一个协调合作的团队，能够为共同目标而共同努力 - 创造一个满意的客人。</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495C443-80AF-434F-9E49-BAE905F0B6F6}" type="slidenum">
              <a:rPr lang="zh-CN" altLang="en-US" smtClean="0"/>
              <a:t>83</a:t>
            </a:fld>
            <a:endParaRPr lang="zh-CN" altLang="en-US"/>
          </a:p>
        </p:txBody>
      </p:sp>
    </p:spTree>
    <p:extLst>
      <p:ext uri="{BB962C8B-B14F-4D97-AF65-F5344CB8AC3E}">
        <p14:creationId xmlns:p14="http://schemas.microsoft.com/office/powerpoint/2010/main" val="4006891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记忆！！！</a:t>
            </a:r>
            <a:br>
              <a:rPr lang="zh-CN" altLang="zh-CN" dirty="0"/>
            </a:br>
            <a:r>
              <a:rPr lang="zh-CN" altLang="zh-CN" dirty="0"/>
              <a:t>因此，由于零售旅游业务极具竞争力，如果该机构要成功，两个因素就变得至关重要：良好的管理和良好的服务。良好的管理将确保成本得到控制，工作人员的积极性，以及该机构积极寻求业务而不是等待它通过门。良好的服务将确保满意的客户，帮助建立一个正规的客户，鼓励口碑推荐，这将增加代理商在当地的市场份额（2015.4英语汉 - 当地市场份额）。</a:t>
            </a:r>
            <a:br>
              <a:rPr lang="zh-CN" altLang="zh-CN" dirty="0"/>
            </a:br>
            <a:r>
              <a:rPr lang="zh-CN" altLang="zh-CN" dirty="0"/>
              <a:t>绝大多数旅行社都是小型的家庭经营企业，其所有人担任经理，并雇用两到三名员工。在这样一个机构中，通常的分工没有什么专业化，工作人员将会面对通常与预订旅行相关的所有活动，其中包括：</a:t>
            </a:r>
            <a:br>
              <a:rPr lang="zh-CN" altLang="zh-CN" dirty="0"/>
            </a:br>
            <a:r>
              <a:rPr lang="zh-CN" altLang="zh-CN" dirty="0"/>
              <a:t>（a）为世界各地的度假村，运营商，旅游公司和旅游设施提供潜在旅行者建议;</a:t>
            </a:r>
            <a:br>
              <a:rPr lang="zh-CN" altLang="zh-CN" dirty="0"/>
            </a:br>
            <a:r>
              <a:rPr lang="zh-CN" altLang="zh-CN" dirty="0"/>
              <a:t>（b）对所有旅行要求作出保留;</a:t>
            </a:r>
            <a:br>
              <a:rPr lang="zh-CN" altLang="zh-CN" dirty="0"/>
            </a:br>
            <a:r>
              <a:rPr lang="zh-CN" altLang="zh-CN" dirty="0"/>
              <a:t>（c）策划各种行程，包括复杂的一站式自助游;</a:t>
            </a:r>
            <a:br>
              <a:rPr lang="zh-CN" altLang="zh-CN" dirty="0"/>
            </a:br>
            <a:r>
              <a:rPr lang="zh-CN" altLang="zh-CN" dirty="0"/>
              <a:t>（d）准确计算航空公司和其他票价;</a:t>
            </a:r>
            <a:br>
              <a:rPr lang="zh-CN" altLang="zh-CN" dirty="0"/>
            </a:br>
            <a:r>
              <a:rPr lang="zh-CN" altLang="zh-CN" dirty="0"/>
              <a:t>（e）签发旅行机票和代金券;</a:t>
            </a:r>
            <a:br>
              <a:rPr lang="zh-CN" altLang="zh-CN" dirty="0"/>
            </a:br>
            <a:r>
              <a:rPr lang="zh-CN" altLang="zh-CN" dirty="0"/>
              <a:t>（f）通过电话和信函与旅行负责人和顾客进行沟通;</a:t>
            </a:r>
            <a:br>
              <a:rPr lang="zh-CN" altLang="zh-CN" dirty="0"/>
            </a:br>
            <a:r>
              <a:rPr lang="zh-CN" altLang="zh-CN" dirty="0"/>
              <a:t>（g）保留准确的保留文件;</a:t>
            </a:r>
            <a:br>
              <a:rPr lang="zh-CN" altLang="zh-CN" dirty="0"/>
            </a:br>
            <a:r>
              <a:rPr lang="zh-CN" altLang="zh-CN" dirty="0"/>
              <a:t>（h）维护和展示旅行手册的库存;和</a:t>
            </a:r>
            <a:br>
              <a:rPr lang="zh-CN" altLang="zh-CN" dirty="0"/>
            </a:br>
            <a:r>
              <a:rPr lang="zh-CN" altLang="zh-CN" dirty="0"/>
              <a:t>（i）在顾客投诉的情况下与校长进行调解。</a:t>
            </a:r>
            <a:br>
              <a:rPr lang="zh-CN" altLang="zh-CN" dirty="0"/>
            </a:br>
            <a:r>
              <a:rPr lang="zh-CN" altLang="zh-CN" dirty="0"/>
              <a:t>因此，除了产品知识之外，反员工需要的主要技能还包括阅读时间表和其他数据源的能力，建立航空公司票价，写票和对其客户有足够的知识以满足客户需求与产品可用。今天，对能够胜任操作计算机的人员的需求也日益增加，特别是计算机预订系统（CRS）。</a:t>
            </a:r>
            <a:br>
              <a:rPr lang="zh-CN" altLang="zh-CN" dirty="0"/>
            </a:br>
            <a:r>
              <a:rPr lang="zh-CN" altLang="zh-CN" dirty="0"/>
              <a:t>航空公司的CRS越来越多地包含所有基本的点对点机票价格，票务功能也广泛地被电脑化，因此票价报价和票务技能对于大多数员工来说变得不那么重要了。然而，理解票价构建的基本原则可能会有所帮助。</a:t>
            </a:r>
            <a:br>
              <a:rPr lang="zh-CN" altLang="zh-CN" dirty="0"/>
            </a:br>
            <a:r>
              <a:rPr lang="zh-CN" altLang="zh-CN" dirty="0"/>
              <a:t>四，计算机技术的影响</a:t>
            </a:r>
            <a:br>
              <a:rPr lang="zh-CN" altLang="zh-CN" dirty="0"/>
            </a:br>
            <a:r>
              <a:rPr lang="zh-CN" altLang="zh-CN" dirty="0"/>
              <a:t>旅游业非常适合计算机技术。它需要一个系统在短时间内确定交通和住宿的可用性;立即作出保留，修改或取消;引用复杂的票价和旅行条件;快速处理票据，发票，优惠券和行程等文件。后台也需要快速处理日益增多的会计和管理信息。所有这些功能现在都可供任何代理商使用，代理商可以通过硬连线直接连接到旅游运营商和运输公司的CRS。</a:t>
            </a:r>
            <a:br>
              <a:rPr lang="zh-CN" altLang="zh-CN" dirty="0"/>
            </a:br>
            <a:r>
              <a:rPr lang="zh-CN" altLang="zh-CN" dirty="0"/>
              <a:t>旅行社的计算机系统旨在提供三种不同的设施：</a:t>
            </a:r>
            <a:br>
              <a:rPr lang="zh-CN" altLang="zh-CN" dirty="0"/>
            </a:br>
            <a:r>
              <a:rPr lang="zh-CN" altLang="zh-CN" dirty="0"/>
              <a:t>（a）前台“客户关系”系统，使柜台职员能够访问校长的CRS，检查可用性并进行预订。</a:t>
            </a:r>
            <a:br>
              <a:rPr lang="zh-CN" altLang="zh-CN" dirty="0"/>
            </a:br>
            <a:r>
              <a:rPr lang="zh-CN" altLang="zh-CN" dirty="0"/>
              <a:t>（b）后台系统，使发票，代金券，门票和行程等文件得以发放，账户由委托人处理。</a:t>
            </a:r>
            <a:br>
              <a:rPr lang="zh-CN" altLang="zh-CN" dirty="0"/>
            </a:br>
            <a:r>
              <a:rPr lang="zh-CN" altLang="zh-CN" dirty="0"/>
              <a:t>（c）管理系统，提供关于公司业绩的最新数字，以协助管理人员指导和控制业务。</a:t>
            </a:r>
            <a:br>
              <a:rPr lang="zh-CN" altLang="zh-CN" dirty="0"/>
            </a:br>
            <a:r>
              <a:rPr lang="zh-CN" altLang="zh-CN" dirty="0"/>
              <a:t>目前已经开发出了系统，即使是最小的独立代理商也能提供全部三种设备，价格继续下降;或设备可以出租以减少资本投资并分摊成本。</a:t>
            </a:r>
            <a:br>
              <a:rPr lang="zh-CN" altLang="zh-CN" dirty="0"/>
            </a:br>
            <a:r>
              <a:rPr lang="zh-CN" altLang="zh-CN" dirty="0"/>
              <a:t>中国国际旅行社（CITS）是中国旅游行业第一家使用计算机管理技术的公司。国际旅游信息中国信息通过澳大利亚的Worldlink发送到全球超过25万个电脑终端。</a:t>
            </a:r>
            <a:br>
              <a:rPr lang="zh-CN" altLang="zh-CN" dirty="0"/>
            </a:br>
            <a:r>
              <a:rPr lang="zh-CN" altLang="zh-CN" dirty="0"/>
              <a:t>然而，正如计算机为代理商提供了很大的希望，所以它们也构成了严重的威胁。信息来源不必限于代理商。人们不能再忽视这种可能性，即这种系统可能很快会在图书馆或其他公共场所实现，因为旅行者可以直接进行预订 - 或者事实上，通过选择全球范围的航班和酒店，自行打包旅行团。从技术上讲，目前没有任何一家航空公司与商业房屋建立计算机联系，切断了商务旅行代理商的方式;并从那里，这是一个短暂的跳转到家庭电脑预订。</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10</a:t>
            </a:fld>
            <a:endParaRPr lang="zh-CN" altLang="en-US"/>
          </a:p>
        </p:txBody>
      </p:sp>
    </p:spTree>
    <p:extLst>
      <p:ext uri="{BB962C8B-B14F-4D97-AF65-F5344CB8AC3E}">
        <p14:creationId xmlns:p14="http://schemas.microsoft.com/office/powerpoint/2010/main" val="126176600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客房</a:t>
            </a:r>
            <a:br>
              <a:rPr lang="zh-CN" altLang="zh-CN" dirty="0"/>
            </a:br>
            <a:r>
              <a:rPr lang="zh-CN" altLang="zh-CN" dirty="0"/>
              <a:t>客人身心健康的首要责任是委托给房间部门的负责人，即居民经理。他或她领导酒店中数量最大的部门，其中许多成员直接与客人联系。通常，与客人进行个人接触的员工不仅必须接受他们职位的职能和职责的培训，还必须告知如何与客人互动（2014.10单选题）。</a:t>
            </a:r>
            <a:br>
              <a:rPr lang="zh-CN" altLang="zh-CN" dirty="0"/>
            </a:br>
            <a:r>
              <a:rPr lang="zh-CN" altLang="zh-CN" dirty="0"/>
              <a:t>常驻经理执行可能是总经理最重要的职责 - 客房的日常运作。行政管家，行政助理经理，前台经理，首席电话接线员和车库经理是子部门负责人。他们登记客人，维护和清洁房间，并提供有关酒店设施和当地景点（文化，娱乐或娱乐）的信息。他们还处理所有客人的投诉。</a:t>
            </a:r>
            <a:br>
              <a:rPr lang="zh-CN" altLang="zh-CN" dirty="0"/>
            </a:br>
            <a:r>
              <a:rPr lang="zh-CN" altLang="zh-CN" dirty="0"/>
              <a:t>由于两个原因，采购代理未被列入子部门负责人名单。第一个也许很明显的是他或她没有直接影响客人的服务。另一个是这个位置的重要性随着酒店的大小，类型和所有权而变化。</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495C443-80AF-434F-9E49-BAE905F0B6F6}" type="slidenum">
              <a:rPr lang="zh-CN" altLang="en-US" smtClean="0"/>
              <a:t>84</a:t>
            </a:fld>
            <a:endParaRPr lang="zh-CN" altLang="en-US"/>
          </a:p>
        </p:txBody>
      </p:sp>
    </p:spTree>
    <p:extLst>
      <p:ext uri="{BB962C8B-B14F-4D97-AF65-F5344CB8AC3E}">
        <p14:creationId xmlns:p14="http://schemas.microsoft.com/office/powerpoint/2010/main" val="18501450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客房</a:t>
            </a:r>
            <a:br>
              <a:rPr lang="zh-CN" altLang="zh-CN" dirty="0"/>
            </a:br>
            <a:r>
              <a:rPr lang="zh-CN" altLang="zh-CN" dirty="0"/>
              <a:t>客人身心健康的首要责任是委托给房间部门的负责人，即居民经理。他或她领导酒店中数量最大的部门，其中许多成员直接与客人联系。通常，与客人进行个人接触的员工不仅必须接受他们职位的职能和职责的培训，还必须告知如何与客人互动（2014.10单选题）。</a:t>
            </a:r>
            <a:br>
              <a:rPr lang="zh-CN" altLang="zh-CN" dirty="0"/>
            </a:br>
            <a:r>
              <a:rPr lang="zh-CN" altLang="zh-CN" dirty="0"/>
              <a:t>常驻经理执行可能是总经理最重要的职责 - 客房的日常运作。行政管家，行政助理经理，前台经理，首席电话接线员和车库经理是子部门负责人。他们登记客人，维护和清洁房间，并提供有关酒店设施和当地景点（文化，娱乐或娱乐）的信息。他们还处理所有客人的投诉。</a:t>
            </a:r>
            <a:br>
              <a:rPr lang="zh-CN" altLang="zh-CN" dirty="0"/>
            </a:br>
            <a:r>
              <a:rPr lang="zh-CN" altLang="zh-CN" dirty="0"/>
              <a:t>由于两个原因，采购代理未被列入子部门负责人名单。第一个也许很明显的是他或她没有直接影响客人的服务。另一个是这个位置的重要性随着酒店的大小，类型和所有权而变化。</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495C443-80AF-434F-9E49-BAE905F0B6F6}" type="slidenum">
              <a:rPr lang="zh-CN" altLang="en-US" smtClean="0"/>
              <a:t>85</a:t>
            </a:fld>
            <a:endParaRPr lang="zh-CN" altLang="en-US"/>
          </a:p>
        </p:txBody>
      </p:sp>
    </p:spTree>
    <p:extLst>
      <p:ext uri="{BB962C8B-B14F-4D97-AF65-F5344CB8AC3E}">
        <p14:creationId xmlns:p14="http://schemas.microsoft.com/office/powerpoint/2010/main" val="248474014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食品和饮料经理负责一个也涉及客人关系的部门。 餐厅，咖啡厅，酒吧和宴会厅的服务人员不仅与居民客人直接接触，还与使用酒店设施而非卧室的普通市民直接接触 - 这一点在整体操作中同样重要。</a:t>
            </a:r>
            <a:br>
              <a:rPr lang="zh-CN" altLang="zh-CN" dirty="0"/>
            </a:br>
            <a:r>
              <a:rPr lang="zh-CN" altLang="zh-CN" dirty="0"/>
              <a:t>这也许是最清楚地表明老旅馆老板名言的部门：“服务是我们最重要的产品”。在餐厅，宴会厅和卧室里重复业务是酒店成败的唯一最重要的因素 作为盈利企业。</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495C443-80AF-434F-9E49-BAE905F0B6F6}" type="slidenum">
              <a:rPr lang="zh-CN" altLang="en-US" smtClean="0"/>
              <a:t>86</a:t>
            </a:fld>
            <a:endParaRPr lang="zh-CN" altLang="en-US"/>
          </a:p>
        </p:txBody>
      </p:sp>
    </p:spTree>
    <p:extLst>
      <p:ext uri="{BB962C8B-B14F-4D97-AF65-F5344CB8AC3E}">
        <p14:creationId xmlns:p14="http://schemas.microsoft.com/office/powerpoint/2010/main" val="57866365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食品和饮料经理负责一个也涉及客人关系的部门。 餐厅，咖啡厅，酒吧和宴会厅的服务人员不仅与居民客人直接接触，还与使用酒店设施而非卧室的普通市民直接接触 - 这一点在整体操作中同样重要。</a:t>
            </a:r>
            <a:br>
              <a:rPr lang="zh-CN" altLang="zh-CN" dirty="0"/>
            </a:br>
            <a:r>
              <a:rPr lang="zh-CN" altLang="zh-CN" dirty="0"/>
              <a:t>这也许是最清楚地表明老旅馆老板名言的部门：“服务是我们最重要的产品”。在餐厅，宴会厅和卧室里重复业务是酒店成败的唯一最重要的因素 作为盈利企业。</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495C443-80AF-434F-9E49-BAE905F0B6F6}" type="slidenum">
              <a:rPr lang="zh-CN" altLang="en-US" smtClean="0"/>
              <a:t>87</a:t>
            </a:fld>
            <a:endParaRPr lang="zh-CN" altLang="en-US"/>
          </a:p>
        </p:txBody>
      </p:sp>
    </p:spTree>
    <p:extLst>
      <p:ext uri="{BB962C8B-B14F-4D97-AF65-F5344CB8AC3E}">
        <p14:creationId xmlns:p14="http://schemas.microsoft.com/office/powerpoint/2010/main" val="36042492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zh-CN" dirty="0"/>
            </a:br>
            <a:r>
              <a:rPr lang="zh-CN" altLang="zh-CN" dirty="0"/>
              <a:t>酒店工程部门的职责一直非常重要。 近年来，由于继续重视节能工作，这一重要性增加了很多，尤其是在该部门对酒店业务整体盈利能力的影响方面。</a:t>
            </a:r>
            <a:br>
              <a:rPr lang="zh-CN" altLang="zh-CN" dirty="0"/>
            </a:br>
            <a:r>
              <a:rPr lang="zh-CN" altLang="zh-CN" dirty="0"/>
              <a:t>妥善维护和提供酒店服务对客人对酒店的态度有重大影响。 总工程师和工作人员在满足客人需求方面发挥重要作用，从而帮助维持酒店的利润水平。 同时，工程部门的成本必须得到适当的监控和控制。</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495C443-80AF-434F-9E49-BAE905F0B6F6}" type="slidenum">
              <a:rPr lang="zh-CN" altLang="en-US" smtClean="0"/>
              <a:t>88</a:t>
            </a:fld>
            <a:endParaRPr lang="zh-CN" altLang="en-US"/>
          </a:p>
        </p:txBody>
      </p:sp>
    </p:spTree>
    <p:extLst>
      <p:ext uri="{BB962C8B-B14F-4D97-AF65-F5344CB8AC3E}">
        <p14:creationId xmlns:p14="http://schemas.microsoft.com/office/powerpoint/2010/main" val="380420361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zh-CN" dirty="0"/>
            </a:br>
            <a:r>
              <a:rPr lang="zh-CN" altLang="zh-CN" dirty="0"/>
              <a:t>酒店工程部门的职责一直非常重要。 近年来，由于继续重视节能工作，这一重要性增加了很多，尤其是在该部门对酒店业务整体盈利能力的影响方面。</a:t>
            </a:r>
            <a:br>
              <a:rPr lang="zh-CN" altLang="zh-CN" dirty="0"/>
            </a:br>
            <a:r>
              <a:rPr lang="zh-CN" altLang="zh-CN" dirty="0"/>
              <a:t>妥善维护和提供酒店服务对客人对酒店的态度有重大影响。 总工程师和工作人员在满足客人需求方面发挥重要作用，从而帮助维持酒店的利润水平。 同时，工程部门的成本必须得到适当的监控和控制。</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495C443-80AF-434F-9E49-BAE905F0B6F6}" type="slidenum">
              <a:rPr lang="zh-CN" altLang="en-US" smtClean="0"/>
              <a:t>89</a:t>
            </a:fld>
            <a:endParaRPr lang="zh-CN" altLang="en-US"/>
          </a:p>
        </p:txBody>
      </p:sp>
    </p:spTree>
    <p:extLst>
      <p:ext uri="{BB962C8B-B14F-4D97-AF65-F5344CB8AC3E}">
        <p14:creationId xmlns:p14="http://schemas.microsoft.com/office/powerpoint/2010/main" val="187815135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 很少有外人意识到，销售总监被要求作出更多的决策，不仅影响现在，而且也影响未来的收益。</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495C443-80AF-434F-9E49-BAE905F0B6F6}" type="slidenum">
              <a:rPr lang="zh-CN" altLang="en-US" smtClean="0"/>
              <a:t>90</a:t>
            </a:fld>
            <a:endParaRPr lang="zh-CN" altLang="en-US"/>
          </a:p>
        </p:txBody>
      </p:sp>
    </p:spTree>
    <p:extLst>
      <p:ext uri="{BB962C8B-B14F-4D97-AF65-F5344CB8AC3E}">
        <p14:creationId xmlns:p14="http://schemas.microsoft.com/office/powerpoint/2010/main" val="207903311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人员</a:t>
            </a:r>
            <a:br>
              <a:rPr lang="zh-CN" altLang="zh-CN" dirty="0"/>
            </a:br>
            <a:r>
              <a:rPr lang="zh-CN" altLang="zh-CN" dirty="0"/>
              <a:t>人事部门的创建及其在当今酒店的重要地位实际上可以说是现代化的现象。 业主或总经理直接雇用的总经理选择了部门负责人，然后再聘请自己的员工的日子一去不复返了。</a:t>
            </a:r>
            <a:br>
              <a:rPr lang="zh-CN" altLang="zh-CN" dirty="0"/>
            </a:br>
            <a:r>
              <a:rPr lang="zh-CN" altLang="zh-CN" dirty="0"/>
              <a:t>人事总监的唯一责任是为酒店提供服务。 （2015.4单选题）照顾客人是员工，良好的服务是成功经营的最重要因素。</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495C443-80AF-434F-9E49-BAE905F0B6F6}" type="slidenum">
              <a:rPr lang="zh-CN" altLang="en-US" smtClean="0"/>
              <a:t>91</a:t>
            </a:fld>
            <a:endParaRPr lang="zh-CN" altLang="en-US"/>
          </a:p>
        </p:txBody>
      </p:sp>
    </p:spTree>
    <p:extLst>
      <p:ext uri="{BB962C8B-B14F-4D97-AF65-F5344CB8AC3E}">
        <p14:creationId xmlns:p14="http://schemas.microsoft.com/office/powerpoint/2010/main" val="36473094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会计</a:t>
            </a:r>
            <a:br>
              <a:rPr lang="zh-CN" altLang="zh-CN" dirty="0"/>
            </a:br>
            <a:r>
              <a:rPr lang="zh-CN" altLang="zh-CN" dirty="0"/>
              <a:t>会计远远超过了行业的增长。 通过收购进入大型企业集团和跨国公司酒店领域更加重视财务事务。 这些公司通过财务分析，预算，预测和业务计划进行运作。 由于他们期待管理层在这方面的专业知识，控制器的需求已经扩大。</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495C443-80AF-434F-9E49-BAE905F0B6F6}" type="slidenum">
              <a:rPr lang="zh-CN" altLang="en-US" smtClean="0"/>
              <a:t>92</a:t>
            </a:fld>
            <a:endParaRPr lang="zh-CN" altLang="en-US"/>
          </a:p>
        </p:txBody>
      </p:sp>
    </p:spTree>
    <p:extLst>
      <p:ext uri="{BB962C8B-B14F-4D97-AF65-F5344CB8AC3E}">
        <p14:creationId xmlns:p14="http://schemas.microsoft.com/office/powerpoint/2010/main" val="4215308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zh-CN" dirty="0"/>
            </a:br>
            <a:r>
              <a:rPr lang="zh-CN" altLang="zh-CN" dirty="0"/>
              <a:t>旅游运营商的宣传册是一个重要的营销工具（2015.10汉译英 - 重要的营销工具），对顾客决定购买的主要影响力。 旅游是一种无形的产品，顾客有义务购买而没有机会检查它，而且往往是从知识不足的基础上进行购买。 在这些情况下，小册子成为向他们通报产品并说服他们购买产品的主要手段。（2015.4单选题）</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14</a:t>
            </a:fld>
            <a:endParaRPr lang="zh-CN" altLang="en-US"/>
          </a:p>
        </p:txBody>
      </p:sp>
    </p:spTree>
    <p:extLst>
      <p:ext uri="{BB962C8B-B14F-4D97-AF65-F5344CB8AC3E}">
        <p14:creationId xmlns:p14="http://schemas.microsoft.com/office/powerpoint/2010/main" val="3020297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较大的公司将在他们自己的广告部门设计和准备小册子，或者将他们的产品与设计工作室进行协调，这些工作室往往与他们使用的广告代理商有关。该机构将协助与印刷商进行谈判，以获得制作该手册的最佳报价，并确保达到印刷截止日期。其他操作员将自行处理小册子的设计，并且这一过程正越来越多地受计算机图形包的辅助，这使得操作员可以在内部计算机上生成小册子的全部内容，包括所有插图。计算机将组织布局，选择文字和插图的最佳位置以最大限度地减少空间使用，从而有助于降低成本。当然，开展这项工作所需技术的资金投入是相当可观的。</a:t>
            </a:r>
            <a:endParaRPr lang="zh-CN" altLang="en-US" dirty="0"/>
          </a:p>
        </p:txBody>
      </p:sp>
      <p:sp>
        <p:nvSpPr>
          <p:cNvPr id="4" name="灯片编号占位符 3"/>
          <p:cNvSpPr>
            <a:spLocks noGrp="1"/>
          </p:cNvSpPr>
          <p:nvPr>
            <p:ph type="sldNum" sz="quarter" idx="10"/>
          </p:nvPr>
        </p:nvSpPr>
        <p:spPr/>
        <p:txBody>
          <a:bodyPr/>
          <a:lstStyle/>
          <a:p>
            <a:fld id="{5495C443-80AF-434F-9E49-BAE905F0B6F6}" type="slidenum">
              <a:rPr lang="zh-CN" altLang="en-US" smtClean="0"/>
              <a:t>15</a:t>
            </a:fld>
            <a:endParaRPr lang="zh-CN" altLang="en-US"/>
          </a:p>
        </p:txBody>
      </p:sp>
    </p:spTree>
    <p:extLst>
      <p:ext uri="{BB962C8B-B14F-4D97-AF65-F5344CB8AC3E}">
        <p14:creationId xmlns:p14="http://schemas.microsoft.com/office/powerpoint/2010/main" val="1177747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F63D51-CC9C-4F47-8F54-E18A868CA46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4F13606-35B3-4F42-B5B9-01B7B782C6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212CEF0-5C3C-466E-B3DA-DCED8B6CF4D0}"/>
              </a:ext>
            </a:extLst>
          </p:cNvPr>
          <p:cNvSpPr>
            <a:spLocks noGrp="1"/>
          </p:cNvSpPr>
          <p:nvPr>
            <p:ph type="dt" sz="half" idx="10"/>
          </p:nvPr>
        </p:nvSpPr>
        <p:spPr/>
        <p:txBody>
          <a:bodyPr/>
          <a:lstStyle/>
          <a:p>
            <a:fld id="{A7A7593E-8380-47A8-9D01-F45914F3EB34}" type="datetimeFigureOut">
              <a:rPr lang="zh-CN" altLang="en-US" smtClean="0"/>
              <a:t>2018/9/28</a:t>
            </a:fld>
            <a:endParaRPr lang="zh-CN" altLang="en-US"/>
          </a:p>
        </p:txBody>
      </p:sp>
      <p:sp>
        <p:nvSpPr>
          <p:cNvPr id="5" name="页脚占位符 4">
            <a:extLst>
              <a:ext uri="{FF2B5EF4-FFF2-40B4-BE49-F238E27FC236}">
                <a16:creationId xmlns:a16="http://schemas.microsoft.com/office/drawing/2014/main" id="{23363B5F-25FF-4E22-883E-16D3E02919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A6EC0A-343F-448B-8DE6-2B1DFB1AA3E2}"/>
              </a:ext>
            </a:extLst>
          </p:cNvPr>
          <p:cNvSpPr>
            <a:spLocks noGrp="1"/>
          </p:cNvSpPr>
          <p:nvPr>
            <p:ph type="sldNum" sz="quarter" idx="12"/>
          </p:nvPr>
        </p:nvSpPr>
        <p:spPr/>
        <p:txBody>
          <a:bodyPr/>
          <a:lstStyle/>
          <a:p>
            <a:fld id="{BC52959D-A3C4-4BD8-A0EB-C52FE7E34760}" type="slidenum">
              <a:rPr lang="zh-CN" altLang="en-US" smtClean="0"/>
              <a:t>‹#›</a:t>
            </a:fld>
            <a:endParaRPr lang="zh-CN" altLang="en-US"/>
          </a:p>
        </p:txBody>
      </p:sp>
    </p:spTree>
    <p:extLst>
      <p:ext uri="{BB962C8B-B14F-4D97-AF65-F5344CB8AC3E}">
        <p14:creationId xmlns:p14="http://schemas.microsoft.com/office/powerpoint/2010/main" val="3322246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4800D-ED1E-4BE9-8537-0845AED3F9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E4A81CF-F1E0-4097-A9AF-5FEBF1CFF55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424A7CC-4044-4F12-860D-AF487240EF41}"/>
              </a:ext>
            </a:extLst>
          </p:cNvPr>
          <p:cNvSpPr>
            <a:spLocks noGrp="1"/>
          </p:cNvSpPr>
          <p:nvPr>
            <p:ph type="dt" sz="half" idx="10"/>
          </p:nvPr>
        </p:nvSpPr>
        <p:spPr/>
        <p:txBody>
          <a:bodyPr/>
          <a:lstStyle/>
          <a:p>
            <a:fld id="{A7A7593E-8380-47A8-9D01-F45914F3EB34}" type="datetimeFigureOut">
              <a:rPr lang="zh-CN" altLang="en-US" smtClean="0"/>
              <a:t>2018/9/28</a:t>
            </a:fld>
            <a:endParaRPr lang="zh-CN" altLang="en-US"/>
          </a:p>
        </p:txBody>
      </p:sp>
      <p:sp>
        <p:nvSpPr>
          <p:cNvPr id="5" name="页脚占位符 4">
            <a:extLst>
              <a:ext uri="{FF2B5EF4-FFF2-40B4-BE49-F238E27FC236}">
                <a16:creationId xmlns:a16="http://schemas.microsoft.com/office/drawing/2014/main" id="{E7244883-FF74-4A2B-98AB-7F30D03D0F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64D62E-D252-44B4-986C-A0851F369A16}"/>
              </a:ext>
            </a:extLst>
          </p:cNvPr>
          <p:cNvSpPr>
            <a:spLocks noGrp="1"/>
          </p:cNvSpPr>
          <p:nvPr>
            <p:ph type="sldNum" sz="quarter" idx="12"/>
          </p:nvPr>
        </p:nvSpPr>
        <p:spPr/>
        <p:txBody>
          <a:bodyPr/>
          <a:lstStyle/>
          <a:p>
            <a:fld id="{BC52959D-A3C4-4BD8-A0EB-C52FE7E34760}" type="slidenum">
              <a:rPr lang="zh-CN" altLang="en-US" smtClean="0"/>
              <a:t>‹#›</a:t>
            </a:fld>
            <a:endParaRPr lang="zh-CN" altLang="en-US"/>
          </a:p>
        </p:txBody>
      </p:sp>
    </p:spTree>
    <p:extLst>
      <p:ext uri="{BB962C8B-B14F-4D97-AF65-F5344CB8AC3E}">
        <p14:creationId xmlns:p14="http://schemas.microsoft.com/office/powerpoint/2010/main" val="4081192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A255763-7C8B-4EA0-AC06-4FD5070AD71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D66EA18-F574-4AEE-B604-9A1C565CC14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08B3025-C6A6-4C75-AECE-A93B4B3D66B9}"/>
              </a:ext>
            </a:extLst>
          </p:cNvPr>
          <p:cNvSpPr>
            <a:spLocks noGrp="1"/>
          </p:cNvSpPr>
          <p:nvPr>
            <p:ph type="dt" sz="half" idx="10"/>
          </p:nvPr>
        </p:nvSpPr>
        <p:spPr/>
        <p:txBody>
          <a:bodyPr/>
          <a:lstStyle/>
          <a:p>
            <a:fld id="{A7A7593E-8380-47A8-9D01-F45914F3EB34}" type="datetimeFigureOut">
              <a:rPr lang="zh-CN" altLang="en-US" smtClean="0"/>
              <a:t>2018/9/28</a:t>
            </a:fld>
            <a:endParaRPr lang="zh-CN" altLang="en-US"/>
          </a:p>
        </p:txBody>
      </p:sp>
      <p:sp>
        <p:nvSpPr>
          <p:cNvPr id="5" name="页脚占位符 4">
            <a:extLst>
              <a:ext uri="{FF2B5EF4-FFF2-40B4-BE49-F238E27FC236}">
                <a16:creationId xmlns:a16="http://schemas.microsoft.com/office/drawing/2014/main" id="{216C77EB-B26D-41E8-BC1D-D35ACDA3B0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5A8954-9EBD-4AEA-BECD-6A3C9192ECCB}"/>
              </a:ext>
            </a:extLst>
          </p:cNvPr>
          <p:cNvSpPr>
            <a:spLocks noGrp="1"/>
          </p:cNvSpPr>
          <p:nvPr>
            <p:ph type="sldNum" sz="quarter" idx="12"/>
          </p:nvPr>
        </p:nvSpPr>
        <p:spPr/>
        <p:txBody>
          <a:bodyPr/>
          <a:lstStyle/>
          <a:p>
            <a:fld id="{BC52959D-A3C4-4BD8-A0EB-C52FE7E34760}" type="slidenum">
              <a:rPr lang="zh-CN" altLang="en-US" smtClean="0"/>
              <a:t>‹#›</a:t>
            </a:fld>
            <a:endParaRPr lang="zh-CN" altLang="en-US"/>
          </a:p>
        </p:txBody>
      </p:sp>
    </p:spTree>
    <p:extLst>
      <p:ext uri="{BB962C8B-B14F-4D97-AF65-F5344CB8AC3E}">
        <p14:creationId xmlns:p14="http://schemas.microsoft.com/office/powerpoint/2010/main" val="1751433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6A7BB24-64DE-4558-BEC5-5E3A3DFF37DE}" type="datetimeFigureOut">
              <a:rPr lang="zh-CN" altLang="en-US" smtClean="0"/>
              <a:t>2018/9/28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8C7889-994E-4266-8052-E760473723AF}" type="slidenum">
              <a:rPr lang="zh-CN" altLang="en-US" smtClean="0"/>
              <a:t>‹#›</a:t>
            </a:fld>
            <a:endParaRPr lang="zh-CN" altLang="en-US" dirty="0"/>
          </a:p>
        </p:txBody>
      </p:sp>
    </p:spTree>
    <p:extLst>
      <p:ext uri="{BB962C8B-B14F-4D97-AF65-F5344CB8AC3E}">
        <p14:creationId xmlns:p14="http://schemas.microsoft.com/office/powerpoint/2010/main" val="2550902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947A0F-4D02-4D90-8516-703CC733160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7524FB-B363-4F6F-A32C-C2D23A2258E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ABD6E5A-E765-4CCD-ADF7-8F92647A73D1}"/>
              </a:ext>
            </a:extLst>
          </p:cNvPr>
          <p:cNvSpPr>
            <a:spLocks noGrp="1"/>
          </p:cNvSpPr>
          <p:nvPr>
            <p:ph type="dt" sz="half" idx="10"/>
          </p:nvPr>
        </p:nvSpPr>
        <p:spPr/>
        <p:txBody>
          <a:bodyPr/>
          <a:lstStyle/>
          <a:p>
            <a:fld id="{A7A7593E-8380-47A8-9D01-F45914F3EB34}" type="datetimeFigureOut">
              <a:rPr lang="zh-CN" altLang="en-US" smtClean="0"/>
              <a:t>2018/9/28</a:t>
            </a:fld>
            <a:endParaRPr lang="zh-CN" altLang="en-US"/>
          </a:p>
        </p:txBody>
      </p:sp>
      <p:sp>
        <p:nvSpPr>
          <p:cNvPr id="5" name="页脚占位符 4">
            <a:extLst>
              <a:ext uri="{FF2B5EF4-FFF2-40B4-BE49-F238E27FC236}">
                <a16:creationId xmlns:a16="http://schemas.microsoft.com/office/drawing/2014/main" id="{DDD7D2FF-641C-4DD6-A337-964403E4BA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1D62B3-BCB7-4D15-B240-015C5A67397F}"/>
              </a:ext>
            </a:extLst>
          </p:cNvPr>
          <p:cNvSpPr>
            <a:spLocks noGrp="1"/>
          </p:cNvSpPr>
          <p:nvPr>
            <p:ph type="sldNum" sz="quarter" idx="12"/>
          </p:nvPr>
        </p:nvSpPr>
        <p:spPr/>
        <p:txBody>
          <a:bodyPr/>
          <a:lstStyle/>
          <a:p>
            <a:fld id="{BC52959D-A3C4-4BD8-A0EB-C52FE7E34760}" type="slidenum">
              <a:rPr lang="zh-CN" altLang="en-US" smtClean="0"/>
              <a:t>‹#›</a:t>
            </a:fld>
            <a:endParaRPr lang="zh-CN" altLang="en-US"/>
          </a:p>
        </p:txBody>
      </p:sp>
    </p:spTree>
    <p:extLst>
      <p:ext uri="{BB962C8B-B14F-4D97-AF65-F5344CB8AC3E}">
        <p14:creationId xmlns:p14="http://schemas.microsoft.com/office/powerpoint/2010/main" val="620083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4A301C-E1EE-4BDD-8840-4916D53983F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40439FF-1F04-4AA9-98CF-D5600BEF4E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DFD43A4-AFBB-480D-A37A-E574587E9380}"/>
              </a:ext>
            </a:extLst>
          </p:cNvPr>
          <p:cNvSpPr>
            <a:spLocks noGrp="1"/>
          </p:cNvSpPr>
          <p:nvPr>
            <p:ph type="dt" sz="half" idx="10"/>
          </p:nvPr>
        </p:nvSpPr>
        <p:spPr/>
        <p:txBody>
          <a:bodyPr/>
          <a:lstStyle/>
          <a:p>
            <a:fld id="{A7A7593E-8380-47A8-9D01-F45914F3EB34}" type="datetimeFigureOut">
              <a:rPr lang="zh-CN" altLang="en-US" smtClean="0"/>
              <a:t>2018/9/28</a:t>
            </a:fld>
            <a:endParaRPr lang="zh-CN" altLang="en-US"/>
          </a:p>
        </p:txBody>
      </p:sp>
      <p:sp>
        <p:nvSpPr>
          <p:cNvPr id="5" name="页脚占位符 4">
            <a:extLst>
              <a:ext uri="{FF2B5EF4-FFF2-40B4-BE49-F238E27FC236}">
                <a16:creationId xmlns:a16="http://schemas.microsoft.com/office/drawing/2014/main" id="{DAA5414B-D463-4B7B-A23D-0061032AF5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398DB7-33B2-4D53-9D0B-38361346E8DB}"/>
              </a:ext>
            </a:extLst>
          </p:cNvPr>
          <p:cNvSpPr>
            <a:spLocks noGrp="1"/>
          </p:cNvSpPr>
          <p:nvPr>
            <p:ph type="sldNum" sz="quarter" idx="12"/>
          </p:nvPr>
        </p:nvSpPr>
        <p:spPr/>
        <p:txBody>
          <a:bodyPr/>
          <a:lstStyle/>
          <a:p>
            <a:fld id="{BC52959D-A3C4-4BD8-A0EB-C52FE7E34760}" type="slidenum">
              <a:rPr lang="zh-CN" altLang="en-US" smtClean="0"/>
              <a:t>‹#›</a:t>
            </a:fld>
            <a:endParaRPr lang="zh-CN" altLang="en-US"/>
          </a:p>
        </p:txBody>
      </p:sp>
    </p:spTree>
    <p:extLst>
      <p:ext uri="{BB962C8B-B14F-4D97-AF65-F5344CB8AC3E}">
        <p14:creationId xmlns:p14="http://schemas.microsoft.com/office/powerpoint/2010/main" val="324370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1BADA4-9C8B-4372-8908-0BF1A01148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13B2B2-064D-4BBA-B80A-00A91311918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D105C06-5724-42B6-9FF6-D7B1F4CAF57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150E7D5-0D5A-4AFF-943D-E0AD8DAE41C0}"/>
              </a:ext>
            </a:extLst>
          </p:cNvPr>
          <p:cNvSpPr>
            <a:spLocks noGrp="1"/>
          </p:cNvSpPr>
          <p:nvPr>
            <p:ph type="dt" sz="half" idx="10"/>
          </p:nvPr>
        </p:nvSpPr>
        <p:spPr/>
        <p:txBody>
          <a:bodyPr/>
          <a:lstStyle/>
          <a:p>
            <a:fld id="{A7A7593E-8380-47A8-9D01-F45914F3EB34}" type="datetimeFigureOut">
              <a:rPr lang="zh-CN" altLang="en-US" smtClean="0"/>
              <a:t>2018/9/28</a:t>
            </a:fld>
            <a:endParaRPr lang="zh-CN" altLang="en-US"/>
          </a:p>
        </p:txBody>
      </p:sp>
      <p:sp>
        <p:nvSpPr>
          <p:cNvPr id="6" name="页脚占位符 5">
            <a:extLst>
              <a:ext uri="{FF2B5EF4-FFF2-40B4-BE49-F238E27FC236}">
                <a16:creationId xmlns:a16="http://schemas.microsoft.com/office/drawing/2014/main" id="{4EC34DA3-115A-4EF1-AFD8-B1810889CA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DD64D2-93D6-4357-BF6E-5CD4FF1AFCE3}"/>
              </a:ext>
            </a:extLst>
          </p:cNvPr>
          <p:cNvSpPr>
            <a:spLocks noGrp="1"/>
          </p:cNvSpPr>
          <p:nvPr>
            <p:ph type="sldNum" sz="quarter" idx="12"/>
          </p:nvPr>
        </p:nvSpPr>
        <p:spPr/>
        <p:txBody>
          <a:bodyPr/>
          <a:lstStyle/>
          <a:p>
            <a:fld id="{BC52959D-A3C4-4BD8-A0EB-C52FE7E34760}" type="slidenum">
              <a:rPr lang="zh-CN" altLang="en-US" smtClean="0"/>
              <a:t>‹#›</a:t>
            </a:fld>
            <a:endParaRPr lang="zh-CN" altLang="en-US"/>
          </a:p>
        </p:txBody>
      </p:sp>
    </p:spTree>
    <p:extLst>
      <p:ext uri="{BB962C8B-B14F-4D97-AF65-F5344CB8AC3E}">
        <p14:creationId xmlns:p14="http://schemas.microsoft.com/office/powerpoint/2010/main" val="1629704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0FBFF-CEE4-442F-8530-C79A8A3A05D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55C3F21-A0D0-4150-A482-78580C673A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C5C7E0D-2D75-43CE-BEA4-A134BB1DCA2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DCAEA49-A8C8-41DF-987D-3F85E6D68C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80D1B61-EA41-4DCF-8D3E-CF5021D0C53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C804A80-BB55-48D4-BA8A-B1D93BDB0BCF}"/>
              </a:ext>
            </a:extLst>
          </p:cNvPr>
          <p:cNvSpPr>
            <a:spLocks noGrp="1"/>
          </p:cNvSpPr>
          <p:nvPr>
            <p:ph type="dt" sz="half" idx="10"/>
          </p:nvPr>
        </p:nvSpPr>
        <p:spPr/>
        <p:txBody>
          <a:bodyPr/>
          <a:lstStyle/>
          <a:p>
            <a:fld id="{A7A7593E-8380-47A8-9D01-F45914F3EB34}" type="datetimeFigureOut">
              <a:rPr lang="zh-CN" altLang="en-US" smtClean="0"/>
              <a:t>2018/9/28</a:t>
            </a:fld>
            <a:endParaRPr lang="zh-CN" altLang="en-US"/>
          </a:p>
        </p:txBody>
      </p:sp>
      <p:sp>
        <p:nvSpPr>
          <p:cNvPr id="8" name="页脚占位符 7">
            <a:extLst>
              <a:ext uri="{FF2B5EF4-FFF2-40B4-BE49-F238E27FC236}">
                <a16:creationId xmlns:a16="http://schemas.microsoft.com/office/drawing/2014/main" id="{FF228975-000F-498E-A22E-50329D14D59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59EADC-3956-46C9-A245-88114BAE28E2}"/>
              </a:ext>
            </a:extLst>
          </p:cNvPr>
          <p:cNvSpPr>
            <a:spLocks noGrp="1"/>
          </p:cNvSpPr>
          <p:nvPr>
            <p:ph type="sldNum" sz="quarter" idx="12"/>
          </p:nvPr>
        </p:nvSpPr>
        <p:spPr/>
        <p:txBody>
          <a:bodyPr/>
          <a:lstStyle/>
          <a:p>
            <a:fld id="{BC52959D-A3C4-4BD8-A0EB-C52FE7E34760}" type="slidenum">
              <a:rPr lang="zh-CN" altLang="en-US" smtClean="0"/>
              <a:t>‹#›</a:t>
            </a:fld>
            <a:endParaRPr lang="zh-CN" altLang="en-US"/>
          </a:p>
        </p:txBody>
      </p:sp>
    </p:spTree>
    <p:extLst>
      <p:ext uri="{BB962C8B-B14F-4D97-AF65-F5344CB8AC3E}">
        <p14:creationId xmlns:p14="http://schemas.microsoft.com/office/powerpoint/2010/main" val="1096024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0A6C6B-EB29-466E-B66A-3E8BA29F7D9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A7DC66F-5BEF-496D-ADD8-9DDE3FDE2811}"/>
              </a:ext>
            </a:extLst>
          </p:cNvPr>
          <p:cNvSpPr>
            <a:spLocks noGrp="1"/>
          </p:cNvSpPr>
          <p:nvPr>
            <p:ph type="dt" sz="half" idx="10"/>
          </p:nvPr>
        </p:nvSpPr>
        <p:spPr/>
        <p:txBody>
          <a:bodyPr/>
          <a:lstStyle/>
          <a:p>
            <a:fld id="{A7A7593E-8380-47A8-9D01-F45914F3EB34}" type="datetimeFigureOut">
              <a:rPr lang="zh-CN" altLang="en-US" smtClean="0"/>
              <a:t>2018/9/28</a:t>
            </a:fld>
            <a:endParaRPr lang="zh-CN" altLang="en-US"/>
          </a:p>
        </p:txBody>
      </p:sp>
      <p:sp>
        <p:nvSpPr>
          <p:cNvPr id="4" name="页脚占位符 3">
            <a:extLst>
              <a:ext uri="{FF2B5EF4-FFF2-40B4-BE49-F238E27FC236}">
                <a16:creationId xmlns:a16="http://schemas.microsoft.com/office/drawing/2014/main" id="{F56F58DF-2E38-4367-9D65-0C85BF01AEA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D41B5C3-1A1C-4096-B55B-50966388877A}"/>
              </a:ext>
            </a:extLst>
          </p:cNvPr>
          <p:cNvSpPr>
            <a:spLocks noGrp="1"/>
          </p:cNvSpPr>
          <p:nvPr>
            <p:ph type="sldNum" sz="quarter" idx="12"/>
          </p:nvPr>
        </p:nvSpPr>
        <p:spPr/>
        <p:txBody>
          <a:bodyPr/>
          <a:lstStyle/>
          <a:p>
            <a:fld id="{BC52959D-A3C4-4BD8-A0EB-C52FE7E34760}" type="slidenum">
              <a:rPr lang="zh-CN" altLang="en-US" smtClean="0"/>
              <a:t>‹#›</a:t>
            </a:fld>
            <a:endParaRPr lang="zh-CN" altLang="en-US"/>
          </a:p>
        </p:txBody>
      </p:sp>
    </p:spTree>
    <p:extLst>
      <p:ext uri="{BB962C8B-B14F-4D97-AF65-F5344CB8AC3E}">
        <p14:creationId xmlns:p14="http://schemas.microsoft.com/office/powerpoint/2010/main" val="2758106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E567C28-A405-4E10-878F-0F5821AF5160}"/>
              </a:ext>
            </a:extLst>
          </p:cNvPr>
          <p:cNvSpPr>
            <a:spLocks noGrp="1"/>
          </p:cNvSpPr>
          <p:nvPr>
            <p:ph type="dt" sz="half" idx="10"/>
          </p:nvPr>
        </p:nvSpPr>
        <p:spPr/>
        <p:txBody>
          <a:bodyPr/>
          <a:lstStyle/>
          <a:p>
            <a:fld id="{A7A7593E-8380-47A8-9D01-F45914F3EB34}" type="datetimeFigureOut">
              <a:rPr lang="zh-CN" altLang="en-US" smtClean="0"/>
              <a:t>2018/9/28</a:t>
            </a:fld>
            <a:endParaRPr lang="zh-CN" altLang="en-US"/>
          </a:p>
        </p:txBody>
      </p:sp>
      <p:sp>
        <p:nvSpPr>
          <p:cNvPr id="3" name="页脚占位符 2">
            <a:extLst>
              <a:ext uri="{FF2B5EF4-FFF2-40B4-BE49-F238E27FC236}">
                <a16:creationId xmlns:a16="http://schemas.microsoft.com/office/drawing/2014/main" id="{099E9A58-1617-4C42-B792-F65A6DB2C2B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0352B15-EF48-4787-BC00-F170AA38EC5F}"/>
              </a:ext>
            </a:extLst>
          </p:cNvPr>
          <p:cNvSpPr>
            <a:spLocks noGrp="1"/>
          </p:cNvSpPr>
          <p:nvPr>
            <p:ph type="sldNum" sz="quarter" idx="12"/>
          </p:nvPr>
        </p:nvSpPr>
        <p:spPr/>
        <p:txBody>
          <a:bodyPr/>
          <a:lstStyle/>
          <a:p>
            <a:fld id="{BC52959D-A3C4-4BD8-A0EB-C52FE7E34760}" type="slidenum">
              <a:rPr lang="zh-CN" altLang="en-US" smtClean="0"/>
              <a:t>‹#›</a:t>
            </a:fld>
            <a:endParaRPr lang="zh-CN" altLang="en-US"/>
          </a:p>
        </p:txBody>
      </p:sp>
    </p:spTree>
    <p:extLst>
      <p:ext uri="{BB962C8B-B14F-4D97-AF65-F5344CB8AC3E}">
        <p14:creationId xmlns:p14="http://schemas.microsoft.com/office/powerpoint/2010/main" val="4119814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7D2423-0EA1-49C2-8D96-7196C3DE467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0956E39-4557-48A3-9DAD-1B35E75B00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1E42FFB-0D5C-4090-801A-A315A1932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0E93B56-B5C0-4F0A-8CBD-DA6AD6475E1E}"/>
              </a:ext>
            </a:extLst>
          </p:cNvPr>
          <p:cNvSpPr>
            <a:spLocks noGrp="1"/>
          </p:cNvSpPr>
          <p:nvPr>
            <p:ph type="dt" sz="half" idx="10"/>
          </p:nvPr>
        </p:nvSpPr>
        <p:spPr/>
        <p:txBody>
          <a:bodyPr/>
          <a:lstStyle/>
          <a:p>
            <a:fld id="{A7A7593E-8380-47A8-9D01-F45914F3EB34}" type="datetimeFigureOut">
              <a:rPr lang="zh-CN" altLang="en-US" smtClean="0"/>
              <a:t>2018/9/28</a:t>
            </a:fld>
            <a:endParaRPr lang="zh-CN" altLang="en-US"/>
          </a:p>
        </p:txBody>
      </p:sp>
      <p:sp>
        <p:nvSpPr>
          <p:cNvPr id="6" name="页脚占位符 5">
            <a:extLst>
              <a:ext uri="{FF2B5EF4-FFF2-40B4-BE49-F238E27FC236}">
                <a16:creationId xmlns:a16="http://schemas.microsoft.com/office/drawing/2014/main" id="{30C36EEC-6E7D-4F28-804A-4DDD8D0909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0F3243D-DD99-4586-8689-B991AE724130}"/>
              </a:ext>
            </a:extLst>
          </p:cNvPr>
          <p:cNvSpPr>
            <a:spLocks noGrp="1"/>
          </p:cNvSpPr>
          <p:nvPr>
            <p:ph type="sldNum" sz="quarter" idx="12"/>
          </p:nvPr>
        </p:nvSpPr>
        <p:spPr/>
        <p:txBody>
          <a:bodyPr/>
          <a:lstStyle/>
          <a:p>
            <a:fld id="{BC52959D-A3C4-4BD8-A0EB-C52FE7E34760}" type="slidenum">
              <a:rPr lang="zh-CN" altLang="en-US" smtClean="0"/>
              <a:t>‹#›</a:t>
            </a:fld>
            <a:endParaRPr lang="zh-CN" altLang="en-US"/>
          </a:p>
        </p:txBody>
      </p:sp>
    </p:spTree>
    <p:extLst>
      <p:ext uri="{BB962C8B-B14F-4D97-AF65-F5344CB8AC3E}">
        <p14:creationId xmlns:p14="http://schemas.microsoft.com/office/powerpoint/2010/main" val="44680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06795E-C7FA-4527-9C89-9EAE81EC292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E97ED22-ACB1-457E-9306-59551B8A44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03DD3D0-5063-42A6-AD99-364ED6DE58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B7E5A21-9BD7-4C2F-9997-F1485DED71C1}"/>
              </a:ext>
            </a:extLst>
          </p:cNvPr>
          <p:cNvSpPr>
            <a:spLocks noGrp="1"/>
          </p:cNvSpPr>
          <p:nvPr>
            <p:ph type="dt" sz="half" idx="10"/>
          </p:nvPr>
        </p:nvSpPr>
        <p:spPr/>
        <p:txBody>
          <a:bodyPr/>
          <a:lstStyle/>
          <a:p>
            <a:fld id="{A7A7593E-8380-47A8-9D01-F45914F3EB34}" type="datetimeFigureOut">
              <a:rPr lang="zh-CN" altLang="en-US" smtClean="0"/>
              <a:t>2018/9/28</a:t>
            </a:fld>
            <a:endParaRPr lang="zh-CN" altLang="en-US"/>
          </a:p>
        </p:txBody>
      </p:sp>
      <p:sp>
        <p:nvSpPr>
          <p:cNvPr id="6" name="页脚占位符 5">
            <a:extLst>
              <a:ext uri="{FF2B5EF4-FFF2-40B4-BE49-F238E27FC236}">
                <a16:creationId xmlns:a16="http://schemas.microsoft.com/office/drawing/2014/main" id="{95C322CA-C26A-41F2-B0BA-D678A05213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CAAEAF3-5279-41FA-84FC-45F8AE17EA49}"/>
              </a:ext>
            </a:extLst>
          </p:cNvPr>
          <p:cNvSpPr>
            <a:spLocks noGrp="1"/>
          </p:cNvSpPr>
          <p:nvPr>
            <p:ph type="sldNum" sz="quarter" idx="12"/>
          </p:nvPr>
        </p:nvSpPr>
        <p:spPr/>
        <p:txBody>
          <a:bodyPr/>
          <a:lstStyle/>
          <a:p>
            <a:fld id="{BC52959D-A3C4-4BD8-A0EB-C52FE7E34760}" type="slidenum">
              <a:rPr lang="zh-CN" altLang="en-US" smtClean="0"/>
              <a:t>‹#›</a:t>
            </a:fld>
            <a:endParaRPr lang="zh-CN" altLang="en-US"/>
          </a:p>
        </p:txBody>
      </p:sp>
    </p:spTree>
    <p:extLst>
      <p:ext uri="{BB962C8B-B14F-4D97-AF65-F5344CB8AC3E}">
        <p14:creationId xmlns:p14="http://schemas.microsoft.com/office/powerpoint/2010/main" val="64406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EC75F10-66BD-4034-AE51-A9A507E1EE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FDC1E88-A0CD-4897-90F4-0926526538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B6FCE9F-8A6C-4A09-A884-5925A85A5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A7593E-8380-47A8-9D01-F45914F3EB34}" type="datetimeFigureOut">
              <a:rPr lang="zh-CN" altLang="en-US" smtClean="0"/>
              <a:t>2018/9/28</a:t>
            </a:fld>
            <a:endParaRPr lang="zh-CN" altLang="en-US"/>
          </a:p>
        </p:txBody>
      </p:sp>
      <p:sp>
        <p:nvSpPr>
          <p:cNvPr id="5" name="页脚占位符 4">
            <a:extLst>
              <a:ext uri="{FF2B5EF4-FFF2-40B4-BE49-F238E27FC236}">
                <a16:creationId xmlns:a16="http://schemas.microsoft.com/office/drawing/2014/main" id="{F0BCD1FF-E960-4AB6-84C4-BE9236FD25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02000DF-A9E3-4555-BC29-CEB69D586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52959D-A3C4-4BD8-A0EB-C52FE7E34760}" type="slidenum">
              <a:rPr lang="zh-CN" altLang="en-US" smtClean="0"/>
              <a:t>‹#›</a:t>
            </a:fld>
            <a:endParaRPr lang="zh-CN" altLang="en-US"/>
          </a:p>
        </p:txBody>
      </p:sp>
    </p:spTree>
    <p:extLst>
      <p:ext uri="{BB962C8B-B14F-4D97-AF65-F5344CB8AC3E}">
        <p14:creationId xmlns:p14="http://schemas.microsoft.com/office/powerpoint/2010/main" val="2585468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9.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524000" y="1664238"/>
            <a:ext cx="9144000" cy="2387600"/>
          </a:xfrm>
        </p:spPr>
        <p:txBody>
          <a:bodyPr/>
          <a:lstStyle/>
          <a:p>
            <a:pPr algn="ctr"/>
            <a:r>
              <a:rPr lang="zh-CN" altLang="en-US" dirty="0"/>
              <a:t>旅游英语选读串讲</a:t>
            </a:r>
            <a:r>
              <a:rPr lang="en-US" altLang="zh-CN" dirty="0"/>
              <a:t>2</a:t>
            </a:r>
            <a:endParaRPr lang="zh-CN" altLang="en-US" dirty="0"/>
          </a:p>
        </p:txBody>
      </p:sp>
      <p:sp>
        <p:nvSpPr>
          <p:cNvPr id="3" name="副标题 2"/>
          <p:cNvSpPr>
            <a:spLocks noGrp="1"/>
          </p:cNvSpPr>
          <p:nvPr>
            <p:ph type="subTitle" idx="4294967295"/>
          </p:nvPr>
        </p:nvSpPr>
        <p:spPr>
          <a:xfrm>
            <a:off x="1524000" y="4160892"/>
            <a:ext cx="9144000" cy="1655762"/>
          </a:xfrm>
        </p:spPr>
        <p:txBody>
          <a:bodyPr/>
          <a:lstStyle/>
          <a:p>
            <a:pPr marL="0" indent="0" algn="ctr">
              <a:buNone/>
            </a:pPr>
            <a:r>
              <a:rPr lang="zh-CN" altLang="en-US" dirty="0"/>
              <a:t>刘凯璐</a:t>
            </a:r>
          </a:p>
        </p:txBody>
      </p:sp>
    </p:spTree>
    <p:extLst>
      <p:ext uri="{BB962C8B-B14F-4D97-AF65-F5344CB8AC3E}">
        <p14:creationId xmlns:p14="http://schemas.microsoft.com/office/powerpoint/2010/main" val="1962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7481455" cy="954107"/>
          </a:xfrm>
          <a:prstGeom prst="rect">
            <a:avLst/>
          </a:prstGeom>
          <a:noFill/>
        </p:spPr>
        <p:txBody>
          <a:bodyPr wrap="square" rtlCol="0">
            <a:spAutoFit/>
          </a:bodyPr>
          <a:lstStyle/>
          <a:p>
            <a:r>
              <a:rPr lang="en-US" altLang="zh-CN" sz="3600" dirty="0"/>
              <a:t>Travel Agency Skills and Competences</a:t>
            </a:r>
          </a:p>
          <a:p>
            <a:r>
              <a:rPr lang="zh-CN" altLang="zh-CN" sz="2000" dirty="0"/>
              <a:t>旅行</a:t>
            </a:r>
            <a:r>
              <a:rPr lang="zh-CN" altLang="en-US" sz="2000" dirty="0"/>
              <a:t>代理的</a:t>
            </a:r>
            <a:r>
              <a:rPr lang="zh-CN" altLang="zh-CN" sz="2000" dirty="0"/>
              <a:t>技能和</a:t>
            </a:r>
            <a:r>
              <a:rPr lang="zh-CN" altLang="en-US" sz="2000" dirty="0"/>
              <a:t>职能</a:t>
            </a:r>
            <a:endParaRPr lang="zh-CN" altLang="en-US" dirty="0"/>
          </a:p>
        </p:txBody>
      </p:sp>
      <p:sp>
        <p:nvSpPr>
          <p:cNvPr id="6" name="矩形 5"/>
          <p:cNvSpPr/>
          <p:nvPr/>
        </p:nvSpPr>
        <p:spPr>
          <a:xfrm>
            <a:off x="628416" y="1958901"/>
            <a:ext cx="8204973" cy="3539430"/>
          </a:xfrm>
          <a:prstGeom prst="rect">
            <a:avLst/>
          </a:prstGeom>
        </p:spPr>
        <p:txBody>
          <a:bodyPr wrap="square">
            <a:spAutoFit/>
          </a:bodyPr>
          <a:lstStyle/>
          <a:p>
            <a:r>
              <a:rPr lang="en-US" altLang="zh-CN" sz="2400" dirty="0"/>
              <a:t>Two factors in the agency’s success</a:t>
            </a:r>
          </a:p>
          <a:p>
            <a:pPr lvl="1"/>
            <a:r>
              <a:rPr lang="zh-CN" altLang="en-US" sz="2400" dirty="0"/>
              <a:t>旅行代理成功的两个因素</a:t>
            </a:r>
            <a:endParaRPr lang="en-US" altLang="zh-CN" sz="2400" dirty="0"/>
          </a:p>
          <a:p>
            <a:pPr lvl="1"/>
            <a:endParaRPr lang="en-US" altLang="zh-CN" sz="2400" dirty="0"/>
          </a:p>
          <a:p>
            <a:pPr marL="971550" lvl="1" indent="-514350">
              <a:buFont typeface="+mj-ea"/>
              <a:buAutoNum type="circleNumDbPlain"/>
            </a:pPr>
            <a:r>
              <a:rPr lang="en-US" altLang="zh-CN" sz="2400" dirty="0"/>
              <a:t>Good management		</a:t>
            </a:r>
            <a:r>
              <a:rPr lang="zh-CN" altLang="en-US" sz="2400" dirty="0"/>
              <a:t>良好的经营管理</a:t>
            </a:r>
            <a:endParaRPr lang="en-US" altLang="zh-CN" sz="2400" dirty="0"/>
          </a:p>
          <a:p>
            <a:pPr marL="971550" lvl="1" indent="-514350">
              <a:buFont typeface="+mj-ea"/>
              <a:buAutoNum type="circleNumDbPlain"/>
            </a:pPr>
            <a:r>
              <a:rPr lang="en-US" altLang="zh-CN" sz="2400" dirty="0"/>
              <a:t>Good service			</a:t>
            </a:r>
            <a:r>
              <a:rPr lang="zh-CN" altLang="en-US" sz="2400" dirty="0"/>
              <a:t>良好的服务</a:t>
            </a:r>
            <a:endParaRPr lang="en-US" altLang="zh-CN" sz="2400" dirty="0"/>
          </a:p>
          <a:p>
            <a:pPr lvl="1"/>
            <a:endParaRPr lang="en-US" altLang="zh-CN" sz="2400" dirty="0"/>
          </a:p>
          <a:p>
            <a:r>
              <a:rPr lang="zh-CN" altLang="zh-CN" sz="2000" dirty="0"/>
              <a:t>良好的</a:t>
            </a:r>
            <a:r>
              <a:rPr lang="zh-CN" altLang="en-US" sz="2000" dirty="0"/>
              <a:t>经营</a:t>
            </a:r>
            <a:r>
              <a:rPr lang="zh-CN" altLang="zh-CN" sz="2000" dirty="0"/>
              <a:t>管理将确保成本得到控制，</a:t>
            </a:r>
            <a:r>
              <a:rPr lang="zh-CN" altLang="en-US" sz="2000" dirty="0"/>
              <a:t>调动</a:t>
            </a:r>
            <a:r>
              <a:rPr lang="zh-CN" altLang="zh-CN" sz="2000" dirty="0"/>
              <a:t>工作人员的积极性，以及机构积极寻求业务而不是等待</a:t>
            </a:r>
            <a:r>
              <a:rPr lang="zh-CN" altLang="en-US" sz="2000" dirty="0"/>
              <a:t>业务自己上门</a:t>
            </a:r>
            <a:r>
              <a:rPr lang="zh-CN" altLang="zh-CN" sz="2000" dirty="0"/>
              <a:t>。</a:t>
            </a:r>
            <a:endParaRPr lang="en-US" altLang="zh-CN" sz="2000" dirty="0"/>
          </a:p>
          <a:p>
            <a:r>
              <a:rPr lang="zh-CN" altLang="zh-CN" sz="2000" dirty="0"/>
              <a:t>良好的服务将确保客户</a:t>
            </a:r>
            <a:r>
              <a:rPr lang="zh-CN" altLang="en-US" sz="2000" dirty="0"/>
              <a:t>的满意</a:t>
            </a:r>
            <a:r>
              <a:rPr lang="zh-CN" altLang="zh-CN" sz="2000" dirty="0"/>
              <a:t>，帮助建立一个正规的客户</a:t>
            </a:r>
            <a:r>
              <a:rPr lang="zh-CN" altLang="en-US" sz="2000" dirty="0"/>
              <a:t>系统</a:t>
            </a:r>
            <a:r>
              <a:rPr lang="zh-CN" altLang="zh-CN" sz="2000" dirty="0"/>
              <a:t>，鼓励口碑推荐，这将增加代理商在当地的</a:t>
            </a:r>
            <a:r>
              <a:rPr lang="zh-CN" altLang="zh-CN" sz="2000" dirty="0">
                <a:solidFill>
                  <a:srgbClr val="FF0000"/>
                </a:solidFill>
              </a:rPr>
              <a:t>市场份额</a:t>
            </a:r>
            <a:r>
              <a:rPr lang="zh-CN" altLang="zh-CN" sz="2000" dirty="0"/>
              <a:t>（</a:t>
            </a:r>
            <a:r>
              <a:rPr lang="en-US" altLang="zh-CN" sz="2000" dirty="0">
                <a:solidFill>
                  <a:srgbClr val="FF0000"/>
                </a:solidFill>
              </a:rPr>
              <a:t>local share of the market</a:t>
            </a:r>
            <a:r>
              <a:rPr lang="en-US" altLang="zh-CN" sz="2000" u="sng" dirty="0"/>
              <a:t>)</a:t>
            </a:r>
            <a:endParaRPr lang="zh-CN" altLang="en-US" sz="1100" b="1" dirty="0"/>
          </a:p>
        </p:txBody>
      </p:sp>
      <p:sp>
        <p:nvSpPr>
          <p:cNvPr id="4" name="矩形 3">
            <a:extLst>
              <a:ext uri="{FF2B5EF4-FFF2-40B4-BE49-F238E27FC236}">
                <a16:creationId xmlns:a16="http://schemas.microsoft.com/office/drawing/2014/main" id="{B0FC692C-3D45-4BE2-8318-7A073F275A0E}"/>
              </a:ext>
            </a:extLst>
          </p:cNvPr>
          <p:cNvSpPr/>
          <p:nvPr/>
        </p:nvSpPr>
        <p:spPr>
          <a:xfrm>
            <a:off x="8833389" y="673229"/>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旅行代理商</a:t>
            </a:r>
          </a:p>
        </p:txBody>
      </p:sp>
      <p:sp>
        <p:nvSpPr>
          <p:cNvPr id="5" name="矩形 4">
            <a:extLst>
              <a:ext uri="{FF2B5EF4-FFF2-40B4-BE49-F238E27FC236}">
                <a16:creationId xmlns:a16="http://schemas.microsoft.com/office/drawing/2014/main" id="{6DA0BAAD-9E3E-4C79-BE5C-595FDEE0327C}"/>
              </a:ext>
            </a:extLst>
          </p:cNvPr>
          <p:cNvSpPr/>
          <p:nvPr/>
        </p:nvSpPr>
        <p:spPr>
          <a:xfrm>
            <a:off x="10518005" y="162421"/>
            <a:ext cx="1673995" cy="3479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介绍</a:t>
            </a:r>
            <a:endParaRPr lang="zh-CN" altLang="en-US" sz="1400" dirty="0"/>
          </a:p>
        </p:txBody>
      </p:sp>
      <p:sp>
        <p:nvSpPr>
          <p:cNvPr id="7" name="矩形 6">
            <a:extLst>
              <a:ext uri="{FF2B5EF4-FFF2-40B4-BE49-F238E27FC236}">
                <a16:creationId xmlns:a16="http://schemas.microsoft.com/office/drawing/2014/main" id="{0CC3C1A7-0448-43DB-9285-499E8560F84B}"/>
              </a:ext>
            </a:extLst>
          </p:cNvPr>
          <p:cNvSpPr/>
          <p:nvPr/>
        </p:nvSpPr>
        <p:spPr>
          <a:xfrm>
            <a:off x="10518005" y="523414"/>
            <a:ext cx="1673995"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旅行代理商的职责</a:t>
            </a:r>
            <a:endParaRPr lang="zh-CN" altLang="en-US" sz="1400" dirty="0"/>
          </a:p>
        </p:txBody>
      </p:sp>
      <p:sp>
        <p:nvSpPr>
          <p:cNvPr id="8" name="矩形 7">
            <a:extLst>
              <a:ext uri="{FF2B5EF4-FFF2-40B4-BE49-F238E27FC236}">
                <a16:creationId xmlns:a16="http://schemas.microsoft.com/office/drawing/2014/main" id="{B05EA11A-C1D0-44AA-8E4F-A0375289596B}"/>
              </a:ext>
            </a:extLst>
          </p:cNvPr>
          <p:cNvSpPr/>
          <p:nvPr/>
        </p:nvSpPr>
        <p:spPr>
          <a:xfrm>
            <a:off x="10480564" y="909015"/>
            <a:ext cx="1673995" cy="392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旅行代理商的技巧和职能</a:t>
            </a:r>
            <a:endParaRPr lang="zh-CN" altLang="en-US" sz="1400" dirty="0"/>
          </a:p>
        </p:txBody>
      </p:sp>
      <p:cxnSp>
        <p:nvCxnSpPr>
          <p:cNvPr id="9" name="直接连接符 8">
            <a:extLst>
              <a:ext uri="{FF2B5EF4-FFF2-40B4-BE49-F238E27FC236}">
                <a16:creationId xmlns:a16="http://schemas.microsoft.com/office/drawing/2014/main" id="{518BE0A6-0B9E-46D1-BF33-D7C3BCEF9396}"/>
              </a:ext>
            </a:extLst>
          </p:cNvPr>
          <p:cNvCxnSpPr>
            <a:cxnSpLocks/>
          </p:cNvCxnSpPr>
          <p:nvPr/>
        </p:nvCxnSpPr>
        <p:spPr>
          <a:xfrm flipV="1">
            <a:off x="10340876" y="431536"/>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FB3681E6-D2FF-443D-88E8-E7D633D861A7}"/>
              </a:ext>
            </a:extLst>
          </p:cNvPr>
          <p:cNvCxnSpPr>
            <a:cxnSpLocks/>
          </p:cNvCxnSpPr>
          <p:nvPr/>
        </p:nvCxnSpPr>
        <p:spPr>
          <a:xfrm flipV="1">
            <a:off x="10340876" y="416320"/>
            <a:ext cx="670" cy="1009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BA86405A-F14D-4A62-A40E-4A41547F42C6}"/>
              </a:ext>
            </a:extLst>
          </p:cNvPr>
          <p:cNvCxnSpPr>
            <a:cxnSpLocks/>
          </p:cNvCxnSpPr>
          <p:nvPr/>
        </p:nvCxnSpPr>
        <p:spPr>
          <a:xfrm>
            <a:off x="10213433" y="926540"/>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BAA5687-3C98-484F-8D27-39C502D242F0}"/>
              </a:ext>
            </a:extLst>
          </p:cNvPr>
          <p:cNvCxnSpPr>
            <a:cxnSpLocks/>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5FB140B6-1ADF-4D5E-8E07-D1A8AF4986BA}"/>
              </a:ext>
            </a:extLst>
          </p:cNvPr>
          <p:cNvSpPr/>
          <p:nvPr/>
        </p:nvSpPr>
        <p:spPr>
          <a:xfrm>
            <a:off x="10480563" y="1308858"/>
            <a:ext cx="1673995" cy="4793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计算机技术的影响</a:t>
            </a:r>
            <a:endParaRPr lang="zh-CN" altLang="en-US" sz="1400" dirty="0"/>
          </a:p>
        </p:txBody>
      </p:sp>
      <p:cxnSp>
        <p:nvCxnSpPr>
          <p:cNvPr id="14" name="直接连接符 13">
            <a:extLst>
              <a:ext uri="{FF2B5EF4-FFF2-40B4-BE49-F238E27FC236}">
                <a16:creationId xmlns:a16="http://schemas.microsoft.com/office/drawing/2014/main" id="{D2EDAFBF-0835-4629-924B-5C5EF2A1B2FF}"/>
              </a:ext>
            </a:extLst>
          </p:cNvPr>
          <p:cNvCxnSpPr>
            <a:cxnSpLocks/>
          </p:cNvCxnSpPr>
          <p:nvPr/>
        </p:nvCxnSpPr>
        <p:spPr>
          <a:xfrm flipV="1">
            <a:off x="10318535" y="700651"/>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2C769CDB-B359-49D0-BA9E-CE26CC788DD8}"/>
              </a:ext>
            </a:extLst>
          </p:cNvPr>
          <p:cNvCxnSpPr>
            <a:cxnSpLocks/>
          </p:cNvCxnSpPr>
          <p:nvPr/>
        </p:nvCxnSpPr>
        <p:spPr>
          <a:xfrm flipV="1">
            <a:off x="10318534" y="112547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2F68691-07EF-47B4-B8AC-5692B6F1CAA5}"/>
              </a:ext>
            </a:extLst>
          </p:cNvPr>
          <p:cNvCxnSpPr>
            <a:cxnSpLocks/>
          </p:cNvCxnSpPr>
          <p:nvPr/>
        </p:nvCxnSpPr>
        <p:spPr>
          <a:xfrm flipV="1">
            <a:off x="10340876" y="142109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9B7C370C-E78D-43E7-8CA7-6A85CABA20C5}"/>
              </a:ext>
            </a:extLst>
          </p:cNvPr>
          <p:cNvCxnSpPr/>
          <p:nvPr/>
        </p:nvCxnSpPr>
        <p:spPr>
          <a:xfrm>
            <a:off x="9491892"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5CB97C5C-4317-4DF4-8026-FF3291B788BE}"/>
              </a:ext>
            </a:extLst>
          </p:cNvPr>
          <p:cNvSpPr/>
          <p:nvPr/>
        </p:nvSpPr>
        <p:spPr>
          <a:xfrm>
            <a:off x="9592535" y="2143567"/>
            <a:ext cx="2704700" cy="3170099"/>
          </a:xfrm>
          <a:prstGeom prst="rect">
            <a:avLst/>
          </a:prstGeom>
        </p:spPr>
        <p:txBody>
          <a:bodyPr wrap="square">
            <a:spAutoFit/>
          </a:bodyPr>
          <a:lstStyle/>
          <a:p>
            <a:r>
              <a:rPr lang="en-US" altLang="zh-CN" sz="2000" dirty="0"/>
              <a:t> factor</a:t>
            </a:r>
          </a:p>
          <a:p>
            <a:r>
              <a:rPr lang="en-US" altLang="zh-CN" sz="2000" dirty="0"/>
              <a:t> n. </a:t>
            </a:r>
            <a:r>
              <a:rPr lang="zh-CN" altLang="en-US" sz="2000" dirty="0"/>
              <a:t>因素</a:t>
            </a:r>
            <a:endParaRPr lang="en-US" altLang="zh-CN" sz="2000" dirty="0"/>
          </a:p>
          <a:p>
            <a:endParaRPr lang="en-US" altLang="zh-CN" sz="2000" dirty="0"/>
          </a:p>
          <a:p>
            <a:r>
              <a:rPr lang="en-US" altLang="zh-CN" sz="2000" dirty="0"/>
              <a:t> success</a:t>
            </a:r>
          </a:p>
          <a:p>
            <a:r>
              <a:rPr lang="en-US" altLang="zh-CN" sz="2000" dirty="0"/>
              <a:t> n. </a:t>
            </a:r>
            <a:r>
              <a:rPr lang="zh-CN" altLang="en-US" sz="2000" dirty="0"/>
              <a:t>成功</a:t>
            </a:r>
            <a:endParaRPr lang="en-US" altLang="zh-CN" sz="2000" dirty="0"/>
          </a:p>
          <a:p>
            <a:r>
              <a:rPr lang="en-US" altLang="zh-CN" sz="2000" dirty="0"/>
              <a:t> </a:t>
            </a:r>
          </a:p>
          <a:p>
            <a:r>
              <a:rPr lang="en-US" altLang="zh-CN" sz="2000" dirty="0"/>
              <a:t> management</a:t>
            </a:r>
          </a:p>
          <a:p>
            <a:r>
              <a:rPr lang="en-US" altLang="zh-CN" sz="2000" dirty="0"/>
              <a:t> n. </a:t>
            </a:r>
            <a:r>
              <a:rPr lang="zh-CN" altLang="en-US" sz="2000" dirty="0"/>
              <a:t>经营，管理</a:t>
            </a:r>
            <a:endParaRPr lang="en-US" altLang="zh-CN" sz="2000" dirty="0"/>
          </a:p>
          <a:p>
            <a:endParaRPr lang="en-US" altLang="zh-CN" sz="2000" kern="100" dirty="0">
              <a:ea typeface="微软雅黑" panose="020B0503020204020204" pitchFamily="34" charset="-122"/>
            </a:endParaRPr>
          </a:p>
          <a:p>
            <a:r>
              <a:rPr lang="en-US" altLang="zh-CN" sz="2000" kern="100" dirty="0">
                <a:ea typeface="微软雅黑" panose="020B0503020204020204" pitchFamily="34" charset="-122"/>
              </a:rPr>
              <a:t> </a:t>
            </a:r>
            <a:endParaRPr lang="zh-CN" altLang="en-US" sz="2000" dirty="0"/>
          </a:p>
        </p:txBody>
      </p:sp>
    </p:spTree>
    <p:extLst>
      <p:ext uri="{BB962C8B-B14F-4D97-AF65-F5344CB8AC3E}">
        <p14:creationId xmlns:p14="http://schemas.microsoft.com/office/powerpoint/2010/main" val="813510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7F03060-92C1-41C8-A9DD-6CA8CCCEA20A}"/>
              </a:ext>
            </a:extLst>
          </p:cNvPr>
          <p:cNvSpPr/>
          <p:nvPr/>
        </p:nvSpPr>
        <p:spPr>
          <a:xfrm>
            <a:off x="1986366" y="1819476"/>
            <a:ext cx="8459492" cy="2246769"/>
          </a:xfrm>
          <a:prstGeom prst="rect">
            <a:avLst/>
          </a:prstGeom>
        </p:spPr>
        <p:txBody>
          <a:bodyPr wrap="square">
            <a:spAutoFit/>
          </a:bodyPr>
          <a:lstStyle/>
          <a:p>
            <a:r>
              <a:rPr lang="en-US" altLang="zh-CN" sz="2800" dirty="0"/>
              <a:t>China International Travel Service (CITS) is the first to use computer management in China's tourism industry. </a:t>
            </a:r>
          </a:p>
          <a:p>
            <a:endParaRPr lang="en-US" altLang="zh-CN" sz="2800" dirty="0"/>
          </a:p>
          <a:p>
            <a:r>
              <a:rPr lang="zh-CN" altLang="en-US" sz="2800" dirty="0"/>
              <a:t>中</a:t>
            </a:r>
            <a:r>
              <a:rPr lang="zh-CN" altLang="zh-CN" sz="2800" dirty="0"/>
              <a:t>国国际旅行社（CITS）是中国旅游行业第一家使用计算机管理技术的公司。</a:t>
            </a:r>
            <a:endParaRPr lang="zh-CN" altLang="en-US" sz="2800" dirty="0"/>
          </a:p>
        </p:txBody>
      </p:sp>
    </p:spTree>
    <p:extLst>
      <p:ext uri="{BB962C8B-B14F-4D97-AF65-F5344CB8AC3E}">
        <p14:creationId xmlns:p14="http://schemas.microsoft.com/office/powerpoint/2010/main" val="4068713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59466" y="1693332"/>
            <a:ext cx="9059333" cy="1754326"/>
          </a:xfrm>
          <a:prstGeom prst="rect">
            <a:avLst/>
          </a:prstGeom>
          <a:noFill/>
        </p:spPr>
        <p:txBody>
          <a:bodyPr wrap="square" rtlCol="0">
            <a:spAutoFit/>
          </a:bodyPr>
          <a:lstStyle/>
          <a:p>
            <a:pPr algn="ctr"/>
            <a:r>
              <a:rPr lang="en-US" altLang="zh-CN" sz="3600" b="1" dirty="0"/>
              <a:t>Lesson 8 The Tour Brochure </a:t>
            </a:r>
          </a:p>
          <a:p>
            <a:pPr algn="ctr"/>
            <a:r>
              <a:rPr lang="en-US" altLang="zh-CN" sz="3600" b="1" dirty="0"/>
              <a:t>	</a:t>
            </a:r>
          </a:p>
          <a:p>
            <a:pPr algn="ctr"/>
            <a:r>
              <a:rPr lang="zh-CN" altLang="en-US" sz="3600" b="1" dirty="0"/>
              <a:t>旅游宣传册</a:t>
            </a:r>
            <a:endParaRPr lang="en-US" altLang="zh-CN" sz="3600" b="1" dirty="0"/>
          </a:p>
        </p:txBody>
      </p:sp>
    </p:spTree>
    <p:extLst>
      <p:ext uri="{BB962C8B-B14F-4D97-AF65-F5344CB8AC3E}">
        <p14:creationId xmlns:p14="http://schemas.microsoft.com/office/powerpoint/2010/main" val="3253905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CAF116C7-838C-494E-A3E2-3325AFE3DCBD}"/>
              </a:ext>
            </a:extLst>
          </p:cNvPr>
          <p:cNvGraphicFramePr/>
          <p:nvPr>
            <p:extLst/>
          </p:nvPr>
        </p:nvGraphicFramePr>
        <p:xfrm>
          <a:off x="2031999" y="719666"/>
          <a:ext cx="931275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2656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 y="0"/>
            <a:ext cx="7845281" cy="923330"/>
          </a:xfrm>
          <a:prstGeom prst="rect">
            <a:avLst/>
          </a:prstGeom>
          <a:noFill/>
        </p:spPr>
        <p:txBody>
          <a:bodyPr wrap="square" rtlCol="0">
            <a:spAutoFit/>
          </a:bodyPr>
          <a:lstStyle/>
          <a:p>
            <a:r>
              <a:rPr lang="en-US" altLang="zh-CN" sz="3600" dirty="0"/>
              <a:t>The important role of the brochure</a:t>
            </a:r>
          </a:p>
          <a:p>
            <a:r>
              <a:rPr lang="zh-CN" altLang="en-US" dirty="0"/>
              <a:t>旅游宣传册</a:t>
            </a:r>
            <a:r>
              <a:rPr lang="zh-CN" altLang="zh-CN" dirty="0"/>
              <a:t>的重要作用</a:t>
            </a:r>
            <a:endParaRPr lang="zh-CN" altLang="en-US" dirty="0"/>
          </a:p>
        </p:txBody>
      </p:sp>
      <p:sp>
        <p:nvSpPr>
          <p:cNvPr id="4" name="文本框 3"/>
          <p:cNvSpPr txBox="1"/>
          <p:nvPr/>
        </p:nvSpPr>
        <p:spPr>
          <a:xfrm>
            <a:off x="303654" y="1223359"/>
            <a:ext cx="9559636" cy="4062651"/>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t>The tour operator's brochure is a </a:t>
            </a:r>
            <a:r>
              <a:rPr lang="en-US" altLang="zh-CN" sz="2000" dirty="0">
                <a:solidFill>
                  <a:srgbClr val="FF0000"/>
                </a:solidFill>
              </a:rPr>
              <a:t>vital marketing tool</a:t>
            </a:r>
            <a:r>
              <a:rPr lang="en-US" altLang="zh-CN" sz="2000" dirty="0"/>
              <a:t>, being the main influence on the customers decision to buy.</a:t>
            </a:r>
          </a:p>
          <a:p>
            <a:pPr lvl="1"/>
            <a:r>
              <a:rPr lang="zh-CN" altLang="en-US" sz="2000" dirty="0"/>
              <a:t>旅游宣传册是重要的市场营销工具，他对顾客是否决定购买旅游产品起主要的影响作用。</a:t>
            </a:r>
            <a:endParaRPr lang="en-US" altLang="zh-CN" sz="2000" dirty="0"/>
          </a:p>
          <a:p>
            <a:pPr lvl="1"/>
            <a:endParaRPr lang="en-US" altLang="zh-CN" sz="900" dirty="0"/>
          </a:p>
          <a:p>
            <a:pPr marL="342900" indent="-342900">
              <a:buFont typeface="Arial" panose="020B0604020202020204" pitchFamily="34" charset="0"/>
              <a:buChar char="•"/>
            </a:pPr>
            <a:r>
              <a:rPr lang="en-US" altLang="zh-CN" sz="2000" dirty="0"/>
              <a:t>Tourism is an intangible product which customers are obliged to purchase without having the opportunity to inspect it, and often from a base of very inadequate knowledge. </a:t>
            </a:r>
          </a:p>
          <a:p>
            <a:pPr lvl="1"/>
            <a:r>
              <a:rPr lang="zh-CN" altLang="en-US" sz="2000" dirty="0"/>
              <a:t>旅游是一种无形产品，在没有机会审视它且旅游知识非常匮乏的情况下，顾客就不得不去购买。</a:t>
            </a:r>
            <a:endParaRPr lang="en-US" altLang="zh-CN" sz="2000" dirty="0"/>
          </a:p>
          <a:p>
            <a:pPr lvl="1"/>
            <a:endParaRPr lang="en-US" altLang="zh-CN" sz="900" dirty="0"/>
          </a:p>
          <a:p>
            <a:pPr marL="342900" indent="-342900">
              <a:buFont typeface="Arial" panose="020B0604020202020204" pitchFamily="34" charset="0"/>
              <a:buChar char="•"/>
            </a:pPr>
            <a:r>
              <a:rPr lang="en-US" altLang="zh-CN" sz="2000" dirty="0">
                <a:solidFill>
                  <a:srgbClr val="FF0000"/>
                </a:solidFill>
              </a:rPr>
              <a:t>In these circumstances, the brochure becomes the principal means of both informing them about the product and persuading them to purchase it. </a:t>
            </a:r>
          </a:p>
          <a:p>
            <a:pPr lvl="1"/>
            <a:r>
              <a:rPr lang="zh-CN" altLang="en-US" sz="2000" dirty="0">
                <a:solidFill>
                  <a:srgbClr val="FF0000"/>
                </a:solidFill>
              </a:rPr>
              <a:t>在这种情况下，宣传册就成为向顾客介绍这种产品和说服他们购买的主要手段。</a:t>
            </a:r>
            <a:endParaRPr lang="en-US" altLang="zh-CN" sz="2000" dirty="0"/>
          </a:p>
        </p:txBody>
      </p:sp>
      <p:sp>
        <p:nvSpPr>
          <p:cNvPr id="17" name="矩形 16">
            <a:extLst>
              <a:ext uri="{FF2B5EF4-FFF2-40B4-BE49-F238E27FC236}">
                <a16:creationId xmlns:a16="http://schemas.microsoft.com/office/drawing/2014/main" id="{6721D0F9-2AA1-4BFE-BDA7-9E7D3BAF8348}"/>
              </a:ext>
            </a:extLst>
          </p:cNvPr>
          <p:cNvSpPr/>
          <p:nvPr/>
        </p:nvSpPr>
        <p:spPr>
          <a:xfrm>
            <a:off x="8833389" y="673229"/>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旅行宣传册</a:t>
            </a:r>
          </a:p>
        </p:txBody>
      </p:sp>
      <p:sp>
        <p:nvSpPr>
          <p:cNvPr id="18" name="矩形 17">
            <a:extLst>
              <a:ext uri="{FF2B5EF4-FFF2-40B4-BE49-F238E27FC236}">
                <a16:creationId xmlns:a16="http://schemas.microsoft.com/office/drawing/2014/main" id="{FA9227AF-F933-4F27-B722-30D216802381}"/>
              </a:ext>
            </a:extLst>
          </p:cNvPr>
          <p:cNvSpPr/>
          <p:nvPr/>
        </p:nvSpPr>
        <p:spPr>
          <a:xfrm>
            <a:off x="10518005" y="162421"/>
            <a:ext cx="1673995" cy="269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t>宣传册的重要作用</a:t>
            </a:r>
          </a:p>
        </p:txBody>
      </p:sp>
      <p:sp>
        <p:nvSpPr>
          <p:cNvPr id="19" name="矩形 18">
            <a:extLst>
              <a:ext uri="{FF2B5EF4-FFF2-40B4-BE49-F238E27FC236}">
                <a16:creationId xmlns:a16="http://schemas.microsoft.com/office/drawing/2014/main" id="{7D5B90CE-4932-4F7B-8845-6C05A764F210}"/>
              </a:ext>
            </a:extLst>
          </p:cNvPr>
          <p:cNvSpPr/>
          <p:nvPr/>
        </p:nvSpPr>
        <p:spPr>
          <a:xfrm>
            <a:off x="10518005" y="433359"/>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宣传册设计和格式</a:t>
            </a:r>
            <a:endParaRPr lang="zh-CN" altLang="en-US" sz="1400" dirty="0"/>
          </a:p>
        </p:txBody>
      </p:sp>
      <p:sp>
        <p:nvSpPr>
          <p:cNvPr id="20" name="矩形 19">
            <a:extLst>
              <a:ext uri="{FF2B5EF4-FFF2-40B4-BE49-F238E27FC236}">
                <a16:creationId xmlns:a16="http://schemas.microsoft.com/office/drawing/2014/main" id="{B8097E6F-781B-4FFE-8845-C868D6C7444E}"/>
              </a:ext>
            </a:extLst>
          </p:cNvPr>
          <p:cNvSpPr/>
          <p:nvPr/>
        </p:nvSpPr>
        <p:spPr>
          <a:xfrm>
            <a:off x="10507760" y="717282"/>
            <a:ext cx="1673995"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宣传册中应包含的信息</a:t>
            </a:r>
            <a:endParaRPr lang="zh-CN" altLang="en-US" sz="1400" dirty="0"/>
          </a:p>
        </p:txBody>
      </p:sp>
      <p:cxnSp>
        <p:nvCxnSpPr>
          <p:cNvPr id="21" name="直接连接符 20">
            <a:extLst>
              <a:ext uri="{FF2B5EF4-FFF2-40B4-BE49-F238E27FC236}">
                <a16:creationId xmlns:a16="http://schemas.microsoft.com/office/drawing/2014/main" id="{18B0AD8A-812E-47E8-ACCC-6B2959D65417}"/>
              </a:ext>
            </a:extLst>
          </p:cNvPr>
          <p:cNvCxnSpPr>
            <a:cxnSpLocks/>
          </p:cNvCxnSpPr>
          <p:nvPr/>
        </p:nvCxnSpPr>
        <p:spPr>
          <a:xfrm flipV="1">
            <a:off x="10318534" y="33410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C6DFA29-35D8-42E7-9A41-36FDFC965F8E}"/>
              </a:ext>
            </a:extLst>
          </p:cNvPr>
          <p:cNvCxnSpPr>
            <a:cxnSpLocks/>
          </p:cNvCxnSpPr>
          <p:nvPr/>
        </p:nvCxnSpPr>
        <p:spPr>
          <a:xfrm flipV="1">
            <a:off x="10340876" y="334109"/>
            <a:ext cx="0" cy="1233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60CF494D-4EE5-49EB-BE0D-F2612A5F1E70}"/>
              </a:ext>
            </a:extLst>
          </p:cNvPr>
          <p:cNvCxnSpPr>
            <a:cxnSpLocks/>
            <a:endCxn id="20" idx="1"/>
          </p:cNvCxnSpPr>
          <p:nvPr/>
        </p:nvCxnSpPr>
        <p:spPr>
          <a:xfrm flipV="1">
            <a:off x="10213433" y="913292"/>
            <a:ext cx="294327" cy="13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07081B0E-457B-4288-A2FE-D433A4B271D8}"/>
              </a:ext>
            </a:extLst>
          </p:cNvPr>
          <p:cNvCxnSpPr>
            <a:cxnSpLocks/>
          </p:cNvCxnSpPr>
          <p:nvPr/>
        </p:nvCxnSpPr>
        <p:spPr>
          <a:xfrm>
            <a:off x="10340876" y="1567391"/>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B402AD75-5D80-416C-8F96-7D1B5EB3B3CB}"/>
              </a:ext>
            </a:extLst>
          </p:cNvPr>
          <p:cNvSpPr/>
          <p:nvPr/>
        </p:nvSpPr>
        <p:spPr>
          <a:xfrm>
            <a:off x="10507760" y="1105633"/>
            <a:ext cx="1673995" cy="3191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同印刷商协商</a:t>
            </a:r>
            <a:endParaRPr lang="zh-CN" altLang="en-US" sz="1400" dirty="0"/>
          </a:p>
        </p:txBody>
      </p:sp>
      <p:cxnSp>
        <p:nvCxnSpPr>
          <p:cNvPr id="26" name="直接连接符 25">
            <a:extLst>
              <a:ext uri="{FF2B5EF4-FFF2-40B4-BE49-F238E27FC236}">
                <a16:creationId xmlns:a16="http://schemas.microsoft.com/office/drawing/2014/main" id="{6C9D6D64-994C-46CE-9DC4-BC8A792A497F}"/>
              </a:ext>
            </a:extLst>
          </p:cNvPr>
          <p:cNvCxnSpPr>
            <a:cxnSpLocks/>
          </p:cNvCxnSpPr>
          <p:nvPr/>
        </p:nvCxnSpPr>
        <p:spPr>
          <a:xfrm flipV="1">
            <a:off x="10318534" y="60322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D67574C2-BF75-4F99-80FC-05ED56BA0FC5}"/>
              </a:ext>
            </a:extLst>
          </p:cNvPr>
          <p:cNvCxnSpPr>
            <a:cxnSpLocks/>
          </p:cNvCxnSpPr>
          <p:nvPr/>
        </p:nvCxnSpPr>
        <p:spPr>
          <a:xfrm flipV="1">
            <a:off x="10340876" y="122335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4472C2DB-7A7F-4200-B936-0CC942A96C31}"/>
              </a:ext>
            </a:extLst>
          </p:cNvPr>
          <p:cNvCxnSpPr>
            <a:cxnSpLocks/>
          </p:cNvCxnSpPr>
          <p:nvPr/>
        </p:nvCxnSpPr>
        <p:spPr>
          <a:xfrm flipV="1">
            <a:off x="10340876" y="1421090"/>
            <a:ext cx="226431" cy="1"/>
          </a:xfrm>
          <a:prstGeom prst="line">
            <a:avLst/>
          </a:prstGeom>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B226ABEC-C4F3-4691-B0BE-B95E1C7866A9}"/>
              </a:ext>
            </a:extLst>
          </p:cNvPr>
          <p:cNvSpPr/>
          <p:nvPr/>
        </p:nvSpPr>
        <p:spPr>
          <a:xfrm>
            <a:off x="10507759" y="1443774"/>
            <a:ext cx="1673995" cy="2729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宣传册的发放控制</a:t>
            </a:r>
            <a:endParaRPr lang="zh-CN" altLang="en-US" sz="1400" dirty="0"/>
          </a:p>
        </p:txBody>
      </p:sp>
      <p:cxnSp>
        <p:nvCxnSpPr>
          <p:cNvPr id="30" name="直接连接符 29">
            <a:extLst>
              <a:ext uri="{FF2B5EF4-FFF2-40B4-BE49-F238E27FC236}">
                <a16:creationId xmlns:a16="http://schemas.microsoft.com/office/drawing/2014/main" id="{319E2E23-A875-49A6-96B3-77FC80A3794D}"/>
              </a:ext>
            </a:extLst>
          </p:cNvPr>
          <p:cNvCxnSpPr/>
          <p:nvPr/>
        </p:nvCxnSpPr>
        <p:spPr>
          <a:xfrm>
            <a:off x="987690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F6D0E1A5-E182-456D-91D0-176D1F02EF4C}"/>
              </a:ext>
            </a:extLst>
          </p:cNvPr>
          <p:cNvSpPr/>
          <p:nvPr/>
        </p:nvSpPr>
        <p:spPr>
          <a:xfrm>
            <a:off x="10002652" y="1870080"/>
            <a:ext cx="2704700" cy="4708981"/>
          </a:xfrm>
          <a:prstGeom prst="rect">
            <a:avLst/>
          </a:prstGeom>
        </p:spPr>
        <p:txBody>
          <a:bodyPr wrap="square">
            <a:spAutoFit/>
          </a:bodyPr>
          <a:lstStyle/>
          <a:p>
            <a:r>
              <a:rPr lang="en-US" altLang="zh-CN" sz="2000" dirty="0"/>
              <a:t> vital</a:t>
            </a:r>
          </a:p>
          <a:p>
            <a:r>
              <a:rPr lang="en-US" altLang="zh-CN" sz="2000" dirty="0"/>
              <a:t> adj. </a:t>
            </a:r>
            <a:r>
              <a:rPr lang="zh-CN" altLang="en-US" sz="2000" dirty="0"/>
              <a:t>重要的</a:t>
            </a:r>
            <a:endParaRPr lang="en-US" altLang="zh-CN" sz="2000" dirty="0"/>
          </a:p>
          <a:p>
            <a:endParaRPr lang="en-US" altLang="zh-CN" sz="2000" dirty="0"/>
          </a:p>
          <a:p>
            <a:r>
              <a:rPr lang="en-US" altLang="zh-CN" sz="2000" dirty="0"/>
              <a:t> intangible</a:t>
            </a:r>
          </a:p>
          <a:p>
            <a:r>
              <a:rPr lang="en-US" altLang="zh-CN" sz="2000" dirty="0"/>
              <a:t> adj. </a:t>
            </a:r>
            <a:r>
              <a:rPr lang="zh-CN" altLang="en-US" sz="2000" dirty="0"/>
              <a:t>无形的</a:t>
            </a:r>
            <a:endParaRPr lang="en-US" altLang="zh-CN" sz="2000" dirty="0"/>
          </a:p>
          <a:p>
            <a:r>
              <a:rPr lang="en-US" altLang="zh-CN" sz="2000" dirty="0"/>
              <a:t> </a:t>
            </a:r>
          </a:p>
          <a:p>
            <a:r>
              <a:rPr lang="en-US" altLang="zh-CN" sz="2000" dirty="0"/>
              <a:t> oblige</a:t>
            </a:r>
          </a:p>
          <a:p>
            <a:r>
              <a:rPr lang="en-US" altLang="zh-CN" sz="2000" dirty="0"/>
              <a:t> v. </a:t>
            </a:r>
            <a:r>
              <a:rPr lang="zh-CN" altLang="en-US" sz="2000" dirty="0"/>
              <a:t>强制</a:t>
            </a:r>
            <a:endParaRPr lang="en-US" altLang="zh-CN" sz="2000" dirty="0"/>
          </a:p>
          <a:p>
            <a:endParaRPr lang="en-US" altLang="zh-CN" sz="2000" dirty="0"/>
          </a:p>
          <a:p>
            <a:r>
              <a:rPr lang="en-US" altLang="zh-CN" sz="2000" dirty="0"/>
              <a:t>  opportunity</a:t>
            </a:r>
          </a:p>
          <a:p>
            <a:r>
              <a:rPr lang="en-US" altLang="zh-CN" sz="2000" dirty="0"/>
              <a:t>  n. </a:t>
            </a:r>
            <a:r>
              <a:rPr lang="zh-CN" altLang="en-US" sz="2000" dirty="0"/>
              <a:t>机会</a:t>
            </a:r>
            <a:endParaRPr lang="en-US" altLang="zh-CN" sz="2000" dirty="0"/>
          </a:p>
          <a:p>
            <a:endParaRPr lang="en-US" altLang="zh-CN" sz="2000" dirty="0"/>
          </a:p>
          <a:p>
            <a:r>
              <a:rPr lang="en-US" altLang="zh-CN" sz="2000" dirty="0"/>
              <a:t> inadequate</a:t>
            </a:r>
          </a:p>
          <a:p>
            <a:r>
              <a:rPr lang="en-US" altLang="zh-CN" sz="2000" dirty="0"/>
              <a:t>  adj.</a:t>
            </a:r>
            <a:r>
              <a:rPr lang="zh-CN" altLang="en-US" sz="2000" dirty="0"/>
              <a:t> 不充足的</a:t>
            </a:r>
            <a:endParaRPr lang="en-US" altLang="zh-CN" sz="2000" dirty="0"/>
          </a:p>
          <a:p>
            <a:endParaRPr lang="zh-CN" altLang="en-US" sz="2000" dirty="0"/>
          </a:p>
        </p:txBody>
      </p:sp>
    </p:spTree>
    <p:extLst>
      <p:ext uri="{BB962C8B-B14F-4D97-AF65-F5344CB8AC3E}">
        <p14:creationId xmlns:p14="http://schemas.microsoft.com/office/powerpoint/2010/main" val="2412943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6866314" cy="923330"/>
          </a:xfrm>
          <a:prstGeom prst="rect">
            <a:avLst/>
          </a:prstGeom>
          <a:noFill/>
        </p:spPr>
        <p:txBody>
          <a:bodyPr wrap="square" rtlCol="0">
            <a:spAutoFit/>
          </a:bodyPr>
          <a:lstStyle/>
          <a:p>
            <a:r>
              <a:rPr lang="en-US" altLang="zh-CN" sz="3600" dirty="0"/>
              <a:t>Brochure Design and Format</a:t>
            </a:r>
            <a:endParaRPr lang="zh-CN" altLang="zh-CN" sz="3600" dirty="0"/>
          </a:p>
          <a:p>
            <a:r>
              <a:rPr lang="zh-CN" altLang="zh-CN" dirty="0"/>
              <a:t>宣传册设计和格式</a:t>
            </a:r>
            <a:endParaRPr lang="zh-CN" altLang="en-US" dirty="0"/>
          </a:p>
        </p:txBody>
      </p:sp>
      <p:sp>
        <p:nvSpPr>
          <p:cNvPr id="4" name="文本框 3"/>
          <p:cNvSpPr txBox="1"/>
          <p:nvPr/>
        </p:nvSpPr>
        <p:spPr>
          <a:xfrm>
            <a:off x="1007671" y="1571060"/>
            <a:ext cx="7492321" cy="4154984"/>
          </a:xfrm>
          <a:prstGeom prst="rect">
            <a:avLst/>
          </a:prstGeom>
          <a:noFill/>
        </p:spPr>
        <p:txBody>
          <a:bodyPr wrap="square" rtlCol="0">
            <a:spAutoFit/>
          </a:bodyPr>
          <a:lstStyle/>
          <a:p>
            <a:pPr marL="457200" indent="-457200">
              <a:buFont typeface="Arial" panose="020B0604020202020204" pitchFamily="34" charset="0"/>
              <a:buChar char="•"/>
            </a:pPr>
            <a:r>
              <a:rPr lang="en-US" altLang="zh-CN" sz="2400" dirty="0"/>
              <a:t>The purposes the brochure serves will dictate its design and format.</a:t>
            </a:r>
          </a:p>
          <a:p>
            <a:pPr lvl="1"/>
            <a:r>
              <a:rPr lang="zh-CN" altLang="en-US" sz="2400" dirty="0"/>
              <a:t>宣传册服务的目的应指导它的设计和格式。</a:t>
            </a:r>
            <a:endParaRPr lang="en-US" altLang="zh-CN" sz="2400" dirty="0"/>
          </a:p>
          <a:p>
            <a:pPr marL="457200" indent="-457200">
              <a:buFont typeface="Arial" panose="020B0604020202020204" pitchFamily="34" charset="0"/>
              <a:buChar char="•"/>
            </a:pPr>
            <a:endParaRPr lang="en-US" altLang="zh-CN" sz="2400" dirty="0"/>
          </a:p>
          <a:p>
            <a:pPr marL="457200" indent="-457200">
              <a:buFont typeface="Arial" panose="020B0604020202020204" pitchFamily="34" charset="0"/>
              <a:buChar char="•"/>
            </a:pPr>
            <a:r>
              <a:rPr lang="en-US" altLang="zh-CN" sz="2400" dirty="0"/>
              <a:t>A single ad hoc </a:t>
            </a:r>
            <a:r>
              <a:rPr lang="en-US" altLang="zh-CN" sz="2400" dirty="0" err="1"/>
              <a:t>programme</a:t>
            </a:r>
            <a:r>
              <a:rPr lang="en-US" altLang="zh-CN" sz="2400" dirty="0"/>
              <a:t>, may be printed on nothing more than a leaflet, or if a limited </a:t>
            </a:r>
            <a:r>
              <a:rPr lang="en-US" altLang="zh-CN" sz="2400" dirty="0" err="1"/>
              <a:t>programme</a:t>
            </a:r>
            <a:r>
              <a:rPr lang="en-US" altLang="zh-CN" sz="2400" dirty="0"/>
              <a:t> of tours is contemplated these may be laid out in the form of a folder.</a:t>
            </a:r>
          </a:p>
          <a:p>
            <a:pPr lvl="1"/>
            <a:r>
              <a:rPr lang="zh-CN" altLang="en-US" sz="2400" dirty="0"/>
              <a:t>单一特别项目印在一张活页单上就可以了。</a:t>
            </a:r>
            <a:endParaRPr lang="en-US" altLang="zh-CN" sz="2400" dirty="0"/>
          </a:p>
          <a:p>
            <a:pPr lvl="1"/>
            <a:r>
              <a:rPr lang="zh-CN" altLang="en-US" sz="2400" dirty="0"/>
              <a:t>如果考虑的旅游项目数量有限，可以设计成折叠式小册子。</a:t>
            </a:r>
            <a:endParaRPr lang="en-US" altLang="zh-CN" sz="2400" dirty="0"/>
          </a:p>
        </p:txBody>
      </p:sp>
      <p:sp>
        <p:nvSpPr>
          <p:cNvPr id="5" name="矩形 4">
            <a:extLst>
              <a:ext uri="{FF2B5EF4-FFF2-40B4-BE49-F238E27FC236}">
                <a16:creationId xmlns:a16="http://schemas.microsoft.com/office/drawing/2014/main" id="{32F21A98-0F74-4135-AABF-56BCFACDB42D}"/>
              </a:ext>
            </a:extLst>
          </p:cNvPr>
          <p:cNvSpPr/>
          <p:nvPr/>
        </p:nvSpPr>
        <p:spPr>
          <a:xfrm>
            <a:off x="8833389" y="673229"/>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旅行宣传册</a:t>
            </a:r>
          </a:p>
        </p:txBody>
      </p:sp>
      <p:sp>
        <p:nvSpPr>
          <p:cNvPr id="6" name="矩形 5">
            <a:extLst>
              <a:ext uri="{FF2B5EF4-FFF2-40B4-BE49-F238E27FC236}">
                <a16:creationId xmlns:a16="http://schemas.microsoft.com/office/drawing/2014/main" id="{2AA2CC88-23B7-44CD-A870-50A88AAEEBD0}"/>
              </a:ext>
            </a:extLst>
          </p:cNvPr>
          <p:cNvSpPr/>
          <p:nvPr/>
        </p:nvSpPr>
        <p:spPr>
          <a:xfrm>
            <a:off x="10518005" y="162421"/>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宣传册的重要作用</a:t>
            </a:r>
          </a:p>
        </p:txBody>
      </p:sp>
      <p:sp>
        <p:nvSpPr>
          <p:cNvPr id="7" name="矩形 6">
            <a:extLst>
              <a:ext uri="{FF2B5EF4-FFF2-40B4-BE49-F238E27FC236}">
                <a16:creationId xmlns:a16="http://schemas.microsoft.com/office/drawing/2014/main" id="{5A24EB06-41D2-4E82-BD48-9FF871CC380C}"/>
              </a:ext>
            </a:extLst>
          </p:cNvPr>
          <p:cNvSpPr/>
          <p:nvPr/>
        </p:nvSpPr>
        <p:spPr>
          <a:xfrm>
            <a:off x="10518005" y="433359"/>
            <a:ext cx="1673995" cy="269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宣传册设计和格式</a:t>
            </a:r>
            <a:endParaRPr lang="zh-CN" altLang="en-US" sz="1400" dirty="0"/>
          </a:p>
        </p:txBody>
      </p:sp>
      <p:sp>
        <p:nvSpPr>
          <p:cNvPr id="8" name="矩形 7">
            <a:extLst>
              <a:ext uri="{FF2B5EF4-FFF2-40B4-BE49-F238E27FC236}">
                <a16:creationId xmlns:a16="http://schemas.microsoft.com/office/drawing/2014/main" id="{179A4DC5-ECA4-46B0-A4C7-0FDD91E6AC81}"/>
              </a:ext>
            </a:extLst>
          </p:cNvPr>
          <p:cNvSpPr/>
          <p:nvPr/>
        </p:nvSpPr>
        <p:spPr>
          <a:xfrm>
            <a:off x="10507760" y="717282"/>
            <a:ext cx="1673995"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宣传册中应包含的信息</a:t>
            </a:r>
            <a:endParaRPr lang="zh-CN" altLang="en-US" sz="1400" dirty="0"/>
          </a:p>
        </p:txBody>
      </p:sp>
      <p:cxnSp>
        <p:nvCxnSpPr>
          <p:cNvPr id="9" name="直接连接符 8">
            <a:extLst>
              <a:ext uri="{FF2B5EF4-FFF2-40B4-BE49-F238E27FC236}">
                <a16:creationId xmlns:a16="http://schemas.microsoft.com/office/drawing/2014/main" id="{70362F7F-4901-4B76-AFCC-F5C34561084D}"/>
              </a:ext>
            </a:extLst>
          </p:cNvPr>
          <p:cNvCxnSpPr>
            <a:cxnSpLocks/>
          </p:cNvCxnSpPr>
          <p:nvPr/>
        </p:nvCxnSpPr>
        <p:spPr>
          <a:xfrm flipV="1">
            <a:off x="10318534" y="33410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AE40775D-E765-4A4F-9E1D-4A1ED7049CF9}"/>
              </a:ext>
            </a:extLst>
          </p:cNvPr>
          <p:cNvCxnSpPr>
            <a:cxnSpLocks/>
          </p:cNvCxnSpPr>
          <p:nvPr/>
        </p:nvCxnSpPr>
        <p:spPr>
          <a:xfrm flipV="1">
            <a:off x="10340876" y="334109"/>
            <a:ext cx="0" cy="1233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9306E9A-DE34-489A-B54F-F92A02B1B312}"/>
              </a:ext>
            </a:extLst>
          </p:cNvPr>
          <p:cNvCxnSpPr>
            <a:cxnSpLocks/>
            <a:endCxn id="8" idx="1"/>
          </p:cNvCxnSpPr>
          <p:nvPr/>
        </p:nvCxnSpPr>
        <p:spPr>
          <a:xfrm flipV="1">
            <a:off x="10213433" y="913292"/>
            <a:ext cx="294327" cy="13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3542A147-F827-4A67-A3D0-1B9C41CD4BA6}"/>
              </a:ext>
            </a:extLst>
          </p:cNvPr>
          <p:cNvCxnSpPr>
            <a:cxnSpLocks/>
          </p:cNvCxnSpPr>
          <p:nvPr/>
        </p:nvCxnSpPr>
        <p:spPr>
          <a:xfrm>
            <a:off x="10340876" y="1567391"/>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FC1A40D3-8632-44EB-8E5B-5A19D78E7D13}"/>
              </a:ext>
            </a:extLst>
          </p:cNvPr>
          <p:cNvSpPr/>
          <p:nvPr/>
        </p:nvSpPr>
        <p:spPr>
          <a:xfrm>
            <a:off x="10507760" y="1105633"/>
            <a:ext cx="1673995" cy="3191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同印刷商协商</a:t>
            </a:r>
            <a:endParaRPr lang="zh-CN" altLang="en-US" sz="1400" dirty="0"/>
          </a:p>
        </p:txBody>
      </p:sp>
      <p:cxnSp>
        <p:nvCxnSpPr>
          <p:cNvPr id="14" name="直接连接符 13">
            <a:extLst>
              <a:ext uri="{FF2B5EF4-FFF2-40B4-BE49-F238E27FC236}">
                <a16:creationId xmlns:a16="http://schemas.microsoft.com/office/drawing/2014/main" id="{44C1022F-CD7F-4E09-8169-AD416ECCDAD0}"/>
              </a:ext>
            </a:extLst>
          </p:cNvPr>
          <p:cNvCxnSpPr>
            <a:cxnSpLocks/>
          </p:cNvCxnSpPr>
          <p:nvPr/>
        </p:nvCxnSpPr>
        <p:spPr>
          <a:xfrm flipV="1">
            <a:off x="10318534" y="60322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F7E9659-29FE-4468-81EE-D2F9416786E4}"/>
              </a:ext>
            </a:extLst>
          </p:cNvPr>
          <p:cNvCxnSpPr>
            <a:cxnSpLocks/>
          </p:cNvCxnSpPr>
          <p:nvPr/>
        </p:nvCxnSpPr>
        <p:spPr>
          <a:xfrm flipV="1">
            <a:off x="10340876" y="122335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0F63C1C9-08AF-467C-BE8C-359EDCBDA836}"/>
              </a:ext>
            </a:extLst>
          </p:cNvPr>
          <p:cNvCxnSpPr>
            <a:cxnSpLocks/>
          </p:cNvCxnSpPr>
          <p:nvPr/>
        </p:nvCxnSpPr>
        <p:spPr>
          <a:xfrm flipV="1">
            <a:off x="10340876" y="1421090"/>
            <a:ext cx="226431" cy="1"/>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982DB229-4E7A-459F-8F38-F5FFA826AFBF}"/>
              </a:ext>
            </a:extLst>
          </p:cNvPr>
          <p:cNvSpPr/>
          <p:nvPr/>
        </p:nvSpPr>
        <p:spPr>
          <a:xfrm>
            <a:off x="10507759" y="1443774"/>
            <a:ext cx="1673995" cy="2729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宣传册的发放控制</a:t>
            </a:r>
            <a:endParaRPr lang="zh-CN" altLang="en-US" sz="1400" dirty="0"/>
          </a:p>
        </p:txBody>
      </p:sp>
      <p:cxnSp>
        <p:nvCxnSpPr>
          <p:cNvPr id="18" name="直接连接符 17">
            <a:extLst>
              <a:ext uri="{FF2B5EF4-FFF2-40B4-BE49-F238E27FC236}">
                <a16:creationId xmlns:a16="http://schemas.microsoft.com/office/drawing/2014/main" id="{F052D881-C70E-4E50-B7EE-F5933C86CB74}"/>
              </a:ext>
            </a:extLst>
          </p:cNvPr>
          <p:cNvCxnSpPr/>
          <p:nvPr/>
        </p:nvCxnSpPr>
        <p:spPr>
          <a:xfrm>
            <a:off x="9477606" y="1716710"/>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250AC1CA-2847-4F56-9E24-DE3AF7C6A213}"/>
              </a:ext>
            </a:extLst>
          </p:cNvPr>
          <p:cNvSpPr/>
          <p:nvPr/>
        </p:nvSpPr>
        <p:spPr>
          <a:xfrm>
            <a:off x="9546766" y="1604058"/>
            <a:ext cx="2704700" cy="5632311"/>
          </a:xfrm>
          <a:prstGeom prst="rect">
            <a:avLst/>
          </a:prstGeom>
        </p:spPr>
        <p:txBody>
          <a:bodyPr wrap="square">
            <a:spAutoFit/>
          </a:bodyPr>
          <a:lstStyle/>
          <a:p>
            <a:r>
              <a:rPr lang="en-US" altLang="zh-CN" sz="2000" dirty="0"/>
              <a:t> design</a:t>
            </a:r>
          </a:p>
          <a:p>
            <a:r>
              <a:rPr lang="en-US" altLang="zh-CN" sz="2000" dirty="0"/>
              <a:t> n. </a:t>
            </a:r>
            <a:r>
              <a:rPr lang="zh-CN" altLang="en-US" sz="2000" dirty="0"/>
              <a:t>设计</a:t>
            </a:r>
            <a:endParaRPr lang="en-US" altLang="zh-CN" sz="2000" dirty="0"/>
          </a:p>
          <a:p>
            <a:endParaRPr lang="en-US" altLang="zh-CN" sz="2000" dirty="0"/>
          </a:p>
          <a:p>
            <a:r>
              <a:rPr lang="en-US" altLang="zh-CN" sz="2000" dirty="0"/>
              <a:t> format</a:t>
            </a:r>
          </a:p>
          <a:p>
            <a:r>
              <a:rPr lang="en-US" altLang="zh-CN" sz="2000" dirty="0"/>
              <a:t> n. </a:t>
            </a:r>
            <a:r>
              <a:rPr lang="zh-CN" altLang="en-US" sz="2000" dirty="0"/>
              <a:t>格式</a:t>
            </a:r>
            <a:endParaRPr lang="en-US" altLang="zh-CN" sz="2000" dirty="0"/>
          </a:p>
          <a:p>
            <a:r>
              <a:rPr lang="en-US" altLang="zh-CN" sz="2000" dirty="0"/>
              <a:t> </a:t>
            </a:r>
          </a:p>
          <a:p>
            <a:r>
              <a:rPr lang="en-US" altLang="zh-CN" sz="2000" dirty="0"/>
              <a:t> ad hoc </a:t>
            </a:r>
            <a:r>
              <a:rPr lang="en-US" altLang="zh-CN" sz="2000" dirty="0" err="1"/>
              <a:t>programme</a:t>
            </a:r>
            <a:endParaRPr lang="en-US" altLang="zh-CN" sz="2000" dirty="0"/>
          </a:p>
          <a:p>
            <a:r>
              <a:rPr lang="en-US" altLang="zh-CN" sz="2000" dirty="0"/>
              <a:t> </a:t>
            </a:r>
            <a:r>
              <a:rPr lang="zh-CN" altLang="en-US" sz="2000" dirty="0"/>
              <a:t>单一特别项目</a:t>
            </a:r>
            <a:endParaRPr lang="en-US" altLang="zh-CN" sz="2000" dirty="0"/>
          </a:p>
          <a:p>
            <a:endParaRPr lang="en-US" altLang="zh-CN" sz="2000" dirty="0"/>
          </a:p>
          <a:p>
            <a:r>
              <a:rPr lang="en-US" altLang="zh-CN" sz="2000" dirty="0"/>
              <a:t> leaflet</a:t>
            </a:r>
          </a:p>
          <a:p>
            <a:r>
              <a:rPr lang="en-US" altLang="zh-CN" sz="2000" dirty="0"/>
              <a:t>  n. </a:t>
            </a:r>
            <a:r>
              <a:rPr lang="zh-CN" altLang="en-US" sz="2000" dirty="0"/>
              <a:t>页，传单</a:t>
            </a:r>
            <a:endParaRPr lang="en-US" altLang="zh-CN" sz="2000" dirty="0"/>
          </a:p>
          <a:p>
            <a:endParaRPr lang="en-US" altLang="zh-CN" sz="2000" dirty="0"/>
          </a:p>
          <a:p>
            <a:r>
              <a:rPr lang="en-US" altLang="zh-CN" sz="2000" dirty="0"/>
              <a:t> limited</a:t>
            </a:r>
          </a:p>
          <a:p>
            <a:r>
              <a:rPr lang="en-US" altLang="zh-CN" sz="2000" dirty="0"/>
              <a:t>  adj.</a:t>
            </a:r>
            <a:r>
              <a:rPr lang="zh-CN" altLang="en-US" sz="2000" dirty="0"/>
              <a:t> 有限的</a:t>
            </a:r>
            <a:endParaRPr lang="en-US" altLang="zh-CN" sz="2000" dirty="0"/>
          </a:p>
          <a:p>
            <a:endParaRPr lang="en-US" altLang="zh-CN" sz="2000" dirty="0"/>
          </a:p>
          <a:p>
            <a:r>
              <a:rPr lang="en-US" altLang="zh-CN" sz="2000" dirty="0"/>
              <a:t> contemplate</a:t>
            </a:r>
          </a:p>
          <a:p>
            <a:r>
              <a:rPr lang="en-US" altLang="zh-CN" sz="2000" dirty="0"/>
              <a:t>  </a:t>
            </a:r>
            <a:r>
              <a:rPr lang="zh-CN" altLang="en-US" sz="2000" dirty="0"/>
              <a:t>深思，考虑</a:t>
            </a:r>
            <a:endParaRPr lang="en-US" altLang="zh-CN" sz="2000" dirty="0"/>
          </a:p>
          <a:p>
            <a:endParaRPr lang="zh-CN" altLang="en-US" sz="2000" dirty="0"/>
          </a:p>
        </p:txBody>
      </p:sp>
    </p:spTree>
    <p:extLst>
      <p:ext uri="{BB962C8B-B14F-4D97-AF65-F5344CB8AC3E}">
        <p14:creationId xmlns:p14="http://schemas.microsoft.com/office/powerpoint/2010/main" val="1434594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6866314" cy="923330"/>
          </a:xfrm>
          <a:prstGeom prst="rect">
            <a:avLst/>
          </a:prstGeom>
          <a:noFill/>
        </p:spPr>
        <p:txBody>
          <a:bodyPr wrap="square" rtlCol="0">
            <a:spAutoFit/>
          </a:bodyPr>
          <a:lstStyle/>
          <a:p>
            <a:r>
              <a:rPr lang="en-US" altLang="zh-CN" sz="3600" dirty="0"/>
              <a:t>Brochure Design and Format</a:t>
            </a:r>
            <a:endParaRPr lang="zh-CN" altLang="zh-CN" sz="3600" dirty="0"/>
          </a:p>
          <a:p>
            <a:r>
              <a:rPr lang="zh-CN" altLang="zh-CN" dirty="0"/>
              <a:t>宣传册设计和格式</a:t>
            </a:r>
            <a:endParaRPr lang="zh-CN" altLang="en-US" dirty="0"/>
          </a:p>
        </p:txBody>
      </p:sp>
      <p:sp>
        <p:nvSpPr>
          <p:cNvPr id="4" name="文本框 3"/>
          <p:cNvSpPr txBox="1"/>
          <p:nvPr/>
        </p:nvSpPr>
        <p:spPr>
          <a:xfrm>
            <a:off x="1007670" y="1571060"/>
            <a:ext cx="7943821" cy="2246769"/>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shell folders, umbrella brochures and regular tour brochures. </a:t>
            </a:r>
          </a:p>
          <a:p>
            <a:pPr marL="457200" indent="-457200">
              <a:buFont typeface="Arial" panose="020B0604020202020204" pitchFamily="34" charset="0"/>
              <a:buChar char="•"/>
            </a:pPr>
            <a:endParaRPr lang="en-US" altLang="zh-CN" sz="2800" dirty="0"/>
          </a:p>
          <a:p>
            <a:pPr lvl="1"/>
            <a:r>
              <a:rPr lang="zh-CN" altLang="en-US" sz="2800" dirty="0"/>
              <a:t>包价旅行的宣传册可分为三种类型：硬面折叠式小册子、伞式宣传册和普通旅游宣传册</a:t>
            </a:r>
            <a:endParaRPr lang="en-US" altLang="zh-CN" sz="2800" dirty="0"/>
          </a:p>
        </p:txBody>
      </p:sp>
      <p:sp>
        <p:nvSpPr>
          <p:cNvPr id="5" name="矩形 4">
            <a:extLst>
              <a:ext uri="{FF2B5EF4-FFF2-40B4-BE49-F238E27FC236}">
                <a16:creationId xmlns:a16="http://schemas.microsoft.com/office/drawing/2014/main" id="{32F21A98-0F74-4135-AABF-56BCFACDB42D}"/>
              </a:ext>
            </a:extLst>
          </p:cNvPr>
          <p:cNvSpPr/>
          <p:nvPr/>
        </p:nvSpPr>
        <p:spPr>
          <a:xfrm>
            <a:off x="8833389" y="673229"/>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旅行宣传册</a:t>
            </a:r>
          </a:p>
        </p:txBody>
      </p:sp>
      <p:sp>
        <p:nvSpPr>
          <p:cNvPr id="6" name="矩形 5">
            <a:extLst>
              <a:ext uri="{FF2B5EF4-FFF2-40B4-BE49-F238E27FC236}">
                <a16:creationId xmlns:a16="http://schemas.microsoft.com/office/drawing/2014/main" id="{2AA2CC88-23B7-44CD-A870-50A88AAEEBD0}"/>
              </a:ext>
            </a:extLst>
          </p:cNvPr>
          <p:cNvSpPr/>
          <p:nvPr/>
        </p:nvSpPr>
        <p:spPr>
          <a:xfrm>
            <a:off x="10518005" y="162421"/>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宣传册的重要作用</a:t>
            </a:r>
          </a:p>
        </p:txBody>
      </p:sp>
      <p:sp>
        <p:nvSpPr>
          <p:cNvPr id="7" name="矩形 6">
            <a:extLst>
              <a:ext uri="{FF2B5EF4-FFF2-40B4-BE49-F238E27FC236}">
                <a16:creationId xmlns:a16="http://schemas.microsoft.com/office/drawing/2014/main" id="{5A24EB06-41D2-4E82-BD48-9FF871CC380C}"/>
              </a:ext>
            </a:extLst>
          </p:cNvPr>
          <p:cNvSpPr/>
          <p:nvPr/>
        </p:nvSpPr>
        <p:spPr>
          <a:xfrm>
            <a:off x="10518005" y="433359"/>
            <a:ext cx="1673995" cy="269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宣传册设计和格式</a:t>
            </a:r>
            <a:endParaRPr lang="zh-CN" altLang="en-US" sz="1400" dirty="0"/>
          </a:p>
        </p:txBody>
      </p:sp>
      <p:sp>
        <p:nvSpPr>
          <p:cNvPr id="8" name="矩形 7">
            <a:extLst>
              <a:ext uri="{FF2B5EF4-FFF2-40B4-BE49-F238E27FC236}">
                <a16:creationId xmlns:a16="http://schemas.microsoft.com/office/drawing/2014/main" id="{179A4DC5-ECA4-46B0-A4C7-0FDD91E6AC81}"/>
              </a:ext>
            </a:extLst>
          </p:cNvPr>
          <p:cNvSpPr/>
          <p:nvPr/>
        </p:nvSpPr>
        <p:spPr>
          <a:xfrm>
            <a:off x="10507760" y="717282"/>
            <a:ext cx="1673995"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宣传册中应包含的信息</a:t>
            </a:r>
            <a:endParaRPr lang="zh-CN" altLang="en-US" sz="1400" dirty="0"/>
          </a:p>
        </p:txBody>
      </p:sp>
      <p:cxnSp>
        <p:nvCxnSpPr>
          <p:cNvPr id="9" name="直接连接符 8">
            <a:extLst>
              <a:ext uri="{FF2B5EF4-FFF2-40B4-BE49-F238E27FC236}">
                <a16:creationId xmlns:a16="http://schemas.microsoft.com/office/drawing/2014/main" id="{70362F7F-4901-4B76-AFCC-F5C34561084D}"/>
              </a:ext>
            </a:extLst>
          </p:cNvPr>
          <p:cNvCxnSpPr>
            <a:cxnSpLocks/>
          </p:cNvCxnSpPr>
          <p:nvPr/>
        </p:nvCxnSpPr>
        <p:spPr>
          <a:xfrm flipV="1">
            <a:off x="10318534" y="33410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AE40775D-E765-4A4F-9E1D-4A1ED7049CF9}"/>
              </a:ext>
            </a:extLst>
          </p:cNvPr>
          <p:cNvCxnSpPr>
            <a:cxnSpLocks/>
          </p:cNvCxnSpPr>
          <p:nvPr/>
        </p:nvCxnSpPr>
        <p:spPr>
          <a:xfrm flipV="1">
            <a:off x="10340876" y="334109"/>
            <a:ext cx="0" cy="1233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9306E9A-DE34-489A-B54F-F92A02B1B312}"/>
              </a:ext>
            </a:extLst>
          </p:cNvPr>
          <p:cNvCxnSpPr>
            <a:cxnSpLocks/>
            <a:endCxn id="8" idx="1"/>
          </p:cNvCxnSpPr>
          <p:nvPr/>
        </p:nvCxnSpPr>
        <p:spPr>
          <a:xfrm flipV="1">
            <a:off x="10213433" y="913292"/>
            <a:ext cx="294327" cy="13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3542A147-F827-4A67-A3D0-1B9C41CD4BA6}"/>
              </a:ext>
            </a:extLst>
          </p:cNvPr>
          <p:cNvCxnSpPr>
            <a:cxnSpLocks/>
          </p:cNvCxnSpPr>
          <p:nvPr/>
        </p:nvCxnSpPr>
        <p:spPr>
          <a:xfrm>
            <a:off x="10340876" y="1567391"/>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FC1A40D3-8632-44EB-8E5B-5A19D78E7D13}"/>
              </a:ext>
            </a:extLst>
          </p:cNvPr>
          <p:cNvSpPr/>
          <p:nvPr/>
        </p:nvSpPr>
        <p:spPr>
          <a:xfrm>
            <a:off x="10507760" y="1105633"/>
            <a:ext cx="1673995" cy="3191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同印刷商协商</a:t>
            </a:r>
            <a:endParaRPr lang="zh-CN" altLang="en-US" sz="1400" dirty="0"/>
          </a:p>
        </p:txBody>
      </p:sp>
      <p:cxnSp>
        <p:nvCxnSpPr>
          <p:cNvPr id="14" name="直接连接符 13">
            <a:extLst>
              <a:ext uri="{FF2B5EF4-FFF2-40B4-BE49-F238E27FC236}">
                <a16:creationId xmlns:a16="http://schemas.microsoft.com/office/drawing/2014/main" id="{44C1022F-CD7F-4E09-8169-AD416ECCDAD0}"/>
              </a:ext>
            </a:extLst>
          </p:cNvPr>
          <p:cNvCxnSpPr>
            <a:cxnSpLocks/>
          </p:cNvCxnSpPr>
          <p:nvPr/>
        </p:nvCxnSpPr>
        <p:spPr>
          <a:xfrm flipV="1">
            <a:off x="10318534" y="60322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F7E9659-29FE-4468-81EE-D2F9416786E4}"/>
              </a:ext>
            </a:extLst>
          </p:cNvPr>
          <p:cNvCxnSpPr>
            <a:cxnSpLocks/>
          </p:cNvCxnSpPr>
          <p:nvPr/>
        </p:nvCxnSpPr>
        <p:spPr>
          <a:xfrm flipV="1">
            <a:off x="10340876" y="122335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0F63C1C9-08AF-467C-BE8C-359EDCBDA836}"/>
              </a:ext>
            </a:extLst>
          </p:cNvPr>
          <p:cNvCxnSpPr>
            <a:cxnSpLocks/>
          </p:cNvCxnSpPr>
          <p:nvPr/>
        </p:nvCxnSpPr>
        <p:spPr>
          <a:xfrm flipV="1">
            <a:off x="10340876" y="1421090"/>
            <a:ext cx="226431" cy="1"/>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982DB229-4E7A-459F-8F38-F5FFA826AFBF}"/>
              </a:ext>
            </a:extLst>
          </p:cNvPr>
          <p:cNvSpPr/>
          <p:nvPr/>
        </p:nvSpPr>
        <p:spPr>
          <a:xfrm>
            <a:off x="10507759" y="1443774"/>
            <a:ext cx="1673995" cy="2729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宣传册的发放控制</a:t>
            </a:r>
            <a:endParaRPr lang="zh-CN" altLang="en-US" sz="1400" dirty="0"/>
          </a:p>
        </p:txBody>
      </p:sp>
      <p:cxnSp>
        <p:nvCxnSpPr>
          <p:cNvPr id="18" name="直接连接符 17">
            <a:extLst>
              <a:ext uri="{FF2B5EF4-FFF2-40B4-BE49-F238E27FC236}">
                <a16:creationId xmlns:a16="http://schemas.microsoft.com/office/drawing/2014/main" id="{EBD9EAFE-9D72-4BCF-82AC-A8C0DC7A4B3B}"/>
              </a:ext>
            </a:extLst>
          </p:cNvPr>
          <p:cNvCxnSpPr/>
          <p:nvPr/>
        </p:nvCxnSpPr>
        <p:spPr>
          <a:xfrm>
            <a:off x="987690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52BE32A-BEAB-4214-B786-2811F3DDA013}"/>
              </a:ext>
            </a:extLst>
          </p:cNvPr>
          <p:cNvSpPr/>
          <p:nvPr/>
        </p:nvSpPr>
        <p:spPr>
          <a:xfrm>
            <a:off x="10002652" y="1870080"/>
            <a:ext cx="2704700" cy="2862322"/>
          </a:xfrm>
          <a:prstGeom prst="rect">
            <a:avLst/>
          </a:prstGeom>
        </p:spPr>
        <p:txBody>
          <a:bodyPr wrap="square">
            <a:spAutoFit/>
          </a:bodyPr>
          <a:lstStyle/>
          <a:p>
            <a:r>
              <a:rPr lang="en-US" altLang="zh-CN" sz="2000" dirty="0"/>
              <a:t> shell</a:t>
            </a:r>
          </a:p>
          <a:p>
            <a:r>
              <a:rPr lang="en-US" altLang="zh-CN" sz="2000" dirty="0"/>
              <a:t> adj. </a:t>
            </a:r>
            <a:r>
              <a:rPr lang="zh-CN" altLang="en-US" sz="2000" dirty="0"/>
              <a:t>硬面的</a:t>
            </a:r>
            <a:endParaRPr lang="en-US" altLang="zh-CN" sz="2000" dirty="0"/>
          </a:p>
          <a:p>
            <a:endParaRPr lang="en-US" altLang="zh-CN" sz="2000" dirty="0"/>
          </a:p>
          <a:p>
            <a:r>
              <a:rPr lang="en-US" altLang="zh-CN" sz="2000" dirty="0"/>
              <a:t> umbrella</a:t>
            </a:r>
          </a:p>
          <a:p>
            <a:r>
              <a:rPr lang="en-US" altLang="zh-CN" sz="2000" dirty="0"/>
              <a:t> n. </a:t>
            </a:r>
            <a:r>
              <a:rPr lang="zh-CN" altLang="en-US" sz="2000" dirty="0"/>
              <a:t>伞</a:t>
            </a:r>
            <a:endParaRPr lang="en-US" altLang="zh-CN" sz="2000" dirty="0"/>
          </a:p>
          <a:p>
            <a:r>
              <a:rPr lang="en-US" altLang="zh-CN" sz="2000" dirty="0"/>
              <a:t> </a:t>
            </a:r>
          </a:p>
          <a:p>
            <a:r>
              <a:rPr lang="en-US" altLang="zh-CN" sz="2000" dirty="0"/>
              <a:t> regular</a:t>
            </a:r>
          </a:p>
          <a:p>
            <a:r>
              <a:rPr lang="en-US" altLang="zh-CN" sz="2000" dirty="0"/>
              <a:t>  adj.</a:t>
            </a:r>
            <a:r>
              <a:rPr lang="zh-CN" altLang="en-US" sz="2000" dirty="0"/>
              <a:t> 常规的</a:t>
            </a:r>
            <a:endParaRPr lang="en-US" altLang="zh-CN" sz="2000" dirty="0"/>
          </a:p>
          <a:p>
            <a:endParaRPr lang="zh-CN" altLang="en-US" sz="2000" dirty="0"/>
          </a:p>
        </p:txBody>
      </p:sp>
    </p:spTree>
    <p:extLst>
      <p:ext uri="{BB962C8B-B14F-4D97-AF65-F5344CB8AC3E}">
        <p14:creationId xmlns:p14="http://schemas.microsoft.com/office/powerpoint/2010/main" val="3362252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6866314" cy="923330"/>
          </a:xfrm>
          <a:prstGeom prst="rect">
            <a:avLst/>
          </a:prstGeom>
          <a:noFill/>
        </p:spPr>
        <p:txBody>
          <a:bodyPr wrap="square" rtlCol="0">
            <a:spAutoFit/>
          </a:bodyPr>
          <a:lstStyle/>
          <a:p>
            <a:r>
              <a:rPr lang="en-US" altLang="zh-CN" sz="3600" dirty="0"/>
              <a:t>Brochure Design and Format</a:t>
            </a:r>
            <a:endParaRPr lang="zh-CN" altLang="zh-CN" sz="3600" dirty="0"/>
          </a:p>
          <a:p>
            <a:r>
              <a:rPr lang="zh-CN" altLang="zh-CN" dirty="0"/>
              <a:t>宣传册设计和格式</a:t>
            </a:r>
            <a:endParaRPr lang="zh-CN" altLang="en-US" dirty="0"/>
          </a:p>
        </p:txBody>
      </p:sp>
      <p:sp>
        <p:nvSpPr>
          <p:cNvPr id="4" name="文本框 3"/>
          <p:cNvSpPr txBox="1"/>
          <p:nvPr/>
        </p:nvSpPr>
        <p:spPr>
          <a:xfrm>
            <a:off x="653797" y="1567391"/>
            <a:ext cx="8996673" cy="4647426"/>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rgbClr val="FF0000"/>
                </a:solidFill>
              </a:rPr>
              <a:t>The first task of a brochure is to attract attention</a:t>
            </a:r>
            <a:r>
              <a:rPr lang="en-US" altLang="zh-CN" sz="2400" dirty="0"/>
              <a:t>. </a:t>
            </a:r>
          </a:p>
          <a:p>
            <a:pPr lvl="1"/>
            <a:r>
              <a:rPr lang="zh-CN" altLang="en-US" sz="2400" dirty="0"/>
              <a:t>宣传册的首要任务是吸引注意力。</a:t>
            </a:r>
            <a:endParaRPr lang="en-US" altLang="zh-CN" sz="2400" dirty="0"/>
          </a:p>
          <a:p>
            <a:pPr lvl="1"/>
            <a:endParaRPr lang="en-US" altLang="zh-CN" sz="1000" dirty="0"/>
          </a:p>
          <a:p>
            <a:pPr marL="342900" indent="-342900">
              <a:buFont typeface="Arial" panose="020B0604020202020204" pitchFamily="34" charset="0"/>
              <a:buChar char="•"/>
            </a:pPr>
            <a:r>
              <a:rPr lang="en-US" altLang="zh-CN" sz="2400" dirty="0"/>
              <a:t>To do its job effectively, the cover of the brochure must be attractive.</a:t>
            </a:r>
          </a:p>
          <a:p>
            <a:pPr lvl="1"/>
            <a:r>
              <a:rPr lang="zh-CN" altLang="en-US" sz="2400" dirty="0"/>
              <a:t>为很好的做到这一点，宣传册的封面必须有吸引力。</a:t>
            </a:r>
            <a:endParaRPr lang="en-US" altLang="zh-CN" sz="2400" dirty="0"/>
          </a:p>
          <a:p>
            <a:pPr lvl="1"/>
            <a:endParaRPr lang="en-US" altLang="zh-CN" sz="1000" dirty="0"/>
          </a:p>
          <a:p>
            <a:pPr marL="342900" indent="-342900">
              <a:buFont typeface="Arial" panose="020B0604020202020204" pitchFamily="34" charset="0"/>
              <a:buChar char="•"/>
            </a:pPr>
            <a:r>
              <a:rPr lang="en-US" altLang="zh-CN" sz="2400" dirty="0"/>
              <a:t>The text and images contained in brochures must be not only attractive but also truthful, accurate and easily comprehended. </a:t>
            </a:r>
          </a:p>
          <a:p>
            <a:pPr lvl="1"/>
            <a:r>
              <a:rPr lang="zh-CN" altLang="en-US" sz="2400" dirty="0"/>
              <a:t>宣传册的正文和外观不仅要吸引人。而且要真实、准确、易懂。</a:t>
            </a:r>
            <a:endParaRPr lang="en-US" altLang="zh-CN" sz="2400" dirty="0"/>
          </a:p>
          <a:p>
            <a:pPr lvl="1"/>
            <a:endParaRPr lang="en-US" altLang="zh-CN" sz="1000" dirty="0"/>
          </a:p>
          <a:p>
            <a:pPr marL="342900" indent="-342900">
              <a:buFont typeface="Arial" panose="020B0604020202020204" pitchFamily="34" charset="0"/>
              <a:buChar char="•"/>
            </a:pPr>
            <a:r>
              <a:rPr lang="en-US" altLang="zh-CN" sz="2400" dirty="0"/>
              <a:t>Good layout, high- quality photography and paper are all essential if the brochure is to do its job effectively.</a:t>
            </a:r>
          </a:p>
          <a:p>
            <a:pPr lvl="1"/>
            <a:r>
              <a:rPr lang="zh-CN" altLang="en-US" sz="2400" dirty="0"/>
              <a:t>宣传册要有效的发挥作用，合理的编排、高质量的图片和纸张都是很基本的要素。</a:t>
            </a:r>
            <a:endParaRPr lang="en-US" altLang="zh-CN" sz="2400" dirty="0"/>
          </a:p>
        </p:txBody>
      </p:sp>
      <p:sp>
        <p:nvSpPr>
          <p:cNvPr id="5" name="矩形 4">
            <a:extLst>
              <a:ext uri="{FF2B5EF4-FFF2-40B4-BE49-F238E27FC236}">
                <a16:creationId xmlns:a16="http://schemas.microsoft.com/office/drawing/2014/main" id="{32F21A98-0F74-4135-AABF-56BCFACDB42D}"/>
              </a:ext>
            </a:extLst>
          </p:cNvPr>
          <p:cNvSpPr/>
          <p:nvPr/>
        </p:nvSpPr>
        <p:spPr>
          <a:xfrm>
            <a:off x="8833389" y="673229"/>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旅行宣传册</a:t>
            </a:r>
          </a:p>
        </p:txBody>
      </p:sp>
      <p:sp>
        <p:nvSpPr>
          <p:cNvPr id="6" name="矩形 5">
            <a:extLst>
              <a:ext uri="{FF2B5EF4-FFF2-40B4-BE49-F238E27FC236}">
                <a16:creationId xmlns:a16="http://schemas.microsoft.com/office/drawing/2014/main" id="{2AA2CC88-23B7-44CD-A870-50A88AAEEBD0}"/>
              </a:ext>
            </a:extLst>
          </p:cNvPr>
          <p:cNvSpPr/>
          <p:nvPr/>
        </p:nvSpPr>
        <p:spPr>
          <a:xfrm>
            <a:off x="10518005" y="162421"/>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宣传册的重要作用</a:t>
            </a:r>
          </a:p>
        </p:txBody>
      </p:sp>
      <p:sp>
        <p:nvSpPr>
          <p:cNvPr id="7" name="矩形 6">
            <a:extLst>
              <a:ext uri="{FF2B5EF4-FFF2-40B4-BE49-F238E27FC236}">
                <a16:creationId xmlns:a16="http://schemas.microsoft.com/office/drawing/2014/main" id="{5A24EB06-41D2-4E82-BD48-9FF871CC380C}"/>
              </a:ext>
            </a:extLst>
          </p:cNvPr>
          <p:cNvSpPr/>
          <p:nvPr/>
        </p:nvSpPr>
        <p:spPr>
          <a:xfrm>
            <a:off x="10518005" y="433359"/>
            <a:ext cx="1673995" cy="269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宣传册设计和格式</a:t>
            </a:r>
            <a:endParaRPr lang="zh-CN" altLang="en-US" sz="1400" dirty="0"/>
          </a:p>
        </p:txBody>
      </p:sp>
      <p:sp>
        <p:nvSpPr>
          <p:cNvPr id="8" name="矩形 7">
            <a:extLst>
              <a:ext uri="{FF2B5EF4-FFF2-40B4-BE49-F238E27FC236}">
                <a16:creationId xmlns:a16="http://schemas.microsoft.com/office/drawing/2014/main" id="{179A4DC5-ECA4-46B0-A4C7-0FDD91E6AC81}"/>
              </a:ext>
            </a:extLst>
          </p:cNvPr>
          <p:cNvSpPr/>
          <p:nvPr/>
        </p:nvSpPr>
        <p:spPr>
          <a:xfrm>
            <a:off x="10507760" y="717282"/>
            <a:ext cx="1673995"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宣传册中应包含的信息</a:t>
            </a:r>
            <a:endParaRPr lang="zh-CN" altLang="en-US" sz="1400" dirty="0"/>
          </a:p>
        </p:txBody>
      </p:sp>
      <p:cxnSp>
        <p:nvCxnSpPr>
          <p:cNvPr id="9" name="直接连接符 8">
            <a:extLst>
              <a:ext uri="{FF2B5EF4-FFF2-40B4-BE49-F238E27FC236}">
                <a16:creationId xmlns:a16="http://schemas.microsoft.com/office/drawing/2014/main" id="{70362F7F-4901-4B76-AFCC-F5C34561084D}"/>
              </a:ext>
            </a:extLst>
          </p:cNvPr>
          <p:cNvCxnSpPr>
            <a:cxnSpLocks/>
          </p:cNvCxnSpPr>
          <p:nvPr/>
        </p:nvCxnSpPr>
        <p:spPr>
          <a:xfrm flipV="1">
            <a:off x="10318534" y="33410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AE40775D-E765-4A4F-9E1D-4A1ED7049CF9}"/>
              </a:ext>
            </a:extLst>
          </p:cNvPr>
          <p:cNvCxnSpPr>
            <a:cxnSpLocks/>
          </p:cNvCxnSpPr>
          <p:nvPr/>
        </p:nvCxnSpPr>
        <p:spPr>
          <a:xfrm flipV="1">
            <a:off x="10340876" y="334109"/>
            <a:ext cx="0" cy="1233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9306E9A-DE34-489A-B54F-F92A02B1B312}"/>
              </a:ext>
            </a:extLst>
          </p:cNvPr>
          <p:cNvCxnSpPr>
            <a:cxnSpLocks/>
            <a:endCxn id="8" idx="1"/>
          </p:cNvCxnSpPr>
          <p:nvPr/>
        </p:nvCxnSpPr>
        <p:spPr>
          <a:xfrm flipV="1">
            <a:off x="10213433" y="913292"/>
            <a:ext cx="294327" cy="13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3542A147-F827-4A67-A3D0-1B9C41CD4BA6}"/>
              </a:ext>
            </a:extLst>
          </p:cNvPr>
          <p:cNvCxnSpPr>
            <a:cxnSpLocks/>
          </p:cNvCxnSpPr>
          <p:nvPr/>
        </p:nvCxnSpPr>
        <p:spPr>
          <a:xfrm>
            <a:off x="10340876" y="1567391"/>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FC1A40D3-8632-44EB-8E5B-5A19D78E7D13}"/>
              </a:ext>
            </a:extLst>
          </p:cNvPr>
          <p:cNvSpPr/>
          <p:nvPr/>
        </p:nvSpPr>
        <p:spPr>
          <a:xfrm>
            <a:off x="10507760" y="1105633"/>
            <a:ext cx="1673995" cy="3191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同印刷商协商</a:t>
            </a:r>
            <a:endParaRPr lang="zh-CN" altLang="en-US" sz="1400" dirty="0"/>
          </a:p>
        </p:txBody>
      </p:sp>
      <p:cxnSp>
        <p:nvCxnSpPr>
          <p:cNvPr id="14" name="直接连接符 13">
            <a:extLst>
              <a:ext uri="{FF2B5EF4-FFF2-40B4-BE49-F238E27FC236}">
                <a16:creationId xmlns:a16="http://schemas.microsoft.com/office/drawing/2014/main" id="{44C1022F-CD7F-4E09-8169-AD416ECCDAD0}"/>
              </a:ext>
            </a:extLst>
          </p:cNvPr>
          <p:cNvCxnSpPr>
            <a:cxnSpLocks/>
          </p:cNvCxnSpPr>
          <p:nvPr/>
        </p:nvCxnSpPr>
        <p:spPr>
          <a:xfrm flipV="1">
            <a:off x="10318534" y="60322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F7E9659-29FE-4468-81EE-D2F9416786E4}"/>
              </a:ext>
            </a:extLst>
          </p:cNvPr>
          <p:cNvCxnSpPr>
            <a:cxnSpLocks/>
          </p:cNvCxnSpPr>
          <p:nvPr/>
        </p:nvCxnSpPr>
        <p:spPr>
          <a:xfrm flipV="1">
            <a:off x="10340876" y="122335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0F63C1C9-08AF-467C-BE8C-359EDCBDA836}"/>
              </a:ext>
            </a:extLst>
          </p:cNvPr>
          <p:cNvCxnSpPr>
            <a:cxnSpLocks/>
          </p:cNvCxnSpPr>
          <p:nvPr/>
        </p:nvCxnSpPr>
        <p:spPr>
          <a:xfrm flipV="1">
            <a:off x="10340876" y="1421090"/>
            <a:ext cx="226431" cy="1"/>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982DB229-4E7A-459F-8F38-F5FFA826AFBF}"/>
              </a:ext>
            </a:extLst>
          </p:cNvPr>
          <p:cNvSpPr/>
          <p:nvPr/>
        </p:nvSpPr>
        <p:spPr>
          <a:xfrm>
            <a:off x="10507759" y="1443774"/>
            <a:ext cx="1673995" cy="2729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宣传册的发放控制</a:t>
            </a:r>
            <a:endParaRPr lang="zh-CN" altLang="en-US" sz="1400" dirty="0"/>
          </a:p>
        </p:txBody>
      </p:sp>
      <p:cxnSp>
        <p:nvCxnSpPr>
          <p:cNvPr id="18" name="直接连接符 17">
            <a:extLst>
              <a:ext uri="{FF2B5EF4-FFF2-40B4-BE49-F238E27FC236}">
                <a16:creationId xmlns:a16="http://schemas.microsoft.com/office/drawing/2014/main" id="{EBD9EAFE-9D72-4BCF-82AC-A8C0DC7A4B3B}"/>
              </a:ext>
            </a:extLst>
          </p:cNvPr>
          <p:cNvCxnSpPr/>
          <p:nvPr/>
        </p:nvCxnSpPr>
        <p:spPr>
          <a:xfrm>
            <a:off x="987690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752BE32A-BEAB-4214-B786-2811F3DDA013}"/>
              </a:ext>
            </a:extLst>
          </p:cNvPr>
          <p:cNvSpPr/>
          <p:nvPr/>
        </p:nvSpPr>
        <p:spPr>
          <a:xfrm>
            <a:off x="10002652" y="1870080"/>
            <a:ext cx="2704700" cy="5016758"/>
          </a:xfrm>
          <a:prstGeom prst="rect">
            <a:avLst/>
          </a:prstGeom>
        </p:spPr>
        <p:txBody>
          <a:bodyPr wrap="square">
            <a:spAutoFit/>
          </a:bodyPr>
          <a:lstStyle/>
          <a:p>
            <a:r>
              <a:rPr lang="en-US" altLang="zh-CN" sz="2000" dirty="0"/>
              <a:t> attract</a:t>
            </a:r>
          </a:p>
          <a:p>
            <a:r>
              <a:rPr lang="en-US" altLang="zh-CN" sz="2000" dirty="0"/>
              <a:t> v. </a:t>
            </a:r>
            <a:r>
              <a:rPr lang="zh-CN" altLang="en-US" sz="2000" dirty="0"/>
              <a:t>吸引</a:t>
            </a:r>
            <a:endParaRPr lang="en-US" altLang="zh-CN" sz="2000" dirty="0"/>
          </a:p>
          <a:p>
            <a:endParaRPr lang="en-US" altLang="zh-CN" sz="2000" dirty="0"/>
          </a:p>
          <a:p>
            <a:r>
              <a:rPr lang="en-US" altLang="zh-CN" sz="2000" dirty="0"/>
              <a:t> cover</a:t>
            </a:r>
          </a:p>
          <a:p>
            <a:r>
              <a:rPr lang="en-US" altLang="zh-CN" sz="2000" dirty="0"/>
              <a:t> n. </a:t>
            </a:r>
            <a:r>
              <a:rPr lang="zh-CN" altLang="en-US" sz="2000" dirty="0"/>
              <a:t>封面</a:t>
            </a:r>
            <a:endParaRPr lang="en-US" altLang="zh-CN" sz="2000" dirty="0"/>
          </a:p>
          <a:p>
            <a:r>
              <a:rPr lang="en-US" altLang="zh-CN" sz="2000" dirty="0"/>
              <a:t> </a:t>
            </a:r>
          </a:p>
          <a:p>
            <a:r>
              <a:rPr lang="en-US" altLang="zh-CN" sz="2000" dirty="0"/>
              <a:t> contain</a:t>
            </a:r>
          </a:p>
          <a:p>
            <a:r>
              <a:rPr lang="en-US" altLang="zh-CN" sz="2000" dirty="0"/>
              <a:t> v. </a:t>
            </a:r>
            <a:r>
              <a:rPr lang="zh-CN" altLang="en-US" sz="2000" dirty="0"/>
              <a:t>包含，包括</a:t>
            </a:r>
            <a:endParaRPr lang="en-US" altLang="zh-CN" sz="2000" dirty="0"/>
          </a:p>
          <a:p>
            <a:endParaRPr lang="en-US" altLang="zh-CN" sz="2000" dirty="0"/>
          </a:p>
          <a:p>
            <a:r>
              <a:rPr lang="en-US" altLang="zh-CN" sz="2000" dirty="0"/>
              <a:t> comprehended</a:t>
            </a:r>
          </a:p>
          <a:p>
            <a:r>
              <a:rPr lang="en-US" altLang="zh-CN" sz="2000" dirty="0"/>
              <a:t>  adj. </a:t>
            </a:r>
            <a:r>
              <a:rPr lang="zh-CN" altLang="en-US" sz="2000" dirty="0"/>
              <a:t>理解的</a:t>
            </a:r>
            <a:endParaRPr lang="en-US" altLang="zh-CN" sz="2000" dirty="0"/>
          </a:p>
          <a:p>
            <a:endParaRPr lang="en-US" altLang="zh-CN" sz="2000" dirty="0"/>
          </a:p>
          <a:p>
            <a:r>
              <a:rPr lang="en-US" altLang="zh-CN" sz="2000" dirty="0"/>
              <a:t> essential</a:t>
            </a:r>
          </a:p>
          <a:p>
            <a:r>
              <a:rPr lang="en-US" altLang="zh-CN" sz="2000" dirty="0"/>
              <a:t>  adj.</a:t>
            </a:r>
            <a:r>
              <a:rPr lang="zh-CN" altLang="en-US" sz="2000" dirty="0"/>
              <a:t> 必要的</a:t>
            </a:r>
            <a:endParaRPr lang="en-US" altLang="zh-CN" sz="2000" dirty="0"/>
          </a:p>
          <a:p>
            <a:r>
              <a:rPr lang="en-US" altLang="zh-CN" sz="2000" dirty="0"/>
              <a:t>	</a:t>
            </a:r>
            <a:r>
              <a:rPr lang="zh-CN" altLang="en-US" sz="2000" dirty="0"/>
              <a:t>基本的</a:t>
            </a:r>
            <a:endParaRPr lang="en-US" altLang="zh-CN" sz="2000" dirty="0"/>
          </a:p>
          <a:p>
            <a:endParaRPr lang="zh-CN" altLang="en-US" sz="2000" dirty="0"/>
          </a:p>
        </p:txBody>
      </p:sp>
    </p:spTree>
    <p:extLst>
      <p:ext uri="{BB962C8B-B14F-4D97-AF65-F5344CB8AC3E}">
        <p14:creationId xmlns:p14="http://schemas.microsoft.com/office/powerpoint/2010/main" val="426667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 y="0"/>
            <a:ext cx="9077499" cy="923330"/>
          </a:xfrm>
          <a:prstGeom prst="rect">
            <a:avLst/>
          </a:prstGeom>
          <a:noFill/>
        </p:spPr>
        <p:txBody>
          <a:bodyPr wrap="square" rtlCol="0">
            <a:spAutoFit/>
          </a:bodyPr>
          <a:lstStyle/>
          <a:p>
            <a:r>
              <a:rPr lang="en-US" altLang="zh-CN" sz="3600" dirty="0"/>
              <a:t>Information Required in the Brochure</a:t>
            </a:r>
          </a:p>
          <a:p>
            <a:r>
              <a:rPr lang="zh-CN" altLang="en-US" dirty="0"/>
              <a:t>宣传册中应包含的信息</a:t>
            </a:r>
          </a:p>
        </p:txBody>
      </p:sp>
      <p:sp>
        <p:nvSpPr>
          <p:cNvPr id="4" name="文本框 3"/>
          <p:cNvSpPr txBox="1"/>
          <p:nvPr/>
        </p:nvSpPr>
        <p:spPr>
          <a:xfrm>
            <a:off x="315573" y="917451"/>
            <a:ext cx="9559636" cy="4154984"/>
          </a:xfrm>
          <a:prstGeom prst="rect">
            <a:avLst/>
          </a:prstGeom>
          <a:noFill/>
        </p:spPr>
        <p:txBody>
          <a:bodyPr wrap="square" rtlCol="0">
            <a:spAutoFit/>
          </a:bodyPr>
          <a:lstStyle/>
          <a:p>
            <a:pPr marL="514350" indent="-514350">
              <a:buFont typeface="+mj-ea"/>
              <a:buAutoNum type="circleNumDbPlain"/>
            </a:pPr>
            <a:r>
              <a:rPr lang="en-US" altLang="zh-CN" sz="2400" dirty="0"/>
              <a:t>the name of the firm responsible for the inclusive tour</a:t>
            </a:r>
          </a:p>
          <a:p>
            <a:pPr lvl="1"/>
            <a:r>
              <a:rPr lang="zh-CN" altLang="en-US" sz="2400" dirty="0"/>
              <a:t>负责包价旅游的公司的名称</a:t>
            </a:r>
            <a:endParaRPr lang="zh-CN" altLang="zh-CN" sz="2400" dirty="0"/>
          </a:p>
          <a:p>
            <a:pPr marL="514350" indent="-514350">
              <a:buFont typeface="+mj-ea"/>
              <a:buAutoNum type="circleNumDbPlain"/>
            </a:pPr>
            <a:r>
              <a:rPr lang="en-US" altLang="zh-CN" sz="2400" dirty="0"/>
              <a:t>the means of transport used</a:t>
            </a:r>
          </a:p>
          <a:p>
            <a:pPr lvl="1"/>
            <a:r>
              <a:rPr lang="zh-CN" altLang="en-US" sz="2400" dirty="0"/>
              <a:t>采用的交通方式</a:t>
            </a:r>
            <a:endParaRPr lang="en-US" altLang="zh-CN" sz="2400" dirty="0"/>
          </a:p>
          <a:p>
            <a:pPr marL="514350" indent="-514350">
              <a:buFont typeface="+mj-ea"/>
              <a:buAutoNum type="circleNumDbPlain"/>
            </a:pPr>
            <a:r>
              <a:rPr lang="en-US" altLang="zh-CN" sz="2400" dirty="0"/>
              <a:t>full details of destinations, itinerary and times of travel</a:t>
            </a:r>
          </a:p>
          <a:p>
            <a:pPr lvl="1"/>
            <a:r>
              <a:rPr lang="zh-CN" altLang="en-US" sz="2400" dirty="0"/>
              <a:t>目的地、旅行路线及时间安排的详细情况</a:t>
            </a:r>
            <a:endParaRPr lang="zh-CN" altLang="zh-CN" sz="2400" dirty="0"/>
          </a:p>
          <a:p>
            <a:pPr marL="514350" indent="-514350">
              <a:buFont typeface="+mj-ea"/>
              <a:buAutoNum type="circleNumDbPlain"/>
            </a:pPr>
            <a:r>
              <a:rPr lang="en-US" altLang="zh-CN" sz="2400" dirty="0"/>
              <a:t>the duration of each tour (number of days/nights' stay)</a:t>
            </a:r>
          </a:p>
          <a:p>
            <a:pPr lvl="1"/>
            <a:r>
              <a:rPr lang="zh-CN" altLang="en-US" sz="2400" dirty="0"/>
              <a:t>旅行持续的时间（逗留多少白天或晚上）</a:t>
            </a:r>
            <a:endParaRPr lang="zh-CN" altLang="zh-CN" sz="2400" dirty="0"/>
          </a:p>
          <a:p>
            <a:pPr marL="514350" indent="-514350">
              <a:buFont typeface="+mj-ea"/>
              <a:buAutoNum type="circleNumDbPlain"/>
            </a:pPr>
            <a:r>
              <a:rPr lang="en-US" altLang="zh-CN" sz="2400" dirty="0"/>
              <a:t>full description of the location and type of accommodation provided, including any meals</a:t>
            </a:r>
          </a:p>
          <a:p>
            <a:pPr lvl="1"/>
            <a:r>
              <a:rPr lang="zh-CN" altLang="en-US" sz="2400" dirty="0"/>
              <a:t>对旅游景点及所提供食宿类型的全面描述</a:t>
            </a:r>
            <a:endParaRPr lang="en-US" altLang="zh-CN" sz="2400" dirty="0"/>
          </a:p>
        </p:txBody>
      </p:sp>
      <p:sp>
        <p:nvSpPr>
          <p:cNvPr id="5" name="矩形 4">
            <a:extLst>
              <a:ext uri="{FF2B5EF4-FFF2-40B4-BE49-F238E27FC236}">
                <a16:creationId xmlns:a16="http://schemas.microsoft.com/office/drawing/2014/main" id="{854E7E18-0D3A-4338-B9F1-BDFA0649420C}"/>
              </a:ext>
            </a:extLst>
          </p:cNvPr>
          <p:cNvSpPr/>
          <p:nvPr/>
        </p:nvSpPr>
        <p:spPr>
          <a:xfrm>
            <a:off x="8833389" y="673229"/>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旅行宣传册</a:t>
            </a:r>
          </a:p>
        </p:txBody>
      </p:sp>
      <p:sp>
        <p:nvSpPr>
          <p:cNvPr id="6" name="矩形 5">
            <a:extLst>
              <a:ext uri="{FF2B5EF4-FFF2-40B4-BE49-F238E27FC236}">
                <a16:creationId xmlns:a16="http://schemas.microsoft.com/office/drawing/2014/main" id="{0B608FF8-2606-48E1-B47F-36DE29900BCC}"/>
              </a:ext>
            </a:extLst>
          </p:cNvPr>
          <p:cNvSpPr/>
          <p:nvPr/>
        </p:nvSpPr>
        <p:spPr>
          <a:xfrm>
            <a:off x="10518005" y="162421"/>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宣传册的重要作用</a:t>
            </a:r>
          </a:p>
        </p:txBody>
      </p:sp>
      <p:sp>
        <p:nvSpPr>
          <p:cNvPr id="7" name="矩形 6">
            <a:extLst>
              <a:ext uri="{FF2B5EF4-FFF2-40B4-BE49-F238E27FC236}">
                <a16:creationId xmlns:a16="http://schemas.microsoft.com/office/drawing/2014/main" id="{872D82E3-024E-4617-96C2-623EC5863B0A}"/>
              </a:ext>
            </a:extLst>
          </p:cNvPr>
          <p:cNvSpPr/>
          <p:nvPr/>
        </p:nvSpPr>
        <p:spPr>
          <a:xfrm>
            <a:off x="10518005" y="433359"/>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宣传册设计和格式</a:t>
            </a:r>
            <a:endParaRPr lang="zh-CN" altLang="en-US" sz="1400" dirty="0"/>
          </a:p>
        </p:txBody>
      </p:sp>
      <p:sp>
        <p:nvSpPr>
          <p:cNvPr id="8" name="矩形 7">
            <a:extLst>
              <a:ext uri="{FF2B5EF4-FFF2-40B4-BE49-F238E27FC236}">
                <a16:creationId xmlns:a16="http://schemas.microsoft.com/office/drawing/2014/main" id="{65CC04B9-29F5-493B-BF43-54643B4EADCD}"/>
              </a:ext>
            </a:extLst>
          </p:cNvPr>
          <p:cNvSpPr/>
          <p:nvPr/>
        </p:nvSpPr>
        <p:spPr>
          <a:xfrm>
            <a:off x="10507760" y="717282"/>
            <a:ext cx="1673995" cy="392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宣传册中应包含的信息</a:t>
            </a:r>
            <a:endParaRPr lang="zh-CN" altLang="en-US" sz="1400" dirty="0"/>
          </a:p>
        </p:txBody>
      </p:sp>
      <p:cxnSp>
        <p:nvCxnSpPr>
          <p:cNvPr id="9" name="直接连接符 8">
            <a:extLst>
              <a:ext uri="{FF2B5EF4-FFF2-40B4-BE49-F238E27FC236}">
                <a16:creationId xmlns:a16="http://schemas.microsoft.com/office/drawing/2014/main" id="{9F1C9763-096E-4AF2-BF40-956128AEDC29}"/>
              </a:ext>
            </a:extLst>
          </p:cNvPr>
          <p:cNvCxnSpPr>
            <a:cxnSpLocks/>
          </p:cNvCxnSpPr>
          <p:nvPr/>
        </p:nvCxnSpPr>
        <p:spPr>
          <a:xfrm flipV="1">
            <a:off x="10318534" y="33410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DEDECD2D-B0EE-41E6-8DEE-39C2895B9374}"/>
              </a:ext>
            </a:extLst>
          </p:cNvPr>
          <p:cNvCxnSpPr>
            <a:cxnSpLocks/>
          </p:cNvCxnSpPr>
          <p:nvPr/>
        </p:nvCxnSpPr>
        <p:spPr>
          <a:xfrm flipV="1">
            <a:off x="10340876" y="334109"/>
            <a:ext cx="0" cy="1233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F257CFF-307C-4B84-9DB7-CA39C99DBFCC}"/>
              </a:ext>
            </a:extLst>
          </p:cNvPr>
          <p:cNvCxnSpPr>
            <a:cxnSpLocks/>
            <a:endCxn id="8" idx="1"/>
          </p:cNvCxnSpPr>
          <p:nvPr/>
        </p:nvCxnSpPr>
        <p:spPr>
          <a:xfrm flipV="1">
            <a:off x="10213433" y="913292"/>
            <a:ext cx="294327" cy="13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AA95B46-C1D3-469E-96B9-DCF044F9628A}"/>
              </a:ext>
            </a:extLst>
          </p:cNvPr>
          <p:cNvCxnSpPr>
            <a:cxnSpLocks/>
          </p:cNvCxnSpPr>
          <p:nvPr/>
        </p:nvCxnSpPr>
        <p:spPr>
          <a:xfrm>
            <a:off x="10340876" y="1567391"/>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C519F3CE-CBC8-42C8-BE8F-AA459D6BEDEB}"/>
              </a:ext>
            </a:extLst>
          </p:cNvPr>
          <p:cNvSpPr/>
          <p:nvPr/>
        </p:nvSpPr>
        <p:spPr>
          <a:xfrm>
            <a:off x="10507760" y="1105633"/>
            <a:ext cx="1673995" cy="3191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同印刷商协商</a:t>
            </a:r>
            <a:endParaRPr lang="zh-CN" altLang="en-US" sz="1400" dirty="0"/>
          </a:p>
        </p:txBody>
      </p:sp>
      <p:cxnSp>
        <p:nvCxnSpPr>
          <p:cNvPr id="14" name="直接连接符 13">
            <a:extLst>
              <a:ext uri="{FF2B5EF4-FFF2-40B4-BE49-F238E27FC236}">
                <a16:creationId xmlns:a16="http://schemas.microsoft.com/office/drawing/2014/main" id="{B883E9A6-9D14-45EF-915D-A02703AAB418}"/>
              </a:ext>
            </a:extLst>
          </p:cNvPr>
          <p:cNvCxnSpPr>
            <a:cxnSpLocks/>
          </p:cNvCxnSpPr>
          <p:nvPr/>
        </p:nvCxnSpPr>
        <p:spPr>
          <a:xfrm flipV="1">
            <a:off x="10318534" y="60322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F12B3180-51EA-4AA2-BD0D-2B709BA1BD2A}"/>
              </a:ext>
            </a:extLst>
          </p:cNvPr>
          <p:cNvCxnSpPr>
            <a:cxnSpLocks/>
          </p:cNvCxnSpPr>
          <p:nvPr/>
        </p:nvCxnSpPr>
        <p:spPr>
          <a:xfrm flipV="1">
            <a:off x="10340876" y="122335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BA810D1-E7B6-4213-B4CD-1633EF2863AA}"/>
              </a:ext>
            </a:extLst>
          </p:cNvPr>
          <p:cNvCxnSpPr>
            <a:cxnSpLocks/>
          </p:cNvCxnSpPr>
          <p:nvPr/>
        </p:nvCxnSpPr>
        <p:spPr>
          <a:xfrm flipV="1">
            <a:off x="10340876" y="1421090"/>
            <a:ext cx="226431" cy="1"/>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6D5976F9-0630-4254-B69F-E7686DC194F2}"/>
              </a:ext>
            </a:extLst>
          </p:cNvPr>
          <p:cNvSpPr/>
          <p:nvPr/>
        </p:nvSpPr>
        <p:spPr>
          <a:xfrm>
            <a:off x="10507759" y="1443774"/>
            <a:ext cx="1673995" cy="2729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宣传册的发放控制</a:t>
            </a:r>
            <a:endParaRPr lang="zh-CN" altLang="en-US" sz="1400" dirty="0"/>
          </a:p>
        </p:txBody>
      </p:sp>
      <p:cxnSp>
        <p:nvCxnSpPr>
          <p:cNvPr id="18" name="直接连接符 17">
            <a:extLst>
              <a:ext uri="{FF2B5EF4-FFF2-40B4-BE49-F238E27FC236}">
                <a16:creationId xmlns:a16="http://schemas.microsoft.com/office/drawing/2014/main" id="{70556BA8-F8CB-41B0-88A9-229FA0900B68}"/>
              </a:ext>
            </a:extLst>
          </p:cNvPr>
          <p:cNvCxnSpPr/>
          <p:nvPr/>
        </p:nvCxnSpPr>
        <p:spPr>
          <a:xfrm>
            <a:off x="987690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A199975-B51E-4289-98E9-92F89BC441F6}"/>
              </a:ext>
            </a:extLst>
          </p:cNvPr>
          <p:cNvSpPr/>
          <p:nvPr/>
        </p:nvSpPr>
        <p:spPr>
          <a:xfrm>
            <a:off x="10002652" y="1870080"/>
            <a:ext cx="2704700" cy="3785652"/>
          </a:xfrm>
          <a:prstGeom prst="rect">
            <a:avLst/>
          </a:prstGeom>
        </p:spPr>
        <p:txBody>
          <a:bodyPr wrap="square">
            <a:spAutoFit/>
          </a:bodyPr>
          <a:lstStyle/>
          <a:p>
            <a:r>
              <a:rPr lang="en-US" altLang="zh-CN" sz="2000" dirty="0"/>
              <a:t> responsible</a:t>
            </a:r>
          </a:p>
          <a:p>
            <a:r>
              <a:rPr lang="en-US" altLang="zh-CN" sz="2000" dirty="0"/>
              <a:t> adj. </a:t>
            </a:r>
            <a:r>
              <a:rPr lang="zh-CN" altLang="en-US" sz="2000" dirty="0"/>
              <a:t>负责的</a:t>
            </a:r>
            <a:endParaRPr lang="en-US" altLang="zh-CN" sz="2000" dirty="0"/>
          </a:p>
          <a:p>
            <a:endParaRPr lang="en-US" altLang="zh-CN" sz="2000" dirty="0"/>
          </a:p>
          <a:p>
            <a:r>
              <a:rPr lang="en-US" altLang="zh-CN" sz="2000" dirty="0"/>
              <a:t> scheduled</a:t>
            </a:r>
          </a:p>
          <a:p>
            <a:r>
              <a:rPr lang="en-US" altLang="zh-CN" sz="2000" dirty="0"/>
              <a:t> n. </a:t>
            </a:r>
            <a:r>
              <a:rPr lang="zh-CN" altLang="en-US" sz="2000" dirty="0"/>
              <a:t>预定的</a:t>
            </a:r>
            <a:endParaRPr lang="en-US" altLang="zh-CN" sz="2000" dirty="0"/>
          </a:p>
          <a:p>
            <a:r>
              <a:rPr lang="en-US" altLang="zh-CN" sz="2000" dirty="0"/>
              <a:t> </a:t>
            </a:r>
          </a:p>
          <a:p>
            <a:r>
              <a:rPr lang="en-US" altLang="zh-CN" sz="2000" dirty="0"/>
              <a:t> charter</a:t>
            </a:r>
          </a:p>
          <a:p>
            <a:r>
              <a:rPr lang="en-US" altLang="zh-CN" sz="2000" dirty="0"/>
              <a:t> adj. </a:t>
            </a:r>
            <a:r>
              <a:rPr lang="zh-CN" altLang="en-US" sz="2000" dirty="0"/>
              <a:t>包租的</a:t>
            </a:r>
            <a:endParaRPr lang="en-US" altLang="zh-CN" sz="2000" dirty="0"/>
          </a:p>
          <a:p>
            <a:endParaRPr lang="en-US" altLang="zh-CN" sz="2000" dirty="0"/>
          </a:p>
          <a:p>
            <a:r>
              <a:rPr lang="en-US" altLang="zh-CN" sz="2000" dirty="0"/>
              <a:t> description</a:t>
            </a:r>
          </a:p>
          <a:p>
            <a:r>
              <a:rPr lang="en-US" altLang="zh-CN" sz="2000" dirty="0"/>
              <a:t>  n. </a:t>
            </a:r>
            <a:r>
              <a:rPr lang="zh-CN" altLang="en-US" sz="2000" dirty="0"/>
              <a:t>描述</a:t>
            </a:r>
            <a:endParaRPr lang="en-US" altLang="zh-CN" sz="2000" dirty="0"/>
          </a:p>
          <a:p>
            <a:endParaRPr lang="zh-CN" altLang="en-US" sz="2000" dirty="0"/>
          </a:p>
        </p:txBody>
      </p:sp>
    </p:spTree>
    <p:extLst>
      <p:ext uri="{BB962C8B-B14F-4D97-AF65-F5344CB8AC3E}">
        <p14:creationId xmlns:p14="http://schemas.microsoft.com/office/powerpoint/2010/main" val="1073197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 y="0"/>
            <a:ext cx="9077499" cy="923330"/>
          </a:xfrm>
          <a:prstGeom prst="rect">
            <a:avLst/>
          </a:prstGeom>
          <a:noFill/>
        </p:spPr>
        <p:txBody>
          <a:bodyPr wrap="square" rtlCol="0">
            <a:spAutoFit/>
          </a:bodyPr>
          <a:lstStyle/>
          <a:p>
            <a:r>
              <a:rPr lang="en-US" altLang="zh-CN" sz="3600" dirty="0"/>
              <a:t>Information Required in the Brochure</a:t>
            </a:r>
          </a:p>
          <a:p>
            <a:r>
              <a:rPr lang="zh-CN" altLang="en-US" dirty="0"/>
              <a:t>宣传册中应包含的信息</a:t>
            </a:r>
          </a:p>
        </p:txBody>
      </p:sp>
      <p:sp>
        <p:nvSpPr>
          <p:cNvPr id="4" name="文本框 3"/>
          <p:cNvSpPr txBox="1"/>
          <p:nvPr/>
        </p:nvSpPr>
        <p:spPr>
          <a:xfrm>
            <a:off x="566881" y="1567391"/>
            <a:ext cx="9194647" cy="3785652"/>
          </a:xfrm>
          <a:prstGeom prst="rect">
            <a:avLst/>
          </a:prstGeom>
          <a:noFill/>
        </p:spPr>
        <p:txBody>
          <a:bodyPr wrap="square" rtlCol="0">
            <a:spAutoFit/>
          </a:bodyPr>
          <a:lstStyle/>
          <a:p>
            <a:pPr marL="514350" indent="-514350">
              <a:buFont typeface="+mj-ea"/>
              <a:buAutoNum type="circleNumDbPlain" startAt="6"/>
            </a:pPr>
            <a:r>
              <a:rPr lang="en-US" altLang="zh-CN" sz="2400" dirty="0"/>
              <a:t>whether services of a representative are available abroad</a:t>
            </a:r>
          </a:p>
          <a:p>
            <a:pPr lvl="1"/>
            <a:r>
              <a:rPr lang="zh-CN" altLang="en-US" sz="2400" dirty="0"/>
              <a:t>到国外后公司代理是否还提供服务</a:t>
            </a:r>
            <a:endParaRPr lang="zh-CN" altLang="zh-CN" sz="2400" dirty="0"/>
          </a:p>
          <a:p>
            <a:pPr marL="514350" indent="-514350">
              <a:buFont typeface="+mj-ea"/>
              <a:buAutoNum type="circleNumDbPlain" startAt="6"/>
            </a:pPr>
            <a:r>
              <a:rPr lang="en-US" altLang="zh-CN" sz="2400" dirty="0"/>
              <a:t>a clear indication of the price for each tour, with any extras charged clearly shown on the same page</a:t>
            </a:r>
          </a:p>
          <a:p>
            <a:pPr lvl="1"/>
            <a:r>
              <a:rPr lang="zh-CN" altLang="en-US" sz="2400" dirty="0"/>
              <a:t>清晰地标明每次旅行的价格，将额外收费清晰地写在同一页上</a:t>
            </a:r>
            <a:endParaRPr lang="zh-CN" altLang="zh-CN" sz="2400" dirty="0"/>
          </a:p>
          <a:p>
            <a:pPr marL="514350" indent="-514350">
              <a:buFont typeface="+mj-ea"/>
              <a:buAutoNum type="circleNumDbPlain" startAt="6"/>
            </a:pPr>
            <a:r>
              <a:rPr lang="en-US" altLang="zh-CN" sz="2400" dirty="0"/>
              <a:t>exact details of special arrangements</a:t>
            </a:r>
          </a:p>
          <a:p>
            <a:pPr lvl="1"/>
            <a:r>
              <a:rPr lang="zh-CN" altLang="en-US" sz="2400" dirty="0"/>
              <a:t>特殊安排的确切情况</a:t>
            </a:r>
            <a:endParaRPr lang="zh-CN" altLang="zh-CN" sz="2400" dirty="0"/>
          </a:p>
          <a:p>
            <a:pPr marL="514350" indent="-514350">
              <a:buFont typeface="+mj-ea"/>
              <a:buAutoNum type="circleNumDbPlain" startAt="6"/>
            </a:pPr>
            <a:r>
              <a:rPr lang="en-US" altLang="zh-CN" sz="2400" dirty="0"/>
              <a:t>full conditions of booking, including details of cancellation conditions</a:t>
            </a:r>
          </a:p>
          <a:p>
            <a:pPr lvl="1"/>
            <a:r>
              <a:rPr lang="zh-CN" altLang="en-US" sz="2400" dirty="0"/>
              <a:t>预定的全部条件，包括取消的细节</a:t>
            </a:r>
            <a:endParaRPr lang="en-US" altLang="zh-CN" sz="2400" dirty="0"/>
          </a:p>
        </p:txBody>
      </p:sp>
      <p:sp>
        <p:nvSpPr>
          <p:cNvPr id="5" name="矩形 4">
            <a:extLst>
              <a:ext uri="{FF2B5EF4-FFF2-40B4-BE49-F238E27FC236}">
                <a16:creationId xmlns:a16="http://schemas.microsoft.com/office/drawing/2014/main" id="{854E7E18-0D3A-4338-B9F1-BDFA0649420C}"/>
              </a:ext>
            </a:extLst>
          </p:cNvPr>
          <p:cNvSpPr/>
          <p:nvPr/>
        </p:nvSpPr>
        <p:spPr>
          <a:xfrm>
            <a:off x="8833389" y="673229"/>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旅行宣传册</a:t>
            </a:r>
          </a:p>
        </p:txBody>
      </p:sp>
      <p:sp>
        <p:nvSpPr>
          <p:cNvPr id="6" name="矩形 5">
            <a:extLst>
              <a:ext uri="{FF2B5EF4-FFF2-40B4-BE49-F238E27FC236}">
                <a16:creationId xmlns:a16="http://schemas.microsoft.com/office/drawing/2014/main" id="{0B608FF8-2606-48E1-B47F-36DE29900BCC}"/>
              </a:ext>
            </a:extLst>
          </p:cNvPr>
          <p:cNvSpPr/>
          <p:nvPr/>
        </p:nvSpPr>
        <p:spPr>
          <a:xfrm>
            <a:off x="10518005" y="162421"/>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宣传册的重要作用</a:t>
            </a:r>
          </a:p>
        </p:txBody>
      </p:sp>
      <p:sp>
        <p:nvSpPr>
          <p:cNvPr id="7" name="矩形 6">
            <a:extLst>
              <a:ext uri="{FF2B5EF4-FFF2-40B4-BE49-F238E27FC236}">
                <a16:creationId xmlns:a16="http://schemas.microsoft.com/office/drawing/2014/main" id="{872D82E3-024E-4617-96C2-623EC5863B0A}"/>
              </a:ext>
            </a:extLst>
          </p:cNvPr>
          <p:cNvSpPr/>
          <p:nvPr/>
        </p:nvSpPr>
        <p:spPr>
          <a:xfrm>
            <a:off x="10518005" y="433359"/>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宣传册设计和格式</a:t>
            </a:r>
            <a:endParaRPr lang="zh-CN" altLang="en-US" sz="1400" dirty="0"/>
          </a:p>
        </p:txBody>
      </p:sp>
      <p:sp>
        <p:nvSpPr>
          <p:cNvPr id="8" name="矩形 7">
            <a:extLst>
              <a:ext uri="{FF2B5EF4-FFF2-40B4-BE49-F238E27FC236}">
                <a16:creationId xmlns:a16="http://schemas.microsoft.com/office/drawing/2014/main" id="{65CC04B9-29F5-493B-BF43-54643B4EADCD}"/>
              </a:ext>
            </a:extLst>
          </p:cNvPr>
          <p:cNvSpPr/>
          <p:nvPr/>
        </p:nvSpPr>
        <p:spPr>
          <a:xfrm>
            <a:off x="10507760" y="717282"/>
            <a:ext cx="1673995" cy="392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宣传册中应包含的信息</a:t>
            </a:r>
            <a:endParaRPr lang="zh-CN" altLang="en-US" sz="1400" dirty="0"/>
          </a:p>
        </p:txBody>
      </p:sp>
      <p:cxnSp>
        <p:nvCxnSpPr>
          <p:cNvPr id="9" name="直接连接符 8">
            <a:extLst>
              <a:ext uri="{FF2B5EF4-FFF2-40B4-BE49-F238E27FC236}">
                <a16:creationId xmlns:a16="http://schemas.microsoft.com/office/drawing/2014/main" id="{9F1C9763-096E-4AF2-BF40-956128AEDC29}"/>
              </a:ext>
            </a:extLst>
          </p:cNvPr>
          <p:cNvCxnSpPr>
            <a:cxnSpLocks/>
          </p:cNvCxnSpPr>
          <p:nvPr/>
        </p:nvCxnSpPr>
        <p:spPr>
          <a:xfrm flipV="1">
            <a:off x="10318534" y="33410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DEDECD2D-B0EE-41E6-8DEE-39C2895B9374}"/>
              </a:ext>
            </a:extLst>
          </p:cNvPr>
          <p:cNvCxnSpPr>
            <a:cxnSpLocks/>
          </p:cNvCxnSpPr>
          <p:nvPr/>
        </p:nvCxnSpPr>
        <p:spPr>
          <a:xfrm flipV="1">
            <a:off x="10340876" y="334109"/>
            <a:ext cx="0" cy="1233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F257CFF-307C-4B84-9DB7-CA39C99DBFCC}"/>
              </a:ext>
            </a:extLst>
          </p:cNvPr>
          <p:cNvCxnSpPr>
            <a:cxnSpLocks/>
            <a:endCxn id="8" idx="1"/>
          </p:cNvCxnSpPr>
          <p:nvPr/>
        </p:nvCxnSpPr>
        <p:spPr>
          <a:xfrm flipV="1">
            <a:off x="10213433" y="913292"/>
            <a:ext cx="294327" cy="13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AA95B46-C1D3-469E-96B9-DCF044F9628A}"/>
              </a:ext>
            </a:extLst>
          </p:cNvPr>
          <p:cNvCxnSpPr>
            <a:cxnSpLocks/>
          </p:cNvCxnSpPr>
          <p:nvPr/>
        </p:nvCxnSpPr>
        <p:spPr>
          <a:xfrm>
            <a:off x="10340876" y="1567391"/>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C519F3CE-CBC8-42C8-BE8F-AA459D6BEDEB}"/>
              </a:ext>
            </a:extLst>
          </p:cNvPr>
          <p:cNvSpPr/>
          <p:nvPr/>
        </p:nvSpPr>
        <p:spPr>
          <a:xfrm>
            <a:off x="10507760" y="1105633"/>
            <a:ext cx="1673995" cy="3191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同印刷商协商</a:t>
            </a:r>
            <a:endParaRPr lang="zh-CN" altLang="en-US" sz="1400" dirty="0"/>
          </a:p>
        </p:txBody>
      </p:sp>
      <p:cxnSp>
        <p:nvCxnSpPr>
          <p:cNvPr id="14" name="直接连接符 13">
            <a:extLst>
              <a:ext uri="{FF2B5EF4-FFF2-40B4-BE49-F238E27FC236}">
                <a16:creationId xmlns:a16="http://schemas.microsoft.com/office/drawing/2014/main" id="{B883E9A6-9D14-45EF-915D-A02703AAB418}"/>
              </a:ext>
            </a:extLst>
          </p:cNvPr>
          <p:cNvCxnSpPr>
            <a:cxnSpLocks/>
          </p:cNvCxnSpPr>
          <p:nvPr/>
        </p:nvCxnSpPr>
        <p:spPr>
          <a:xfrm flipV="1">
            <a:off x="10318534" y="60322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F12B3180-51EA-4AA2-BD0D-2B709BA1BD2A}"/>
              </a:ext>
            </a:extLst>
          </p:cNvPr>
          <p:cNvCxnSpPr>
            <a:cxnSpLocks/>
          </p:cNvCxnSpPr>
          <p:nvPr/>
        </p:nvCxnSpPr>
        <p:spPr>
          <a:xfrm flipV="1">
            <a:off x="10340876" y="122335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BA810D1-E7B6-4213-B4CD-1633EF2863AA}"/>
              </a:ext>
            </a:extLst>
          </p:cNvPr>
          <p:cNvCxnSpPr>
            <a:cxnSpLocks/>
          </p:cNvCxnSpPr>
          <p:nvPr/>
        </p:nvCxnSpPr>
        <p:spPr>
          <a:xfrm flipV="1">
            <a:off x="10340876" y="1421090"/>
            <a:ext cx="226431" cy="1"/>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6D5976F9-0630-4254-B69F-E7686DC194F2}"/>
              </a:ext>
            </a:extLst>
          </p:cNvPr>
          <p:cNvSpPr/>
          <p:nvPr/>
        </p:nvSpPr>
        <p:spPr>
          <a:xfrm>
            <a:off x="10507759" y="1443774"/>
            <a:ext cx="1673995" cy="2729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宣传册的发放控制</a:t>
            </a:r>
            <a:endParaRPr lang="zh-CN" altLang="en-US" sz="1400" dirty="0"/>
          </a:p>
        </p:txBody>
      </p:sp>
      <p:cxnSp>
        <p:nvCxnSpPr>
          <p:cNvPr id="18" name="直接连接符 17">
            <a:extLst>
              <a:ext uri="{FF2B5EF4-FFF2-40B4-BE49-F238E27FC236}">
                <a16:creationId xmlns:a16="http://schemas.microsoft.com/office/drawing/2014/main" id="{70556BA8-F8CB-41B0-88A9-229FA0900B68}"/>
              </a:ext>
            </a:extLst>
          </p:cNvPr>
          <p:cNvCxnSpPr/>
          <p:nvPr/>
        </p:nvCxnSpPr>
        <p:spPr>
          <a:xfrm>
            <a:off x="987690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A199975-B51E-4289-98E9-92F89BC441F6}"/>
              </a:ext>
            </a:extLst>
          </p:cNvPr>
          <p:cNvSpPr/>
          <p:nvPr/>
        </p:nvSpPr>
        <p:spPr>
          <a:xfrm>
            <a:off x="10002652" y="1870080"/>
            <a:ext cx="2704700" cy="2554545"/>
          </a:xfrm>
          <a:prstGeom prst="rect">
            <a:avLst/>
          </a:prstGeom>
        </p:spPr>
        <p:txBody>
          <a:bodyPr wrap="square">
            <a:spAutoFit/>
          </a:bodyPr>
          <a:lstStyle/>
          <a:p>
            <a:r>
              <a:rPr lang="en-US" altLang="zh-CN" sz="2000" dirty="0"/>
              <a:t> representative</a:t>
            </a:r>
          </a:p>
          <a:p>
            <a:r>
              <a:rPr lang="en-US" altLang="zh-CN" sz="2000" dirty="0"/>
              <a:t> n. </a:t>
            </a:r>
            <a:r>
              <a:rPr lang="zh-CN" altLang="en-US" sz="2000" dirty="0"/>
              <a:t>代理</a:t>
            </a:r>
            <a:endParaRPr lang="en-US" altLang="zh-CN" sz="2000" dirty="0"/>
          </a:p>
          <a:p>
            <a:endParaRPr lang="en-US" altLang="zh-CN" sz="2000" dirty="0"/>
          </a:p>
          <a:p>
            <a:r>
              <a:rPr lang="en-US" altLang="zh-CN" sz="2000" dirty="0"/>
              <a:t> indication</a:t>
            </a:r>
          </a:p>
          <a:p>
            <a:r>
              <a:rPr lang="en-US" altLang="zh-CN" sz="2000" dirty="0"/>
              <a:t> n. </a:t>
            </a:r>
            <a:r>
              <a:rPr lang="zh-CN" altLang="en-US" sz="2000" dirty="0"/>
              <a:t>标记，标明</a:t>
            </a:r>
            <a:endParaRPr lang="en-US" altLang="zh-CN" sz="2000" dirty="0"/>
          </a:p>
          <a:p>
            <a:r>
              <a:rPr lang="en-US" altLang="zh-CN" sz="2000" dirty="0"/>
              <a:t> </a:t>
            </a:r>
          </a:p>
          <a:p>
            <a:r>
              <a:rPr lang="en-US" altLang="zh-CN" sz="2000" dirty="0"/>
              <a:t> cancellation</a:t>
            </a:r>
          </a:p>
          <a:p>
            <a:r>
              <a:rPr lang="en-US" altLang="zh-CN" sz="2000" dirty="0"/>
              <a:t> n. </a:t>
            </a:r>
            <a:r>
              <a:rPr lang="zh-CN" altLang="en-US" sz="2000" dirty="0"/>
              <a:t>取消</a:t>
            </a:r>
            <a:endParaRPr lang="en-US" altLang="zh-CN" sz="2000" dirty="0"/>
          </a:p>
        </p:txBody>
      </p:sp>
    </p:spTree>
    <p:extLst>
      <p:ext uri="{BB962C8B-B14F-4D97-AF65-F5344CB8AC3E}">
        <p14:creationId xmlns:p14="http://schemas.microsoft.com/office/powerpoint/2010/main" val="2888280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59466" y="1693332"/>
            <a:ext cx="9059333" cy="3323987"/>
          </a:xfrm>
          <a:prstGeom prst="rect">
            <a:avLst/>
          </a:prstGeom>
          <a:noFill/>
        </p:spPr>
        <p:txBody>
          <a:bodyPr wrap="square" rtlCol="0">
            <a:spAutoFit/>
          </a:bodyPr>
          <a:lstStyle/>
          <a:p>
            <a:pPr algn="ctr"/>
            <a:r>
              <a:rPr lang="en-US" altLang="zh-CN" sz="4800" b="1" dirty="0"/>
              <a:t>Chapter Three	</a:t>
            </a:r>
          </a:p>
          <a:p>
            <a:pPr algn="ctr"/>
            <a:r>
              <a:rPr lang="en-US" altLang="zh-CN" sz="4800" b="1" dirty="0"/>
              <a:t>The Travel Agency</a:t>
            </a:r>
            <a:r>
              <a:rPr lang="zh-CN" altLang="en-US" sz="4800" b="1" dirty="0"/>
              <a:t>旅行社</a:t>
            </a:r>
            <a:endParaRPr lang="en-US" altLang="zh-CN" sz="4800" b="1" dirty="0"/>
          </a:p>
          <a:p>
            <a:pPr algn="ctr"/>
            <a:endParaRPr lang="zh-CN" altLang="en-US" sz="4800" b="1" dirty="0"/>
          </a:p>
          <a:p>
            <a:r>
              <a:rPr lang="en-US" altLang="zh-CN" sz="2400" b="1" dirty="0"/>
              <a:t>Lesson 7 Travel Agents 				</a:t>
            </a:r>
            <a:r>
              <a:rPr lang="zh-CN" altLang="en-US" sz="2400" b="1" dirty="0"/>
              <a:t>旅行代理商</a:t>
            </a:r>
            <a:endParaRPr lang="en-US" altLang="zh-CN" sz="2400" b="1" dirty="0"/>
          </a:p>
          <a:p>
            <a:r>
              <a:rPr lang="en-US" altLang="zh-CN" sz="2400" b="1" dirty="0"/>
              <a:t>Lesson 8 The Tour Brochure 			</a:t>
            </a:r>
            <a:r>
              <a:rPr lang="zh-CN" altLang="en-US" sz="2400" b="1" dirty="0"/>
              <a:t>旅游宣传册</a:t>
            </a:r>
            <a:endParaRPr lang="en-US" altLang="zh-CN" sz="2400" b="1" dirty="0"/>
          </a:p>
          <a:p>
            <a:endParaRPr lang="zh-CN" altLang="zh-CN" b="1" dirty="0"/>
          </a:p>
        </p:txBody>
      </p:sp>
    </p:spTree>
    <p:extLst>
      <p:ext uri="{BB962C8B-B14F-4D97-AF65-F5344CB8AC3E}">
        <p14:creationId xmlns:p14="http://schemas.microsoft.com/office/powerpoint/2010/main" val="3273252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 y="0"/>
            <a:ext cx="9077499" cy="923330"/>
          </a:xfrm>
          <a:prstGeom prst="rect">
            <a:avLst/>
          </a:prstGeom>
          <a:noFill/>
        </p:spPr>
        <p:txBody>
          <a:bodyPr wrap="square" rtlCol="0">
            <a:spAutoFit/>
          </a:bodyPr>
          <a:lstStyle/>
          <a:p>
            <a:r>
              <a:rPr lang="en-US" altLang="zh-CN" sz="3600" dirty="0"/>
              <a:t>Information Required in the Brochure</a:t>
            </a:r>
          </a:p>
          <a:p>
            <a:r>
              <a:rPr lang="zh-CN" altLang="en-US" dirty="0"/>
              <a:t>宣传册中应包含的信息</a:t>
            </a:r>
          </a:p>
        </p:txBody>
      </p:sp>
      <p:sp>
        <p:nvSpPr>
          <p:cNvPr id="4" name="文本框 3"/>
          <p:cNvSpPr txBox="1"/>
          <p:nvPr/>
        </p:nvSpPr>
        <p:spPr>
          <a:xfrm>
            <a:off x="635020" y="1654710"/>
            <a:ext cx="8737281" cy="2677656"/>
          </a:xfrm>
          <a:prstGeom prst="rect">
            <a:avLst/>
          </a:prstGeom>
          <a:noFill/>
        </p:spPr>
        <p:txBody>
          <a:bodyPr wrap="square" rtlCol="0">
            <a:spAutoFit/>
          </a:bodyPr>
          <a:lstStyle/>
          <a:p>
            <a:pPr marL="514350" indent="-514350">
              <a:buFont typeface="+mj-ea"/>
              <a:buAutoNum type="circleNumDbPlain" startAt="10"/>
            </a:pPr>
            <a:r>
              <a:rPr lang="en-US" altLang="zh-CN" sz="2400" dirty="0"/>
              <a:t>details of any optional or </a:t>
            </a:r>
            <a:r>
              <a:rPr lang="en-US" altLang="zh-CN" sz="2400" dirty="0">
                <a:solidFill>
                  <a:srgbClr val="FF0000"/>
                </a:solidFill>
              </a:rPr>
              <a:t>compulsory insurance coverage </a:t>
            </a:r>
          </a:p>
          <a:p>
            <a:pPr lvl="1"/>
            <a:r>
              <a:rPr lang="zh-CN" altLang="en-US" sz="2400" dirty="0"/>
              <a:t>关于可选及必选保险范围的细节</a:t>
            </a:r>
            <a:endParaRPr lang="en-US" altLang="zh-CN" sz="2400" dirty="0"/>
          </a:p>
          <a:p>
            <a:pPr lvl="1"/>
            <a:endParaRPr lang="zh-CN" altLang="zh-CN" sz="2400" dirty="0"/>
          </a:p>
          <a:p>
            <a:pPr marL="514350" indent="-514350">
              <a:buFont typeface="+mj-ea"/>
              <a:buAutoNum type="circleNumDbPlain" startAt="10"/>
            </a:pPr>
            <a:r>
              <a:rPr lang="en-US" altLang="zh-CN" sz="2400" dirty="0"/>
              <a:t>details of documentation required for travel to the destinations featured, and any health hazards or inoculations recommended</a:t>
            </a:r>
          </a:p>
          <a:p>
            <a:pPr lvl="1"/>
            <a:r>
              <a:rPr lang="zh-CN" altLang="en-US" sz="2400" dirty="0"/>
              <a:t>去特色景点旅行所需证件、危及健康的风险和推荐使用的预防注射的细节</a:t>
            </a:r>
            <a:endParaRPr lang="en-US" altLang="zh-CN" sz="2400" dirty="0"/>
          </a:p>
        </p:txBody>
      </p:sp>
      <p:sp>
        <p:nvSpPr>
          <p:cNvPr id="5" name="矩形 4">
            <a:extLst>
              <a:ext uri="{FF2B5EF4-FFF2-40B4-BE49-F238E27FC236}">
                <a16:creationId xmlns:a16="http://schemas.microsoft.com/office/drawing/2014/main" id="{854E7E18-0D3A-4338-B9F1-BDFA0649420C}"/>
              </a:ext>
            </a:extLst>
          </p:cNvPr>
          <p:cNvSpPr/>
          <p:nvPr/>
        </p:nvSpPr>
        <p:spPr>
          <a:xfrm>
            <a:off x="8833389" y="673229"/>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旅行宣传册</a:t>
            </a:r>
          </a:p>
        </p:txBody>
      </p:sp>
      <p:sp>
        <p:nvSpPr>
          <p:cNvPr id="6" name="矩形 5">
            <a:extLst>
              <a:ext uri="{FF2B5EF4-FFF2-40B4-BE49-F238E27FC236}">
                <a16:creationId xmlns:a16="http://schemas.microsoft.com/office/drawing/2014/main" id="{0B608FF8-2606-48E1-B47F-36DE29900BCC}"/>
              </a:ext>
            </a:extLst>
          </p:cNvPr>
          <p:cNvSpPr/>
          <p:nvPr/>
        </p:nvSpPr>
        <p:spPr>
          <a:xfrm>
            <a:off x="10518005" y="162421"/>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宣传册的重要作用</a:t>
            </a:r>
          </a:p>
        </p:txBody>
      </p:sp>
      <p:sp>
        <p:nvSpPr>
          <p:cNvPr id="7" name="矩形 6">
            <a:extLst>
              <a:ext uri="{FF2B5EF4-FFF2-40B4-BE49-F238E27FC236}">
                <a16:creationId xmlns:a16="http://schemas.microsoft.com/office/drawing/2014/main" id="{872D82E3-024E-4617-96C2-623EC5863B0A}"/>
              </a:ext>
            </a:extLst>
          </p:cNvPr>
          <p:cNvSpPr/>
          <p:nvPr/>
        </p:nvSpPr>
        <p:spPr>
          <a:xfrm>
            <a:off x="10518005" y="433359"/>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宣传册设计和格式</a:t>
            </a:r>
            <a:endParaRPr lang="zh-CN" altLang="en-US" sz="1400" dirty="0"/>
          </a:p>
        </p:txBody>
      </p:sp>
      <p:sp>
        <p:nvSpPr>
          <p:cNvPr id="8" name="矩形 7">
            <a:extLst>
              <a:ext uri="{FF2B5EF4-FFF2-40B4-BE49-F238E27FC236}">
                <a16:creationId xmlns:a16="http://schemas.microsoft.com/office/drawing/2014/main" id="{65CC04B9-29F5-493B-BF43-54643B4EADCD}"/>
              </a:ext>
            </a:extLst>
          </p:cNvPr>
          <p:cNvSpPr/>
          <p:nvPr/>
        </p:nvSpPr>
        <p:spPr>
          <a:xfrm>
            <a:off x="10507760" y="717282"/>
            <a:ext cx="1673995" cy="392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宣传册中应包含的信息</a:t>
            </a:r>
            <a:endParaRPr lang="zh-CN" altLang="en-US" sz="1400" dirty="0"/>
          </a:p>
        </p:txBody>
      </p:sp>
      <p:cxnSp>
        <p:nvCxnSpPr>
          <p:cNvPr id="9" name="直接连接符 8">
            <a:extLst>
              <a:ext uri="{FF2B5EF4-FFF2-40B4-BE49-F238E27FC236}">
                <a16:creationId xmlns:a16="http://schemas.microsoft.com/office/drawing/2014/main" id="{9F1C9763-096E-4AF2-BF40-956128AEDC29}"/>
              </a:ext>
            </a:extLst>
          </p:cNvPr>
          <p:cNvCxnSpPr>
            <a:cxnSpLocks/>
          </p:cNvCxnSpPr>
          <p:nvPr/>
        </p:nvCxnSpPr>
        <p:spPr>
          <a:xfrm flipV="1">
            <a:off x="10318534" y="33410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DEDECD2D-B0EE-41E6-8DEE-39C2895B9374}"/>
              </a:ext>
            </a:extLst>
          </p:cNvPr>
          <p:cNvCxnSpPr>
            <a:cxnSpLocks/>
          </p:cNvCxnSpPr>
          <p:nvPr/>
        </p:nvCxnSpPr>
        <p:spPr>
          <a:xfrm flipV="1">
            <a:off x="10340876" y="334109"/>
            <a:ext cx="0" cy="1233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F257CFF-307C-4B84-9DB7-CA39C99DBFCC}"/>
              </a:ext>
            </a:extLst>
          </p:cNvPr>
          <p:cNvCxnSpPr>
            <a:cxnSpLocks/>
            <a:endCxn id="8" idx="1"/>
          </p:cNvCxnSpPr>
          <p:nvPr/>
        </p:nvCxnSpPr>
        <p:spPr>
          <a:xfrm flipV="1">
            <a:off x="10213433" y="913292"/>
            <a:ext cx="294327" cy="13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AA95B46-C1D3-469E-96B9-DCF044F9628A}"/>
              </a:ext>
            </a:extLst>
          </p:cNvPr>
          <p:cNvCxnSpPr>
            <a:cxnSpLocks/>
          </p:cNvCxnSpPr>
          <p:nvPr/>
        </p:nvCxnSpPr>
        <p:spPr>
          <a:xfrm>
            <a:off x="10340876" y="1567391"/>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C519F3CE-CBC8-42C8-BE8F-AA459D6BEDEB}"/>
              </a:ext>
            </a:extLst>
          </p:cNvPr>
          <p:cNvSpPr/>
          <p:nvPr/>
        </p:nvSpPr>
        <p:spPr>
          <a:xfrm>
            <a:off x="10507760" y="1105633"/>
            <a:ext cx="1673995" cy="3191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同印刷商协商</a:t>
            </a:r>
            <a:endParaRPr lang="zh-CN" altLang="en-US" sz="1400" dirty="0"/>
          </a:p>
        </p:txBody>
      </p:sp>
      <p:cxnSp>
        <p:nvCxnSpPr>
          <p:cNvPr id="14" name="直接连接符 13">
            <a:extLst>
              <a:ext uri="{FF2B5EF4-FFF2-40B4-BE49-F238E27FC236}">
                <a16:creationId xmlns:a16="http://schemas.microsoft.com/office/drawing/2014/main" id="{B883E9A6-9D14-45EF-915D-A02703AAB418}"/>
              </a:ext>
            </a:extLst>
          </p:cNvPr>
          <p:cNvCxnSpPr>
            <a:cxnSpLocks/>
          </p:cNvCxnSpPr>
          <p:nvPr/>
        </p:nvCxnSpPr>
        <p:spPr>
          <a:xfrm flipV="1">
            <a:off x="10318534" y="60322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F12B3180-51EA-4AA2-BD0D-2B709BA1BD2A}"/>
              </a:ext>
            </a:extLst>
          </p:cNvPr>
          <p:cNvCxnSpPr>
            <a:cxnSpLocks/>
          </p:cNvCxnSpPr>
          <p:nvPr/>
        </p:nvCxnSpPr>
        <p:spPr>
          <a:xfrm flipV="1">
            <a:off x="10340876" y="122335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BA810D1-E7B6-4213-B4CD-1633EF2863AA}"/>
              </a:ext>
            </a:extLst>
          </p:cNvPr>
          <p:cNvCxnSpPr>
            <a:cxnSpLocks/>
          </p:cNvCxnSpPr>
          <p:nvPr/>
        </p:nvCxnSpPr>
        <p:spPr>
          <a:xfrm flipV="1">
            <a:off x="10340876" y="1421090"/>
            <a:ext cx="226431" cy="1"/>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6D5976F9-0630-4254-B69F-E7686DC194F2}"/>
              </a:ext>
            </a:extLst>
          </p:cNvPr>
          <p:cNvSpPr/>
          <p:nvPr/>
        </p:nvSpPr>
        <p:spPr>
          <a:xfrm>
            <a:off x="10507759" y="1443774"/>
            <a:ext cx="1673995" cy="2729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宣传册的发放控制</a:t>
            </a:r>
            <a:endParaRPr lang="zh-CN" altLang="en-US" sz="1400" dirty="0"/>
          </a:p>
        </p:txBody>
      </p:sp>
      <p:cxnSp>
        <p:nvCxnSpPr>
          <p:cNvPr id="18" name="直接连接符 17">
            <a:extLst>
              <a:ext uri="{FF2B5EF4-FFF2-40B4-BE49-F238E27FC236}">
                <a16:creationId xmlns:a16="http://schemas.microsoft.com/office/drawing/2014/main" id="{70556BA8-F8CB-41B0-88A9-229FA0900B68}"/>
              </a:ext>
            </a:extLst>
          </p:cNvPr>
          <p:cNvCxnSpPr/>
          <p:nvPr/>
        </p:nvCxnSpPr>
        <p:spPr>
          <a:xfrm>
            <a:off x="987690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A199975-B51E-4289-98E9-92F89BC441F6}"/>
              </a:ext>
            </a:extLst>
          </p:cNvPr>
          <p:cNvSpPr/>
          <p:nvPr/>
        </p:nvSpPr>
        <p:spPr>
          <a:xfrm>
            <a:off x="10002652" y="1870080"/>
            <a:ext cx="2704700" cy="3170099"/>
          </a:xfrm>
          <a:prstGeom prst="rect">
            <a:avLst/>
          </a:prstGeom>
        </p:spPr>
        <p:txBody>
          <a:bodyPr wrap="square">
            <a:spAutoFit/>
          </a:bodyPr>
          <a:lstStyle/>
          <a:p>
            <a:r>
              <a:rPr lang="en-US" altLang="zh-CN" sz="2000" dirty="0"/>
              <a:t> compulsory insurance coverage </a:t>
            </a:r>
          </a:p>
          <a:p>
            <a:r>
              <a:rPr lang="en-US" altLang="zh-CN" sz="2000" dirty="0"/>
              <a:t> </a:t>
            </a:r>
            <a:r>
              <a:rPr lang="zh-CN" altLang="en-US" sz="2000" dirty="0"/>
              <a:t>必选保险范围</a:t>
            </a:r>
            <a:endParaRPr lang="en-US" altLang="zh-CN" sz="2000" dirty="0"/>
          </a:p>
          <a:p>
            <a:endParaRPr lang="en-US" altLang="zh-CN" sz="2000" dirty="0"/>
          </a:p>
          <a:p>
            <a:r>
              <a:rPr lang="en-US" altLang="zh-CN" sz="2000" dirty="0"/>
              <a:t> hazard</a:t>
            </a:r>
          </a:p>
          <a:p>
            <a:r>
              <a:rPr lang="en-US" altLang="zh-CN" sz="2000" dirty="0"/>
              <a:t> n. </a:t>
            </a:r>
            <a:r>
              <a:rPr lang="zh-CN" altLang="en-US" sz="2000" dirty="0"/>
              <a:t>危险</a:t>
            </a:r>
            <a:endParaRPr lang="en-US" altLang="zh-CN" sz="2000" dirty="0"/>
          </a:p>
          <a:p>
            <a:r>
              <a:rPr lang="en-US" altLang="zh-CN" sz="2000" dirty="0"/>
              <a:t> </a:t>
            </a:r>
          </a:p>
          <a:p>
            <a:r>
              <a:rPr lang="en-US" altLang="zh-CN" sz="2000" dirty="0"/>
              <a:t> inoculation</a:t>
            </a:r>
          </a:p>
          <a:p>
            <a:r>
              <a:rPr lang="en-US" altLang="zh-CN" sz="2000" dirty="0"/>
              <a:t> n. </a:t>
            </a:r>
            <a:r>
              <a:rPr lang="zh-CN" altLang="en-US" sz="2000" dirty="0"/>
              <a:t>预防，疫苗</a:t>
            </a:r>
            <a:endParaRPr lang="en-US" altLang="zh-CN" sz="2000" dirty="0"/>
          </a:p>
          <a:p>
            <a:endParaRPr lang="zh-CN" altLang="en-US" sz="2000" dirty="0"/>
          </a:p>
        </p:txBody>
      </p:sp>
    </p:spTree>
    <p:extLst>
      <p:ext uri="{BB962C8B-B14F-4D97-AF65-F5344CB8AC3E}">
        <p14:creationId xmlns:p14="http://schemas.microsoft.com/office/powerpoint/2010/main" val="3282721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 y="0"/>
            <a:ext cx="9077499" cy="923330"/>
          </a:xfrm>
          <a:prstGeom prst="rect">
            <a:avLst/>
          </a:prstGeom>
          <a:noFill/>
        </p:spPr>
        <p:txBody>
          <a:bodyPr wrap="square" rtlCol="0">
            <a:spAutoFit/>
          </a:bodyPr>
          <a:lstStyle/>
          <a:p>
            <a:r>
              <a:rPr lang="en-US" altLang="zh-CN" sz="3600" dirty="0"/>
              <a:t>Information Required in the Brochure</a:t>
            </a:r>
          </a:p>
          <a:p>
            <a:r>
              <a:rPr lang="zh-CN" altLang="en-US" dirty="0"/>
              <a:t>宣传册中应包含的信息</a:t>
            </a:r>
          </a:p>
        </p:txBody>
      </p:sp>
      <p:sp>
        <p:nvSpPr>
          <p:cNvPr id="4" name="文本框 3"/>
          <p:cNvSpPr txBox="1"/>
          <p:nvPr/>
        </p:nvSpPr>
        <p:spPr>
          <a:xfrm>
            <a:off x="1048932" y="1742033"/>
            <a:ext cx="7883210" cy="156966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u="sng" dirty="0">
                <a:solidFill>
                  <a:srgbClr val="FF0000"/>
                </a:solidFill>
              </a:rPr>
              <a:t>A booking form is usually printed within the brochure for completing a reservation.</a:t>
            </a:r>
          </a:p>
          <a:p>
            <a:pPr lvl="1"/>
            <a:r>
              <a:rPr lang="zh-CN" altLang="zh-CN" sz="2400" dirty="0"/>
              <a:t>预订表格通常印在小册子内，以完成预订。</a:t>
            </a:r>
            <a:endParaRPr lang="en-US" altLang="zh-CN" sz="2400" dirty="0"/>
          </a:p>
          <a:p>
            <a:pPr lvl="1"/>
            <a:endParaRPr lang="en-US" altLang="zh-CN" sz="2400" u="sng" dirty="0">
              <a:solidFill>
                <a:srgbClr val="FF0000"/>
              </a:solidFill>
            </a:endParaRPr>
          </a:p>
        </p:txBody>
      </p:sp>
      <p:sp>
        <p:nvSpPr>
          <p:cNvPr id="5" name="矩形 4">
            <a:extLst>
              <a:ext uri="{FF2B5EF4-FFF2-40B4-BE49-F238E27FC236}">
                <a16:creationId xmlns:a16="http://schemas.microsoft.com/office/drawing/2014/main" id="{854E7E18-0D3A-4338-B9F1-BDFA0649420C}"/>
              </a:ext>
            </a:extLst>
          </p:cNvPr>
          <p:cNvSpPr/>
          <p:nvPr/>
        </p:nvSpPr>
        <p:spPr>
          <a:xfrm>
            <a:off x="8833389" y="673229"/>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旅行宣传册</a:t>
            </a:r>
          </a:p>
        </p:txBody>
      </p:sp>
      <p:sp>
        <p:nvSpPr>
          <p:cNvPr id="6" name="矩形 5">
            <a:extLst>
              <a:ext uri="{FF2B5EF4-FFF2-40B4-BE49-F238E27FC236}">
                <a16:creationId xmlns:a16="http://schemas.microsoft.com/office/drawing/2014/main" id="{0B608FF8-2606-48E1-B47F-36DE29900BCC}"/>
              </a:ext>
            </a:extLst>
          </p:cNvPr>
          <p:cNvSpPr/>
          <p:nvPr/>
        </p:nvSpPr>
        <p:spPr>
          <a:xfrm>
            <a:off x="10518005" y="162421"/>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宣传册的重要作用</a:t>
            </a:r>
          </a:p>
        </p:txBody>
      </p:sp>
      <p:sp>
        <p:nvSpPr>
          <p:cNvPr id="7" name="矩形 6">
            <a:extLst>
              <a:ext uri="{FF2B5EF4-FFF2-40B4-BE49-F238E27FC236}">
                <a16:creationId xmlns:a16="http://schemas.microsoft.com/office/drawing/2014/main" id="{872D82E3-024E-4617-96C2-623EC5863B0A}"/>
              </a:ext>
            </a:extLst>
          </p:cNvPr>
          <p:cNvSpPr/>
          <p:nvPr/>
        </p:nvSpPr>
        <p:spPr>
          <a:xfrm>
            <a:off x="10518005" y="433359"/>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宣传册设计和格式</a:t>
            </a:r>
            <a:endParaRPr lang="zh-CN" altLang="en-US" sz="1400" dirty="0"/>
          </a:p>
        </p:txBody>
      </p:sp>
      <p:sp>
        <p:nvSpPr>
          <p:cNvPr id="8" name="矩形 7">
            <a:extLst>
              <a:ext uri="{FF2B5EF4-FFF2-40B4-BE49-F238E27FC236}">
                <a16:creationId xmlns:a16="http://schemas.microsoft.com/office/drawing/2014/main" id="{65CC04B9-29F5-493B-BF43-54643B4EADCD}"/>
              </a:ext>
            </a:extLst>
          </p:cNvPr>
          <p:cNvSpPr/>
          <p:nvPr/>
        </p:nvSpPr>
        <p:spPr>
          <a:xfrm>
            <a:off x="10507760" y="717282"/>
            <a:ext cx="1673995" cy="392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宣传册中应包含的信息</a:t>
            </a:r>
            <a:endParaRPr lang="zh-CN" altLang="en-US" sz="1400" dirty="0"/>
          </a:p>
        </p:txBody>
      </p:sp>
      <p:cxnSp>
        <p:nvCxnSpPr>
          <p:cNvPr id="9" name="直接连接符 8">
            <a:extLst>
              <a:ext uri="{FF2B5EF4-FFF2-40B4-BE49-F238E27FC236}">
                <a16:creationId xmlns:a16="http://schemas.microsoft.com/office/drawing/2014/main" id="{9F1C9763-096E-4AF2-BF40-956128AEDC29}"/>
              </a:ext>
            </a:extLst>
          </p:cNvPr>
          <p:cNvCxnSpPr>
            <a:cxnSpLocks/>
          </p:cNvCxnSpPr>
          <p:nvPr/>
        </p:nvCxnSpPr>
        <p:spPr>
          <a:xfrm flipV="1">
            <a:off x="10318534" y="33410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DEDECD2D-B0EE-41E6-8DEE-39C2895B9374}"/>
              </a:ext>
            </a:extLst>
          </p:cNvPr>
          <p:cNvCxnSpPr>
            <a:cxnSpLocks/>
          </p:cNvCxnSpPr>
          <p:nvPr/>
        </p:nvCxnSpPr>
        <p:spPr>
          <a:xfrm flipV="1">
            <a:off x="10340876" y="334109"/>
            <a:ext cx="0" cy="1233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F257CFF-307C-4B84-9DB7-CA39C99DBFCC}"/>
              </a:ext>
            </a:extLst>
          </p:cNvPr>
          <p:cNvCxnSpPr>
            <a:cxnSpLocks/>
            <a:endCxn id="8" idx="1"/>
          </p:cNvCxnSpPr>
          <p:nvPr/>
        </p:nvCxnSpPr>
        <p:spPr>
          <a:xfrm flipV="1">
            <a:off x="10213433" y="913292"/>
            <a:ext cx="294327" cy="13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AA95B46-C1D3-469E-96B9-DCF044F9628A}"/>
              </a:ext>
            </a:extLst>
          </p:cNvPr>
          <p:cNvCxnSpPr>
            <a:cxnSpLocks/>
          </p:cNvCxnSpPr>
          <p:nvPr/>
        </p:nvCxnSpPr>
        <p:spPr>
          <a:xfrm>
            <a:off x="10340876" y="1567391"/>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C519F3CE-CBC8-42C8-BE8F-AA459D6BEDEB}"/>
              </a:ext>
            </a:extLst>
          </p:cNvPr>
          <p:cNvSpPr/>
          <p:nvPr/>
        </p:nvSpPr>
        <p:spPr>
          <a:xfrm>
            <a:off x="10507760" y="1105633"/>
            <a:ext cx="1673995" cy="3191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同印刷商协商</a:t>
            </a:r>
            <a:endParaRPr lang="zh-CN" altLang="en-US" sz="1400" dirty="0"/>
          </a:p>
        </p:txBody>
      </p:sp>
      <p:cxnSp>
        <p:nvCxnSpPr>
          <p:cNvPr id="14" name="直接连接符 13">
            <a:extLst>
              <a:ext uri="{FF2B5EF4-FFF2-40B4-BE49-F238E27FC236}">
                <a16:creationId xmlns:a16="http://schemas.microsoft.com/office/drawing/2014/main" id="{B883E9A6-9D14-45EF-915D-A02703AAB418}"/>
              </a:ext>
            </a:extLst>
          </p:cNvPr>
          <p:cNvCxnSpPr>
            <a:cxnSpLocks/>
          </p:cNvCxnSpPr>
          <p:nvPr/>
        </p:nvCxnSpPr>
        <p:spPr>
          <a:xfrm flipV="1">
            <a:off x="10318534" y="60322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F12B3180-51EA-4AA2-BD0D-2B709BA1BD2A}"/>
              </a:ext>
            </a:extLst>
          </p:cNvPr>
          <p:cNvCxnSpPr>
            <a:cxnSpLocks/>
          </p:cNvCxnSpPr>
          <p:nvPr/>
        </p:nvCxnSpPr>
        <p:spPr>
          <a:xfrm flipV="1">
            <a:off x="10340876" y="122335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BA810D1-E7B6-4213-B4CD-1633EF2863AA}"/>
              </a:ext>
            </a:extLst>
          </p:cNvPr>
          <p:cNvCxnSpPr>
            <a:cxnSpLocks/>
          </p:cNvCxnSpPr>
          <p:nvPr/>
        </p:nvCxnSpPr>
        <p:spPr>
          <a:xfrm flipV="1">
            <a:off x="10340876" y="1421090"/>
            <a:ext cx="226431" cy="1"/>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6D5976F9-0630-4254-B69F-E7686DC194F2}"/>
              </a:ext>
            </a:extLst>
          </p:cNvPr>
          <p:cNvSpPr/>
          <p:nvPr/>
        </p:nvSpPr>
        <p:spPr>
          <a:xfrm>
            <a:off x="10507759" y="1443774"/>
            <a:ext cx="1673995" cy="2729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宣传册的发放控制</a:t>
            </a:r>
            <a:endParaRPr lang="zh-CN" altLang="en-US" sz="1400" dirty="0"/>
          </a:p>
        </p:txBody>
      </p:sp>
      <p:cxnSp>
        <p:nvCxnSpPr>
          <p:cNvPr id="18" name="直接连接符 17">
            <a:extLst>
              <a:ext uri="{FF2B5EF4-FFF2-40B4-BE49-F238E27FC236}">
                <a16:creationId xmlns:a16="http://schemas.microsoft.com/office/drawing/2014/main" id="{70556BA8-F8CB-41B0-88A9-229FA0900B68}"/>
              </a:ext>
            </a:extLst>
          </p:cNvPr>
          <p:cNvCxnSpPr/>
          <p:nvPr/>
        </p:nvCxnSpPr>
        <p:spPr>
          <a:xfrm>
            <a:off x="987690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BA199975-B51E-4289-98E9-92F89BC441F6}"/>
              </a:ext>
            </a:extLst>
          </p:cNvPr>
          <p:cNvSpPr/>
          <p:nvPr/>
        </p:nvSpPr>
        <p:spPr>
          <a:xfrm>
            <a:off x="10002652" y="1870080"/>
            <a:ext cx="2704700" cy="1323439"/>
          </a:xfrm>
          <a:prstGeom prst="rect">
            <a:avLst/>
          </a:prstGeom>
        </p:spPr>
        <p:txBody>
          <a:bodyPr wrap="square">
            <a:spAutoFit/>
          </a:bodyPr>
          <a:lstStyle/>
          <a:p>
            <a:r>
              <a:rPr lang="en-US" altLang="zh-CN" sz="2000" dirty="0"/>
              <a:t> retain</a:t>
            </a:r>
          </a:p>
          <a:p>
            <a:r>
              <a:rPr lang="en-US" altLang="zh-CN" sz="2000" dirty="0"/>
              <a:t> v. </a:t>
            </a:r>
            <a:r>
              <a:rPr lang="zh-CN" altLang="en-US" sz="2000" dirty="0"/>
              <a:t>保留，留存</a:t>
            </a:r>
            <a:endParaRPr lang="en-US" altLang="zh-CN" sz="2000" dirty="0"/>
          </a:p>
          <a:p>
            <a:endParaRPr lang="en-US" altLang="zh-CN" sz="2000" dirty="0"/>
          </a:p>
          <a:p>
            <a:r>
              <a:rPr lang="en-US" altLang="zh-CN" sz="2000" dirty="0"/>
              <a:t> </a:t>
            </a:r>
            <a:endParaRPr lang="zh-CN" altLang="en-US" sz="2000" dirty="0"/>
          </a:p>
        </p:txBody>
      </p:sp>
    </p:spTree>
    <p:extLst>
      <p:ext uri="{BB962C8B-B14F-4D97-AF65-F5344CB8AC3E}">
        <p14:creationId xmlns:p14="http://schemas.microsoft.com/office/powerpoint/2010/main" val="2158639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6866314" cy="923330"/>
          </a:xfrm>
          <a:prstGeom prst="rect">
            <a:avLst/>
          </a:prstGeom>
          <a:noFill/>
        </p:spPr>
        <p:txBody>
          <a:bodyPr wrap="square" rtlCol="0">
            <a:spAutoFit/>
          </a:bodyPr>
          <a:lstStyle/>
          <a:p>
            <a:r>
              <a:rPr lang="en-US" altLang="zh-CN" sz="3600" dirty="0"/>
              <a:t>Negotiating with the Printer</a:t>
            </a:r>
          </a:p>
          <a:p>
            <a:r>
              <a:rPr lang="zh-CN" altLang="zh-CN" dirty="0"/>
              <a:t>与</a:t>
            </a:r>
            <a:r>
              <a:rPr lang="zh-CN" altLang="en-US" dirty="0"/>
              <a:t>印刷商</a:t>
            </a:r>
            <a:r>
              <a:rPr lang="zh-CN" altLang="zh-CN" dirty="0"/>
              <a:t>协商</a:t>
            </a:r>
            <a:endParaRPr lang="zh-CN" altLang="en-US" dirty="0"/>
          </a:p>
        </p:txBody>
      </p:sp>
      <p:sp>
        <p:nvSpPr>
          <p:cNvPr id="4" name="文本框 3"/>
          <p:cNvSpPr txBox="1"/>
          <p:nvPr/>
        </p:nvSpPr>
        <p:spPr>
          <a:xfrm>
            <a:off x="1047404" y="923330"/>
            <a:ext cx="8631473" cy="3539430"/>
          </a:xfrm>
          <a:prstGeom prst="rect">
            <a:avLst/>
          </a:prstGeom>
          <a:noFill/>
        </p:spPr>
        <p:txBody>
          <a:bodyPr wrap="square" rtlCol="0">
            <a:spAutoFit/>
          </a:bodyPr>
          <a:lstStyle/>
          <a:p>
            <a:r>
              <a:rPr lang="en-US" altLang="zh-CN" sz="2800" dirty="0"/>
              <a:t>Printers will need to know</a:t>
            </a:r>
            <a:r>
              <a:rPr lang="zh-CN" altLang="zh-CN" sz="2800" dirty="0"/>
              <a:t>：</a:t>
            </a:r>
            <a:endParaRPr lang="en-US" altLang="zh-CN" sz="2800" dirty="0"/>
          </a:p>
          <a:p>
            <a:r>
              <a:rPr lang="zh-CN" altLang="en-US" sz="2800" dirty="0"/>
              <a:t>印刷商应该了解：</a:t>
            </a:r>
            <a:endParaRPr lang="en-US" altLang="zh-CN" sz="2800" dirty="0"/>
          </a:p>
          <a:p>
            <a:endParaRPr lang="en-US" altLang="zh-CN" sz="2400" dirty="0"/>
          </a:p>
          <a:p>
            <a:pPr marL="457200" indent="-457200">
              <a:buFont typeface="+mj-lt"/>
              <a:buAutoNum type="arabicPeriod"/>
            </a:pPr>
            <a:r>
              <a:rPr lang="zh-CN" altLang="en-US" sz="2400" dirty="0"/>
              <a:t>需要宣传册的数量</a:t>
            </a:r>
            <a:endParaRPr lang="en-US" altLang="zh-CN" sz="2400" dirty="0"/>
          </a:p>
          <a:p>
            <a:pPr marL="457200" indent="-457200">
              <a:buFont typeface="+mj-lt"/>
              <a:buAutoNum type="arabicPeriod"/>
            </a:pPr>
            <a:r>
              <a:rPr lang="zh-CN" altLang="en-US" sz="2400" dirty="0"/>
              <a:t>印刷中使用颜色的种类</a:t>
            </a:r>
            <a:endParaRPr lang="en-US" altLang="zh-CN" sz="2400" dirty="0"/>
          </a:p>
          <a:p>
            <a:pPr marL="457200" indent="-457200">
              <a:buFont typeface="+mj-lt"/>
              <a:buAutoNum type="arabicPeriod"/>
            </a:pPr>
            <a:r>
              <a:rPr lang="zh-CN" altLang="en-US" sz="2400" dirty="0"/>
              <a:t>使用智障的大小、格式、质量和重量</a:t>
            </a:r>
            <a:endParaRPr lang="en-US" altLang="zh-CN" sz="2400" dirty="0"/>
          </a:p>
          <a:p>
            <a:pPr marL="457200" indent="-457200">
              <a:buFont typeface="+mj-lt"/>
              <a:buAutoNum type="arabicPeriod"/>
            </a:pPr>
            <a:r>
              <a:rPr lang="zh-CN" altLang="en-US" sz="2400" dirty="0"/>
              <a:t>使用说明的数量和位置（照片、图片、地图等）</a:t>
            </a:r>
            <a:endParaRPr lang="en-US" altLang="zh-CN" sz="2400" dirty="0"/>
          </a:p>
          <a:p>
            <a:pPr marL="457200" indent="-457200">
              <a:buFont typeface="+mj-lt"/>
              <a:buAutoNum type="arabicPeriod"/>
            </a:pPr>
            <a:r>
              <a:rPr lang="zh-CN" altLang="en-US" sz="2400" dirty="0"/>
              <a:t>排字要求</a:t>
            </a:r>
            <a:endParaRPr lang="en-US" altLang="zh-CN" sz="2400" dirty="0"/>
          </a:p>
          <a:p>
            <a:pPr marL="457200" indent="-457200">
              <a:buFont typeface="+mj-lt"/>
              <a:buAutoNum type="arabicPeriod"/>
            </a:pPr>
            <a:r>
              <a:rPr lang="zh-CN" altLang="en-US" sz="2400" dirty="0"/>
              <a:t>完工和交货日期</a:t>
            </a:r>
            <a:endParaRPr lang="en-US" altLang="zh-CN" sz="2400" dirty="0"/>
          </a:p>
        </p:txBody>
      </p:sp>
      <p:sp>
        <p:nvSpPr>
          <p:cNvPr id="5" name="矩形 4">
            <a:extLst>
              <a:ext uri="{FF2B5EF4-FFF2-40B4-BE49-F238E27FC236}">
                <a16:creationId xmlns:a16="http://schemas.microsoft.com/office/drawing/2014/main" id="{5227997F-178B-42D5-9B43-1BA9A1D96969}"/>
              </a:ext>
            </a:extLst>
          </p:cNvPr>
          <p:cNvSpPr/>
          <p:nvPr/>
        </p:nvSpPr>
        <p:spPr>
          <a:xfrm>
            <a:off x="8833389" y="673229"/>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旅行宣传册</a:t>
            </a:r>
          </a:p>
        </p:txBody>
      </p:sp>
      <p:sp>
        <p:nvSpPr>
          <p:cNvPr id="6" name="矩形 5">
            <a:extLst>
              <a:ext uri="{FF2B5EF4-FFF2-40B4-BE49-F238E27FC236}">
                <a16:creationId xmlns:a16="http://schemas.microsoft.com/office/drawing/2014/main" id="{3951580B-9BA1-463F-839F-04F9436967F0}"/>
              </a:ext>
            </a:extLst>
          </p:cNvPr>
          <p:cNvSpPr/>
          <p:nvPr/>
        </p:nvSpPr>
        <p:spPr>
          <a:xfrm>
            <a:off x="10518005" y="162421"/>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宣传册的重要作用</a:t>
            </a:r>
          </a:p>
        </p:txBody>
      </p:sp>
      <p:sp>
        <p:nvSpPr>
          <p:cNvPr id="7" name="矩形 6">
            <a:extLst>
              <a:ext uri="{FF2B5EF4-FFF2-40B4-BE49-F238E27FC236}">
                <a16:creationId xmlns:a16="http://schemas.microsoft.com/office/drawing/2014/main" id="{187A9DEA-010F-4CE6-844F-D7FD4C052361}"/>
              </a:ext>
            </a:extLst>
          </p:cNvPr>
          <p:cNvSpPr/>
          <p:nvPr/>
        </p:nvSpPr>
        <p:spPr>
          <a:xfrm>
            <a:off x="10518005" y="433359"/>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宣传册设计和格式</a:t>
            </a:r>
            <a:endParaRPr lang="zh-CN" altLang="en-US" sz="1400" dirty="0"/>
          </a:p>
        </p:txBody>
      </p:sp>
      <p:sp>
        <p:nvSpPr>
          <p:cNvPr id="8" name="矩形 7">
            <a:extLst>
              <a:ext uri="{FF2B5EF4-FFF2-40B4-BE49-F238E27FC236}">
                <a16:creationId xmlns:a16="http://schemas.microsoft.com/office/drawing/2014/main" id="{C80F3CA3-FBE6-416D-8EF5-AF82C763318E}"/>
              </a:ext>
            </a:extLst>
          </p:cNvPr>
          <p:cNvSpPr/>
          <p:nvPr/>
        </p:nvSpPr>
        <p:spPr>
          <a:xfrm>
            <a:off x="10507760" y="717282"/>
            <a:ext cx="1673995"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宣传册中应包含的信息</a:t>
            </a:r>
            <a:endParaRPr lang="zh-CN" altLang="en-US" sz="1400" dirty="0"/>
          </a:p>
        </p:txBody>
      </p:sp>
      <p:cxnSp>
        <p:nvCxnSpPr>
          <p:cNvPr id="9" name="直接连接符 8">
            <a:extLst>
              <a:ext uri="{FF2B5EF4-FFF2-40B4-BE49-F238E27FC236}">
                <a16:creationId xmlns:a16="http://schemas.microsoft.com/office/drawing/2014/main" id="{0A63B35D-3B9C-4664-82D3-E02491F10535}"/>
              </a:ext>
            </a:extLst>
          </p:cNvPr>
          <p:cNvCxnSpPr>
            <a:cxnSpLocks/>
          </p:cNvCxnSpPr>
          <p:nvPr/>
        </p:nvCxnSpPr>
        <p:spPr>
          <a:xfrm flipV="1">
            <a:off x="10318534" y="33410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C6BA4B1-59D6-4F05-8996-592607358E0C}"/>
              </a:ext>
            </a:extLst>
          </p:cNvPr>
          <p:cNvCxnSpPr>
            <a:cxnSpLocks/>
          </p:cNvCxnSpPr>
          <p:nvPr/>
        </p:nvCxnSpPr>
        <p:spPr>
          <a:xfrm flipV="1">
            <a:off x="10340876" y="334109"/>
            <a:ext cx="0" cy="1233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D4837DE-C3E7-466E-B3D2-45956D6E433F}"/>
              </a:ext>
            </a:extLst>
          </p:cNvPr>
          <p:cNvCxnSpPr>
            <a:cxnSpLocks/>
            <a:endCxn id="8" idx="1"/>
          </p:cNvCxnSpPr>
          <p:nvPr/>
        </p:nvCxnSpPr>
        <p:spPr>
          <a:xfrm flipV="1">
            <a:off x="10213433" y="913292"/>
            <a:ext cx="294327" cy="13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B24EF4A-41E1-40AF-A337-D3C809369A99}"/>
              </a:ext>
            </a:extLst>
          </p:cNvPr>
          <p:cNvCxnSpPr>
            <a:cxnSpLocks/>
          </p:cNvCxnSpPr>
          <p:nvPr/>
        </p:nvCxnSpPr>
        <p:spPr>
          <a:xfrm>
            <a:off x="10340876" y="1567391"/>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C2370B0F-C3C5-46EB-B10A-45EFB6BE1AA0}"/>
              </a:ext>
            </a:extLst>
          </p:cNvPr>
          <p:cNvSpPr/>
          <p:nvPr/>
        </p:nvSpPr>
        <p:spPr>
          <a:xfrm>
            <a:off x="10507760" y="1105633"/>
            <a:ext cx="1673995" cy="319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同印刷商协商</a:t>
            </a:r>
            <a:endParaRPr lang="zh-CN" altLang="en-US" sz="1400" dirty="0"/>
          </a:p>
        </p:txBody>
      </p:sp>
      <p:cxnSp>
        <p:nvCxnSpPr>
          <p:cNvPr id="14" name="直接连接符 13">
            <a:extLst>
              <a:ext uri="{FF2B5EF4-FFF2-40B4-BE49-F238E27FC236}">
                <a16:creationId xmlns:a16="http://schemas.microsoft.com/office/drawing/2014/main" id="{0405704B-9F86-4BA9-9F96-E1C1F86FD56C}"/>
              </a:ext>
            </a:extLst>
          </p:cNvPr>
          <p:cNvCxnSpPr>
            <a:cxnSpLocks/>
          </p:cNvCxnSpPr>
          <p:nvPr/>
        </p:nvCxnSpPr>
        <p:spPr>
          <a:xfrm flipV="1">
            <a:off x="10318534" y="60322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0D41F8B-5727-4191-AE6A-5B8727A4A74E}"/>
              </a:ext>
            </a:extLst>
          </p:cNvPr>
          <p:cNvCxnSpPr>
            <a:cxnSpLocks/>
          </p:cNvCxnSpPr>
          <p:nvPr/>
        </p:nvCxnSpPr>
        <p:spPr>
          <a:xfrm flipV="1">
            <a:off x="10340876" y="122335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50719D7D-28B9-4EB1-8669-15C2E0660C4D}"/>
              </a:ext>
            </a:extLst>
          </p:cNvPr>
          <p:cNvCxnSpPr>
            <a:cxnSpLocks/>
          </p:cNvCxnSpPr>
          <p:nvPr/>
        </p:nvCxnSpPr>
        <p:spPr>
          <a:xfrm flipV="1">
            <a:off x="10340876" y="1421090"/>
            <a:ext cx="226431" cy="1"/>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CE425AFA-1A87-4904-96A1-0C6F43F2532A}"/>
              </a:ext>
            </a:extLst>
          </p:cNvPr>
          <p:cNvSpPr/>
          <p:nvPr/>
        </p:nvSpPr>
        <p:spPr>
          <a:xfrm>
            <a:off x="10507759" y="1443774"/>
            <a:ext cx="1673995" cy="2729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宣传册的发放控制</a:t>
            </a:r>
            <a:endParaRPr lang="zh-CN" altLang="en-US" sz="1400" dirty="0"/>
          </a:p>
        </p:txBody>
      </p:sp>
    </p:spTree>
    <p:extLst>
      <p:ext uri="{BB962C8B-B14F-4D97-AF65-F5344CB8AC3E}">
        <p14:creationId xmlns:p14="http://schemas.microsoft.com/office/powerpoint/2010/main" val="8517559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6866314" cy="923330"/>
          </a:xfrm>
          <a:prstGeom prst="rect">
            <a:avLst/>
          </a:prstGeom>
          <a:noFill/>
        </p:spPr>
        <p:txBody>
          <a:bodyPr wrap="square" rtlCol="0">
            <a:spAutoFit/>
          </a:bodyPr>
          <a:lstStyle/>
          <a:p>
            <a:r>
              <a:rPr lang="en-US" altLang="zh-CN" sz="3600" dirty="0"/>
              <a:t>Negotiating with the Printer</a:t>
            </a:r>
          </a:p>
          <a:p>
            <a:r>
              <a:rPr lang="zh-CN" altLang="zh-CN" dirty="0"/>
              <a:t>与</a:t>
            </a:r>
            <a:r>
              <a:rPr lang="zh-CN" altLang="en-US" dirty="0"/>
              <a:t>印刷商</a:t>
            </a:r>
            <a:r>
              <a:rPr lang="zh-CN" altLang="zh-CN" dirty="0"/>
              <a:t>协商</a:t>
            </a:r>
            <a:endParaRPr lang="zh-CN" altLang="en-US" dirty="0"/>
          </a:p>
        </p:txBody>
      </p:sp>
      <p:sp>
        <p:nvSpPr>
          <p:cNvPr id="4" name="文本框 3"/>
          <p:cNvSpPr txBox="1"/>
          <p:nvPr/>
        </p:nvSpPr>
        <p:spPr>
          <a:xfrm>
            <a:off x="1016407" y="1930720"/>
            <a:ext cx="10142372" cy="3108543"/>
          </a:xfrm>
          <a:prstGeom prst="rect">
            <a:avLst/>
          </a:prstGeom>
          <a:noFill/>
        </p:spPr>
        <p:txBody>
          <a:bodyPr wrap="square" rtlCol="0">
            <a:spAutoFit/>
          </a:bodyPr>
          <a:lstStyle/>
          <a:p>
            <a:r>
              <a:rPr lang="zh-CN" altLang="en-US" sz="2800" dirty="0"/>
              <a:t>因为印刷商的报价会有很大的不同，所以当经营商从印刷商那里得知价钱之后，应该多询问几家公司。许多英国的经营商选择把他们的宣传册拿到国外印刷，尤其是意大利，因为意大利印刷质量好，量大还价格低廉。但是由于国内印刷可以减少运费，静音上会比较看谁能提供有竞争力的价格。</a:t>
            </a:r>
            <a:endParaRPr lang="en-US" altLang="zh-CN" sz="2800" dirty="0"/>
          </a:p>
          <a:p>
            <a:r>
              <a:rPr lang="zh-CN" altLang="en-US" sz="2800" dirty="0"/>
              <a:t>最重要的是经营商一定不要为了省钱而采用最简捷经济的方式来做。质量差的印刷会影响到整个旅行活动的成功。</a:t>
            </a:r>
            <a:endParaRPr lang="en-US" altLang="zh-CN" sz="2400" dirty="0"/>
          </a:p>
        </p:txBody>
      </p:sp>
      <p:sp>
        <p:nvSpPr>
          <p:cNvPr id="5" name="矩形 4">
            <a:extLst>
              <a:ext uri="{FF2B5EF4-FFF2-40B4-BE49-F238E27FC236}">
                <a16:creationId xmlns:a16="http://schemas.microsoft.com/office/drawing/2014/main" id="{5227997F-178B-42D5-9B43-1BA9A1D96969}"/>
              </a:ext>
            </a:extLst>
          </p:cNvPr>
          <p:cNvSpPr/>
          <p:nvPr/>
        </p:nvSpPr>
        <p:spPr>
          <a:xfrm>
            <a:off x="8833389" y="673229"/>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旅行宣传册</a:t>
            </a:r>
          </a:p>
        </p:txBody>
      </p:sp>
      <p:sp>
        <p:nvSpPr>
          <p:cNvPr id="6" name="矩形 5">
            <a:extLst>
              <a:ext uri="{FF2B5EF4-FFF2-40B4-BE49-F238E27FC236}">
                <a16:creationId xmlns:a16="http://schemas.microsoft.com/office/drawing/2014/main" id="{3951580B-9BA1-463F-839F-04F9436967F0}"/>
              </a:ext>
            </a:extLst>
          </p:cNvPr>
          <p:cNvSpPr/>
          <p:nvPr/>
        </p:nvSpPr>
        <p:spPr>
          <a:xfrm>
            <a:off x="10518005" y="162421"/>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宣传册的重要作用</a:t>
            </a:r>
          </a:p>
        </p:txBody>
      </p:sp>
      <p:sp>
        <p:nvSpPr>
          <p:cNvPr id="7" name="矩形 6">
            <a:extLst>
              <a:ext uri="{FF2B5EF4-FFF2-40B4-BE49-F238E27FC236}">
                <a16:creationId xmlns:a16="http://schemas.microsoft.com/office/drawing/2014/main" id="{187A9DEA-010F-4CE6-844F-D7FD4C052361}"/>
              </a:ext>
            </a:extLst>
          </p:cNvPr>
          <p:cNvSpPr/>
          <p:nvPr/>
        </p:nvSpPr>
        <p:spPr>
          <a:xfrm>
            <a:off x="10518005" y="433359"/>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宣传册设计和格式</a:t>
            </a:r>
            <a:endParaRPr lang="zh-CN" altLang="en-US" sz="1400" dirty="0"/>
          </a:p>
        </p:txBody>
      </p:sp>
      <p:sp>
        <p:nvSpPr>
          <p:cNvPr id="8" name="矩形 7">
            <a:extLst>
              <a:ext uri="{FF2B5EF4-FFF2-40B4-BE49-F238E27FC236}">
                <a16:creationId xmlns:a16="http://schemas.microsoft.com/office/drawing/2014/main" id="{C80F3CA3-FBE6-416D-8EF5-AF82C763318E}"/>
              </a:ext>
            </a:extLst>
          </p:cNvPr>
          <p:cNvSpPr/>
          <p:nvPr/>
        </p:nvSpPr>
        <p:spPr>
          <a:xfrm>
            <a:off x="10507760" y="717282"/>
            <a:ext cx="1673995"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宣传册中应包含的信息</a:t>
            </a:r>
            <a:endParaRPr lang="zh-CN" altLang="en-US" sz="1400" dirty="0"/>
          </a:p>
        </p:txBody>
      </p:sp>
      <p:cxnSp>
        <p:nvCxnSpPr>
          <p:cNvPr id="9" name="直接连接符 8">
            <a:extLst>
              <a:ext uri="{FF2B5EF4-FFF2-40B4-BE49-F238E27FC236}">
                <a16:creationId xmlns:a16="http://schemas.microsoft.com/office/drawing/2014/main" id="{0A63B35D-3B9C-4664-82D3-E02491F10535}"/>
              </a:ext>
            </a:extLst>
          </p:cNvPr>
          <p:cNvCxnSpPr>
            <a:cxnSpLocks/>
          </p:cNvCxnSpPr>
          <p:nvPr/>
        </p:nvCxnSpPr>
        <p:spPr>
          <a:xfrm flipV="1">
            <a:off x="10318534" y="33410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C6BA4B1-59D6-4F05-8996-592607358E0C}"/>
              </a:ext>
            </a:extLst>
          </p:cNvPr>
          <p:cNvCxnSpPr>
            <a:cxnSpLocks/>
          </p:cNvCxnSpPr>
          <p:nvPr/>
        </p:nvCxnSpPr>
        <p:spPr>
          <a:xfrm flipV="1">
            <a:off x="10340876" y="334109"/>
            <a:ext cx="0" cy="1233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1D4837DE-C3E7-466E-B3D2-45956D6E433F}"/>
              </a:ext>
            </a:extLst>
          </p:cNvPr>
          <p:cNvCxnSpPr>
            <a:cxnSpLocks/>
            <a:endCxn id="8" idx="1"/>
          </p:cNvCxnSpPr>
          <p:nvPr/>
        </p:nvCxnSpPr>
        <p:spPr>
          <a:xfrm flipV="1">
            <a:off x="10213433" y="913292"/>
            <a:ext cx="294327" cy="13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B24EF4A-41E1-40AF-A337-D3C809369A99}"/>
              </a:ext>
            </a:extLst>
          </p:cNvPr>
          <p:cNvCxnSpPr>
            <a:cxnSpLocks/>
          </p:cNvCxnSpPr>
          <p:nvPr/>
        </p:nvCxnSpPr>
        <p:spPr>
          <a:xfrm>
            <a:off x="10340876" y="1567391"/>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C2370B0F-C3C5-46EB-B10A-45EFB6BE1AA0}"/>
              </a:ext>
            </a:extLst>
          </p:cNvPr>
          <p:cNvSpPr/>
          <p:nvPr/>
        </p:nvSpPr>
        <p:spPr>
          <a:xfrm>
            <a:off x="10507760" y="1105633"/>
            <a:ext cx="1673995" cy="319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同印刷商协商</a:t>
            </a:r>
            <a:endParaRPr lang="zh-CN" altLang="en-US" sz="1400" dirty="0"/>
          </a:p>
        </p:txBody>
      </p:sp>
      <p:cxnSp>
        <p:nvCxnSpPr>
          <p:cNvPr id="14" name="直接连接符 13">
            <a:extLst>
              <a:ext uri="{FF2B5EF4-FFF2-40B4-BE49-F238E27FC236}">
                <a16:creationId xmlns:a16="http://schemas.microsoft.com/office/drawing/2014/main" id="{0405704B-9F86-4BA9-9F96-E1C1F86FD56C}"/>
              </a:ext>
            </a:extLst>
          </p:cNvPr>
          <p:cNvCxnSpPr>
            <a:cxnSpLocks/>
          </p:cNvCxnSpPr>
          <p:nvPr/>
        </p:nvCxnSpPr>
        <p:spPr>
          <a:xfrm flipV="1">
            <a:off x="10318534" y="60322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A0D41F8B-5727-4191-AE6A-5B8727A4A74E}"/>
              </a:ext>
            </a:extLst>
          </p:cNvPr>
          <p:cNvCxnSpPr>
            <a:cxnSpLocks/>
          </p:cNvCxnSpPr>
          <p:nvPr/>
        </p:nvCxnSpPr>
        <p:spPr>
          <a:xfrm flipV="1">
            <a:off x="10340876" y="122335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50719D7D-28B9-4EB1-8669-15C2E0660C4D}"/>
              </a:ext>
            </a:extLst>
          </p:cNvPr>
          <p:cNvCxnSpPr>
            <a:cxnSpLocks/>
          </p:cNvCxnSpPr>
          <p:nvPr/>
        </p:nvCxnSpPr>
        <p:spPr>
          <a:xfrm flipV="1">
            <a:off x="10340876" y="1421090"/>
            <a:ext cx="226431" cy="1"/>
          </a:xfrm>
          <a:prstGeom prst="line">
            <a:avLst/>
          </a:prstGeom>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CE425AFA-1A87-4904-96A1-0C6F43F2532A}"/>
              </a:ext>
            </a:extLst>
          </p:cNvPr>
          <p:cNvSpPr/>
          <p:nvPr/>
        </p:nvSpPr>
        <p:spPr>
          <a:xfrm>
            <a:off x="10507759" y="1443774"/>
            <a:ext cx="1673995" cy="2729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宣传册的发放控制</a:t>
            </a:r>
            <a:endParaRPr lang="zh-CN" altLang="en-US" sz="1400" dirty="0"/>
          </a:p>
        </p:txBody>
      </p:sp>
    </p:spTree>
    <p:extLst>
      <p:ext uri="{BB962C8B-B14F-4D97-AF65-F5344CB8AC3E}">
        <p14:creationId xmlns:p14="http://schemas.microsoft.com/office/powerpoint/2010/main" val="2292945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6866314" cy="923330"/>
          </a:xfrm>
          <a:prstGeom prst="rect">
            <a:avLst/>
          </a:prstGeom>
          <a:noFill/>
        </p:spPr>
        <p:txBody>
          <a:bodyPr wrap="square" rtlCol="0">
            <a:spAutoFit/>
          </a:bodyPr>
          <a:lstStyle/>
          <a:p>
            <a:r>
              <a:rPr lang="en-US" altLang="zh-CN" sz="3600" dirty="0"/>
              <a:t>Brochure Distribution and Control</a:t>
            </a:r>
          </a:p>
          <a:p>
            <a:r>
              <a:rPr lang="zh-CN" altLang="zh-CN" dirty="0"/>
              <a:t>手册分发和控制</a:t>
            </a:r>
            <a:endParaRPr lang="zh-CN" altLang="en-US" dirty="0"/>
          </a:p>
        </p:txBody>
      </p:sp>
      <p:sp>
        <p:nvSpPr>
          <p:cNvPr id="8" name="矩形 7"/>
          <p:cNvSpPr/>
          <p:nvPr/>
        </p:nvSpPr>
        <p:spPr>
          <a:xfrm>
            <a:off x="704594" y="1538048"/>
            <a:ext cx="9719724" cy="4524315"/>
          </a:xfrm>
          <a:prstGeom prst="rect">
            <a:avLst/>
          </a:prstGeom>
        </p:spPr>
        <p:txBody>
          <a:bodyPr wrap="square">
            <a:spAutoFit/>
          </a:bodyPr>
          <a:lstStyle/>
          <a:p>
            <a:pPr indent="266700" algn="just">
              <a:spcAft>
                <a:spcPts val="0"/>
              </a:spcAft>
            </a:pPr>
            <a:r>
              <a:rPr lang="en-US" altLang="zh-CN" sz="2400" kern="100" dirty="0">
                <a:latin typeface="+mj-lt"/>
                <a:ea typeface="微软雅黑" panose="020B0503020204020204" pitchFamily="34" charset="-122"/>
                <a:cs typeface="微软雅黑" panose="020B0503020204020204" pitchFamily="34" charset="-122"/>
              </a:rPr>
              <a:t>At the top of the scale, agents can expect to receive as many brochures as they ask for, while at the other end, perhaps the operator will be willing to provide only a file copy, or two to three brochures to work with. </a:t>
            </a:r>
          </a:p>
          <a:p>
            <a:pPr indent="266700" algn="just">
              <a:spcAft>
                <a:spcPts val="0"/>
              </a:spcAft>
            </a:pPr>
            <a:r>
              <a:rPr lang="zh-CN" altLang="zh-CN" sz="2400" dirty="0"/>
              <a:t>在</a:t>
            </a:r>
            <a:r>
              <a:rPr lang="zh-CN" altLang="en-US" sz="2400" dirty="0"/>
              <a:t>整个</a:t>
            </a:r>
            <a:r>
              <a:rPr lang="zh-CN" altLang="zh-CN" sz="2400" dirty="0"/>
              <a:t>规模的顶端，代理商可以期望收到尽可能多的小册子，而运营商可能只愿意提供一份文件</a:t>
            </a:r>
            <a:r>
              <a:rPr lang="zh-CN" altLang="en-US" sz="2400" dirty="0"/>
              <a:t>副本</a:t>
            </a:r>
            <a:r>
              <a:rPr lang="zh-CN" altLang="zh-CN" sz="2400" dirty="0"/>
              <a:t>，或者只提供两到三份小册子。 </a:t>
            </a:r>
            <a:endParaRPr lang="en-US" altLang="zh-CN" sz="2400" dirty="0"/>
          </a:p>
          <a:p>
            <a:pPr indent="266700" algn="just">
              <a:spcAft>
                <a:spcPts val="0"/>
              </a:spcAft>
            </a:pPr>
            <a:endParaRPr lang="en-US" altLang="zh-CN" sz="2400" kern="100" dirty="0">
              <a:latin typeface="+mj-lt"/>
              <a:ea typeface="微软雅黑" panose="020B0503020204020204" pitchFamily="34" charset="-122"/>
              <a:cs typeface="微软雅黑" panose="020B0503020204020204" pitchFamily="34" charset="-122"/>
            </a:endParaRPr>
          </a:p>
          <a:p>
            <a:pPr indent="266700" algn="just"/>
            <a:r>
              <a:rPr lang="en-US" altLang="zh-CN" sz="2400" kern="100" dirty="0">
                <a:latin typeface="+mj-lt"/>
                <a:ea typeface="微软雅黑" panose="020B0503020204020204" pitchFamily="34" charset="-122"/>
                <a:cs typeface="微软雅黑" panose="020B0503020204020204" pitchFamily="34" charset="-122"/>
              </a:rPr>
              <a:t>Many new or independent agents are finding it increasingly difficult to obtain any supplies of brochures from the major operators, who are increasingly narrowing the focus of their distribution policy.</a:t>
            </a:r>
          </a:p>
          <a:p>
            <a:pPr indent="266700" algn="just"/>
            <a:r>
              <a:rPr lang="zh-CN" altLang="zh-CN" sz="2400" dirty="0"/>
              <a:t>许多新的或独立的代理商发现越来越难从主要运营商那里获得任何供应商的小册子，这些运营商</a:t>
            </a:r>
            <a:r>
              <a:rPr lang="zh-CN" altLang="en-US" sz="2400" dirty="0"/>
              <a:t>采用了</a:t>
            </a:r>
            <a:r>
              <a:rPr lang="zh-CN" altLang="zh-CN" sz="2400" dirty="0"/>
              <a:t>越来越缩小其分销政策。</a:t>
            </a:r>
            <a:endParaRPr lang="zh-CN" altLang="en-US" sz="2400" dirty="0"/>
          </a:p>
          <a:p>
            <a:pPr indent="266700" algn="just">
              <a:spcAft>
                <a:spcPts val="0"/>
              </a:spcAft>
            </a:pPr>
            <a:endParaRPr lang="zh-CN" altLang="zh-CN" sz="2400" kern="100" dirty="0">
              <a:effectLst/>
              <a:latin typeface="+mj-lt"/>
              <a:ea typeface="微软雅黑" panose="020B0503020204020204" pitchFamily="34" charset="-122"/>
              <a:cs typeface="微软雅黑" panose="020B0503020204020204" pitchFamily="34" charset="-122"/>
            </a:endParaRPr>
          </a:p>
        </p:txBody>
      </p:sp>
      <p:sp>
        <p:nvSpPr>
          <p:cNvPr id="5" name="矩形 4">
            <a:extLst>
              <a:ext uri="{FF2B5EF4-FFF2-40B4-BE49-F238E27FC236}">
                <a16:creationId xmlns:a16="http://schemas.microsoft.com/office/drawing/2014/main" id="{2484A7B4-3A08-49B0-8C02-FF8D80113CAA}"/>
              </a:ext>
            </a:extLst>
          </p:cNvPr>
          <p:cNvSpPr/>
          <p:nvPr/>
        </p:nvSpPr>
        <p:spPr>
          <a:xfrm>
            <a:off x="8833389" y="673229"/>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旅行宣传册</a:t>
            </a:r>
          </a:p>
        </p:txBody>
      </p:sp>
      <p:sp>
        <p:nvSpPr>
          <p:cNvPr id="6" name="矩形 5">
            <a:extLst>
              <a:ext uri="{FF2B5EF4-FFF2-40B4-BE49-F238E27FC236}">
                <a16:creationId xmlns:a16="http://schemas.microsoft.com/office/drawing/2014/main" id="{0C1ACF71-6C2B-4BD9-82B6-FB81C72146C3}"/>
              </a:ext>
            </a:extLst>
          </p:cNvPr>
          <p:cNvSpPr/>
          <p:nvPr/>
        </p:nvSpPr>
        <p:spPr>
          <a:xfrm>
            <a:off x="10518005" y="162421"/>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宣传册的重要作用</a:t>
            </a:r>
          </a:p>
        </p:txBody>
      </p:sp>
      <p:sp>
        <p:nvSpPr>
          <p:cNvPr id="9" name="矩形 8">
            <a:extLst>
              <a:ext uri="{FF2B5EF4-FFF2-40B4-BE49-F238E27FC236}">
                <a16:creationId xmlns:a16="http://schemas.microsoft.com/office/drawing/2014/main" id="{665F4410-D8A9-4B9A-8E62-B10B9A2220AA}"/>
              </a:ext>
            </a:extLst>
          </p:cNvPr>
          <p:cNvSpPr/>
          <p:nvPr/>
        </p:nvSpPr>
        <p:spPr>
          <a:xfrm>
            <a:off x="10518005" y="433359"/>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宣传册设计和格式</a:t>
            </a:r>
            <a:endParaRPr lang="zh-CN" altLang="en-US" sz="1400" dirty="0"/>
          </a:p>
        </p:txBody>
      </p:sp>
      <p:sp>
        <p:nvSpPr>
          <p:cNvPr id="10" name="矩形 9">
            <a:extLst>
              <a:ext uri="{FF2B5EF4-FFF2-40B4-BE49-F238E27FC236}">
                <a16:creationId xmlns:a16="http://schemas.microsoft.com/office/drawing/2014/main" id="{402C0206-8900-43C2-AC42-C38349188A40}"/>
              </a:ext>
            </a:extLst>
          </p:cNvPr>
          <p:cNvSpPr/>
          <p:nvPr/>
        </p:nvSpPr>
        <p:spPr>
          <a:xfrm>
            <a:off x="10507760" y="717282"/>
            <a:ext cx="1673995"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宣传册中应包含的信息</a:t>
            </a:r>
            <a:endParaRPr lang="zh-CN" altLang="en-US" sz="1400" dirty="0"/>
          </a:p>
        </p:txBody>
      </p:sp>
      <p:cxnSp>
        <p:nvCxnSpPr>
          <p:cNvPr id="11" name="直接连接符 10">
            <a:extLst>
              <a:ext uri="{FF2B5EF4-FFF2-40B4-BE49-F238E27FC236}">
                <a16:creationId xmlns:a16="http://schemas.microsoft.com/office/drawing/2014/main" id="{AEAD6283-F48B-44FF-A5A2-2E33F1AC1587}"/>
              </a:ext>
            </a:extLst>
          </p:cNvPr>
          <p:cNvCxnSpPr>
            <a:cxnSpLocks/>
          </p:cNvCxnSpPr>
          <p:nvPr/>
        </p:nvCxnSpPr>
        <p:spPr>
          <a:xfrm flipV="1">
            <a:off x="10318534" y="33410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F3987E8-B98D-4C69-8821-F31379868615}"/>
              </a:ext>
            </a:extLst>
          </p:cNvPr>
          <p:cNvCxnSpPr>
            <a:cxnSpLocks/>
          </p:cNvCxnSpPr>
          <p:nvPr/>
        </p:nvCxnSpPr>
        <p:spPr>
          <a:xfrm flipV="1">
            <a:off x="10340876" y="334109"/>
            <a:ext cx="0" cy="1233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3DF071E6-BB49-4C2C-8A19-A40744E06369}"/>
              </a:ext>
            </a:extLst>
          </p:cNvPr>
          <p:cNvCxnSpPr>
            <a:cxnSpLocks/>
            <a:endCxn id="10" idx="1"/>
          </p:cNvCxnSpPr>
          <p:nvPr/>
        </p:nvCxnSpPr>
        <p:spPr>
          <a:xfrm flipV="1">
            <a:off x="10213433" y="913292"/>
            <a:ext cx="294327" cy="13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8E5EFF4-405D-4BE8-8A78-386973F6A74C}"/>
              </a:ext>
            </a:extLst>
          </p:cNvPr>
          <p:cNvCxnSpPr>
            <a:cxnSpLocks/>
          </p:cNvCxnSpPr>
          <p:nvPr/>
        </p:nvCxnSpPr>
        <p:spPr>
          <a:xfrm>
            <a:off x="10340876" y="1567391"/>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76980351-6B29-47C1-A41F-2A76D8D8CF72}"/>
              </a:ext>
            </a:extLst>
          </p:cNvPr>
          <p:cNvSpPr/>
          <p:nvPr/>
        </p:nvSpPr>
        <p:spPr>
          <a:xfrm>
            <a:off x="10507760" y="1105633"/>
            <a:ext cx="1673995" cy="3191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同印刷商协商</a:t>
            </a:r>
            <a:endParaRPr lang="zh-CN" altLang="en-US" sz="1400" dirty="0"/>
          </a:p>
        </p:txBody>
      </p:sp>
      <p:cxnSp>
        <p:nvCxnSpPr>
          <p:cNvPr id="16" name="直接连接符 15">
            <a:extLst>
              <a:ext uri="{FF2B5EF4-FFF2-40B4-BE49-F238E27FC236}">
                <a16:creationId xmlns:a16="http://schemas.microsoft.com/office/drawing/2014/main" id="{454031B4-CB1F-420E-A4D9-83D504EEA48F}"/>
              </a:ext>
            </a:extLst>
          </p:cNvPr>
          <p:cNvCxnSpPr>
            <a:cxnSpLocks/>
          </p:cNvCxnSpPr>
          <p:nvPr/>
        </p:nvCxnSpPr>
        <p:spPr>
          <a:xfrm flipV="1">
            <a:off x="10318534" y="60322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8388DE8B-B1C3-4A1F-B4F3-77B4909A9852}"/>
              </a:ext>
            </a:extLst>
          </p:cNvPr>
          <p:cNvCxnSpPr>
            <a:cxnSpLocks/>
          </p:cNvCxnSpPr>
          <p:nvPr/>
        </p:nvCxnSpPr>
        <p:spPr>
          <a:xfrm flipV="1">
            <a:off x="10340876" y="122335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D0F60AC-6A01-4C71-AEBE-A1F738010B42}"/>
              </a:ext>
            </a:extLst>
          </p:cNvPr>
          <p:cNvCxnSpPr>
            <a:cxnSpLocks/>
          </p:cNvCxnSpPr>
          <p:nvPr/>
        </p:nvCxnSpPr>
        <p:spPr>
          <a:xfrm flipV="1">
            <a:off x="10340876" y="1421090"/>
            <a:ext cx="226431" cy="1"/>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6BC3EC71-2493-4ED8-8405-B9DF7712322F}"/>
              </a:ext>
            </a:extLst>
          </p:cNvPr>
          <p:cNvSpPr/>
          <p:nvPr/>
        </p:nvSpPr>
        <p:spPr>
          <a:xfrm>
            <a:off x="10507759" y="1443774"/>
            <a:ext cx="1673995" cy="272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宣传册的发放控制</a:t>
            </a:r>
            <a:endParaRPr lang="zh-CN" altLang="en-US" sz="1400" dirty="0"/>
          </a:p>
        </p:txBody>
      </p:sp>
    </p:spTree>
    <p:extLst>
      <p:ext uri="{BB962C8B-B14F-4D97-AF65-F5344CB8AC3E}">
        <p14:creationId xmlns:p14="http://schemas.microsoft.com/office/powerpoint/2010/main" val="3899980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60702" y="1643456"/>
            <a:ext cx="10826250" cy="3693319"/>
          </a:xfrm>
          <a:prstGeom prst="rect">
            <a:avLst/>
          </a:prstGeom>
          <a:noFill/>
        </p:spPr>
        <p:txBody>
          <a:bodyPr wrap="square" rtlCol="0">
            <a:spAutoFit/>
          </a:bodyPr>
          <a:lstStyle/>
          <a:p>
            <a:pPr algn="ctr"/>
            <a:r>
              <a:rPr lang="en-US" altLang="zh-CN" sz="4800" b="1" dirty="0"/>
              <a:t>Chapter Four</a:t>
            </a:r>
          </a:p>
          <a:p>
            <a:pPr algn="ctr"/>
            <a:r>
              <a:rPr lang="en-US" altLang="zh-CN" sz="4800" b="1" dirty="0"/>
              <a:t>Transportation </a:t>
            </a:r>
            <a:r>
              <a:rPr lang="zh-CN" altLang="en-US" sz="4800" b="1" dirty="0"/>
              <a:t>交通</a:t>
            </a:r>
          </a:p>
          <a:p>
            <a:pPr algn="ctr"/>
            <a:endParaRPr lang="zh-CN" altLang="en-US" sz="4800" b="1" dirty="0"/>
          </a:p>
          <a:p>
            <a:r>
              <a:rPr lang="en-US" altLang="zh-CN" sz="2400" b="1" dirty="0"/>
              <a:t>Lesson 9 Air Passenger Transport 				</a:t>
            </a:r>
            <a:r>
              <a:rPr lang="zh-CN" altLang="en-US" sz="2400" b="1" dirty="0"/>
              <a:t>航空客运</a:t>
            </a:r>
          </a:p>
          <a:p>
            <a:r>
              <a:rPr lang="en-US" altLang="zh-CN" sz="2400" b="1" dirty="0"/>
              <a:t>Lesson 10 Transportation Mode Selection Decisions	</a:t>
            </a:r>
            <a:r>
              <a:rPr lang="zh-CN" altLang="en-US" sz="2400" b="1" dirty="0"/>
              <a:t>交通工具的选择</a:t>
            </a:r>
          </a:p>
          <a:p>
            <a:endParaRPr lang="en-US" altLang="zh-CN" sz="2400" b="1" dirty="0"/>
          </a:p>
          <a:p>
            <a:endParaRPr lang="zh-CN" altLang="zh-CN" b="1" dirty="0"/>
          </a:p>
        </p:txBody>
      </p:sp>
    </p:spTree>
    <p:extLst>
      <p:ext uri="{BB962C8B-B14F-4D97-AF65-F5344CB8AC3E}">
        <p14:creationId xmlns:p14="http://schemas.microsoft.com/office/powerpoint/2010/main" val="3852336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48000" y="2551837"/>
            <a:ext cx="7126778" cy="1754326"/>
          </a:xfrm>
          <a:prstGeom prst="rect">
            <a:avLst/>
          </a:prstGeom>
        </p:spPr>
        <p:txBody>
          <a:bodyPr wrap="square">
            <a:spAutoFit/>
          </a:bodyPr>
          <a:lstStyle/>
          <a:p>
            <a:pPr lvl="0" algn="ctr"/>
            <a:r>
              <a:rPr lang="en-US" altLang="zh-CN" sz="3600" b="1" dirty="0">
                <a:solidFill>
                  <a:prstClr val="black"/>
                </a:solidFill>
              </a:rPr>
              <a:t>Lesson 9 Air Passenger Transport </a:t>
            </a:r>
          </a:p>
          <a:p>
            <a:pPr lvl="0" algn="ctr"/>
            <a:r>
              <a:rPr lang="en-US" altLang="zh-CN" sz="3600" b="1" dirty="0">
                <a:solidFill>
                  <a:prstClr val="black"/>
                </a:solidFill>
              </a:rPr>
              <a:t>	</a:t>
            </a:r>
          </a:p>
          <a:p>
            <a:pPr lvl="0" algn="ctr"/>
            <a:r>
              <a:rPr lang="zh-CN" altLang="en-US" sz="3600" b="1" dirty="0">
                <a:solidFill>
                  <a:prstClr val="black"/>
                </a:solidFill>
              </a:rPr>
              <a:t>航空客运</a:t>
            </a:r>
            <a:endParaRPr lang="en-US" altLang="zh-CN" sz="3600" b="1" dirty="0">
              <a:solidFill>
                <a:prstClr val="black"/>
              </a:solidFill>
            </a:endParaRPr>
          </a:p>
        </p:txBody>
      </p:sp>
    </p:spTree>
    <p:extLst>
      <p:ext uri="{BB962C8B-B14F-4D97-AF65-F5344CB8AC3E}">
        <p14:creationId xmlns:p14="http://schemas.microsoft.com/office/powerpoint/2010/main" val="3726768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4B2081CC-3949-461D-BE47-802B7258C30F}"/>
              </a:ext>
            </a:extLst>
          </p:cNvPr>
          <p:cNvGraphicFramePr/>
          <p:nvPr>
            <p:extLst>
              <p:ext uri="{D42A27DB-BD31-4B8C-83A1-F6EECF244321}">
                <p14:modId xmlns:p14="http://schemas.microsoft.com/office/powerpoint/2010/main" val="3260277956"/>
              </p:ext>
            </p:extLst>
          </p:nvPr>
        </p:nvGraphicFramePr>
        <p:xfrm>
          <a:off x="1740452" y="1065511"/>
          <a:ext cx="7605812" cy="4726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矩形 5">
            <a:extLst>
              <a:ext uri="{FF2B5EF4-FFF2-40B4-BE49-F238E27FC236}">
                <a16:creationId xmlns:a16="http://schemas.microsoft.com/office/drawing/2014/main" id="{6AEE91FA-378B-4390-AEF0-84CE8E6A9FDD}"/>
              </a:ext>
            </a:extLst>
          </p:cNvPr>
          <p:cNvSpPr/>
          <p:nvPr/>
        </p:nvSpPr>
        <p:spPr>
          <a:xfrm>
            <a:off x="8813668" y="472245"/>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航空客运</a:t>
            </a:r>
          </a:p>
        </p:txBody>
      </p:sp>
      <p:sp>
        <p:nvSpPr>
          <p:cNvPr id="7" name="矩形 6">
            <a:extLst>
              <a:ext uri="{FF2B5EF4-FFF2-40B4-BE49-F238E27FC236}">
                <a16:creationId xmlns:a16="http://schemas.microsoft.com/office/drawing/2014/main" id="{08BAA021-A816-43F5-B32D-806EB638DA55}"/>
              </a:ext>
            </a:extLst>
          </p:cNvPr>
          <p:cNvSpPr/>
          <p:nvPr/>
        </p:nvSpPr>
        <p:spPr>
          <a:xfrm>
            <a:off x="10518005" y="162421"/>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航空业</a:t>
            </a:r>
          </a:p>
        </p:txBody>
      </p:sp>
      <p:sp>
        <p:nvSpPr>
          <p:cNvPr id="8" name="矩形 7">
            <a:extLst>
              <a:ext uri="{FF2B5EF4-FFF2-40B4-BE49-F238E27FC236}">
                <a16:creationId xmlns:a16="http://schemas.microsoft.com/office/drawing/2014/main" id="{886F9A9F-8ECB-4885-B8BB-FDDF9792AAAF}"/>
              </a:ext>
            </a:extLst>
          </p:cNvPr>
          <p:cNvSpPr/>
          <p:nvPr/>
        </p:nvSpPr>
        <p:spPr>
          <a:xfrm>
            <a:off x="10518005" y="433359"/>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航空客运服务</a:t>
            </a:r>
            <a:endParaRPr lang="zh-CN" altLang="en-US" sz="1400" dirty="0"/>
          </a:p>
        </p:txBody>
      </p:sp>
      <p:cxnSp>
        <p:nvCxnSpPr>
          <p:cNvPr id="10" name="直接连接符 9">
            <a:extLst>
              <a:ext uri="{FF2B5EF4-FFF2-40B4-BE49-F238E27FC236}">
                <a16:creationId xmlns:a16="http://schemas.microsoft.com/office/drawing/2014/main" id="{F9684633-A983-499E-BC66-D022EADC7EDE}"/>
              </a:ext>
            </a:extLst>
          </p:cNvPr>
          <p:cNvCxnSpPr>
            <a:cxnSpLocks/>
          </p:cNvCxnSpPr>
          <p:nvPr/>
        </p:nvCxnSpPr>
        <p:spPr>
          <a:xfrm flipV="1">
            <a:off x="10318534" y="33410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47E52081-A8AF-4837-9652-D37D743E6DB3}"/>
              </a:ext>
            </a:extLst>
          </p:cNvPr>
          <p:cNvCxnSpPr>
            <a:cxnSpLocks/>
          </p:cNvCxnSpPr>
          <p:nvPr/>
        </p:nvCxnSpPr>
        <p:spPr>
          <a:xfrm flipH="1" flipV="1">
            <a:off x="10340876" y="334110"/>
            <a:ext cx="19720" cy="639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73D313C1-BFCB-4AC9-B5FD-C0CF746A8E09}"/>
              </a:ext>
            </a:extLst>
          </p:cNvPr>
          <p:cNvCxnSpPr>
            <a:cxnSpLocks/>
          </p:cNvCxnSpPr>
          <p:nvPr/>
        </p:nvCxnSpPr>
        <p:spPr>
          <a:xfrm>
            <a:off x="10192784" y="647223"/>
            <a:ext cx="325220" cy="6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847D2FE-89AF-4584-93CF-932FDC7AC121}"/>
              </a:ext>
            </a:extLst>
          </p:cNvPr>
          <p:cNvCxnSpPr>
            <a:cxnSpLocks/>
          </p:cNvCxnSpPr>
          <p:nvPr/>
        </p:nvCxnSpPr>
        <p:spPr>
          <a:xfrm flipV="1">
            <a:off x="10340876" y="915532"/>
            <a:ext cx="226431" cy="1"/>
          </a:xfrm>
          <a:prstGeom prst="line">
            <a:avLst/>
          </a:prstGeom>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3CEB4CC5-5933-4E1C-9D14-58DA65B4FF3B}"/>
              </a:ext>
            </a:extLst>
          </p:cNvPr>
          <p:cNvSpPr/>
          <p:nvPr/>
        </p:nvSpPr>
        <p:spPr>
          <a:xfrm>
            <a:off x="10518004" y="695043"/>
            <a:ext cx="1673995" cy="632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航空客运服务的营销</a:t>
            </a:r>
            <a:endParaRPr lang="zh-CN" altLang="en-US" sz="1400" dirty="0"/>
          </a:p>
        </p:txBody>
      </p:sp>
    </p:spTree>
    <p:extLst>
      <p:ext uri="{BB962C8B-B14F-4D97-AF65-F5344CB8AC3E}">
        <p14:creationId xmlns:p14="http://schemas.microsoft.com/office/powerpoint/2010/main" val="1244730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6301" y="1150555"/>
            <a:ext cx="9580598" cy="3539430"/>
          </a:xfrm>
          <a:prstGeom prst="rect">
            <a:avLst/>
          </a:prstGeom>
        </p:spPr>
        <p:txBody>
          <a:bodyPr wrap="square">
            <a:spAutoFit/>
          </a:bodyPr>
          <a:lstStyle/>
          <a:p>
            <a:pPr marL="457200" indent="-457200">
              <a:buAutoNum type="arabicPeriod"/>
            </a:pPr>
            <a:r>
              <a:rPr lang="en-US" altLang="zh-CN" sz="2800" dirty="0"/>
              <a:t>The airline business</a:t>
            </a:r>
          </a:p>
          <a:p>
            <a:pPr lvl="1"/>
            <a:r>
              <a:rPr lang="zh-CN" altLang="en-US" sz="2800" dirty="0"/>
              <a:t>航空业</a:t>
            </a:r>
            <a:endParaRPr lang="en-US" altLang="zh-CN" sz="2800" dirty="0"/>
          </a:p>
          <a:p>
            <a:pPr marL="457200" indent="-457200">
              <a:buAutoNum type="arabicPeriod"/>
            </a:pPr>
            <a:endParaRPr lang="en-US" altLang="zh-CN" sz="2800" dirty="0"/>
          </a:p>
          <a:p>
            <a:pPr marL="914400" lvl="1" indent="-457200">
              <a:buFont typeface="+mj-ea"/>
              <a:buAutoNum type="circleNumDbPlain"/>
            </a:pPr>
            <a:r>
              <a:rPr lang="en-US" altLang="zh-CN" sz="2800" dirty="0"/>
              <a:t>Advantages of traveling by air</a:t>
            </a:r>
          </a:p>
          <a:p>
            <a:pPr lvl="1"/>
            <a:r>
              <a:rPr lang="en-US" altLang="zh-CN" sz="2800" dirty="0"/>
              <a:t>	</a:t>
            </a:r>
            <a:r>
              <a:rPr lang="zh-CN" altLang="en-US" sz="2800" dirty="0"/>
              <a:t>乘飞机旅行的优势</a:t>
            </a:r>
            <a:endParaRPr lang="en-US" altLang="zh-CN" sz="2800" dirty="0"/>
          </a:p>
          <a:p>
            <a:pPr lvl="2"/>
            <a:endParaRPr lang="en-US" altLang="zh-CN" sz="2800" dirty="0"/>
          </a:p>
          <a:p>
            <a:pPr lvl="2"/>
            <a:r>
              <a:rPr lang="en-US" altLang="zh-CN" sz="2800" dirty="0"/>
              <a:t>Traveling by air is safe, comfortable, rapid and cheap.</a:t>
            </a:r>
          </a:p>
          <a:p>
            <a:pPr lvl="2"/>
            <a:r>
              <a:rPr lang="zh-CN" altLang="en-US" sz="2800" dirty="0"/>
              <a:t>乘飞机旅行安全、舒适、快捷，而且便宜。</a:t>
            </a:r>
            <a:endParaRPr lang="en-US" altLang="zh-CN" sz="2400" dirty="0"/>
          </a:p>
        </p:txBody>
      </p:sp>
      <p:sp>
        <p:nvSpPr>
          <p:cNvPr id="6" name="文本框 5"/>
          <p:cNvSpPr txBox="1"/>
          <p:nvPr/>
        </p:nvSpPr>
        <p:spPr>
          <a:xfrm>
            <a:off x="-1" y="0"/>
            <a:ext cx="4671753" cy="954107"/>
          </a:xfrm>
          <a:prstGeom prst="rect">
            <a:avLst/>
          </a:prstGeom>
          <a:noFill/>
        </p:spPr>
        <p:txBody>
          <a:bodyPr wrap="square" rtlCol="0">
            <a:spAutoFit/>
          </a:bodyPr>
          <a:lstStyle/>
          <a:p>
            <a:r>
              <a:rPr lang="en-US" altLang="zh-CN" sz="3600" dirty="0"/>
              <a:t>The airline business</a:t>
            </a:r>
          </a:p>
          <a:p>
            <a:r>
              <a:rPr lang="zh-CN" altLang="zh-CN" sz="2000" dirty="0"/>
              <a:t>航空公司业务</a:t>
            </a:r>
            <a:endParaRPr lang="zh-CN" altLang="en-US" sz="1100" dirty="0"/>
          </a:p>
        </p:txBody>
      </p:sp>
      <p:sp>
        <p:nvSpPr>
          <p:cNvPr id="5" name="矩形 4">
            <a:extLst>
              <a:ext uri="{FF2B5EF4-FFF2-40B4-BE49-F238E27FC236}">
                <a16:creationId xmlns:a16="http://schemas.microsoft.com/office/drawing/2014/main" id="{A118EE44-F476-41E3-8F9F-93B02BEDD5FC}"/>
              </a:ext>
            </a:extLst>
          </p:cNvPr>
          <p:cNvSpPr/>
          <p:nvPr/>
        </p:nvSpPr>
        <p:spPr>
          <a:xfrm>
            <a:off x="8813668" y="472245"/>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航空客运</a:t>
            </a:r>
          </a:p>
        </p:txBody>
      </p:sp>
      <p:sp>
        <p:nvSpPr>
          <p:cNvPr id="7" name="矩形 6">
            <a:extLst>
              <a:ext uri="{FF2B5EF4-FFF2-40B4-BE49-F238E27FC236}">
                <a16:creationId xmlns:a16="http://schemas.microsoft.com/office/drawing/2014/main" id="{2A900D84-2A8D-4705-820E-02A01F9FD354}"/>
              </a:ext>
            </a:extLst>
          </p:cNvPr>
          <p:cNvSpPr/>
          <p:nvPr/>
        </p:nvSpPr>
        <p:spPr>
          <a:xfrm>
            <a:off x="10518005" y="162421"/>
            <a:ext cx="1673995" cy="269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t>航空业</a:t>
            </a:r>
          </a:p>
        </p:txBody>
      </p:sp>
      <p:sp>
        <p:nvSpPr>
          <p:cNvPr id="8" name="矩形 7">
            <a:extLst>
              <a:ext uri="{FF2B5EF4-FFF2-40B4-BE49-F238E27FC236}">
                <a16:creationId xmlns:a16="http://schemas.microsoft.com/office/drawing/2014/main" id="{ABC4B53E-D5D2-404A-AC28-A36E12BA2907}"/>
              </a:ext>
            </a:extLst>
          </p:cNvPr>
          <p:cNvSpPr/>
          <p:nvPr/>
        </p:nvSpPr>
        <p:spPr>
          <a:xfrm>
            <a:off x="10518005" y="433359"/>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航空客运服务</a:t>
            </a:r>
            <a:endParaRPr lang="zh-CN" altLang="en-US" sz="1400" dirty="0"/>
          </a:p>
        </p:txBody>
      </p:sp>
      <p:cxnSp>
        <p:nvCxnSpPr>
          <p:cNvPr id="9" name="直接连接符 8">
            <a:extLst>
              <a:ext uri="{FF2B5EF4-FFF2-40B4-BE49-F238E27FC236}">
                <a16:creationId xmlns:a16="http://schemas.microsoft.com/office/drawing/2014/main" id="{0E9CC6EB-B402-4C14-8B82-59250DDA74EF}"/>
              </a:ext>
            </a:extLst>
          </p:cNvPr>
          <p:cNvCxnSpPr>
            <a:cxnSpLocks/>
          </p:cNvCxnSpPr>
          <p:nvPr/>
        </p:nvCxnSpPr>
        <p:spPr>
          <a:xfrm flipV="1">
            <a:off x="10318534" y="33410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B61CACC9-DE05-44AD-83B4-2337428E6A86}"/>
              </a:ext>
            </a:extLst>
          </p:cNvPr>
          <p:cNvCxnSpPr>
            <a:cxnSpLocks/>
          </p:cNvCxnSpPr>
          <p:nvPr/>
        </p:nvCxnSpPr>
        <p:spPr>
          <a:xfrm flipH="1" flipV="1">
            <a:off x="10340876" y="334110"/>
            <a:ext cx="19720" cy="639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A563840-20E3-41E4-8CDA-43E8B7AC391E}"/>
              </a:ext>
            </a:extLst>
          </p:cNvPr>
          <p:cNvCxnSpPr>
            <a:cxnSpLocks/>
          </p:cNvCxnSpPr>
          <p:nvPr/>
        </p:nvCxnSpPr>
        <p:spPr>
          <a:xfrm>
            <a:off x="10192784" y="647223"/>
            <a:ext cx="325220" cy="6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0341839-9F26-4F9B-9CD6-C0288D9F337C}"/>
              </a:ext>
            </a:extLst>
          </p:cNvPr>
          <p:cNvCxnSpPr>
            <a:cxnSpLocks/>
          </p:cNvCxnSpPr>
          <p:nvPr/>
        </p:nvCxnSpPr>
        <p:spPr>
          <a:xfrm flipV="1">
            <a:off x="10340876" y="915532"/>
            <a:ext cx="226431" cy="1"/>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FEAA4977-FAAB-4AB8-8F90-EFAE667639A5}"/>
              </a:ext>
            </a:extLst>
          </p:cNvPr>
          <p:cNvSpPr/>
          <p:nvPr/>
        </p:nvSpPr>
        <p:spPr>
          <a:xfrm>
            <a:off x="10518004" y="695043"/>
            <a:ext cx="1673995" cy="632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航空客运服务的营销</a:t>
            </a:r>
            <a:endParaRPr lang="zh-CN" altLang="en-US" sz="1400" dirty="0"/>
          </a:p>
        </p:txBody>
      </p:sp>
    </p:spTree>
    <p:extLst>
      <p:ext uri="{BB962C8B-B14F-4D97-AF65-F5344CB8AC3E}">
        <p14:creationId xmlns:p14="http://schemas.microsoft.com/office/powerpoint/2010/main" val="359276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6300" y="1150555"/>
            <a:ext cx="10721469" cy="3416320"/>
          </a:xfrm>
          <a:prstGeom prst="rect">
            <a:avLst/>
          </a:prstGeom>
        </p:spPr>
        <p:txBody>
          <a:bodyPr wrap="square">
            <a:spAutoFit/>
          </a:bodyPr>
          <a:lstStyle/>
          <a:p>
            <a:pPr marL="457200" indent="-457200">
              <a:buFont typeface="+mj-ea"/>
              <a:buAutoNum type="circleNumDbPlain" startAt="2"/>
            </a:pPr>
            <a:r>
              <a:rPr lang="en-US" altLang="zh-CN" sz="2400" dirty="0"/>
              <a:t>Factors in the development of mass travel by air</a:t>
            </a:r>
          </a:p>
          <a:p>
            <a:pPr lvl="1"/>
            <a:r>
              <a:rPr lang="zh-CN" altLang="en-US" sz="2400" dirty="0"/>
              <a:t>大众航空旅行发展的因素</a:t>
            </a:r>
            <a:endParaRPr lang="en-US" altLang="zh-CN" sz="2400" dirty="0"/>
          </a:p>
          <a:p>
            <a:pPr lvl="1"/>
            <a:endParaRPr lang="en-US" altLang="zh-CN" sz="2400" dirty="0"/>
          </a:p>
          <a:p>
            <a:pPr marL="971550" lvl="1" indent="-514350">
              <a:buFont typeface="+mj-lt"/>
              <a:buAutoNum type="romanUcPeriod"/>
            </a:pPr>
            <a:r>
              <a:rPr lang="en-US" altLang="zh-CN" sz="2400" dirty="0"/>
              <a:t>The enormous growth of aviation technology</a:t>
            </a:r>
          </a:p>
          <a:p>
            <a:pPr lvl="2"/>
            <a:r>
              <a:rPr lang="zh-CN" altLang="en-US" sz="2400" dirty="0"/>
              <a:t>航空技术的巨大发展</a:t>
            </a:r>
            <a:endParaRPr lang="en-US" altLang="zh-CN" sz="2400" dirty="0"/>
          </a:p>
          <a:p>
            <a:pPr lvl="2"/>
            <a:endParaRPr lang="en-US" altLang="zh-CN" sz="2400" dirty="0"/>
          </a:p>
          <a:p>
            <a:pPr marL="971550" lvl="1" indent="-514350">
              <a:buFont typeface="+mj-lt"/>
              <a:buAutoNum type="romanUcPeriod"/>
            </a:pPr>
            <a:r>
              <a:rPr lang="en-US" altLang="zh-CN" sz="2400" dirty="0"/>
              <a:t>The enterprise and creativity demonstrated both by air transport management and other entrepreneurs in the tourism industry.</a:t>
            </a:r>
          </a:p>
          <a:p>
            <a:pPr lvl="2"/>
            <a:r>
              <a:rPr lang="zh-CN" altLang="en-US" sz="2400" dirty="0"/>
              <a:t>航空运输管理人员和旅游业其他企业家表现出来的事业进取心和创造力</a:t>
            </a:r>
            <a:r>
              <a:rPr lang="en-US" altLang="zh-CN" sz="2400" dirty="0"/>
              <a:t> </a:t>
            </a:r>
            <a:endParaRPr lang="zh-CN" altLang="zh-CN" sz="2400" dirty="0"/>
          </a:p>
        </p:txBody>
      </p:sp>
      <p:sp>
        <p:nvSpPr>
          <p:cNvPr id="6" name="文本框 5"/>
          <p:cNvSpPr txBox="1"/>
          <p:nvPr/>
        </p:nvSpPr>
        <p:spPr>
          <a:xfrm>
            <a:off x="-1" y="0"/>
            <a:ext cx="4671753" cy="954107"/>
          </a:xfrm>
          <a:prstGeom prst="rect">
            <a:avLst/>
          </a:prstGeom>
          <a:noFill/>
        </p:spPr>
        <p:txBody>
          <a:bodyPr wrap="square" rtlCol="0">
            <a:spAutoFit/>
          </a:bodyPr>
          <a:lstStyle/>
          <a:p>
            <a:r>
              <a:rPr lang="en-US" altLang="zh-CN" sz="3600" dirty="0"/>
              <a:t>The airline business</a:t>
            </a:r>
          </a:p>
          <a:p>
            <a:r>
              <a:rPr lang="zh-CN" altLang="zh-CN" sz="2000" dirty="0"/>
              <a:t>航空公司业务</a:t>
            </a:r>
            <a:endParaRPr lang="zh-CN" altLang="en-US" sz="1100" dirty="0"/>
          </a:p>
        </p:txBody>
      </p:sp>
      <p:sp>
        <p:nvSpPr>
          <p:cNvPr id="5" name="矩形 4">
            <a:extLst>
              <a:ext uri="{FF2B5EF4-FFF2-40B4-BE49-F238E27FC236}">
                <a16:creationId xmlns:a16="http://schemas.microsoft.com/office/drawing/2014/main" id="{A118EE44-F476-41E3-8F9F-93B02BEDD5FC}"/>
              </a:ext>
            </a:extLst>
          </p:cNvPr>
          <p:cNvSpPr/>
          <p:nvPr/>
        </p:nvSpPr>
        <p:spPr>
          <a:xfrm>
            <a:off x="8813668" y="472245"/>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航空客运</a:t>
            </a:r>
          </a:p>
        </p:txBody>
      </p:sp>
      <p:sp>
        <p:nvSpPr>
          <p:cNvPr id="7" name="矩形 6">
            <a:extLst>
              <a:ext uri="{FF2B5EF4-FFF2-40B4-BE49-F238E27FC236}">
                <a16:creationId xmlns:a16="http://schemas.microsoft.com/office/drawing/2014/main" id="{2A900D84-2A8D-4705-820E-02A01F9FD354}"/>
              </a:ext>
            </a:extLst>
          </p:cNvPr>
          <p:cNvSpPr/>
          <p:nvPr/>
        </p:nvSpPr>
        <p:spPr>
          <a:xfrm>
            <a:off x="10518005" y="162421"/>
            <a:ext cx="1673995" cy="269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t>航空业</a:t>
            </a:r>
          </a:p>
        </p:txBody>
      </p:sp>
      <p:sp>
        <p:nvSpPr>
          <p:cNvPr id="8" name="矩形 7">
            <a:extLst>
              <a:ext uri="{FF2B5EF4-FFF2-40B4-BE49-F238E27FC236}">
                <a16:creationId xmlns:a16="http://schemas.microsoft.com/office/drawing/2014/main" id="{ABC4B53E-D5D2-404A-AC28-A36E12BA2907}"/>
              </a:ext>
            </a:extLst>
          </p:cNvPr>
          <p:cNvSpPr/>
          <p:nvPr/>
        </p:nvSpPr>
        <p:spPr>
          <a:xfrm>
            <a:off x="10518005" y="433359"/>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航空客运服务</a:t>
            </a:r>
            <a:endParaRPr lang="zh-CN" altLang="en-US" sz="1400" dirty="0"/>
          </a:p>
        </p:txBody>
      </p:sp>
      <p:cxnSp>
        <p:nvCxnSpPr>
          <p:cNvPr id="9" name="直接连接符 8">
            <a:extLst>
              <a:ext uri="{FF2B5EF4-FFF2-40B4-BE49-F238E27FC236}">
                <a16:creationId xmlns:a16="http://schemas.microsoft.com/office/drawing/2014/main" id="{0E9CC6EB-B402-4C14-8B82-59250DDA74EF}"/>
              </a:ext>
            </a:extLst>
          </p:cNvPr>
          <p:cNvCxnSpPr>
            <a:cxnSpLocks/>
          </p:cNvCxnSpPr>
          <p:nvPr/>
        </p:nvCxnSpPr>
        <p:spPr>
          <a:xfrm flipV="1">
            <a:off x="10318534" y="33410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B61CACC9-DE05-44AD-83B4-2337428E6A86}"/>
              </a:ext>
            </a:extLst>
          </p:cNvPr>
          <p:cNvCxnSpPr>
            <a:cxnSpLocks/>
          </p:cNvCxnSpPr>
          <p:nvPr/>
        </p:nvCxnSpPr>
        <p:spPr>
          <a:xfrm flipH="1" flipV="1">
            <a:off x="10340876" y="334110"/>
            <a:ext cx="19720" cy="639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A563840-20E3-41E4-8CDA-43E8B7AC391E}"/>
              </a:ext>
            </a:extLst>
          </p:cNvPr>
          <p:cNvCxnSpPr>
            <a:cxnSpLocks/>
          </p:cNvCxnSpPr>
          <p:nvPr/>
        </p:nvCxnSpPr>
        <p:spPr>
          <a:xfrm>
            <a:off x="10192784" y="647223"/>
            <a:ext cx="325220" cy="6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0341839-9F26-4F9B-9CD6-C0288D9F337C}"/>
              </a:ext>
            </a:extLst>
          </p:cNvPr>
          <p:cNvCxnSpPr>
            <a:cxnSpLocks/>
          </p:cNvCxnSpPr>
          <p:nvPr/>
        </p:nvCxnSpPr>
        <p:spPr>
          <a:xfrm flipV="1">
            <a:off x="10340876" y="915532"/>
            <a:ext cx="226431" cy="1"/>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FEAA4977-FAAB-4AB8-8F90-EFAE667639A5}"/>
              </a:ext>
            </a:extLst>
          </p:cNvPr>
          <p:cNvSpPr/>
          <p:nvPr/>
        </p:nvSpPr>
        <p:spPr>
          <a:xfrm>
            <a:off x="10518004" y="695043"/>
            <a:ext cx="1673995" cy="632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航空客运服务的营销</a:t>
            </a:r>
            <a:endParaRPr lang="zh-CN" altLang="en-US" sz="1400" dirty="0"/>
          </a:p>
        </p:txBody>
      </p:sp>
    </p:spTree>
    <p:extLst>
      <p:ext uri="{BB962C8B-B14F-4D97-AF65-F5344CB8AC3E}">
        <p14:creationId xmlns:p14="http://schemas.microsoft.com/office/powerpoint/2010/main" val="51442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59466" y="1693332"/>
            <a:ext cx="9059333" cy="1754326"/>
          </a:xfrm>
          <a:prstGeom prst="rect">
            <a:avLst/>
          </a:prstGeom>
          <a:noFill/>
        </p:spPr>
        <p:txBody>
          <a:bodyPr wrap="square" rtlCol="0">
            <a:spAutoFit/>
          </a:bodyPr>
          <a:lstStyle/>
          <a:p>
            <a:pPr algn="ctr"/>
            <a:r>
              <a:rPr lang="en-US" altLang="zh-CN" sz="3600" b="1" dirty="0"/>
              <a:t>Lesson 7 Travel Agents 	</a:t>
            </a:r>
          </a:p>
          <a:p>
            <a:pPr algn="ctr"/>
            <a:endParaRPr lang="en-US" altLang="zh-CN" sz="3600" b="1" dirty="0"/>
          </a:p>
          <a:p>
            <a:pPr algn="ctr"/>
            <a:r>
              <a:rPr lang="zh-CN" altLang="en-US" sz="3600" b="1" dirty="0"/>
              <a:t>旅行代理商</a:t>
            </a:r>
            <a:endParaRPr lang="en-US" altLang="zh-CN" sz="3600" b="1" dirty="0"/>
          </a:p>
        </p:txBody>
      </p:sp>
    </p:spTree>
    <p:extLst>
      <p:ext uri="{BB962C8B-B14F-4D97-AF65-F5344CB8AC3E}">
        <p14:creationId xmlns:p14="http://schemas.microsoft.com/office/powerpoint/2010/main" val="4261122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6301" y="1150555"/>
            <a:ext cx="9072288" cy="4524315"/>
          </a:xfrm>
          <a:prstGeom prst="rect">
            <a:avLst/>
          </a:prstGeom>
        </p:spPr>
        <p:txBody>
          <a:bodyPr wrap="square">
            <a:spAutoFit/>
          </a:bodyPr>
          <a:lstStyle/>
          <a:p>
            <a:pPr marL="457200" indent="-457200">
              <a:buFont typeface="+mj-ea"/>
              <a:buAutoNum type="circleNumDbPlain" startAt="3"/>
            </a:pPr>
            <a:r>
              <a:rPr lang="en-US" altLang="zh-CN" sz="2400" dirty="0"/>
              <a:t>Aircraft significant in the development of the airline industry</a:t>
            </a:r>
          </a:p>
          <a:p>
            <a:pPr lvl="1"/>
            <a:r>
              <a:rPr lang="zh-CN" altLang="en-US" sz="2400" dirty="0"/>
              <a:t>航空业发展史上有重要意义的飞机</a:t>
            </a:r>
            <a:endParaRPr lang="en-US" altLang="zh-CN" sz="2400" dirty="0"/>
          </a:p>
          <a:p>
            <a:pPr lvl="1"/>
            <a:endParaRPr lang="en-US" altLang="zh-CN" sz="2400" dirty="0"/>
          </a:p>
          <a:p>
            <a:pPr marL="914400" lvl="1" indent="-457200">
              <a:buFont typeface="+mj-lt"/>
              <a:buAutoNum type="arabicPeriod"/>
            </a:pPr>
            <a:r>
              <a:rPr lang="en-US" altLang="zh-CN" sz="2400" dirty="0"/>
              <a:t>The first commercial jet called Comet, coming into service in the early 1950s</a:t>
            </a:r>
          </a:p>
          <a:p>
            <a:pPr lvl="2"/>
            <a:r>
              <a:rPr lang="en-US" altLang="zh-CN" sz="2400" dirty="0"/>
              <a:t>20</a:t>
            </a:r>
            <a:r>
              <a:rPr lang="zh-CN" altLang="en-US" sz="2400" dirty="0"/>
              <a:t>世纪</a:t>
            </a:r>
            <a:r>
              <a:rPr lang="en-US" altLang="zh-CN" sz="2400" dirty="0"/>
              <a:t>50</a:t>
            </a:r>
            <a:r>
              <a:rPr lang="zh-CN" altLang="en-US" sz="2400" dirty="0"/>
              <a:t>年代早期投入使用的第一架商用喷气式飞机彗星号</a:t>
            </a:r>
            <a:endParaRPr lang="en-US" altLang="zh-CN" sz="2400" dirty="0"/>
          </a:p>
          <a:p>
            <a:pPr marL="914400" lvl="1" indent="-457200">
              <a:buFont typeface="+mj-lt"/>
              <a:buAutoNum type="arabicPeriod"/>
            </a:pPr>
            <a:r>
              <a:rPr lang="en-US" altLang="zh-CN" sz="2400" dirty="0"/>
              <a:t>The Boeing 747, coming into service in 1970</a:t>
            </a:r>
          </a:p>
          <a:p>
            <a:pPr lvl="2"/>
            <a:r>
              <a:rPr lang="en-US" altLang="zh-CN" sz="2400" dirty="0"/>
              <a:t>1970</a:t>
            </a:r>
            <a:r>
              <a:rPr lang="zh-CN" altLang="en-US" sz="2400" dirty="0"/>
              <a:t>年投入使用的波音</a:t>
            </a:r>
            <a:r>
              <a:rPr lang="en-US" altLang="zh-CN" sz="2400" dirty="0"/>
              <a:t>747</a:t>
            </a:r>
            <a:r>
              <a:rPr lang="zh-CN" altLang="en-US" sz="2400" dirty="0"/>
              <a:t>飞机</a:t>
            </a:r>
            <a:endParaRPr lang="en-US" altLang="zh-CN" sz="2400" dirty="0"/>
          </a:p>
          <a:p>
            <a:pPr marL="914400" lvl="1" indent="-457200">
              <a:buFont typeface="+mj-lt"/>
              <a:buAutoNum type="arabicPeriod"/>
            </a:pPr>
            <a:r>
              <a:rPr lang="en-US" altLang="zh-CN" sz="2400" dirty="0"/>
              <a:t>The Boeing 757 introduced in the early 1980s</a:t>
            </a:r>
          </a:p>
          <a:p>
            <a:pPr lvl="2"/>
            <a:r>
              <a:rPr lang="en-US" altLang="zh-CN" sz="2400" dirty="0"/>
              <a:t>20</a:t>
            </a:r>
            <a:r>
              <a:rPr lang="zh-CN" altLang="en-US" sz="2400" dirty="0"/>
              <a:t>世纪</a:t>
            </a:r>
            <a:r>
              <a:rPr lang="en-US" altLang="zh-CN" sz="2400" dirty="0"/>
              <a:t>80</a:t>
            </a:r>
            <a:r>
              <a:rPr lang="zh-CN" altLang="en-US" sz="2400" dirty="0"/>
              <a:t>年代早期投入使用的波音</a:t>
            </a:r>
            <a:r>
              <a:rPr lang="en-US" altLang="zh-CN" sz="2400" dirty="0"/>
              <a:t>757</a:t>
            </a:r>
            <a:r>
              <a:rPr lang="zh-CN" altLang="en-US" sz="2400" dirty="0"/>
              <a:t>飞机</a:t>
            </a:r>
            <a:endParaRPr lang="en-US" altLang="zh-CN" sz="2400" dirty="0"/>
          </a:p>
          <a:p>
            <a:pPr marL="914400" lvl="1" indent="-457200">
              <a:buFont typeface="+mj-lt"/>
              <a:buAutoNum type="arabicPeriod"/>
            </a:pPr>
            <a:r>
              <a:rPr lang="en-US" altLang="zh-CN" sz="2400" dirty="0"/>
              <a:t>Short take-off and landing (STOL) aircraft during the 1980s</a:t>
            </a:r>
          </a:p>
          <a:p>
            <a:pPr lvl="2"/>
            <a:r>
              <a:rPr lang="en-US" altLang="zh-CN" sz="2400" dirty="0"/>
              <a:t>20</a:t>
            </a:r>
            <a:r>
              <a:rPr lang="zh-CN" altLang="en-US" sz="2400" dirty="0"/>
              <a:t>世纪</a:t>
            </a:r>
            <a:r>
              <a:rPr lang="en-US" altLang="zh-CN" sz="2400" dirty="0"/>
              <a:t>80</a:t>
            </a:r>
            <a:r>
              <a:rPr lang="zh-CN" altLang="en-US" sz="2400" dirty="0"/>
              <a:t>年代的短跑道起降飞机</a:t>
            </a:r>
            <a:endParaRPr lang="zh-CN" altLang="zh-CN" sz="2400" dirty="0"/>
          </a:p>
        </p:txBody>
      </p:sp>
      <p:sp>
        <p:nvSpPr>
          <p:cNvPr id="6" name="文本框 5"/>
          <p:cNvSpPr txBox="1"/>
          <p:nvPr/>
        </p:nvSpPr>
        <p:spPr>
          <a:xfrm>
            <a:off x="-1" y="0"/>
            <a:ext cx="4671753" cy="954107"/>
          </a:xfrm>
          <a:prstGeom prst="rect">
            <a:avLst/>
          </a:prstGeom>
          <a:noFill/>
        </p:spPr>
        <p:txBody>
          <a:bodyPr wrap="square" rtlCol="0">
            <a:spAutoFit/>
          </a:bodyPr>
          <a:lstStyle/>
          <a:p>
            <a:r>
              <a:rPr lang="en-US" altLang="zh-CN" sz="3600" dirty="0"/>
              <a:t>The airline business</a:t>
            </a:r>
          </a:p>
          <a:p>
            <a:r>
              <a:rPr lang="zh-CN" altLang="zh-CN" sz="2000" dirty="0"/>
              <a:t>航空公司业务</a:t>
            </a:r>
            <a:endParaRPr lang="zh-CN" altLang="en-US" sz="1100" dirty="0"/>
          </a:p>
        </p:txBody>
      </p:sp>
      <p:sp>
        <p:nvSpPr>
          <p:cNvPr id="5" name="矩形 4">
            <a:extLst>
              <a:ext uri="{FF2B5EF4-FFF2-40B4-BE49-F238E27FC236}">
                <a16:creationId xmlns:a16="http://schemas.microsoft.com/office/drawing/2014/main" id="{A118EE44-F476-41E3-8F9F-93B02BEDD5FC}"/>
              </a:ext>
            </a:extLst>
          </p:cNvPr>
          <p:cNvSpPr/>
          <p:nvPr/>
        </p:nvSpPr>
        <p:spPr>
          <a:xfrm>
            <a:off x="8813668" y="472245"/>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航空客运</a:t>
            </a:r>
          </a:p>
        </p:txBody>
      </p:sp>
      <p:sp>
        <p:nvSpPr>
          <p:cNvPr id="7" name="矩形 6">
            <a:extLst>
              <a:ext uri="{FF2B5EF4-FFF2-40B4-BE49-F238E27FC236}">
                <a16:creationId xmlns:a16="http://schemas.microsoft.com/office/drawing/2014/main" id="{2A900D84-2A8D-4705-820E-02A01F9FD354}"/>
              </a:ext>
            </a:extLst>
          </p:cNvPr>
          <p:cNvSpPr/>
          <p:nvPr/>
        </p:nvSpPr>
        <p:spPr>
          <a:xfrm>
            <a:off x="10518005" y="162421"/>
            <a:ext cx="1673995" cy="269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t>航空业</a:t>
            </a:r>
          </a:p>
        </p:txBody>
      </p:sp>
      <p:sp>
        <p:nvSpPr>
          <p:cNvPr id="8" name="矩形 7">
            <a:extLst>
              <a:ext uri="{FF2B5EF4-FFF2-40B4-BE49-F238E27FC236}">
                <a16:creationId xmlns:a16="http://schemas.microsoft.com/office/drawing/2014/main" id="{ABC4B53E-D5D2-404A-AC28-A36E12BA2907}"/>
              </a:ext>
            </a:extLst>
          </p:cNvPr>
          <p:cNvSpPr/>
          <p:nvPr/>
        </p:nvSpPr>
        <p:spPr>
          <a:xfrm>
            <a:off x="10518005" y="433359"/>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航空客运服务</a:t>
            </a:r>
            <a:endParaRPr lang="zh-CN" altLang="en-US" sz="1400" dirty="0"/>
          </a:p>
        </p:txBody>
      </p:sp>
      <p:cxnSp>
        <p:nvCxnSpPr>
          <p:cNvPr id="9" name="直接连接符 8">
            <a:extLst>
              <a:ext uri="{FF2B5EF4-FFF2-40B4-BE49-F238E27FC236}">
                <a16:creationId xmlns:a16="http://schemas.microsoft.com/office/drawing/2014/main" id="{0E9CC6EB-B402-4C14-8B82-59250DDA74EF}"/>
              </a:ext>
            </a:extLst>
          </p:cNvPr>
          <p:cNvCxnSpPr>
            <a:cxnSpLocks/>
          </p:cNvCxnSpPr>
          <p:nvPr/>
        </p:nvCxnSpPr>
        <p:spPr>
          <a:xfrm flipV="1">
            <a:off x="10318534" y="33410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B61CACC9-DE05-44AD-83B4-2337428E6A86}"/>
              </a:ext>
            </a:extLst>
          </p:cNvPr>
          <p:cNvCxnSpPr>
            <a:cxnSpLocks/>
          </p:cNvCxnSpPr>
          <p:nvPr/>
        </p:nvCxnSpPr>
        <p:spPr>
          <a:xfrm flipH="1" flipV="1">
            <a:off x="10340876" y="334110"/>
            <a:ext cx="19720" cy="639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A563840-20E3-41E4-8CDA-43E8B7AC391E}"/>
              </a:ext>
            </a:extLst>
          </p:cNvPr>
          <p:cNvCxnSpPr>
            <a:cxnSpLocks/>
          </p:cNvCxnSpPr>
          <p:nvPr/>
        </p:nvCxnSpPr>
        <p:spPr>
          <a:xfrm>
            <a:off x="10192784" y="647223"/>
            <a:ext cx="325220" cy="6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0341839-9F26-4F9B-9CD6-C0288D9F337C}"/>
              </a:ext>
            </a:extLst>
          </p:cNvPr>
          <p:cNvCxnSpPr>
            <a:cxnSpLocks/>
          </p:cNvCxnSpPr>
          <p:nvPr/>
        </p:nvCxnSpPr>
        <p:spPr>
          <a:xfrm flipV="1">
            <a:off x="10340876" y="915532"/>
            <a:ext cx="226431" cy="1"/>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FEAA4977-FAAB-4AB8-8F90-EFAE667639A5}"/>
              </a:ext>
            </a:extLst>
          </p:cNvPr>
          <p:cNvSpPr/>
          <p:nvPr/>
        </p:nvSpPr>
        <p:spPr>
          <a:xfrm>
            <a:off x="10518004" y="695043"/>
            <a:ext cx="1673995" cy="632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航空客运服务的营销</a:t>
            </a:r>
            <a:endParaRPr lang="zh-CN" altLang="en-US" sz="1400" dirty="0"/>
          </a:p>
        </p:txBody>
      </p:sp>
      <p:cxnSp>
        <p:nvCxnSpPr>
          <p:cNvPr id="14" name="直接连接符 13">
            <a:extLst>
              <a:ext uri="{FF2B5EF4-FFF2-40B4-BE49-F238E27FC236}">
                <a16:creationId xmlns:a16="http://schemas.microsoft.com/office/drawing/2014/main" id="{D8285DE1-31B9-4A15-80E8-AAA9FA60A9D7}"/>
              </a:ext>
            </a:extLst>
          </p:cNvPr>
          <p:cNvCxnSpPr/>
          <p:nvPr/>
        </p:nvCxnSpPr>
        <p:spPr>
          <a:xfrm>
            <a:off x="987690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CDB8B2C9-2EE6-4EA7-ABF3-2D76F2ADA069}"/>
              </a:ext>
            </a:extLst>
          </p:cNvPr>
          <p:cNvSpPr/>
          <p:nvPr/>
        </p:nvSpPr>
        <p:spPr>
          <a:xfrm>
            <a:off x="10002652" y="1870080"/>
            <a:ext cx="2704700" cy="1323439"/>
          </a:xfrm>
          <a:prstGeom prst="rect">
            <a:avLst/>
          </a:prstGeom>
        </p:spPr>
        <p:txBody>
          <a:bodyPr wrap="square">
            <a:spAutoFit/>
          </a:bodyPr>
          <a:lstStyle/>
          <a:p>
            <a:r>
              <a:rPr lang="en-US" altLang="zh-CN" sz="2000" dirty="0"/>
              <a:t> significant</a:t>
            </a:r>
          </a:p>
          <a:p>
            <a:r>
              <a:rPr lang="en-US" altLang="zh-CN" sz="2000" dirty="0"/>
              <a:t> adj. </a:t>
            </a:r>
            <a:r>
              <a:rPr lang="zh-CN" altLang="en-US" sz="2000" dirty="0"/>
              <a:t>重要意义的</a:t>
            </a:r>
            <a:endParaRPr lang="en-US" altLang="zh-CN" sz="2000" dirty="0"/>
          </a:p>
          <a:p>
            <a:endParaRPr lang="en-US" altLang="zh-CN" sz="2000" dirty="0"/>
          </a:p>
          <a:p>
            <a:r>
              <a:rPr lang="en-US" altLang="zh-CN" sz="2000" dirty="0"/>
              <a:t> </a:t>
            </a:r>
            <a:endParaRPr lang="zh-CN" altLang="en-US" sz="2000" dirty="0"/>
          </a:p>
        </p:txBody>
      </p:sp>
    </p:spTree>
    <p:extLst>
      <p:ext uri="{BB962C8B-B14F-4D97-AF65-F5344CB8AC3E}">
        <p14:creationId xmlns:p14="http://schemas.microsoft.com/office/powerpoint/2010/main" val="119413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6378" y="1203665"/>
            <a:ext cx="8161348" cy="3970318"/>
          </a:xfrm>
          <a:prstGeom prst="rect">
            <a:avLst/>
          </a:prstGeom>
        </p:spPr>
        <p:txBody>
          <a:bodyPr wrap="square">
            <a:spAutoFit/>
          </a:bodyPr>
          <a:lstStyle/>
          <a:p>
            <a:pPr marL="457200" indent="-457200">
              <a:buFont typeface="+mj-lt"/>
              <a:buAutoNum type="arabicPeriod"/>
            </a:pPr>
            <a:r>
              <a:rPr lang="en-US" altLang="zh-CN" sz="2800" dirty="0"/>
              <a:t>Three categories of airline services</a:t>
            </a:r>
          </a:p>
          <a:p>
            <a:pPr lvl="1"/>
            <a:r>
              <a:rPr lang="zh-CN" altLang="en-US" sz="2800" dirty="0"/>
              <a:t>三种航空客运服务</a:t>
            </a:r>
            <a:endParaRPr lang="en-US" altLang="zh-CN" sz="2800" dirty="0"/>
          </a:p>
          <a:p>
            <a:pPr lvl="1"/>
            <a:endParaRPr lang="en-US" altLang="zh-CN" sz="2800" dirty="0"/>
          </a:p>
          <a:p>
            <a:pPr marL="971550" lvl="1" indent="-514350">
              <a:buFont typeface="+mj-ea"/>
              <a:buAutoNum type="circleNumDbPlain"/>
            </a:pPr>
            <a:r>
              <a:rPr lang="en-US" altLang="zh-CN" sz="2800" dirty="0">
                <a:solidFill>
                  <a:srgbClr val="FF0000"/>
                </a:solidFill>
              </a:rPr>
              <a:t>scheduled services</a:t>
            </a:r>
          </a:p>
          <a:p>
            <a:pPr lvl="2"/>
            <a:r>
              <a:rPr lang="zh-CN" altLang="en-US" sz="2800" dirty="0">
                <a:solidFill>
                  <a:srgbClr val="FF0000"/>
                </a:solidFill>
              </a:rPr>
              <a:t>定期客运服务</a:t>
            </a:r>
            <a:endParaRPr lang="en-US" altLang="zh-CN" sz="2800" dirty="0">
              <a:solidFill>
                <a:srgbClr val="FF0000"/>
              </a:solidFill>
            </a:endParaRPr>
          </a:p>
          <a:p>
            <a:pPr marL="971550" lvl="1" indent="-514350">
              <a:buFont typeface="+mj-ea"/>
              <a:buAutoNum type="circleNumDbPlain"/>
            </a:pPr>
            <a:r>
              <a:rPr lang="en-US" altLang="zh-CN" sz="2800" dirty="0">
                <a:solidFill>
                  <a:srgbClr val="FF0000"/>
                </a:solidFill>
              </a:rPr>
              <a:t>nonscheduled, or charter services</a:t>
            </a:r>
          </a:p>
          <a:p>
            <a:pPr lvl="2"/>
            <a:r>
              <a:rPr lang="zh-CN" altLang="en-US" sz="2800" dirty="0">
                <a:solidFill>
                  <a:srgbClr val="FF0000"/>
                </a:solidFill>
              </a:rPr>
              <a:t>不定期客运或包机服务</a:t>
            </a:r>
            <a:endParaRPr lang="en-US" altLang="zh-CN" sz="2800" dirty="0">
              <a:solidFill>
                <a:srgbClr val="FF0000"/>
              </a:solidFill>
            </a:endParaRPr>
          </a:p>
          <a:p>
            <a:pPr marL="971550" lvl="1" indent="-514350">
              <a:buFont typeface="+mj-ea"/>
              <a:buAutoNum type="circleNumDbPlain"/>
            </a:pPr>
            <a:r>
              <a:rPr lang="en-US" altLang="zh-CN" sz="2800" dirty="0">
                <a:solidFill>
                  <a:srgbClr val="FF0000"/>
                </a:solidFill>
              </a:rPr>
              <a:t>air taxi services</a:t>
            </a:r>
          </a:p>
          <a:p>
            <a:pPr lvl="2"/>
            <a:r>
              <a:rPr lang="zh-CN" altLang="en-US" sz="2800" dirty="0">
                <a:solidFill>
                  <a:srgbClr val="FF0000"/>
                </a:solidFill>
              </a:rPr>
              <a:t>出租飞机（短途小飞机）服务</a:t>
            </a:r>
            <a:endParaRPr lang="en-US" altLang="zh-CN" sz="2800" dirty="0">
              <a:solidFill>
                <a:srgbClr val="FF0000"/>
              </a:solidFill>
            </a:endParaRPr>
          </a:p>
        </p:txBody>
      </p:sp>
      <p:sp>
        <p:nvSpPr>
          <p:cNvPr id="6" name="文本框 5"/>
          <p:cNvSpPr txBox="1"/>
          <p:nvPr/>
        </p:nvSpPr>
        <p:spPr>
          <a:xfrm>
            <a:off x="-1" y="0"/>
            <a:ext cx="4671753" cy="954107"/>
          </a:xfrm>
          <a:prstGeom prst="rect">
            <a:avLst/>
          </a:prstGeom>
          <a:noFill/>
        </p:spPr>
        <p:txBody>
          <a:bodyPr wrap="square" rtlCol="0">
            <a:spAutoFit/>
          </a:bodyPr>
          <a:lstStyle/>
          <a:p>
            <a:r>
              <a:rPr lang="en-US" altLang="zh-CN" sz="3600" dirty="0"/>
              <a:t>Airline services</a:t>
            </a:r>
          </a:p>
          <a:p>
            <a:r>
              <a:rPr lang="zh-CN" altLang="zh-CN" sz="2000" dirty="0"/>
              <a:t>航空</a:t>
            </a:r>
            <a:r>
              <a:rPr lang="zh-CN" altLang="en-US" sz="2000" dirty="0"/>
              <a:t>客运</a:t>
            </a:r>
            <a:r>
              <a:rPr lang="zh-CN" altLang="zh-CN" sz="2000" dirty="0"/>
              <a:t>服务</a:t>
            </a:r>
            <a:endParaRPr lang="zh-CN" altLang="en-US" sz="1100" dirty="0"/>
          </a:p>
        </p:txBody>
      </p:sp>
      <p:sp>
        <p:nvSpPr>
          <p:cNvPr id="5" name="矩形 4">
            <a:extLst>
              <a:ext uri="{FF2B5EF4-FFF2-40B4-BE49-F238E27FC236}">
                <a16:creationId xmlns:a16="http://schemas.microsoft.com/office/drawing/2014/main" id="{74BAE7DF-8CA0-4960-8F41-10F3C01AF3BD}"/>
              </a:ext>
            </a:extLst>
          </p:cNvPr>
          <p:cNvSpPr/>
          <p:nvPr/>
        </p:nvSpPr>
        <p:spPr>
          <a:xfrm>
            <a:off x="8813668" y="472245"/>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航空客运</a:t>
            </a:r>
          </a:p>
        </p:txBody>
      </p:sp>
      <p:sp>
        <p:nvSpPr>
          <p:cNvPr id="7" name="矩形 6">
            <a:extLst>
              <a:ext uri="{FF2B5EF4-FFF2-40B4-BE49-F238E27FC236}">
                <a16:creationId xmlns:a16="http://schemas.microsoft.com/office/drawing/2014/main" id="{D63A6121-099B-42E9-9036-463A27D0434D}"/>
              </a:ext>
            </a:extLst>
          </p:cNvPr>
          <p:cNvSpPr/>
          <p:nvPr/>
        </p:nvSpPr>
        <p:spPr>
          <a:xfrm>
            <a:off x="10518005" y="162421"/>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航空业</a:t>
            </a:r>
          </a:p>
        </p:txBody>
      </p:sp>
      <p:sp>
        <p:nvSpPr>
          <p:cNvPr id="8" name="矩形 7">
            <a:extLst>
              <a:ext uri="{FF2B5EF4-FFF2-40B4-BE49-F238E27FC236}">
                <a16:creationId xmlns:a16="http://schemas.microsoft.com/office/drawing/2014/main" id="{EBE71618-6C32-4DAB-93BB-C4142DF293DC}"/>
              </a:ext>
            </a:extLst>
          </p:cNvPr>
          <p:cNvSpPr/>
          <p:nvPr/>
        </p:nvSpPr>
        <p:spPr>
          <a:xfrm>
            <a:off x="10518005" y="433359"/>
            <a:ext cx="1673995" cy="269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航空客运服务</a:t>
            </a:r>
            <a:endParaRPr lang="zh-CN" altLang="en-US" sz="1400" dirty="0"/>
          </a:p>
        </p:txBody>
      </p:sp>
      <p:cxnSp>
        <p:nvCxnSpPr>
          <p:cNvPr id="9" name="直接连接符 8">
            <a:extLst>
              <a:ext uri="{FF2B5EF4-FFF2-40B4-BE49-F238E27FC236}">
                <a16:creationId xmlns:a16="http://schemas.microsoft.com/office/drawing/2014/main" id="{3FB84D15-CFBF-44E7-AFBA-C124F7D04CCA}"/>
              </a:ext>
            </a:extLst>
          </p:cNvPr>
          <p:cNvCxnSpPr>
            <a:cxnSpLocks/>
          </p:cNvCxnSpPr>
          <p:nvPr/>
        </p:nvCxnSpPr>
        <p:spPr>
          <a:xfrm flipV="1">
            <a:off x="10318534" y="33410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AD3396E9-0BA0-468A-9325-863B048D756C}"/>
              </a:ext>
            </a:extLst>
          </p:cNvPr>
          <p:cNvCxnSpPr>
            <a:cxnSpLocks/>
          </p:cNvCxnSpPr>
          <p:nvPr/>
        </p:nvCxnSpPr>
        <p:spPr>
          <a:xfrm flipH="1" flipV="1">
            <a:off x="10340876" y="334110"/>
            <a:ext cx="19720" cy="639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D70FD29E-276E-4EE2-B217-04C4B4BA8B4E}"/>
              </a:ext>
            </a:extLst>
          </p:cNvPr>
          <p:cNvCxnSpPr>
            <a:cxnSpLocks/>
          </p:cNvCxnSpPr>
          <p:nvPr/>
        </p:nvCxnSpPr>
        <p:spPr>
          <a:xfrm>
            <a:off x="10192784" y="647223"/>
            <a:ext cx="325220" cy="6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E6368BF-891B-4AD8-BF0F-5B4E3194103B}"/>
              </a:ext>
            </a:extLst>
          </p:cNvPr>
          <p:cNvCxnSpPr>
            <a:cxnSpLocks/>
          </p:cNvCxnSpPr>
          <p:nvPr/>
        </p:nvCxnSpPr>
        <p:spPr>
          <a:xfrm flipV="1">
            <a:off x="10340876" y="915532"/>
            <a:ext cx="226431" cy="1"/>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A3AD93CF-357C-4B69-8254-8B4FB09C95AA}"/>
              </a:ext>
            </a:extLst>
          </p:cNvPr>
          <p:cNvSpPr/>
          <p:nvPr/>
        </p:nvSpPr>
        <p:spPr>
          <a:xfrm>
            <a:off x="10518004" y="695043"/>
            <a:ext cx="1673995" cy="632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航空客运服务的营销</a:t>
            </a:r>
            <a:endParaRPr lang="zh-CN" altLang="en-US" sz="1400" dirty="0"/>
          </a:p>
        </p:txBody>
      </p:sp>
    </p:spTree>
    <p:extLst>
      <p:ext uri="{BB962C8B-B14F-4D97-AF65-F5344CB8AC3E}">
        <p14:creationId xmlns:p14="http://schemas.microsoft.com/office/powerpoint/2010/main" val="53368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6378" y="1203665"/>
            <a:ext cx="10631135" cy="4154984"/>
          </a:xfrm>
          <a:prstGeom prst="rect">
            <a:avLst/>
          </a:prstGeom>
        </p:spPr>
        <p:txBody>
          <a:bodyPr wrap="square">
            <a:spAutoFit/>
          </a:bodyPr>
          <a:lstStyle/>
          <a:p>
            <a:pPr marL="457200" indent="-457200">
              <a:buFont typeface="+mj-ea"/>
              <a:buAutoNum type="circleNumDbPlain"/>
            </a:pPr>
            <a:r>
              <a:rPr lang="en-US" altLang="zh-CN" sz="2400" dirty="0"/>
              <a:t>Scheduled Services</a:t>
            </a:r>
            <a:r>
              <a:rPr lang="zh-CN" altLang="en-US" sz="2400" dirty="0"/>
              <a:t>定期客运服务</a:t>
            </a:r>
            <a:endParaRPr lang="en-US" altLang="zh-CN" sz="2400" dirty="0"/>
          </a:p>
          <a:p>
            <a:pPr lvl="1"/>
            <a:endParaRPr lang="zh-CN" altLang="zh-CN" sz="2400" dirty="0">
              <a:solidFill>
                <a:srgbClr val="FF0000"/>
              </a:solidFill>
            </a:endParaRPr>
          </a:p>
          <a:p>
            <a:pPr marL="342900" indent="-342900">
              <a:buFont typeface="Arial" panose="020B0604020202020204" pitchFamily="34" charset="0"/>
              <a:buChar char="•"/>
            </a:pPr>
            <a:r>
              <a:rPr lang="en-US" altLang="zh-CN" sz="2400" dirty="0">
                <a:solidFill>
                  <a:srgbClr val="FF0000"/>
                </a:solidFill>
              </a:rPr>
              <a:t>Scheduled services operate on defined routes, domestic or international, for which </a:t>
            </a:r>
            <a:r>
              <a:rPr lang="en-US" altLang="zh-CN" sz="2400" dirty="0" err="1">
                <a:solidFill>
                  <a:srgbClr val="FF0000"/>
                </a:solidFill>
              </a:rPr>
              <a:t>licences</a:t>
            </a:r>
            <a:r>
              <a:rPr lang="en-US" altLang="zh-CN" sz="2400" dirty="0">
                <a:solidFill>
                  <a:srgbClr val="FF0000"/>
                </a:solidFill>
              </a:rPr>
              <a:t> have been granted by the government or governments concerned. </a:t>
            </a:r>
          </a:p>
          <a:p>
            <a:pPr lvl="1"/>
            <a:r>
              <a:rPr lang="zh-CN" altLang="en-US" sz="2400" dirty="0">
                <a:solidFill>
                  <a:srgbClr val="FF0000"/>
                </a:solidFill>
              </a:rPr>
              <a:t>定期客运服务在国内或国际的既定航线上运行，并且得到有关政府的许可。</a:t>
            </a:r>
            <a:endParaRPr lang="en-US" altLang="zh-CN" sz="2400" dirty="0">
              <a:solidFill>
                <a:srgbClr val="FF0000"/>
              </a:solidFill>
            </a:endParaRPr>
          </a:p>
          <a:p>
            <a:pPr marL="342900" indent="-342900">
              <a:buFont typeface="Arial" panose="020B0604020202020204" pitchFamily="34" charset="0"/>
              <a:buChar char="•"/>
            </a:pPr>
            <a:r>
              <a:rPr lang="en-US" altLang="zh-CN" sz="2400" dirty="0"/>
              <a:t>The airlines are required to operate on the basis of their published timetables, regardless of passenger load factors. </a:t>
            </a:r>
          </a:p>
          <a:p>
            <a:pPr lvl="1"/>
            <a:r>
              <a:rPr lang="zh-CN" altLang="en-US" sz="2400" dirty="0"/>
              <a:t>航空公司要按它们制定的时刻表运行，而不考虑载客率这一因素。</a:t>
            </a:r>
            <a:endParaRPr lang="en-US" altLang="zh-CN" sz="2400" dirty="0"/>
          </a:p>
          <a:p>
            <a:pPr marL="342900" indent="-342900">
              <a:buFont typeface="Arial" panose="020B0604020202020204" pitchFamily="34" charset="0"/>
              <a:buChar char="•"/>
            </a:pPr>
            <a:r>
              <a:rPr lang="en-US" altLang="zh-CN" sz="2400" dirty="0"/>
              <a:t>These services may be publicly or privately owned.</a:t>
            </a:r>
          </a:p>
          <a:p>
            <a:pPr lvl="1"/>
            <a:r>
              <a:rPr lang="zh-CN" altLang="en-US" sz="2400" dirty="0"/>
              <a:t>这些服务客运公有，也可以私有。</a:t>
            </a:r>
            <a:endParaRPr lang="zh-CN" altLang="zh-CN" sz="2400" dirty="0"/>
          </a:p>
        </p:txBody>
      </p:sp>
      <p:sp>
        <p:nvSpPr>
          <p:cNvPr id="6" name="文本框 5"/>
          <p:cNvSpPr txBox="1"/>
          <p:nvPr/>
        </p:nvSpPr>
        <p:spPr>
          <a:xfrm>
            <a:off x="-1" y="0"/>
            <a:ext cx="4671753" cy="954107"/>
          </a:xfrm>
          <a:prstGeom prst="rect">
            <a:avLst/>
          </a:prstGeom>
          <a:noFill/>
        </p:spPr>
        <p:txBody>
          <a:bodyPr wrap="square" rtlCol="0">
            <a:spAutoFit/>
          </a:bodyPr>
          <a:lstStyle/>
          <a:p>
            <a:r>
              <a:rPr lang="en-US" altLang="zh-CN" sz="3600" dirty="0"/>
              <a:t>Airline services</a:t>
            </a:r>
          </a:p>
          <a:p>
            <a:r>
              <a:rPr lang="zh-CN" altLang="zh-CN" sz="2000" dirty="0"/>
              <a:t>航空</a:t>
            </a:r>
            <a:r>
              <a:rPr lang="zh-CN" altLang="en-US" sz="2000" dirty="0"/>
              <a:t>客运</a:t>
            </a:r>
            <a:r>
              <a:rPr lang="zh-CN" altLang="zh-CN" sz="2000" dirty="0"/>
              <a:t>服务</a:t>
            </a:r>
            <a:endParaRPr lang="zh-CN" altLang="en-US" sz="1100" dirty="0"/>
          </a:p>
        </p:txBody>
      </p:sp>
      <p:sp>
        <p:nvSpPr>
          <p:cNvPr id="5" name="矩形 4">
            <a:extLst>
              <a:ext uri="{FF2B5EF4-FFF2-40B4-BE49-F238E27FC236}">
                <a16:creationId xmlns:a16="http://schemas.microsoft.com/office/drawing/2014/main" id="{74BAE7DF-8CA0-4960-8F41-10F3C01AF3BD}"/>
              </a:ext>
            </a:extLst>
          </p:cNvPr>
          <p:cNvSpPr/>
          <p:nvPr/>
        </p:nvSpPr>
        <p:spPr>
          <a:xfrm>
            <a:off x="8813668" y="472245"/>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航空客运</a:t>
            </a:r>
          </a:p>
        </p:txBody>
      </p:sp>
      <p:sp>
        <p:nvSpPr>
          <p:cNvPr id="7" name="矩形 6">
            <a:extLst>
              <a:ext uri="{FF2B5EF4-FFF2-40B4-BE49-F238E27FC236}">
                <a16:creationId xmlns:a16="http://schemas.microsoft.com/office/drawing/2014/main" id="{D63A6121-099B-42E9-9036-463A27D0434D}"/>
              </a:ext>
            </a:extLst>
          </p:cNvPr>
          <p:cNvSpPr/>
          <p:nvPr/>
        </p:nvSpPr>
        <p:spPr>
          <a:xfrm>
            <a:off x="10518005" y="162421"/>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航空业</a:t>
            </a:r>
          </a:p>
        </p:txBody>
      </p:sp>
      <p:sp>
        <p:nvSpPr>
          <p:cNvPr id="8" name="矩形 7">
            <a:extLst>
              <a:ext uri="{FF2B5EF4-FFF2-40B4-BE49-F238E27FC236}">
                <a16:creationId xmlns:a16="http://schemas.microsoft.com/office/drawing/2014/main" id="{EBE71618-6C32-4DAB-93BB-C4142DF293DC}"/>
              </a:ext>
            </a:extLst>
          </p:cNvPr>
          <p:cNvSpPr/>
          <p:nvPr/>
        </p:nvSpPr>
        <p:spPr>
          <a:xfrm>
            <a:off x="10518005" y="433359"/>
            <a:ext cx="1673995" cy="269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航空客运服务</a:t>
            </a:r>
            <a:endParaRPr lang="zh-CN" altLang="en-US" sz="1400" dirty="0"/>
          </a:p>
        </p:txBody>
      </p:sp>
      <p:cxnSp>
        <p:nvCxnSpPr>
          <p:cNvPr id="9" name="直接连接符 8">
            <a:extLst>
              <a:ext uri="{FF2B5EF4-FFF2-40B4-BE49-F238E27FC236}">
                <a16:creationId xmlns:a16="http://schemas.microsoft.com/office/drawing/2014/main" id="{3FB84D15-CFBF-44E7-AFBA-C124F7D04CCA}"/>
              </a:ext>
            </a:extLst>
          </p:cNvPr>
          <p:cNvCxnSpPr>
            <a:cxnSpLocks/>
          </p:cNvCxnSpPr>
          <p:nvPr/>
        </p:nvCxnSpPr>
        <p:spPr>
          <a:xfrm flipV="1">
            <a:off x="10318534" y="33410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AD3396E9-0BA0-468A-9325-863B048D756C}"/>
              </a:ext>
            </a:extLst>
          </p:cNvPr>
          <p:cNvCxnSpPr>
            <a:cxnSpLocks/>
          </p:cNvCxnSpPr>
          <p:nvPr/>
        </p:nvCxnSpPr>
        <p:spPr>
          <a:xfrm flipH="1" flipV="1">
            <a:off x="10340876" y="334110"/>
            <a:ext cx="19720" cy="639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D70FD29E-276E-4EE2-B217-04C4B4BA8B4E}"/>
              </a:ext>
            </a:extLst>
          </p:cNvPr>
          <p:cNvCxnSpPr>
            <a:cxnSpLocks/>
          </p:cNvCxnSpPr>
          <p:nvPr/>
        </p:nvCxnSpPr>
        <p:spPr>
          <a:xfrm>
            <a:off x="10192784" y="647223"/>
            <a:ext cx="325220" cy="6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E6368BF-891B-4AD8-BF0F-5B4E3194103B}"/>
              </a:ext>
            </a:extLst>
          </p:cNvPr>
          <p:cNvCxnSpPr>
            <a:cxnSpLocks/>
          </p:cNvCxnSpPr>
          <p:nvPr/>
        </p:nvCxnSpPr>
        <p:spPr>
          <a:xfrm flipV="1">
            <a:off x="10340876" y="915532"/>
            <a:ext cx="226431" cy="1"/>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A3AD93CF-357C-4B69-8254-8B4FB09C95AA}"/>
              </a:ext>
            </a:extLst>
          </p:cNvPr>
          <p:cNvSpPr/>
          <p:nvPr/>
        </p:nvSpPr>
        <p:spPr>
          <a:xfrm>
            <a:off x="10518004" y="695043"/>
            <a:ext cx="1673995" cy="632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航空客运服务的营销</a:t>
            </a:r>
            <a:endParaRPr lang="zh-CN" altLang="en-US" sz="1400" dirty="0"/>
          </a:p>
        </p:txBody>
      </p:sp>
    </p:spTree>
    <p:extLst>
      <p:ext uri="{BB962C8B-B14F-4D97-AF65-F5344CB8AC3E}">
        <p14:creationId xmlns:p14="http://schemas.microsoft.com/office/powerpoint/2010/main" val="20408431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3262" y="1011469"/>
            <a:ext cx="9460759" cy="4524315"/>
          </a:xfrm>
          <a:prstGeom prst="rect">
            <a:avLst/>
          </a:prstGeom>
        </p:spPr>
        <p:txBody>
          <a:bodyPr wrap="square">
            <a:spAutoFit/>
          </a:bodyPr>
          <a:lstStyle/>
          <a:p>
            <a:pPr marL="457200" indent="-457200">
              <a:buFont typeface="+mj-ea"/>
              <a:buAutoNum type="circleNumDbPlain" startAt="2"/>
            </a:pPr>
            <a:r>
              <a:rPr lang="en-US" altLang="zh-CN" sz="2400" dirty="0"/>
              <a:t>Charter Services</a:t>
            </a:r>
            <a:r>
              <a:rPr lang="zh-CN" altLang="en-US" sz="2400" dirty="0"/>
              <a:t>包机服务</a:t>
            </a:r>
            <a:endParaRPr lang="en-US" altLang="zh-CN" sz="2400" dirty="0"/>
          </a:p>
          <a:p>
            <a:pPr marL="457200" indent="-457200">
              <a:buFont typeface="+mj-ea"/>
              <a:buAutoNum type="circleNumDbPlain" startAt="2"/>
            </a:pPr>
            <a:endParaRPr lang="zh-CN" altLang="zh-CN" sz="2400" dirty="0"/>
          </a:p>
          <a:p>
            <a:pPr marL="342900" indent="-342900">
              <a:buFont typeface="Arial" panose="020B0604020202020204" pitchFamily="34" charset="0"/>
              <a:buChar char="•"/>
            </a:pPr>
            <a:r>
              <a:rPr lang="en-US" altLang="zh-CN" sz="2400" dirty="0"/>
              <a:t>do not operate according to published timetables, nor are they advertised or promoted by the airlines themselves.</a:t>
            </a:r>
          </a:p>
          <a:p>
            <a:pPr lvl="1"/>
            <a:r>
              <a:rPr lang="zh-CN" altLang="en-US" sz="2400" dirty="0"/>
              <a:t>同定期客运服务相比，包机服务不按照既定的时间表运行，他们也不通过航空公司大肆宣传或搞促销。</a:t>
            </a:r>
            <a:endParaRPr lang="en-US" altLang="zh-CN" sz="2400" dirty="0"/>
          </a:p>
          <a:p>
            <a:pPr marL="342900" indent="-342900">
              <a:buFont typeface="Arial" panose="020B0604020202020204" pitchFamily="34" charset="0"/>
              <a:buChar char="•"/>
            </a:pPr>
            <a:r>
              <a:rPr lang="en-US" altLang="zh-CN" sz="2400" dirty="0"/>
              <a:t>the aircraft are chartered to middlemen for a fixed charge, and these middlemen then become responsible for selling the aircraft's seats, leaving the airlines only with the responsibility for operating the aircraft.</a:t>
            </a:r>
          </a:p>
          <a:p>
            <a:pPr lvl="1"/>
            <a:r>
              <a:rPr lang="zh-CN" altLang="en-US" sz="2400" dirty="0"/>
              <a:t>飞机以固定价格被租给经纪人，这些经纪人负责卖机票，而航空公司只负责飞机的飞行。</a:t>
            </a:r>
            <a:endParaRPr lang="zh-CN" altLang="zh-CN" sz="2400" dirty="0"/>
          </a:p>
        </p:txBody>
      </p:sp>
      <p:sp>
        <p:nvSpPr>
          <p:cNvPr id="6" name="文本框 5"/>
          <p:cNvSpPr txBox="1"/>
          <p:nvPr/>
        </p:nvSpPr>
        <p:spPr>
          <a:xfrm>
            <a:off x="-1" y="0"/>
            <a:ext cx="4671753" cy="954107"/>
          </a:xfrm>
          <a:prstGeom prst="rect">
            <a:avLst/>
          </a:prstGeom>
          <a:noFill/>
        </p:spPr>
        <p:txBody>
          <a:bodyPr wrap="square" rtlCol="0">
            <a:spAutoFit/>
          </a:bodyPr>
          <a:lstStyle/>
          <a:p>
            <a:r>
              <a:rPr lang="en-US" altLang="zh-CN" sz="3600" dirty="0"/>
              <a:t>Airline services</a:t>
            </a:r>
          </a:p>
          <a:p>
            <a:r>
              <a:rPr lang="zh-CN" altLang="zh-CN" sz="2000" dirty="0"/>
              <a:t>航空</a:t>
            </a:r>
            <a:r>
              <a:rPr lang="zh-CN" altLang="en-US" sz="2000" dirty="0"/>
              <a:t>客运</a:t>
            </a:r>
            <a:r>
              <a:rPr lang="zh-CN" altLang="zh-CN" sz="2000" dirty="0"/>
              <a:t>服务</a:t>
            </a:r>
            <a:endParaRPr lang="zh-CN" altLang="en-US" sz="1100" dirty="0"/>
          </a:p>
        </p:txBody>
      </p:sp>
      <p:sp>
        <p:nvSpPr>
          <p:cNvPr id="5" name="矩形 4">
            <a:extLst>
              <a:ext uri="{FF2B5EF4-FFF2-40B4-BE49-F238E27FC236}">
                <a16:creationId xmlns:a16="http://schemas.microsoft.com/office/drawing/2014/main" id="{74BAE7DF-8CA0-4960-8F41-10F3C01AF3BD}"/>
              </a:ext>
            </a:extLst>
          </p:cNvPr>
          <p:cNvSpPr/>
          <p:nvPr/>
        </p:nvSpPr>
        <p:spPr>
          <a:xfrm>
            <a:off x="8813668" y="472245"/>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航空客运</a:t>
            </a:r>
          </a:p>
        </p:txBody>
      </p:sp>
      <p:sp>
        <p:nvSpPr>
          <p:cNvPr id="7" name="矩形 6">
            <a:extLst>
              <a:ext uri="{FF2B5EF4-FFF2-40B4-BE49-F238E27FC236}">
                <a16:creationId xmlns:a16="http://schemas.microsoft.com/office/drawing/2014/main" id="{D63A6121-099B-42E9-9036-463A27D0434D}"/>
              </a:ext>
            </a:extLst>
          </p:cNvPr>
          <p:cNvSpPr/>
          <p:nvPr/>
        </p:nvSpPr>
        <p:spPr>
          <a:xfrm>
            <a:off x="10518005" y="162421"/>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航空业</a:t>
            </a:r>
          </a:p>
        </p:txBody>
      </p:sp>
      <p:sp>
        <p:nvSpPr>
          <p:cNvPr id="8" name="矩形 7">
            <a:extLst>
              <a:ext uri="{FF2B5EF4-FFF2-40B4-BE49-F238E27FC236}">
                <a16:creationId xmlns:a16="http://schemas.microsoft.com/office/drawing/2014/main" id="{EBE71618-6C32-4DAB-93BB-C4142DF293DC}"/>
              </a:ext>
            </a:extLst>
          </p:cNvPr>
          <p:cNvSpPr/>
          <p:nvPr/>
        </p:nvSpPr>
        <p:spPr>
          <a:xfrm>
            <a:off x="10518005" y="433359"/>
            <a:ext cx="1673995" cy="269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航空客运服务</a:t>
            </a:r>
            <a:endParaRPr lang="zh-CN" altLang="en-US" sz="1400" dirty="0"/>
          </a:p>
        </p:txBody>
      </p:sp>
      <p:cxnSp>
        <p:nvCxnSpPr>
          <p:cNvPr id="9" name="直接连接符 8">
            <a:extLst>
              <a:ext uri="{FF2B5EF4-FFF2-40B4-BE49-F238E27FC236}">
                <a16:creationId xmlns:a16="http://schemas.microsoft.com/office/drawing/2014/main" id="{3FB84D15-CFBF-44E7-AFBA-C124F7D04CCA}"/>
              </a:ext>
            </a:extLst>
          </p:cNvPr>
          <p:cNvCxnSpPr>
            <a:cxnSpLocks/>
          </p:cNvCxnSpPr>
          <p:nvPr/>
        </p:nvCxnSpPr>
        <p:spPr>
          <a:xfrm flipV="1">
            <a:off x="10318534" y="33410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AD3396E9-0BA0-468A-9325-863B048D756C}"/>
              </a:ext>
            </a:extLst>
          </p:cNvPr>
          <p:cNvCxnSpPr>
            <a:cxnSpLocks/>
          </p:cNvCxnSpPr>
          <p:nvPr/>
        </p:nvCxnSpPr>
        <p:spPr>
          <a:xfrm flipH="1" flipV="1">
            <a:off x="10340876" y="334110"/>
            <a:ext cx="19720" cy="639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D70FD29E-276E-4EE2-B217-04C4B4BA8B4E}"/>
              </a:ext>
            </a:extLst>
          </p:cNvPr>
          <p:cNvCxnSpPr>
            <a:cxnSpLocks/>
          </p:cNvCxnSpPr>
          <p:nvPr/>
        </p:nvCxnSpPr>
        <p:spPr>
          <a:xfrm>
            <a:off x="10192784" y="647223"/>
            <a:ext cx="325220" cy="6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E6368BF-891B-4AD8-BF0F-5B4E3194103B}"/>
              </a:ext>
            </a:extLst>
          </p:cNvPr>
          <p:cNvCxnSpPr>
            <a:cxnSpLocks/>
          </p:cNvCxnSpPr>
          <p:nvPr/>
        </p:nvCxnSpPr>
        <p:spPr>
          <a:xfrm flipV="1">
            <a:off x="10340876" y="915532"/>
            <a:ext cx="226431" cy="1"/>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A3AD93CF-357C-4B69-8254-8B4FB09C95AA}"/>
              </a:ext>
            </a:extLst>
          </p:cNvPr>
          <p:cNvSpPr/>
          <p:nvPr/>
        </p:nvSpPr>
        <p:spPr>
          <a:xfrm>
            <a:off x="10518004" y="695043"/>
            <a:ext cx="1673995" cy="632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航空客运服务的营销</a:t>
            </a:r>
            <a:endParaRPr lang="zh-CN" altLang="en-US" sz="1400" dirty="0"/>
          </a:p>
        </p:txBody>
      </p:sp>
    </p:spTree>
    <p:extLst>
      <p:ext uri="{BB962C8B-B14F-4D97-AF65-F5344CB8AC3E}">
        <p14:creationId xmlns:p14="http://schemas.microsoft.com/office/powerpoint/2010/main" val="427772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6378" y="1203665"/>
            <a:ext cx="10969224" cy="4154984"/>
          </a:xfrm>
          <a:prstGeom prst="rect">
            <a:avLst/>
          </a:prstGeom>
        </p:spPr>
        <p:txBody>
          <a:bodyPr wrap="square">
            <a:spAutoFit/>
          </a:bodyPr>
          <a:lstStyle/>
          <a:p>
            <a:pPr marL="457200" indent="-457200">
              <a:buFont typeface="+mj-ea"/>
              <a:buAutoNum type="circleNumDbPlain" startAt="3"/>
            </a:pPr>
            <a:r>
              <a:rPr lang="en-US" altLang="zh-CN" sz="2400" dirty="0"/>
              <a:t>Air Taxi Services</a:t>
            </a:r>
            <a:endParaRPr lang="zh-CN" altLang="zh-CN" sz="2400" dirty="0"/>
          </a:p>
          <a:p>
            <a:pPr marL="342900" indent="-342900">
              <a:buFont typeface="Arial" panose="020B0604020202020204" pitchFamily="34" charset="0"/>
              <a:buChar char="•"/>
            </a:pPr>
            <a:r>
              <a:rPr lang="en-US" altLang="zh-CN" sz="2400" dirty="0">
                <a:solidFill>
                  <a:srgbClr val="FF0000"/>
                </a:solidFill>
              </a:rPr>
              <a:t>Air taxis are privately chartered aircraft accommodating between 4 and 18 people,</a:t>
            </a:r>
            <a:r>
              <a:rPr lang="zh-CN" altLang="en-US" sz="2400" dirty="0">
                <a:solidFill>
                  <a:srgbClr val="FF0000"/>
                </a:solidFill>
              </a:rPr>
              <a:t> </a:t>
            </a:r>
            <a:r>
              <a:rPr lang="en-US" altLang="zh-CN" sz="2400" dirty="0"/>
              <a:t>and are used particularly by business </a:t>
            </a:r>
            <a:r>
              <a:rPr lang="en-US" altLang="zh-CN" sz="2400" dirty="0" err="1"/>
              <a:t>travellers</a:t>
            </a:r>
            <a:r>
              <a:rPr lang="en-US" altLang="zh-CN" sz="2400" dirty="0"/>
              <a:t>. </a:t>
            </a:r>
          </a:p>
          <a:p>
            <a:pPr lvl="1"/>
            <a:r>
              <a:rPr lang="zh-CN" altLang="en-US" sz="2400" dirty="0"/>
              <a:t>出租飞机是私人包租飞机，能乘坐</a:t>
            </a:r>
            <a:r>
              <a:rPr lang="en-US" altLang="zh-CN" sz="2400" dirty="0"/>
              <a:t>4~18</a:t>
            </a:r>
            <a:r>
              <a:rPr lang="zh-CN" altLang="en-US" sz="2400" dirty="0"/>
              <a:t>个人，尤其经常被商业旅行者所用。</a:t>
            </a:r>
            <a:endParaRPr lang="en-US" altLang="zh-CN" sz="2400" dirty="0"/>
          </a:p>
          <a:p>
            <a:pPr marL="342900" indent="-342900">
              <a:buFont typeface="Arial" panose="020B0604020202020204" pitchFamily="34" charset="0"/>
              <a:buChar char="•"/>
            </a:pPr>
            <a:r>
              <a:rPr lang="en-US" altLang="zh-CN" sz="2400" dirty="0"/>
              <a:t>They offer the advantages of convenience and flexibility; routings can be tailor-made for passengers, and small airfields close to a company's office or factory can be used.</a:t>
            </a:r>
          </a:p>
          <a:p>
            <a:pPr lvl="1"/>
            <a:r>
              <a:rPr lang="zh-CN" altLang="en-US" sz="2400" dirty="0"/>
              <a:t>他们提供方便灵活的服务，航线可为乘客特别指定，而且客运利用接近公司办公室或工厂的小型飞机场。</a:t>
            </a:r>
            <a:endParaRPr lang="en-US" altLang="zh-CN" sz="2400" dirty="0"/>
          </a:p>
          <a:p>
            <a:pPr marL="342900" indent="-342900">
              <a:buFont typeface="Arial" panose="020B0604020202020204" pitchFamily="34" charset="0"/>
              <a:buChar char="•"/>
            </a:pPr>
            <a:r>
              <a:rPr lang="en-US" altLang="zh-CN" sz="2400" dirty="0"/>
              <a:t>Flights can be arranged, or routings amended, at short notice.</a:t>
            </a:r>
          </a:p>
          <a:p>
            <a:pPr lvl="1"/>
            <a:r>
              <a:rPr lang="zh-CN" altLang="en-US" sz="2400" dirty="0"/>
              <a:t>航班客运在短时间内快速进行安排或修改路线。</a:t>
            </a:r>
            <a:endParaRPr lang="zh-CN" altLang="zh-CN" sz="2400" dirty="0"/>
          </a:p>
        </p:txBody>
      </p:sp>
      <p:sp>
        <p:nvSpPr>
          <p:cNvPr id="6" name="文本框 5"/>
          <p:cNvSpPr txBox="1"/>
          <p:nvPr/>
        </p:nvSpPr>
        <p:spPr>
          <a:xfrm>
            <a:off x="-1" y="0"/>
            <a:ext cx="4671753" cy="954107"/>
          </a:xfrm>
          <a:prstGeom prst="rect">
            <a:avLst/>
          </a:prstGeom>
          <a:noFill/>
        </p:spPr>
        <p:txBody>
          <a:bodyPr wrap="square" rtlCol="0">
            <a:spAutoFit/>
          </a:bodyPr>
          <a:lstStyle/>
          <a:p>
            <a:r>
              <a:rPr lang="en-US" altLang="zh-CN" sz="3600" dirty="0"/>
              <a:t>Airline services</a:t>
            </a:r>
          </a:p>
          <a:p>
            <a:r>
              <a:rPr lang="zh-CN" altLang="zh-CN" sz="2000" dirty="0"/>
              <a:t>航空</a:t>
            </a:r>
            <a:r>
              <a:rPr lang="zh-CN" altLang="en-US" sz="2000" dirty="0"/>
              <a:t>客运</a:t>
            </a:r>
            <a:r>
              <a:rPr lang="zh-CN" altLang="zh-CN" sz="2000" dirty="0"/>
              <a:t>服务</a:t>
            </a:r>
            <a:endParaRPr lang="zh-CN" altLang="en-US" sz="1100" dirty="0"/>
          </a:p>
        </p:txBody>
      </p:sp>
      <p:sp>
        <p:nvSpPr>
          <p:cNvPr id="5" name="矩形 4">
            <a:extLst>
              <a:ext uri="{FF2B5EF4-FFF2-40B4-BE49-F238E27FC236}">
                <a16:creationId xmlns:a16="http://schemas.microsoft.com/office/drawing/2014/main" id="{74BAE7DF-8CA0-4960-8F41-10F3C01AF3BD}"/>
              </a:ext>
            </a:extLst>
          </p:cNvPr>
          <p:cNvSpPr/>
          <p:nvPr/>
        </p:nvSpPr>
        <p:spPr>
          <a:xfrm>
            <a:off x="8813668" y="472245"/>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航空客运</a:t>
            </a:r>
          </a:p>
        </p:txBody>
      </p:sp>
      <p:sp>
        <p:nvSpPr>
          <p:cNvPr id="7" name="矩形 6">
            <a:extLst>
              <a:ext uri="{FF2B5EF4-FFF2-40B4-BE49-F238E27FC236}">
                <a16:creationId xmlns:a16="http://schemas.microsoft.com/office/drawing/2014/main" id="{D63A6121-099B-42E9-9036-463A27D0434D}"/>
              </a:ext>
            </a:extLst>
          </p:cNvPr>
          <p:cNvSpPr/>
          <p:nvPr/>
        </p:nvSpPr>
        <p:spPr>
          <a:xfrm>
            <a:off x="10518005" y="162421"/>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航空业</a:t>
            </a:r>
          </a:p>
        </p:txBody>
      </p:sp>
      <p:sp>
        <p:nvSpPr>
          <p:cNvPr id="8" name="矩形 7">
            <a:extLst>
              <a:ext uri="{FF2B5EF4-FFF2-40B4-BE49-F238E27FC236}">
                <a16:creationId xmlns:a16="http://schemas.microsoft.com/office/drawing/2014/main" id="{EBE71618-6C32-4DAB-93BB-C4142DF293DC}"/>
              </a:ext>
            </a:extLst>
          </p:cNvPr>
          <p:cNvSpPr/>
          <p:nvPr/>
        </p:nvSpPr>
        <p:spPr>
          <a:xfrm>
            <a:off x="10518005" y="433359"/>
            <a:ext cx="1673995" cy="269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航空客运服务</a:t>
            </a:r>
            <a:endParaRPr lang="zh-CN" altLang="en-US" sz="1400" dirty="0"/>
          </a:p>
        </p:txBody>
      </p:sp>
      <p:cxnSp>
        <p:nvCxnSpPr>
          <p:cNvPr id="9" name="直接连接符 8">
            <a:extLst>
              <a:ext uri="{FF2B5EF4-FFF2-40B4-BE49-F238E27FC236}">
                <a16:creationId xmlns:a16="http://schemas.microsoft.com/office/drawing/2014/main" id="{3FB84D15-CFBF-44E7-AFBA-C124F7D04CCA}"/>
              </a:ext>
            </a:extLst>
          </p:cNvPr>
          <p:cNvCxnSpPr>
            <a:cxnSpLocks/>
          </p:cNvCxnSpPr>
          <p:nvPr/>
        </p:nvCxnSpPr>
        <p:spPr>
          <a:xfrm flipV="1">
            <a:off x="10318534" y="33410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AD3396E9-0BA0-468A-9325-863B048D756C}"/>
              </a:ext>
            </a:extLst>
          </p:cNvPr>
          <p:cNvCxnSpPr>
            <a:cxnSpLocks/>
          </p:cNvCxnSpPr>
          <p:nvPr/>
        </p:nvCxnSpPr>
        <p:spPr>
          <a:xfrm flipH="1" flipV="1">
            <a:off x="10340876" y="334110"/>
            <a:ext cx="19720" cy="639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D70FD29E-276E-4EE2-B217-04C4B4BA8B4E}"/>
              </a:ext>
            </a:extLst>
          </p:cNvPr>
          <p:cNvCxnSpPr>
            <a:cxnSpLocks/>
          </p:cNvCxnSpPr>
          <p:nvPr/>
        </p:nvCxnSpPr>
        <p:spPr>
          <a:xfrm>
            <a:off x="10192784" y="647223"/>
            <a:ext cx="325220" cy="6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E6368BF-891B-4AD8-BF0F-5B4E3194103B}"/>
              </a:ext>
            </a:extLst>
          </p:cNvPr>
          <p:cNvCxnSpPr>
            <a:cxnSpLocks/>
          </p:cNvCxnSpPr>
          <p:nvPr/>
        </p:nvCxnSpPr>
        <p:spPr>
          <a:xfrm flipV="1">
            <a:off x="10340876" y="915532"/>
            <a:ext cx="226431" cy="1"/>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A3AD93CF-357C-4B69-8254-8B4FB09C95AA}"/>
              </a:ext>
            </a:extLst>
          </p:cNvPr>
          <p:cNvSpPr/>
          <p:nvPr/>
        </p:nvSpPr>
        <p:spPr>
          <a:xfrm>
            <a:off x="10518004" y="695043"/>
            <a:ext cx="1673995" cy="6328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航空客运服务的营销</a:t>
            </a:r>
            <a:endParaRPr lang="zh-CN" altLang="en-US" sz="1400" dirty="0"/>
          </a:p>
        </p:txBody>
      </p:sp>
    </p:spTree>
    <p:extLst>
      <p:ext uri="{BB962C8B-B14F-4D97-AF65-F5344CB8AC3E}">
        <p14:creationId xmlns:p14="http://schemas.microsoft.com/office/powerpoint/2010/main" val="3043714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6378" y="1203665"/>
            <a:ext cx="8697290" cy="3416320"/>
          </a:xfrm>
          <a:prstGeom prst="rect">
            <a:avLst/>
          </a:prstGeom>
        </p:spPr>
        <p:txBody>
          <a:bodyPr wrap="square">
            <a:spAutoFit/>
          </a:bodyPr>
          <a:lstStyle/>
          <a:p>
            <a:pPr marL="457200" indent="-457200">
              <a:buFont typeface="+mj-lt"/>
              <a:buAutoNum type="arabicPeriod"/>
            </a:pPr>
            <a:r>
              <a:rPr lang="en-US" altLang="zh-CN" sz="2400" dirty="0"/>
              <a:t>Methods to encourage passengers to use airlines’ services</a:t>
            </a:r>
          </a:p>
          <a:p>
            <a:pPr lvl="1"/>
            <a:r>
              <a:rPr lang="zh-CN" altLang="en-US" sz="2400" dirty="0"/>
              <a:t>鼓励乘客使用航空服务的方法</a:t>
            </a:r>
            <a:endParaRPr lang="en-US" altLang="zh-CN" sz="2400" dirty="0"/>
          </a:p>
          <a:p>
            <a:pPr lvl="1"/>
            <a:endParaRPr lang="en-US" altLang="zh-CN" sz="2400" dirty="0"/>
          </a:p>
          <a:p>
            <a:pPr marL="914400" lvl="1" indent="-457200">
              <a:buFont typeface="+mj-ea"/>
              <a:buAutoNum type="circleNumDbPlain"/>
            </a:pPr>
            <a:r>
              <a:rPr lang="en-US" altLang="zh-CN" sz="2400" dirty="0"/>
              <a:t>many airlines introduced the concept of 'frequent flyer' </a:t>
            </a:r>
            <a:r>
              <a:rPr lang="en-US" altLang="zh-CN" sz="2400" dirty="0" err="1"/>
              <a:t>programmes</a:t>
            </a:r>
            <a:r>
              <a:rPr lang="en-US" altLang="zh-CN" sz="2400" dirty="0"/>
              <a:t>, by which passengers purchasing airline tickets were entitled to extra free travel, according to the mileage covered. </a:t>
            </a:r>
          </a:p>
          <a:p>
            <a:pPr lvl="2"/>
            <a:r>
              <a:rPr lang="zh-CN" altLang="en-US" sz="2400" dirty="0"/>
              <a:t>许多航空公司推出了“飞行常客”奖励计划：购买机票的乘客按照所飞行的里程，有权享受额外免费旅行。</a:t>
            </a:r>
            <a:endParaRPr lang="en-US" altLang="zh-CN" sz="2400" dirty="0"/>
          </a:p>
        </p:txBody>
      </p:sp>
      <p:sp>
        <p:nvSpPr>
          <p:cNvPr id="6" name="文本框 5"/>
          <p:cNvSpPr txBox="1"/>
          <p:nvPr/>
        </p:nvSpPr>
        <p:spPr>
          <a:xfrm>
            <a:off x="-1" y="0"/>
            <a:ext cx="6035041" cy="954107"/>
          </a:xfrm>
          <a:prstGeom prst="rect">
            <a:avLst/>
          </a:prstGeom>
          <a:noFill/>
        </p:spPr>
        <p:txBody>
          <a:bodyPr wrap="square" rtlCol="0">
            <a:spAutoFit/>
          </a:bodyPr>
          <a:lstStyle/>
          <a:p>
            <a:r>
              <a:rPr lang="en-US" altLang="zh-CN" sz="3600" dirty="0"/>
              <a:t>The marketing of air services</a:t>
            </a:r>
          </a:p>
          <a:p>
            <a:r>
              <a:rPr lang="zh-CN" altLang="en-US" sz="2000" dirty="0"/>
              <a:t>航空服务的营销</a:t>
            </a:r>
            <a:endParaRPr lang="zh-CN" altLang="en-US" sz="1100" dirty="0"/>
          </a:p>
        </p:txBody>
      </p:sp>
      <p:sp>
        <p:nvSpPr>
          <p:cNvPr id="5" name="矩形 4">
            <a:extLst>
              <a:ext uri="{FF2B5EF4-FFF2-40B4-BE49-F238E27FC236}">
                <a16:creationId xmlns:a16="http://schemas.microsoft.com/office/drawing/2014/main" id="{43109D25-0B7C-4370-9D0C-D909982C340F}"/>
              </a:ext>
            </a:extLst>
          </p:cNvPr>
          <p:cNvSpPr/>
          <p:nvPr/>
        </p:nvSpPr>
        <p:spPr>
          <a:xfrm>
            <a:off x="8813668" y="472245"/>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航空客运</a:t>
            </a:r>
          </a:p>
        </p:txBody>
      </p:sp>
      <p:sp>
        <p:nvSpPr>
          <p:cNvPr id="7" name="矩形 6">
            <a:extLst>
              <a:ext uri="{FF2B5EF4-FFF2-40B4-BE49-F238E27FC236}">
                <a16:creationId xmlns:a16="http://schemas.microsoft.com/office/drawing/2014/main" id="{FF40E5B8-B3BE-4664-88A8-DC2C421E3298}"/>
              </a:ext>
            </a:extLst>
          </p:cNvPr>
          <p:cNvSpPr/>
          <p:nvPr/>
        </p:nvSpPr>
        <p:spPr>
          <a:xfrm>
            <a:off x="10518005" y="162421"/>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航空业</a:t>
            </a:r>
          </a:p>
        </p:txBody>
      </p:sp>
      <p:sp>
        <p:nvSpPr>
          <p:cNvPr id="8" name="矩形 7">
            <a:extLst>
              <a:ext uri="{FF2B5EF4-FFF2-40B4-BE49-F238E27FC236}">
                <a16:creationId xmlns:a16="http://schemas.microsoft.com/office/drawing/2014/main" id="{B9C27957-01A8-45C8-8108-312A691A77DF}"/>
              </a:ext>
            </a:extLst>
          </p:cNvPr>
          <p:cNvSpPr/>
          <p:nvPr/>
        </p:nvSpPr>
        <p:spPr>
          <a:xfrm>
            <a:off x="10518005" y="433359"/>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航空客运服务</a:t>
            </a:r>
            <a:endParaRPr lang="zh-CN" altLang="en-US" sz="1400" dirty="0"/>
          </a:p>
        </p:txBody>
      </p:sp>
      <p:cxnSp>
        <p:nvCxnSpPr>
          <p:cNvPr id="9" name="直接连接符 8">
            <a:extLst>
              <a:ext uri="{FF2B5EF4-FFF2-40B4-BE49-F238E27FC236}">
                <a16:creationId xmlns:a16="http://schemas.microsoft.com/office/drawing/2014/main" id="{DFA48BBD-73CE-473C-BC66-BCCC78D08C62}"/>
              </a:ext>
            </a:extLst>
          </p:cNvPr>
          <p:cNvCxnSpPr>
            <a:cxnSpLocks/>
          </p:cNvCxnSpPr>
          <p:nvPr/>
        </p:nvCxnSpPr>
        <p:spPr>
          <a:xfrm flipV="1">
            <a:off x="10318534" y="33410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C481C127-98BF-4899-BED6-37E60F7DE955}"/>
              </a:ext>
            </a:extLst>
          </p:cNvPr>
          <p:cNvCxnSpPr>
            <a:cxnSpLocks/>
          </p:cNvCxnSpPr>
          <p:nvPr/>
        </p:nvCxnSpPr>
        <p:spPr>
          <a:xfrm flipH="1" flipV="1">
            <a:off x="10340876" y="334110"/>
            <a:ext cx="19720" cy="639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CB8F3A0D-5E6C-4A6D-8F3D-F64339E7BABB}"/>
              </a:ext>
            </a:extLst>
          </p:cNvPr>
          <p:cNvCxnSpPr>
            <a:cxnSpLocks/>
          </p:cNvCxnSpPr>
          <p:nvPr/>
        </p:nvCxnSpPr>
        <p:spPr>
          <a:xfrm>
            <a:off x="10192784" y="647223"/>
            <a:ext cx="325220" cy="6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D034BC72-CD70-4551-83F3-7CC805A56EBE}"/>
              </a:ext>
            </a:extLst>
          </p:cNvPr>
          <p:cNvCxnSpPr>
            <a:cxnSpLocks/>
          </p:cNvCxnSpPr>
          <p:nvPr/>
        </p:nvCxnSpPr>
        <p:spPr>
          <a:xfrm flipV="1">
            <a:off x="10340876" y="915532"/>
            <a:ext cx="226431" cy="1"/>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7AB69B76-F8FD-4F67-88E7-E59E6233E2A7}"/>
              </a:ext>
            </a:extLst>
          </p:cNvPr>
          <p:cNvSpPr/>
          <p:nvPr/>
        </p:nvSpPr>
        <p:spPr>
          <a:xfrm>
            <a:off x="10518004" y="695043"/>
            <a:ext cx="1673995" cy="632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航空客运服务的营销</a:t>
            </a:r>
            <a:endParaRPr lang="zh-CN" altLang="en-US" sz="1400" dirty="0"/>
          </a:p>
        </p:txBody>
      </p:sp>
    </p:spTree>
    <p:extLst>
      <p:ext uri="{BB962C8B-B14F-4D97-AF65-F5344CB8AC3E}">
        <p14:creationId xmlns:p14="http://schemas.microsoft.com/office/powerpoint/2010/main" val="30775553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6378" y="1203665"/>
            <a:ext cx="8485181" cy="1938992"/>
          </a:xfrm>
          <a:prstGeom prst="rect">
            <a:avLst/>
          </a:prstGeom>
        </p:spPr>
        <p:txBody>
          <a:bodyPr wrap="square">
            <a:spAutoFit/>
          </a:bodyPr>
          <a:lstStyle/>
          <a:p>
            <a:pPr marL="457200" indent="-457200">
              <a:buFont typeface="+mj-ea"/>
              <a:buAutoNum type="circleNumDbPlain" startAt="2"/>
            </a:pPr>
            <a:r>
              <a:rPr lang="en-US" altLang="zh-CN" sz="2400" dirty="0"/>
              <a:t>Air Miles scheme has been offered by British Airways, whereby free air miles are accumulated based on the value of other products purchased.</a:t>
            </a:r>
          </a:p>
          <a:p>
            <a:pPr lvl="1"/>
            <a:r>
              <a:rPr lang="zh-CN" altLang="en-US" sz="2400" dirty="0"/>
              <a:t>英国航空公司提出了空里奖励计划：根据购买的其他产品的价值来积累免费空里数。</a:t>
            </a:r>
            <a:endParaRPr lang="zh-CN" altLang="zh-CN" sz="2400" dirty="0"/>
          </a:p>
        </p:txBody>
      </p:sp>
      <p:sp>
        <p:nvSpPr>
          <p:cNvPr id="6" name="文本框 5"/>
          <p:cNvSpPr txBox="1"/>
          <p:nvPr/>
        </p:nvSpPr>
        <p:spPr>
          <a:xfrm>
            <a:off x="-1" y="0"/>
            <a:ext cx="6035041" cy="954107"/>
          </a:xfrm>
          <a:prstGeom prst="rect">
            <a:avLst/>
          </a:prstGeom>
          <a:noFill/>
        </p:spPr>
        <p:txBody>
          <a:bodyPr wrap="square" rtlCol="0">
            <a:spAutoFit/>
          </a:bodyPr>
          <a:lstStyle/>
          <a:p>
            <a:r>
              <a:rPr lang="en-US" altLang="zh-CN" sz="3600" dirty="0"/>
              <a:t>The marketing of air services</a:t>
            </a:r>
          </a:p>
          <a:p>
            <a:r>
              <a:rPr lang="zh-CN" altLang="en-US" sz="2000" dirty="0"/>
              <a:t>航空服务的营销</a:t>
            </a:r>
            <a:endParaRPr lang="zh-CN" altLang="en-US" sz="1100" dirty="0"/>
          </a:p>
        </p:txBody>
      </p:sp>
      <p:sp>
        <p:nvSpPr>
          <p:cNvPr id="5" name="矩形 4">
            <a:extLst>
              <a:ext uri="{FF2B5EF4-FFF2-40B4-BE49-F238E27FC236}">
                <a16:creationId xmlns:a16="http://schemas.microsoft.com/office/drawing/2014/main" id="{43109D25-0B7C-4370-9D0C-D909982C340F}"/>
              </a:ext>
            </a:extLst>
          </p:cNvPr>
          <p:cNvSpPr/>
          <p:nvPr/>
        </p:nvSpPr>
        <p:spPr>
          <a:xfrm>
            <a:off x="8813668" y="472245"/>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航空客运</a:t>
            </a:r>
          </a:p>
        </p:txBody>
      </p:sp>
      <p:sp>
        <p:nvSpPr>
          <p:cNvPr id="7" name="矩形 6">
            <a:extLst>
              <a:ext uri="{FF2B5EF4-FFF2-40B4-BE49-F238E27FC236}">
                <a16:creationId xmlns:a16="http://schemas.microsoft.com/office/drawing/2014/main" id="{FF40E5B8-B3BE-4664-88A8-DC2C421E3298}"/>
              </a:ext>
            </a:extLst>
          </p:cNvPr>
          <p:cNvSpPr/>
          <p:nvPr/>
        </p:nvSpPr>
        <p:spPr>
          <a:xfrm>
            <a:off x="10518005" y="162421"/>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航空业</a:t>
            </a:r>
          </a:p>
        </p:txBody>
      </p:sp>
      <p:sp>
        <p:nvSpPr>
          <p:cNvPr id="8" name="矩形 7">
            <a:extLst>
              <a:ext uri="{FF2B5EF4-FFF2-40B4-BE49-F238E27FC236}">
                <a16:creationId xmlns:a16="http://schemas.microsoft.com/office/drawing/2014/main" id="{B9C27957-01A8-45C8-8108-312A691A77DF}"/>
              </a:ext>
            </a:extLst>
          </p:cNvPr>
          <p:cNvSpPr/>
          <p:nvPr/>
        </p:nvSpPr>
        <p:spPr>
          <a:xfrm>
            <a:off x="10518005" y="433359"/>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航空客运服务</a:t>
            </a:r>
            <a:endParaRPr lang="zh-CN" altLang="en-US" sz="1400" dirty="0"/>
          </a:p>
        </p:txBody>
      </p:sp>
      <p:cxnSp>
        <p:nvCxnSpPr>
          <p:cNvPr id="9" name="直接连接符 8">
            <a:extLst>
              <a:ext uri="{FF2B5EF4-FFF2-40B4-BE49-F238E27FC236}">
                <a16:creationId xmlns:a16="http://schemas.microsoft.com/office/drawing/2014/main" id="{DFA48BBD-73CE-473C-BC66-BCCC78D08C62}"/>
              </a:ext>
            </a:extLst>
          </p:cNvPr>
          <p:cNvCxnSpPr>
            <a:cxnSpLocks/>
          </p:cNvCxnSpPr>
          <p:nvPr/>
        </p:nvCxnSpPr>
        <p:spPr>
          <a:xfrm flipV="1">
            <a:off x="10318534" y="33410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C481C127-98BF-4899-BED6-37E60F7DE955}"/>
              </a:ext>
            </a:extLst>
          </p:cNvPr>
          <p:cNvCxnSpPr>
            <a:cxnSpLocks/>
          </p:cNvCxnSpPr>
          <p:nvPr/>
        </p:nvCxnSpPr>
        <p:spPr>
          <a:xfrm flipH="1" flipV="1">
            <a:off x="10340876" y="334110"/>
            <a:ext cx="19720" cy="639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CB8F3A0D-5E6C-4A6D-8F3D-F64339E7BABB}"/>
              </a:ext>
            </a:extLst>
          </p:cNvPr>
          <p:cNvCxnSpPr>
            <a:cxnSpLocks/>
          </p:cNvCxnSpPr>
          <p:nvPr/>
        </p:nvCxnSpPr>
        <p:spPr>
          <a:xfrm>
            <a:off x="10192784" y="647223"/>
            <a:ext cx="325220" cy="6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D034BC72-CD70-4551-83F3-7CC805A56EBE}"/>
              </a:ext>
            </a:extLst>
          </p:cNvPr>
          <p:cNvCxnSpPr>
            <a:cxnSpLocks/>
          </p:cNvCxnSpPr>
          <p:nvPr/>
        </p:nvCxnSpPr>
        <p:spPr>
          <a:xfrm flipV="1">
            <a:off x="10340876" y="915532"/>
            <a:ext cx="226431" cy="1"/>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7AB69B76-F8FD-4F67-88E7-E59E6233E2A7}"/>
              </a:ext>
            </a:extLst>
          </p:cNvPr>
          <p:cNvSpPr/>
          <p:nvPr/>
        </p:nvSpPr>
        <p:spPr>
          <a:xfrm>
            <a:off x="10518004" y="695043"/>
            <a:ext cx="1673995" cy="632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航空客运服务的营销</a:t>
            </a:r>
            <a:endParaRPr lang="zh-CN" altLang="en-US" sz="1400" dirty="0"/>
          </a:p>
        </p:txBody>
      </p:sp>
    </p:spTree>
    <p:extLst>
      <p:ext uri="{BB962C8B-B14F-4D97-AF65-F5344CB8AC3E}">
        <p14:creationId xmlns:p14="http://schemas.microsoft.com/office/powerpoint/2010/main" val="1720746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6378" y="1203665"/>
            <a:ext cx="10764923" cy="3785652"/>
          </a:xfrm>
          <a:prstGeom prst="rect">
            <a:avLst/>
          </a:prstGeom>
        </p:spPr>
        <p:txBody>
          <a:bodyPr wrap="square">
            <a:spAutoFit/>
          </a:bodyPr>
          <a:lstStyle/>
          <a:p>
            <a:pPr marL="457200" indent="-457200">
              <a:buFont typeface="+mj-ea"/>
              <a:buAutoNum type="circleNumDbPlain" startAt="3"/>
            </a:pPr>
            <a:r>
              <a:rPr lang="en-US" altLang="zh-CN" sz="2400" dirty="0"/>
              <a:t>lowest (APEX) fares being available on routes where the booking can be confirmed some time in advance of departure. </a:t>
            </a:r>
          </a:p>
          <a:p>
            <a:pPr lvl="1"/>
            <a:r>
              <a:rPr lang="zh-CN" altLang="en-US" sz="2400" dirty="0"/>
              <a:t>所有的定期客运服务都是以事先预定系统为基础运作的，在飞机起飞前可以确定预定的航线，可以提供最低票价（预付款机票）</a:t>
            </a:r>
            <a:endParaRPr lang="en-US" altLang="zh-CN" sz="2400" dirty="0"/>
          </a:p>
          <a:p>
            <a:pPr lvl="1"/>
            <a:endParaRPr lang="en-US" altLang="zh-CN" sz="2400" dirty="0"/>
          </a:p>
          <a:p>
            <a:pPr lvl="1"/>
            <a:r>
              <a:rPr lang="en-US" altLang="zh-CN" sz="2400" dirty="0"/>
              <a:t>To fill up the odd seats that are not pre-booked, the airline offers 'stand - by' fares, available to those passengers without reservations who are prepared to take their chance and turn up in the expectation of a seat being free. </a:t>
            </a:r>
          </a:p>
          <a:p>
            <a:pPr lvl="1"/>
            <a:r>
              <a:rPr lang="zh-CN" altLang="en-US" sz="2400" dirty="0"/>
              <a:t>为了补充没有事先预定的多余座位，航空公司提供“候补”票价，供那些没有预订而准备碰碰运气期望得到一个空座位的乘客用。</a:t>
            </a:r>
            <a:endParaRPr lang="zh-CN" altLang="zh-CN" sz="2400" dirty="0"/>
          </a:p>
        </p:txBody>
      </p:sp>
      <p:sp>
        <p:nvSpPr>
          <p:cNvPr id="6" name="文本框 5"/>
          <p:cNvSpPr txBox="1"/>
          <p:nvPr/>
        </p:nvSpPr>
        <p:spPr>
          <a:xfrm>
            <a:off x="-1" y="0"/>
            <a:ext cx="6035041" cy="954107"/>
          </a:xfrm>
          <a:prstGeom prst="rect">
            <a:avLst/>
          </a:prstGeom>
          <a:noFill/>
        </p:spPr>
        <p:txBody>
          <a:bodyPr wrap="square" rtlCol="0">
            <a:spAutoFit/>
          </a:bodyPr>
          <a:lstStyle/>
          <a:p>
            <a:r>
              <a:rPr lang="en-US" altLang="zh-CN" sz="3600" dirty="0"/>
              <a:t>The marketing of air services</a:t>
            </a:r>
          </a:p>
          <a:p>
            <a:r>
              <a:rPr lang="zh-CN" altLang="en-US" sz="2000" dirty="0"/>
              <a:t>航空服务的营销</a:t>
            </a:r>
            <a:endParaRPr lang="zh-CN" altLang="en-US" sz="1100" dirty="0"/>
          </a:p>
        </p:txBody>
      </p:sp>
      <p:sp>
        <p:nvSpPr>
          <p:cNvPr id="5" name="矩形 4">
            <a:extLst>
              <a:ext uri="{FF2B5EF4-FFF2-40B4-BE49-F238E27FC236}">
                <a16:creationId xmlns:a16="http://schemas.microsoft.com/office/drawing/2014/main" id="{43109D25-0B7C-4370-9D0C-D909982C340F}"/>
              </a:ext>
            </a:extLst>
          </p:cNvPr>
          <p:cNvSpPr/>
          <p:nvPr/>
        </p:nvSpPr>
        <p:spPr>
          <a:xfrm>
            <a:off x="8813668" y="472245"/>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航空客运</a:t>
            </a:r>
          </a:p>
        </p:txBody>
      </p:sp>
      <p:sp>
        <p:nvSpPr>
          <p:cNvPr id="7" name="矩形 6">
            <a:extLst>
              <a:ext uri="{FF2B5EF4-FFF2-40B4-BE49-F238E27FC236}">
                <a16:creationId xmlns:a16="http://schemas.microsoft.com/office/drawing/2014/main" id="{FF40E5B8-B3BE-4664-88A8-DC2C421E3298}"/>
              </a:ext>
            </a:extLst>
          </p:cNvPr>
          <p:cNvSpPr/>
          <p:nvPr/>
        </p:nvSpPr>
        <p:spPr>
          <a:xfrm>
            <a:off x="10518005" y="162421"/>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航空业</a:t>
            </a:r>
          </a:p>
        </p:txBody>
      </p:sp>
      <p:sp>
        <p:nvSpPr>
          <p:cNvPr id="8" name="矩形 7">
            <a:extLst>
              <a:ext uri="{FF2B5EF4-FFF2-40B4-BE49-F238E27FC236}">
                <a16:creationId xmlns:a16="http://schemas.microsoft.com/office/drawing/2014/main" id="{B9C27957-01A8-45C8-8108-312A691A77DF}"/>
              </a:ext>
            </a:extLst>
          </p:cNvPr>
          <p:cNvSpPr/>
          <p:nvPr/>
        </p:nvSpPr>
        <p:spPr>
          <a:xfrm>
            <a:off x="10518005" y="433359"/>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航空客运服务</a:t>
            </a:r>
            <a:endParaRPr lang="zh-CN" altLang="en-US" sz="1400" dirty="0"/>
          </a:p>
        </p:txBody>
      </p:sp>
      <p:cxnSp>
        <p:nvCxnSpPr>
          <p:cNvPr id="9" name="直接连接符 8">
            <a:extLst>
              <a:ext uri="{FF2B5EF4-FFF2-40B4-BE49-F238E27FC236}">
                <a16:creationId xmlns:a16="http://schemas.microsoft.com/office/drawing/2014/main" id="{DFA48BBD-73CE-473C-BC66-BCCC78D08C62}"/>
              </a:ext>
            </a:extLst>
          </p:cNvPr>
          <p:cNvCxnSpPr>
            <a:cxnSpLocks/>
          </p:cNvCxnSpPr>
          <p:nvPr/>
        </p:nvCxnSpPr>
        <p:spPr>
          <a:xfrm flipV="1">
            <a:off x="10318534" y="33410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C481C127-98BF-4899-BED6-37E60F7DE955}"/>
              </a:ext>
            </a:extLst>
          </p:cNvPr>
          <p:cNvCxnSpPr>
            <a:cxnSpLocks/>
          </p:cNvCxnSpPr>
          <p:nvPr/>
        </p:nvCxnSpPr>
        <p:spPr>
          <a:xfrm flipH="1" flipV="1">
            <a:off x="10340876" y="334110"/>
            <a:ext cx="19720" cy="639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CB8F3A0D-5E6C-4A6D-8F3D-F64339E7BABB}"/>
              </a:ext>
            </a:extLst>
          </p:cNvPr>
          <p:cNvCxnSpPr>
            <a:cxnSpLocks/>
          </p:cNvCxnSpPr>
          <p:nvPr/>
        </p:nvCxnSpPr>
        <p:spPr>
          <a:xfrm>
            <a:off x="10192784" y="647223"/>
            <a:ext cx="325220" cy="6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D034BC72-CD70-4551-83F3-7CC805A56EBE}"/>
              </a:ext>
            </a:extLst>
          </p:cNvPr>
          <p:cNvCxnSpPr>
            <a:cxnSpLocks/>
          </p:cNvCxnSpPr>
          <p:nvPr/>
        </p:nvCxnSpPr>
        <p:spPr>
          <a:xfrm flipV="1">
            <a:off x="10340876" y="915532"/>
            <a:ext cx="226431" cy="1"/>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7AB69B76-F8FD-4F67-88E7-E59E6233E2A7}"/>
              </a:ext>
            </a:extLst>
          </p:cNvPr>
          <p:cNvSpPr/>
          <p:nvPr/>
        </p:nvSpPr>
        <p:spPr>
          <a:xfrm>
            <a:off x="10518004" y="695043"/>
            <a:ext cx="1673995" cy="632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航空客运服务的营销</a:t>
            </a:r>
            <a:endParaRPr lang="zh-CN" altLang="en-US" sz="1400" dirty="0"/>
          </a:p>
        </p:txBody>
      </p:sp>
    </p:spTree>
    <p:extLst>
      <p:ext uri="{BB962C8B-B14F-4D97-AF65-F5344CB8AC3E}">
        <p14:creationId xmlns:p14="http://schemas.microsoft.com/office/powerpoint/2010/main" val="33544941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6378" y="1203665"/>
            <a:ext cx="9319170" cy="2677656"/>
          </a:xfrm>
          <a:prstGeom prst="rect">
            <a:avLst/>
          </a:prstGeom>
        </p:spPr>
        <p:txBody>
          <a:bodyPr wrap="square">
            <a:spAutoFit/>
          </a:bodyPr>
          <a:lstStyle/>
          <a:p>
            <a:pPr marL="457200" indent="-457200">
              <a:buFont typeface="+mj-ea"/>
              <a:buAutoNum type="circleNumDbPlain" startAt="4"/>
            </a:pPr>
            <a:r>
              <a:rPr lang="en-US" altLang="zh-CN" sz="2400" dirty="0"/>
              <a:t>An alternative system, employed on high-density routes, is the 'shuttle', for which no advance reservations are needed, and on which all passengers are guaranteed a seat. If need be, an extra flight is added to cope with surplus demand. </a:t>
            </a:r>
          </a:p>
          <a:p>
            <a:pPr lvl="1"/>
            <a:r>
              <a:rPr lang="zh-CN" altLang="en-US" sz="2400" dirty="0"/>
              <a:t>高密度航线所用的一个系统是区间往返航行，此项航行不需要事先预定，所有的乘客都保证会有一个座位。</a:t>
            </a:r>
            <a:endParaRPr lang="en-US" altLang="zh-CN" sz="2400" dirty="0"/>
          </a:p>
          <a:p>
            <a:pPr lvl="1"/>
            <a:r>
              <a:rPr lang="zh-CN" altLang="en-US" sz="2400" dirty="0"/>
              <a:t>如果需要的话，会增加额外航班来应对过多需求。</a:t>
            </a:r>
            <a:endParaRPr lang="zh-CN" altLang="zh-CN" sz="2400" dirty="0"/>
          </a:p>
        </p:txBody>
      </p:sp>
      <p:sp>
        <p:nvSpPr>
          <p:cNvPr id="6" name="文本框 5"/>
          <p:cNvSpPr txBox="1"/>
          <p:nvPr/>
        </p:nvSpPr>
        <p:spPr>
          <a:xfrm>
            <a:off x="-1" y="0"/>
            <a:ext cx="6035041" cy="954107"/>
          </a:xfrm>
          <a:prstGeom prst="rect">
            <a:avLst/>
          </a:prstGeom>
          <a:noFill/>
        </p:spPr>
        <p:txBody>
          <a:bodyPr wrap="square" rtlCol="0">
            <a:spAutoFit/>
          </a:bodyPr>
          <a:lstStyle/>
          <a:p>
            <a:r>
              <a:rPr lang="en-US" altLang="zh-CN" sz="3600" dirty="0"/>
              <a:t>The marketing of air services</a:t>
            </a:r>
          </a:p>
          <a:p>
            <a:r>
              <a:rPr lang="zh-CN" altLang="en-US" sz="2000" dirty="0"/>
              <a:t>航空服务的营销</a:t>
            </a:r>
            <a:endParaRPr lang="zh-CN" altLang="en-US" sz="1100" dirty="0"/>
          </a:p>
        </p:txBody>
      </p:sp>
      <p:sp>
        <p:nvSpPr>
          <p:cNvPr id="5" name="矩形 4">
            <a:extLst>
              <a:ext uri="{FF2B5EF4-FFF2-40B4-BE49-F238E27FC236}">
                <a16:creationId xmlns:a16="http://schemas.microsoft.com/office/drawing/2014/main" id="{43109D25-0B7C-4370-9D0C-D909982C340F}"/>
              </a:ext>
            </a:extLst>
          </p:cNvPr>
          <p:cNvSpPr/>
          <p:nvPr/>
        </p:nvSpPr>
        <p:spPr>
          <a:xfrm>
            <a:off x="8813668" y="472245"/>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航空客运</a:t>
            </a:r>
          </a:p>
        </p:txBody>
      </p:sp>
      <p:sp>
        <p:nvSpPr>
          <p:cNvPr id="7" name="矩形 6">
            <a:extLst>
              <a:ext uri="{FF2B5EF4-FFF2-40B4-BE49-F238E27FC236}">
                <a16:creationId xmlns:a16="http://schemas.microsoft.com/office/drawing/2014/main" id="{FF40E5B8-B3BE-4664-88A8-DC2C421E3298}"/>
              </a:ext>
            </a:extLst>
          </p:cNvPr>
          <p:cNvSpPr/>
          <p:nvPr/>
        </p:nvSpPr>
        <p:spPr>
          <a:xfrm>
            <a:off x="10518005" y="162421"/>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航空业</a:t>
            </a:r>
          </a:p>
        </p:txBody>
      </p:sp>
      <p:sp>
        <p:nvSpPr>
          <p:cNvPr id="8" name="矩形 7">
            <a:extLst>
              <a:ext uri="{FF2B5EF4-FFF2-40B4-BE49-F238E27FC236}">
                <a16:creationId xmlns:a16="http://schemas.microsoft.com/office/drawing/2014/main" id="{B9C27957-01A8-45C8-8108-312A691A77DF}"/>
              </a:ext>
            </a:extLst>
          </p:cNvPr>
          <p:cNvSpPr/>
          <p:nvPr/>
        </p:nvSpPr>
        <p:spPr>
          <a:xfrm>
            <a:off x="10518005" y="433359"/>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航空客运服务</a:t>
            </a:r>
            <a:endParaRPr lang="zh-CN" altLang="en-US" sz="1400" dirty="0"/>
          </a:p>
        </p:txBody>
      </p:sp>
      <p:cxnSp>
        <p:nvCxnSpPr>
          <p:cNvPr id="9" name="直接连接符 8">
            <a:extLst>
              <a:ext uri="{FF2B5EF4-FFF2-40B4-BE49-F238E27FC236}">
                <a16:creationId xmlns:a16="http://schemas.microsoft.com/office/drawing/2014/main" id="{DFA48BBD-73CE-473C-BC66-BCCC78D08C62}"/>
              </a:ext>
            </a:extLst>
          </p:cNvPr>
          <p:cNvCxnSpPr>
            <a:cxnSpLocks/>
          </p:cNvCxnSpPr>
          <p:nvPr/>
        </p:nvCxnSpPr>
        <p:spPr>
          <a:xfrm flipV="1">
            <a:off x="10318534" y="33410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C481C127-98BF-4899-BED6-37E60F7DE955}"/>
              </a:ext>
            </a:extLst>
          </p:cNvPr>
          <p:cNvCxnSpPr>
            <a:cxnSpLocks/>
          </p:cNvCxnSpPr>
          <p:nvPr/>
        </p:nvCxnSpPr>
        <p:spPr>
          <a:xfrm flipH="1" flipV="1">
            <a:off x="10340876" y="334110"/>
            <a:ext cx="19720" cy="639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CB8F3A0D-5E6C-4A6D-8F3D-F64339E7BABB}"/>
              </a:ext>
            </a:extLst>
          </p:cNvPr>
          <p:cNvCxnSpPr>
            <a:cxnSpLocks/>
          </p:cNvCxnSpPr>
          <p:nvPr/>
        </p:nvCxnSpPr>
        <p:spPr>
          <a:xfrm>
            <a:off x="10192784" y="647223"/>
            <a:ext cx="325220" cy="6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D034BC72-CD70-4551-83F3-7CC805A56EBE}"/>
              </a:ext>
            </a:extLst>
          </p:cNvPr>
          <p:cNvCxnSpPr>
            <a:cxnSpLocks/>
          </p:cNvCxnSpPr>
          <p:nvPr/>
        </p:nvCxnSpPr>
        <p:spPr>
          <a:xfrm flipV="1">
            <a:off x="10340876" y="915532"/>
            <a:ext cx="226431" cy="1"/>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7AB69B76-F8FD-4F67-88E7-E59E6233E2A7}"/>
              </a:ext>
            </a:extLst>
          </p:cNvPr>
          <p:cNvSpPr/>
          <p:nvPr/>
        </p:nvSpPr>
        <p:spPr>
          <a:xfrm>
            <a:off x="10518004" y="695043"/>
            <a:ext cx="1673995" cy="632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航空客运服务的营销</a:t>
            </a:r>
            <a:endParaRPr lang="zh-CN" altLang="en-US" sz="1400" dirty="0"/>
          </a:p>
        </p:txBody>
      </p:sp>
    </p:spTree>
    <p:extLst>
      <p:ext uri="{BB962C8B-B14F-4D97-AF65-F5344CB8AC3E}">
        <p14:creationId xmlns:p14="http://schemas.microsoft.com/office/powerpoint/2010/main" val="3914942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6378" y="1203665"/>
            <a:ext cx="10664424" cy="3785652"/>
          </a:xfrm>
          <a:prstGeom prst="rect">
            <a:avLst/>
          </a:prstGeom>
        </p:spPr>
        <p:txBody>
          <a:bodyPr wrap="square">
            <a:spAutoFit/>
          </a:bodyPr>
          <a:lstStyle/>
          <a:p>
            <a:pPr marL="457200" indent="-457200">
              <a:buFont typeface="+mj-lt"/>
              <a:buAutoNum type="arabicPeriod" startAt="2"/>
            </a:pPr>
            <a:r>
              <a:rPr lang="en-US" altLang="zh-CN" sz="2400" dirty="0"/>
              <a:t>Airline CRSs</a:t>
            </a:r>
            <a:r>
              <a:rPr lang="zh-CN" altLang="en-US" sz="2400" dirty="0"/>
              <a:t>（航空公司计算机预订系统）</a:t>
            </a:r>
            <a:endParaRPr lang="en-US" altLang="zh-CN" sz="2400" dirty="0"/>
          </a:p>
          <a:p>
            <a:pPr marL="457200" indent="-457200">
              <a:buFont typeface="+mj-lt"/>
              <a:buAutoNum type="arabicPeriod" startAt="2"/>
            </a:pPr>
            <a:endParaRPr lang="en-US" altLang="zh-CN" sz="2400" dirty="0"/>
          </a:p>
          <a:p>
            <a:pPr lvl="1"/>
            <a:r>
              <a:rPr lang="en-US" altLang="zh-CN" sz="2400" dirty="0"/>
              <a:t>Of crucial importance to the airline's reservations system has been the introduction of the </a:t>
            </a:r>
            <a:r>
              <a:rPr lang="en-US" altLang="zh-CN" sz="2400" dirty="0" err="1"/>
              <a:t>computerised</a:t>
            </a:r>
            <a:r>
              <a:rPr lang="en-US" altLang="zh-CN" sz="2400" dirty="0"/>
              <a:t> reservations system, or CRS. </a:t>
            </a:r>
          </a:p>
          <a:p>
            <a:pPr lvl="1"/>
            <a:r>
              <a:rPr lang="en-US" altLang="zh-CN" sz="2400" dirty="0"/>
              <a:t>CRS</a:t>
            </a:r>
            <a:r>
              <a:rPr lang="zh-CN" altLang="en-US" sz="2400" dirty="0"/>
              <a:t>是计算机预订系统的简称，它对航空公司预订系统至关重要。</a:t>
            </a:r>
            <a:endParaRPr lang="en-US" altLang="zh-CN" sz="2400" dirty="0"/>
          </a:p>
          <a:p>
            <a:pPr lvl="1"/>
            <a:endParaRPr lang="en-US" altLang="zh-CN" sz="2400" dirty="0"/>
          </a:p>
          <a:p>
            <a:pPr lvl="1"/>
            <a:r>
              <a:rPr lang="zh-CN" altLang="en-US" sz="2400" dirty="0"/>
              <a:t>代理商和乘客显而易见都指望既快捷又准确的航班和预订服务以及快速报价服务，以保证得到某一航线最优价格的机票。</a:t>
            </a:r>
            <a:endParaRPr lang="en-US" altLang="zh-CN" sz="2400" dirty="0"/>
          </a:p>
          <a:p>
            <a:pPr lvl="1"/>
            <a:r>
              <a:rPr lang="en-US" altLang="zh-CN" sz="2400" dirty="0"/>
              <a:t>The new generation of airline CRSs provide exactly this.</a:t>
            </a:r>
          </a:p>
          <a:p>
            <a:pPr lvl="1"/>
            <a:r>
              <a:rPr lang="zh-CN" altLang="en-US" sz="2400" dirty="0"/>
              <a:t>新一代的航空公司计算机预订系统能精确地提供这一服务。</a:t>
            </a:r>
            <a:endParaRPr lang="en-US" altLang="zh-CN" sz="2400" dirty="0"/>
          </a:p>
        </p:txBody>
      </p:sp>
      <p:sp>
        <p:nvSpPr>
          <p:cNvPr id="6" name="文本框 5"/>
          <p:cNvSpPr txBox="1"/>
          <p:nvPr/>
        </p:nvSpPr>
        <p:spPr>
          <a:xfrm>
            <a:off x="-1" y="0"/>
            <a:ext cx="6035041" cy="954107"/>
          </a:xfrm>
          <a:prstGeom prst="rect">
            <a:avLst/>
          </a:prstGeom>
          <a:noFill/>
        </p:spPr>
        <p:txBody>
          <a:bodyPr wrap="square" rtlCol="0">
            <a:spAutoFit/>
          </a:bodyPr>
          <a:lstStyle/>
          <a:p>
            <a:r>
              <a:rPr lang="en-US" altLang="zh-CN" sz="3600" dirty="0"/>
              <a:t>The marketing of air services</a:t>
            </a:r>
          </a:p>
          <a:p>
            <a:r>
              <a:rPr lang="zh-CN" altLang="en-US" sz="2000" dirty="0"/>
              <a:t>航空服务的营销</a:t>
            </a:r>
            <a:endParaRPr lang="zh-CN" altLang="en-US" sz="1100" dirty="0"/>
          </a:p>
        </p:txBody>
      </p:sp>
      <p:sp>
        <p:nvSpPr>
          <p:cNvPr id="5" name="矩形 4">
            <a:extLst>
              <a:ext uri="{FF2B5EF4-FFF2-40B4-BE49-F238E27FC236}">
                <a16:creationId xmlns:a16="http://schemas.microsoft.com/office/drawing/2014/main" id="{43109D25-0B7C-4370-9D0C-D909982C340F}"/>
              </a:ext>
            </a:extLst>
          </p:cNvPr>
          <p:cNvSpPr/>
          <p:nvPr/>
        </p:nvSpPr>
        <p:spPr>
          <a:xfrm>
            <a:off x="8813668" y="472245"/>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航空客运</a:t>
            </a:r>
          </a:p>
        </p:txBody>
      </p:sp>
      <p:sp>
        <p:nvSpPr>
          <p:cNvPr id="7" name="矩形 6">
            <a:extLst>
              <a:ext uri="{FF2B5EF4-FFF2-40B4-BE49-F238E27FC236}">
                <a16:creationId xmlns:a16="http://schemas.microsoft.com/office/drawing/2014/main" id="{FF40E5B8-B3BE-4664-88A8-DC2C421E3298}"/>
              </a:ext>
            </a:extLst>
          </p:cNvPr>
          <p:cNvSpPr/>
          <p:nvPr/>
        </p:nvSpPr>
        <p:spPr>
          <a:xfrm>
            <a:off x="10518005" y="162421"/>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t>航空业</a:t>
            </a:r>
          </a:p>
        </p:txBody>
      </p:sp>
      <p:sp>
        <p:nvSpPr>
          <p:cNvPr id="8" name="矩形 7">
            <a:extLst>
              <a:ext uri="{FF2B5EF4-FFF2-40B4-BE49-F238E27FC236}">
                <a16:creationId xmlns:a16="http://schemas.microsoft.com/office/drawing/2014/main" id="{B9C27957-01A8-45C8-8108-312A691A77DF}"/>
              </a:ext>
            </a:extLst>
          </p:cNvPr>
          <p:cNvSpPr/>
          <p:nvPr/>
        </p:nvSpPr>
        <p:spPr>
          <a:xfrm>
            <a:off x="10518005" y="433359"/>
            <a:ext cx="1673995" cy="2691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航空客运服务</a:t>
            </a:r>
            <a:endParaRPr lang="zh-CN" altLang="en-US" sz="1400" dirty="0"/>
          </a:p>
        </p:txBody>
      </p:sp>
      <p:cxnSp>
        <p:nvCxnSpPr>
          <p:cNvPr id="9" name="直接连接符 8">
            <a:extLst>
              <a:ext uri="{FF2B5EF4-FFF2-40B4-BE49-F238E27FC236}">
                <a16:creationId xmlns:a16="http://schemas.microsoft.com/office/drawing/2014/main" id="{DFA48BBD-73CE-473C-BC66-BCCC78D08C62}"/>
              </a:ext>
            </a:extLst>
          </p:cNvPr>
          <p:cNvCxnSpPr>
            <a:cxnSpLocks/>
          </p:cNvCxnSpPr>
          <p:nvPr/>
        </p:nvCxnSpPr>
        <p:spPr>
          <a:xfrm flipV="1">
            <a:off x="10318534" y="334109"/>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C481C127-98BF-4899-BED6-37E60F7DE955}"/>
              </a:ext>
            </a:extLst>
          </p:cNvPr>
          <p:cNvCxnSpPr>
            <a:cxnSpLocks/>
          </p:cNvCxnSpPr>
          <p:nvPr/>
        </p:nvCxnSpPr>
        <p:spPr>
          <a:xfrm flipH="1" flipV="1">
            <a:off x="10340876" y="334110"/>
            <a:ext cx="19720" cy="639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CB8F3A0D-5E6C-4A6D-8F3D-F64339E7BABB}"/>
              </a:ext>
            </a:extLst>
          </p:cNvPr>
          <p:cNvCxnSpPr>
            <a:cxnSpLocks/>
          </p:cNvCxnSpPr>
          <p:nvPr/>
        </p:nvCxnSpPr>
        <p:spPr>
          <a:xfrm>
            <a:off x="10192784" y="647223"/>
            <a:ext cx="325220" cy="6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D034BC72-CD70-4551-83F3-7CC805A56EBE}"/>
              </a:ext>
            </a:extLst>
          </p:cNvPr>
          <p:cNvCxnSpPr>
            <a:cxnSpLocks/>
          </p:cNvCxnSpPr>
          <p:nvPr/>
        </p:nvCxnSpPr>
        <p:spPr>
          <a:xfrm flipV="1">
            <a:off x="10340876" y="915532"/>
            <a:ext cx="226431" cy="1"/>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7AB69B76-F8FD-4F67-88E7-E59E6233E2A7}"/>
              </a:ext>
            </a:extLst>
          </p:cNvPr>
          <p:cNvSpPr/>
          <p:nvPr/>
        </p:nvSpPr>
        <p:spPr>
          <a:xfrm>
            <a:off x="10518004" y="695043"/>
            <a:ext cx="1673995" cy="632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航空客运服务的营销</a:t>
            </a:r>
            <a:endParaRPr lang="zh-CN" altLang="en-US" sz="1400" dirty="0"/>
          </a:p>
        </p:txBody>
      </p:sp>
    </p:spTree>
    <p:extLst>
      <p:ext uri="{BB962C8B-B14F-4D97-AF65-F5344CB8AC3E}">
        <p14:creationId xmlns:p14="http://schemas.microsoft.com/office/powerpoint/2010/main" val="3770618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F03305D7-05FB-4E04-8C15-ACBBAE50FEC6}"/>
              </a:ext>
            </a:extLst>
          </p:cNvPr>
          <p:cNvGraphicFramePr/>
          <p:nvPr>
            <p:extLst/>
          </p:nvPr>
        </p:nvGraphicFramePr>
        <p:xfrm>
          <a:off x="1303579" y="704168"/>
          <a:ext cx="9188774" cy="4193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45348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03069" y="2385583"/>
            <a:ext cx="10668000" cy="2308324"/>
          </a:xfrm>
          <a:prstGeom prst="rect">
            <a:avLst/>
          </a:prstGeom>
        </p:spPr>
        <p:txBody>
          <a:bodyPr wrap="square">
            <a:spAutoFit/>
          </a:bodyPr>
          <a:lstStyle/>
          <a:p>
            <a:pPr lvl="0" algn="ctr"/>
            <a:r>
              <a:rPr lang="en-US" altLang="zh-CN" sz="3600" b="1" dirty="0">
                <a:solidFill>
                  <a:prstClr val="black"/>
                </a:solidFill>
              </a:rPr>
              <a:t>Lesson 10 Transportation Mode Selection Decisions</a:t>
            </a:r>
          </a:p>
          <a:p>
            <a:pPr lvl="0" algn="ctr"/>
            <a:endParaRPr lang="en-US" altLang="zh-CN" sz="3600" b="1" dirty="0">
              <a:solidFill>
                <a:prstClr val="black"/>
              </a:solidFill>
            </a:endParaRPr>
          </a:p>
          <a:p>
            <a:pPr lvl="0" algn="ctr"/>
            <a:r>
              <a:rPr lang="en-US" altLang="zh-CN" sz="3600" b="1" dirty="0">
                <a:solidFill>
                  <a:prstClr val="black"/>
                </a:solidFill>
              </a:rPr>
              <a:t>	</a:t>
            </a:r>
          </a:p>
          <a:p>
            <a:pPr lvl="0" algn="ctr"/>
            <a:r>
              <a:rPr lang="zh-CN" altLang="en-US" sz="3600" b="1" dirty="0">
                <a:solidFill>
                  <a:prstClr val="black"/>
                </a:solidFill>
              </a:rPr>
              <a:t>交通工具的选择</a:t>
            </a:r>
          </a:p>
        </p:txBody>
      </p:sp>
    </p:spTree>
    <p:extLst>
      <p:ext uri="{BB962C8B-B14F-4D97-AF65-F5344CB8AC3E}">
        <p14:creationId xmlns:p14="http://schemas.microsoft.com/office/powerpoint/2010/main" val="32515725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23E10E8C-6687-4D10-94B1-366BEB67EDBE}"/>
              </a:ext>
            </a:extLst>
          </p:cNvPr>
          <p:cNvGraphicFramePr/>
          <p:nvPr>
            <p:extLst/>
          </p:nvPr>
        </p:nvGraphicFramePr>
        <p:xfrm>
          <a:off x="765439" y="472965"/>
          <a:ext cx="10661122" cy="59120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9897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3760" y="1506856"/>
            <a:ext cx="9761805" cy="5274457"/>
          </a:xfrm>
          <a:prstGeom prst="rect">
            <a:avLst/>
          </a:prstGeom>
        </p:spPr>
        <p:txBody>
          <a:bodyPr wrap="square">
            <a:spAutoFit/>
          </a:bodyPr>
          <a:lstStyle/>
          <a:p>
            <a:pPr marL="457200" indent="-457200">
              <a:buFont typeface="+mj-lt"/>
              <a:buAutoNum type="arabicPeriod"/>
            </a:pPr>
            <a:r>
              <a:rPr lang="en-US" altLang="zh-CN" sz="2400" dirty="0"/>
              <a:t>Factors that influence a person's choice of transportation modes</a:t>
            </a:r>
          </a:p>
          <a:p>
            <a:pPr lvl="1"/>
            <a:r>
              <a:rPr lang="zh-CN" altLang="en-US" sz="2400" dirty="0"/>
              <a:t>影响人们选择交通方式的因素</a:t>
            </a:r>
            <a:endParaRPr lang="en-US" altLang="zh-CN" sz="2400" dirty="0"/>
          </a:p>
          <a:p>
            <a:pPr lvl="1"/>
            <a:endParaRPr lang="en-US" altLang="zh-CN" sz="2400" dirty="0"/>
          </a:p>
          <a:p>
            <a:pPr lvl="1">
              <a:lnSpc>
                <a:spcPct val="200000"/>
              </a:lnSpc>
            </a:pPr>
            <a:r>
              <a:rPr lang="en-US" altLang="zh-CN" sz="2800" dirty="0"/>
              <a:t>availability, frequency, cost/price, speed/time, comfort/luxury, safety, convenience, ground services, terminal facilities and locations, status and prestige, and departure and arrival times.</a:t>
            </a:r>
          </a:p>
          <a:p>
            <a:pPr lvl="1">
              <a:lnSpc>
                <a:spcPct val="200000"/>
              </a:lnSpc>
            </a:pPr>
            <a:endParaRPr lang="zh-CN" altLang="zh-CN" sz="2400" dirty="0"/>
          </a:p>
        </p:txBody>
      </p:sp>
      <p:sp>
        <p:nvSpPr>
          <p:cNvPr id="5" name="文本框 4"/>
          <p:cNvSpPr txBox="1"/>
          <p:nvPr/>
        </p:nvSpPr>
        <p:spPr>
          <a:xfrm>
            <a:off x="-1" y="0"/>
            <a:ext cx="10300828" cy="1200329"/>
          </a:xfrm>
          <a:prstGeom prst="rect">
            <a:avLst/>
          </a:prstGeom>
          <a:noFill/>
        </p:spPr>
        <p:txBody>
          <a:bodyPr wrap="square" rtlCol="0">
            <a:spAutoFit/>
          </a:bodyPr>
          <a:lstStyle/>
          <a:p>
            <a:r>
              <a:rPr lang="en-US" altLang="zh-CN" sz="3600" dirty="0"/>
              <a:t>Factors that influence a person's choice of transportation modes</a:t>
            </a:r>
            <a:r>
              <a:rPr lang="zh-CN" altLang="en-US" sz="2000" dirty="0"/>
              <a:t>影响人们选择交通方式的因素</a:t>
            </a:r>
            <a:endParaRPr lang="zh-CN" altLang="en-US" sz="1100" dirty="0"/>
          </a:p>
        </p:txBody>
      </p:sp>
      <p:sp>
        <p:nvSpPr>
          <p:cNvPr id="6" name="矩形 5">
            <a:extLst>
              <a:ext uri="{FF2B5EF4-FFF2-40B4-BE49-F238E27FC236}">
                <a16:creationId xmlns:a16="http://schemas.microsoft.com/office/drawing/2014/main" id="{A38A151E-EAA6-49FD-834E-BA7782AF359E}"/>
              </a:ext>
            </a:extLst>
          </p:cNvPr>
          <p:cNvSpPr/>
          <p:nvPr/>
        </p:nvSpPr>
        <p:spPr>
          <a:xfrm>
            <a:off x="8791108" y="389764"/>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交通工具的选择</a:t>
            </a:r>
          </a:p>
        </p:txBody>
      </p:sp>
      <p:sp>
        <p:nvSpPr>
          <p:cNvPr id="7" name="矩形 6">
            <a:extLst>
              <a:ext uri="{FF2B5EF4-FFF2-40B4-BE49-F238E27FC236}">
                <a16:creationId xmlns:a16="http://schemas.microsoft.com/office/drawing/2014/main" id="{A76524FB-973A-4F8B-8D17-0C2CBA809F49}"/>
              </a:ext>
            </a:extLst>
          </p:cNvPr>
          <p:cNvSpPr/>
          <p:nvPr/>
        </p:nvSpPr>
        <p:spPr>
          <a:xfrm>
            <a:off x="10498837" y="20436"/>
            <a:ext cx="1673995" cy="403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latin typeface="Times New Roman" panose="02020603050405020304" pitchFamily="18" charset="0"/>
                <a:cs typeface="Times New Roman" panose="02020603050405020304" pitchFamily="18" charset="0"/>
              </a:rPr>
              <a:t>影响人们选择交通方式的因素</a:t>
            </a:r>
            <a:endParaRPr lang="zh-CN" altLang="en-US" sz="1400" dirty="0"/>
          </a:p>
        </p:txBody>
      </p:sp>
      <p:sp>
        <p:nvSpPr>
          <p:cNvPr id="8" name="矩形 7">
            <a:extLst>
              <a:ext uri="{FF2B5EF4-FFF2-40B4-BE49-F238E27FC236}">
                <a16:creationId xmlns:a16="http://schemas.microsoft.com/office/drawing/2014/main" id="{29BEEE8E-7907-4128-A5A0-206A33C3E77E}"/>
              </a:ext>
            </a:extLst>
          </p:cNvPr>
          <p:cNvSpPr/>
          <p:nvPr/>
        </p:nvSpPr>
        <p:spPr>
          <a:xfrm>
            <a:off x="10498837" y="429648"/>
            <a:ext cx="1673995"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火车旅行</a:t>
            </a:r>
            <a:endParaRPr lang="zh-CN" altLang="en-US" sz="1400" dirty="0"/>
          </a:p>
        </p:txBody>
      </p:sp>
      <p:sp>
        <p:nvSpPr>
          <p:cNvPr id="9" name="矩形 8">
            <a:extLst>
              <a:ext uri="{FF2B5EF4-FFF2-40B4-BE49-F238E27FC236}">
                <a16:creationId xmlns:a16="http://schemas.microsoft.com/office/drawing/2014/main" id="{D8509F2D-D46A-4DE5-90AD-78571F16A22C}"/>
              </a:ext>
            </a:extLst>
          </p:cNvPr>
          <p:cNvSpPr/>
          <p:nvPr/>
        </p:nvSpPr>
        <p:spPr>
          <a:xfrm>
            <a:off x="10498836" y="789168"/>
            <a:ext cx="1673995"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轮船旅行</a:t>
            </a:r>
            <a:endParaRPr lang="zh-CN" altLang="en-US" sz="1400" dirty="0"/>
          </a:p>
        </p:txBody>
      </p:sp>
      <p:cxnSp>
        <p:nvCxnSpPr>
          <p:cNvPr id="10" name="直接连接符 9">
            <a:extLst>
              <a:ext uri="{FF2B5EF4-FFF2-40B4-BE49-F238E27FC236}">
                <a16:creationId xmlns:a16="http://schemas.microsoft.com/office/drawing/2014/main" id="{C5E1AAD9-AB20-42F4-A509-02FB1CCDB898}"/>
              </a:ext>
            </a:extLst>
          </p:cNvPr>
          <p:cNvCxnSpPr/>
          <p:nvPr/>
        </p:nvCxnSpPr>
        <p:spPr>
          <a:xfrm flipV="1">
            <a:off x="10326123" y="23151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1C0FB25-D16F-4E28-ACFD-2F0416EEA051}"/>
              </a:ext>
            </a:extLst>
          </p:cNvPr>
          <p:cNvCxnSpPr>
            <a:cxnSpLocks/>
          </p:cNvCxnSpPr>
          <p:nvPr/>
        </p:nvCxnSpPr>
        <p:spPr>
          <a:xfrm flipV="1">
            <a:off x="10329247" y="231517"/>
            <a:ext cx="0" cy="147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2E49AD80-4229-4F5C-A4B1-2181FED4183A}"/>
              </a:ext>
            </a:extLst>
          </p:cNvPr>
          <p:cNvCxnSpPr/>
          <p:nvPr/>
        </p:nvCxnSpPr>
        <p:spPr>
          <a:xfrm>
            <a:off x="10172714" y="735952"/>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0D06E16-CFD1-43F1-91E9-AAD37735A719}"/>
              </a:ext>
            </a:extLst>
          </p:cNvPr>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87E2764D-B768-4B49-8D1E-B62B3A3C6E50}"/>
              </a:ext>
            </a:extLst>
          </p:cNvPr>
          <p:cNvSpPr/>
          <p:nvPr/>
        </p:nvSpPr>
        <p:spPr>
          <a:xfrm>
            <a:off x="10498836" y="1181188"/>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汽车旅行</a:t>
            </a:r>
            <a:endParaRPr lang="zh-CN" altLang="en-US" sz="1400" dirty="0"/>
          </a:p>
        </p:txBody>
      </p:sp>
      <p:sp>
        <p:nvSpPr>
          <p:cNvPr id="20" name="矩形 19">
            <a:extLst>
              <a:ext uri="{FF2B5EF4-FFF2-40B4-BE49-F238E27FC236}">
                <a16:creationId xmlns:a16="http://schemas.microsoft.com/office/drawing/2014/main" id="{F52EA0B8-9502-4757-89B4-EF71D9D436A3}"/>
              </a:ext>
            </a:extLst>
          </p:cNvPr>
          <p:cNvSpPr/>
          <p:nvPr/>
        </p:nvSpPr>
        <p:spPr>
          <a:xfrm>
            <a:off x="10498836" y="1535436"/>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公共汽车旅行</a:t>
            </a:r>
            <a:endParaRPr lang="zh-CN" altLang="en-US" sz="1400" dirty="0"/>
          </a:p>
        </p:txBody>
      </p:sp>
      <p:cxnSp>
        <p:nvCxnSpPr>
          <p:cNvPr id="22" name="直接连接符 21">
            <a:extLst>
              <a:ext uri="{FF2B5EF4-FFF2-40B4-BE49-F238E27FC236}">
                <a16:creationId xmlns:a16="http://schemas.microsoft.com/office/drawing/2014/main" id="{CBE38A1C-DC1E-4F26-96EE-B77FC1E494BD}"/>
              </a:ext>
            </a:extLst>
          </p:cNvPr>
          <p:cNvCxnSpPr/>
          <p:nvPr/>
        </p:nvCxnSpPr>
        <p:spPr>
          <a:xfrm flipV="1">
            <a:off x="10327450" y="60655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0AD6A75-CC0A-4457-A1D8-6C11CFC2278F}"/>
              </a:ext>
            </a:extLst>
          </p:cNvPr>
          <p:cNvCxnSpPr/>
          <p:nvPr/>
        </p:nvCxnSpPr>
        <p:spPr>
          <a:xfrm flipV="1">
            <a:off x="10279612" y="1028548"/>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D7BF8F66-1439-468B-A19B-DB2DD6926B93}"/>
              </a:ext>
            </a:extLst>
          </p:cNvPr>
          <p:cNvCxnSpPr/>
          <p:nvPr/>
        </p:nvCxnSpPr>
        <p:spPr>
          <a:xfrm flipV="1">
            <a:off x="10326123" y="1355734"/>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6328D988-8B88-437C-B91E-8F269E8ED772}"/>
              </a:ext>
            </a:extLst>
          </p:cNvPr>
          <p:cNvCxnSpPr/>
          <p:nvPr/>
        </p:nvCxnSpPr>
        <p:spPr>
          <a:xfrm flipV="1">
            <a:off x="10300827" y="1698913"/>
            <a:ext cx="226431" cy="1"/>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2CF0D9D0-1428-4222-9E93-1D329B5C0A52}"/>
              </a:ext>
            </a:extLst>
          </p:cNvPr>
          <p:cNvSpPr/>
          <p:nvPr/>
        </p:nvSpPr>
        <p:spPr>
          <a:xfrm>
            <a:off x="1473435" y="3346679"/>
            <a:ext cx="877163" cy="369332"/>
          </a:xfrm>
          <a:prstGeom prst="rect">
            <a:avLst/>
          </a:prstGeom>
        </p:spPr>
        <p:txBody>
          <a:bodyPr wrap="none">
            <a:spAutoFit/>
          </a:bodyPr>
          <a:lstStyle/>
          <a:p>
            <a:r>
              <a:rPr lang="zh-CN" altLang="en-US" dirty="0"/>
              <a:t>可行性</a:t>
            </a:r>
          </a:p>
        </p:txBody>
      </p:sp>
      <p:sp>
        <p:nvSpPr>
          <p:cNvPr id="29" name="矩形 28">
            <a:extLst>
              <a:ext uri="{FF2B5EF4-FFF2-40B4-BE49-F238E27FC236}">
                <a16:creationId xmlns:a16="http://schemas.microsoft.com/office/drawing/2014/main" id="{32365389-7D8C-4DEF-9406-C00B0CEA1AD7}"/>
              </a:ext>
            </a:extLst>
          </p:cNvPr>
          <p:cNvSpPr/>
          <p:nvPr/>
        </p:nvSpPr>
        <p:spPr>
          <a:xfrm>
            <a:off x="3154825" y="3346679"/>
            <a:ext cx="877163" cy="369332"/>
          </a:xfrm>
          <a:prstGeom prst="rect">
            <a:avLst/>
          </a:prstGeom>
        </p:spPr>
        <p:txBody>
          <a:bodyPr wrap="none">
            <a:spAutoFit/>
          </a:bodyPr>
          <a:lstStyle/>
          <a:p>
            <a:r>
              <a:rPr lang="zh-CN" altLang="en-US" dirty="0"/>
              <a:t>频繁性</a:t>
            </a:r>
          </a:p>
        </p:txBody>
      </p:sp>
      <p:sp>
        <p:nvSpPr>
          <p:cNvPr id="30" name="矩形 29">
            <a:extLst>
              <a:ext uri="{FF2B5EF4-FFF2-40B4-BE49-F238E27FC236}">
                <a16:creationId xmlns:a16="http://schemas.microsoft.com/office/drawing/2014/main" id="{48A71087-C8C2-4BC5-AD9C-2FF9E6E8AD66}"/>
              </a:ext>
            </a:extLst>
          </p:cNvPr>
          <p:cNvSpPr/>
          <p:nvPr/>
        </p:nvSpPr>
        <p:spPr>
          <a:xfrm>
            <a:off x="4450612" y="3346679"/>
            <a:ext cx="1800493" cy="369332"/>
          </a:xfrm>
          <a:prstGeom prst="rect">
            <a:avLst/>
          </a:prstGeom>
        </p:spPr>
        <p:txBody>
          <a:bodyPr wrap="none">
            <a:spAutoFit/>
          </a:bodyPr>
          <a:lstStyle/>
          <a:p>
            <a:r>
              <a:rPr lang="zh-CN" altLang="en-US" dirty="0"/>
              <a:t>费用（或价格）</a:t>
            </a:r>
          </a:p>
        </p:txBody>
      </p:sp>
      <p:sp>
        <p:nvSpPr>
          <p:cNvPr id="31" name="矩形 30">
            <a:extLst>
              <a:ext uri="{FF2B5EF4-FFF2-40B4-BE49-F238E27FC236}">
                <a16:creationId xmlns:a16="http://schemas.microsoft.com/office/drawing/2014/main" id="{40499650-6E00-4913-9B65-D424CA733AA5}"/>
              </a:ext>
            </a:extLst>
          </p:cNvPr>
          <p:cNvSpPr/>
          <p:nvPr/>
        </p:nvSpPr>
        <p:spPr>
          <a:xfrm>
            <a:off x="6343922" y="3346679"/>
            <a:ext cx="1800493" cy="369332"/>
          </a:xfrm>
          <a:prstGeom prst="rect">
            <a:avLst/>
          </a:prstGeom>
        </p:spPr>
        <p:txBody>
          <a:bodyPr wrap="none">
            <a:spAutoFit/>
          </a:bodyPr>
          <a:lstStyle/>
          <a:p>
            <a:r>
              <a:rPr lang="zh-CN" altLang="en-US" dirty="0"/>
              <a:t>速度（或时间）</a:t>
            </a:r>
          </a:p>
        </p:txBody>
      </p:sp>
      <p:sp>
        <p:nvSpPr>
          <p:cNvPr id="32" name="矩形 31">
            <a:extLst>
              <a:ext uri="{FF2B5EF4-FFF2-40B4-BE49-F238E27FC236}">
                <a16:creationId xmlns:a16="http://schemas.microsoft.com/office/drawing/2014/main" id="{81881E11-1F0F-4779-989B-7E08A4154870}"/>
              </a:ext>
            </a:extLst>
          </p:cNvPr>
          <p:cNvSpPr/>
          <p:nvPr/>
        </p:nvSpPr>
        <p:spPr>
          <a:xfrm>
            <a:off x="1331248" y="4199901"/>
            <a:ext cx="2262158" cy="369332"/>
          </a:xfrm>
          <a:prstGeom prst="rect">
            <a:avLst/>
          </a:prstGeom>
        </p:spPr>
        <p:txBody>
          <a:bodyPr wrap="none">
            <a:spAutoFit/>
          </a:bodyPr>
          <a:lstStyle/>
          <a:p>
            <a:r>
              <a:rPr lang="zh-CN" altLang="en-US" dirty="0"/>
              <a:t>舒适性（或豪华性）</a:t>
            </a:r>
          </a:p>
        </p:txBody>
      </p:sp>
      <p:sp>
        <p:nvSpPr>
          <p:cNvPr id="33" name="矩形 32">
            <a:extLst>
              <a:ext uri="{FF2B5EF4-FFF2-40B4-BE49-F238E27FC236}">
                <a16:creationId xmlns:a16="http://schemas.microsoft.com/office/drawing/2014/main" id="{9D2E5FD9-6414-4E64-B79A-2866E5EC43E9}"/>
              </a:ext>
            </a:extLst>
          </p:cNvPr>
          <p:cNvSpPr/>
          <p:nvPr/>
        </p:nvSpPr>
        <p:spPr>
          <a:xfrm>
            <a:off x="3593406" y="4199901"/>
            <a:ext cx="877163" cy="369332"/>
          </a:xfrm>
          <a:prstGeom prst="rect">
            <a:avLst/>
          </a:prstGeom>
        </p:spPr>
        <p:txBody>
          <a:bodyPr wrap="none">
            <a:spAutoFit/>
          </a:bodyPr>
          <a:lstStyle/>
          <a:p>
            <a:r>
              <a:rPr lang="zh-CN" altLang="en-US" dirty="0"/>
              <a:t>安全性</a:t>
            </a:r>
          </a:p>
        </p:txBody>
      </p:sp>
      <p:sp>
        <p:nvSpPr>
          <p:cNvPr id="34" name="矩形 33">
            <a:extLst>
              <a:ext uri="{FF2B5EF4-FFF2-40B4-BE49-F238E27FC236}">
                <a16:creationId xmlns:a16="http://schemas.microsoft.com/office/drawing/2014/main" id="{31F62DBA-ADFA-406B-85F6-58CC44F3BBD5}"/>
              </a:ext>
            </a:extLst>
          </p:cNvPr>
          <p:cNvSpPr/>
          <p:nvPr/>
        </p:nvSpPr>
        <p:spPr>
          <a:xfrm>
            <a:off x="5053110" y="4199901"/>
            <a:ext cx="877163" cy="369332"/>
          </a:xfrm>
          <a:prstGeom prst="rect">
            <a:avLst/>
          </a:prstGeom>
        </p:spPr>
        <p:txBody>
          <a:bodyPr wrap="none">
            <a:spAutoFit/>
          </a:bodyPr>
          <a:lstStyle/>
          <a:p>
            <a:r>
              <a:rPr lang="zh-CN" altLang="en-US" dirty="0"/>
              <a:t>便利性</a:t>
            </a:r>
          </a:p>
        </p:txBody>
      </p:sp>
      <p:sp>
        <p:nvSpPr>
          <p:cNvPr id="35" name="矩形 34">
            <a:extLst>
              <a:ext uri="{FF2B5EF4-FFF2-40B4-BE49-F238E27FC236}">
                <a16:creationId xmlns:a16="http://schemas.microsoft.com/office/drawing/2014/main" id="{F80747F4-897B-44C5-84A4-CA6D84D315BC}"/>
              </a:ext>
            </a:extLst>
          </p:cNvPr>
          <p:cNvSpPr/>
          <p:nvPr/>
        </p:nvSpPr>
        <p:spPr>
          <a:xfrm>
            <a:off x="7036419" y="4199901"/>
            <a:ext cx="1107996" cy="369332"/>
          </a:xfrm>
          <a:prstGeom prst="rect">
            <a:avLst/>
          </a:prstGeom>
        </p:spPr>
        <p:txBody>
          <a:bodyPr wrap="none">
            <a:spAutoFit/>
          </a:bodyPr>
          <a:lstStyle/>
          <a:p>
            <a:r>
              <a:rPr lang="zh-CN" altLang="en-US" dirty="0"/>
              <a:t>地面服务</a:t>
            </a:r>
          </a:p>
        </p:txBody>
      </p:sp>
      <p:sp>
        <p:nvSpPr>
          <p:cNvPr id="36" name="矩形 35">
            <a:extLst>
              <a:ext uri="{FF2B5EF4-FFF2-40B4-BE49-F238E27FC236}">
                <a16:creationId xmlns:a16="http://schemas.microsoft.com/office/drawing/2014/main" id="{0DF21AD6-DE85-4FE9-8C98-C12A4E64EBC7}"/>
              </a:ext>
            </a:extLst>
          </p:cNvPr>
          <p:cNvSpPr/>
          <p:nvPr/>
        </p:nvSpPr>
        <p:spPr>
          <a:xfrm>
            <a:off x="1446664" y="5053123"/>
            <a:ext cx="2031325" cy="369332"/>
          </a:xfrm>
          <a:prstGeom prst="rect">
            <a:avLst/>
          </a:prstGeom>
        </p:spPr>
        <p:txBody>
          <a:bodyPr wrap="none">
            <a:spAutoFit/>
          </a:bodyPr>
          <a:lstStyle/>
          <a:p>
            <a:r>
              <a:rPr lang="zh-CN" altLang="en-US" dirty="0"/>
              <a:t>终点站设施和位置</a:t>
            </a:r>
          </a:p>
        </p:txBody>
      </p:sp>
      <p:sp>
        <p:nvSpPr>
          <p:cNvPr id="38" name="矩形 37">
            <a:extLst>
              <a:ext uri="{FF2B5EF4-FFF2-40B4-BE49-F238E27FC236}">
                <a16:creationId xmlns:a16="http://schemas.microsoft.com/office/drawing/2014/main" id="{8EE52A9E-CE95-4694-BD4E-B86934C4AB7B}"/>
              </a:ext>
            </a:extLst>
          </p:cNvPr>
          <p:cNvSpPr/>
          <p:nvPr/>
        </p:nvSpPr>
        <p:spPr>
          <a:xfrm>
            <a:off x="6096000" y="5053123"/>
            <a:ext cx="646331" cy="369332"/>
          </a:xfrm>
          <a:prstGeom prst="rect">
            <a:avLst/>
          </a:prstGeom>
        </p:spPr>
        <p:txBody>
          <a:bodyPr wrap="none">
            <a:spAutoFit/>
          </a:bodyPr>
          <a:lstStyle/>
          <a:p>
            <a:r>
              <a:rPr lang="zh-CN" altLang="en-US" dirty="0"/>
              <a:t>地位</a:t>
            </a:r>
          </a:p>
        </p:txBody>
      </p:sp>
      <p:sp>
        <p:nvSpPr>
          <p:cNvPr id="39" name="矩形 38">
            <a:extLst>
              <a:ext uri="{FF2B5EF4-FFF2-40B4-BE49-F238E27FC236}">
                <a16:creationId xmlns:a16="http://schemas.microsoft.com/office/drawing/2014/main" id="{B7AB994B-C2F4-4497-A676-62C936013DBF}"/>
              </a:ext>
            </a:extLst>
          </p:cNvPr>
          <p:cNvSpPr/>
          <p:nvPr/>
        </p:nvSpPr>
        <p:spPr>
          <a:xfrm>
            <a:off x="7498084" y="5053123"/>
            <a:ext cx="646331" cy="369332"/>
          </a:xfrm>
          <a:prstGeom prst="rect">
            <a:avLst/>
          </a:prstGeom>
        </p:spPr>
        <p:txBody>
          <a:bodyPr wrap="none">
            <a:spAutoFit/>
          </a:bodyPr>
          <a:lstStyle/>
          <a:p>
            <a:r>
              <a:rPr lang="zh-CN" altLang="en-US" dirty="0"/>
              <a:t>威信</a:t>
            </a:r>
          </a:p>
        </p:txBody>
      </p:sp>
      <p:sp>
        <p:nvSpPr>
          <p:cNvPr id="40" name="矩形 39">
            <a:extLst>
              <a:ext uri="{FF2B5EF4-FFF2-40B4-BE49-F238E27FC236}">
                <a16:creationId xmlns:a16="http://schemas.microsoft.com/office/drawing/2014/main" id="{2AA4BC9E-2C15-44EC-A911-674F0FD9DACF}"/>
              </a:ext>
            </a:extLst>
          </p:cNvPr>
          <p:cNvSpPr/>
          <p:nvPr/>
        </p:nvSpPr>
        <p:spPr>
          <a:xfrm>
            <a:off x="1935349" y="5862821"/>
            <a:ext cx="2031325" cy="369332"/>
          </a:xfrm>
          <a:prstGeom prst="rect">
            <a:avLst/>
          </a:prstGeom>
        </p:spPr>
        <p:txBody>
          <a:bodyPr wrap="none">
            <a:spAutoFit/>
          </a:bodyPr>
          <a:lstStyle/>
          <a:p>
            <a:r>
              <a:rPr lang="zh-CN" altLang="en-US" dirty="0"/>
              <a:t>出发与到达的时间</a:t>
            </a:r>
          </a:p>
        </p:txBody>
      </p:sp>
    </p:spTree>
    <p:extLst>
      <p:ext uri="{BB962C8B-B14F-4D97-AF65-F5344CB8AC3E}">
        <p14:creationId xmlns:p14="http://schemas.microsoft.com/office/powerpoint/2010/main" val="5129602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8086" y="1342621"/>
            <a:ext cx="10616505" cy="4524315"/>
          </a:xfrm>
          <a:prstGeom prst="rect">
            <a:avLst/>
          </a:prstGeom>
        </p:spPr>
        <p:txBody>
          <a:bodyPr wrap="square">
            <a:spAutoFit/>
          </a:bodyPr>
          <a:lstStyle/>
          <a:p>
            <a:pPr marL="342900" indent="-342900">
              <a:buFont typeface="+mj-lt"/>
              <a:buAutoNum type="arabicPeriod"/>
            </a:pPr>
            <a:r>
              <a:rPr lang="en-US" altLang="zh-CN" sz="2400" dirty="0" err="1"/>
              <a:t>Amtrack</a:t>
            </a:r>
            <a:r>
              <a:rPr lang="zh-CN" altLang="en-US" sz="2400" dirty="0"/>
              <a:t>（美国国家铁路客运公司）</a:t>
            </a:r>
            <a:endParaRPr lang="en-US" altLang="zh-CN" sz="2400" dirty="0"/>
          </a:p>
          <a:p>
            <a:pPr marL="800100" lvl="1" indent="-342900">
              <a:buFont typeface="Arial" panose="020B0604020202020204" pitchFamily="34" charset="0"/>
              <a:buChar char="•"/>
            </a:pPr>
            <a:r>
              <a:rPr lang="en-US" altLang="zh-CN" sz="2400" dirty="0"/>
              <a:t>In October 1970, the Rail Passenger Service Act became law.</a:t>
            </a:r>
          </a:p>
          <a:p>
            <a:pPr lvl="2"/>
            <a:r>
              <a:rPr lang="en-US" altLang="zh-CN" sz="2400" dirty="0"/>
              <a:t>1970</a:t>
            </a:r>
            <a:r>
              <a:rPr lang="zh-CN" altLang="en-US" sz="2400" dirty="0"/>
              <a:t>年</a:t>
            </a:r>
            <a:r>
              <a:rPr lang="en-US" altLang="zh-CN" sz="2400" dirty="0"/>
              <a:t>10</a:t>
            </a:r>
            <a:r>
              <a:rPr lang="zh-CN" altLang="en-US" sz="2400" dirty="0"/>
              <a:t>月</a:t>
            </a:r>
            <a:r>
              <a:rPr lang="en-US" altLang="zh-CN" sz="2400" dirty="0"/>
              <a:t>《</a:t>
            </a:r>
            <a:r>
              <a:rPr lang="zh-CN" altLang="en-US" sz="2400" dirty="0"/>
              <a:t>铁路客运服务条例</a:t>
            </a:r>
            <a:r>
              <a:rPr lang="en-US" altLang="zh-CN" sz="2400" dirty="0"/>
              <a:t>》</a:t>
            </a:r>
            <a:r>
              <a:rPr lang="zh-CN" altLang="en-US" sz="2400" dirty="0"/>
              <a:t>被列入法律。</a:t>
            </a:r>
            <a:endParaRPr lang="en-US" altLang="zh-CN" sz="2400" dirty="0"/>
          </a:p>
          <a:p>
            <a:pPr marL="800100" lvl="1" indent="-342900">
              <a:buFont typeface="Arial" panose="020B0604020202020204" pitchFamily="34" charset="0"/>
              <a:buChar char="•"/>
            </a:pPr>
            <a:r>
              <a:rPr lang="en-US" altLang="zh-CN" sz="2400" dirty="0"/>
              <a:t>The act created the National Railroad Passenger Corporation, now commonly known as Amtrak.</a:t>
            </a:r>
          </a:p>
          <a:p>
            <a:pPr lvl="2"/>
            <a:r>
              <a:rPr lang="zh-CN" altLang="en-US" sz="2400" dirty="0"/>
              <a:t>随之诞生了国家铁路客运公司，即美国国家铁路客运公司。</a:t>
            </a:r>
            <a:endParaRPr lang="en-US" altLang="zh-CN" sz="2400" dirty="0"/>
          </a:p>
          <a:p>
            <a:pPr marL="800100" lvl="1" indent="-342900">
              <a:buFont typeface="Arial" panose="020B0604020202020204" pitchFamily="34" charset="0"/>
              <a:buChar char="•"/>
            </a:pPr>
            <a:r>
              <a:rPr lang="en-US" altLang="zh-CN" sz="2400" dirty="0"/>
              <a:t>May, 1971</a:t>
            </a:r>
          </a:p>
          <a:p>
            <a:pPr marL="800100" lvl="1" indent="-342900">
              <a:buFont typeface="Arial" panose="020B0604020202020204" pitchFamily="34" charset="0"/>
              <a:buChar char="•"/>
            </a:pPr>
            <a:r>
              <a:rPr lang="en-US" altLang="zh-CN" sz="2400" dirty="0"/>
              <a:t>A profit-making corporation		</a:t>
            </a:r>
            <a:r>
              <a:rPr lang="zh-CN" altLang="en-US" sz="2400" dirty="0"/>
              <a:t>一家盈利性公司</a:t>
            </a:r>
            <a:endParaRPr lang="en-US" altLang="zh-CN" sz="2400" dirty="0"/>
          </a:p>
          <a:p>
            <a:pPr marL="800100" lvl="1" indent="-342900">
              <a:buFont typeface="Arial" panose="020B0604020202020204" pitchFamily="34" charset="0"/>
              <a:buChar char="•"/>
            </a:pPr>
            <a:r>
              <a:rPr lang="en-US" altLang="zh-CN" sz="2400" dirty="0"/>
              <a:t>Amtrak has the sole national responsibility for marketing and providing intercity passenger rail transportation.</a:t>
            </a:r>
          </a:p>
          <a:p>
            <a:pPr lvl="2"/>
            <a:r>
              <a:rPr lang="zh-CN" altLang="en-US" sz="2400" dirty="0"/>
              <a:t>美国国家铁路客运公司肩负的唯一民族责任就是推销和提供市际直达铁路客运服务。</a:t>
            </a:r>
            <a:endParaRPr lang="zh-CN" altLang="zh-CN" sz="2400" dirty="0"/>
          </a:p>
        </p:txBody>
      </p:sp>
      <p:sp>
        <p:nvSpPr>
          <p:cNvPr id="5" name="文本框 4"/>
          <p:cNvSpPr txBox="1"/>
          <p:nvPr/>
        </p:nvSpPr>
        <p:spPr>
          <a:xfrm>
            <a:off x="0" y="0"/>
            <a:ext cx="3403600" cy="954107"/>
          </a:xfrm>
          <a:prstGeom prst="rect">
            <a:avLst/>
          </a:prstGeom>
          <a:noFill/>
        </p:spPr>
        <p:txBody>
          <a:bodyPr wrap="square" rtlCol="0">
            <a:spAutoFit/>
          </a:bodyPr>
          <a:lstStyle/>
          <a:p>
            <a:r>
              <a:rPr lang="en-US" altLang="zh-CN" sz="3600" dirty="0"/>
              <a:t>Travel by Train</a:t>
            </a:r>
          </a:p>
          <a:p>
            <a:r>
              <a:rPr lang="zh-CN" altLang="zh-CN" sz="2000" dirty="0"/>
              <a:t>乘火车旅行</a:t>
            </a:r>
            <a:endParaRPr lang="zh-CN" altLang="en-US" sz="1100" dirty="0"/>
          </a:p>
        </p:txBody>
      </p:sp>
      <p:sp>
        <p:nvSpPr>
          <p:cNvPr id="6" name="矩形 5">
            <a:extLst>
              <a:ext uri="{FF2B5EF4-FFF2-40B4-BE49-F238E27FC236}">
                <a16:creationId xmlns:a16="http://schemas.microsoft.com/office/drawing/2014/main" id="{BA4DBF83-5626-4912-B819-B81A0418EC41}"/>
              </a:ext>
            </a:extLst>
          </p:cNvPr>
          <p:cNvSpPr/>
          <p:nvPr/>
        </p:nvSpPr>
        <p:spPr>
          <a:xfrm>
            <a:off x="8791108" y="389764"/>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交通工具的选择</a:t>
            </a:r>
          </a:p>
        </p:txBody>
      </p:sp>
      <p:sp>
        <p:nvSpPr>
          <p:cNvPr id="7" name="矩形 6">
            <a:extLst>
              <a:ext uri="{FF2B5EF4-FFF2-40B4-BE49-F238E27FC236}">
                <a16:creationId xmlns:a16="http://schemas.microsoft.com/office/drawing/2014/main" id="{53D9C257-60F5-43AD-B4B5-FB921B2FDE85}"/>
              </a:ext>
            </a:extLst>
          </p:cNvPr>
          <p:cNvSpPr/>
          <p:nvPr/>
        </p:nvSpPr>
        <p:spPr>
          <a:xfrm>
            <a:off x="10498837" y="20436"/>
            <a:ext cx="1673995"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影响人们选择交通方式的因素</a:t>
            </a:r>
            <a:endParaRPr lang="zh-CN" altLang="en-US" sz="1400" dirty="0"/>
          </a:p>
        </p:txBody>
      </p:sp>
      <p:sp>
        <p:nvSpPr>
          <p:cNvPr id="8" name="矩形 7">
            <a:extLst>
              <a:ext uri="{FF2B5EF4-FFF2-40B4-BE49-F238E27FC236}">
                <a16:creationId xmlns:a16="http://schemas.microsoft.com/office/drawing/2014/main" id="{79967027-685B-48C5-87A0-49FB7F11797A}"/>
              </a:ext>
            </a:extLst>
          </p:cNvPr>
          <p:cNvSpPr/>
          <p:nvPr/>
        </p:nvSpPr>
        <p:spPr>
          <a:xfrm>
            <a:off x="10498837" y="429648"/>
            <a:ext cx="1673995" cy="347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火车旅行</a:t>
            </a:r>
            <a:endParaRPr lang="zh-CN" altLang="en-US" sz="1400" dirty="0"/>
          </a:p>
        </p:txBody>
      </p:sp>
      <p:sp>
        <p:nvSpPr>
          <p:cNvPr id="9" name="矩形 8">
            <a:extLst>
              <a:ext uri="{FF2B5EF4-FFF2-40B4-BE49-F238E27FC236}">
                <a16:creationId xmlns:a16="http://schemas.microsoft.com/office/drawing/2014/main" id="{DAAACA58-ADCC-48E1-8A5D-0F793A7E90A8}"/>
              </a:ext>
            </a:extLst>
          </p:cNvPr>
          <p:cNvSpPr/>
          <p:nvPr/>
        </p:nvSpPr>
        <p:spPr>
          <a:xfrm>
            <a:off x="10498836" y="789168"/>
            <a:ext cx="1673995"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轮船旅行</a:t>
            </a:r>
            <a:endParaRPr lang="zh-CN" altLang="en-US" sz="1400" dirty="0"/>
          </a:p>
        </p:txBody>
      </p:sp>
      <p:cxnSp>
        <p:nvCxnSpPr>
          <p:cNvPr id="10" name="直接连接符 9">
            <a:extLst>
              <a:ext uri="{FF2B5EF4-FFF2-40B4-BE49-F238E27FC236}">
                <a16:creationId xmlns:a16="http://schemas.microsoft.com/office/drawing/2014/main" id="{16287E13-9549-4280-A497-B9CB9753B77F}"/>
              </a:ext>
            </a:extLst>
          </p:cNvPr>
          <p:cNvCxnSpPr/>
          <p:nvPr/>
        </p:nvCxnSpPr>
        <p:spPr>
          <a:xfrm flipV="1">
            <a:off x="10326123" y="23151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289F716F-A6BF-4CFA-A167-98EE8EF6879B}"/>
              </a:ext>
            </a:extLst>
          </p:cNvPr>
          <p:cNvCxnSpPr>
            <a:cxnSpLocks/>
          </p:cNvCxnSpPr>
          <p:nvPr/>
        </p:nvCxnSpPr>
        <p:spPr>
          <a:xfrm flipV="1">
            <a:off x="10329247" y="231517"/>
            <a:ext cx="0" cy="147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136FF50-00E4-45A2-BA4A-5EEA6F143E40}"/>
              </a:ext>
            </a:extLst>
          </p:cNvPr>
          <p:cNvCxnSpPr/>
          <p:nvPr/>
        </p:nvCxnSpPr>
        <p:spPr>
          <a:xfrm>
            <a:off x="10172714" y="735952"/>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68FF7198-0173-4321-855A-500FEB2E7E54}"/>
              </a:ext>
            </a:extLst>
          </p:cNvPr>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E398CEFB-5F0B-4B43-8A5E-A3AC1668F2D1}"/>
              </a:ext>
            </a:extLst>
          </p:cNvPr>
          <p:cNvSpPr/>
          <p:nvPr/>
        </p:nvSpPr>
        <p:spPr>
          <a:xfrm>
            <a:off x="10498836" y="1181188"/>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汽车旅行</a:t>
            </a:r>
            <a:endParaRPr lang="zh-CN" altLang="en-US" sz="1400" dirty="0"/>
          </a:p>
        </p:txBody>
      </p:sp>
      <p:sp>
        <p:nvSpPr>
          <p:cNvPr id="17" name="矩形 16">
            <a:extLst>
              <a:ext uri="{FF2B5EF4-FFF2-40B4-BE49-F238E27FC236}">
                <a16:creationId xmlns:a16="http://schemas.microsoft.com/office/drawing/2014/main" id="{C8463B2D-902A-4023-BD5D-A47CFA5D6516}"/>
              </a:ext>
            </a:extLst>
          </p:cNvPr>
          <p:cNvSpPr/>
          <p:nvPr/>
        </p:nvSpPr>
        <p:spPr>
          <a:xfrm>
            <a:off x="10498836" y="1535436"/>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公共汽车旅行</a:t>
            </a:r>
            <a:endParaRPr lang="zh-CN" altLang="en-US" sz="1400" dirty="0"/>
          </a:p>
        </p:txBody>
      </p:sp>
      <p:cxnSp>
        <p:nvCxnSpPr>
          <p:cNvPr id="18" name="直接连接符 17">
            <a:extLst>
              <a:ext uri="{FF2B5EF4-FFF2-40B4-BE49-F238E27FC236}">
                <a16:creationId xmlns:a16="http://schemas.microsoft.com/office/drawing/2014/main" id="{03F9FD7B-A1E4-4FC2-A0AC-2F40477EB44F}"/>
              </a:ext>
            </a:extLst>
          </p:cNvPr>
          <p:cNvCxnSpPr/>
          <p:nvPr/>
        </p:nvCxnSpPr>
        <p:spPr>
          <a:xfrm flipV="1">
            <a:off x="10327450" y="60655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D3BF8A0B-3492-45CA-9CB3-74B5FF65D846}"/>
              </a:ext>
            </a:extLst>
          </p:cNvPr>
          <p:cNvCxnSpPr/>
          <p:nvPr/>
        </p:nvCxnSpPr>
        <p:spPr>
          <a:xfrm flipV="1">
            <a:off x="10279612" y="1028548"/>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AC7AE153-F35B-483F-A405-B771E07CD43C}"/>
              </a:ext>
            </a:extLst>
          </p:cNvPr>
          <p:cNvCxnSpPr/>
          <p:nvPr/>
        </p:nvCxnSpPr>
        <p:spPr>
          <a:xfrm flipV="1">
            <a:off x="10326123" y="1355734"/>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020C01C-F020-4CBC-9101-DE49557EB564}"/>
              </a:ext>
            </a:extLst>
          </p:cNvPr>
          <p:cNvCxnSpPr/>
          <p:nvPr/>
        </p:nvCxnSpPr>
        <p:spPr>
          <a:xfrm flipV="1">
            <a:off x="10300827" y="1698913"/>
            <a:ext cx="22643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2960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4895" y="954107"/>
            <a:ext cx="8413060" cy="2677656"/>
          </a:xfrm>
          <a:prstGeom prst="rect">
            <a:avLst/>
          </a:prstGeom>
        </p:spPr>
        <p:txBody>
          <a:bodyPr wrap="square">
            <a:spAutoFit/>
          </a:bodyPr>
          <a:lstStyle/>
          <a:p>
            <a:pPr marL="342900" indent="-342900">
              <a:buFont typeface="+mj-lt"/>
              <a:buAutoNum type="arabicPeriod"/>
            </a:pPr>
            <a:r>
              <a:rPr lang="en-US" altLang="zh-CN" sz="2400" dirty="0" err="1"/>
              <a:t>Amtrack</a:t>
            </a:r>
            <a:r>
              <a:rPr lang="zh-CN" altLang="en-US" sz="2400" dirty="0"/>
              <a:t>（美国国家铁路客运公司）</a:t>
            </a:r>
            <a:endParaRPr lang="en-US" altLang="zh-CN" sz="2400" dirty="0"/>
          </a:p>
          <a:p>
            <a:pPr marL="342900" indent="-342900">
              <a:buFont typeface="+mj-lt"/>
              <a:buAutoNum type="arabicPeriod"/>
            </a:pPr>
            <a:endParaRPr lang="en-US" altLang="zh-CN" sz="2400" dirty="0"/>
          </a:p>
          <a:p>
            <a:pPr marL="800100" lvl="1" indent="-342900">
              <a:buFont typeface="Arial" panose="020B0604020202020204" pitchFamily="34" charset="0"/>
              <a:buChar char="•"/>
            </a:pPr>
            <a:r>
              <a:rPr lang="en-US" altLang="zh-CN" sz="2400" dirty="0"/>
              <a:t>It has done so primarily by improving the equipment and services it offers, and by promoting the benefits of traveling by train more effectively.</a:t>
            </a:r>
          </a:p>
          <a:p>
            <a:pPr lvl="2"/>
            <a:r>
              <a:rPr lang="zh-CN" altLang="en-US" sz="2400" dirty="0"/>
              <a:t>能做到这一点主要归功于它着手改善设施和服务，并有效提高由火车旅行带来的各种益处。</a:t>
            </a:r>
            <a:endParaRPr lang="zh-CN" altLang="zh-CN" sz="2400" dirty="0"/>
          </a:p>
        </p:txBody>
      </p:sp>
      <p:sp>
        <p:nvSpPr>
          <p:cNvPr id="5" name="文本框 4"/>
          <p:cNvSpPr txBox="1"/>
          <p:nvPr/>
        </p:nvSpPr>
        <p:spPr>
          <a:xfrm>
            <a:off x="0" y="0"/>
            <a:ext cx="3403600" cy="954107"/>
          </a:xfrm>
          <a:prstGeom prst="rect">
            <a:avLst/>
          </a:prstGeom>
          <a:noFill/>
        </p:spPr>
        <p:txBody>
          <a:bodyPr wrap="square" rtlCol="0">
            <a:spAutoFit/>
          </a:bodyPr>
          <a:lstStyle/>
          <a:p>
            <a:r>
              <a:rPr lang="en-US" altLang="zh-CN" sz="3600" dirty="0"/>
              <a:t>Travel by Train</a:t>
            </a:r>
          </a:p>
          <a:p>
            <a:r>
              <a:rPr lang="zh-CN" altLang="zh-CN" sz="2000" dirty="0"/>
              <a:t>乘火车旅行</a:t>
            </a:r>
            <a:endParaRPr lang="zh-CN" altLang="en-US" sz="1100" dirty="0"/>
          </a:p>
        </p:txBody>
      </p:sp>
      <p:sp>
        <p:nvSpPr>
          <p:cNvPr id="6" name="矩形 5">
            <a:extLst>
              <a:ext uri="{FF2B5EF4-FFF2-40B4-BE49-F238E27FC236}">
                <a16:creationId xmlns:a16="http://schemas.microsoft.com/office/drawing/2014/main" id="{BA4DBF83-5626-4912-B819-B81A0418EC41}"/>
              </a:ext>
            </a:extLst>
          </p:cNvPr>
          <p:cNvSpPr/>
          <p:nvPr/>
        </p:nvSpPr>
        <p:spPr>
          <a:xfrm>
            <a:off x="8791108" y="389764"/>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交通工具的选择</a:t>
            </a:r>
          </a:p>
        </p:txBody>
      </p:sp>
      <p:sp>
        <p:nvSpPr>
          <p:cNvPr id="7" name="矩形 6">
            <a:extLst>
              <a:ext uri="{FF2B5EF4-FFF2-40B4-BE49-F238E27FC236}">
                <a16:creationId xmlns:a16="http://schemas.microsoft.com/office/drawing/2014/main" id="{53D9C257-60F5-43AD-B4B5-FB921B2FDE85}"/>
              </a:ext>
            </a:extLst>
          </p:cNvPr>
          <p:cNvSpPr/>
          <p:nvPr/>
        </p:nvSpPr>
        <p:spPr>
          <a:xfrm>
            <a:off x="10498837" y="20436"/>
            <a:ext cx="1673995"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影响人们选择交通方式的因素</a:t>
            </a:r>
            <a:endParaRPr lang="zh-CN" altLang="en-US" sz="1400" dirty="0"/>
          </a:p>
        </p:txBody>
      </p:sp>
      <p:sp>
        <p:nvSpPr>
          <p:cNvPr id="8" name="矩形 7">
            <a:extLst>
              <a:ext uri="{FF2B5EF4-FFF2-40B4-BE49-F238E27FC236}">
                <a16:creationId xmlns:a16="http://schemas.microsoft.com/office/drawing/2014/main" id="{79967027-685B-48C5-87A0-49FB7F11797A}"/>
              </a:ext>
            </a:extLst>
          </p:cNvPr>
          <p:cNvSpPr/>
          <p:nvPr/>
        </p:nvSpPr>
        <p:spPr>
          <a:xfrm>
            <a:off x="10498837" y="429648"/>
            <a:ext cx="1673995" cy="347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火车旅行</a:t>
            </a:r>
            <a:endParaRPr lang="zh-CN" altLang="en-US" sz="1400" dirty="0"/>
          </a:p>
        </p:txBody>
      </p:sp>
      <p:sp>
        <p:nvSpPr>
          <p:cNvPr id="9" name="矩形 8">
            <a:extLst>
              <a:ext uri="{FF2B5EF4-FFF2-40B4-BE49-F238E27FC236}">
                <a16:creationId xmlns:a16="http://schemas.microsoft.com/office/drawing/2014/main" id="{DAAACA58-ADCC-48E1-8A5D-0F793A7E90A8}"/>
              </a:ext>
            </a:extLst>
          </p:cNvPr>
          <p:cNvSpPr/>
          <p:nvPr/>
        </p:nvSpPr>
        <p:spPr>
          <a:xfrm>
            <a:off x="10498836" y="789168"/>
            <a:ext cx="1673995"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轮船旅行</a:t>
            </a:r>
            <a:endParaRPr lang="zh-CN" altLang="en-US" sz="1400" dirty="0"/>
          </a:p>
        </p:txBody>
      </p:sp>
      <p:cxnSp>
        <p:nvCxnSpPr>
          <p:cNvPr id="10" name="直接连接符 9">
            <a:extLst>
              <a:ext uri="{FF2B5EF4-FFF2-40B4-BE49-F238E27FC236}">
                <a16:creationId xmlns:a16="http://schemas.microsoft.com/office/drawing/2014/main" id="{16287E13-9549-4280-A497-B9CB9753B77F}"/>
              </a:ext>
            </a:extLst>
          </p:cNvPr>
          <p:cNvCxnSpPr/>
          <p:nvPr/>
        </p:nvCxnSpPr>
        <p:spPr>
          <a:xfrm flipV="1">
            <a:off x="10326123" y="23151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289F716F-A6BF-4CFA-A167-98EE8EF6879B}"/>
              </a:ext>
            </a:extLst>
          </p:cNvPr>
          <p:cNvCxnSpPr>
            <a:cxnSpLocks/>
          </p:cNvCxnSpPr>
          <p:nvPr/>
        </p:nvCxnSpPr>
        <p:spPr>
          <a:xfrm flipV="1">
            <a:off x="10329247" y="231517"/>
            <a:ext cx="0" cy="147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136FF50-00E4-45A2-BA4A-5EEA6F143E40}"/>
              </a:ext>
            </a:extLst>
          </p:cNvPr>
          <p:cNvCxnSpPr/>
          <p:nvPr/>
        </p:nvCxnSpPr>
        <p:spPr>
          <a:xfrm>
            <a:off x="10172714" y="735952"/>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68FF7198-0173-4321-855A-500FEB2E7E54}"/>
              </a:ext>
            </a:extLst>
          </p:cNvPr>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E398CEFB-5F0B-4B43-8A5E-A3AC1668F2D1}"/>
              </a:ext>
            </a:extLst>
          </p:cNvPr>
          <p:cNvSpPr/>
          <p:nvPr/>
        </p:nvSpPr>
        <p:spPr>
          <a:xfrm>
            <a:off x="10498836" y="1181188"/>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汽车旅行</a:t>
            </a:r>
            <a:endParaRPr lang="zh-CN" altLang="en-US" sz="1400" dirty="0"/>
          </a:p>
        </p:txBody>
      </p:sp>
      <p:cxnSp>
        <p:nvCxnSpPr>
          <p:cNvPr id="15" name="直接连接符 14">
            <a:extLst>
              <a:ext uri="{FF2B5EF4-FFF2-40B4-BE49-F238E27FC236}">
                <a16:creationId xmlns:a16="http://schemas.microsoft.com/office/drawing/2014/main" id="{9C5004A3-9684-4A6E-A334-8F94A3DDF647}"/>
              </a:ext>
            </a:extLst>
          </p:cNvPr>
          <p:cNvCxnSpPr/>
          <p:nvPr/>
        </p:nvCxnSpPr>
        <p:spPr>
          <a:xfrm>
            <a:off x="9491892"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4C18E5AF-66BF-45F9-91D8-EC6C7F055E6A}"/>
              </a:ext>
            </a:extLst>
          </p:cNvPr>
          <p:cNvSpPr/>
          <p:nvPr/>
        </p:nvSpPr>
        <p:spPr>
          <a:xfrm>
            <a:off x="9592535" y="2143567"/>
            <a:ext cx="2704700" cy="2554545"/>
          </a:xfrm>
          <a:prstGeom prst="rect">
            <a:avLst/>
          </a:prstGeom>
        </p:spPr>
        <p:txBody>
          <a:bodyPr wrap="square">
            <a:spAutoFit/>
          </a:bodyPr>
          <a:lstStyle/>
          <a:p>
            <a:r>
              <a:rPr lang="en-US" altLang="zh-CN" sz="2000" dirty="0"/>
              <a:t> inception</a:t>
            </a:r>
          </a:p>
          <a:p>
            <a:r>
              <a:rPr lang="en-US" altLang="zh-CN" sz="2000" dirty="0"/>
              <a:t> n. </a:t>
            </a:r>
            <a:r>
              <a:rPr lang="zh-CN" altLang="en-US" sz="2000" dirty="0"/>
              <a:t>开始</a:t>
            </a:r>
            <a:endParaRPr lang="en-US" altLang="zh-CN" sz="2000" dirty="0"/>
          </a:p>
          <a:p>
            <a:endParaRPr lang="en-US" altLang="zh-CN" sz="2000" dirty="0"/>
          </a:p>
          <a:p>
            <a:r>
              <a:rPr lang="en-US" altLang="zh-CN" sz="2000" dirty="0"/>
              <a:t> continuously</a:t>
            </a:r>
          </a:p>
          <a:p>
            <a:r>
              <a:rPr lang="en-US" altLang="zh-CN" sz="2000" dirty="0"/>
              <a:t> adv. </a:t>
            </a:r>
            <a:r>
              <a:rPr lang="zh-CN" altLang="en-US" sz="2000" dirty="0"/>
              <a:t>连续不断地</a:t>
            </a:r>
            <a:endParaRPr lang="en-US" altLang="zh-CN" sz="2000" dirty="0"/>
          </a:p>
          <a:p>
            <a:r>
              <a:rPr lang="en-US" altLang="zh-CN" sz="2000" dirty="0"/>
              <a:t> </a:t>
            </a:r>
          </a:p>
          <a:p>
            <a:r>
              <a:rPr lang="en-US" altLang="zh-CN" sz="2000" dirty="0"/>
              <a:t> beforehand</a:t>
            </a:r>
          </a:p>
          <a:p>
            <a:r>
              <a:rPr lang="en-US" altLang="zh-CN" sz="2000" dirty="0"/>
              <a:t> adv. </a:t>
            </a:r>
            <a:r>
              <a:rPr lang="zh-CN" altLang="en-US" sz="2000" dirty="0"/>
              <a:t>提前，预先</a:t>
            </a:r>
          </a:p>
        </p:txBody>
      </p:sp>
      <p:sp>
        <p:nvSpPr>
          <p:cNvPr id="17" name="矩形 16">
            <a:extLst>
              <a:ext uri="{FF2B5EF4-FFF2-40B4-BE49-F238E27FC236}">
                <a16:creationId xmlns:a16="http://schemas.microsoft.com/office/drawing/2014/main" id="{C8463B2D-902A-4023-BD5D-A47CFA5D6516}"/>
              </a:ext>
            </a:extLst>
          </p:cNvPr>
          <p:cNvSpPr/>
          <p:nvPr/>
        </p:nvSpPr>
        <p:spPr>
          <a:xfrm>
            <a:off x="10498836" y="1535436"/>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公共汽车旅行</a:t>
            </a:r>
            <a:endParaRPr lang="zh-CN" altLang="en-US" sz="1400" dirty="0"/>
          </a:p>
        </p:txBody>
      </p:sp>
      <p:cxnSp>
        <p:nvCxnSpPr>
          <p:cNvPr id="18" name="直接连接符 17">
            <a:extLst>
              <a:ext uri="{FF2B5EF4-FFF2-40B4-BE49-F238E27FC236}">
                <a16:creationId xmlns:a16="http://schemas.microsoft.com/office/drawing/2014/main" id="{03F9FD7B-A1E4-4FC2-A0AC-2F40477EB44F}"/>
              </a:ext>
            </a:extLst>
          </p:cNvPr>
          <p:cNvCxnSpPr/>
          <p:nvPr/>
        </p:nvCxnSpPr>
        <p:spPr>
          <a:xfrm flipV="1">
            <a:off x="10327450" y="60655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D3BF8A0B-3492-45CA-9CB3-74B5FF65D846}"/>
              </a:ext>
            </a:extLst>
          </p:cNvPr>
          <p:cNvCxnSpPr/>
          <p:nvPr/>
        </p:nvCxnSpPr>
        <p:spPr>
          <a:xfrm flipV="1">
            <a:off x="10279612" y="1028548"/>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AC7AE153-F35B-483F-A405-B771E07CD43C}"/>
              </a:ext>
            </a:extLst>
          </p:cNvPr>
          <p:cNvCxnSpPr/>
          <p:nvPr/>
        </p:nvCxnSpPr>
        <p:spPr>
          <a:xfrm flipV="1">
            <a:off x="10326123" y="1355734"/>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020C01C-F020-4CBC-9101-DE49557EB564}"/>
              </a:ext>
            </a:extLst>
          </p:cNvPr>
          <p:cNvCxnSpPr/>
          <p:nvPr/>
        </p:nvCxnSpPr>
        <p:spPr>
          <a:xfrm flipV="1">
            <a:off x="10300827" y="1698913"/>
            <a:ext cx="22643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8244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2474" y="1028547"/>
            <a:ext cx="8842227" cy="5386090"/>
          </a:xfrm>
          <a:prstGeom prst="rect">
            <a:avLst/>
          </a:prstGeom>
        </p:spPr>
        <p:txBody>
          <a:bodyPr wrap="square">
            <a:spAutoFit/>
          </a:bodyPr>
          <a:lstStyle/>
          <a:p>
            <a:pPr marL="457200" indent="-457200">
              <a:buFont typeface="+mj-lt"/>
              <a:buAutoNum type="arabicPeriod" startAt="2"/>
            </a:pPr>
            <a:r>
              <a:rPr lang="en-US" altLang="zh-CN" sz="2800" dirty="0"/>
              <a:t>Advantages and disadvantages of traveling by train</a:t>
            </a:r>
          </a:p>
          <a:p>
            <a:pPr lvl="1"/>
            <a:r>
              <a:rPr lang="zh-CN" altLang="en-US" sz="2800" dirty="0"/>
              <a:t>乘火车旅行的优势和劣势</a:t>
            </a:r>
            <a:endParaRPr lang="en-US" altLang="zh-CN" sz="2800" dirty="0"/>
          </a:p>
          <a:p>
            <a:pPr lvl="1"/>
            <a:endParaRPr lang="en-US" altLang="zh-CN" sz="2400" dirty="0"/>
          </a:p>
          <a:p>
            <a:pPr marL="914400" lvl="1" indent="-457200">
              <a:buFont typeface="+mj-ea"/>
              <a:buAutoNum type="circleNumDbPlain"/>
            </a:pPr>
            <a:r>
              <a:rPr lang="en-US" altLang="zh-CN" sz="2400" dirty="0"/>
              <a:t>Advantages  </a:t>
            </a:r>
            <a:r>
              <a:rPr lang="zh-CN" altLang="en-US" sz="2400" dirty="0"/>
              <a:t>优势：</a:t>
            </a:r>
            <a:endParaRPr lang="en-US" altLang="zh-CN" sz="2400" dirty="0"/>
          </a:p>
          <a:p>
            <a:pPr marL="1257300" lvl="2" indent="-342900">
              <a:buFont typeface="Arial" panose="020B0604020202020204" pitchFamily="34" charset="0"/>
              <a:buChar char="•"/>
            </a:pPr>
            <a:r>
              <a:rPr lang="en-US" altLang="zh-CN" sz="2400" dirty="0"/>
              <a:t>Safety</a:t>
            </a:r>
          </a:p>
          <a:p>
            <a:pPr lvl="3"/>
            <a:r>
              <a:rPr lang="zh-CN" altLang="en-US" sz="2400" dirty="0"/>
              <a:t>安全性好</a:t>
            </a:r>
            <a:endParaRPr lang="en-US" altLang="zh-CN" sz="2400" dirty="0"/>
          </a:p>
          <a:p>
            <a:pPr marL="1257300" lvl="2" indent="-342900">
              <a:buFont typeface="Arial" panose="020B0604020202020204" pitchFamily="34" charset="0"/>
              <a:buChar char="•"/>
            </a:pPr>
            <a:r>
              <a:rPr lang="en-US" altLang="zh-CN" sz="2400" dirty="0"/>
              <a:t>Ability to look out of train and see interesting things </a:t>
            </a:r>
            <a:r>
              <a:rPr lang="en-US" altLang="zh-CN" sz="2400" dirty="0" err="1"/>
              <a:t>enroute</a:t>
            </a:r>
            <a:endParaRPr lang="en-US" altLang="zh-CN" sz="2400" dirty="0"/>
          </a:p>
          <a:p>
            <a:pPr lvl="3"/>
            <a:r>
              <a:rPr lang="zh-CN" altLang="en-US" sz="2400" dirty="0"/>
              <a:t>能从火车上观看沿途趣事</a:t>
            </a:r>
            <a:endParaRPr lang="en-US" altLang="zh-CN" sz="2400" dirty="0"/>
          </a:p>
          <a:p>
            <a:pPr marL="1257300" lvl="2" indent="-342900">
              <a:buFont typeface="Arial" panose="020B0604020202020204" pitchFamily="34" charset="0"/>
              <a:buChar char="•"/>
            </a:pPr>
            <a:r>
              <a:rPr lang="en-US" altLang="zh-CN" sz="2400" dirty="0"/>
              <a:t>Ability to get up and walk around </a:t>
            </a:r>
          </a:p>
          <a:p>
            <a:pPr lvl="3"/>
            <a:r>
              <a:rPr lang="zh-CN" altLang="en-US" sz="2400" dirty="0"/>
              <a:t>能站起来并四处行走</a:t>
            </a:r>
            <a:endParaRPr lang="en-US" altLang="zh-CN" sz="2400" dirty="0"/>
          </a:p>
          <a:p>
            <a:pPr marL="1257300" lvl="2" indent="-342900">
              <a:buFont typeface="Arial" panose="020B0604020202020204" pitchFamily="34" charset="0"/>
              <a:buChar char="•"/>
            </a:pPr>
            <a:r>
              <a:rPr lang="en-US" altLang="zh-CN" sz="2400" dirty="0"/>
              <a:t>Arriving at the destination rested and relaxed</a:t>
            </a:r>
          </a:p>
          <a:p>
            <a:pPr lvl="3"/>
            <a:r>
              <a:rPr lang="zh-CN" altLang="en-US" sz="2400" dirty="0"/>
              <a:t>轻松、愉快地到达目的地</a:t>
            </a:r>
            <a:endParaRPr lang="en-US" altLang="zh-CN" sz="2400" dirty="0"/>
          </a:p>
          <a:p>
            <a:pPr marL="1257300" lvl="2" indent="-342900">
              <a:buFont typeface="Arial" panose="020B0604020202020204" pitchFamily="34" charset="0"/>
              <a:buChar char="•"/>
            </a:pPr>
            <a:r>
              <a:rPr lang="en-US" altLang="zh-CN" sz="2400" dirty="0"/>
              <a:t>Personal comfort</a:t>
            </a:r>
          </a:p>
          <a:p>
            <a:pPr lvl="3"/>
            <a:r>
              <a:rPr lang="zh-CN" altLang="en-US" sz="2400" dirty="0"/>
              <a:t>舒适</a:t>
            </a:r>
            <a:endParaRPr lang="en-US" altLang="zh-CN" sz="2400" dirty="0"/>
          </a:p>
        </p:txBody>
      </p:sp>
      <p:sp>
        <p:nvSpPr>
          <p:cNvPr id="5" name="文本框 4"/>
          <p:cNvSpPr txBox="1"/>
          <p:nvPr/>
        </p:nvSpPr>
        <p:spPr>
          <a:xfrm>
            <a:off x="0" y="0"/>
            <a:ext cx="3403600" cy="954107"/>
          </a:xfrm>
          <a:prstGeom prst="rect">
            <a:avLst/>
          </a:prstGeom>
          <a:noFill/>
        </p:spPr>
        <p:txBody>
          <a:bodyPr wrap="square" rtlCol="0">
            <a:spAutoFit/>
          </a:bodyPr>
          <a:lstStyle/>
          <a:p>
            <a:r>
              <a:rPr lang="en-US" altLang="zh-CN" sz="3600" dirty="0"/>
              <a:t>Travel by Train</a:t>
            </a:r>
          </a:p>
          <a:p>
            <a:r>
              <a:rPr lang="zh-CN" altLang="zh-CN" sz="2000" dirty="0"/>
              <a:t>乘火车旅行</a:t>
            </a:r>
            <a:endParaRPr lang="zh-CN" altLang="en-US" sz="1100" dirty="0"/>
          </a:p>
        </p:txBody>
      </p:sp>
      <p:sp>
        <p:nvSpPr>
          <p:cNvPr id="6" name="矩形 5">
            <a:extLst>
              <a:ext uri="{FF2B5EF4-FFF2-40B4-BE49-F238E27FC236}">
                <a16:creationId xmlns:a16="http://schemas.microsoft.com/office/drawing/2014/main" id="{BA4DBF83-5626-4912-B819-B81A0418EC41}"/>
              </a:ext>
            </a:extLst>
          </p:cNvPr>
          <p:cNvSpPr/>
          <p:nvPr/>
        </p:nvSpPr>
        <p:spPr>
          <a:xfrm>
            <a:off x="8791108" y="389764"/>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交通工具的选择</a:t>
            </a:r>
          </a:p>
        </p:txBody>
      </p:sp>
      <p:sp>
        <p:nvSpPr>
          <p:cNvPr id="7" name="矩形 6">
            <a:extLst>
              <a:ext uri="{FF2B5EF4-FFF2-40B4-BE49-F238E27FC236}">
                <a16:creationId xmlns:a16="http://schemas.microsoft.com/office/drawing/2014/main" id="{53D9C257-60F5-43AD-B4B5-FB921B2FDE85}"/>
              </a:ext>
            </a:extLst>
          </p:cNvPr>
          <p:cNvSpPr/>
          <p:nvPr/>
        </p:nvSpPr>
        <p:spPr>
          <a:xfrm>
            <a:off x="10498837" y="20436"/>
            <a:ext cx="1673995"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影响人们选择交通方式的因素</a:t>
            </a:r>
            <a:endParaRPr lang="zh-CN" altLang="en-US" sz="1400" dirty="0"/>
          </a:p>
        </p:txBody>
      </p:sp>
      <p:sp>
        <p:nvSpPr>
          <p:cNvPr id="8" name="矩形 7">
            <a:extLst>
              <a:ext uri="{FF2B5EF4-FFF2-40B4-BE49-F238E27FC236}">
                <a16:creationId xmlns:a16="http://schemas.microsoft.com/office/drawing/2014/main" id="{79967027-685B-48C5-87A0-49FB7F11797A}"/>
              </a:ext>
            </a:extLst>
          </p:cNvPr>
          <p:cNvSpPr/>
          <p:nvPr/>
        </p:nvSpPr>
        <p:spPr>
          <a:xfrm>
            <a:off x="10498837" y="429648"/>
            <a:ext cx="1673995" cy="347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火车旅行</a:t>
            </a:r>
            <a:endParaRPr lang="zh-CN" altLang="en-US" sz="1400" dirty="0"/>
          </a:p>
        </p:txBody>
      </p:sp>
      <p:sp>
        <p:nvSpPr>
          <p:cNvPr id="9" name="矩形 8">
            <a:extLst>
              <a:ext uri="{FF2B5EF4-FFF2-40B4-BE49-F238E27FC236}">
                <a16:creationId xmlns:a16="http://schemas.microsoft.com/office/drawing/2014/main" id="{DAAACA58-ADCC-48E1-8A5D-0F793A7E90A8}"/>
              </a:ext>
            </a:extLst>
          </p:cNvPr>
          <p:cNvSpPr/>
          <p:nvPr/>
        </p:nvSpPr>
        <p:spPr>
          <a:xfrm>
            <a:off x="10498836" y="789168"/>
            <a:ext cx="1673995"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轮船旅行</a:t>
            </a:r>
            <a:endParaRPr lang="zh-CN" altLang="en-US" sz="1400" dirty="0"/>
          </a:p>
        </p:txBody>
      </p:sp>
      <p:cxnSp>
        <p:nvCxnSpPr>
          <p:cNvPr id="10" name="直接连接符 9">
            <a:extLst>
              <a:ext uri="{FF2B5EF4-FFF2-40B4-BE49-F238E27FC236}">
                <a16:creationId xmlns:a16="http://schemas.microsoft.com/office/drawing/2014/main" id="{16287E13-9549-4280-A497-B9CB9753B77F}"/>
              </a:ext>
            </a:extLst>
          </p:cNvPr>
          <p:cNvCxnSpPr/>
          <p:nvPr/>
        </p:nvCxnSpPr>
        <p:spPr>
          <a:xfrm flipV="1">
            <a:off x="10326123" y="23151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289F716F-A6BF-4CFA-A167-98EE8EF6879B}"/>
              </a:ext>
            </a:extLst>
          </p:cNvPr>
          <p:cNvCxnSpPr>
            <a:cxnSpLocks/>
          </p:cNvCxnSpPr>
          <p:nvPr/>
        </p:nvCxnSpPr>
        <p:spPr>
          <a:xfrm flipV="1">
            <a:off x="10329247" y="231517"/>
            <a:ext cx="0" cy="147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136FF50-00E4-45A2-BA4A-5EEA6F143E40}"/>
              </a:ext>
            </a:extLst>
          </p:cNvPr>
          <p:cNvCxnSpPr/>
          <p:nvPr/>
        </p:nvCxnSpPr>
        <p:spPr>
          <a:xfrm>
            <a:off x="10172714" y="735952"/>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68FF7198-0173-4321-855A-500FEB2E7E54}"/>
              </a:ext>
            </a:extLst>
          </p:cNvPr>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E398CEFB-5F0B-4B43-8A5E-A3AC1668F2D1}"/>
              </a:ext>
            </a:extLst>
          </p:cNvPr>
          <p:cNvSpPr/>
          <p:nvPr/>
        </p:nvSpPr>
        <p:spPr>
          <a:xfrm>
            <a:off x="10498836" y="1181188"/>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汽车旅行</a:t>
            </a:r>
            <a:endParaRPr lang="zh-CN" altLang="en-US" sz="1400" dirty="0"/>
          </a:p>
        </p:txBody>
      </p:sp>
      <p:cxnSp>
        <p:nvCxnSpPr>
          <p:cNvPr id="15" name="直接连接符 14">
            <a:extLst>
              <a:ext uri="{FF2B5EF4-FFF2-40B4-BE49-F238E27FC236}">
                <a16:creationId xmlns:a16="http://schemas.microsoft.com/office/drawing/2014/main" id="{9C5004A3-9684-4A6E-A334-8F94A3DDF647}"/>
              </a:ext>
            </a:extLst>
          </p:cNvPr>
          <p:cNvCxnSpPr/>
          <p:nvPr/>
        </p:nvCxnSpPr>
        <p:spPr>
          <a:xfrm>
            <a:off x="9491892"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4C18E5AF-66BF-45F9-91D8-EC6C7F055E6A}"/>
              </a:ext>
            </a:extLst>
          </p:cNvPr>
          <p:cNvSpPr/>
          <p:nvPr/>
        </p:nvSpPr>
        <p:spPr>
          <a:xfrm>
            <a:off x="9592535" y="2143567"/>
            <a:ext cx="2704700" cy="707886"/>
          </a:xfrm>
          <a:prstGeom prst="rect">
            <a:avLst/>
          </a:prstGeom>
        </p:spPr>
        <p:txBody>
          <a:bodyPr wrap="square">
            <a:spAutoFit/>
          </a:bodyPr>
          <a:lstStyle/>
          <a:p>
            <a:r>
              <a:rPr lang="en-US" altLang="zh-CN" sz="2000" dirty="0"/>
              <a:t> </a:t>
            </a:r>
            <a:r>
              <a:rPr lang="en-US" altLang="zh-CN" sz="2000" dirty="0" err="1"/>
              <a:t>enroute</a:t>
            </a:r>
            <a:endParaRPr lang="en-US" altLang="zh-CN" sz="2000" dirty="0"/>
          </a:p>
          <a:p>
            <a:r>
              <a:rPr lang="en-US" altLang="zh-CN" sz="2000" dirty="0"/>
              <a:t> adj. </a:t>
            </a:r>
            <a:r>
              <a:rPr lang="zh-CN" altLang="en-US" sz="2000" dirty="0"/>
              <a:t>沿途的</a:t>
            </a:r>
            <a:endParaRPr lang="en-US" altLang="zh-CN" sz="2000" dirty="0"/>
          </a:p>
        </p:txBody>
      </p:sp>
      <p:sp>
        <p:nvSpPr>
          <p:cNvPr id="17" name="矩形 16">
            <a:extLst>
              <a:ext uri="{FF2B5EF4-FFF2-40B4-BE49-F238E27FC236}">
                <a16:creationId xmlns:a16="http://schemas.microsoft.com/office/drawing/2014/main" id="{C8463B2D-902A-4023-BD5D-A47CFA5D6516}"/>
              </a:ext>
            </a:extLst>
          </p:cNvPr>
          <p:cNvSpPr/>
          <p:nvPr/>
        </p:nvSpPr>
        <p:spPr>
          <a:xfrm>
            <a:off x="10498836" y="1535436"/>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公共汽车旅行</a:t>
            </a:r>
            <a:endParaRPr lang="zh-CN" altLang="en-US" sz="1400" dirty="0"/>
          </a:p>
        </p:txBody>
      </p:sp>
      <p:cxnSp>
        <p:nvCxnSpPr>
          <p:cNvPr id="18" name="直接连接符 17">
            <a:extLst>
              <a:ext uri="{FF2B5EF4-FFF2-40B4-BE49-F238E27FC236}">
                <a16:creationId xmlns:a16="http://schemas.microsoft.com/office/drawing/2014/main" id="{03F9FD7B-A1E4-4FC2-A0AC-2F40477EB44F}"/>
              </a:ext>
            </a:extLst>
          </p:cNvPr>
          <p:cNvCxnSpPr/>
          <p:nvPr/>
        </p:nvCxnSpPr>
        <p:spPr>
          <a:xfrm flipV="1">
            <a:off x="10327450" y="60655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D3BF8A0B-3492-45CA-9CB3-74B5FF65D846}"/>
              </a:ext>
            </a:extLst>
          </p:cNvPr>
          <p:cNvCxnSpPr/>
          <p:nvPr/>
        </p:nvCxnSpPr>
        <p:spPr>
          <a:xfrm flipV="1">
            <a:off x="10279612" y="1028548"/>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AC7AE153-F35B-483F-A405-B771E07CD43C}"/>
              </a:ext>
            </a:extLst>
          </p:cNvPr>
          <p:cNvCxnSpPr/>
          <p:nvPr/>
        </p:nvCxnSpPr>
        <p:spPr>
          <a:xfrm flipV="1">
            <a:off x="10326123" y="1355734"/>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020C01C-F020-4CBC-9101-DE49557EB564}"/>
              </a:ext>
            </a:extLst>
          </p:cNvPr>
          <p:cNvCxnSpPr/>
          <p:nvPr/>
        </p:nvCxnSpPr>
        <p:spPr>
          <a:xfrm flipV="1">
            <a:off x="10300827" y="1698913"/>
            <a:ext cx="22643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8924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14895" y="954107"/>
            <a:ext cx="10174778" cy="4339650"/>
          </a:xfrm>
          <a:prstGeom prst="rect">
            <a:avLst/>
          </a:prstGeom>
        </p:spPr>
        <p:txBody>
          <a:bodyPr wrap="square">
            <a:spAutoFit/>
          </a:bodyPr>
          <a:lstStyle/>
          <a:p>
            <a:pPr marL="457200" indent="-457200">
              <a:buFont typeface="+mj-lt"/>
              <a:buAutoNum type="arabicPeriod" startAt="2"/>
            </a:pPr>
            <a:r>
              <a:rPr lang="en-US" altLang="zh-CN" sz="2800" dirty="0"/>
              <a:t>Advantages and disadvantages of traveling by train</a:t>
            </a:r>
          </a:p>
          <a:p>
            <a:pPr lvl="1"/>
            <a:r>
              <a:rPr lang="zh-CN" altLang="en-US" sz="2800" dirty="0"/>
              <a:t>乘火车旅行的优势和劣势</a:t>
            </a:r>
            <a:endParaRPr lang="en-US" altLang="zh-CN" sz="2800" dirty="0"/>
          </a:p>
          <a:p>
            <a:pPr lvl="1"/>
            <a:endParaRPr lang="en-US" altLang="zh-CN" sz="2800" dirty="0"/>
          </a:p>
          <a:p>
            <a:pPr marL="914400" lvl="1" indent="-457200">
              <a:buFont typeface="+mj-ea"/>
              <a:buAutoNum type="circleNumDbPlain" startAt="2"/>
            </a:pPr>
            <a:r>
              <a:rPr lang="en-US" altLang="zh-CN" sz="2400" dirty="0"/>
              <a:t>Disadvantages  </a:t>
            </a:r>
            <a:r>
              <a:rPr lang="zh-CN" altLang="en-US" sz="2400" dirty="0"/>
              <a:t>劣势</a:t>
            </a:r>
            <a:endParaRPr lang="en-US" altLang="zh-CN" sz="2400" dirty="0"/>
          </a:p>
          <a:p>
            <a:pPr lvl="2"/>
            <a:endParaRPr lang="en-US" altLang="zh-CN" sz="2400" dirty="0"/>
          </a:p>
          <a:p>
            <a:pPr marL="1257300" lvl="2" indent="-342900">
              <a:buFont typeface="Arial" panose="020B0604020202020204" pitchFamily="34" charset="0"/>
              <a:buChar char="•"/>
            </a:pPr>
            <a:r>
              <a:rPr lang="en-US" altLang="zh-CN" sz="2400" dirty="0"/>
              <a:t>Slowness in reaching the destination</a:t>
            </a:r>
          </a:p>
          <a:p>
            <a:pPr lvl="3"/>
            <a:r>
              <a:rPr lang="zh-CN" altLang="en-US" sz="2400" dirty="0"/>
              <a:t>到达目的地的速度太慢</a:t>
            </a:r>
            <a:endParaRPr lang="en-US" altLang="zh-CN" sz="2400" dirty="0"/>
          </a:p>
          <a:p>
            <a:pPr marL="1257300" lvl="2" indent="-342900">
              <a:buFont typeface="Arial" panose="020B0604020202020204" pitchFamily="34" charset="0"/>
              <a:buChar char="•"/>
            </a:pPr>
            <a:r>
              <a:rPr lang="en-US" altLang="zh-CN" sz="2400" dirty="0"/>
              <a:t>Relatively inflexible departure times</a:t>
            </a:r>
          </a:p>
          <a:p>
            <a:pPr lvl="3"/>
            <a:r>
              <a:rPr lang="zh-CN" altLang="en-US" sz="2400" dirty="0"/>
              <a:t>出发时间相对不灵活</a:t>
            </a:r>
            <a:endParaRPr lang="en-US" altLang="zh-CN" sz="2400" dirty="0"/>
          </a:p>
          <a:p>
            <a:pPr marL="1257300" lvl="2" indent="-342900">
              <a:buFont typeface="Arial" panose="020B0604020202020204" pitchFamily="34" charset="0"/>
              <a:buChar char="•"/>
            </a:pPr>
            <a:r>
              <a:rPr lang="en-US" altLang="zh-CN" sz="2400" dirty="0"/>
              <a:t>A lack of quality in food service</a:t>
            </a:r>
          </a:p>
          <a:p>
            <a:pPr lvl="3"/>
            <a:r>
              <a:rPr lang="zh-CN" altLang="en-US" sz="2400" dirty="0"/>
              <a:t>餐饮服务质量不高</a:t>
            </a:r>
            <a:endParaRPr lang="en-US" altLang="zh-CN" sz="2400" dirty="0"/>
          </a:p>
        </p:txBody>
      </p:sp>
      <p:sp>
        <p:nvSpPr>
          <p:cNvPr id="5" name="文本框 4"/>
          <p:cNvSpPr txBox="1"/>
          <p:nvPr/>
        </p:nvSpPr>
        <p:spPr>
          <a:xfrm>
            <a:off x="0" y="0"/>
            <a:ext cx="3403600" cy="954107"/>
          </a:xfrm>
          <a:prstGeom prst="rect">
            <a:avLst/>
          </a:prstGeom>
          <a:noFill/>
        </p:spPr>
        <p:txBody>
          <a:bodyPr wrap="square" rtlCol="0">
            <a:spAutoFit/>
          </a:bodyPr>
          <a:lstStyle/>
          <a:p>
            <a:r>
              <a:rPr lang="en-US" altLang="zh-CN" sz="3600" dirty="0"/>
              <a:t>Travel by Train</a:t>
            </a:r>
          </a:p>
          <a:p>
            <a:r>
              <a:rPr lang="zh-CN" altLang="zh-CN" sz="2000" dirty="0"/>
              <a:t>乘火车旅行</a:t>
            </a:r>
            <a:endParaRPr lang="zh-CN" altLang="en-US" sz="1100" dirty="0"/>
          </a:p>
        </p:txBody>
      </p:sp>
      <p:sp>
        <p:nvSpPr>
          <p:cNvPr id="6" name="矩形 5">
            <a:extLst>
              <a:ext uri="{FF2B5EF4-FFF2-40B4-BE49-F238E27FC236}">
                <a16:creationId xmlns:a16="http://schemas.microsoft.com/office/drawing/2014/main" id="{BA4DBF83-5626-4912-B819-B81A0418EC41}"/>
              </a:ext>
            </a:extLst>
          </p:cNvPr>
          <p:cNvSpPr/>
          <p:nvPr/>
        </p:nvSpPr>
        <p:spPr>
          <a:xfrm>
            <a:off x="8791108" y="389764"/>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交通工具的选择</a:t>
            </a:r>
          </a:p>
        </p:txBody>
      </p:sp>
      <p:sp>
        <p:nvSpPr>
          <p:cNvPr id="7" name="矩形 6">
            <a:extLst>
              <a:ext uri="{FF2B5EF4-FFF2-40B4-BE49-F238E27FC236}">
                <a16:creationId xmlns:a16="http://schemas.microsoft.com/office/drawing/2014/main" id="{53D9C257-60F5-43AD-B4B5-FB921B2FDE85}"/>
              </a:ext>
            </a:extLst>
          </p:cNvPr>
          <p:cNvSpPr/>
          <p:nvPr/>
        </p:nvSpPr>
        <p:spPr>
          <a:xfrm>
            <a:off x="10498837" y="20436"/>
            <a:ext cx="1673995"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影响人们选择交通方式的因素</a:t>
            </a:r>
            <a:endParaRPr lang="zh-CN" altLang="en-US" sz="1400" dirty="0"/>
          </a:p>
        </p:txBody>
      </p:sp>
      <p:sp>
        <p:nvSpPr>
          <p:cNvPr id="8" name="矩形 7">
            <a:extLst>
              <a:ext uri="{FF2B5EF4-FFF2-40B4-BE49-F238E27FC236}">
                <a16:creationId xmlns:a16="http://schemas.microsoft.com/office/drawing/2014/main" id="{79967027-685B-48C5-87A0-49FB7F11797A}"/>
              </a:ext>
            </a:extLst>
          </p:cNvPr>
          <p:cNvSpPr/>
          <p:nvPr/>
        </p:nvSpPr>
        <p:spPr>
          <a:xfrm>
            <a:off x="10498837" y="429648"/>
            <a:ext cx="1673995" cy="347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火车旅行</a:t>
            </a:r>
            <a:endParaRPr lang="zh-CN" altLang="en-US" sz="1400" dirty="0"/>
          </a:p>
        </p:txBody>
      </p:sp>
      <p:sp>
        <p:nvSpPr>
          <p:cNvPr id="9" name="矩形 8">
            <a:extLst>
              <a:ext uri="{FF2B5EF4-FFF2-40B4-BE49-F238E27FC236}">
                <a16:creationId xmlns:a16="http://schemas.microsoft.com/office/drawing/2014/main" id="{DAAACA58-ADCC-48E1-8A5D-0F793A7E90A8}"/>
              </a:ext>
            </a:extLst>
          </p:cNvPr>
          <p:cNvSpPr/>
          <p:nvPr/>
        </p:nvSpPr>
        <p:spPr>
          <a:xfrm>
            <a:off x="10498836" y="789168"/>
            <a:ext cx="1673995"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轮船旅行</a:t>
            </a:r>
            <a:endParaRPr lang="zh-CN" altLang="en-US" sz="1400" dirty="0"/>
          </a:p>
        </p:txBody>
      </p:sp>
      <p:cxnSp>
        <p:nvCxnSpPr>
          <p:cNvPr id="10" name="直接连接符 9">
            <a:extLst>
              <a:ext uri="{FF2B5EF4-FFF2-40B4-BE49-F238E27FC236}">
                <a16:creationId xmlns:a16="http://schemas.microsoft.com/office/drawing/2014/main" id="{16287E13-9549-4280-A497-B9CB9753B77F}"/>
              </a:ext>
            </a:extLst>
          </p:cNvPr>
          <p:cNvCxnSpPr/>
          <p:nvPr/>
        </p:nvCxnSpPr>
        <p:spPr>
          <a:xfrm flipV="1">
            <a:off x="10326123" y="23151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289F716F-A6BF-4CFA-A167-98EE8EF6879B}"/>
              </a:ext>
            </a:extLst>
          </p:cNvPr>
          <p:cNvCxnSpPr>
            <a:cxnSpLocks/>
          </p:cNvCxnSpPr>
          <p:nvPr/>
        </p:nvCxnSpPr>
        <p:spPr>
          <a:xfrm flipV="1">
            <a:off x="10329247" y="231517"/>
            <a:ext cx="0" cy="147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136FF50-00E4-45A2-BA4A-5EEA6F143E40}"/>
              </a:ext>
            </a:extLst>
          </p:cNvPr>
          <p:cNvCxnSpPr/>
          <p:nvPr/>
        </p:nvCxnSpPr>
        <p:spPr>
          <a:xfrm>
            <a:off x="10172714" y="735952"/>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68FF7198-0173-4321-855A-500FEB2E7E54}"/>
              </a:ext>
            </a:extLst>
          </p:cNvPr>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E398CEFB-5F0B-4B43-8A5E-A3AC1668F2D1}"/>
              </a:ext>
            </a:extLst>
          </p:cNvPr>
          <p:cNvSpPr/>
          <p:nvPr/>
        </p:nvSpPr>
        <p:spPr>
          <a:xfrm>
            <a:off x="10498836" y="1181188"/>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汽车旅行</a:t>
            </a:r>
            <a:endParaRPr lang="zh-CN" altLang="en-US" sz="1400" dirty="0"/>
          </a:p>
        </p:txBody>
      </p:sp>
      <p:cxnSp>
        <p:nvCxnSpPr>
          <p:cNvPr id="15" name="直接连接符 14">
            <a:extLst>
              <a:ext uri="{FF2B5EF4-FFF2-40B4-BE49-F238E27FC236}">
                <a16:creationId xmlns:a16="http://schemas.microsoft.com/office/drawing/2014/main" id="{9C5004A3-9684-4A6E-A334-8F94A3DDF647}"/>
              </a:ext>
            </a:extLst>
          </p:cNvPr>
          <p:cNvCxnSpPr/>
          <p:nvPr/>
        </p:nvCxnSpPr>
        <p:spPr>
          <a:xfrm>
            <a:off x="9491892"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4C18E5AF-66BF-45F9-91D8-EC6C7F055E6A}"/>
              </a:ext>
            </a:extLst>
          </p:cNvPr>
          <p:cNvSpPr/>
          <p:nvPr/>
        </p:nvSpPr>
        <p:spPr>
          <a:xfrm>
            <a:off x="9592535" y="2143567"/>
            <a:ext cx="2704700" cy="2616101"/>
          </a:xfrm>
          <a:prstGeom prst="rect">
            <a:avLst/>
          </a:prstGeom>
        </p:spPr>
        <p:txBody>
          <a:bodyPr wrap="square">
            <a:spAutoFit/>
          </a:bodyPr>
          <a:lstStyle/>
          <a:p>
            <a:r>
              <a:rPr lang="en-US" altLang="zh-CN" sz="2000" dirty="0"/>
              <a:t> Relatively</a:t>
            </a:r>
          </a:p>
          <a:p>
            <a:r>
              <a:rPr lang="en-US" altLang="zh-CN" sz="2000" dirty="0"/>
              <a:t> adv. </a:t>
            </a:r>
            <a:r>
              <a:rPr lang="zh-CN" altLang="en-US" sz="2000" dirty="0"/>
              <a:t>相对地</a:t>
            </a:r>
            <a:endParaRPr lang="en-US" altLang="zh-CN" sz="2000" dirty="0"/>
          </a:p>
          <a:p>
            <a:endParaRPr lang="en-US" altLang="zh-CN" sz="2000" dirty="0"/>
          </a:p>
          <a:p>
            <a:r>
              <a:rPr lang="en-US" altLang="zh-CN" sz="2000" dirty="0"/>
              <a:t> departure</a:t>
            </a:r>
          </a:p>
          <a:p>
            <a:r>
              <a:rPr lang="en-US" altLang="zh-CN" sz="2000" dirty="0"/>
              <a:t> n. </a:t>
            </a:r>
            <a:r>
              <a:rPr lang="zh-CN" altLang="en-US" sz="2000" dirty="0"/>
              <a:t>离开，出发</a:t>
            </a:r>
            <a:endParaRPr lang="en-US" altLang="zh-CN" sz="2000" dirty="0"/>
          </a:p>
          <a:p>
            <a:r>
              <a:rPr lang="en-US" altLang="zh-CN" sz="2000" dirty="0"/>
              <a:t> </a:t>
            </a:r>
          </a:p>
          <a:p>
            <a:r>
              <a:rPr lang="en-US" altLang="zh-CN" sz="2000" dirty="0"/>
              <a:t> lack</a:t>
            </a:r>
          </a:p>
          <a:p>
            <a:r>
              <a:rPr lang="en-US" altLang="zh-CN" sz="2000" dirty="0"/>
              <a:t> n. </a:t>
            </a:r>
            <a:r>
              <a:rPr lang="zh-CN" altLang="en-US" sz="2000" dirty="0"/>
              <a:t>缺少，不足</a:t>
            </a:r>
          </a:p>
        </p:txBody>
      </p:sp>
      <p:sp>
        <p:nvSpPr>
          <p:cNvPr id="17" name="矩形 16">
            <a:extLst>
              <a:ext uri="{FF2B5EF4-FFF2-40B4-BE49-F238E27FC236}">
                <a16:creationId xmlns:a16="http://schemas.microsoft.com/office/drawing/2014/main" id="{C8463B2D-902A-4023-BD5D-A47CFA5D6516}"/>
              </a:ext>
            </a:extLst>
          </p:cNvPr>
          <p:cNvSpPr/>
          <p:nvPr/>
        </p:nvSpPr>
        <p:spPr>
          <a:xfrm>
            <a:off x="10498836" y="1535436"/>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公共汽车旅行</a:t>
            </a:r>
            <a:endParaRPr lang="zh-CN" altLang="en-US" sz="1400" dirty="0"/>
          </a:p>
        </p:txBody>
      </p:sp>
      <p:cxnSp>
        <p:nvCxnSpPr>
          <p:cNvPr id="18" name="直接连接符 17">
            <a:extLst>
              <a:ext uri="{FF2B5EF4-FFF2-40B4-BE49-F238E27FC236}">
                <a16:creationId xmlns:a16="http://schemas.microsoft.com/office/drawing/2014/main" id="{03F9FD7B-A1E4-4FC2-A0AC-2F40477EB44F}"/>
              </a:ext>
            </a:extLst>
          </p:cNvPr>
          <p:cNvCxnSpPr/>
          <p:nvPr/>
        </p:nvCxnSpPr>
        <p:spPr>
          <a:xfrm flipV="1">
            <a:off x="10327450" y="60655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D3BF8A0B-3492-45CA-9CB3-74B5FF65D846}"/>
              </a:ext>
            </a:extLst>
          </p:cNvPr>
          <p:cNvCxnSpPr/>
          <p:nvPr/>
        </p:nvCxnSpPr>
        <p:spPr>
          <a:xfrm flipV="1">
            <a:off x="10279612" y="1028548"/>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AC7AE153-F35B-483F-A405-B771E07CD43C}"/>
              </a:ext>
            </a:extLst>
          </p:cNvPr>
          <p:cNvCxnSpPr/>
          <p:nvPr/>
        </p:nvCxnSpPr>
        <p:spPr>
          <a:xfrm flipV="1">
            <a:off x="10326123" y="1355734"/>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020C01C-F020-4CBC-9101-DE49557EB564}"/>
              </a:ext>
            </a:extLst>
          </p:cNvPr>
          <p:cNvCxnSpPr/>
          <p:nvPr/>
        </p:nvCxnSpPr>
        <p:spPr>
          <a:xfrm flipV="1">
            <a:off x="10300827" y="1698913"/>
            <a:ext cx="22643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7033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2464" y="1351040"/>
            <a:ext cx="8270129" cy="3108543"/>
          </a:xfrm>
          <a:prstGeom prst="rect">
            <a:avLst/>
          </a:prstGeom>
        </p:spPr>
        <p:txBody>
          <a:bodyPr wrap="square">
            <a:spAutoFit/>
          </a:bodyPr>
          <a:lstStyle/>
          <a:p>
            <a:pPr marL="514350" indent="-514350">
              <a:buFont typeface="+mj-lt"/>
              <a:buAutoNum type="arabicPeriod"/>
            </a:pPr>
            <a:r>
              <a:rPr lang="en-US" altLang="zh-CN" sz="2800" dirty="0"/>
              <a:t>Two main roles played by water transport today</a:t>
            </a:r>
          </a:p>
          <a:p>
            <a:pPr lvl="1"/>
            <a:r>
              <a:rPr lang="zh-CN" altLang="en-US" sz="2800" dirty="0"/>
              <a:t>现在水上运输的两种主要作用</a:t>
            </a:r>
            <a:endParaRPr lang="en-US" altLang="zh-CN" sz="2800" dirty="0"/>
          </a:p>
          <a:p>
            <a:pPr lvl="1"/>
            <a:endParaRPr lang="en-US" altLang="zh-CN" sz="2800" dirty="0"/>
          </a:p>
          <a:p>
            <a:pPr lvl="1"/>
            <a:r>
              <a:rPr lang="en-US" altLang="zh-CN" sz="2800" dirty="0"/>
              <a:t>Water transport today plays two main roles in travel and tourism - </a:t>
            </a:r>
            <a:r>
              <a:rPr lang="en-US" altLang="zh-CN" sz="2800" dirty="0">
                <a:solidFill>
                  <a:srgbClr val="FF0000"/>
                </a:solidFill>
              </a:rPr>
              <a:t>ferrying</a:t>
            </a:r>
            <a:r>
              <a:rPr lang="en-US" altLang="zh-CN" sz="2800" dirty="0"/>
              <a:t> and </a:t>
            </a:r>
            <a:r>
              <a:rPr lang="en-US" altLang="zh-CN" sz="2800" dirty="0">
                <a:solidFill>
                  <a:srgbClr val="FF0000"/>
                </a:solidFill>
              </a:rPr>
              <a:t>cruising</a:t>
            </a:r>
            <a:r>
              <a:rPr lang="en-US" altLang="zh-CN" sz="2800" dirty="0"/>
              <a:t>. </a:t>
            </a:r>
          </a:p>
          <a:p>
            <a:pPr lvl="1"/>
            <a:r>
              <a:rPr lang="zh-CN" altLang="en-US" sz="2800" dirty="0"/>
              <a:t>水上运输在旅行和观光中主要起到两种作用</a:t>
            </a:r>
            <a:r>
              <a:rPr lang="en-US" altLang="zh-CN" sz="2800" dirty="0"/>
              <a:t>——</a:t>
            </a:r>
            <a:r>
              <a:rPr lang="zh-CN" altLang="en-US" sz="2800" dirty="0"/>
              <a:t>渡运和巡游。</a:t>
            </a:r>
            <a:endParaRPr lang="en-US" altLang="zh-CN" sz="2800" dirty="0"/>
          </a:p>
        </p:txBody>
      </p:sp>
      <p:sp>
        <p:nvSpPr>
          <p:cNvPr id="5" name="文本框 4"/>
          <p:cNvSpPr txBox="1"/>
          <p:nvPr/>
        </p:nvSpPr>
        <p:spPr>
          <a:xfrm>
            <a:off x="0" y="0"/>
            <a:ext cx="3403600" cy="954107"/>
          </a:xfrm>
          <a:prstGeom prst="rect">
            <a:avLst/>
          </a:prstGeom>
          <a:noFill/>
        </p:spPr>
        <p:txBody>
          <a:bodyPr wrap="square" rtlCol="0">
            <a:spAutoFit/>
          </a:bodyPr>
          <a:lstStyle/>
          <a:p>
            <a:r>
              <a:rPr lang="en-US" altLang="zh-CN" sz="3600" dirty="0"/>
              <a:t>Travel by Water</a:t>
            </a:r>
          </a:p>
          <a:p>
            <a:r>
              <a:rPr lang="zh-CN" altLang="en-US" sz="2000" dirty="0"/>
              <a:t>轮船</a:t>
            </a:r>
            <a:r>
              <a:rPr lang="zh-CN" altLang="zh-CN" sz="2000" dirty="0"/>
              <a:t>旅行</a:t>
            </a:r>
            <a:endParaRPr lang="zh-CN" altLang="en-US" sz="1100" dirty="0"/>
          </a:p>
        </p:txBody>
      </p:sp>
      <p:sp>
        <p:nvSpPr>
          <p:cNvPr id="6" name="矩形 5">
            <a:extLst>
              <a:ext uri="{FF2B5EF4-FFF2-40B4-BE49-F238E27FC236}">
                <a16:creationId xmlns:a16="http://schemas.microsoft.com/office/drawing/2014/main" id="{FD3281E7-41AC-4518-A3C7-7F02B7B399FF}"/>
              </a:ext>
            </a:extLst>
          </p:cNvPr>
          <p:cNvSpPr/>
          <p:nvPr/>
        </p:nvSpPr>
        <p:spPr>
          <a:xfrm>
            <a:off x="8791108" y="389764"/>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交通工具的选择</a:t>
            </a:r>
          </a:p>
        </p:txBody>
      </p:sp>
      <p:sp>
        <p:nvSpPr>
          <p:cNvPr id="7" name="矩形 6">
            <a:extLst>
              <a:ext uri="{FF2B5EF4-FFF2-40B4-BE49-F238E27FC236}">
                <a16:creationId xmlns:a16="http://schemas.microsoft.com/office/drawing/2014/main" id="{D5180FE3-83E1-444B-9B18-B73F08D55F84}"/>
              </a:ext>
            </a:extLst>
          </p:cNvPr>
          <p:cNvSpPr/>
          <p:nvPr/>
        </p:nvSpPr>
        <p:spPr>
          <a:xfrm>
            <a:off x="10498837" y="20436"/>
            <a:ext cx="1673995"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影响人们选择交通方式的因素</a:t>
            </a:r>
            <a:endParaRPr lang="zh-CN" altLang="en-US" sz="1400" dirty="0"/>
          </a:p>
        </p:txBody>
      </p:sp>
      <p:sp>
        <p:nvSpPr>
          <p:cNvPr id="8" name="矩形 7">
            <a:extLst>
              <a:ext uri="{FF2B5EF4-FFF2-40B4-BE49-F238E27FC236}">
                <a16:creationId xmlns:a16="http://schemas.microsoft.com/office/drawing/2014/main" id="{887714CC-30AA-4FF2-913E-57AEE688D99F}"/>
              </a:ext>
            </a:extLst>
          </p:cNvPr>
          <p:cNvSpPr/>
          <p:nvPr/>
        </p:nvSpPr>
        <p:spPr>
          <a:xfrm>
            <a:off x="10498837" y="429648"/>
            <a:ext cx="1673995"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火车旅行</a:t>
            </a:r>
            <a:endParaRPr lang="zh-CN" altLang="en-US" sz="1400" dirty="0"/>
          </a:p>
        </p:txBody>
      </p:sp>
      <p:sp>
        <p:nvSpPr>
          <p:cNvPr id="9" name="矩形 8">
            <a:extLst>
              <a:ext uri="{FF2B5EF4-FFF2-40B4-BE49-F238E27FC236}">
                <a16:creationId xmlns:a16="http://schemas.microsoft.com/office/drawing/2014/main" id="{652EC7F2-53AC-44C6-B5F3-1E562E09C60D}"/>
              </a:ext>
            </a:extLst>
          </p:cNvPr>
          <p:cNvSpPr/>
          <p:nvPr/>
        </p:nvSpPr>
        <p:spPr>
          <a:xfrm>
            <a:off x="10498836" y="789168"/>
            <a:ext cx="1673995" cy="392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轮船旅行</a:t>
            </a:r>
            <a:endParaRPr lang="zh-CN" altLang="en-US" sz="1400" dirty="0"/>
          </a:p>
        </p:txBody>
      </p:sp>
      <p:cxnSp>
        <p:nvCxnSpPr>
          <p:cNvPr id="10" name="直接连接符 9">
            <a:extLst>
              <a:ext uri="{FF2B5EF4-FFF2-40B4-BE49-F238E27FC236}">
                <a16:creationId xmlns:a16="http://schemas.microsoft.com/office/drawing/2014/main" id="{4919AB40-7D20-494A-B73D-809867725DE0}"/>
              </a:ext>
            </a:extLst>
          </p:cNvPr>
          <p:cNvCxnSpPr/>
          <p:nvPr/>
        </p:nvCxnSpPr>
        <p:spPr>
          <a:xfrm flipV="1">
            <a:off x="10326123" y="23151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46034E48-3183-4F69-970D-050DE01356E6}"/>
              </a:ext>
            </a:extLst>
          </p:cNvPr>
          <p:cNvCxnSpPr>
            <a:cxnSpLocks/>
          </p:cNvCxnSpPr>
          <p:nvPr/>
        </p:nvCxnSpPr>
        <p:spPr>
          <a:xfrm flipV="1">
            <a:off x="10329247" y="231517"/>
            <a:ext cx="0" cy="147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DA19787-B7A1-428B-BA50-CA4D8A3EABBF}"/>
              </a:ext>
            </a:extLst>
          </p:cNvPr>
          <p:cNvCxnSpPr/>
          <p:nvPr/>
        </p:nvCxnSpPr>
        <p:spPr>
          <a:xfrm>
            <a:off x="10172714" y="735952"/>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9F8B214-9D57-42F5-A27B-1804F57581D3}"/>
              </a:ext>
            </a:extLst>
          </p:cNvPr>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C25537AD-BED5-4D90-B6C5-1A7DBF28CB25}"/>
              </a:ext>
            </a:extLst>
          </p:cNvPr>
          <p:cNvSpPr/>
          <p:nvPr/>
        </p:nvSpPr>
        <p:spPr>
          <a:xfrm>
            <a:off x="10498836" y="1181188"/>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汽车旅行</a:t>
            </a:r>
            <a:endParaRPr lang="zh-CN" altLang="en-US" sz="1400" dirty="0"/>
          </a:p>
        </p:txBody>
      </p:sp>
      <p:cxnSp>
        <p:nvCxnSpPr>
          <p:cNvPr id="15" name="直接连接符 14">
            <a:extLst>
              <a:ext uri="{FF2B5EF4-FFF2-40B4-BE49-F238E27FC236}">
                <a16:creationId xmlns:a16="http://schemas.microsoft.com/office/drawing/2014/main" id="{8FADE8A9-2491-446D-8672-F01521B70FC9}"/>
              </a:ext>
            </a:extLst>
          </p:cNvPr>
          <p:cNvCxnSpPr/>
          <p:nvPr/>
        </p:nvCxnSpPr>
        <p:spPr>
          <a:xfrm>
            <a:off x="9491892"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135034CD-418D-44D2-BA6D-CF9A548C5FFD}"/>
              </a:ext>
            </a:extLst>
          </p:cNvPr>
          <p:cNvSpPr/>
          <p:nvPr/>
        </p:nvSpPr>
        <p:spPr>
          <a:xfrm>
            <a:off x="9592535" y="2143567"/>
            <a:ext cx="2704700" cy="2246769"/>
          </a:xfrm>
          <a:prstGeom prst="rect">
            <a:avLst/>
          </a:prstGeom>
        </p:spPr>
        <p:txBody>
          <a:bodyPr wrap="square">
            <a:spAutoFit/>
          </a:bodyPr>
          <a:lstStyle/>
          <a:p>
            <a:r>
              <a:rPr lang="en-US" altLang="zh-CN" sz="2000" dirty="0"/>
              <a:t> ferrying</a:t>
            </a:r>
          </a:p>
          <a:p>
            <a:r>
              <a:rPr lang="en-US" altLang="zh-CN" sz="2000" dirty="0"/>
              <a:t> n. </a:t>
            </a:r>
            <a:r>
              <a:rPr lang="zh-CN" altLang="en-US" sz="2000" dirty="0"/>
              <a:t>渡运</a:t>
            </a:r>
            <a:endParaRPr lang="en-US" altLang="zh-CN" sz="2000" dirty="0"/>
          </a:p>
          <a:p>
            <a:endParaRPr lang="en-US" altLang="zh-CN" sz="2000" dirty="0"/>
          </a:p>
          <a:p>
            <a:r>
              <a:rPr lang="en-US" altLang="zh-CN" sz="2000" dirty="0"/>
              <a:t> cruising</a:t>
            </a:r>
          </a:p>
          <a:p>
            <a:r>
              <a:rPr lang="en-US" altLang="zh-CN" sz="2000" dirty="0"/>
              <a:t> n. </a:t>
            </a:r>
            <a:r>
              <a:rPr lang="zh-CN" altLang="en-US" sz="2000" dirty="0"/>
              <a:t>巡游</a:t>
            </a:r>
            <a:endParaRPr lang="en-US" altLang="zh-CN" sz="2000" dirty="0"/>
          </a:p>
          <a:p>
            <a:r>
              <a:rPr lang="en-US" altLang="zh-CN" sz="2000" dirty="0"/>
              <a:t> </a:t>
            </a:r>
          </a:p>
          <a:p>
            <a:r>
              <a:rPr lang="en-US" altLang="zh-CN" sz="2000" dirty="0"/>
              <a:t> </a:t>
            </a:r>
            <a:endParaRPr lang="zh-CN" altLang="en-US" sz="2000" dirty="0"/>
          </a:p>
        </p:txBody>
      </p:sp>
      <p:sp>
        <p:nvSpPr>
          <p:cNvPr id="17" name="矩形 16">
            <a:extLst>
              <a:ext uri="{FF2B5EF4-FFF2-40B4-BE49-F238E27FC236}">
                <a16:creationId xmlns:a16="http://schemas.microsoft.com/office/drawing/2014/main" id="{2CF2AC7F-4661-42F3-96CF-73258D03C41A}"/>
              </a:ext>
            </a:extLst>
          </p:cNvPr>
          <p:cNvSpPr/>
          <p:nvPr/>
        </p:nvSpPr>
        <p:spPr>
          <a:xfrm>
            <a:off x="10498836" y="1535436"/>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公共汽车旅行</a:t>
            </a:r>
            <a:endParaRPr lang="zh-CN" altLang="en-US" sz="1400" dirty="0"/>
          </a:p>
        </p:txBody>
      </p:sp>
      <p:cxnSp>
        <p:nvCxnSpPr>
          <p:cNvPr id="18" name="直接连接符 17">
            <a:extLst>
              <a:ext uri="{FF2B5EF4-FFF2-40B4-BE49-F238E27FC236}">
                <a16:creationId xmlns:a16="http://schemas.microsoft.com/office/drawing/2014/main" id="{C5B6365F-7D17-49D1-9FC0-61ABC028FA74}"/>
              </a:ext>
            </a:extLst>
          </p:cNvPr>
          <p:cNvCxnSpPr/>
          <p:nvPr/>
        </p:nvCxnSpPr>
        <p:spPr>
          <a:xfrm flipV="1">
            <a:off x="10327450" y="60655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BF26199B-1CB1-4939-8874-437B92675BA0}"/>
              </a:ext>
            </a:extLst>
          </p:cNvPr>
          <p:cNvCxnSpPr/>
          <p:nvPr/>
        </p:nvCxnSpPr>
        <p:spPr>
          <a:xfrm flipV="1">
            <a:off x="10279612" y="1028548"/>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AB93250F-E611-4180-AFB6-6F4234D27CD9}"/>
              </a:ext>
            </a:extLst>
          </p:cNvPr>
          <p:cNvCxnSpPr/>
          <p:nvPr/>
        </p:nvCxnSpPr>
        <p:spPr>
          <a:xfrm flipV="1">
            <a:off x="10326123" y="1355734"/>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DE70A4A-27A6-4DB0-B76F-1C5F396522A6}"/>
              </a:ext>
            </a:extLst>
          </p:cNvPr>
          <p:cNvCxnSpPr/>
          <p:nvPr/>
        </p:nvCxnSpPr>
        <p:spPr>
          <a:xfrm flipV="1">
            <a:off x="10300827" y="1698913"/>
            <a:ext cx="22643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21131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2464" y="1351040"/>
            <a:ext cx="8270129" cy="3970318"/>
          </a:xfrm>
          <a:prstGeom prst="rect">
            <a:avLst/>
          </a:prstGeom>
        </p:spPr>
        <p:txBody>
          <a:bodyPr wrap="square">
            <a:spAutoFit/>
          </a:bodyPr>
          <a:lstStyle/>
          <a:p>
            <a:pPr marL="514350" indent="-514350">
              <a:buFont typeface="+mj-lt"/>
              <a:buAutoNum type="arabicPeriod" startAt="2"/>
            </a:pPr>
            <a:r>
              <a:rPr lang="en-US" altLang="zh-CN" sz="2800" dirty="0"/>
              <a:t>Three main categories of cruises</a:t>
            </a:r>
          </a:p>
          <a:p>
            <a:pPr lvl="1"/>
            <a:r>
              <a:rPr lang="zh-CN" altLang="en-US" sz="2800" dirty="0"/>
              <a:t>巡游的三种主要类型</a:t>
            </a:r>
            <a:endParaRPr lang="en-US" altLang="zh-CN" sz="2800" dirty="0"/>
          </a:p>
          <a:p>
            <a:pPr lvl="1"/>
            <a:r>
              <a:rPr lang="en-US" altLang="zh-CN" sz="2800" dirty="0"/>
              <a:t> cruises can be divided into three main categories depending on the duration of the trips:</a:t>
            </a:r>
          </a:p>
          <a:p>
            <a:pPr lvl="1"/>
            <a:r>
              <a:rPr lang="zh-CN" altLang="en-US" sz="2800" dirty="0"/>
              <a:t>根据旅行时间的长短，巡游可以分为三种主要形式：</a:t>
            </a:r>
            <a:r>
              <a:rPr lang="en-US" altLang="zh-CN" sz="2800" dirty="0"/>
              <a:t>  </a:t>
            </a:r>
          </a:p>
          <a:p>
            <a:pPr marL="914400" lvl="1" indent="-457200">
              <a:buFont typeface="Arial" panose="020B0604020202020204" pitchFamily="34" charset="0"/>
              <a:buChar char="•"/>
            </a:pPr>
            <a:r>
              <a:rPr lang="en-US" altLang="zh-CN" sz="2800" dirty="0">
                <a:solidFill>
                  <a:srgbClr val="FF0000"/>
                </a:solidFill>
              </a:rPr>
              <a:t>short cruises			</a:t>
            </a:r>
            <a:r>
              <a:rPr lang="zh-CN" altLang="en-US" sz="2800" dirty="0"/>
              <a:t>短程巡游</a:t>
            </a:r>
            <a:endParaRPr lang="en-US" altLang="zh-CN" sz="2800" dirty="0"/>
          </a:p>
          <a:p>
            <a:pPr marL="914400" lvl="1" indent="-457200">
              <a:buFont typeface="Arial" panose="020B0604020202020204" pitchFamily="34" charset="0"/>
              <a:buChar char="•"/>
            </a:pPr>
            <a:r>
              <a:rPr lang="en-US" altLang="zh-CN" sz="2800" dirty="0">
                <a:solidFill>
                  <a:srgbClr val="FF0000"/>
                </a:solidFill>
              </a:rPr>
              <a:t>intermediate-length cruises 	</a:t>
            </a:r>
            <a:r>
              <a:rPr lang="zh-CN" altLang="en-US" sz="2800" dirty="0"/>
              <a:t>中程巡游</a:t>
            </a:r>
            <a:endParaRPr lang="en-US" altLang="zh-CN" sz="2800" dirty="0"/>
          </a:p>
          <a:p>
            <a:pPr marL="914400" lvl="1" indent="-457200">
              <a:buFont typeface="Arial" panose="020B0604020202020204" pitchFamily="34" charset="0"/>
              <a:buChar char="•"/>
            </a:pPr>
            <a:r>
              <a:rPr lang="en-US" altLang="zh-CN" sz="2800" dirty="0">
                <a:solidFill>
                  <a:srgbClr val="FF0000"/>
                </a:solidFill>
              </a:rPr>
              <a:t>long cruises				</a:t>
            </a:r>
            <a:r>
              <a:rPr lang="zh-CN" altLang="en-US" sz="2800" dirty="0"/>
              <a:t>长途巡游</a:t>
            </a:r>
            <a:endParaRPr lang="en-US" altLang="zh-CN" sz="2800" dirty="0"/>
          </a:p>
        </p:txBody>
      </p:sp>
      <p:sp>
        <p:nvSpPr>
          <p:cNvPr id="5" name="文本框 4"/>
          <p:cNvSpPr txBox="1"/>
          <p:nvPr/>
        </p:nvSpPr>
        <p:spPr>
          <a:xfrm>
            <a:off x="0" y="0"/>
            <a:ext cx="3403600" cy="954107"/>
          </a:xfrm>
          <a:prstGeom prst="rect">
            <a:avLst/>
          </a:prstGeom>
          <a:noFill/>
        </p:spPr>
        <p:txBody>
          <a:bodyPr wrap="square" rtlCol="0">
            <a:spAutoFit/>
          </a:bodyPr>
          <a:lstStyle/>
          <a:p>
            <a:r>
              <a:rPr lang="en-US" altLang="zh-CN" sz="3600" dirty="0"/>
              <a:t>Travel by Water</a:t>
            </a:r>
          </a:p>
          <a:p>
            <a:r>
              <a:rPr lang="zh-CN" altLang="en-US" sz="2000" dirty="0"/>
              <a:t>轮船</a:t>
            </a:r>
            <a:r>
              <a:rPr lang="zh-CN" altLang="zh-CN" sz="2000" dirty="0"/>
              <a:t>旅行</a:t>
            </a:r>
            <a:endParaRPr lang="zh-CN" altLang="en-US" sz="1100" dirty="0"/>
          </a:p>
        </p:txBody>
      </p:sp>
      <p:sp>
        <p:nvSpPr>
          <p:cNvPr id="6" name="矩形 5">
            <a:extLst>
              <a:ext uri="{FF2B5EF4-FFF2-40B4-BE49-F238E27FC236}">
                <a16:creationId xmlns:a16="http://schemas.microsoft.com/office/drawing/2014/main" id="{FD3281E7-41AC-4518-A3C7-7F02B7B399FF}"/>
              </a:ext>
            </a:extLst>
          </p:cNvPr>
          <p:cNvSpPr/>
          <p:nvPr/>
        </p:nvSpPr>
        <p:spPr>
          <a:xfrm>
            <a:off x="8791108" y="389764"/>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交通工具的选择</a:t>
            </a:r>
          </a:p>
        </p:txBody>
      </p:sp>
      <p:sp>
        <p:nvSpPr>
          <p:cNvPr id="7" name="矩形 6">
            <a:extLst>
              <a:ext uri="{FF2B5EF4-FFF2-40B4-BE49-F238E27FC236}">
                <a16:creationId xmlns:a16="http://schemas.microsoft.com/office/drawing/2014/main" id="{D5180FE3-83E1-444B-9B18-B73F08D55F84}"/>
              </a:ext>
            </a:extLst>
          </p:cNvPr>
          <p:cNvSpPr/>
          <p:nvPr/>
        </p:nvSpPr>
        <p:spPr>
          <a:xfrm>
            <a:off x="10498837" y="20436"/>
            <a:ext cx="1673995"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影响人们选择交通方式的因素</a:t>
            </a:r>
            <a:endParaRPr lang="zh-CN" altLang="en-US" sz="1400" dirty="0"/>
          </a:p>
        </p:txBody>
      </p:sp>
      <p:sp>
        <p:nvSpPr>
          <p:cNvPr id="8" name="矩形 7">
            <a:extLst>
              <a:ext uri="{FF2B5EF4-FFF2-40B4-BE49-F238E27FC236}">
                <a16:creationId xmlns:a16="http://schemas.microsoft.com/office/drawing/2014/main" id="{887714CC-30AA-4FF2-913E-57AEE688D99F}"/>
              </a:ext>
            </a:extLst>
          </p:cNvPr>
          <p:cNvSpPr/>
          <p:nvPr/>
        </p:nvSpPr>
        <p:spPr>
          <a:xfrm>
            <a:off x="10498837" y="429648"/>
            <a:ext cx="1673995"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火车旅行</a:t>
            </a:r>
            <a:endParaRPr lang="zh-CN" altLang="en-US" sz="1400" dirty="0"/>
          </a:p>
        </p:txBody>
      </p:sp>
      <p:sp>
        <p:nvSpPr>
          <p:cNvPr id="9" name="矩形 8">
            <a:extLst>
              <a:ext uri="{FF2B5EF4-FFF2-40B4-BE49-F238E27FC236}">
                <a16:creationId xmlns:a16="http://schemas.microsoft.com/office/drawing/2014/main" id="{652EC7F2-53AC-44C6-B5F3-1E562E09C60D}"/>
              </a:ext>
            </a:extLst>
          </p:cNvPr>
          <p:cNvSpPr/>
          <p:nvPr/>
        </p:nvSpPr>
        <p:spPr>
          <a:xfrm>
            <a:off x="10498836" y="789168"/>
            <a:ext cx="1673995" cy="392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轮船旅行</a:t>
            </a:r>
            <a:endParaRPr lang="zh-CN" altLang="en-US" sz="1400" dirty="0"/>
          </a:p>
        </p:txBody>
      </p:sp>
      <p:cxnSp>
        <p:nvCxnSpPr>
          <p:cNvPr id="10" name="直接连接符 9">
            <a:extLst>
              <a:ext uri="{FF2B5EF4-FFF2-40B4-BE49-F238E27FC236}">
                <a16:creationId xmlns:a16="http://schemas.microsoft.com/office/drawing/2014/main" id="{4919AB40-7D20-494A-B73D-809867725DE0}"/>
              </a:ext>
            </a:extLst>
          </p:cNvPr>
          <p:cNvCxnSpPr/>
          <p:nvPr/>
        </p:nvCxnSpPr>
        <p:spPr>
          <a:xfrm flipV="1">
            <a:off x="10326123" y="23151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46034E48-3183-4F69-970D-050DE01356E6}"/>
              </a:ext>
            </a:extLst>
          </p:cNvPr>
          <p:cNvCxnSpPr>
            <a:cxnSpLocks/>
          </p:cNvCxnSpPr>
          <p:nvPr/>
        </p:nvCxnSpPr>
        <p:spPr>
          <a:xfrm flipV="1">
            <a:off x="10329247" y="231517"/>
            <a:ext cx="0" cy="147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DA19787-B7A1-428B-BA50-CA4D8A3EABBF}"/>
              </a:ext>
            </a:extLst>
          </p:cNvPr>
          <p:cNvCxnSpPr/>
          <p:nvPr/>
        </p:nvCxnSpPr>
        <p:spPr>
          <a:xfrm>
            <a:off x="10172714" y="735952"/>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9F8B214-9D57-42F5-A27B-1804F57581D3}"/>
              </a:ext>
            </a:extLst>
          </p:cNvPr>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C25537AD-BED5-4D90-B6C5-1A7DBF28CB25}"/>
              </a:ext>
            </a:extLst>
          </p:cNvPr>
          <p:cNvSpPr/>
          <p:nvPr/>
        </p:nvSpPr>
        <p:spPr>
          <a:xfrm>
            <a:off x="10498836" y="1181188"/>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汽车旅行</a:t>
            </a:r>
            <a:endParaRPr lang="zh-CN" altLang="en-US" sz="1400" dirty="0"/>
          </a:p>
        </p:txBody>
      </p:sp>
      <p:cxnSp>
        <p:nvCxnSpPr>
          <p:cNvPr id="15" name="直接连接符 14">
            <a:extLst>
              <a:ext uri="{FF2B5EF4-FFF2-40B4-BE49-F238E27FC236}">
                <a16:creationId xmlns:a16="http://schemas.microsoft.com/office/drawing/2014/main" id="{8FADE8A9-2491-446D-8672-F01521B70FC9}"/>
              </a:ext>
            </a:extLst>
          </p:cNvPr>
          <p:cNvCxnSpPr/>
          <p:nvPr/>
        </p:nvCxnSpPr>
        <p:spPr>
          <a:xfrm>
            <a:off x="9491892"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135034CD-418D-44D2-BA6D-CF9A548C5FFD}"/>
              </a:ext>
            </a:extLst>
          </p:cNvPr>
          <p:cNvSpPr/>
          <p:nvPr/>
        </p:nvSpPr>
        <p:spPr>
          <a:xfrm>
            <a:off x="9592535" y="2143567"/>
            <a:ext cx="2704700" cy="2246769"/>
          </a:xfrm>
          <a:prstGeom prst="rect">
            <a:avLst/>
          </a:prstGeom>
        </p:spPr>
        <p:txBody>
          <a:bodyPr wrap="square">
            <a:spAutoFit/>
          </a:bodyPr>
          <a:lstStyle/>
          <a:p>
            <a:r>
              <a:rPr lang="en-US" altLang="zh-CN" sz="2000" dirty="0"/>
              <a:t> duration</a:t>
            </a:r>
          </a:p>
          <a:p>
            <a:r>
              <a:rPr lang="en-US" altLang="zh-CN" sz="2000" dirty="0"/>
              <a:t> n. </a:t>
            </a:r>
            <a:r>
              <a:rPr lang="zh-CN" altLang="en-US" sz="2000" dirty="0"/>
              <a:t>停留时间</a:t>
            </a:r>
            <a:endParaRPr lang="en-US" altLang="zh-CN" sz="2000" dirty="0"/>
          </a:p>
          <a:p>
            <a:endParaRPr lang="en-US" altLang="zh-CN" sz="2000" dirty="0"/>
          </a:p>
          <a:p>
            <a:r>
              <a:rPr lang="en-US" altLang="zh-CN" sz="2000" dirty="0"/>
              <a:t> intermediate-length</a:t>
            </a:r>
          </a:p>
          <a:p>
            <a:r>
              <a:rPr lang="en-US" altLang="zh-CN" sz="2000" dirty="0"/>
              <a:t> adj. </a:t>
            </a:r>
            <a:r>
              <a:rPr lang="zh-CN" altLang="en-US" sz="2000" dirty="0"/>
              <a:t>中程，中等长度</a:t>
            </a:r>
            <a:endParaRPr lang="en-US" altLang="zh-CN" sz="2000" dirty="0"/>
          </a:p>
          <a:p>
            <a:r>
              <a:rPr lang="en-US" altLang="zh-CN" sz="2000" dirty="0"/>
              <a:t> </a:t>
            </a:r>
          </a:p>
          <a:p>
            <a:r>
              <a:rPr lang="en-US" altLang="zh-CN" sz="2000" dirty="0"/>
              <a:t> </a:t>
            </a:r>
            <a:endParaRPr lang="zh-CN" altLang="en-US" sz="2000" dirty="0"/>
          </a:p>
        </p:txBody>
      </p:sp>
      <p:sp>
        <p:nvSpPr>
          <p:cNvPr id="17" name="矩形 16">
            <a:extLst>
              <a:ext uri="{FF2B5EF4-FFF2-40B4-BE49-F238E27FC236}">
                <a16:creationId xmlns:a16="http://schemas.microsoft.com/office/drawing/2014/main" id="{2CF2AC7F-4661-42F3-96CF-73258D03C41A}"/>
              </a:ext>
            </a:extLst>
          </p:cNvPr>
          <p:cNvSpPr/>
          <p:nvPr/>
        </p:nvSpPr>
        <p:spPr>
          <a:xfrm>
            <a:off x="10498836" y="1535436"/>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公共汽车旅行</a:t>
            </a:r>
            <a:endParaRPr lang="zh-CN" altLang="en-US" sz="1400" dirty="0"/>
          </a:p>
        </p:txBody>
      </p:sp>
      <p:cxnSp>
        <p:nvCxnSpPr>
          <p:cNvPr id="18" name="直接连接符 17">
            <a:extLst>
              <a:ext uri="{FF2B5EF4-FFF2-40B4-BE49-F238E27FC236}">
                <a16:creationId xmlns:a16="http://schemas.microsoft.com/office/drawing/2014/main" id="{C5B6365F-7D17-49D1-9FC0-61ABC028FA74}"/>
              </a:ext>
            </a:extLst>
          </p:cNvPr>
          <p:cNvCxnSpPr/>
          <p:nvPr/>
        </p:nvCxnSpPr>
        <p:spPr>
          <a:xfrm flipV="1">
            <a:off x="10327450" y="60655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BF26199B-1CB1-4939-8874-437B92675BA0}"/>
              </a:ext>
            </a:extLst>
          </p:cNvPr>
          <p:cNvCxnSpPr/>
          <p:nvPr/>
        </p:nvCxnSpPr>
        <p:spPr>
          <a:xfrm flipV="1">
            <a:off x="10279612" y="1028548"/>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AB93250F-E611-4180-AFB6-6F4234D27CD9}"/>
              </a:ext>
            </a:extLst>
          </p:cNvPr>
          <p:cNvCxnSpPr/>
          <p:nvPr/>
        </p:nvCxnSpPr>
        <p:spPr>
          <a:xfrm flipV="1">
            <a:off x="10326123" y="1355734"/>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DE70A4A-27A6-4DB0-B76F-1C5F396522A6}"/>
              </a:ext>
            </a:extLst>
          </p:cNvPr>
          <p:cNvCxnSpPr/>
          <p:nvPr/>
        </p:nvCxnSpPr>
        <p:spPr>
          <a:xfrm flipV="1">
            <a:off x="10300827" y="1698913"/>
            <a:ext cx="22643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8526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2464" y="1351040"/>
            <a:ext cx="8270129" cy="5201424"/>
          </a:xfrm>
          <a:prstGeom prst="rect">
            <a:avLst/>
          </a:prstGeom>
        </p:spPr>
        <p:txBody>
          <a:bodyPr wrap="square">
            <a:spAutoFit/>
          </a:bodyPr>
          <a:lstStyle/>
          <a:p>
            <a:pPr marL="514350" indent="-514350">
              <a:buFont typeface="+mj-lt"/>
              <a:buAutoNum type="arabicPeriod" startAt="3"/>
            </a:pPr>
            <a:r>
              <a:rPr lang="en-US" altLang="zh-CN" sz="2800" dirty="0"/>
              <a:t>Reasons for the growing popularity of short cruises</a:t>
            </a:r>
          </a:p>
          <a:p>
            <a:pPr lvl="1"/>
            <a:r>
              <a:rPr lang="zh-CN" altLang="en-US" sz="2800" dirty="0"/>
              <a:t>短程巡游越来越受欢迎的原因</a:t>
            </a:r>
            <a:endParaRPr lang="en-US" altLang="zh-CN" sz="2800" dirty="0"/>
          </a:p>
          <a:p>
            <a:pPr lvl="1"/>
            <a:endParaRPr lang="en-US" altLang="zh-CN" sz="2800" dirty="0"/>
          </a:p>
          <a:p>
            <a:pPr marL="800100" lvl="1" indent="-342900">
              <a:buFont typeface="Arial" panose="020B0604020202020204" pitchFamily="34" charset="0"/>
              <a:buChar char="•"/>
            </a:pPr>
            <a:r>
              <a:rPr lang="en-US" altLang="zh-CN" sz="2400" dirty="0"/>
              <a:t>they require less vacation time and are less expensive.</a:t>
            </a:r>
          </a:p>
          <a:p>
            <a:pPr lvl="2"/>
            <a:r>
              <a:rPr lang="zh-CN" altLang="en-US" sz="2400" dirty="0"/>
              <a:t>短程巡游似乎更盛行一些，因为它们时间短，费用也不是很高。</a:t>
            </a:r>
            <a:endParaRPr lang="en-US" altLang="zh-CN" sz="2400" dirty="0"/>
          </a:p>
          <a:p>
            <a:pPr marL="800100" lvl="1" indent="-342900">
              <a:buFont typeface="Arial" panose="020B0604020202020204" pitchFamily="34" charset="0"/>
              <a:buChar char="•"/>
            </a:pPr>
            <a:r>
              <a:rPr lang="en-US" altLang="zh-CN" sz="2400" dirty="0"/>
              <a:t>Another reason appears to be the effectiveness of innovative programming and theming that many of the cruise lines have been doing.</a:t>
            </a:r>
          </a:p>
          <a:p>
            <a:pPr lvl="2"/>
            <a:r>
              <a:rPr lang="zh-CN" altLang="en-US" sz="2400" dirty="0"/>
              <a:t>另一个原因就是许多游船公司正在实施的新颖行程和主题安排。</a:t>
            </a:r>
            <a:endParaRPr lang="en-US" altLang="zh-CN" sz="2400" dirty="0"/>
          </a:p>
          <a:p>
            <a:pPr lvl="1"/>
            <a:endParaRPr lang="en-US" altLang="zh-CN" sz="2800" dirty="0"/>
          </a:p>
        </p:txBody>
      </p:sp>
      <p:sp>
        <p:nvSpPr>
          <p:cNvPr id="5" name="文本框 4"/>
          <p:cNvSpPr txBox="1"/>
          <p:nvPr/>
        </p:nvSpPr>
        <p:spPr>
          <a:xfrm>
            <a:off x="0" y="0"/>
            <a:ext cx="3403600" cy="954107"/>
          </a:xfrm>
          <a:prstGeom prst="rect">
            <a:avLst/>
          </a:prstGeom>
          <a:noFill/>
        </p:spPr>
        <p:txBody>
          <a:bodyPr wrap="square" rtlCol="0">
            <a:spAutoFit/>
          </a:bodyPr>
          <a:lstStyle/>
          <a:p>
            <a:r>
              <a:rPr lang="en-US" altLang="zh-CN" sz="3600" dirty="0"/>
              <a:t>Travel by Water</a:t>
            </a:r>
          </a:p>
          <a:p>
            <a:r>
              <a:rPr lang="zh-CN" altLang="en-US" sz="2000" dirty="0"/>
              <a:t>轮船</a:t>
            </a:r>
            <a:r>
              <a:rPr lang="zh-CN" altLang="zh-CN" sz="2000" dirty="0"/>
              <a:t>旅行</a:t>
            </a:r>
            <a:endParaRPr lang="zh-CN" altLang="en-US" sz="1100" dirty="0"/>
          </a:p>
        </p:txBody>
      </p:sp>
      <p:sp>
        <p:nvSpPr>
          <p:cNvPr id="6" name="矩形 5">
            <a:extLst>
              <a:ext uri="{FF2B5EF4-FFF2-40B4-BE49-F238E27FC236}">
                <a16:creationId xmlns:a16="http://schemas.microsoft.com/office/drawing/2014/main" id="{FD3281E7-41AC-4518-A3C7-7F02B7B399FF}"/>
              </a:ext>
            </a:extLst>
          </p:cNvPr>
          <p:cNvSpPr/>
          <p:nvPr/>
        </p:nvSpPr>
        <p:spPr>
          <a:xfrm>
            <a:off x="8791108" y="389764"/>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交通工具的选择</a:t>
            </a:r>
          </a:p>
        </p:txBody>
      </p:sp>
      <p:sp>
        <p:nvSpPr>
          <p:cNvPr id="7" name="矩形 6">
            <a:extLst>
              <a:ext uri="{FF2B5EF4-FFF2-40B4-BE49-F238E27FC236}">
                <a16:creationId xmlns:a16="http://schemas.microsoft.com/office/drawing/2014/main" id="{D5180FE3-83E1-444B-9B18-B73F08D55F84}"/>
              </a:ext>
            </a:extLst>
          </p:cNvPr>
          <p:cNvSpPr/>
          <p:nvPr/>
        </p:nvSpPr>
        <p:spPr>
          <a:xfrm>
            <a:off x="10498837" y="20436"/>
            <a:ext cx="1673995"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影响人们选择交通方式的因素</a:t>
            </a:r>
            <a:endParaRPr lang="zh-CN" altLang="en-US" sz="1400" dirty="0"/>
          </a:p>
        </p:txBody>
      </p:sp>
      <p:sp>
        <p:nvSpPr>
          <p:cNvPr id="8" name="矩形 7">
            <a:extLst>
              <a:ext uri="{FF2B5EF4-FFF2-40B4-BE49-F238E27FC236}">
                <a16:creationId xmlns:a16="http://schemas.microsoft.com/office/drawing/2014/main" id="{887714CC-30AA-4FF2-913E-57AEE688D99F}"/>
              </a:ext>
            </a:extLst>
          </p:cNvPr>
          <p:cNvSpPr/>
          <p:nvPr/>
        </p:nvSpPr>
        <p:spPr>
          <a:xfrm>
            <a:off x="10498837" y="429648"/>
            <a:ext cx="1673995"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火车旅行</a:t>
            </a:r>
            <a:endParaRPr lang="zh-CN" altLang="en-US" sz="1400" dirty="0"/>
          </a:p>
        </p:txBody>
      </p:sp>
      <p:sp>
        <p:nvSpPr>
          <p:cNvPr id="9" name="矩形 8">
            <a:extLst>
              <a:ext uri="{FF2B5EF4-FFF2-40B4-BE49-F238E27FC236}">
                <a16:creationId xmlns:a16="http://schemas.microsoft.com/office/drawing/2014/main" id="{652EC7F2-53AC-44C6-B5F3-1E562E09C60D}"/>
              </a:ext>
            </a:extLst>
          </p:cNvPr>
          <p:cNvSpPr/>
          <p:nvPr/>
        </p:nvSpPr>
        <p:spPr>
          <a:xfrm>
            <a:off x="10498836" y="789168"/>
            <a:ext cx="1673995" cy="392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轮船旅行</a:t>
            </a:r>
            <a:endParaRPr lang="zh-CN" altLang="en-US" sz="1400" dirty="0"/>
          </a:p>
        </p:txBody>
      </p:sp>
      <p:cxnSp>
        <p:nvCxnSpPr>
          <p:cNvPr id="10" name="直接连接符 9">
            <a:extLst>
              <a:ext uri="{FF2B5EF4-FFF2-40B4-BE49-F238E27FC236}">
                <a16:creationId xmlns:a16="http://schemas.microsoft.com/office/drawing/2014/main" id="{4919AB40-7D20-494A-B73D-809867725DE0}"/>
              </a:ext>
            </a:extLst>
          </p:cNvPr>
          <p:cNvCxnSpPr/>
          <p:nvPr/>
        </p:nvCxnSpPr>
        <p:spPr>
          <a:xfrm flipV="1">
            <a:off x="10326123" y="23151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46034E48-3183-4F69-970D-050DE01356E6}"/>
              </a:ext>
            </a:extLst>
          </p:cNvPr>
          <p:cNvCxnSpPr>
            <a:cxnSpLocks/>
          </p:cNvCxnSpPr>
          <p:nvPr/>
        </p:nvCxnSpPr>
        <p:spPr>
          <a:xfrm flipV="1">
            <a:off x="10329247" y="231517"/>
            <a:ext cx="0" cy="147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DA19787-B7A1-428B-BA50-CA4D8A3EABBF}"/>
              </a:ext>
            </a:extLst>
          </p:cNvPr>
          <p:cNvCxnSpPr/>
          <p:nvPr/>
        </p:nvCxnSpPr>
        <p:spPr>
          <a:xfrm>
            <a:off x="10172714" y="735952"/>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9F8B214-9D57-42F5-A27B-1804F57581D3}"/>
              </a:ext>
            </a:extLst>
          </p:cNvPr>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C25537AD-BED5-4D90-B6C5-1A7DBF28CB25}"/>
              </a:ext>
            </a:extLst>
          </p:cNvPr>
          <p:cNvSpPr/>
          <p:nvPr/>
        </p:nvSpPr>
        <p:spPr>
          <a:xfrm>
            <a:off x="10498836" y="1181188"/>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汽车旅行</a:t>
            </a:r>
            <a:endParaRPr lang="zh-CN" altLang="en-US" sz="1400" dirty="0"/>
          </a:p>
        </p:txBody>
      </p:sp>
      <p:cxnSp>
        <p:nvCxnSpPr>
          <p:cNvPr id="15" name="直接连接符 14">
            <a:extLst>
              <a:ext uri="{FF2B5EF4-FFF2-40B4-BE49-F238E27FC236}">
                <a16:creationId xmlns:a16="http://schemas.microsoft.com/office/drawing/2014/main" id="{8FADE8A9-2491-446D-8672-F01521B70FC9}"/>
              </a:ext>
            </a:extLst>
          </p:cNvPr>
          <p:cNvCxnSpPr/>
          <p:nvPr/>
        </p:nvCxnSpPr>
        <p:spPr>
          <a:xfrm>
            <a:off x="9491892"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135034CD-418D-44D2-BA6D-CF9A548C5FFD}"/>
              </a:ext>
            </a:extLst>
          </p:cNvPr>
          <p:cNvSpPr/>
          <p:nvPr/>
        </p:nvSpPr>
        <p:spPr>
          <a:xfrm>
            <a:off x="9592535" y="2143567"/>
            <a:ext cx="2704700" cy="2616101"/>
          </a:xfrm>
          <a:prstGeom prst="rect">
            <a:avLst/>
          </a:prstGeom>
        </p:spPr>
        <p:txBody>
          <a:bodyPr wrap="square">
            <a:spAutoFit/>
          </a:bodyPr>
          <a:lstStyle/>
          <a:p>
            <a:r>
              <a:rPr lang="en-US" altLang="zh-CN" sz="2000" dirty="0"/>
              <a:t> popularity</a:t>
            </a:r>
          </a:p>
          <a:p>
            <a:r>
              <a:rPr lang="en-US" altLang="zh-CN" sz="2000" dirty="0"/>
              <a:t> n. </a:t>
            </a:r>
            <a:r>
              <a:rPr lang="zh-CN" altLang="en-US" sz="2000" dirty="0"/>
              <a:t>受欢迎程度，人气</a:t>
            </a:r>
            <a:endParaRPr lang="en-US" altLang="zh-CN" sz="2000" dirty="0"/>
          </a:p>
          <a:p>
            <a:endParaRPr lang="en-US" altLang="zh-CN" sz="2000" dirty="0"/>
          </a:p>
          <a:p>
            <a:r>
              <a:rPr lang="en-US" altLang="zh-CN" sz="2000" dirty="0"/>
              <a:t> effectiveness</a:t>
            </a:r>
          </a:p>
          <a:p>
            <a:r>
              <a:rPr lang="en-US" altLang="zh-CN" sz="2000" dirty="0"/>
              <a:t> n. </a:t>
            </a:r>
            <a:r>
              <a:rPr lang="zh-CN" altLang="en-US" sz="2000" dirty="0"/>
              <a:t>有效性</a:t>
            </a:r>
            <a:endParaRPr lang="en-US" altLang="zh-CN" sz="2000" dirty="0"/>
          </a:p>
          <a:p>
            <a:r>
              <a:rPr lang="en-US" altLang="zh-CN" sz="2000" dirty="0"/>
              <a:t> </a:t>
            </a:r>
          </a:p>
          <a:p>
            <a:r>
              <a:rPr lang="en-US" altLang="zh-CN" sz="2000" dirty="0"/>
              <a:t> innovative</a:t>
            </a:r>
          </a:p>
          <a:p>
            <a:r>
              <a:rPr lang="en-US" altLang="zh-CN" sz="2000" dirty="0"/>
              <a:t> adj. </a:t>
            </a:r>
            <a:r>
              <a:rPr lang="zh-CN" altLang="en-US" sz="2000" dirty="0"/>
              <a:t>创新的，革新的</a:t>
            </a:r>
          </a:p>
        </p:txBody>
      </p:sp>
      <p:sp>
        <p:nvSpPr>
          <p:cNvPr id="17" name="矩形 16">
            <a:extLst>
              <a:ext uri="{FF2B5EF4-FFF2-40B4-BE49-F238E27FC236}">
                <a16:creationId xmlns:a16="http://schemas.microsoft.com/office/drawing/2014/main" id="{2CF2AC7F-4661-42F3-96CF-73258D03C41A}"/>
              </a:ext>
            </a:extLst>
          </p:cNvPr>
          <p:cNvSpPr/>
          <p:nvPr/>
        </p:nvSpPr>
        <p:spPr>
          <a:xfrm>
            <a:off x="10498836" y="1535436"/>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公共汽车旅行</a:t>
            </a:r>
            <a:endParaRPr lang="zh-CN" altLang="en-US" sz="1400" dirty="0"/>
          </a:p>
        </p:txBody>
      </p:sp>
      <p:cxnSp>
        <p:nvCxnSpPr>
          <p:cNvPr id="18" name="直接连接符 17">
            <a:extLst>
              <a:ext uri="{FF2B5EF4-FFF2-40B4-BE49-F238E27FC236}">
                <a16:creationId xmlns:a16="http://schemas.microsoft.com/office/drawing/2014/main" id="{C5B6365F-7D17-49D1-9FC0-61ABC028FA74}"/>
              </a:ext>
            </a:extLst>
          </p:cNvPr>
          <p:cNvCxnSpPr/>
          <p:nvPr/>
        </p:nvCxnSpPr>
        <p:spPr>
          <a:xfrm flipV="1">
            <a:off x="10327450" y="60655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BF26199B-1CB1-4939-8874-437B92675BA0}"/>
              </a:ext>
            </a:extLst>
          </p:cNvPr>
          <p:cNvCxnSpPr/>
          <p:nvPr/>
        </p:nvCxnSpPr>
        <p:spPr>
          <a:xfrm flipV="1">
            <a:off x="10279612" y="1028548"/>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AB93250F-E611-4180-AFB6-6F4234D27CD9}"/>
              </a:ext>
            </a:extLst>
          </p:cNvPr>
          <p:cNvCxnSpPr/>
          <p:nvPr/>
        </p:nvCxnSpPr>
        <p:spPr>
          <a:xfrm flipV="1">
            <a:off x="10326123" y="1355734"/>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DE70A4A-27A6-4DB0-B76F-1C5F396522A6}"/>
              </a:ext>
            </a:extLst>
          </p:cNvPr>
          <p:cNvCxnSpPr/>
          <p:nvPr/>
        </p:nvCxnSpPr>
        <p:spPr>
          <a:xfrm flipV="1">
            <a:off x="10300827" y="1698913"/>
            <a:ext cx="22643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216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3994" y="150918"/>
            <a:ext cx="2926080" cy="954107"/>
          </a:xfrm>
          <a:prstGeom prst="rect">
            <a:avLst/>
          </a:prstGeom>
          <a:noFill/>
        </p:spPr>
        <p:txBody>
          <a:bodyPr wrap="square" rtlCol="0">
            <a:spAutoFit/>
          </a:bodyPr>
          <a:lstStyle/>
          <a:p>
            <a:r>
              <a:rPr lang="en-US" altLang="zh-CN" sz="3600" dirty="0"/>
              <a:t>Introduction</a:t>
            </a:r>
          </a:p>
          <a:p>
            <a:r>
              <a:rPr lang="zh-CN" altLang="en-US" sz="2000" dirty="0"/>
              <a:t>介绍</a:t>
            </a:r>
            <a:endParaRPr lang="zh-CN" altLang="en-US" dirty="0"/>
          </a:p>
        </p:txBody>
      </p:sp>
      <p:sp>
        <p:nvSpPr>
          <p:cNvPr id="6" name="矩形 5"/>
          <p:cNvSpPr/>
          <p:nvPr/>
        </p:nvSpPr>
        <p:spPr>
          <a:xfrm>
            <a:off x="419842" y="1118828"/>
            <a:ext cx="8613153" cy="3477875"/>
          </a:xfrm>
          <a:prstGeom prst="rect">
            <a:avLst/>
          </a:prstGeom>
        </p:spPr>
        <p:txBody>
          <a:bodyPr wrap="square">
            <a:spAutoFit/>
          </a:bodyPr>
          <a:lstStyle/>
          <a:p>
            <a:pPr marL="457200" indent="-457200" algn="just">
              <a:spcAft>
                <a:spcPts val="0"/>
              </a:spcAft>
              <a:buFont typeface="Arial" panose="020B0604020202020204" pitchFamily="34" charset="0"/>
              <a:buChar char="•"/>
            </a:pPr>
            <a:r>
              <a:rPr lang="en-US" altLang="zh-CN" sz="2400" kern="100" dirty="0">
                <a:solidFill>
                  <a:srgbClr val="FF0000"/>
                </a:solidFill>
                <a:ea typeface="微软雅黑" panose="020B0503020204020204" pitchFamily="34" charset="-122"/>
                <a:cs typeface="微软雅黑" panose="020B0503020204020204" pitchFamily="34" charset="-122"/>
              </a:rPr>
              <a:t>Most travel principals sell their products to consumers through the medium of travel agents</a:t>
            </a:r>
          </a:p>
          <a:p>
            <a:pPr lvl="1" algn="just"/>
            <a:r>
              <a:rPr lang="zh-CN" altLang="zh-CN" sz="2400" dirty="0">
                <a:solidFill>
                  <a:srgbClr val="FF0000"/>
                </a:solidFill>
              </a:rPr>
              <a:t>大多数旅游负责人通过旅行</a:t>
            </a:r>
            <a:r>
              <a:rPr lang="zh-CN" altLang="en-US" sz="2400" dirty="0">
                <a:solidFill>
                  <a:srgbClr val="FF0000"/>
                </a:solidFill>
              </a:rPr>
              <a:t>代理商这个媒介</a:t>
            </a:r>
            <a:r>
              <a:rPr lang="zh-CN" altLang="zh-CN" sz="2400" dirty="0">
                <a:solidFill>
                  <a:srgbClr val="FF0000"/>
                </a:solidFill>
              </a:rPr>
              <a:t>向消费者销售产品</a:t>
            </a:r>
            <a:r>
              <a:rPr lang="zh-CN" altLang="en-US" sz="2400" dirty="0">
                <a:solidFill>
                  <a:srgbClr val="FF0000"/>
                </a:solidFill>
              </a:rPr>
              <a:t>。</a:t>
            </a:r>
            <a:endParaRPr lang="en-US" altLang="zh-CN" sz="2400" dirty="0">
              <a:solidFill>
                <a:srgbClr val="FF0000"/>
              </a:solidFill>
            </a:endParaRPr>
          </a:p>
          <a:p>
            <a:pPr lvl="1" algn="just"/>
            <a:endParaRPr lang="en-US" altLang="zh-CN" sz="2400" kern="100" dirty="0">
              <a:ea typeface="微软雅黑" panose="020B0503020204020204" pitchFamily="34" charset="-122"/>
              <a:cs typeface="微软雅黑" panose="020B0503020204020204" pitchFamily="34" charset="-122"/>
            </a:endParaRPr>
          </a:p>
          <a:p>
            <a:pPr marL="457200" indent="-457200" algn="just">
              <a:spcAft>
                <a:spcPts val="0"/>
              </a:spcAft>
              <a:buFont typeface="Arial" panose="020B0604020202020204" pitchFamily="34" charset="0"/>
              <a:buChar char="•"/>
            </a:pPr>
            <a:r>
              <a:rPr lang="zh-CN" altLang="en-US" sz="2000" kern="100" dirty="0">
                <a:ea typeface="微软雅黑" panose="020B0503020204020204" pitchFamily="34" charset="-122"/>
              </a:rPr>
              <a:t>这种代理商早期的只要职责是提供船舶和铁路服务，但是二战之后随着空中交通工具出现和包价旅游业务的发展，旅行代理商承担起了新的角色。</a:t>
            </a:r>
            <a:endParaRPr lang="en-US" altLang="zh-CN" sz="2000" kern="100" dirty="0">
              <a:ea typeface="微软雅黑" panose="020B0503020204020204" pitchFamily="34" charset="-122"/>
            </a:endParaRPr>
          </a:p>
          <a:p>
            <a:pPr marL="457200" indent="-457200" algn="just">
              <a:spcAft>
                <a:spcPts val="0"/>
              </a:spcAft>
              <a:buFont typeface="Arial" panose="020B0604020202020204" pitchFamily="34" charset="0"/>
              <a:buChar char="•"/>
            </a:pPr>
            <a:r>
              <a:rPr lang="zh-CN" altLang="en-US" sz="2000" kern="100" dirty="0">
                <a:ea typeface="微软雅黑" panose="020B0503020204020204" pitchFamily="34" charset="-122"/>
              </a:rPr>
              <a:t>二战前船舶公司直接售票给公众，然而航空公司出现时，航空公司决定选择指定代理商销售。</a:t>
            </a:r>
            <a:endParaRPr lang="zh-CN" altLang="en-US" sz="1100" dirty="0"/>
          </a:p>
        </p:txBody>
      </p:sp>
      <p:sp>
        <p:nvSpPr>
          <p:cNvPr id="4" name="矩形 3">
            <a:extLst>
              <a:ext uri="{FF2B5EF4-FFF2-40B4-BE49-F238E27FC236}">
                <a16:creationId xmlns:a16="http://schemas.microsoft.com/office/drawing/2014/main" id="{127121C7-5347-4B8F-A95E-F17C0E9C60B2}"/>
              </a:ext>
            </a:extLst>
          </p:cNvPr>
          <p:cNvSpPr/>
          <p:nvPr/>
        </p:nvSpPr>
        <p:spPr>
          <a:xfrm>
            <a:off x="8833389" y="673229"/>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旅行代理商</a:t>
            </a:r>
          </a:p>
        </p:txBody>
      </p:sp>
      <p:sp>
        <p:nvSpPr>
          <p:cNvPr id="5" name="矩形 4">
            <a:extLst>
              <a:ext uri="{FF2B5EF4-FFF2-40B4-BE49-F238E27FC236}">
                <a16:creationId xmlns:a16="http://schemas.microsoft.com/office/drawing/2014/main" id="{FB99FCA3-F0AC-4AA8-AD2C-DABAF38809C2}"/>
              </a:ext>
            </a:extLst>
          </p:cNvPr>
          <p:cNvSpPr/>
          <p:nvPr/>
        </p:nvSpPr>
        <p:spPr>
          <a:xfrm>
            <a:off x="10518005" y="162421"/>
            <a:ext cx="1673995" cy="347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latin typeface="Times New Roman" panose="02020603050405020304" pitchFamily="18" charset="0"/>
                <a:cs typeface="Times New Roman" panose="02020603050405020304" pitchFamily="18" charset="0"/>
              </a:rPr>
              <a:t>介绍</a:t>
            </a:r>
            <a:endParaRPr lang="zh-CN" altLang="en-US" sz="1400" dirty="0"/>
          </a:p>
        </p:txBody>
      </p:sp>
      <p:sp>
        <p:nvSpPr>
          <p:cNvPr id="7" name="矩形 6">
            <a:extLst>
              <a:ext uri="{FF2B5EF4-FFF2-40B4-BE49-F238E27FC236}">
                <a16:creationId xmlns:a16="http://schemas.microsoft.com/office/drawing/2014/main" id="{B586B90E-F41A-48DF-9C36-B32A4E6F606A}"/>
              </a:ext>
            </a:extLst>
          </p:cNvPr>
          <p:cNvSpPr/>
          <p:nvPr/>
        </p:nvSpPr>
        <p:spPr>
          <a:xfrm>
            <a:off x="10518005" y="523414"/>
            <a:ext cx="1673995"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旅行代理商的职责</a:t>
            </a:r>
            <a:endParaRPr lang="zh-CN" altLang="en-US" sz="1400" dirty="0"/>
          </a:p>
        </p:txBody>
      </p:sp>
      <p:sp>
        <p:nvSpPr>
          <p:cNvPr id="8" name="矩形 7">
            <a:extLst>
              <a:ext uri="{FF2B5EF4-FFF2-40B4-BE49-F238E27FC236}">
                <a16:creationId xmlns:a16="http://schemas.microsoft.com/office/drawing/2014/main" id="{197582CA-79F8-424D-BD99-7174A998F381}"/>
              </a:ext>
            </a:extLst>
          </p:cNvPr>
          <p:cNvSpPr/>
          <p:nvPr/>
        </p:nvSpPr>
        <p:spPr>
          <a:xfrm>
            <a:off x="10480564" y="909015"/>
            <a:ext cx="1673995"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旅行代理商的技巧和职能</a:t>
            </a:r>
            <a:endParaRPr lang="zh-CN" altLang="en-US" sz="1400" dirty="0"/>
          </a:p>
        </p:txBody>
      </p:sp>
      <p:cxnSp>
        <p:nvCxnSpPr>
          <p:cNvPr id="9" name="直接连接符 8">
            <a:extLst>
              <a:ext uri="{FF2B5EF4-FFF2-40B4-BE49-F238E27FC236}">
                <a16:creationId xmlns:a16="http://schemas.microsoft.com/office/drawing/2014/main" id="{D1F3AB86-AAD0-4E04-80B0-E9A3BA29EAB8}"/>
              </a:ext>
            </a:extLst>
          </p:cNvPr>
          <p:cNvCxnSpPr>
            <a:cxnSpLocks/>
          </p:cNvCxnSpPr>
          <p:nvPr/>
        </p:nvCxnSpPr>
        <p:spPr>
          <a:xfrm flipV="1">
            <a:off x="10340876" y="431536"/>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C78F5D91-03FD-4E3A-BDEF-E36CD95D74EA}"/>
              </a:ext>
            </a:extLst>
          </p:cNvPr>
          <p:cNvCxnSpPr>
            <a:cxnSpLocks/>
          </p:cNvCxnSpPr>
          <p:nvPr/>
        </p:nvCxnSpPr>
        <p:spPr>
          <a:xfrm flipV="1">
            <a:off x="10340876" y="416320"/>
            <a:ext cx="670" cy="1009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C5088C0A-EC88-40A1-A71E-AA486BD68E27}"/>
              </a:ext>
            </a:extLst>
          </p:cNvPr>
          <p:cNvCxnSpPr>
            <a:cxnSpLocks/>
          </p:cNvCxnSpPr>
          <p:nvPr/>
        </p:nvCxnSpPr>
        <p:spPr>
          <a:xfrm>
            <a:off x="10213433" y="926540"/>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C7809B8A-9BEF-45B1-B7B8-E74DC062E85C}"/>
              </a:ext>
            </a:extLst>
          </p:cNvPr>
          <p:cNvCxnSpPr>
            <a:cxnSpLocks/>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AB408A6-8DA2-4D30-ABAD-B6B03C18101C}"/>
              </a:ext>
            </a:extLst>
          </p:cNvPr>
          <p:cNvSpPr/>
          <p:nvPr/>
        </p:nvSpPr>
        <p:spPr>
          <a:xfrm>
            <a:off x="10480563" y="1308858"/>
            <a:ext cx="1673995" cy="4793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计算机技术的影响</a:t>
            </a:r>
            <a:endParaRPr lang="zh-CN" altLang="en-US" sz="1400" dirty="0"/>
          </a:p>
        </p:txBody>
      </p:sp>
      <p:cxnSp>
        <p:nvCxnSpPr>
          <p:cNvPr id="17" name="直接连接符 16">
            <a:extLst>
              <a:ext uri="{FF2B5EF4-FFF2-40B4-BE49-F238E27FC236}">
                <a16:creationId xmlns:a16="http://schemas.microsoft.com/office/drawing/2014/main" id="{F643971E-EA69-49A4-8474-5CBED98410DF}"/>
              </a:ext>
            </a:extLst>
          </p:cNvPr>
          <p:cNvCxnSpPr>
            <a:cxnSpLocks/>
          </p:cNvCxnSpPr>
          <p:nvPr/>
        </p:nvCxnSpPr>
        <p:spPr>
          <a:xfrm flipV="1">
            <a:off x="10318535" y="700651"/>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0227EF45-3981-4728-8D56-2450C9E984C3}"/>
              </a:ext>
            </a:extLst>
          </p:cNvPr>
          <p:cNvCxnSpPr>
            <a:cxnSpLocks/>
          </p:cNvCxnSpPr>
          <p:nvPr/>
        </p:nvCxnSpPr>
        <p:spPr>
          <a:xfrm flipV="1">
            <a:off x="10318534" y="112547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F681F95-A2E8-4673-B658-13429D63DAF9}"/>
              </a:ext>
            </a:extLst>
          </p:cNvPr>
          <p:cNvCxnSpPr>
            <a:cxnSpLocks/>
          </p:cNvCxnSpPr>
          <p:nvPr/>
        </p:nvCxnSpPr>
        <p:spPr>
          <a:xfrm flipV="1">
            <a:off x="10340876" y="142109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CC2F133-1769-4471-8BB2-001C752DDE84}"/>
              </a:ext>
            </a:extLst>
          </p:cNvPr>
          <p:cNvCxnSpPr/>
          <p:nvPr/>
        </p:nvCxnSpPr>
        <p:spPr>
          <a:xfrm>
            <a:off x="9491892"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33F5C605-C9AC-4A2F-80CE-8B83A894493B}"/>
              </a:ext>
            </a:extLst>
          </p:cNvPr>
          <p:cNvSpPr/>
          <p:nvPr/>
        </p:nvSpPr>
        <p:spPr>
          <a:xfrm>
            <a:off x="9592535" y="2143567"/>
            <a:ext cx="2704700" cy="2554545"/>
          </a:xfrm>
          <a:prstGeom prst="rect">
            <a:avLst/>
          </a:prstGeom>
        </p:spPr>
        <p:txBody>
          <a:bodyPr wrap="square">
            <a:spAutoFit/>
          </a:bodyPr>
          <a:lstStyle/>
          <a:p>
            <a:r>
              <a:rPr lang="en-US" altLang="zh-CN" sz="2000" dirty="0"/>
              <a:t> principal</a:t>
            </a:r>
          </a:p>
          <a:p>
            <a:r>
              <a:rPr lang="en-US" altLang="zh-CN" sz="2000" dirty="0"/>
              <a:t> n. </a:t>
            </a:r>
            <a:r>
              <a:rPr lang="zh-CN" altLang="en-US" sz="2000" dirty="0"/>
              <a:t>负责人</a:t>
            </a:r>
            <a:endParaRPr lang="en-US" altLang="zh-CN" sz="2000" dirty="0"/>
          </a:p>
          <a:p>
            <a:endParaRPr lang="en-US" altLang="zh-CN" sz="2000" dirty="0"/>
          </a:p>
          <a:p>
            <a:r>
              <a:rPr lang="en-US" altLang="zh-CN" sz="2000" dirty="0"/>
              <a:t> medium</a:t>
            </a:r>
          </a:p>
          <a:p>
            <a:r>
              <a:rPr lang="en-US" altLang="zh-CN" sz="2000" dirty="0"/>
              <a:t> n. </a:t>
            </a:r>
            <a:r>
              <a:rPr lang="zh-CN" altLang="en-US" sz="2000" dirty="0"/>
              <a:t>媒介物</a:t>
            </a:r>
            <a:endParaRPr lang="en-US" altLang="zh-CN" sz="2000" dirty="0"/>
          </a:p>
          <a:p>
            <a:r>
              <a:rPr lang="en-US" altLang="zh-CN" sz="2000" dirty="0"/>
              <a:t> </a:t>
            </a:r>
          </a:p>
          <a:p>
            <a:r>
              <a:rPr lang="en-US" altLang="zh-CN" sz="2000" dirty="0"/>
              <a:t> agent</a:t>
            </a:r>
          </a:p>
          <a:p>
            <a:r>
              <a:rPr lang="en-US" altLang="zh-CN" sz="2000" dirty="0"/>
              <a:t> n. </a:t>
            </a:r>
            <a:r>
              <a:rPr lang="zh-CN" altLang="en-US" sz="2000" dirty="0"/>
              <a:t>中介，代理人</a:t>
            </a:r>
          </a:p>
        </p:txBody>
      </p:sp>
    </p:spTree>
    <p:extLst>
      <p:ext uri="{BB962C8B-B14F-4D97-AF65-F5344CB8AC3E}">
        <p14:creationId xmlns:p14="http://schemas.microsoft.com/office/powerpoint/2010/main" val="66946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28892" y="1183193"/>
            <a:ext cx="8879807" cy="3847207"/>
          </a:xfrm>
          <a:prstGeom prst="rect">
            <a:avLst/>
          </a:prstGeom>
        </p:spPr>
        <p:txBody>
          <a:bodyPr wrap="square">
            <a:spAutoFit/>
          </a:bodyPr>
          <a:lstStyle/>
          <a:p>
            <a:pPr marL="514350" indent="-514350">
              <a:buFont typeface="+mj-lt"/>
              <a:buAutoNum type="arabicPeriod" startAt="4"/>
            </a:pPr>
            <a:r>
              <a:rPr lang="en-US" altLang="zh-CN" sz="2800" dirty="0"/>
              <a:t>Ferry service</a:t>
            </a:r>
            <a:r>
              <a:rPr lang="zh-CN" altLang="en-US" sz="2800" dirty="0"/>
              <a:t>渡运服务</a:t>
            </a:r>
            <a:endParaRPr lang="en-US" altLang="zh-CN" sz="2800" dirty="0"/>
          </a:p>
          <a:p>
            <a:pPr lvl="1"/>
            <a:r>
              <a:rPr lang="en-US" altLang="zh-CN" sz="2400" dirty="0"/>
              <a:t>The ship remains an important passenger transportation mode in its role as a ferry service.</a:t>
            </a:r>
          </a:p>
          <a:p>
            <a:pPr lvl="1"/>
            <a:r>
              <a:rPr lang="zh-CN" altLang="en-US" sz="2400" dirty="0"/>
              <a:t>轮船的渡运功能使其目前仍是一种非常重要的客运方式。</a:t>
            </a:r>
            <a:endParaRPr lang="en-US" altLang="zh-CN" sz="2400" dirty="0"/>
          </a:p>
          <a:p>
            <a:pPr lvl="1"/>
            <a:endParaRPr lang="en-US" altLang="zh-CN" sz="2400" dirty="0"/>
          </a:p>
          <a:p>
            <a:pPr lvl="1"/>
            <a:r>
              <a:rPr lang="en-US" altLang="zh-CN" sz="2400" dirty="0"/>
              <a:t>In summary, the modern era of travel by water is characterized by boats, ships, hovercraft, and jet foils performing cruising and ferrying roles.</a:t>
            </a:r>
          </a:p>
          <a:p>
            <a:pPr lvl="1"/>
            <a:r>
              <a:rPr lang="zh-CN" altLang="en-US" sz="2400" dirty="0"/>
              <a:t>总的来说，现代水上旅行的特征就是由小船、轮船、气垫船和喷气式船共同执行巡游和渡运功能。</a:t>
            </a:r>
            <a:r>
              <a:rPr lang="en-US" altLang="zh-CN" sz="2400" dirty="0"/>
              <a:t> </a:t>
            </a:r>
          </a:p>
        </p:txBody>
      </p:sp>
      <p:sp>
        <p:nvSpPr>
          <p:cNvPr id="5" name="文本框 4"/>
          <p:cNvSpPr txBox="1"/>
          <p:nvPr/>
        </p:nvSpPr>
        <p:spPr>
          <a:xfrm>
            <a:off x="0" y="0"/>
            <a:ext cx="3403600" cy="954107"/>
          </a:xfrm>
          <a:prstGeom prst="rect">
            <a:avLst/>
          </a:prstGeom>
          <a:noFill/>
        </p:spPr>
        <p:txBody>
          <a:bodyPr wrap="square" rtlCol="0">
            <a:spAutoFit/>
          </a:bodyPr>
          <a:lstStyle/>
          <a:p>
            <a:r>
              <a:rPr lang="en-US" altLang="zh-CN" sz="3600" dirty="0"/>
              <a:t>Travel by Water</a:t>
            </a:r>
          </a:p>
          <a:p>
            <a:r>
              <a:rPr lang="zh-CN" altLang="en-US" sz="2000" dirty="0"/>
              <a:t>轮船</a:t>
            </a:r>
            <a:r>
              <a:rPr lang="zh-CN" altLang="zh-CN" sz="2000" dirty="0"/>
              <a:t>旅行</a:t>
            </a:r>
            <a:endParaRPr lang="zh-CN" altLang="en-US" sz="1100" dirty="0"/>
          </a:p>
        </p:txBody>
      </p:sp>
      <p:sp>
        <p:nvSpPr>
          <p:cNvPr id="6" name="矩形 5">
            <a:extLst>
              <a:ext uri="{FF2B5EF4-FFF2-40B4-BE49-F238E27FC236}">
                <a16:creationId xmlns:a16="http://schemas.microsoft.com/office/drawing/2014/main" id="{FD3281E7-41AC-4518-A3C7-7F02B7B399FF}"/>
              </a:ext>
            </a:extLst>
          </p:cNvPr>
          <p:cNvSpPr/>
          <p:nvPr/>
        </p:nvSpPr>
        <p:spPr>
          <a:xfrm>
            <a:off x="8791108" y="389764"/>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交通工具的选择</a:t>
            </a:r>
          </a:p>
        </p:txBody>
      </p:sp>
      <p:sp>
        <p:nvSpPr>
          <p:cNvPr id="7" name="矩形 6">
            <a:extLst>
              <a:ext uri="{FF2B5EF4-FFF2-40B4-BE49-F238E27FC236}">
                <a16:creationId xmlns:a16="http://schemas.microsoft.com/office/drawing/2014/main" id="{D5180FE3-83E1-444B-9B18-B73F08D55F84}"/>
              </a:ext>
            </a:extLst>
          </p:cNvPr>
          <p:cNvSpPr/>
          <p:nvPr/>
        </p:nvSpPr>
        <p:spPr>
          <a:xfrm>
            <a:off x="10498837" y="20436"/>
            <a:ext cx="1673995"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影响人们选择交通方式的因素</a:t>
            </a:r>
            <a:endParaRPr lang="zh-CN" altLang="en-US" sz="1400" dirty="0"/>
          </a:p>
        </p:txBody>
      </p:sp>
      <p:sp>
        <p:nvSpPr>
          <p:cNvPr id="8" name="矩形 7">
            <a:extLst>
              <a:ext uri="{FF2B5EF4-FFF2-40B4-BE49-F238E27FC236}">
                <a16:creationId xmlns:a16="http://schemas.microsoft.com/office/drawing/2014/main" id="{887714CC-30AA-4FF2-913E-57AEE688D99F}"/>
              </a:ext>
            </a:extLst>
          </p:cNvPr>
          <p:cNvSpPr/>
          <p:nvPr/>
        </p:nvSpPr>
        <p:spPr>
          <a:xfrm>
            <a:off x="10498837" y="429648"/>
            <a:ext cx="1673995"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火车旅行</a:t>
            </a:r>
            <a:endParaRPr lang="zh-CN" altLang="en-US" sz="1400" dirty="0"/>
          </a:p>
        </p:txBody>
      </p:sp>
      <p:sp>
        <p:nvSpPr>
          <p:cNvPr id="9" name="矩形 8">
            <a:extLst>
              <a:ext uri="{FF2B5EF4-FFF2-40B4-BE49-F238E27FC236}">
                <a16:creationId xmlns:a16="http://schemas.microsoft.com/office/drawing/2014/main" id="{652EC7F2-53AC-44C6-B5F3-1E562E09C60D}"/>
              </a:ext>
            </a:extLst>
          </p:cNvPr>
          <p:cNvSpPr/>
          <p:nvPr/>
        </p:nvSpPr>
        <p:spPr>
          <a:xfrm>
            <a:off x="10498836" y="789168"/>
            <a:ext cx="1673995" cy="392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轮船旅行</a:t>
            </a:r>
            <a:endParaRPr lang="zh-CN" altLang="en-US" sz="1400" dirty="0"/>
          </a:p>
        </p:txBody>
      </p:sp>
      <p:cxnSp>
        <p:nvCxnSpPr>
          <p:cNvPr id="10" name="直接连接符 9">
            <a:extLst>
              <a:ext uri="{FF2B5EF4-FFF2-40B4-BE49-F238E27FC236}">
                <a16:creationId xmlns:a16="http://schemas.microsoft.com/office/drawing/2014/main" id="{4919AB40-7D20-494A-B73D-809867725DE0}"/>
              </a:ext>
            </a:extLst>
          </p:cNvPr>
          <p:cNvCxnSpPr/>
          <p:nvPr/>
        </p:nvCxnSpPr>
        <p:spPr>
          <a:xfrm flipV="1">
            <a:off x="10326123" y="23151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46034E48-3183-4F69-970D-050DE01356E6}"/>
              </a:ext>
            </a:extLst>
          </p:cNvPr>
          <p:cNvCxnSpPr>
            <a:cxnSpLocks/>
          </p:cNvCxnSpPr>
          <p:nvPr/>
        </p:nvCxnSpPr>
        <p:spPr>
          <a:xfrm flipV="1">
            <a:off x="10329247" y="231517"/>
            <a:ext cx="0" cy="147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DA19787-B7A1-428B-BA50-CA4D8A3EABBF}"/>
              </a:ext>
            </a:extLst>
          </p:cNvPr>
          <p:cNvCxnSpPr/>
          <p:nvPr/>
        </p:nvCxnSpPr>
        <p:spPr>
          <a:xfrm>
            <a:off x="10172714" y="735952"/>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9F8B214-9D57-42F5-A27B-1804F57581D3}"/>
              </a:ext>
            </a:extLst>
          </p:cNvPr>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C25537AD-BED5-4D90-B6C5-1A7DBF28CB25}"/>
              </a:ext>
            </a:extLst>
          </p:cNvPr>
          <p:cNvSpPr/>
          <p:nvPr/>
        </p:nvSpPr>
        <p:spPr>
          <a:xfrm>
            <a:off x="10498836" y="1181188"/>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汽车旅行</a:t>
            </a:r>
            <a:endParaRPr lang="zh-CN" altLang="en-US" sz="1400" dirty="0"/>
          </a:p>
        </p:txBody>
      </p:sp>
      <p:cxnSp>
        <p:nvCxnSpPr>
          <p:cNvPr id="15" name="直接连接符 14">
            <a:extLst>
              <a:ext uri="{FF2B5EF4-FFF2-40B4-BE49-F238E27FC236}">
                <a16:creationId xmlns:a16="http://schemas.microsoft.com/office/drawing/2014/main" id="{8FADE8A9-2491-446D-8672-F01521B70FC9}"/>
              </a:ext>
            </a:extLst>
          </p:cNvPr>
          <p:cNvCxnSpPr/>
          <p:nvPr/>
        </p:nvCxnSpPr>
        <p:spPr>
          <a:xfrm>
            <a:off x="9491892"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135034CD-418D-44D2-BA6D-CF9A548C5FFD}"/>
              </a:ext>
            </a:extLst>
          </p:cNvPr>
          <p:cNvSpPr/>
          <p:nvPr/>
        </p:nvSpPr>
        <p:spPr>
          <a:xfrm>
            <a:off x="9592535" y="2143567"/>
            <a:ext cx="2704700" cy="4401205"/>
          </a:xfrm>
          <a:prstGeom prst="rect">
            <a:avLst/>
          </a:prstGeom>
        </p:spPr>
        <p:txBody>
          <a:bodyPr wrap="square">
            <a:spAutoFit/>
          </a:bodyPr>
          <a:lstStyle/>
          <a:p>
            <a:r>
              <a:rPr lang="en-US" altLang="zh-CN" sz="2000" dirty="0"/>
              <a:t> complement</a:t>
            </a:r>
          </a:p>
          <a:p>
            <a:r>
              <a:rPr lang="en-US" altLang="zh-CN" sz="2000" dirty="0"/>
              <a:t> n. </a:t>
            </a:r>
            <a:r>
              <a:rPr lang="zh-CN" altLang="en-US" sz="2000" dirty="0"/>
              <a:t>补充</a:t>
            </a:r>
            <a:endParaRPr lang="en-US" altLang="zh-CN" sz="2000" dirty="0"/>
          </a:p>
          <a:p>
            <a:endParaRPr lang="en-US" altLang="zh-CN" sz="2000" dirty="0"/>
          </a:p>
          <a:p>
            <a:r>
              <a:rPr lang="en-US" altLang="zh-CN" sz="2000" dirty="0"/>
              <a:t> recreational</a:t>
            </a:r>
          </a:p>
          <a:p>
            <a:r>
              <a:rPr lang="en-US" altLang="zh-CN" sz="2000" dirty="0"/>
              <a:t> adj. </a:t>
            </a:r>
            <a:r>
              <a:rPr lang="zh-CN" altLang="en-US" sz="2000" dirty="0"/>
              <a:t>娱乐的</a:t>
            </a:r>
            <a:endParaRPr lang="en-US" altLang="zh-CN" sz="2000" dirty="0"/>
          </a:p>
          <a:p>
            <a:r>
              <a:rPr lang="en-US" altLang="zh-CN" sz="2000" dirty="0"/>
              <a:t> </a:t>
            </a:r>
          </a:p>
          <a:p>
            <a:r>
              <a:rPr lang="en-US" altLang="zh-CN" sz="2000" dirty="0"/>
              <a:t> vehicle</a:t>
            </a:r>
          </a:p>
          <a:p>
            <a:r>
              <a:rPr lang="en-US" altLang="zh-CN" sz="2000" dirty="0"/>
              <a:t> n. </a:t>
            </a:r>
            <a:r>
              <a:rPr lang="zh-CN" altLang="en-US" sz="2000" dirty="0"/>
              <a:t>汽车</a:t>
            </a:r>
            <a:endParaRPr lang="en-US" altLang="zh-CN" sz="2000" dirty="0"/>
          </a:p>
          <a:p>
            <a:endParaRPr lang="en-US" altLang="zh-CN" sz="2000" dirty="0"/>
          </a:p>
          <a:p>
            <a:r>
              <a:rPr lang="en-US" altLang="zh-CN" sz="2000" dirty="0"/>
              <a:t> era</a:t>
            </a:r>
          </a:p>
          <a:p>
            <a:r>
              <a:rPr lang="en-US" altLang="zh-CN" sz="2000" dirty="0"/>
              <a:t>  n. </a:t>
            </a:r>
            <a:r>
              <a:rPr lang="zh-CN" altLang="en-US" sz="2000" dirty="0"/>
              <a:t>时代</a:t>
            </a:r>
            <a:endParaRPr lang="en-US" altLang="zh-CN" sz="2000" dirty="0"/>
          </a:p>
          <a:p>
            <a:endParaRPr lang="en-US" altLang="zh-CN" sz="2000" dirty="0"/>
          </a:p>
          <a:p>
            <a:r>
              <a:rPr lang="en-US" altLang="zh-CN" sz="2000" dirty="0"/>
              <a:t> hovercraft</a:t>
            </a:r>
          </a:p>
          <a:p>
            <a:r>
              <a:rPr lang="en-US" altLang="zh-CN" sz="2000" dirty="0"/>
              <a:t> </a:t>
            </a:r>
            <a:r>
              <a:rPr lang="zh-CN" altLang="en-US" sz="2000" dirty="0"/>
              <a:t> </a:t>
            </a:r>
            <a:r>
              <a:rPr lang="en-US" altLang="zh-CN" sz="2000" dirty="0"/>
              <a:t>n.</a:t>
            </a:r>
            <a:r>
              <a:rPr lang="zh-CN" altLang="en-US" sz="2000" dirty="0"/>
              <a:t> 气垫船</a:t>
            </a:r>
            <a:endParaRPr lang="en-US" altLang="zh-CN" sz="2000" dirty="0"/>
          </a:p>
        </p:txBody>
      </p:sp>
      <p:sp>
        <p:nvSpPr>
          <p:cNvPr id="17" name="矩形 16">
            <a:extLst>
              <a:ext uri="{FF2B5EF4-FFF2-40B4-BE49-F238E27FC236}">
                <a16:creationId xmlns:a16="http://schemas.microsoft.com/office/drawing/2014/main" id="{2CF2AC7F-4661-42F3-96CF-73258D03C41A}"/>
              </a:ext>
            </a:extLst>
          </p:cNvPr>
          <p:cNvSpPr/>
          <p:nvPr/>
        </p:nvSpPr>
        <p:spPr>
          <a:xfrm>
            <a:off x="10498836" y="1535436"/>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公共汽车旅行</a:t>
            </a:r>
            <a:endParaRPr lang="zh-CN" altLang="en-US" sz="1400" dirty="0"/>
          </a:p>
        </p:txBody>
      </p:sp>
      <p:cxnSp>
        <p:nvCxnSpPr>
          <p:cNvPr id="18" name="直接连接符 17">
            <a:extLst>
              <a:ext uri="{FF2B5EF4-FFF2-40B4-BE49-F238E27FC236}">
                <a16:creationId xmlns:a16="http://schemas.microsoft.com/office/drawing/2014/main" id="{C5B6365F-7D17-49D1-9FC0-61ABC028FA74}"/>
              </a:ext>
            </a:extLst>
          </p:cNvPr>
          <p:cNvCxnSpPr/>
          <p:nvPr/>
        </p:nvCxnSpPr>
        <p:spPr>
          <a:xfrm flipV="1">
            <a:off x="10327450" y="60655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BF26199B-1CB1-4939-8874-437B92675BA0}"/>
              </a:ext>
            </a:extLst>
          </p:cNvPr>
          <p:cNvCxnSpPr/>
          <p:nvPr/>
        </p:nvCxnSpPr>
        <p:spPr>
          <a:xfrm flipV="1">
            <a:off x="10279612" y="1028548"/>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AB93250F-E611-4180-AFB6-6F4234D27CD9}"/>
              </a:ext>
            </a:extLst>
          </p:cNvPr>
          <p:cNvCxnSpPr/>
          <p:nvPr/>
        </p:nvCxnSpPr>
        <p:spPr>
          <a:xfrm flipV="1">
            <a:off x="10326123" y="1355734"/>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DE70A4A-27A6-4DB0-B76F-1C5F396522A6}"/>
              </a:ext>
            </a:extLst>
          </p:cNvPr>
          <p:cNvCxnSpPr/>
          <p:nvPr/>
        </p:nvCxnSpPr>
        <p:spPr>
          <a:xfrm flipV="1">
            <a:off x="10300827" y="1698913"/>
            <a:ext cx="22643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6162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1532" y="940070"/>
            <a:ext cx="9315872" cy="4216539"/>
          </a:xfrm>
          <a:prstGeom prst="rect">
            <a:avLst/>
          </a:prstGeom>
        </p:spPr>
        <p:txBody>
          <a:bodyPr wrap="square">
            <a:spAutoFit/>
          </a:bodyPr>
          <a:lstStyle/>
          <a:p>
            <a:pPr marL="342900" indent="-342900">
              <a:buFont typeface="+mj-lt"/>
              <a:buAutoNum type="arabicPeriod"/>
            </a:pPr>
            <a:r>
              <a:rPr lang="en-US" altLang="zh-CN" sz="2400" dirty="0"/>
              <a:t>Importance of the automobile in tourism</a:t>
            </a:r>
          </a:p>
          <a:p>
            <a:pPr lvl="1"/>
            <a:r>
              <a:rPr lang="zh-CN" altLang="en-US" sz="2400" dirty="0"/>
              <a:t>汽车在旅游中的重要性</a:t>
            </a:r>
            <a:endParaRPr lang="en-US" altLang="zh-CN" sz="2400" dirty="0"/>
          </a:p>
          <a:p>
            <a:pPr lvl="1"/>
            <a:r>
              <a:rPr lang="en-US" altLang="zh-CN" sz="2000" dirty="0"/>
              <a:t>The advent of the automobile spread the benefits of tourism more widely and provided more and more people with the means to travel individually or in private, smaller groups.</a:t>
            </a:r>
          </a:p>
          <a:p>
            <a:pPr lvl="1"/>
            <a:r>
              <a:rPr lang="zh-CN" altLang="en-US" sz="2000" dirty="0"/>
              <a:t>汽车的诞生进一步扩大了旅游的便利条件，为越来越多的人提供了单独旅行或私人、小规模旅行的工具。</a:t>
            </a:r>
            <a:endParaRPr lang="en-US" altLang="zh-CN" sz="2000" dirty="0"/>
          </a:p>
          <a:p>
            <a:pPr lvl="1"/>
            <a:r>
              <a:rPr lang="en-US" altLang="zh-CN" sz="2000" dirty="0"/>
              <a:t>The</a:t>
            </a:r>
            <a:r>
              <a:rPr lang="zh-CN" altLang="en-US" sz="2000" dirty="0"/>
              <a:t> </a:t>
            </a:r>
            <a:r>
              <a:rPr lang="en-US" altLang="zh-CN" sz="2000" dirty="0"/>
              <a:t>automobile brought about a more random pattern of travel movements, opened up new destinations, and spurred the development of elaborate networks of new automobile-oriented facilities and services along highways and roads. </a:t>
            </a:r>
          </a:p>
          <a:p>
            <a:pPr lvl="1"/>
            <a:r>
              <a:rPr lang="zh-CN" altLang="en-US" sz="2000" dirty="0"/>
              <a:t>汽车给人民带来了一种更随意的旅行模式，它开辟了新的目的地，刺激了公路和马路沿途新型的以汽车为主的设施和服务网络的发展。</a:t>
            </a:r>
            <a:endParaRPr lang="zh-CN" altLang="zh-CN" sz="1600" dirty="0"/>
          </a:p>
        </p:txBody>
      </p:sp>
      <p:sp>
        <p:nvSpPr>
          <p:cNvPr id="5" name="文本框 4"/>
          <p:cNvSpPr txBox="1"/>
          <p:nvPr/>
        </p:nvSpPr>
        <p:spPr>
          <a:xfrm>
            <a:off x="0" y="0"/>
            <a:ext cx="5902036" cy="954107"/>
          </a:xfrm>
          <a:prstGeom prst="rect">
            <a:avLst/>
          </a:prstGeom>
          <a:noFill/>
        </p:spPr>
        <p:txBody>
          <a:bodyPr wrap="square" rtlCol="0">
            <a:spAutoFit/>
          </a:bodyPr>
          <a:lstStyle/>
          <a:p>
            <a:r>
              <a:rPr lang="en-US" altLang="zh-CN" sz="3600" dirty="0"/>
              <a:t>Travel by Automobile</a:t>
            </a:r>
          </a:p>
          <a:p>
            <a:r>
              <a:rPr lang="zh-CN" altLang="zh-CN" sz="2000" dirty="0"/>
              <a:t>汽车旅行</a:t>
            </a:r>
            <a:endParaRPr lang="zh-CN" altLang="en-US" sz="1100" dirty="0"/>
          </a:p>
        </p:txBody>
      </p:sp>
      <p:sp>
        <p:nvSpPr>
          <p:cNvPr id="6" name="矩形 5">
            <a:extLst>
              <a:ext uri="{FF2B5EF4-FFF2-40B4-BE49-F238E27FC236}">
                <a16:creationId xmlns:a16="http://schemas.microsoft.com/office/drawing/2014/main" id="{C7EDA0A6-2794-4D73-9951-AF7492B8DCA2}"/>
              </a:ext>
            </a:extLst>
          </p:cNvPr>
          <p:cNvSpPr/>
          <p:nvPr/>
        </p:nvSpPr>
        <p:spPr>
          <a:xfrm>
            <a:off x="8791108" y="389764"/>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交通工具的选择</a:t>
            </a:r>
          </a:p>
        </p:txBody>
      </p:sp>
      <p:sp>
        <p:nvSpPr>
          <p:cNvPr id="7" name="矩形 6">
            <a:extLst>
              <a:ext uri="{FF2B5EF4-FFF2-40B4-BE49-F238E27FC236}">
                <a16:creationId xmlns:a16="http://schemas.microsoft.com/office/drawing/2014/main" id="{F48096B4-FB2E-4B9B-8C11-828D4653E3FE}"/>
              </a:ext>
            </a:extLst>
          </p:cNvPr>
          <p:cNvSpPr/>
          <p:nvPr/>
        </p:nvSpPr>
        <p:spPr>
          <a:xfrm>
            <a:off x="10498837" y="20436"/>
            <a:ext cx="1673995"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影响人们选择交通方式的因素</a:t>
            </a:r>
            <a:endParaRPr lang="zh-CN" altLang="en-US" sz="1400" dirty="0"/>
          </a:p>
        </p:txBody>
      </p:sp>
      <p:sp>
        <p:nvSpPr>
          <p:cNvPr id="8" name="矩形 7">
            <a:extLst>
              <a:ext uri="{FF2B5EF4-FFF2-40B4-BE49-F238E27FC236}">
                <a16:creationId xmlns:a16="http://schemas.microsoft.com/office/drawing/2014/main" id="{ABC54AD0-5815-4AD2-B320-A72A592F9E06}"/>
              </a:ext>
            </a:extLst>
          </p:cNvPr>
          <p:cNvSpPr/>
          <p:nvPr/>
        </p:nvSpPr>
        <p:spPr>
          <a:xfrm>
            <a:off x="10498837" y="429648"/>
            <a:ext cx="1673995"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火车旅行</a:t>
            </a:r>
            <a:endParaRPr lang="zh-CN" altLang="en-US" sz="1400" dirty="0"/>
          </a:p>
        </p:txBody>
      </p:sp>
      <p:sp>
        <p:nvSpPr>
          <p:cNvPr id="9" name="矩形 8">
            <a:extLst>
              <a:ext uri="{FF2B5EF4-FFF2-40B4-BE49-F238E27FC236}">
                <a16:creationId xmlns:a16="http://schemas.microsoft.com/office/drawing/2014/main" id="{0271485B-5A8B-41E2-BD1E-39BAD2CF4E87}"/>
              </a:ext>
            </a:extLst>
          </p:cNvPr>
          <p:cNvSpPr/>
          <p:nvPr/>
        </p:nvSpPr>
        <p:spPr>
          <a:xfrm>
            <a:off x="10498836" y="789168"/>
            <a:ext cx="1673995"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轮船旅行</a:t>
            </a:r>
            <a:endParaRPr lang="zh-CN" altLang="en-US" sz="1400" dirty="0"/>
          </a:p>
        </p:txBody>
      </p:sp>
      <p:cxnSp>
        <p:nvCxnSpPr>
          <p:cNvPr id="10" name="直接连接符 9">
            <a:extLst>
              <a:ext uri="{FF2B5EF4-FFF2-40B4-BE49-F238E27FC236}">
                <a16:creationId xmlns:a16="http://schemas.microsoft.com/office/drawing/2014/main" id="{52556159-60AC-4229-AA71-D106A9F909B1}"/>
              </a:ext>
            </a:extLst>
          </p:cNvPr>
          <p:cNvCxnSpPr/>
          <p:nvPr/>
        </p:nvCxnSpPr>
        <p:spPr>
          <a:xfrm flipV="1">
            <a:off x="10326123" y="23151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2F773CD-9C6B-4885-B834-22FEFC6950CA}"/>
              </a:ext>
            </a:extLst>
          </p:cNvPr>
          <p:cNvCxnSpPr>
            <a:cxnSpLocks/>
          </p:cNvCxnSpPr>
          <p:nvPr/>
        </p:nvCxnSpPr>
        <p:spPr>
          <a:xfrm flipV="1">
            <a:off x="10329247" y="231517"/>
            <a:ext cx="0" cy="147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78D57B5-EF0C-4797-BB0B-E74D3FF1B4B1}"/>
              </a:ext>
            </a:extLst>
          </p:cNvPr>
          <p:cNvCxnSpPr/>
          <p:nvPr/>
        </p:nvCxnSpPr>
        <p:spPr>
          <a:xfrm>
            <a:off x="10172714" y="735952"/>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FCB3A857-511E-4C86-80CF-FCD4787AE4F7}"/>
              </a:ext>
            </a:extLst>
          </p:cNvPr>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A53C5D12-2F46-491B-AEBF-3A21F01F4CC7}"/>
              </a:ext>
            </a:extLst>
          </p:cNvPr>
          <p:cNvSpPr/>
          <p:nvPr/>
        </p:nvSpPr>
        <p:spPr>
          <a:xfrm>
            <a:off x="10498836" y="1181188"/>
            <a:ext cx="1673995" cy="339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汽车旅行</a:t>
            </a:r>
            <a:endParaRPr lang="zh-CN" altLang="en-US" sz="1400" dirty="0"/>
          </a:p>
        </p:txBody>
      </p:sp>
      <p:cxnSp>
        <p:nvCxnSpPr>
          <p:cNvPr id="15" name="直接连接符 14">
            <a:extLst>
              <a:ext uri="{FF2B5EF4-FFF2-40B4-BE49-F238E27FC236}">
                <a16:creationId xmlns:a16="http://schemas.microsoft.com/office/drawing/2014/main" id="{DB5C3A98-AF72-4BB1-A986-22ED98ED0C3E}"/>
              </a:ext>
            </a:extLst>
          </p:cNvPr>
          <p:cNvCxnSpPr/>
          <p:nvPr/>
        </p:nvCxnSpPr>
        <p:spPr>
          <a:xfrm>
            <a:off x="9491892"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9A65E6FF-F6CF-4C81-896C-16419CFC0BE7}"/>
              </a:ext>
            </a:extLst>
          </p:cNvPr>
          <p:cNvSpPr/>
          <p:nvPr/>
        </p:nvSpPr>
        <p:spPr>
          <a:xfrm>
            <a:off x="9592535" y="2143567"/>
            <a:ext cx="2704700" cy="2616101"/>
          </a:xfrm>
          <a:prstGeom prst="rect">
            <a:avLst/>
          </a:prstGeom>
        </p:spPr>
        <p:txBody>
          <a:bodyPr wrap="square">
            <a:spAutoFit/>
          </a:bodyPr>
          <a:lstStyle/>
          <a:p>
            <a:r>
              <a:rPr lang="en-US" altLang="zh-CN" sz="2000" dirty="0"/>
              <a:t> random</a:t>
            </a:r>
          </a:p>
          <a:p>
            <a:r>
              <a:rPr lang="en-US" altLang="zh-CN" sz="2000" dirty="0"/>
              <a:t> adj. </a:t>
            </a:r>
            <a:r>
              <a:rPr lang="zh-CN" altLang="en-US" sz="2000" dirty="0"/>
              <a:t>任意的</a:t>
            </a:r>
            <a:endParaRPr lang="en-US" altLang="zh-CN" sz="2000" dirty="0"/>
          </a:p>
          <a:p>
            <a:endParaRPr lang="en-US" altLang="zh-CN" sz="2000" dirty="0"/>
          </a:p>
          <a:p>
            <a:r>
              <a:rPr lang="en-US" altLang="zh-CN" sz="2000" dirty="0"/>
              <a:t> spur</a:t>
            </a:r>
          </a:p>
          <a:p>
            <a:r>
              <a:rPr lang="en-US" altLang="zh-CN" sz="2000" dirty="0"/>
              <a:t> v. </a:t>
            </a:r>
            <a:r>
              <a:rPr lang="zh-CN" altLang="en-US" sz="2000" dirty="0"/>
              <a:t>鞭策，刺激</a:t>
            </a:r>
            <a:endParaRPr lang="en-US" altLang="zh-CN" sz="2000" dirty="0"/>
          </a:p>
          <a:p>
            <a:r>
              <a:rPr lang="en-US" altLang="zh-CN" sz="2000" dirty="0"/>
              <a:t> </a:t>
            </a:r>
          </a:p>
          <a:p>
            <a:r>
              <a:rPr lang="en-US" altLang="zh-CN" sz="2000" dirty="0"/>
              <a:t> elaborate</a:t>
            </a:r>
          </a:p>
          <a:p>
            <a:r>
              <a:rPr lang="en-US" altLang="zh-CN" sz="2000" dirty="0"/>
              <a:t> v. </a:t>
            </a:r>
            <a:r>
              <a:rPr lang="zh-CN" altLang="en-US" sz="2000" dirty="0"/>
              <a:t>升级</a:t>
            </a:r>
          </a:p>
        </p:txBody>
      </p:sp>
      <p:sp>
        <p:nvSpPr>
          <p:cNvPr id="17" name="矩形 16">
            <a:extLst>
              <a:ext uri="{FF2B5EF4-FFF2-40B4-BE49-F238E27FC236}">
                <a16:creationId xmlns:a16="http://schemas.microsoft.com/office/drawing/2014/main" id="{35E53892-7BE2-4D69-8B14-659D9C8F6585}"/>
              </a:ext>
            </a:extLst>
          </p:cNvPr>
          <p:cNvSpPr/>
          <p:nvPr/>
        </p:nvSpPr>
        <p:spPr>
          <a:xfrm>
            <a:off x="10498836" y="1535436"/>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公共汽车旅行</a:t>
            </a:r>
            <a:endParaRPr lang="zh-CN" altLang="en-US" sz="1400" dirty="0"/>
          </a:p>
        </p:txBody>
      </p:sp>
      <p:cxnSp>
        <p:nvCxnSpPr>
          <p:cNvPr id="18" name="直接连接符 17">
            <a:extLst>
              <a:ext uri="{FF2B5EF4-FFF2-40B4-BE49-F238E27FC236}">
                <a16:creationId xmlns:a16="http://schemas.microsoft.com/office/drawing/2014/main" id="{360230D3-C492-45FD-814B-4617795FE68D}"/>
              </a:ext>
            </a:extLst>
          </p:cNvPr>
          <p:cNvCxnSpPr/>
          <p:nvPr/>
        </p:nvCxnSpPr>
        <p:spPr>
          <a:xfrm flipV="1">
            <a:off x="10327450" y="60655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0EB0D34-67F0-4353-9D30-E74ADD8540DC}"/>
              </a:ext>
            </a:extLst>
          </p:cNvPr>
          <p:cNvCxnSpPr/>
          <p:nvPr/>
        </p:nvCxnSpPr>
        <p:spPr>
          <a:xfrm flipV="1">
            <a:off x="10279612" y="1028548"/>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014C954-C468-457A-8411-F4AAA85C9697}"/>
              </a:ext>
            </a:extLst>
          </p:cNvPr>
          <p:cNvCxnSpPr/>
          <p:nvPr/>
        </p:nvCxnSpPr>
        <p:spPr>
          <a:xfrm flipV="1">
            <a:off x="10326123" y="1355734"/>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324D9647-481B-49C7-B504-4E9A9DF5CCE5}"/>
              </a:ext>
            </a:extLst>
          </p:cNvPr>
          <p:cNvCxnSpPr/>
          <p:nvPr/>
        </p:nvCxnSpPr>
        <p:spPr>
          <a:xfrm flipV="1">
            <a:off x="10300827" y="1698913"/>
            <a:ext cx="22643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7814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6035" y="1475376"/>
            <a:ext cx="9165594" cy="3046988"/>
          </a:xfrm>
          <a:prstGeom prst="rect">
            <a:avLst/>
          </a:prstGeom>
        </p:spPr>
        <p:txBody>
          <a:bodyPr wrap="square">
            <a:spAutoFit/>
          </a:bodyPr>
          <a:lstStyle/>
          <a:p>
            <a:pPr lvl="1"/>
            <a:r>
              <a:rPr lang="en-US" altLang="zh-CN" sz="2400" dirty="0"/>
              <a:t>In fact, the whole development pattern in North America was fashioned directly and indirectly to accommodate the private automobile. </a:t>
            </a:r>
          </a:p>
          <a:p>
            <a:pPr lvl="1"/>
            <a:r>
              <a:rPr lang="zh-CN" altLang="en-US" sz="2400" dirty="0"/>
              <a:t>事实上，整个北美发展方式就是为了直接或间接地顺应私家汽车的需要。</a:t>
            </a:r>
            <a:endParaRPr lang="en-US" altLang="zh-CN" sz="2400" dirty="0"/>
          </a:p>
          <a:p>
            <a:pPr lvl="1"/>
            <a:r>
              <a:rPr lang="en-US" altLang="zh-CN" sz="2400" dirty="0"/>
              <a:t>Traveling by automobile is now the single most predominant travel mode in North America.</a:t>
            </a:r>
          </a:p>
          <a:p>
            <a:pPr lvl="1"/>
            <a:r>
              <a:rPr lang="zh-CN" altLang="en-US" sz="2400" dirty="0"/>
              <a:t>在北美，汽车旅行是目前唯一最重要的旅行方式。</a:t>
            </a:r>
            <a:endParaRPr lang="zh-CN" altLang="zh-CN" dirty="0"/>
          </a:p>
        </p:txBody>
      </p:sp>
      <p:sp>
        <p:nvSpPr>
          <p:cNvPr id="5" name="文本框 4"/>
          <p:cNvSpPr txBox="1"/>
          <p:nvPr/>
        </p:nvSpPr>
        <p:spPr>
          <a:xfrm>
            <a:off x="0" y="0"/>
            <a:ext cx="5902036" cy="954107"/>
          </a:xfrm>
          <a:prstGeom prst="rect">
            <a:avLst/>
          </a:prstGeom>
          <a:noFill/>
        </p:spPr>
        <p:txBody>
          <a:bodyPr wrap="square" rtlCol="0">
            <a:spAutoFit/>
          </a:bodyPr>
          <a:lstStyle/>
          <a:p>
            <a:r>
              <a:rPr lang="en-US" altLang="zh-CN" sz="3600" dirty="0"/>
              <a:t>Travel by Automobile</a:t>
            </a:r>
          </a:p>
          <a:p>
            <a:r>
              <a:rPr lang="zh-CN" altLang="zh-CN" sz="2000" dirty="0"/>
              <a:t>汽车旅行</a:t>
            </a:r>
            <a:endParaRPr lang="zh-CN" altLang="en-US" sz="1100" dirty="0"/>
          </a:p>
        </p:txBody>
      </p:sp>
      <p:sp>
        <p:nvSpPr>
          <p:cNvPr id="6" name="矩形 5">
            <a:extLst>
              <a:ext uri="{FF2B5EF4-FFF2-40B4-BE49-F238E27FC236}">
                <a16:creationId xmlns:a16="http://schemas.microsoft.com/office/drawing/2014/main" id="{C7EDA0A6-2794-4D73-9951-AF7492B8DCA2}"/>
              </a:ext>
            </a:extLst>
          </p:cNvPr>
          <p:cNvSpPr/>
          <p:nvPr/>
        </p:nvSpPr>
        <p:spPr>
          <a:xfrm>
            <a:off x="8791108" y="389764"/>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交通工具的选择</a:t>
            </a:r>
          </a:p>
        </p:txBody>
      </p:sp>
      <p:sp>
        <p:nvSpPr>
          <p:cNvPr id="7" name="矩形 6">
            <a:extLst>
              <a:ext uri="{FF2B5EF4-FFF2-40B4-BE49-F238E27FC236}">
                <a16:creationId xmlns:a16="http://schemas.microsoft.com/office/drawing/2014/main" id="{F48096B4-FB2E-4B9B-8C11-828D4653E3FE}"/>
              </a:ext>
            </a:extLst>
          </p:cNvPr>
          <p:cNvSpPr/>
          <p:nvPr/>
        </p:nvSpPr>
        <p:spPr>
          <a:xfrm>
            <a:off x="10498837" y="20436"/>
            <a:ext cx="1673995"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影响人们选择交通方式的因素</a:t>
            </a:r>
            <a:endParaRPr lang="zh-CN" altLang="en-US" sz="1400" dirty="0"/>
          </a:p>
        </p:txBody>
      </p:sp>
      <p:sp>
        <p:nvSpPr>
          <p:cNvPr id="8" name="矩形 7">
            <a:extLst>
              <a:ext uri="{FF2B5EF4-FFF2-40B4-BE49-F238E27FC236}">
                <a16:creationId xmlns:a16="http://schemas.microsoft.com/office/drawing/2014/main" id="{ABC54AD0-5815-4AD2-B320-A72A592F9E06}"/>
              </a:ext>
            </a:extLst>
          </p:cNvPr>
          <p:cNvSpPr/>
          <p:nvPr/>
        </p:nvSpPr>
        <p:spPr>
          <a:xfrm>
            <a:off x="10498837" y="429648"/>
            <a:ext cx="1673995"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火车旅行</a:t>
            </a:r>
            <a:endParaRPr lang="zh-CN" altLang="en-US" sz="1400" dirty="0"/>
          </a:p>
        </p:txBody>
      </p:sp>
      <p:sp>
        <p:nvSpPr>
          <p:cNvPr id="9" name="矩形 8">
            <a:extLst>
              <a:ext uri="{FF2B5EF4-FFF2-40B4-BE49-F238E27FC236}">
                <a16:creationId xmlns:a16="http://schemas.microsoft.com/office/drawing/2014/main" id="{0271485B-5A8B-41E2-BD1E-39BAD2CF4E87}"/>
              </a:ext>
            </a:extLst>
          </p:cNvPr>
          <p:cNvSpPr/>
          <p:nvPr/>
        </p:nvSpPr>
        <p:spPr>
          <a:xfrm>
            <a:off x="10498836" y="789168"/>
            <a:ext cx="1673995"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轮船旅行</a:t>
            </a:r>
            <a:endParaRPr lang="zh-CN" altLang="en-US" sz="1400" dirty="0"/>
          </a:p>
        </p:txBody>
      </p:sp>
      <p:cxnSp>
        <p:nvCxnSpPr>
          <p:cNvPr id="10" name="直接连接符 9">
            <a:extLst>
              <a:ext uri="{FF2B5EF4-FFF2-40B4-BE49-F238E27FC236}">
                <a16:creationId xmlns:a16="http://schemas.microsoft.com/office/drawing/2014/main" id="{52556159-60AC-4229-AA71-D106A9F909B1}"/>
              </a:ext>
            </a:extLst>
          </p:cNvPr>
          <p:cNvCxnSpPr/>
          <p:nvPr/>
        </p:nvCxnSpPr>
        <p:spPr>
          <a:xfrm flipV="1">
            <a:off x="10326123" y="23151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2F773CD-9C6B-4885-B834-22FEFC6950CA}"/>
              </a:ext>
            </a:extLst>
          </p:cNvPr>
          <p:cNvCxnSpPr>
            <a:cxnSpLocks/>
          </p:cNvCxnSpPr>
          <p:nvPr/>
        </p:nvCxnSpPr>
        <p:spPr>
          <a:xfrm flipV="1">
            <a:off x="10329247" y="231517"/>
            <a:ext cx="0" cy="147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78D57B5-EF0C-4797-BB0B-E74D3FF1B4B1}"/>
              </a:ext>
            </a:extLst>
          </p:cNvPr>
          <p:cNvCxnSpPr/>
          <p:nvPr/>
        </p:nvCxnSpPr>
        <p:spPr>
          <a:xfrm>
            <a:off x="10172714" y="735952"/>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FCB3A857-511E-4C86-80CF-FCD4787AE4F7}"/>
              </a:ext>
            </a:extLst>
          </p:cNvPr>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A53C5D12-2F46-491B-AEBF-3A21F01F4CC7}"/>
              </a:ext>
            </a:extLst>
          </p:cNvPr>
          <p:cNvSpPr/>
          <p:nvPr/>
        </p:nvSpPr>
        <p:spPr>
          <a:xfrm>
            <a:off x="10498836" y="1181188"/>
            <a:ext cx="1673995" cy="339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汽车旅行</a:t>
            </a:r>
            <a:endParaRPr lang="zh-CN" altLang="en-US" sz="1400" dirty="0"/>
          </a:p>
        </p:txBody>
      </p:sp>
      <p:cxnSp>
        <p:nvCxnSpPr>
          <p:cNvPr id="15" name="直接连接符 14">
            <a:extLst>
              <a:ext uri="{FF2B5EF4-FFF2-40B4-BE49-F238E27FC236}">
                <a16:creationId xmlns:a16="http://schemas.microsoft.com/office/drawing/2014/main" id="{DB5C3A98-AF72-4BB1-A986-22ED98ED0C3E}"/>
              </a:ext>
            </a:extLst>
          </p:cNvPr>
          <p:cNvCxnSpPr/>
          <p:nvPr/>
        </p:nvCxnSpPr>
        <p:spPr>
          <a:xfrm>
            <a:off x="9491892"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9A65E6FF-F6CF-4C81-896C-16419CFC0BE7}"/>
              </a:ext>
            </a:extLst>
          </p:cNvPr>
          <p:cNvSpPr/>
          <p:nvPr/>
        </p:nvSpPr>
        <p:spPr>
          <a:xfrm>
            <a:off x="9592535" y="2143567"/>
            <a:ext cx="2704700" cy="1323439"/>
          </a:xfrm>
          <a:prstGeom prst="rect">
            <a:avLst/>
          </a:prstGeom>
        </p:spPr>
        <p:txBody>
          <a:bodyPr wrap="square">
            <a:spAutoFit/>
          </a:bodyPr>
          <a:lstStyle/>
          <a:p>
            <a:r>
              <a:rPr lang="en-US" altLang="zh-CN" sz="2000" dirty="0"/>
              <a:t> predominant</a:t>
            </a:r>
          </a:p>
          <a:p>
            <a:r>
              <a:rPr lang="en-US" altLang="zh-CN" sz="2000" dirty="0"/>
              <a:t> adj. </a:t>
            </a:r>
            <a:r>
              <a:rPr lang="zh-CN" altLang="en-US" sz="2000" dirty="0"/>
              <a:t>主要的，卓越的</a:t>
            </a:r>
            <a:endParaRPr lang="en-US" altLang="zh-CN" sz="2000" dirty="0"/>
          </a:p>
          <a:p>
            <a:endParaRPr lang="en-US" altLang="zh-CN" sz="2000" dirty="0"/>
          </a:p>
          <a:p>
            <a:r>
              <a:rPr lang="en-US" altLang="zh-CN" sz="2000" dirty="0"/>
              <a:t> </a:t>
            </a:r>
            <a:endParaRPr lang="zh-CN" altLang="en-US" sz="2000" dirty="0"/>
          </a:p>
        </p:txBody>
      </p:sp>
      <p:sp>
        <p:nvSpPr>
          <p:cNvPr id="17" name="矩形 16">
            <a:extLst>
              <a:ext uri="{FF2B5EF4-FFF2-40B4-BE49-F238E27FC236}">
                <a16:creationId xmlns:a16="http://schemas.microsoft.com/office/drawing/2014/main" id="{35E53892-7BE2-4D69-8B14-659D9C8F6585}"/>
              </a:ext>
            </a:extLst>
          </p:cNvPr>
          <p:cNvSpPr/>
          <p:nvPr/>
        </p:nvSpPr>
        <p:spPr>
          <a:xfrm>
            <a:off x="10498836" y="1535436"/>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公共汽车旅行</a:t>
            </a:r>
            <a:endParaRPr lang="zh-CN" altLang="en-US" sz="1400" dirty="0"/>
          </a:p>
        </p:txBody>
      </p:sp>
      <p:cxnSp>
        <p:nvCxnSpPr>
          <p:cNvPr id="18" name="直接连接符 17">
            <a:extLst>
              <a:ext uri="{FF2B5EF4-FFF2-40B4-BE49-F238E27FC236}">
                <a16:creationId xmlns:a16="http://schemas.microsoft.com/office/drawing/2014/main" id="{360230D3-C492-45FD-814B-4617795FE68D}"/>
              </a:ext>
            </a:extLst>
          </p:cNvPr>
          <p:cNvCxnSpPr/>
          <p:nvPr/>
        </p:nvCxnSpPr>
        <p:spPr>
          <a:xfrm flipV="1">
            <a:off x="10327450" y="60655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0EB0D34-67F0-4353-9D30-E74ADD8540DC}"/>
              </a:ext>
            </a:extLst>
          </p:cNvPr>
          <p:cNvCxnSpPr/>
          <p:nvPr/>
        </p:nvCxnSpPr>
        <p:spPr>
          <a:xfrm flipV="1">
            <a:off x="10279612" y="1028548"/>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014C954-C468-457A-8411-F4AAA85C9697}"/>
              </a:ext>
            </a:extLst>
          </p:cNvPr>
          <p:cNvCxnSpPr/>
          <p:nvPr/>
        </p:nvCxnSpPr>
        <p:spPr>
          <a:xfrm flipV="1">
            <a:off x="10326123" y="1355734"/>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324D9647-481B-49C7-B504-4E9A9DF5CCE5}"/>
              </a:ext>
            </a:extLst>
          </p:cNvPr>
          <p:cNvCxnSpPr/>
          <p:nvPr/>
        </p:nvCxnSpPr>
        <p:spPr>
          <a:xfrm flipV="1">
            <a:off x="10300827" y="1698913"/>
            <a:ext cx="22643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87955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3782" y="1112924"/>
            <a:ext cx="9165594" cy="4555093"/>
          </a:xfrm>
          <a:prstGeom prst="rect">
            <a:avLst/>
          </a:prstGeom>
        </p:spPr>
        <p:txBody>
          <a:bodyPr wrap="square">
            <a:spAutoFit/>
          </a:bodyPr>
          <a:lstStyle/>
          <a:p>
            <a:pPr marL="514350" indent="-514350">
              <a:buFont typeface="+mj-lt"/>
              <a:buAutoNum type="arabicPeriod" startAt="2"/>
            </a:pPr>
            <a:r>
              <a:rPr lang="en-US" altLang="zh-CN" sz="2400" dirty="0"/>
              <a:t>Advantages of traveling by automobile</a:t>
            </a:r>
          </a:p>
          <a:p>
            <a:pPr lvl="1"/>
            <a:r>
              <a:rPr lang="zh-CN" altLang="en-US" sz="2400" dirty="0"/>
              <a:t>乘汽车旅行的优点</a:t>
            </a:r>
            <a:endParaRPr lang="en-US" altLang="zh-CN" sz="2400" dirty="0"/>
          </a:p>
          <a:p>
            <a:pPr lvl="1"/>
            <a:endParaRPr lang="en-US" altLang="zh-CN" sz="2400" dirty="0"/>
          </a:p>
          <a:p>
            <a:pPr marL="800100" lvl="1" indent="-342900">
              <a:buFont typeface="+mj-ea"/>
              <a:buAutoNum type="circleNumDbPlain"/>
            </a:pPr>
            <a:r>
              <a:rPr lang="en-US" altLang="zh-CN" sz="2000" dirty="0"/>
              <a:t>Control of the route and the stops </a:t>
            </a:r>
            <a:r>
              <a:rPr lang="en-US" altLang="zh-CN" sz="2000" dirty="0" err="1"/>
              <a:t>enroute</a:t>
            </a:r>
            <a:endParaRPr lang="en-US" altLang="zh-CN" sz="2000" dirty="0"/>
          </a:p>
          <a:p>
            <a:pPr lvl="2"/>
            <a:r>
              <a:rPr lang="zh-CN" altLang="en-US" sz="2000" dirty="0"/>
              <a:t>路线及沿途停靠点可以控制</a:t>
            </a:r>
            <a:endParaRPr lang="en-US" altLang="zh-CN" sz="2000" dirty="0"/>
          </a:p>
          <a:p>
            <a:pPr marL="800100" lvl="1" indent="-342900">
              <a:buFont typeface="+mj-ea"/>
              <a:buAutoNum type="circleNumDbPlain"/>
            </a:pPr>
            <a:r>
              <a:rPr lang="en-US" altLang="zh-CN" sz="2000" dirty="0"/>
              <a:t>control of departure times</a:t>
            </a:r>
          </a:p>
          <a:p>
            <a:pPr lvl="2"/>
            <a:r>
              <a:rPr lang="zh-CN" altLang="en-US" sz="2000" dirty="0"/>
              <a:t>出发时间可以控制</a:t>
            </a:r>
            <a:endParaRPr lang="en-US" altLang="zh-CN" sz="2000" dirty="0"/>
          </a:p>
          <a:p>
            <a:pPr marL="800100" lvl="1" indent="-342900">
              <a:buFont typeface="+mj-ea"/>
              <a:buAutoNum type="circleNumDbPlain"/>
            </a:pPr>
            <a:r>
              <a:rPr lang="en-US" altLang="zh-CN" sz="2000" dirty="0"/>
              <a:t>ability to carry baggage and equipment easily</a:t>
            </a:r>
          </a:p>
          <a:p>
            <a:pPr lvl="2"/>
            <a:r>
              <a:rPr lang="zh-CN" altLang="en-US" sz="2000" dirty="0"/>
              <a:t>能便捷地携带行李和设备</a:t>
            </a:r>
            <a:endParaRPr lang="en-US" altLang="zh-CN" sz="2000" dirty="0"/>
          </a:p>
          <a:p>
            <a:pPr marL="800100" lvl="1" indent="-342900">
              <a:buFont typeface="+mj-ea"/>
              <a:buAutoNum type="circleNumDbPlain"/>
            </a:pPr>
            <a:r>
              <a:rPr lang="en-US" altLang="zh-CN" sz="2000" dirty="0"/>
              <a:t>low out-of-pocket expense of traveling with three or more persons</a:t>
            </a:r>
          </a:p>
          <a:p>
            <a:pPr lvl="2"/>
            <a:r>
              <a:rPr lang="zh-CN" altLang="en-US" sz="2000" dirty="0"/>
              <a:t>同</a:t>
            </a:r>
            <a:r>
              <a:rPr lang="en-US" altLang="zh-CN" sz="2000" dirty="0"/>
              <a:t>3</a:t>
            </a:r>
            <a:r>
              <a:rPr lang="zh-CN" altLang="en-US" sz="2000" dirty="0"/>
              <a:t>个或</a:t>
            </a:r>
            <a:r>
              <a:rPr lang="en-US" altLang="zh-CN" sz="2000" dirty="0"/>
              <a:t>3</a:t>
            </a:r>
            <a:r>
              <a:rPr lang="zh-CN" altLang="en-US" sz="2000" dirty="0"/>
              <a:t>个以上的人一起旅行时花费低</a:t>
            </a:r>
            <a:endParaRPr lang="en-US" altLang="zh-CN" sz="2000" dirty="0"/>
          </a:p>
          <a:p>
            <a:pPr marL="800100" lvl="1" indent="-342900">
              <a:buFont typeface="+mj-ea"/>
              <a:buAutoNum type="circleNumDbPlain"/>
            </a:pPr>
            <a:r>
              <a:rPr lang="en-US" altLang="zh-CN" sz="2000" dirty="0"/>
              <a:t>freedom to use the automobile once the destination is reached</a:t>
            </a:r>
          </a:p>
          <a:p>
            <a:pPr lvl="2"/>
            <a:r>
              <a:rPr lang="zh-CN" altLang="en-US" sz="2000" dirty="0"/>
              <a:t>到达目的地后能自由地使用汽车</a:t>
            </a:r>
            <a:endParaRPr lang="en-US" altLang="zh-CN" sz="2000" dirty="0"/>
          </a:p>
          <a:p>
            <a:pPr marL="800100" lvl="1" indent="-342900">
              <a:buFont typeface="+mj-ea"/>
              <a:buAutoNum type="circleNumDbPlain"/>
            </a:pPr>
            <a:endParaRPr lang="zh-CN" altLang="zh-CN" sz="1600" dirty="0"/>
          </a:p>
        </p:txBody>
      </p:sp>
      <p:sp>
        <p:nvSpPr>
          <p:cNvPr id="5" name="文本框 4"/>
          <p:cNvSpPr txBox="1"/>
          <p:nvPr/>
        </p:nvSpPr>
        <p:spPr>
          <a:xfrm>
            <a:off x="0" y="0"/>
            <a:ext cx="5902036" cy="954107"/>
          </a:xfrm>
          <a:prstGeom prst="rect">
            <a:avLst/>
          </a:prstGeom>
          <a:noFill/>
        </p:spPr>
        <p:txBody>
          <a:bodyPr wrap="square" rtlCol="0">
            <a:spAutoFit/>
          </a:bodyPr>
          <a:lstStyle/>
          <a:p>
            <a:r>
              <a:rPr lang="en-US" altLang="zh-CN" sz="3600" dirty="0"/>
              <a:t>Travel by Automobile</a:t>
            </a:r>
          </a:p>
          <a:p>
            <a:r>
              <a:rPr lang="zh-CN" altLang="zh-CN" sz="2000" dirty="0"/>
              <a:t>汽车旅行</a:t>
            </a:r>
            <a:endParaRPr lang="zh-CN" altLang="en-US" sz="1100" dirty="0"/>
          </a:p>
        </p:txBody>
      </p:sp>
      <p:sp>
        <p:nvSpPr>
          <p:cNvPr id="6" name="矩形 5">
            <a:extLst>
              <a:ext uri="{FF2B5EF4-FFF2-40B4-BE49-F238E27FC236}">
                <a16:creationId xmlns:a16="http://schemas.microsoft.com/office/drawing/2014/main" id="{C7EDA0A6-2794-4D73-9951-AF7492B8DCA2}"/>
              </a:ext>
            </a:extLst>
          </p:cNvPr>
          <p:cNvSpPr/>
          <p:nvPr/>
        </p:nvSpPr>
        <p:spPr>
          <a:xfrm>
            <a:off x="8791108" y="389764"/>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交通工具的选择</a:t>
            </a:r>
          </a:p>
        </p:txBody>
      </p:sp>
      <p:sp>
        <p:nvSpPr>
          <p:cNvPr id="7" name="矩形 6">
            <a:extLst>
              <a:ext uri="{FF2B5EF4-FFF2-40B4-BE49-F238E27FC236}">
                <a16:creationId xmlns:a16="http://schemas.microsoft.com/office/drawing/2014/main" id="{F48096B4-FB2E-4B9B-8C11-828D4653E3FE}"/>
              </a:ext>
            </a:extLst>
          </p:cNvPr>
          <p:cNvSpPr/>
          <p:nvPr/>
        </p:nvSpPr>
        <p:spPr>
          <a:xfrm>
            <a:off x="10498837" y="20436"/>
            <a:ext cx="1673995"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影响人们选择交通方式的因素</a:t>
            </a:r>
            <a:endParaRPr lang="zh-CN" altLang="en-US" sz="1400" dirty="0"/>
          </a:p>
        </p:txBody>
      </p:sp>
      <p:sp>
        <p:nvSpPr>
          <p:cNvPr id="8" name="矩形 7">
            <a:extLst>
              <a:ext uri="{FF2B5EF4-FFF2-40B4-BE49-F238E27FC236}">
                <a16:creationId xmlns:a16="http://schemas.microsoft.com/office/drawing/2014/main" id="{ABC54AD0-5815-4AD2-B320-A72A592F9E06}"/>
              </a:ext>
            </a:extLst>
          </p:cNvPr>
          <p:cNvSpPr/>
          <p:nvPr/>
        </p:nvSpPr>
        <p:spPr>
          <a:xfrm>
            <a:off x="10498837" y="429648"/>
            <a:ext cx="1673995"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火车旅行</a:t>
            </a:r>
            <a:endParaRPr lang="zh-CN" altLang="en-US" sz="1400" dirty="0"/>
          </a:p>
        </p:txBody>
      </p:sp>
      <p:sp>
        <p:nvSpPr>
          <p:cNvPr id="9" name="矩形 8">
            <a:extLst>
              <a:ext uri="{FF2B5EF4-FFF2-40B4-BE49-F238E27FC236}">
                <a16:creationId xmlns:a16="http://schemas.microsoft.com/office/drawing/2014/main" id="{0271485B-5A8B-41E2-BD1E-39BAD2CF4E87}"/>
              </a:ext>
            </a:extLst>
          </p:cNvPr>
          <p:cNvSpPr/>
          <p:nvPr/>
        </p:nvSpPr>
        <p:spPr>
          <a:xfrm>
            <a:off x="10498836" y="789168"/>
            <a:ext cx="1673995"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轮船旅行</a:t>
            </a:r>
            <a:endParaRPr lang="zh-CN" altLang="en-US" sz="1400" dirty="0"/>
          </a:p>
        </p:txBody>
      </p:sp>
      <p:cxnSp>
        <p:nvCxnSpPr>
          <p:cNvPr id="10" name="直接连接符 9">
            <a:extLst>
              <a:ext uri="{FF2B5EF4-FFF2-40B4-BE49-F238E27FC236}">
                <a16:creationId xmlns:a16="http://schemas.microsoft.com/office/drawing/2014/main" id="{52556159-60AC-4229-AA71-D106A9F909B1}"/>
              </a:ext>
            </a:extLst>
          </p:cNvPr>
          <p:cNvCxnSpPr/>
          <p:nvPr/>
        </p:nvCxnSpPr>
        <p:spPr>
          <a:xfrm flipV="1">
            <a:off x="10326123" y="23151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2F773CD-9C6B-4885-B834-22FEFC6950CA}"/>
              </a:ext>
            </a:extLst>
          </p:cNvPr>
          <p:cNvCxnSpPr>
            <a:cxnSpLocks/>
          </p:cNvCxnSpPr>
          <p:nvPr/>
        </p:nvCxnSpPr>
        <p:spPr>
          <a:xfrm flipV="1">
            <a:off x="10329247" y="231517"/>
            <a:ext cx="0" cy="147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78D57B5-EF0C-4797-BB0B-E74D3FF1B4B1}"/>
              </a:ext>
            </a:extLst>
          </p:cNvPr>
          <p:cNvCxnSpPr/>
          <p:nvPr/>
        </p:nvCxnSpPr>
        <p:spPr>
          <a:xfrm>
            <a:off x="10172714" y="735952"/>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FCB3A857-511E-4C86-80CF-FCD4787AE4F7}"/>
              </a:ext>
            </a:extLst>
          </p:cNvPr>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A53C5D12-2F46-491B-AEBF-3A21F01F4CC7}"/>
              </a:ext>
            </a:extLst>
          </p:cNvPr>
          <p:cNvSpPr/>
          <p:nvPr/>
        </p:nvSpPr>
        <p:spPr>
          <a:xfrm>
            <a:off x="10498836" y="1181188"/>
            <a:ext cx="1673995" cy="339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汽车旅行</a:t>
            </a:r>
            <a:endParaRPr lang="zh-CN" altLang="en-US" sz="1400" dirty="0"/>
          </a:p>
        </p:txBody>
      </p:sp>
      <p:cxnSp>
        <p:nvCxnSpPr>
          <p:cNvPr id="15" name="直接连接符 14">
            <a:extLst>
              <a:ext uri="{FF2B5EF4-FFF2-40B4-BE49-F238E27FC236}">
                <a16:creationId xmlns:a16="http://schemas.microsoft.com/office/drawing/2014/main" id="{DB5C3A98-AF72-4BB1-A986-22ED98ED0C3E}"/>
              </a:ext>
            </a:extLst>
          </p:cNvPr>
          <p:cNvCxnSpPr/>
          <p:nvPr/>
        </p:nvCxnSpPr>
        <p:spPr>
          <a:xfrm>
            <a:off x="9491892"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9A65E6FF-F6CF-4C81-896C-16419CFC0BE7}"/>
              </a:ext>
            </a:extLst>
          </p:cNvPr>
          <p:cNvSpPr/>
          <p:nvPr/>
        </p:nvSpPr>
        <p:spPr>
          <a:xfrm>
            <a:off x="9592535" y="2143567"/>
            <a:ext cx="2704700" cy="2616101"/>
          </a:xfrm>
          <a:prstGeom prst="rect">
            <a:avLst/>
          </a:prstGeom>
        </p:spPr>
        <p:txBody>
          <a:bodyPr wrap="square">
            <a:spAutoFit/>
          </a:bodyPr>
          <a:lstStyle/>
          <a:p>
            <a:r>
              <a:rPr lang="en-US" altLang="zh-CN" sz="2000" dirty="0"/>
              <a:t> </a:t>
            </a:r>
            <a:r>
              <a:rPr lang="en-US" altLang="zh-CN" sz="2000" dirty="0" err="1"/>
              <a:t>enroute</a:t>
            </a:r>
            <a:endParaRPr lang="en-US" altLang="zh-CN" sz="2000" dirty="0"/>
          </a:p>
          <a:p>
            <a:r>
              <a:rPr lang="en-US" altLang="zh-CN" sz="2000" dirty="0"/>
              <a:t> </a:t>
            </a:r>
            <a:r>
              <a:rPr lang="zh-CN" altLang="en-US" sz="2000" dirty="0"/>
              <a:t>沿途</a:t>
            </a:r>
            <a:endParaRPr lang="en-US" altLang="zh-CN" sz="2000" dirty="0"/>
          </a:p>
          <a:p>
            <a:endParaRPr lang="en-US" altLang="zh-CN" sz="2000" dirty="0"/>
          </a:p>
          <a:p>
            <a:r>
              <a:rPr lang="en-US" altLang="zh-CN" sz="2000" dirty="0"/>
              <a:t> baggage</a:t>
            </a:r>
          </a:p>
          <a:p>
            <a:r>
              <a:rPr lang="en-US" altLang="zh-CN" sz="2000" dirty="0"/>
              <a:t> n. </a:t>
            </a:r>
            <a:r>
              <a:rPr lang="zh-CN" altLang="en-US" sz="2000" dirty="0"/>
              <a:t>行李</a:t>
            </a:r>
            <a:endParaRPr lang="en-US" altLang="zh-CN" sz="2000" dirty="0"/>
          </a:p>
          <a:p>
            <a:r>
              <a:rPr lang="en-US" altLang="zh-CN" sz="2000" dirty="0"/>
              <a:t> </a:t>
            </a:r>
          </a:p>
          <a:p>
            <a:r>
              <a:rPr lang="en-US" altLang="zh-CN" sz="2000" dirty="0"/>
              <a:t> expense</a:t>
            </a:r>
          </a:p>
          <a:p>
            <a:r>
              <a:rPr lang="en-US" altLang="zh-CN" sz="2000" dirty="0"/>
              <a:t> n. </a:t>
            </a:r>
            <a:r>
              <a:rPr lang="zh-CN" altLang="en-US" sz="2000" dirty="0"/>
              <a:t>花费</a:t>
            </a:r>
          </a:p>
        </p:txBody>
      </p:sp>
      <p:sp>
        <p:nvSpPr>
          <p:cNvPr id="17" name="矩形 16">
            <a:extLst>
              <a:ext uri="{FF2B5EF4-FFF2-40B4-BE49-F238E27FC236}">
                <a16:creationId xmlns:a16="http://schemas.microsoft.com/office/drawing/2014/main" id="{35E53892-7BE2-4D69-8B14-659D9C8F6585}"/>
              </a:ext>
            </a:extLst>
          </p:cNvPr>
          <p:cNvSpPr/>
          <p:nvPr/>
        </p:nvSpPr>
        <p:spPr>
          <a:xfrm>
            <a:off x="10498836" y="1535436"/>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公共汽车旅行</a:t>
            </a:r>
            <a:endParaRPr lang="zh-CN" altLang="en-US" sz="1400" dirty="0"/>
          </a:p>
        </p:txBody>
      </p:sp>
      <p:cxnSp>
        <p:nvCxnSpPr>
          <p:cNvPr id="18" name="直接连接符 17">
            <a:extLst>
              <a:ext uri="{FF2B5EF4-FFF2-40B4-BE49-F238E27FC236}">
                <a16:creationId xmlns:a16="http://schemas.microsoft.com/office/drawing/2014/main" id="{360230D3-C492-45FD-814B-4617795FE68D}"/>
              </a:ext>
            </a:extLst>
          </p:cNvPr>
          <p:cNvCxnSpPr/>
          <p:nvPr/>
        </p:nvCxnSpPr>
        <p:spPr>
          <a:xfrm flipV="1">
            <a:off x="10327450" y="60655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0EB0D34-67F0-4353-9D30-E74ADD8540DC}"/>
              </a:ext>
            </a:extLst>
          </p:cNvPr>
          <p:cNvCxnSpPr/>
          <p:nvPr/>
        </p:nvCxnSpPr>
        <p:spPr>
          <a:xfrm flipV="1">
            <a:off x="10279612" y="1028548"/>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014C954-C468-457A-8411-F4AAA85C9697}"/>
              </a:ext>
            </a:extLst>
          </p:cNvPr>
          <p:cNvCxnSpPr/>
          <p:nvPr/>
        </p:nvCxnSpPr>
        <p:spPr>
          <a:xfrm flipV="1">
            <a:off x="10326123" y="1355734"/>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324D9647-481B-49C7-B504-4E9A9DF5CCE5}"/>
              </a:ext>
            </a:extLst>
          </p:cNvPr>
          <p:cNvCxnSpPr/>
          <p:nvPr/>
        </p:nvCxnSpPr>
        <p:spPr>
          <a:xfrm flipV="1">
            <a:off x="10300827" y="1698913"/>
            <a:ext cx="22643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6320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72682" y="1028548"/>
            <a:ext cx="8829589" cy="4524315"/>
          </a:xfrm>
          <a:prstGeom prst="rect">
            <a:avLst/>
          </a:prstGeom>
        </p:spPr>
        <p:txBody>
          <a:bodyPr wrap="square">
            <a:spAutoFit/>
          </a:bodyPr>
          <a:lstStyle/>
          <a:p>
            <a:r>
              <a:rPr lang="en-US" altLang="zh-CN" sz="2400" dirty="0"/>
              <a:t>The motor coach plays a vital role in tourism. </a:t>
            </a:r>
          </a:p>
          <a:p>
            <a:r>
              <a:rPr lang="zh-CN" altLang="en-US" sz="2400" dirty="0"/>
              <a:t>大客车在旅游业中扮演着重要角色。</a:t>
            </a:r>
            <a:endParaRPr lang="en-US" altLang="zh-CN" sz="2400" dirty="0"/>
          </a:p>
          <a:p>
            <a:endParaRPr lang="zh-CN" altLang="zh-CN" sz="2400" dirty="0"/>
          </a:p>
          <a:p>
            <a:r>
              <a:rPr lang="en-US" altLang="zh-CN" sz="2400" dirty="0"/>
              <a:t>In North America and elsewhere the coach performs two key roles</a:t>
            </a:r>
            <a:r>
              <a:rPr lang="zh-CN" altLang="en-US" sz="2400" dirty="0"/>
              <a:t>：</a:t>
            </a:r>
            <a:endParaRPr lang="en-US" altLang="zh-CN" sz="2400" dirty="0"/>
          </a:p>
          <a:p>
            <a:r>
              <a:rPr lang="zh-CN" altLang="en-US" sz="2400" dirty="0"/>
              <a:t>在北美和其他地方，长途公共汽车起着两个主要作用：</a:t>
            </a:r>
            <a:endParaRPr lang="en-US" altLang="zh-CN" sz="2400" dirty="0"/>
          </a:p>
          <a:p>
            <a:endParaRPr lang="en-US" altLang="zh-CN" sz="2400" dirty="0"/>
          </a:p>
          <a:p>
            <a:pPr marL="457200" indent="-457200">
              <a:buFont typeface="+mj-ea"/>
              <a:buAutoNum type="circleNumDbPlain"/>
            </a:pPr>
            <a:r>
              <a:rPr lang="en-US" altLang="zh-CN" sz="2400" dirty="0"/>
              <a:t>to provide a regular schedule of intercity passenger transportation services</a:t>
            </a:r>
          </a:p>
          <a:p>
            <a:pPr lvl="1"/>
            <a:r>
              <a:rPr lang="zh-CN" altLang="en-US" sz="2400" dirty="0"/>
              <a:t>提供市际间固定直达客运服务</a:t>
            </a:r>
            <a:endParaRPr lang="en-US" altLang="zh-CN" sz="2400" dirty="0"/>
          </a:p>
          <a:p>
            <a:pPr marL="457200" indent="-457200">
              <a:buFont typeface="+mj-ea"/>
              <a:buAutoNum type="circleNumDbPlain"/>
            </a:pPr>
            <a:r>
              <a:rPr lang="en-US" altLang="zh-CN" sz="2400" dirty="0"/>
              <a:t>to provide charter and tour services</a:t>
            </a:r>
          </a:p>
          <a:p>
            <a:pPr lvl="1"/>
            <a:r>
              <a:rPr lang="zh-CN" altLang="en-US" sz="2400" dirty="0"/>
              <a:t>提供包租和旅行服务</a:t>
            </a:r>
            <a:endParaRPr lang="zh-CN" altLang="zh-CN" sz="2400" dirty="0"/>
          </a:p>
        </p:txBody>
      </p:sp>
      <p:sp>
        <p:nvSpPr>
          <p:cNvPr id="5" name="文本框 4"/>
          <p:cNvSpPr txBox="1"/>
          <p:nvPr/>
        </p:nvSpPr>
        <p:spPr>
          <a:xfrm>
            <a:off x="-1" y="0"/>
            <a:ext cx="6567055" cy="954107"/>
          </a:xfrm>
          <a:prstGeom prst="rect">
            <a:avLst/>
          </a:prstGeom>
          <a:noFill/>
        </p:spPr>
        <p:txBody>
          <a:bodyPr wrap="square" rtlCol="0">
            <a:spAutoFit/>
          </a:bodyPr>
          <a:lstStyle/>
          <a:p>
            <a:r>
              <a:rPr lang="en-US" altLang="zh-CN" sz="3600" dirty="0"/>
              <a:t>Travel by Bus/motor Coach</a:t>
            </a:r>
          </a:p>
          <a:p>
            <a:r>
              <a:rPr lang="zh-CN" altLang="en-US" sz="2000" dirty="0"/>
              <a:t>公共汽车</a:t>
            </a:r>
            <a:r>
              <a:rPr lang="zh-CN" altLang="zh-CN" sz="2000" dirty="0"/>
              <a:t>旅行</a:t>
            </a:r>
            <a:endParaRPr lang="zh-CN" altLang="en-US" sz="1100" dirty="0"/>
          </a:p>
        </p:txBody>
      </p:sp>
      <p:sp>
        <p:nvSpPr>
          <p:cNvPr id="6" name="矩形 5">
            <a:extLst>
              <a:ext uri="{FF2B5EF4-FFF2-40B4-BE49-F238E27FC236}">
                <a16:creationId xmlns:a16="http://schemas.microsoft.com/office/drawing/2014/main" id="{C92E47C2-BD0C-4F92-AD7C-35DC18F49131}"/>
              </a:ext>
            </a:extLst>
          </p:cNvPr>
          <p:cNvSpPr/>
          <p:nvPr/>
        </p:nvSpPr>
        <p:spPr>
          <a:xfrm>
            <a:off x="8791108" y="389764"/>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交通工具的选择</a:t>
            </a:r>
          </a:p>
        </p:txBody>
      </p:sp>
      <p:sp>
        <p:nvSpPr>
          <p:cNvPr id="7" name="矩形 6">
            <a:extLst>
              <a:ext uri="{FF2B5EF4-FFF2-40B4-BE49-F238E27FC236}">
                <a16:creationId xmlns:a16="http://schemas.microsoft.com/office/drawing/2014/main" id="{CE381C57-B32C-4390-B648-53CDA5FC2301}"/>
              </a:ext>
            </a:extLst>
          </p:cNvPr>
          <p:cNvSpPr/>
          <p:nvPr/>
        </p:nvSpPr>
        <p:spPr>
          <a:xfrm>
            <a:off x="10498837" y="20436"/>
            <a:ext cx="1673995"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影响人们选择交通方式的因素</a:t>
            </a:r>
            <a:endParaRPr lang="zh-CN" altLang="en-US" sz="1400" dirty="0"/>
          </a:p>
        </p:txBody>
      </p:sp>
      <p:sp>
        <p:nvSpPr>
          <p:cNvPr id="8" name="矩形 7">
            <a:extLst>
              <a:ext uri="{FF2B5EF4-FFF2-40B4-BE49-F238E27FC236}">
                <a16:creationId xmlns:a16="http://schemas.microsoft.com/office/drawing/2014/main" id="{51C6F01E-4090-4854-857B-B783EEC79AF4}"/>
              </a:ext>
            </a:extLst>
          </p:cNvPr>
          <p:cNvSpPr/>
          <p:nvPr/>
        </p:nvSpPr>
        <p:spPr>
          <a:xfrm>
            <a:off x="10498837" y="429648"/>
            <a:ext cx="1673995"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火车旅行</a:t>
            </a:r>
            <a:endParaRPr lang="zh-CN" altLang="en-US" sz="1400" dirty="0"/>
          </a:p>
        </p:txBody>
      </p:sp>
      <p:sp>
        <p:nvSpPr>
          <p:cNvPr id="9" name="矩形 8">
            <a:extLst>
              <a:ext uri="{FF2B5EF4-FFF2-40B4-BE49-F238E27FC236}">
                <a16:creationId xmlns:a16="http://schemas.microsoft.com/office/drawing/2014/main" id="{CD79410C-311E-43D3-8726-1A3BB298302C}"/>
              </a:ext>
            </a:extLst>
          </p:cNvPr>
          <p:cNvSpPr/>
          <p:nvPr/>
        </p:nvSpPr>
        <p:spPr>
          <a:xfrm>
            <a:off x="10498836" y="789168"/>
            <a:ext cx="1673995"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轮船旅行</a:t>
            </a:r>
            <a:endParaRPr lang="zh-CN" altLang="en-US" sz="1400" dirty="0"/>
          </a:p>
        </p:txBody>
      </p:sp>
      <p:cxnSp>
        <p:nvCxnSpPr>
          <p:cNvPr id="10" name="直接连接符 9">
            <a:extLst>
              <a:ext uri="{FF2B5EF4-FFF2-40B4-BE49-F238E27FC236}">
                <a16:creationId xmlns:a16="http://schemas.microsoft.com/office/drawing/2014/main" id="{A11B018E-6850-4D19-97C8-44FA79CB2027}"/>
              </a:ext>
            </a:extLst>
          </p:cNvPr>
          <p:cNvCxnSpPr/>
          <p:nvPr/>
        </p:nvCxnSpPr>
        <p:spPr>
          <a:xfrm flipV="1">
            <a:off x="10326123" y="231515"/>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D5928632-0333-4E44-9F58-65EC9BFADA8D}"/>
              </a:ext>
            </a:extLst>
          </p:cNvPr>
          <p:cNvCxnSpPr>
            <a:cxnSpLocks/>
          </p:cNvCxnSpPr>
          <p:nvPr/>
        </p:nvCxnSpPr>
        <p:spPr>
          <a:xfrm flipV="1">
            <a:off x="10329247" y="231517"/>
            <a:ext cx="0" cy="147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DB8646CB-46B8-4E4B-B157-F4876B5305AD}"/>
              </a:ext>
            </a:extLst>
          </p:cNvPr>
          <p:cNvCxnSpPr/>
          <p:nvPr/>
        </p:nvCxnSpPr>
        <p:spPr>
          <a:xfrm>
            <a:off x="10172714" y="735952"/>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3291E855-7AD4-4AA7-AAA7-9DE907D75EC3}"/>
              </a:ext>
            </a:extLst>
          </p:cNvPr>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24C839E0-D49E-4C78-9788-A87C31D64693}"/>
              </a:ext>
            </a:extLst>
          </p:cNvPr>
          <p:cNvSpPr/>
          <p:nvPr/>
        </p:nvSpPr>
        <p:spPr>
          <a:xfrm>
            <a:off x="10498836" y="1181188"/>
            <a:ext cx="1673995"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汽车旅行</a:t>
            </a:r>
            <a:endParaRPr lang="zh-CN" altLang="en-US" sz="1400" dirty="0"/>
          </a:p>
        </p:txBody>
      </p:sp>
      <p:cxnSp>
        <p:nvCxnSpPr>
          <p:cNvPr id="15" name="直接连接符 14">
            <a:extLst>
              <a:ext uri="{FF2B5EF4-FFF2-40B4-BE49-F238E27FC236}">
                <a16:creationId xmlns:a16="http://schemas.microsoft.com/office/drawing/2014/main" id="{B0F5B2C2-3812-4EA2-B17A-1590018B34ED}"/>
              </a:ext>
            </a:extLst>
          </p:cNvPr>
          <p:cNvCxnSpPr/>
          <p:nvPr/>
        </p:nvCxnSpPr>
        <p:spPr>
          <a:xfrm>
            <a:off x="9491892"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E4B297DF-D371-44CB-A476-8561ADC8390C}"/>
              </a:ext>
            </a:extLst>
          </p:cNvPr>
          <p:cNvSpPr/>
          <p:nvPr/>
        </p:nvSpPr>
        <p:spPr>
          <a:xfrm>
            <a:off x="9592535" y="2143567"/>
            <a:ext cx="2704700" cy="2246769"/>
          </a:xfrm>
          <a:prstGeom prst="rect">
            <a:avLst/>
          </a:prstGeom>
        </p:spPr>
        <p:txBody>
          <a:bodyPr wrap="square">
            <a:spAutoFit/>
          </a:bodyPr>
          <a:lstStyle/>
          <a:p>
            <a:r>
              <a:rPr lang="en-US" altLang="zh-CN" sz="2000" dirty="0"/>
              <a:t> regular</a:t>
            </a:r>
          </a:p>
          <a:p>
            <a:r>
              <a:rPr lang="en-US" altLang="zh-CN" sz="2000" dirty="0"/>
              <a:t> adj. </a:t>
            </a:r>
            <a:r>
              <a:rPr lang="zh-CN" altLang="en-US" sz="2000" dirty="0"/>
              <a:t>常规的</a:t>
            </a:r>
            <a:endParaRPr lang="en-US" altLang="zh-CN" sz="2000" dirty="0"/>
          </a:p>
          <a:p>
            <a:endParaRPr lang="en-US" altLang="zh-CN" sz="2000" dirty="0"/>
          </a:p>
          <a:p>
            <a:r>
              <a:rPr lang="en-US" altLang="zh-CN" sz="2000" dirty="0"/>
              <a:t> coach</a:t>
            </a:r>
          </a:p>
          <a:p>
            <a:r>
              <a:rPr lang="en-US" altLang="zh-CN" sz="2000" dirty="0"/>
              <a:t> n. </a:t>
            </a:r>
            <a:r>
              <a:rPr lang="zh-CN" altLang="en-US" sz="2000" dirty="0"/>
              <a:t>公共汽车，长途车</a:t>
            </a:r>
            <a:endParaRPr lang="en-US" altLang="zh-CN" sz="2000" dirty="0"/>
          </a:p>
          <a:p>
            <a:r>
              <a:rPr lang="en-US" altLang="zh-CN" sz="2000" dirty="0"/>
              <a:t> </a:t>
            </a:r>
          </a:p>
          <a:p>
            <a:r>
              <a:rPr lang="en-US" altLang="zh-CN" sz="2000" dirty="0"/>
              <a:t> </a:t>
            </a:r>
            <a:endParaRPr lang="zh-CN" altLang="en-US" sz="2000" dirty="0"/>
          </a:p>
        </p:txBody>
      </p:sp>
      <p:sp>
        <p:nvSpPr>
          <p:cNvPr id="17" name="矩形 16">
            <a:extLst>
              <a:ext uri="{FF2B5EF4-FFF2-40B4-BE49-F238E27FC236}">
                <a16:creationId xmlns:a16="http://schemas.microsoft.com/office/drawing/2014/main" id="{E6CDFB00-1939-4A30-903D-37B59099E6CA}"/>
              </a:ext>
            </a:extLst>
          </p:cNvPr>
          <p:cNvSpPr/>
          <p:nvPr/>
        </p:nvSpPr>
        <p:spPr>
          <a:xfrm>
            <a:off x="10498836" y="1535436"/>
            <a:ext cx="1673995" cy="339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公共汽车旅行</a:t>
            </a:r>
            <a:endParaRPr lang="zh-CN" altLang="en-US" sz="1400" dirty="0"/>
          </a:p>
        </p:txBody>
      </p:sp>
      <p:cxnSp>
        <p:nvCxnSpPr>
          <p:cNvPr id="18" name="直接连接符 17">
            <a:extLst>
              <a:ext uri="{FF2B5EF4-FFF2-40B4-BE49-F238E27FC236}">
                <a16:creationId xmlns:a16="http://schemas.microsoft.com/office/drawing/2014/main" id="{220C71A0-CCF3-4B4C-8FC7-DCE514E20107}"/>
              </a:ext>
            </a:extLst>
          </p:cNvPr>
          <p:cNvCxnSpPr/>
          <p:nvPr/>
        </p:nvCxnSpPr>
        <p:spPr>
          <a:xfrm flipV="1">
            <a:off x="10327450" y="606553"/>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19B29B3-F0B5-494B-9029-4D09E1FAA539}"/>
              </a:ext>
            </a:extLst>
          </p:cNvPr>
          <p:cNvCxnSpPr/>
          <p:nvPr/>
        </p:nvCxnSpPr>
        <p:spPr>
          <a:xfrm flipV="1">
            <a:off x="10279612" y="1028548"/>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E6904027-E635-457A-9510-158BB92A1D1B}"/>
              </a:ext>
            </a:extLst>
          </p:cNvPr>
          <p:cNvCxnSpPr/>
          <p:nvPr/>
        </p:nvCxnSpPr>
        <p:spPr>
          <a:xfrm flipV="1">
            <a:off x="10326123" y="1355734"/>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FF6D67C-D307-4974-871E-EF6D128C5287}"/>
              </a:ext>
            </a:extLst>
          </p:cNvPr>
          <p:cNvCxnSpPr/>
          <p:nvPr/>
        </p:nvCxnSpPr>
        <p:spPr>
          <a:xfrm flipV="1">
            <a:off x="10300827" y="1698913"/>
            <a:ext cx="22643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5014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51403EAC-6FDE-437A-A200-E4AF18F82D10}"/>
              </a:ext>
            </a:extLst>
          </p:cNvPr>
          <p:cNvGraphicFramePr/>
          <p:nvPr>
            <p:extLst/>
          </p:nvPr>
        </p:nvGraphicFramePr>
        <p:xfrm>
          <a:off x="1711158" y="52716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87915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59466" y="1693332"/>
            <a:ext cx="9059333" cy="3323987"/>
          </a:xfrm>
          <a:prstGeom prst="rect">
            <a:avLst/>
          </a:prstGeom>
          <a:noFill/>
        </p:spPr>
        <p:txBody>
          <a:bodyPr wrap="square" rtlCol="0">
            <a:spAutoFit/>
          </a:bodyPr>
          <a:lstStyle/>
          <a:p>
            <a:pPr algn="ctr"/>
            <a:r>
              <a:rPr lang="en-US" altLang="zh-CN" sz="4800" b="1" dirty="0"/>
              <a:t>Chapter Five 		</a:t>
            </a:r>
          </a:p>
          <a:p>
            <a:pPr algn="ctr"/>
            <a:r>
              <a:rPr lang="en-US" altLang="zh-CN" sz="4800" b="1" dirty="0"/>
              <a:t>The Hotel Industry </a:t>
            </a:r>
            <a:r>
              <a:rPr lang="zh-CN" altLang="en-US" sz="4800" b="1" dirty="0"/>
              <a:t>饭店业</a:t>
            </a:r>
            <a:endParaRPr lang="en-US" altLang="zh-CN" sz="4800" b="1" dirty="0"/>
          </a:p>
          <a:p>
            <a:pPr algn="ctr"/>
            <a:endParaRPr lang="zh-CN" altLang="zh-CN" sz="4800" b="1" dirty="0"/>
          </a:p>
          <a:p>
            <a:r>
              <a:rPr lang="en-US" altLang="zh-CN" sz="2400" b="1" dirty="0"/>
              <a:t>Lesson 11 A Brief History of Hospitality		</a:t>
            </a:r>
            <a:r>
              <a:rPr lang="zh-CN" altLang="en-US" sz="2400" b="1" dirty="0"/>
              <a:t>饭店业发展简史</a:t>
            </a:r>
            <a:endParaRPr lang="en-US" altLang="zh-CN" sz="2400" b="1" dirty="0"/>
          </a:p>
          <a:p>
            <a:r>
              <a:rPr lang="en-US" altLang="zh-CN" sz="2400" b="1" dirty="0"/>
              <a:t>Lesson 12 Hotel Structure and Staff 		</a:t>
            </a:r>
            <a:r>
              <a:rPr lang="zh-CN" altLang="en-US" sz="2400" b="1" dirty="0"/>
              <a:t>饭店的组织机构</a:t>
            </a:r>
            <a:endParaRPr lang="en-US" altLang="zh-CN" sz="2400" b="1" dirty="0"/>
          </a:p>
          <a:p>
            <a:endParaRPr lang="zh-CN" altLang="zh-CN" b="1" dirty="0"/>
          </a:p>
        </p:txBody>
      </p:sp>
    </p:spTree>
    <p:extLst>
      <p:ext uri="{BB962C8B-B14F-4D97-AF65-F5344CB8AC3E}">
        <p14:creationId xmlns:p14="http://schemas.microsoft.com/office/powerpoint/2010/main" val="5600013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59466" y="1693332"/>
            <a:ext cx="9059333" cy="1754326"/>
          </a:xfrm>
          <a:prstGeom prst="rect">
            <a:avLst/>
          </a:prstGeom>
          <a:noFill/>
        </p:spPr>
        <p:txBody>
          <a:bodyPr wrap="square" rtlCol="0">
            <a:spAutoFit/>
          </a:bodyPr>
          <a:lstStyle/>
          <a:p>
            <a:pPr algn="ctr"/>
            <a:r>
              <a:rPr lang="en-US" altLang="zh-CN" sz="3600" b="1" dirty="0"/>
              <a:t>Lesson 11  A Brief History of Hospitality</a:t>
            </a:r>
          </a:p>
          <a:p>
            <a:pPr algn="ctr"/>
            <a:endParaRPr lang="en-US" altLang="zh-CN" sz="3600" b="1" dirty="0"/>
          </a:p>
          <a:p>
            <a:pPr algn="ctr"/>
            <a:r>
              <a:rPr lang="zh-CN" altLang="en-US" sz="3600" b="1" dirty="0"/>
              <a:t>饭店业发展简史</a:t>
            </a:r>
            <a:r>
              <a:rPr lang="en-US" altLang="zh-CN" sz="3600" b="1" dirty="0"/>
              <a:t>	</a:t>
            </a:r>
          </a:p>
        </p:txBody>
      </p:sp>
    </p:spTree>
    <p:extLst>
      <p:ext uri="{BB962C8B-B14F-4D97-AF65-F5344CB8AC3E}">
        <p14:creationId xmlns:p14="http://schemas.microsoft.com/office/powerpoint/2010/main" val="25555697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561ABDBD-5705-4A6C-85D4-7140698D020F}"/>
              </a:ext>
            </a:extLst>
          </p:cNvPr>
          <p:cNvGraphicFramePr/>
          <p:nvPr>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70328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0500" y="95250"/>
            <a:ext cx="2184400"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Times New Roman"/>
                <a:ea typeface="微软雅黑"/>
                <a:cs typeface="+mn-cs"/>
              </a:rPr>
              <a:t>Early Inns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imes New Roman"/>
                <a:ea typeface="微软雅黑"/>
                <a:cs typeface="+mn-cs"/>
              </a:rPr>
              <a:t>早期旅店</a:t>
            </a:r>
          </a:p>
        </p:txBody>
      </p:sp>
      <p:graphicFrame>
        <p:nvGraphicFramePr>
          <p:cNvPr id="16" name="表格 15">
            <a:extLst>
              <a:ext uri="{FF2B5EF4-FFF2-40B4-BE49-F238E27FC236}">
                <a16:creationId xmlns:a16="http://schemas.microsoft.com/office/drawing/2014/main" id="{0011DD17-E5FD-423A-9E7F-CF2E6250661B}"/>
              </a:ext>
            </a:extLst>
          </p:cNvPr>
          <p:cNvGraphicFramePr>
            <a:graphicFrameLocks noGrp="1"/>
          </p:cNvGraphicFramePr>
          <p:nvPr>
            <p:extLst/>
          </p:nvPr>
        </p:nvGraphicFramePr>
        <p:xfrm>
          <a:off x="767672" y="1345148"/>
          <a:ext cx="9180000" cy="5162888"/>
        </p:xfrm>
        <a:graphic>
          <a:graphicData uri="http://schemas.openxmlformats.org/drawingml/2006/table">
            <a:tbl>
              <a:tblPr firstRow="1" bandRow="1">
                <a:tableStyleId>{BDBED569-4797-4DF1-A0F4-6AAB3CD982D8}</a:tableStyleId>
              </a:tblPr>
              <a:tblGrid>
                <a:gridCol w="3060000">
                  <a:extLst>
                    <a:ext uri="{9D8B030D-6E8A-4147-A177-3AD203B41FA5}">
                      <a16:colId xmlns:a16="http://schemas.microsoft.com/office/drawing/2014/main" val="1676064697"/>
                    </a:ext>
                  </a:extLst>
                </a:gridCol>
                <a:gridCol w="3060000">
                  <a:extLst>
                    <a:ext uri="{9D8B030D-6E8A-4147-A177-3AD203B41FA5}">
                      <a16:colId xmlns:a16="http://schemas.microsoft.com/office/drawing/2014/main" val="2417763873"/>
                    </a:ext>
                  </a:extLst>
                </a:gridCol>
                <a:gridCol w="3060000">
                  <a:extLst>
                    <a:ext uri="{9D8B030D-6E8A-4147-A177-3AD203B41FA5}">
                      <a16:colId xmlns:a16="http://schemas.microsoft.com/office/drawing/2014/main" val="59710144"/>
                    </a:ext>
                  </a:extLst>
                </a:gridCol>
              </a:tblGrid>
              <a:tr h="664142">
                <a:tc>
                  <a:txBody>
                    <a:bodyPr/>
                    <a:lstStyle/>
                    <a:p>
                      <a:pPr algn="l"/>
                      <a:r>
                        <a:rPr lang="en-US" altLang="zh-CN" sz="3200" b="1" dirty="0">
                          <a:solidFill>
                            <a:schemeClr val="tx1"/>
                          </a:solidFill>
                          <a:latin typeface="+mj-lt"/>
                        </a:rPr>
                        <a:t>Early Inns</a:t>
                      </a:r>
                      <a:endParaRPr lang="zh-CN" altLang="en-US" sz="3200" b="1" dirty="0">
                        <a:solidFill>
                          <a:schemeClr val="tx1"/>
                        </a:solidFill>
                        <a:latin typeface="+mj-lt"/>
                      </a:endParaRPr>
                    </a:p>
                  </a:txBody>
                  <a:tcPr/>
                </a:tc>
                <a:tc>
                  <a:txBody>
                    <a:bodyPr/>
                    <a:lstStyle/>
                    <a:p>
                      <a:pPr marL="0" algn="l" defTabSz="914400" rtl="0" eaLnBrk="1" latinLnBrk="0" hangingPunct="1"/>
                      <a:r>
                        <a:rPr lang="en-US" altLang="zh-CN" sz="3200" b="1" kern="1200" dirty="0">
                          <a:solidFill>
                            <a:schemeClr val="tx1"/>
                          </a:solidFill>
                          <a:effectLst/>
                          <a:latin typeface="+mj-lt"/>
                          <a:ea typeface="+mn-ea"/>
                          <a:cs typeface="+mn-cs"/>
                        </a:rPr>
                        <a:t>Shelter for…</a:t>
                      </a:r>
                      <a:endParaRPr lang="zh-CN" altLang="en-US" sz="3200" b="1" kern="1200" dirty="0">
                        <a:solidFill>
                          <a:schemeClr val="tx1"/>
                        </a:solidFill>
                        <a:effectLst/>
                        <a:latin typeface="+mj-lt"/>
                        <a:ea typeface="+mn-ea"/>
                        <a:cs typeface="+mn-cs"/>
                      </a:endParaRPr>
                    </a:p>
                  </a:txBody>
                  <a:tcPr/>
                </a:tc>
                <a:tc>
                  <a:txBody>
                    <a:bodyPr/>
                    <a:lstStyle/>
                    <a:p>
                      <a:pPr algn="l"/>
                      <a:r>
                        <a:rPr lang="en-US" altLang="zh-CN" sz="3200" b="1" dirty="0">
                          <a:solidFill>
                            <a:schemeClr val="tx1"/>
                          </a:solidFill>
                          <a:latin typeface="+mj-lt"/>
                        </a:rPr>
                        <a:t>Characteristics </a:t>
                      </a:r>
                      <a:endParaRPr lang="zh-CN" altLang="en-US" sz="3200" b="1" dirty="0">
                        <a:solidFill>
                          <a:schemeClr val="tx1"/>
                        </a:solidFill>
                        <a:latin typeface="+mj-lt"/>
                      </a:endParaRPr>
                    </a:p>
                  </a:txBody>
                  <a:tcPr/>
                </a:tc>
                <a:extLst>
                  <a:ext uri="{0D108BD9-81ED-4DB2-BD59-A6C34878D82A}">
                    <a16:rowId xmlns:a16="http://schemas.microsoft.com/office/drawing/2014/main" val="2070451575"/>
                  </a:ext>
                </a:extLst>
              </a:tr>
              <a:tr h="688746">
                <a:tc>
                  <a:txBody>
                    <a:bodyPr/>
                    <a:lstStyle/>
                    <a:p>
                      <a:pPr algn="l"/>
                      <a:r>
                        <a:rPr lang="en-US" altLang="zh-CN" sz="2000" b="0" kern="1200" dirty="0">
                          <a:solidFill>
                            <a:srgbClr val="FF0000"/>
                          </a:solidFill>
                          <a:effectLst/>
                          <a:latin typeface="+mj-lt"/>
                          <a:ea typeface="+mn-ea"/>
                          <a:cs typeface="+mn-cs"/>
                        </a:rPr>
                        <a:t>khans</a:t>
                      </a:r>
                      <a:r>
                        <a:rPr lang="en-US" altLang="zh-CN" sz="2000" b="0" kern="1200" dirty="0">
                          <a:solidFill>
                            <a:schemeClr val="tx1"/>
                          </a:solidFill>
                          <a:effectLst/>
                          <a:latin typeface="+mj-lt"/>
                          <a:ea typeface="+mn-ea"/>
                          <a:cs typeface="+mn-cs"/>
                        </a:rPr>
                        <a:t> or caravansaries</a:t>
                      </a:r>
                      <a:endParaRPr lang="zh-CN" altLang="en-US" sz="2000" b="0" dirty="0">
                        <a:solidFill>
                          <a:schemeClr val="tx1"/>
                        </a:solidFill>
                        <a:latin typeface="+mj-lt"/>
                      </a:endParaRPr>
                    </a:p>
                  </a:txBody>
                  <a:tcPr/>
                </a:tc>
                <a:tc>
                  <a:txBody>
                    <a:bodyPr/>
                    <a:lstStyle/>
                    <a:p>
                      <a:pPr marL="0" algn="l" defTabSz="914400" rtl="0" eaLnBrk="1" latinLnBrk="0" hangingPunct="1"/>
                      <a:r>
                        <a:rPr lang="en-US" altLang="zh-CN" sz="2000" b="0" kern="1200" dirty="0">
                          <a:solidFill>
                            <a:schemeClr val="tx1"/>
                          </a:solidFill>
                          <a:effectLst/>
                          <a:latin typeface="+mj-lt"/>
                          <a:ea typeface="+mn-ea"/>
                          <a:cs typeface="+mn-cs"/>
                        </a:rPr>
                        <a:t>shelter for traveling merchants and their </a:t>
                      </a:r>
                      <a:r>
                        <a:rPr lang="en-US" altLang="zh-CN" sz="2000" b="0" kern="1200" dirty="0">
                          <a:solidFill>
                            <a:srgbClr val="FF0000"/>
                          </a:solidFill>
                          <a:effectLst/>
                          <a:latin typeface="+mj-lt"/>
                          <a:ea typeface="+mn-ea"/>
                          <a:cs typeface="+mn-cs"/>
                        </a:rPr>
                        <a:t>animals</a:t>
                      </a:r>
                      <a:r>
                        <a:rPr lang="en-US" altLang="zh-CN" sz="2000" b="0" kern="1200" dirty="0">
                          <a:solidFill>
                            <a:schemeClr val="tx1"/>
                          </a:solidFill>
                          <a:effectLst/>
                          <a:latin typeface="+mj-lt"/>
                          <a:ea typeface="+mn-ea"/>
                          <a:cs typeface="+mn-cs"/>
                        </a:rPr>
                        <a:t> </a:t>
                      </a:r>
                    </a:p>
                  </a:txBody>
                  <a:tcPr/>
                </a:tc>
                <a:tc>
                  <a:txBody>
                    <a:bodyPr/>
                    <a:lstStyle/>
                    <a:p>
                      <a:pPr algn="l"/>
                      <a:endParaRPr lang="zh-CN" altLang="en-US" sz="2000" b="0" dirty="0">
                        <a:solidFill>
                          <a:schemeClr val="tx1"/>
                        </a:solidFill>
                        <a:latin typeface="+mj-lt"/>
                      </a:endParaRPr>
                    </a:p>
                  </a:txBody>
                  <a:tcPr/>
                </a:tc>
                <a:extLst>
                  <a:ext uri="{0D108BD9-81ED-4DB2-BD59-A6C34878D82A}">
                    <a16:rowId xmlns:a16="http://schemas.microsoft.com/office/drawing/2014/main" val="1672720048"/>
                  </a:ext>
                </a:extLst>
              </a:tr>
              <a:tr h="6973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0" kern="1200" dirty="0">
                          <a:solidFill>
                            <a:srgbClr val="FF0000"/>
                          </a:solidFill>
                          <a:effectLst/>
                          <a:latin typeface="+mj-lt"/>
                          <a:ea typeface="+mn-ea"/>
                          <a:cs typeface="+mn-cs"/>
                        </a:rPr>
                        <a:t>Early</a:t>
                      </a:r>
                      <a:r>
                        <a:rPr lang="en-US" altLang="zh-CN" sz="2000" b="0" kern="1200" dirty="0">
                          <a:solidFill>
                            <a:schemeClr val="tx1"/>
                          </a:solidFill>
                          <a:effectLst/>
                          <a:latin typeface="+mj-lt"/>
                          <a:ea typeface="+mn-ea"/>
                          <a:cs typeface="+mn-cs"/>
                        </a:rPr>
                        <a:t> inn</a:t>
                      </a:r>
                    </a:p>
                    <a:p>
                      <a:pPr marL="0" algn="l" defTabSz="914400" rtl="0" eaLnBrk="1" latinLnBrk="0" hangingPunct="1"/>
                      <a:endParaRPr lang="zh-CN" altLang="en-US" sz="2000" b="0" kern="1200" dirty="0">
                        <a:solidFill>
                          <a:schemeClr val="tx1"/>
                        </a:solidFill>
                        <a:effectLst/>
                        <a:latin typeface="+mj-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0" kern="1200" dirty="0">
                          <a:solidFill>
                            <a:schemeClr val="tx1"/>
                          </a:solidFill>
                          <a:effectLst/>
                          <a:latin typeface="+mj-lt"/>
                          <a:ea typeface="+mn-ea"/>
                          <a:cs typeface="+mn-cs"/>
                        </a:rPr>
                        <a:t>shelter for </a:t>
                      </a:r>
                      <a:r>
                        <a:rPr lang="en-US" altLang="zh-CN" sz="2000" b="0" kern="1200" dirty="0">
                          <a:solidFill>
                            <a:srgbClr val="FF0000"/>
                          </a:solidFill>
                          <a:effectLst/>
                          <a:latin typeface="+mj-lt"/>
                          <a:ea typeface="+mn-ea"/>
                          <a:cs typeface="+mn-cs"/>
                        </a:rPr>
                        <a:t>religious</a:t>
                      </a:r>
                      <a:r>
                        <a:rPr lang="en-US" altLang="zh-CN" sz="2000" b="0" kern="1200" dirty="0">
                          <a:solidFill>
                            <a:schemeClr val="tx1"/>
                          </a:solidFill>
                          <a:effectLst/>
                          <a:latin typeface="+mj-lt"/>
                          <a:ea typeface="+mn-ea"/>
                          <a:cs typeface="+mn-cs"/>
                        </a:rPr>
                        <a:t> travelers</a:t>
                      </a:r>
                      <a:endParaRPr lang="zh-CN" altLang="zh-CN" sz="2000" b="0" kern="1200" dirty="0">
                        <a:solidFill>
                          <a:schemeClr val="tx1"/>
                        </a:solidFill>
                        <a:effectLst/>
                        <a:latin typeface="+mj-lt"/>
                        <a:ea typeface="+mn-ea"/>
                        <a:cs typeface="+mn-cs"/>
                      </a:endParaRPr>
                    </a:p>
                  </a:txBody>
                  <a:tcPr/>
                </a:tc>
                <a:tc>
                  <a:txBody>
                    <a:bodyPr/>
                    <a:lstStyle/>
                    <a:p>
                      <a:pPr algn="l"/>
                      <a:endParaRPr lang="zh-CN" altLang="en-US" sz="2000" b="0" dirty="0">
                        <a:solidFill>
                          <a:schemeClr val="tx1"/>
                        </a:solidFill>
                        <a:latin typeface="+mj-lt"/>
                      </a:endParaRPr>
                    </a:p>
                  </a:txBody>
                  <a:tcPr/>
                </a:tc>
                <a:extLst>
                  <a:ext uri="{0D108BD9-81ED-4DB2-BD59-A6C34878D82A}">
                    <a16:rowId xmlns:a16="http://schemas.microsoft.com/office/drawing/2014/main" val="1079793186"/>
                  </a:ext>
                </a:extLst>
              </a:tr>
              <a:tr h="1000615">
                <a:tc>
                  <a:txBody>
                    <a:bodyPr/>
                    <a:lstStyle/>
                    <a:p>
                      <a:pPr marL="0" algn="l" defTabSz="914400" rtl="0" eaLnBrk="1" latinLnBrk="0" hangingPunct="1"/>
                      <a:r>
                        <a:rPr lang="en-US" altLang="zh-CN" sz="2000" b="0" kern="1200" dirty="0">
                          <a:solidFill>
                            <a:srgbClr val="FF0000"/>
                          </a:solidFill>
                          <a:effectLst/>
                          <a:latin typeface="+mj-lt"/>
                          <a:ea typeface="+mn-ea"/>
                          <a:cs typeface="+mn-cs"/>
                        </a:rPr>
                        <a:t>Roadside</a:t>
                      </a:r>
                      <a:r>
                        <a:rPr lang="en-US" altLang="zh-CN" sz="2000" b="0" kern="1200" dirty="0">
                          <a:solidFill>
                            <a:schemeClr val="tx1"/>
                          </a:solidFill>
                          <a:effectLst/>
                          <a:latin typeface="+mj-lt"/>
                          <a:ea typeface="+mn-ea"/>
                          <a:cs typeface="+mn-cs"/>
                        </a:rPr>
                        <a:t> inns and taverns</a:t>
                      </a:r>
                    </a:p>
                    <a:p>
                      <a:pPr marL="0" algn="l" defTabSz="914400" rtl="0" eaLnBrk="1" latinLnBrk="0" hangingPunct="1"/>
                      <a:endParaRPr lang="zh-CN" altLang="en-US" sz="2000" b="0" kern="1200" dirty="0">
                        <a:solidFill>
                          <a:schemeClr val="tx1"/>
                        </a:solidFill>
                        <a:effectLst/>
                        <a:latin typeface="+mj-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0" kern="1200" dirty="0">
                          <a:solidFill>
                            <a:schemeClr val="tx1"/>
                          </a:solidFill>
                          <a:effectLst/>
                          <a:latin typeface="+mj-lt"/>
                          <a:ea typeface="+mn-ea"/>
                          <a:cs typeface="+mn-cs"/>
                        </a:rPr>
                        <a:t>shelter for traveling merchants and </a:t>
                      </a:r>
                      <a:r>
                        <a:rPr lang="en-US" altLang="zh-CN" sz="2000" b="0" kern="1200" dirty="0">
                          <a:solidFill>
                            <a:srgbClr val="FF0000"/>
                          </a:solidFill>
                          <a:effectLst/>
                          <a:latin typeface="+mj-lt"/>
                          <a:ea typeface="+mn-ea"/>
                          <a:cs typeface="+mn-cs"/>
                        </a:rPr>
                        <a:t>scholars</a:t>
                      </a:r>
                      <a:endParaRPr lang="zh-CN" altLang="en-US" sz="2000" b="0" kern="1200" dirty="0">
                        <a:solidFill>
                          <a:srgbClr val="FF0000"/>
                        </a:solidFill>
                        <a:effectLst/>
                        <a:latin typeface="+mj-lt"/>
                        <a:ea typeface="+mn-ea"/>
                        <a:cs typeface="+mn-cs"/>
                      </a:endParaRPr>
                    </a:p>
                    <a:p>
                      <a:pPr marL="0" algn="l" defTabSz="914400" rtl="0" eaLnBrk="1" latinLnBrk="0" hangingPunct="1"/>
                      <a:endParaRPr lang="zh-CN" altLang="en-US" sz="2000" b="0" kern="1200" dirty="0">
                        <a:solidFill>
                          <a:schemeClr val="tx1"/>
                        </a:solidFill>
                        <a:effectLst/>
                        <a:latin typeface="+mj-lt"/>
                        <a:ea typeface="+mn-ea"/>
                        <a:cs typeface="+mn-cs"/>
                      </a:endParaRPr>
                    </a:p>
                  </a:txBody>
                  <a:tcPr/>
                </a:tc>
                <a:tc>
                  <a:txBody>
                    <a:bodyPr/>
                    <a:lstStyle/>
                    <a:p>
                      <a:pPr algn="l"/>
                      <a:endParaRPr lang="zh-CN" altLang="en-US" sz="2000" b="0" dirty="0">
                        <a:solidFill>
                          <a:schemeClr val="tx1"/>
                        </a:solidFill>
                        <a:latin typeface="+mj-lt"/>
                      </a:endParaRPr>
                    </a:p>
                  </a:txBody>
                  <a:tcPr/>
                </a:tc>
                <a:extLst>
                  <a:ext uri="{0D108BD9-81ED-4DB2-BD59-A6C34878D82A}">
                    <a16:rowId xmlns:a16="http://schemas.microsoft.com/office/drawing/2014/main" val="2329280606"/>
                  </a:ext>
                </a:extLst>
              </a:tr>
              <a:tr h="7854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0" kern="1200" dirty="0">
                          <a:solidFill>
                            <a:schemeClr val="tx1"/>
                          </a:solidFill>
                          <a:effectLst/>
                          <a:latin typeface="+mj-lt"/>
                          <a:ea typeface="+mn-ea"/>
                          <a:cs typeface="+mn-cs"/>
                        </a:rPr>
                        <a:t>Elegant inns of </a:t>
                      </a:r>
                      <a:r>
                        <a:rPr lang="en-US" altLang="zh-CN" sz="2000" b="0" kern="1200" dirty="0">
                          <a:solidFill>
                            <a:srgbClr val="FF0000"/>
                          </a:solidFill>
                          <a:effectLst/>
                          <a:latin typeface="+mj-lt"/>
                          <a:ea typeface="+mn-ea"/>
                          <a:cs typeface="+mn-cs"/>
                        </a:rPr>
                        <a:t>Persians</a:t>
                      </a:r>
                    </a:p>
                    <a:p>
                      <a:pPr algn="l"/>
                      <a:endParaRPr lang="zh-CN" altLang="en-US" sz="2000" b="0" dirty="0">
                        <a:solidFill>
                          <a:schemeClr val="tx1"/>
                        </a:solidFill>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0" kern="1200" dirty="0">
                          <a:solidFill>
                            <a:schemeClr val="tx1"/>
                          </a:solidFill>
                          <a:effectLst/>
                          <a:latin typeface="+mj-lt"/>
                          <a:ea typeface="+mn-ea"/>
                          <a:cs typeface="+mn-cs"/>
                        </a:rPr>
                        <a:t>shelter for travelers</a:t>
                      </a:r>
                      <a:endParaRPr lang="zh-CN" altLang="en-US" sz="2000" b="0" kern="1200" dirty="0">
                        <a:solidFill>
                          <a:schemeClr val="tx1"/>
                        </a:solidFill>
                        <a:effectLst/>
                        <a:latin typeface="+mj-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0" kern="1200" dirty="0">
                          <a:solidFill>
                            <a:schemeClr val="tx1"/>
                          </a:solidFill>
                          <a:effectLst/>
                          <a:latin typeface="+mj-lt"/>
                          <a:ea typeface="+mn-ea"/>
                          <a:cs typeface="+mn-cs"/>
                        </a:rPr>
                        <a:t>not only accommodations but also </a:t>
                      </a:r>
                      <a:r>
                        <a:rPr lang="en-US" altLang="zh-CN" sz="2000" b="0" kern="1200" dirty="0">
                          <a:solidFill>
                            <a:srgbClr val="FF0000"/>
                          </a:solidFill>
                          <a:effectLst/>
                          <a:latin typeface="+mj-lt"/>
                          <a:ea typeface="+mn-ea"/>
                          <a:cs typeface="+mn-cs"/>
                        </a:rPr>
                        <a:t>food and horses</a:t>
                      </a:r>
                    </a:p>
                  </a:txBody>
                  <a:tcPr/>
                </a:tc>
                <a:extLst>
                  <a:ext uri="{0D108BD9-81ED-4DB2-BD59-A6C34878D82A}">
                    <a16:rowId xmlns:a16="http://schemas.microsoft.com/office/drawing/2014/main" val="4292587468"/>
                  </a:ext>
                </a:extLst>
              </a:tr>
              <a:tr h="1000615">
                <a:tc>
                  <a:txBody>
                    <a:bodyPr/>
                    <a:lstStyle/>
                    <a:p>
                      <a:pPr marL="0" algn="l" defTabSz="914400" rtl="0" eaLnBrk="1" latinLnBrk="0" hangingPunct="1"/>
                      <a:r>
                        <a:rPr lang="en-US" altLang="zh-CN" sz="2000" b="0" kern="1200" dirty="0">
                          <a:solidFill>
                            <a:srgbClr val="FF0000"/>
                          </a:solidFill>
                          <a:effectLst/>
                          <a:latin typeface="+mj-lt"/>
                          <a:ea typeface="+mn-ea"/>
                          <a:cs typeface="+mn-cs"/>
                        </a:rPr>
                        <a:t>Monasteries</a:t>
                      </a:r>
                      <a:endParaRPr lang="zh-CN" altLang="en-US" sz="2000" b="0" kern="1200" dirty="0">
                        <a:solidFill>
                          <a:srgbClr val="FF0000"/>
                        </a:solidFill>
                        <a:effectLst/>
                        <a:latin typeface="+mj-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0" kern="1200" dirty="0">
                          <a:solidFill>
                            <a:schemeClr val="tx1"/>
                          </a:solidFill>
                          <a:effectLst/>
                          <a:latin typeface="+mj-lt"/>
                          <a:ea typeface="+mn-ea"/>
                          <a:cs typeface="+mn-cs"/>
                        </a:rPr>
                        <a:t>shelter for </a:t>
                      </a:r>
                      <a:r>
                        <a:rPr lang="en-US" altLang="zh-CN" sz="2000" b="0" kern="1200" dirty="0">
                          <a:solidFill>
                            <a:srgbClr val="FF0000"/>
                          </a:solidFill>
                          <a:effectLst/>
                          <a:latin typeface="+mj-lt"/>
                          <a:ea typeface="+mn-ea"/>
                          <a:cs typeface="+mn-cs"/>
                        </a:rPr>
                        <a:t>pilgrims</a:t>
                      </a:r>
                      <a:r>
                        <a:rPr lang="en-US" altLang="zh-CN" sz="2000" b="0" kern="1200" dirty="0">
                          <a:solidFill>
                            <a:schemeClr val="tx1"/>
                          </a:solidFill>
                          <a:effectLst/>
                          <a:latin typeface="+mj-lt"/>
                          <a:ea typeface="+mn-ea"/>
                          <a:cs typeface="+mn-cs"/>
                        </a:rPr>
                        <a:t> and other travelers</a:t>
                      </a:r>
                      <a:endParaRPr lang="zh-CN" altLang="en-US" sz="2000" b="0" kern="1200" dirty="0">
                        <a:solidFill>
                          <a:schemeClr val="tx1"/>
                        </a:solidFill>
                        <a:effectLst/>
                        <a:latin typeface="+mj-lt"/>
                        <a:ea typeface="+mn-ea"/>
                        <a:cs typeface="+mn-cs"/>
                      </a:endParaRPr>
                    </a:p>
                  </a:txBody>
                  <a:tcPr/>
                </a:tc>
                <a:tc>
                  <a:txBody>
                    <a:bodyPr/>
                    <a:lstStyle/>
                    <a:p>
                      <a:pPr algn="l"/>
                      <a:endParaRPr lang="zh-CN" altLang="en-US" sz="2000" b="0" dirty="0">
                        <a:solidFill>
                          <a:schemeClr val="tx1"/>
                        </a:solidFill>
                        <a:latin typeface="+mj-lt"/>
                      </a:endParaRPr>
                    </a:p>
                  </a:txBody>
                  <a:tcPr/>
                </a:tc>
                <a:extLst>
                  <a:ext uri="{0D108BD9-81ED-4DB2-BD59-A6C34878D82A}">
                    <a16:rowId xmlns:a16="http://schemas.microsoft.com/office/drawing/2014/main" val="2270452786"/>
                  </a:ext>
                </a:extLst>
              </a:tr>
            </a:tbl>
          </a:graphicData>
        </a:graphic>
      </p:graphicFrame>
      <p:sp>
        <p:nvSpPr>
          <p:cNvPr id="13" name="矩形 12">
            <a:extLst>
              <a:ext uri="{FF2B5EF4-FFF2-40B4-BE49-F238E27FC236}">
                <a16:creationId xmlns:a16="http://schemas.microsoft.com/office/drawing/2014/main" id="{F67798F6-74C8-497D-992E-59479C5CDA7B}"/>
              </a:ext>
            </a:extLst>
          </p:cNvPr>
          <p:cNvSpPr/>
          <p:nvPr/>
        </p:nvSpPr>
        <p:spPr>
          <a:xfrm>
            <a:off x="8772389" y="369328"/>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酒店业发展简史</a:t>
            </a:r>
          </a:p>
        </p:txBody>
      </p:sp>
      <p:sp>
        <p:nvSpPr>
          <p:cNvPr id="15" name="矩形 14">
            <a:extLst>
              <a:ext uri="{FF2B5EF4-FFF2-40B4-BE49-F238E27FC236}">
                <a16:creationId xmlns:a16="http://schemas.microsoft.com/office/drawing/2014/main" id="{1ADE4C2F-E6E8-48C7-AFE7-E47AF27FAF01}"/>
              </a:ext>
            </a:extLst>
          </p:cNvPr>
          <p:cNvSpPr/>
          <p:nvPr/>
        </p:nvSpPr>
        <p:spPr>
          <a:xfrm>
            <a:off x="10480118" y="0"/>
            <a:ext cx="1673996" cy="403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latin typeface="Times New Roman" panose="02020603050405020304" pitchFamily="18" charset="0"/>
                <a:cs typeface="Times New Roman" panose="02020603050405020304" pitchFamily="18" charset="0"/>
              </a:rPr>
              <a:t>早期旅店</a:t>
            </a:r>
            <a:endParaRPr lang="zh-CN" altLang="en-US" sz="1400" dirty="0"/>
          </a:p>
        </p:txBody>
      </p:sp>
      <p:sp>
        <p:nvSpPr>
          <p:cNvPr id="17" name="矩形 16">
            <a:extLst>
              <a:ext uri="{FF2B5EF4-FFF2-40B4-BE49-F238E27FC236}">
                <a16:creationId xmlns:a16="http://schemas.microsoft.com/office/drawing/2014/main" id="{9CE1C97E-FC3E-4B0A-B3DE-1E06CCE2D151}"/>
              </a:ext>
            </a:extLst>
          </p:cNvPr>
          <p:cNvSpPr/>
          <p:nvPr/>
        </p:nvSpPr>
        <p:spPr>
          <a:xfrm>
            <a:off x="10480118" y="409212"/>
            <a:ext cx="1673996"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从歇脚地到聚集地</a:t>
            </a:r>
            <a:endParaRPr lang="zh-CN" altLang="en-US" sz="1400" dirty="0"/>
          </a:p>
        </p:txBody>
      </p:sp>
      <p:sp>
        <p:nvSpPr>
          <p:cNvPr id="18" name="矩形 17">
            <a:extLst>
              <a:ext uri="{FF2B5EF4-FFF2-40B4-BE49-F238E27FC236}">
                <a16:creationId xmlns:a16="http://schemas.microsoft.com/office/drawing/2014/main" id="{2579FAA1-29D4-49DE-A10F-441F77874E82}"/>
              </a:ext>
            </a:extLst>
          </p:cNvPr>
          <p:cNvSpPr/>
          <p:nvPr/>
        </p:nvSpPr>
        <p:spPr>
          <a:xfrm>
            <a:off x="10480117" y="768732"/>
            <a:ext cx="1673996"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美国早期酒店</a:t>
            </a:r>
            <a:endParaRPr lang="zh-CN" altLang="en-US" sz="1400" dirty="0"/>
          </a:p>
        </p:txBody>
      </p:sp>
      <p:cxnSp>
        <p:nvCxnSpPr>
          <p:cNvPr id="19" name="直接连接符 18">
            <a:extLst>
              <a:ext uri="{FF2B5EF4-FFF2-40B4-BE49-F238E27FC236}">
                <a16:creationId xmlns:a16="http://schemas.microsoft.com/office/drawing/2014/main" id="{F10E3CFA-987F-4E28-8BEE-1886497A7FA4}"/>
              </a:ext>
            </a:extLst>
          </p:cNvPr>
          <p:cNvCxnSpPr>
            <a:cxnSpLocks/>
          </p:cNvCxnSpPr>
          <p:nvPr/>
        </p:nvCxnSpPr>
        <p:spPr>
          <a:xfrm flipV="1">
            <a:off x="10307404" y="211078"/>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ED62AA5B-82B5-44A2-8D2C-7146E77DC84F}"/>
              </a:ext>
            </a:extLst>
          </p:cNvPr>
          <p:cNvCxnSpPr>
            <a:cxnSpLocks/>
          </p:cNvCxnSpPr>
          <p:nvPr/>
        </p:nvCxnSpPr>
        <p:spPr>
          <a:xfrm flipV="1">
            <a:off x="10310528" y="211082"/>
            <a:ext cx="0" cy="147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469FE499-BD66-4C6F-BBD7-C047B97AC100}"/>
              </a:ext>
            </a:extLst>
          </p:cNvPr>
          <p:cNvCxnSpPr>
            <a:cxnSpLocks/>
          </p:cNvCxnSpPr>
          <p:nvPr/>
        </p:nvCxnSpPr>
        <p:spPr>
          <a:xfrm>
            <a:off x="10153995" y="715516"/>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3CEC9ED5-95D5-4A8A-BBAC-B3FA3017CE0C}"/>
              </a:ext>
            </a:extLst>
          </p:cNvPr>
          <p:cNvCxnSpPr>
            <a:cxnSpLocks/>
          </p:cNvCxnSpPr>
          <p:nvPr/>
        </p:nvCxnSpPr>
        <p:spPr>
          <a:xfrm>
            <a:off x="10456847" y="1345148"/>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A746CE5A-9296-4D2C-B4FF-543EFABFBFFE}"/>
              </a:ext>
            </a:extLst>
          </p:cNvPr>
          <p:cNvSpPr/>
          <p:nvPr/>
        </p:nvSpPr>
        <p:spPr>
          <a:xfrm>
            <a:off x="10480117" y="1160752"/>
            <a:ext cx="1673996"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从繁荣走向衰败</a:t>
            </a:r>
            <a:endParaRPr lang="zh-CN" altLang="en-US" sz="1400" dirty="0"/>
          </a:p>
        </p:txBody>
      </p:sp>
      <p:sp>
        <p:nvSpPr>
          <p:cNvPr id="24" name="矩形 23">
            <a:extLst>
              <a:ext uri="{FF2B5EF4-FFF2-40B4-BE49-F238E27FC236}">
                <a16:creationId xmlns:a16="http://schemas.microsoft.com/office/drawing/2014/main" id="{BD2F0D08-CA7C-4B1B-A1EE-558BB653FFA7}"/>
              </a:ext>
            </a:extLst>
          </p:cNvPr>
          <p:cNvSpPr/>
          <p:nvPr/>
        </p:nvSpPr>
        <p:spPr>
          <a:xfrm>
            <a:off x="10480117" y="1515000"/>
            <a:ext cx="1673996"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饭店联号的发展</a:t>
            </a:r>
            <a:endParaRPr lang="zh-CN" altLang="en-US" sz="1400" dirty="0"/>
          </a:p>
        </p:txBody>
      </p:sp>
      <p:cxnSp>
        <p:nvCxnSpPr>
          <p:cNvPr id="25" name="直接连接符 24">
            <a:extLst>
              <a:ext uri="{FF2B5EF4-FFF2-40B4-BE49-F238E27FC236}">
                <a16:creationId xmlns:a16="http://schemas.microsoft.com/office/drawing/2014/main" id="{B2257A32-EAC3-4CD3-A62C-3EF032D4F1D9}"/>
              </a:ext>
            </a:extLst>
          </p:cNvPr>
          <p:cNvCxnSpPr>
            <a:cxnSpLocks/>
          </p:cNvCxnSpPr>
          <p:nvPr/>
        </p:nvCxnSpPr>
        <p:spPr>
          <a:xfrm flipV="1">
            <a:off x="10308731" y="586116"/>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1D6272E4-D277-4DC2-A57A-5AE239D9068D}"/>
              </a:ext>
            </a:extLst>
          </p:cNvPr>
          <p:cNvCxnSpPr>
            <a:cxnSpLocks/>
          </p:cNvCxnSpPr>
          <p:nvPr/>
        </p:nvCxnSpPr>
        <p:spPr>
          <a:xfrm flipV="1">
            <a:off x="10260893" y="1008111"/>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44069B16-BA20-41E9-A4F9-F20028FBAD85}"/>
              </a:ext>
            </a:extLst>
          </p:cNvPr>
          <p:cNvCxnSpPr>
            <a:cxnSpLocks/>
          </p:cNvCxnSpPr>
          <p:nvPr/>
        </p:nvCxnSpPr>
        <p:spPr>
          <a:xfrm flipV="1">
            <a:off x="10307404" y="1335297"/>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E9A265FA-08AD-43FA-B00E-4FCF4D2B5939}"/>
              </a:ext>
            </a:extLst>
          </p:cNvPr>
          <p:cNvCxnSpPr>
            <a:cxnSpLocks/>
          </p:cNvCxnSpPr>
          <p:nvPr/>
        </p:nvCxnSpPr>
        <p:spPr>
          <a:xfrm flipV="1">
            <a:off x="10282108" y="1678476"/>
            <a:ext cx="226431" cy="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729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3994" y="150918"/>
            <a:ext cx="2926080" cy="954107"/>
          </a:xfrm>
          <a:prstGeom prst="rect">
            <a:avLst/>
          </a:prstGeom>
          <a:noFill/>
        </p:spPr>
        <p:txBody>
          <a:bodyPr wrap="square" rtlCol="0">
            <a:spAutoFit/>
          </a:bodyPr>
          <a:lstStyle/>
          <a:p>
            <a:r>
              <a:rPr lang="en-US" altLang="zh-CN" sz="3600" dirty="0"/>
              <a:t>Introduction</a:t>
            </a:r>
          </a:p>
          <a:p>
            <a:r>
              <a:rPr lang="zh-CN" altLang="en-US" sz="2000" dirty="0"/>
              <a:t>介绍</a:t>
            </a:r>
            <a:endParaRPr lang="zh-CN" altLang="en-US" dirty="0"/>
          </a:p>
        </p:txBody>
      </p:sp>
      <p:sp>
        <p:nvSpPr>
          <p:cNvPr id="6" name="矩形 5"/>
          <p:cNvSpPr/>
          <p:nvPr/>
        </p:nvSpPr>
        <p:spPr>
          <a:xfrm>
            <a:off x="690651" y="1549764"/>
            <a:ext cx="8517517" cy="3954929"/>
          </a:xfrm>
          <a:prstGeom prst="rect">
            <a:avLst/>
          </a:prstGeom>
        </p:spPr>
        <p:txBody>
          <a:bodyPr wrap="square">
            <a:spAutoFit/>
          </a:bodyPr>
          <a:lstStyle/>
          <a:p>
            <a:pPr marL="457200" indent="-457200" algn="just">
              <a:spcAft>
                <a:spcPts val="0"/>
              </a:spcAft>
              <a:buFont typeface="Arial" panose="020B0604020202020204" pitchFamily="34" charset="0"/>
              <a:buChar char="•"/>
            </a:pPr>
            <a:r>
              <a:rPr lang="en-US" altLang="zh-CN" sz="2000" kern="100" dirty="0">
                <a:ea typeface="微软雅黑" panose="020B0503020204020204" pitchFamily="34" charset="-122"/>
                <a:cs typeface="微软雅黑" panose="020B0503020204020204" pitchFamily="34" charset="-122"/>
              </a:rPr>
              <a:t>Only in the case of North America, where volume of domestic travel by air is so substantial, did individual airlines establish city </a:t>
            </a:r>
            <a:r>
              <a:rPr lang="en-US" altLang="zh-CN" sz="2000" kern="100" dirty="0" err="1">
                <a:ea typeface="微软雅黑" panose="020B0503020204020204" pitchFamily="34" charset="-122"/>
                <a:cs typeface="微软雅黑" panose="020B0503020204020204" pitchFamily="34" charset="-122"/>
              </a:rPr>
              <a:t>centre</a:t>
            </a:r>
            <a:r>
              <a:rPr lang="en-US" altLang="zh-CN" sz="2000" kern="100" dirty="0">
                <a:ea typeface="微软雅黑" panose="020B0503020204020204" pitchFamily="34" charset="-122"/>
                <a:cs typeface="微软雅黑" panose="020B0503020204020204" pitchFamily="34" charset="-122"/>
              </a:rPr>
              <a:t> offices to deal direct with the public, and these continue to vie with agents for sales. </a:t>
            </a:r>
          </a:p>
          <a:p>
            <a:pPr marL="457200" indent="-457200" algn="just">
              <a:spcAft>
                <a:spcPts val="0"/>
              </a:spcAft>
              <a:buFont typeface="Arial" panose="020B0604020202020204" pitchFamily="34" charset="0"/>
              <a:buChar char="•"/>
            </a:pPr>
            <a:r>
              <a:rPr lang="zh-CN" altLang="zh-CN" sz="2000" dirty="0"/>
              <a:t>只有在北美国内的空中旅行量如此之大的情况下，各航空公司是否设立了市中心办事处直接与公众打交道，而这些都继续与代理商竞争销售</a:t>
            </a:r>
            <a:r>
              <a:rPr lang="zh-CN" altLang="en-US" sz="2000" dirty="0"/>
              <a:t>。</a:t>
            </a:r>
            <a:endParaRPr lang="en-US" altLang="zh-CN" sz="2000" kern="100" dirty="0">
              <a:ea typeface="微软雅黑" panose="020B0503020204020204" pitchFamily="34" charset="-122"/>
              <a:cs typeface="微软雅黑" panose="020B0503020204020204" pitchFamily="34" charset="-122"/>
            </a:endParaRPr>
          </a:p>
          <a:p>
            <a:pPr marL="457200" indent="-457200" algn="just">
              <a:spcAft>
                <a:spcPts val="0"/>
              </a:spcAft>
              <a:buFont typeface="Arial" panose="020B0604020202020204" pitchFamily="34" charset="0"/>
              <a:buChar char="•"/>
            </a:pPr>
            <a:endParaRPr lang="en-US" altLang="zh-CN" sz="2000" kern="100" dirty="0">
              <a:ea typeface="微软雅黑" panose="020B0503020204020204" pitchFamily="34" charset="-122"/>
              <a:cs typeface="微软雅黑" panose="020B0503020204020204" pitchFamily="34" charset="-122"/>
            </a:endParaRPr>
          </a:p>
          <a:p>
            <a:pPr marL="457200" indent="-457200" algn="just">
              <a:spcAft>
                <a:spcPts val="0"/>
              </a:spcAft>
              <a:buFont typeface="Arial" panose="020B0604020202020204" pitchFamily="34" charset="0"/>
              <a:buChar char="•"/>
            </a:pPr>
            <a:r>
              <a:rPr lang="en-US" altLang="zh-CN" sz="2000" kern="100" dirty="0">
                <a:ea typeface="微软雅黑" panose="020B0503020204020204" pitchFamily="34" charset="-122"/>
                <a:cs typeface="微软雅黑" panose="020B0503020204020204" pitchFamily="34" charset="-122"/>
              </a:rPr>
              <a:t>British Airway has, in Britain, established a number of outlets in the lead city </a:t>
            </a:r>
            <a:r>
              <a:rPr lang="en-US" altLang="zh-CN" sz="2000" kern="100" dirty="0" err="1">
                <a:ea typeface="微软雅黑" panose="020B0503020204020204" pitchFamily="34" charset="-122"/>
                <a:cs typeface="微软雅黑" panose="020B0503020204020204" pitchFamily="34" charset="-122"/>
              </a:rPr>
              <a:t>centres</a:t>
            </a:r>
            <a:r>
              <a:rPr lang="en-US" altLang="zh-CN" sz="2000" kern="100" dirty="0">
                <a:ea typeface="微软雅黑" panose="020B0503020204020204" pitchFamily="34" charset="-122"/>
                <a:cs typeface="微软雅黑" panose="020B0503020204020204" pitchFamily="34" charset="-122"/>
              </a:rPr>
              <a:t>, but is still dependent upon travel agents for the bulk of its sales.</a:t>
            </a:r>
            <a:endParaRPr lang="zh-CN" altLang="en-US" sz="2000" kern="100" dirty="0">
              <a:ea typeface="微软雅黑" panose="020B0503020204020204" pitchFamily="34" charset="-122"/>
              <a:cs typeface="微软雅黑" panose="020B0503020204020204" pitchFamily="34" charset="-122"/>
            </a:endParaRPr>
          </a:p>
          <a:p>
            <a:pPr marL="457200" indent="-457200" algn="just">
              <a:spcAft>
                <a:spcPts val="0"/>
              </a:spcAft>
              <a:buFont typeface="Arial" panose="020B0604020202020204" pitchFamily="34" charset="0"/>
              <a:buChar char="•"/>
            </a:pPr>
            <a:r>
              <a:rPr lang="zh-CN" altLang="en-US" sz="2000" kern="100" dirty="0">
                <a:ea typeface="微软雅黑" panose="020B0503020204020204" pitchFamily="34" charset="-122"/>
                <a:cs typeface="微软雅黑" panose="020B0503020204020204" pitchFamily="34" charset="-122"/>
              </a:rPr>
              <a:t>在英国，英国航空公司在主要城市建立起许多网点，但大量销售依然靠旅行代理商。</a:t>
            </a:r>
          </a:p>
          <a:p>
            <a:pPr marL="457200" indent="-457200" algn="just">
              <a:spcAft>
                <a:spcPts val="0"/>
              </a:spcAft>
              <a:buFont typeface="Arial" panose="020B0604020202020204" pitchFamily="34" charset="0"/>
              <a:buChar char="•"/>
            </a:pPr>
            <a:endParaRPr lang="zh-CN" altLang="en-US" sz="1100" b="1" dirty="0"/>
          </a:p>
        </p:txBody>
      </p:sp>
      <p:sp>
        <p:nvSpPr>
          <p:cNvPr id="4" name="矩形 3">
            <a:extLst>
              <a:ext uri="{FF2B5EF4-FFF2-40B4-BE49-F238E27FC236}">
                <a16:creationId xmlns:a16="http://schemas.microsoft.com/office/drawing/2014/main" id="{127121C7-5347-4B8F-A95E-F17C0E9C60B2}"/>
              </a:ext>
            </a:extLst>
          </p:cNvPr>
          <p:cNvSpPr/>
          <p:nvPr/>
        </p:nvSpPr>
        <p:spPr>
          <a:xfrm>
            <a:off x="8833389" y="673229"/>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旅行代理商</a:t>
            </a:r>
          </a:p>
        </p:txBody>
      </p:sp>
      <p:sp>
        <p:nvSpPr>
          <p:cNvPr id="5" name="矩形 4">
            <a:extLst>
              <a:ext uri="{FF2B5EF4-FFF2-40B4-BE49-F238E27FC236}">
                <a16:creationId xmlns:a16="http://schemas.microsoft.com/office/drawing/2014/main" id="{FB99FCA3-F0AC-4AA8-AD2C-DABAF38809C2}"/>
              </a:ext>
            </a:extLst>
          </p:cNvPr>
          <p:cNvSpPr/>
          <p:nvPr/>
        </p:nvSpPr>
        <p:spPr>
          <a:xfrm>
            <a:off x="10518005" y="162421"/>
            <a:ext cx="1673995" cy="347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latin typeface="Times New Roman" panose="02020603050405020304" pitchFamily="18" charset="0"/>
                <a:cs typeface="Times New Roman" panose="02020603050405020304" pitchFamily="18" charset="0"/>
              </a:rPr>
              <a:t>介绍</a:t>
            </a:r>
            <a:endParaRPr lang="zh-CN" altLang="en-US" sz="1400" dirty="0"/>
          </a:p>
        </p:txBody>
      </p:sp>
      <p:sp>
        <p:nvSpPr>
          <p:cNvPr id="7" name="矩形 6">
            <a:extLst>
              <a:ext uri="{FF2B5EF4-FFF2-40B4-BE49-F238E27FC236}">
                <a16:creationId xmlns:a16="http://schemas.microsoft.com/office/drawing/2014/main" id="{B586B90E-F41A-48DF-9C36-B32A4E6F606A}"/>
              </a:ext>
            </a:extLst>
          </p:cNvPr>
          <p:cNvSpPr/>
          <p:nvPr/>
        </p:nvSpPr>
        <p:spPr>
          <a:xfrm>
            <a:off x="10518005" y="523414"/>
            <a:ext cx="1673995"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旅行代理商的职责</a:t>
            </a:r>
            <a:endParaRPr lang="zh-CN" altLang="en-US" sz="1400" dirty="0"/>
          </a:p>
        </p:txBody>
      </p:sp>
      <p:sp>
        <p:nvSpPr>
          <p:cNvPr id="8" name="矩形 7">
            <a:extLst>
              <a:ext uri="{FF2B5EF4-FFF2-40B4-BE49-F238E27FC236}">
                <a16:creationId xmlns:a16="http://schemas.microsoft.com/office/drawing/2014/main" id="{197582CA-79F8-424D-BD99-7174A998F381}"/>
              </a:ext>
            </a:extLst>
          </p:cNvPr>
          <p:cNvSpPr/>
          <p:nvPr/>
        </p:nvSpPr>
        <p:spPr>
          <a:xfrm>
            <a:off x="10480564" y="909015"/>
            <a:ext cx="1673995"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旅行代理商的技巧和职能</a:t>
            </a:r>
            <a:endParaRPr lang="zh-CN" altLang="en-US" sz="1400" dirty="0"/>
          </a:p>
        </p:txBody>
      </p:sp>
      <p:cxnSp>
        <p:nvCxnSpPr>
          <p:cNvPr id="9" name="直接连接符 8">
            <a:extLst>
              <a:ext uri="{FF2B5EF4-FFF2-40B4-BE49-F238E27FC236}">
                <a16:creationId xmlns:a16="http://schemas.microsoft.com/office/drawing/2014/main" id="{D1F3AB86-AAD0-4E04-80B0-E9A3BA29EAB8}"/>
              </a:ext>
            </a:extLst>
          </p:cNvPr>
          <p:cNvCxnSpPr>
            <a:cxnSpLocks/>
          </p:cNvCxnSpPr>
          <p:nvPr/>
        </p:nvCxnSpPr>
        <p:spPr>
          <a:xfrm flipV="1">
            <a:off x="10340876" y="431536"/>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C78F5D91-03FD-4E3A-BDEF-E36CD95D74EA}"/>
              </a:ext>
            </a:extLst>
          </p:cNvPr>
          <p:cNvCxnSpPr>
            <a:cxnSpLocks/>
          </p:cNvCxnSpPr>
          <p:nvPr/>
        </p:nvCxnSpPr>
        <p:spPr>
          <a:xfrm flipV="1">
            <a:off x="10340876" y="416320"/>
            <a:ext cx="670" cy="1009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C5088C0A-EC88-40A1-A71E-AA486BD68E27}"/>
              </a:ext>
            </a:extLst>
          </p:cNvPr>
          <p:cNvCxnSpPr>
            <a:cxnSpLocks/>
          </p:cNvCxnSpPr>
          <p:nvPr/>
        </p:nvCxnSpPr>
        <p:spPr>
          <a:xfrm>
            <a:off x="10213433" y="926540"/>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C7809B8A-9BEF-45B1-B7B8-E74DC062E85C}"/>
              </a:ext>
            </a:extLst>
          </p:cNvPr>
          <p:cNvCxnSpPr>
            <a:cxnSpLocks/>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AB408A6-8DA2-4D30-ABAD-B6B03C18101C}"/>
              </a:ext>
            </a:extLst>
          </p:cNvPr>
          <p:cNvSpPr/>
          <p:nvPr/>
        </p:nvSpPr>
        <p:spPr>
          <a:xfrm>
            <a:off x="10480563" y="1308858"/>
            <a:ext cx="1673995" cy="4793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计算机技术的影响</a:t>
            </a:r>
            <a:endParaRPr lang="zh-CN" altLang="en-US" sz="1400" dirty="0"/>
          </a:p>
        </p:txBody>
      </p:sp>
      <p:cxnSp>
        <p:nvCxnSpPr>
          <p:cNvPr id="17" name="直接连接符 16">
            <a:extLst>
              <a:ext uri="{FF2B5EF4-FFF2-40B4-BE49-F238E27FC236}">
                <a16:creationId xmlns:a16="http://schemas.microsoft.com/office/drawing/2014/main" id="{F643971E-EA69-49A4-8474-5CBED98410DF}"/>
              </a:ext>
            </a:extLst>
          </p:cNvPr>
          <p:cNvCxnSpPr>
            <a:cxnSpLocks/>
          </p:cNvCxnSpPr>
          <p:nvPr/>
        </p:nvCxnSpPr>
        <p:spPr>
          <a:xfrm flipV="1">
            <a:off x="10318535" y="700651"/>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0227EF45-3981-4728-8D56-2450C9E984C3}"/>
              </a:ext>
            </a:extLst>
          </p:cNvPr>
          <p:cNvCxnSpPr>
            <a:cxnSpLocks/>
          </p:cNvCxnSpPr>
          <p:nvPr/>
        </p:nvCxnSpPr>
        <p:spPr>
          <a:xfrm flipV="1">
            <a:off x="10318534" y="112547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F681F95-A2E8-4673-B658-13429D63DAF9}"/>
              </a:ext>
            </a:extLst>
          </p:cNvPr>
          <p:cNvCxnSpPr>
            <a:cxnSpLocks/>
          </p:cNvCxnSpPr>
          <p:nvPr/>
        </p:nvCxnSpPr>
        <p:spPr>
          <a:xfrm flipV="1">
            <a:off x="10340876" y="142109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D5CF4E80-E9AE-44AE-B7AB-1B86A1CD0B80}"/>
              </a:ext>
            </a:extLst>
          </p:cNvPr>
          <p:cNvCxnSpPr/>
          <p:nvPr/>
        </p:nvCxnSpPr>
        <p:spPr>
          <a:xfrm>
            <a:off x="9491892"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4BA0DC63-3DD8-4C54-ABC4-F919AD075466}"/>
              </a:ext>
            </a:extLst>
          </p:cNvPr>
          <p:cNvSpPr/>
          <p:nvPr/>
        </p:nvSpPr>
        <p:spPr>
          <a:xfrm>
            <a:off x="9592535" y="2143567"/>
            <a:ext cx="2704700" cy="4401205"/>
          </a:xfrm>
          <a:prstGeom prst="rect">
            <a:avLst/>
          </a:prstGeom>
        </p:spPr>
        <p:txBody>
          <a:bodyPr wrap="square">
            <a:spAutoFit/>
          </a:bodyPr>
          <a:lstStyle/>
          <a:p>
            <a:r>
              <a:rPr lang="en-US" altLang="zh-CN" sz="2000" dirty="0"/>
              <a:t> </a:t>
            </a:r>
            <a:r>
              <a:rPr lang="en-US" altLang="zh-CN" sz="2000" kern="100" dirty="0">
                <a:ea typeface="微软雅黑" panose="020B0503020204020204" pitchFamily="34" charset="-122"/>
                <a:cs typeface="微软雅黑" panose="020B0503020204020204" pitchFamily="34" charset="-122"/>
              </a:rPr>
              <a:t>volume</a:t>
            </a:r>
            <a:endParaRPr lang="en-US" altLang="zh-CN" sz="2000" dirty="0"/>
          </a:p>
          <a:p>
            <a:r>
              <a:rPr lang="en-US" altLang="zh-CN" sz="2000" dirty="0"/>
              <a:t> n. </a:t>
            </a:r>
            <a:r>
              <a:rPr lang="zh-CN" altLang="en-US" sz="2000" dirty="0"/>
              <a:t>量，音量</a:t>
            </a:r>
            <a:endParaRPr lang="en-US" altLang="zh-CN" sz="2000" dirty="0"/>
          </a:p>
          <a:p>
            <a:endParaRPr lang="en-US" altLang="zh-CN" sz="2000" dirty="0"/>
          </a:p>
          <a:p>
            <a:r>
              <a:rPr lang="en-US" altLang="zh-CN" sz="2000" dirty="0"/>
              <a:t> </a:t>
            </a:r>
            <a:r>
              <a:rPr lang="en-US" altLang="zh-CN" sz="2000" kern="100" dirty="0">
                <a:ea typeface="微软雅黑" panose="020B0503020204020204" pitchFamily="34" charset="-122"/>
                <a:cs typeface="微软雅黑" panose="020B0503020204020204" pitchFamily="34" charset="-122"/>
              </a:rPr>
              <a:t>substantial</a:t>
            </a:r>
            <a:endParaRPr lang="en-US" altLang="zh-CN" sz="2000" dirty="0"/>
          </a:p>
          <a:p>
            <a:r>
              <a:rPr lang="en-US" altLang="zh-CN" sz="2000" dirty="0"/>
              <a:t> adj. </a:t>
            </a:r>
            <a:r>
              <a:rPr lang="zh-CN" altLang="en-US" sz="2000" dirty="0"/>
              <a:t>大量的</a:t>
            </a:r>
            <a:endParaRPr lang="en-US" altLang="zh-CN" sz="2000" dirty="0"/>
          </a:p>
          <a:p>
            <a:r>
              <a:rPr lang="en-US" altLang="zh-CN" sz="2000" dirty="0"/>
              <a:t> </a:t>
            </a:r>
          </a:p>
          <a:p>
            <a:r>
              <a:rPr lang="en-US" altLang="zh-CN" sz="2000" dirty="0"/>
              <a:t> </a:t>
            </a:r>
            <a:r>
              <a:rPr lang="en-US" altLang="zh-CN" sz="2000" kern="100" dirty="0">
                <a:ea typeface="微软雅黑" panose="020B0503020204020204" pitchFamily="34" charset="-122"/>
                <a:cs typeface="微软雅黑" panose="020B0503020204020204" pitchFamily="34" charset="-122"/>
              </a:rPr>
              <a:t>vie</a:t>
            </a:r>
            <a:endParaRPr lang="en-US" altLang="zh-CN" sz="2000" dirty="0"/>
          </a:p>
          <a:p>
            <a:r>
              <a:rPr lang="en-US" altLang="zh-CN" sz="2000" dirty="0"/>
              <a:t> v. </a:t>
            </a:r>
            <a:r>
              <a:rPr lang="zh-CN" altLang="en-US" sz="2000" dirty="0"/>
              <a:t>竞争</a:t>
            </a:r>
            <a:endParaRPr lang="en-US" altLang="zh-CN" sz="2000" dirty="0"/>
          </a:p>
          <a:p>
            <a:endParaRPr lang="en-US" altLang="zh-CN" sz="2000" dirty="0"/>
          </a:p>
          <a:p>
            <a:r>
              <a:rPr lang="en-US" altLang="zh-CN" sz="2000" dirty="0"/>
              <a:t> </a:t>
            </a:r>
            <a:r>
              <a:rPr lang="en-US" altLang="zh-CN" sz="2000" kern="100" dirty="0">
                <a:ea typeface="微软雅黑" panose="020B0503020204020204" pitchFamily="34" charset="-122"/>
                <a:cs typeface="微软雅黑" panose="020B0503020204020204" pitchFamily="34" charset="-122"/>
              </a:rPr>
              <a:t>outlets</a:t>
            </a:r>
          </a:p>
          <a:p>
            <a:r>
              <a:rPr lang="en-US" altLang="zh-CN" sz="2000" kern="100" dirty="0">
                <a:ea typeface="微软雅黑" panose="020B0503020204020204" pitchFamily="34" charset="-122"/>
              </a:rPr>
              <a:t> n. </a:t>
            </a:r>
            <a:r>
              <a:rPr lang="zh-CN" altLang="en-US" sz="2000" kern="100" dirty="0">
                <a:ea typeface="微软雅黑" panose="020B0503020204020204" pitchFamily="34" charset="-122"/>
              </a:rPr>
              <a:t>经销店</a:t>
            </a:r>
            <a:endParaRPr lang="en-US" altLang="zh-CN" sz="2000" kern="100" dirty="0">
              <a:ea typeface="微软雅黑" panose="020B0503020204020204" pitchFamily="34" charset="-122"/>
            </a:endParaRPr>
          </a:p>
          <a:p>
            <a:endParaRPr lang="en-US" altLang="zh-CN" sz="2000" kern="100" dirty="0">
              <a:ea typeface="微软雅黑" panose="020B0503020204020204" pitchFamily="34" charset="-122"/>
            </a:endParaRPr>
          </a:p>
          <a:p>
            <a:r>
              <a:rPr lang="en-US" altLang="zh-CN" sz="2000" kern="100" dirty="0">
                <a:ea typeface="微软雅黑" panose="020B0503020204020204" pitchFamily="34" charset="-122"/>
              </a:rPr>
              <a:t> </a:t>
            </a:r>
            <a:r>
              <a:rPr lang="en-US" altLang="zh-CN" sz="2000" kern="100" dirty="0">
                <a:ea typeface="微软雅黑" panose="020B0503020204020204" pitchFamily="34" charset="-122"/>
                <a:cs typeface="微软雅黑" panose="020B0503020204020204" pitchFamily="34" charset="-122"/>
              </a:rPr>
              <a:t>bulk</a:t>
            </a:r>
          </a:p>
          <a:p>
            <a:r>
              <a:rPr lang="en-US" altLang="zh-CN" sz="2000" kern="100" dirty="0">
                <a:ea typeface="微软雅黑" panose="020B0503020204020204" pitchFamily="34" charset="-122"/>
              </a:rPr>
              <a:t> n.</a:t>
            </a:r>
            <a:r>
              <a:rPr lang="zh-CN" altLang="en-US" sz="2000" kern="100" dirty="0">
                <a:ea typeface="微软雅黑" panose="020B0503020204020204" pitchFamily="34" charset="-122"/>
              </a:rPr>
              <a:t>大多数，大块</a:t>
            </a:r>
            <a:endParaRPr lang="zh-CN" altLang="en-US" sz="2000" dirty="0"/>
          </a:p>
        </p:txBody>
      </p:sp>
    </p:spTree>
    <p:extLst>
      <p:ext uri="{BB962C8B-B14F-4D97-AF65-F5344CB8AC3E}">
        <p14:creationId xmlns:p14="http://schemas.microsoft.com/office/powerpoint/2010/main" val="206155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2184400"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Times New Roman"/>
                <a:ea typeface="微软雅黑"/>
                <a:cs typeface="+mn-cs"/>
              </a:rPr>
              <a:t>Early Inns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imes New Roman"/>
                <a:ea typeface="微软雅黑"/>
                <a:cs typeface="+mn-cs"/>
              </a:rPr>
              <a:t>早期旅店</a:t>
            </a:r>
          </a:p>
        </p:txBody>
      </p:sp>
      <p:sp>
        <p:nvSpPr>
          <p:cNvPr id="7" name="矩形 6"/>
          <p:cNvSpPr/>
          <p:nvPr/>
        </p:nvSpPr>
        <p:spPr>
          <a:xfrm>
            <a:off x="808809" y="1394374"/>
            <a:ext cx="8483131" cy="535531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FF0000"/>
                </a:solidFill>
                <a:effectLst/>
                <a:uLnTx/>
                <a:uFillTx/>
                <a:latin typeface="Times New Roman"/>
                <a:ea typeface="微软雅黑"/>
                <a:cs typeface="+mn-cs"/>
              </a:rPr>
              <a:t>important turning point</a:t>
            </a:r>
            <a:r>
              <a:rPr kumimoji="0" lang="en-US" altLang="zh-CN" sz="3200" b="1" i="0" u="none" strike="noStrike" kern="1200" cap="none" spc="0" normalizeH="0" baseline="0" noProof="0" dirty="0">
                <a:ln>
                  <a:noFill/>
                </a:ln>
                <a:solidFill>
                  <a:prstClr val="black"/>
                </a:solidFill>
                <a:effectLst/>
                <a:uLnTx/>
                <a:uFillTx/>
                <a:latin typeface="Times New Roman"/>
                <a:ea typeface="微软雅黑"/>
                <a:cs typeface="+mn-cs"/>
              </a:rPr>
              <a:t> </a:t>
            </a:r>
          </a:p>
          <a:p>
            <a:pPr marL="457200" marR="0" lvl="1" indent="0" algn="l" defTabSz="914400" rtl="0" eaLnBrk="1" fontAlgn="auto" latinLnBrk="0" hangingPunct="1">
              <a:lnSpc>
                <a:spcPct val="15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Times New Roman"/>
                <a:ea typeface="微软雅黑"/>
                <a:cs typeface="+mn-cs"/>
              </a:rPr>
              <a:t>1282		</a:t>
            </a:r>
          </a:p>
          <a:p>
            <a:pPr marL="457200" marR="0" lvl="1" indent="0" algn="l" defTabSz="914400" rtl="0" eaLnBrk="1" fontAlgn="auto" latinLnBrk="0" hangingPunct="1">
              <a:lnSpc>
                <a:spcPct val="15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Times New Roman"/>
                <a:ea typeface="微软雅黑"/>
                <a:cs typeface="+mn-cs"/>
              </a:rPr>
              <a:t>in Florence, Italy 		</a:t>
            </a:r>
          </a:p>
          <a:p>
            <a:pPr marL="457200" marR="0" lvl="1" indent="0" algn="l" defTabSz="914400" rtl="0" eaLnBrk="1" fontAlgn="auto" latinLnBrk="0" hangingPunct="1">
              <a:lnSpc>
                <a:spcPct val="15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Times New Roman"/>
                <a:ea typeface="微软雅黑"/>
                <a:cs typeface="+mn-cs"/>
              </a:rPr>
              <a:t>a group of innkeepers </a:t>
            </a:r>
          </a:p>
          <a:p>
            <a:pPr marL="457200" marR="0" lvl="1" indent="0" algn="l" defTabSz="914400" rtl="0" eaLnBrk="1" fontAlgn="auto" latinLnBrk="0" hangingPunct="1">
              <a:lnSpc>
                <a:spcPct val="15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Times New Roman"/>
                <a:ea typeface="微软雅黑"/>
                <a:cs typeface="+mn-cs"/>
              </a:rPr>
              <a:t>incorporated as a guild and licensed to sell wine.</a:t>
            </a:r>
          </a:p>
          <a:p>
            <a:pPr marL="457200" marR="0" lvl="1" indent="0" algn="l" defTabSz="914400" rtl="0" eaLnBrk="1" fontAlgn="auto" latinLnBrk="0" hangingPunct="1">
              <a:lnSpc>
                <a:spcPct val="150000"/>
              </a:lnSpc>
              <a:spcBef>
                <a:spcPts val="0"/>
              </a:spcBef>
              <a:spcAft>
                <a:spcPts val="0"/>
              </a:spcAft>
              <a:buClrTx/>
              <a:buSzTx/>
              <a:buFontTx/>
              <a:buNone/>
              <a:tabLst/>
              <a:defRPr/>
            </a:pPr>
            <a:r>
              <a:rPr kumimoji="0" lang="zh-CN" altLang="zh-CN" sz="2800" b="0" i="0" u="none" strike="noStrike" kern="1200" cap="none" spc="0" normalizeH="0" baseline="0" noProof="0" dirty="0">
                <a:ln>
                  <a:noFill/>
                </a:ln>
                <a:solidFill>
                  <a:prstClr val="black"/>
                </a:solidFill>
                <a:effectLst/>
                <a:uLnTx/>
                <a:uFillTx/>
                <a:latin typeface="Times New Roman"/>
                <a:ea typeface="微软雅黑"/>
                <a:cs typeface="+mn-cs"/>
              </a:rPr>
              <a:t>一群在意大利佛罗伦萨的店主被注册成为一个公会并获准出售葡萄酒。</a:t>
            </a:r>
            <a:endParaRPr kumimoji="0" lang="en-US" altLang="zh-CN" sz="2800" b="0" i="0" u="none" strike="noStrike" kern="1200" cap="none" spc="0" normalizeH="0" baseline="0" noProof="0" dirty="0">
              <a:ln>
                <a:noFill/>
              </a:ln>
              <a:solidFill>
                <a:prstClr val="black"/>
              </a:solidFill>
              <a:effectLst/>
              <a:uLnTx/>
              <a:uFillTx/>
              <a:latin typeface="Times New Roman"/>
              <a:ea typeface="微软雅黑"/>
              <a:cs typeface="+mn-cs"/>
            </a:endParaRPr>
          </a:p>
          <a:p>
            <a:pPr marL="457200" marR="0" lvl="1" indent="0" algn="l" defTabSz="914400" rtl="0" eaLnBrk="1" fontAlgn="auto" latinLnBrk="0" hangingPunct="1">
              <a:lnSpc>
                <a:spcPct val="15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Times New Roman"/>
                <a:ea typeface="微软雅黑"/>
                <a:cs typeface="+mn-cs"/>
              </a:rPr>
              <a:t> </a:t>
            </a:r>
          </a:p>
        </p:txBody>
      </p:sp>
      <p:cxnSp>
        <p:nvCxnSpPr>
          <p:cNvPr id="13" name="直接连接符 12">
            <a:extLst>
              <a:ext uri="{FF2B5EF4-FFF2-40B4-BE49-F238E27FC236}">
                <a16:creationId xmlns:a16="http://schemas.microsoft.com/office/drawing/2014/main" id="{5BE8C460-BA00-46BE-A3C4-B45010A55176}"/>
              </a:ext>
            </a:extLst>
          </p:cNvPr>
          <p:cNvCxnSpPr>
            <a:cxnSpLocks/>
          </p:cNvCxnSpPr>
          <p:nvPr/>
        </p:nvCxnSpPr>
        <p:spPr>
          <a:xfrm>
            <a:off x="9372380" y="1742033"/>
            <a:ext cx="0" cy="4986963"/>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AF447D0F-33F4-4E85-9FF2-84E47C2B9653}"/>
              </a:ext>
            </a:extLst>
          </p:cNvPr>
          <p:cNvSpPr/>
          <p:nvPr/>
        </p:nvSpPr>
        <p:spPr>
          <a:xfrm>
            <a:off x="9452821" y="2327791"/>
            <a:ext cx="2704700" cy="3600986"/>
          </a:xfrm>
          <a:prstGeom prst="rect">
            <a:avLst/>
          </a:prstGeom>
        </p:spPr>
        <p:txBody>
          <a:bodyPr wrap="square">
            <a:spAutoFit/>
          </a:bodyPr>
          <a:lstStyle/>
          <a:p>
            <a:r>
              <a:rPr lang="en-US" altLang="zh-CN" sz="2000" dirty="0"/>
              <a:t> </a:t>
            </a:r>
            <a:r>
              <a:rPr lang="en-US" altLang="zh-CN" sz="2000" dirty="0">
                <a:solidFill>
                  <a:prstClr val="black"/>
                </a:solidFill>
              </a:rPr>
              <a:t>innkeeper</a:t>
            </a:r>
            <a:endParaRPr lang="en-US" altLang="zh-CN" sz="2000" dirty="0"/>
          </a:p>
          <a:p>
            <a:r>
              <a:rPr lang="en-US" altLang="zh-CN" sz="2000" dirty="0"/>
              <a:t> n. </a:t>
            </a:r>
            <a:r>
              <a:rPr lang="zh-CN" altLang="en-US" sz="2000" dirty="0"/>
              <a:t>旅店老板</a:t>
            </a:r>
            <a:endParaRPr lang="en-US" altLang="zh-CN" sz="2000" dirty="0"/>
          </a:p>
          <a:p>
            <a:endParaRPr lang="en-US" altLang="zh-CN" sz="2000" dirty="0"/>
          </a:p>
          <a:p>
            <a:r>
              <a:rPr lang="en-US" altLang="zh-CN" sz="2000" dirty="0"/>
              <a:t> </a:t>
            </a:r>
            <a:r>
              <a:rPr lang="en-US" altLang="zh-CN" sz="2000" dirty="0">
                <a:solidFill>
                  <a:prstClr val="black"/>
                </a:solidFill>
              </a:rPr>
              <a:t>incorporate</a:t>
            </a:r>
            <a:endParaRPr lang="en-US" altLang="zh-CN" sz="2000" dirty="0"/>
          </a:p>
          <a:p>
            <a:r>
              <a:rPr lang="en-US" altLang="zh-CN" sz="2000" dirty="0"/>
              <a:t> v. </a:t>
            </a:r>
            <a:r>
              <a:rPr lang="zh-CN" altLang="en-US" sz="2000" dirty="0"/>
              <a:t>合并，包含</a:t>
            </a:r>
            <a:endParaRPr lang="en-US" altLang="zh-CN" sz="2000" dirty="0"/>
          </a:p>
          <a:p>
            <a:r>
              <a:rPr lang="en-US" altLang="zh-CN" sz="2000" dirty="0"/>
              <a:t> </a:t>
            </a:r>
          </a:p>
          <a:p>
            <a:r>
              <a:rPr lang="en-US" altLang="zh-CN" sz="2000" dirty="0"/>
              <a:t> </a:t>
            </a:r>
            <a:r>
              <a:rPr lang="en-US" altLang="zh-CN" sz="2000" dirty="0">
                <a:solidFill>
                  <a:prstClr val="black"/>
                </a:solidFill>
              </a:rPr>
              <a:t>guild</a:t>
            </a:r>
            <a:endParaRPr lang="en-US" altLang="zh-CN" sz="2000" dirty="0"/>
          </a:p>
          <a:p>
            <a:r>
              <a:rPr lang="en-US" altLang="zh-CN" sz="2000" dirty="0"/>
              <a:t> n. </a:t>
            </a:r>
            <a:r>
              <a:rPr lang="zh-CN" altLang="en-US" sz="2000" dirty="0"/>
              <a:t>协会，同行</a:t>
            </a:r>
            <a:endParaRPr lang="en-US" altLang="zh-CN" sz="2000" dirty="0"/>
          </a:p>
          <a:p>
            <a:endParaRPr lang="en-US" altLang="zh-CN" sz="2000" dirty="0"/>
          </a:p>
          <a:p>
            <a:r>
              <a:rPr lang="en-US" altLang="zh-CN" sz="2000" dirty="0"/>
              <a:t> license</a:t>
            </a:r>
          </a:p>
          <a:p>
            <a:r>
              <a:rPr lang="en-US" altLang="zh-CN" sz="2000" dirty="0"/>
              <a:t> v. </a:t>
            </a:r>
            <a:r>
              <a:rPr lang="zh-CN" altLang="en-US" sz="2000" dirty="0"/>
              <a:t>同意；发许可证</a:t>
            </a:r>
          </a:p>
        </p:txBody>
      </p:sp>
      <p:sp>
        <p:nvSpPr>
          <p:cNvPr id="15" name="矩形 14">
            <a:extLst>
              <a:ext uri="{FF2B5EF4-FFF2-40B4-BE49-F238E27FC236}">
                <a16:creationId xmlns:a16="http://schemas.microsoft.com/office/drawing/2014/main" id="{8B1C9083-7A21-41C5-BFC6-C4005CE7986D}"/>
              </a:ext>
            </a:extLst>
          </p:cNvPr>
          <p:cNvSpPr/>
          <p:nvPr/>
        </p:nvSpPr>
        <p:spPr>
          <a:xfrm>
            <a:off x="8772389" y="369328"/>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酒店业发展简史</a:t>
            </a:r>
          </a:p>
        </p:txBody>
      </p:sp>
      <p:sp>
        <p:nvSpPr>
          <p:cNvPr id="16" name="矩形 15">
            <a:extLst>
              <a:ext uri="{FF2B5EF4-FFF2-40B4-BE49-F238E27FC236}">
                <a16:creationId xmlns:a16="http://schemas.microsoft.com/office/drawing/2014/main" id="{F1C5248C-36D9-4EA4-93DE-143328E6D5E7}"/>
              </a:ext>
            </a:extLst>
          </p:cNvPr>
          <p:cNvSpPr/>
          <p:nvPr/>
        </p:nvSpPr>
        <p:spPr>
          <a:xfrm>
            <a:off x="10480118" y="0"/>
            <a:ext cx="1673996" cy="403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latin typeface="Times New Roman" panose="02020603050405020304" pitchFamily="18" charset="0"/>
                <a:cs typeface="Times New Roman" panose="02020603050405020304" pitchFamily="18" charset="0"/>
              </a:rPr>
              <a:t>早期旅店</a:t>
            </a:r>
            <a:endParaRPr lang="zh-CN" altLang="en-US" sz="1400" dirty="0"/>
          </a:p>
        </p:txBody>
      </p:sp>
      <p:sp>
        <p:nvSpPr>
          <p:cNvPr id="17" name="矩形 16">
            <a:extLst>
              <a:ext uri="{FF2B5EF4-FFF2-40B4-BE49-F238E27FC236}">
                <a16:creationId xmlns:a16="http://schemas.microsoft.com/office/drawing/2014/main" id="{727DD5A7-0098-4DE6-B12A-22B5091D430F}"/>
              </a:ext>
            </a:extLst>
          </p:cNvPr>
          <p:cNvSpPr/>
          <p:nvPr/>
        </p:nvSpPr>
        <p:spPr>
          <a:xfrm>
            <a:off x="10480118" y="409212"/>
            <a:ext cx="1673996"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从歇脚地到聚集地</a:t>
            </a:r>
            <a:endParaRPr lang="zh-CN" altLang="en-US" sz="1400" dirty="0"/>
          </a:p>
        </p:txBody>
      </p:sp>
      <p:sp>
        <p:nvSpPr>
          <p:cNvPr id="18" name="矩形 17">
            <a:extLst>
              <a:ext uri="{FF2B5EF4-FFF2-40B4-BE49-F238E27FC236}">
                <a16:creationId xmlns:a16="http://schemas.microsoft.com/office/drawing/2014/main" id="{3AC072AE-2AEA-4A97-B9FB-E8FB7CEDB8C1}"/>
              </a:ext>
            </a:extLst>
          </p:cNvPr>
          <p:cNvSpPr/>
          <p:nvPr/>
        </p:nvSpPr>
        <p:spPr>
          <a:xfrm>
            <a:off x="10480117" y="768732"/>
            <a:ext cx="1673996"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美国早期酒店</a:t>
            </a:r>
            <a:endParaRPr lang="zh-CN" altLang="en-US" sz="1400" dirty="0"/>
          </a:p>
        </p:txBody>
      </p:sp>
      <p:cxnSp>
        <p:nvCxnSpPr>
          <p:cNvPr id="19" name="直接连接符 18">
            <a:extLst>
              <a:ext uri="{FF2B5EF4-FFF2-40B4-BE49-F238E27FC236}">
                <a16:creationId xmlns:a16="http://schemas.microsoft.com/office/drawing/2014/main" id="{7860E412-52F4-4D7B-AD2E-A5D0859B2E3E}"/>
              </a:ext>
            </a:extLst>
          </p:cNvPr>
          <p:cNvCxnSpPr>
            <a:cxnSpLocks/>
          </p:cNvCxnSpPr>
          <p:nvPr/>
        </p:nvCxnSpPr>
        <p:spPr>
          <a:xfrm flipV="1">
            <a:off x="10307404" y="211078"/>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83676A26-4629-4EBA-AC8F-DD1F326EE3D1}"/>
              </a:ext>
            </a:extLst>
          </p:cNvPr>
          <p:cNvCxnSpPr>
            <a:cxnSpLocks/>
          </p:cNvCxnSpPr>
          <p:nvPr/>
        </p:nvCxnSpPr>
        <p:spPr>
          <a:xfrm flipV="1">
            <a:off x="10310528" y="211082"/>
            <a:ext cx="0" cy="147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581AED5-C27E-49AB-A17B-7A916C48EE14}"/>
              </a:ext>
            </a:extLst>
          </p:cNvPr>
          <p:cNvCxnSpPr>
            <a:cxnSpLocks/>
          </p:cNvCxnSpPr>
          <p:nvPr/>
        </p:nvCxnSpPr>
        <p:spPr>
          <a:xfrm>
            <a:off x="10153995" y="715516"/>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F3C46288-8F20-4AEE-8093-184BFD55D9DE}"/>
              </a:ext>
            </a:extLst>
          </p:cNvPr>
          <p:cNvCxnSpPr>
            <a:cxnSpLocks/>
          </p:cNvCxnSpPr>
          <p:nvPr/>
        </p:nvCxnSpPr>
        <p:spPr>
          <a:xfrm>
            <a:off x="10456847" y="1345148"/>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08DE529D-E480-4160-B902-81DCB62DD31F}"/>
              </a:ext>
            </a:extLst>
          </p:cNvPr>
          <p:cNvSpPr/>
          <p:nvPr/>
        </p:nvSpPr>
        <p:spPr>
          <a:xfrm>
            <a:off x="10480117" y="1160752"/>
            <a:ext cx="1673996"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从繁荣走向衰败</a:t>
            </a:r>
            <a:endParaRPr lang="zh-CN" altLang="en-US" sz="1400" dirty="0"/>
          </a:p>
        </p:txBody>
      </p:sp>
      <p:sp>
        <p:nvSpPr>
          <p:cNvPr id="24" name="矩形 23">
            <a:extLst>
              <a:ext uri="{FF2B5EF4-FFF2-40B4-BE49-F238E27FC236}">
                <a16:creationId xmlns:a16="http://schemas.microsoft.com/office/drawing/2014/main" id="{75DE3A0A-6CBB-4B53-909D-CFE602B2BFD0}"/>
              </a:ext>
            </a:extLst>
          </p:cNvPr>
          <p:cNvSpPr/>
          <p:nvPr/>
        </p:nvSpPr>
        <p:spPr>
          <a:xfrm>
            <a:off x="10480117" y="1515000"/>
            <a:ext cx="1673996"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饭店联号的发展</a:t>
            </a:r>
            <a:endParaRPr lang="zh-CN" altLang="en-US" sz="1400" dirty="0"/>
          </a:p>
        </p:txBody>
      </p:sp>
      <p:cxnSp>
        <p:nvCxnSpPr>
          <p:cNvPr id="25" name="直接连接符 24">
            <a:extLst>
              <a:ext uri="{FF2B5EF4-FFF2-40B4-BE49-F238E27FC236}">
                <a16:creationId xmlns:a16="http://schemas.microsoft.com/office/drawing/2014/main" id="{9EC9AA75-94D3-4D4E-9E77-BC904DBDB471}"/>
              </a:ext>
            </a:extLst>
          </p:cNvPr>
          <p:cNvCxnSpPr>
            <a:cxnSpLocks/>
          </p:cNvCxnSpPr>
          <p:nvPr/>
        </p:nvCxnSpPr>
        <p:spPr>
          <a:xfrm flipV="1">
            <a:off x="10308731" y="586116"/>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01263C4F-15F1-49A3-8D96-D405C36FAA4C}"/>
              </a:ext>
            </a:extLst>
          </p:cNvPr>
          <p:cNvCxnSpPr>
            <a:cxnSpLocks/>
          </p:cNvCxnSpPr>
          <p:nvPr/>
        </p:nvCxnSpPr>
        <p:spPr>
          <a:xfrm flipV="1">
            <a:off x="10260893" y="1008111"/>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71DE9745-6612-4637-9027-FBFC3959D8D7}"/>
              </a:ext>
            </a:extLst>
          </p:cNvPr>
          <p:cNvCxnSpPr>
            <a:cxnSpLocks/>
          </p:cNvCxnSpPr>
          <p:nvPr/>
        </p:nvCxnSpPr>
        <p:spPr>
          <a:xfrm flipV="1">
            <a:off x="10307404" y="1335297"/>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A0185A05-FB7B-4C94-BA0A-040DA1D50A44}"/>
              </a:ext>
            </a:extLst>
          </p:cNvPr>
          <p:cNvCxnSpPr>
            <a:cxnSpLocks/>
          </p:cNvCxnSpPr>
          <p:nvPr/>
        </p:nvCxnSpPr>
        <p:spPr>
          <a:xfrm flipV="1">
            <a:off x="10282108" y="1678476"/>
            <a:ext cx="226431" cy="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234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2184400"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Times New Roman"/>
                <a:ea typeface="微软雅黑"/>
                <a:cs typeface="+mn-cs"/>
              </a:rPr>
              <a:t>Early Inns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imes New Roman"/>
                <a:ea typeface="微软雅黑"/>
                <a:cs typeface="+mn-cs"/>
              </a:rPr>
              <a:t>早期旅店</a:t>
            </a:r>
          </a:p>
        </p:txBody>
      </p:sp>
      <p:sp>
        <p:nvSpPr>
          <p:cNvPr id="7" name="矩形 6"/>
          <p:cNvSpPr/>
          <p:nvPr/>
        </p:nvSpPr>
        <p:spPr>
          <a:xfrm>
            <a:off x="554809" y="856357"/>
            <a:ext cx="10866119" cy="600164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3200" b="1" i="0" u="none" strike="noStrike" kern="1200" cap="none" spc="0" normalizeH="0" baseline="0" noProof="0" dirty="0">
                <a:ln>
                  <a:noFill/>
                </a:ln>
                <a:solidFill>
                  <a:srgbClr val="FF0000"/>
                </a:solidFill>
                <a:effectLst/>
                <a:uLnTx/>
                <a:uFillTx/>
                <a:latin typeface="Times New Roman"/>
                <a:ea typeface="微软雅黑"/>
                <a:cs typeface="+mn-cs"/>
              </a:rPr>
              <a:t>important turning point</a:t>
            </a:r>
            <a:r>
              <a:rPr kumimoji="0" lang="en-US" altLang="zh-CN" sz="3200" b="1" i="0" u="none" strike="noStrike" kern="1200" cap="none" spc="0" normalizeH="0" baseline="0" noProof="0" dirty="0">
                <a:ln>
                  <a:noFill/>
                </a:ln>
                <a:solidFill>
                  <a:prstClr val="black"/>
                </a:solidFill>
                <a:effectLst/>
                <a:uLnTx/>
                <a:uFillTx/>
                <a:latin typeface="Times New Roman"/>
                <a:ea typeface="微软雅黑"/>
                <a:cs typeface="+mn-cs"/>
              </a:rPr>
              <a:t> </a:t>
            </a: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800" b="0" i="0" u="none" strike="noStrike" kern="1200" cap="none" spc="0" normalizeH="0" baseline="0" noProof="0" dirty="0">
                <a:ln>
                  <a:noFill/>
                </a:ln>
                <a:solidFill>
                  <a:prstClr val="black"/>
                </a:solidFill>
                <a:effectLst/>
                <a:uLnTx/>
                <a:uFillTx/>
                <a:latin typeface="Times New Roman"/>
                <a:ea typeface="微软雅黑"/>
                <a:cs typeface="+mn-cs"/>
              </a:rPr>
              <a:t>This meant that hospitality was </a:t>
            </a:r>
            <a:r>
              <a:rPr kumimoji="0" lang="en-US" altLang="zh-CN" sz="2800" b="0" i="0" u="none" strike="noStrike" kern="1200" cap="none" spc="0" normalizeH="0" baseline="0" noProof="0" dirty="0">
                <a:ln>
                  <a:noFill/>
                </a:ln>
                <a:solidFill>
                  <a:srgbClr val="FF0000"/>
                </a:solidFill>
                <a:effectLst/>
                <a:uLnTx/>
                <a:uFillTx/>
                <a:latin typeface="Times New Roman"/>
                <a:ea typeface="微软雅黑"/>
                <a:cs typeface="+mn-cs"/>
              </a:rPr>
              <a:t>no longer offered as an act of charity</a:t>
            </a:r>
            <a:r>
              <a:rPr kumimoji="0" lang="en-US" altLang="zh-CN" sz="2800" b="0" i="0" u="none" strike="noStrike" kern="1200" cap="none" spc="0" normalizeH="0" baseline="0" noProof="0" dirty="0">
                <a:ln>
                  <a:noFill/>
                </a:ln>
                <a:solidFill>
                  <a:prstClr val="black"/>
                </a:solidFill>
                <a:effectLst/>
                <a:uLnTx/>
                <a:uFillTx/>
                <a:latin typeface="Times New Roman"/>
                <a:ea typeface="微软雅黑"/>
                <a:cs typeface="+mn-cs"/>
              </a:rPr>
              <a:t>.</a:t>
            </a:r>
          </a:p>
          <a:p>
            <a:pPr marL="457200" marR="0" lvl="1" indent="0" algn="l" defTabSz="914400" rtl="0" eaLnBrk="1" fontAlgn="auto" latinLnBrk="0" hangingPunct="1">
              <a:lnSpc>
                <a:spcPct val="15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Times New Roman"/>
                <a:ea typeface="微软雅黑"/>
                <a:cs typeface="+mn-cs"/>
              </a:rPr>
              <a:t>       </a:t>
            </a:r>
            <a:r>
              <a:rPr kumimoji="0" lang="zh-CN" altLang="zh-CN" sz="2800" b="0" i="0" u="none" strike="noStrike" kern="1200" cap="none" spc="0" normalizeH="0" baseline="0" noProof="0" dirty="0">
                <a:ln>
                  <a:noFill/>
                </a:ln>
                <a:solidFill>
                  <a:prstClr val="black"/>
                </a:solidFill>
                <a:effectLst/>
                <a:uLnTx/>
                <a:uFillTx/>
                <a:latin typeface="Times New Roman"/>
                <a:ea typeface="微软雅黑"/>
                <a:cs typeface="+mn-cs"/>
              </a:rPr>
              <a:t>这意味着好客不再被视为一种慈善行为。</a:t>
            </a:r>
            <a:endParaRPr kumimoji="0" lang="en-US" altLang="zh-CN" sz="2800" b="0" i="0" u="none" strike="noStrike" kern="1200" cap="none" spc="0" normalizeH="0" baseline="0" noProof="0" dirty="0">
              <a:ln>
                <a:noFill/>
              </a:ln>
              <a:solidFill>
                <a:prstClr val="black"/>
              </a:solidFill>
              <a:effectLst/>
              <a:uLnTx/>
              <a:uFillTx/>
              <a:latin typeface="Times New Roman"/>
              <a:ea typeface="微软雅黑"/>
              <a:cs typeface="+mn-cs"/>
            </a:endParaRP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800" b="0" i="0" u="none" strike="noStrike" kern="1200" cap="none" spc="0" normalizeH="0" baseline="0" noProof="0" dirty="0">
                <a:ln>
                  <a:noFill/>
                </a:ln>
                <a:solidFill>
                  <a:prstClr val="black"/>
                </a:solidFill>
                <a:effectLst/>
                <a:uLnTx/>
                <a:uFillTx/>
                <a:latin typeface="Times New Roman"/>
                <a:ea typeface="微软雅黑"/>
                <a:cs typeface="+mn-cs"/>
              </a:rPr>
              <a:t>It had become a </a:t>
            </a:r>
            <a:r>
              <a:rPr kumimoji="0" lang="en-US" altLang="zh-CN" sz="2800" b="0" i="0" u="none" strike="noStrike" kern="1200" cap="none" spc="0" normalizeH="0" baseline="0" noProof="0" dirty="0">
                <a:ln>
                  <a:noFill/>
                </a:ln>
                <a:solidFill>
                  <a:srgbClr val="FF0000"/>
                </a:solidFill>
                <a:effectLst/>
                <a:uLnTx/>
                <a:uFillTx/>
                <a:latin typeface="Times New Roman"/>
                <a:ea typeface="微软雅黑"/>
                <a:cs typeface="+mn-cs"/>
              </a:rPr>
              <a:t>business venture</a:t>
            </a:r>
            <a:r>
              <a:rPr kumimoji="0" lang="en-US" altLang="zh-CN" sz="2800" b="0" i="0" u="none" strike="noStrike" kern="1200" cap="none" spc="0" normalizeH="0" baseline="0" noProof="0" dirty="0">
                <a:ln>
                  <a:noFill/>
                </a:ln>
                <a:solidFill>
                  <a:prstClr val="black"/>
                </a:solidFill>
                <a:effectLst/>
                <a:uLnTx/>
                <a:uFillTx/>
                <a:latin typeface="Times New Roman"/>
                <a:ea typeface="微软雅黑"/>
                <a:cs typeface="+mn-cs"/>
              </a:rPr>
              <a:t>. </a:t>
            </a:r>
          </a:p>
          <a:p>
            <a:pPr marL="457200" marR="0" lvl="1" indent="0" algn="l" defTabSz="914400" rtl="0" eaLnBrk="1" fontAlgn="auto" latinLnBrk="0" hangingPunct="1">
              <a:lnSpc>
                <a:spcPct val="150000"/>
              </a:lnSpc>
              <a:spcBef>
                <a:spcPts val="0"/>
              </a:spcBef>
              <a:spcAft>
                <a:spcPts val="0"/>
              </a:spcAft>
              <a:buClrTx/>
              <a:buSzTx/>
              <a:buFontTx/>
              <a:buNone/>
              <a:tabLst/>
              <a:defRPr/>
            </a:pPr>
            <a:r>
              <a:rPr kumimoji="0" lang="zh-CN" altLang="zh-CN" sz="2800" b="0" i="0" u="none" strike="noStrike" kern="1200" cap="none" spc="0" normalizeH="0" baseline="0" noProof="0" dirty="0">
                <a:ln>
                  <a:noFill/>
                </a:ln>
                <a:solidFill>
                  <a:prstClr val="black"/>
                </a:solidFill>
                <a:effectLst/>
                <a:uLnTx/>
                <a:uFillTx/>
                <a:latin typeface="Times New Roman"/>
                <a:ea typeface="微软雅黑"/>
                <a:cs typeface="+mn-cs"/>
              </a:rPr>
              <a:t> </a:t>
            </a:r>
            <a:r>
              <a:rPr kumimoji="0" lang="en-US" altLang="zh-CN" sz="2800" b="0" i="0" u="none" strike="noStrike" kern="1200" cap="none" spc="0" normalizeH="0" baseline="0" noProof="0" dirty="0">
                <a:ln>
                  <a:noFill/>
                </a:ln>
                <a:solidFill>
                  <a:prstClr val="black"/>
                </a:solidFill>
                <a:effectLst/>
                <a:uLnTx/>
                <a:uFillTx/>
                <a:latin typeface="Times New Roman"/>
                <a:ea typeface="微软雅黑"/>
                <a:cs typeface="+mn-cs"/>
              </a:rPr>
              <a:t>      </a:t>
            </a:r>
            <a:r>
              <a:rPr kumimoji="0" lang="zh-CN" altLang="zh-CN" sz="2800" b="0" i="0" u="none" strike="noStrike" kern="1200" cap="none" spc="0" normalizeH="0" baseline="0" noProof="0" dirty="0">
                <a:ln>
                  <a:noFill/>
                </a:ln>
                <a:solidFill>
                  <a:prstClr val="black"/>
                </a:solidFill>
                <a:effectLst/>
                <a:uLnTx/>
                <a:uFillTx/>
                <a:latin typeface="Times New Roman"/>
                <a:ea typeface="微软雅黑"/>
                <a:cs typeface="+mn-cs"/>
              </a:rPr>
              <a:t>它已经成为一种商业风险。 </a:t>
            </a:r>
            <a:endParaRPr kumimoji="0" lang="en-US" altLang="zh-CN" sz="2800" b="0" i="0" u="none" strike="noStrike" kern="1200" cap="none" spc="0" normalizeH="0" baseline="0" noProof="0" dirty="0">
              <a:ln>
                <a:noFill/>
              </a:ln>
              <a:solidFill>
                <a:prstClr val="black"/>
              </a:solidFill>
              <a:effectLst/>
              <a:uLnTx/>
              <a:uFillTx/>
              <a:latin typeface="Times New Roman"/>
              <a:ea typeface="微软雅黑"/>
              <a:cs typeface="+mn-cs"/>
            </a:endParaRPr>
          </a:p>
          <a:p>
            <a:pPr marL="914400" marR="0" lvl="1"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800" b="0" i="0" u="none" strike="noStrike" kern="1200" cap="none" spc="0" normalizeH="0" baseline="0" noProof="0" dirty="0">
                <a:ln>
                  <a:noFill/>
                </a:ln>
                <a:solidFill>
                  <a:prstClr val="black"/>
                </a:solidFill>
                <a:effectLst/>
                <a:uLnTx/>
                <a:uFillTx/>
                <a:latin typeface="Times New Roman"/>
                <a:ea typeface="微软雅黑"/>
                <a:cs typeface="+mn-cs"/>
              </a:rPr>
              <a:t>The concept spread, and by the early fourteenth century there were </a:t>
            </a:r>
            <a:r>
              <a:rPr kumimoji="0" lang="en-US" altLang="zh-CN" sz="2800" b="0" i="0" u="none" strike="noStrike" kern="1200" cap="none" spc="0" normalizeH="0" baseline="0" noProof="0" dirty="0">
                <a:ln>
                  <a:noFill/>
                </a:ln>
                <a:solidFill>
                  <a:srgbClr val="FF0000"/>
                </a:solidFill>
                <a:effectLst/>
                <a:uLnTx/>
                <a:uFillTx/>
                <a:latin typeface="Times New Roman"/>
                <a:ea typeface="微软雅黑"/>
                <a:cs typeface="+mn-cs"/>
              </a:rPr>
              <a:t>licensed inns</a:t>
            </a:r>
            <a:r>
              <a:rPr kumimoji="0" lang="en-US" altLang="zh-CN" sz="2800" b="0" i="0" u="none" strike="noStrike" kern="1200" cap="none" spc="0" normalizeH="0" baseline="0" noProof="0" dirty="0">
                <a:ln>
                  <a:noFill/>
                </a:ln>
                <a:solidFill>
                  <a:prstClr val="black"/>
                </a:solidFill>
                <a:effectLst/>
                <a:uLnTx/>
                <a:uFillTx/>
                <a:latin typeface="Times New Roman"/>
                <a:ea typeface="微软雅黑"/>
                <a:cs typeface="+mn-cs"/>
              </a:rPr>
              <a:t> throughout Italy.</a:t>
            </a:r>
          </a:p>
          <a:p>
            <a:pPr marL="457200" marR="0" lvl="1" indent="0" algn="l" defTabSz="914400" rtl="0" eaLnBrk="1" fontAlgn="auto" latinLnBrk="0" hangingPunct="1">
              <a:lnSpc>
                <a:spcPct val="15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Times New Roman"/>
                <a:ea typeface="微软雅黑"/>
                <a:cs typeface="+mn-cs"/>
              </a:rPr>
              <a:t>       </a:t>
            </a:r>
            <a:r>
              <a:rPr kumimoji="0" lang="zh-CN" altLang="zh-CN" sz="2800" b="0" i="0" u="none" strike="noStrike" kern="1200" cap="none" spc="0" normalizeH="0" baseline="0" noProof="0" dirty="0">
                <a:ln>
                  <a:noFill/>
                </a:ln>
                <a:solidFill>
                  <a:prstClr val="black"/>
                </a:solidFill>
                <a:effectLst/>
                <a:uLnTx/>
                <a:uFillTx/>
                <a:latin typeface="Times New Roman"/>
                <a:ea typeface="微软雅黑"/>
                <a:cs typeface="+mn-cs"/>
              </a:rPr>
              <a:t>这个概念传播开来，到十四世纪初，整个意大利都有许可证。</a:t>
            </a:r>
            <a:endParaRPr kumimoji="0" lang="zh-CN" altLang="en-US" sz="2800" b="0" i="0" u="none" strike="noStrike" kern="1200" cap="none" spc="0" normalizeH="0" baseline="0" noProof="0" dirty="0">
              <a:ln>
                <a:noFill/>
              </a:ln>
              <a:solidFill>
                <a:prstClr val="black"/>
              </a:solidFill>
              <a:effectLst/>
              <a:uLnTx/>
              <a:uFillTx/>
              <a:latin typeface="Times New Roman"/>
              <a:ea typeface="微软雅黑"/>
              <a:cs typeface="+mn-cs"/>
            </a:endParaRPr>
          </a:p>
          <a:p>
            <a:pPr marL="457200" marR="0" lvl="1" indent="0" algn="l" defTabSz="914400" rtl="0" eaLnBrk="1" fontAlgn="auto" latinLnBrk="0" hangingPunct="1">
              <a:lnSpc>
                <a:spcPct val="15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black"/>
              </a:solidFill>
              <a:effectLst/>
              <a:uLnTx/>
              <a:uFillTx/>
              <a:latin typeface="Times New Roman"/>
              <a:ea typeface="微软雅黑"/>
              <a:cs typeface="+mn-cs"/>
            </a:endParaRPr>
          </a:p>
        </p:txBody>
      </p:sp>
      <p:sp>
        <p:nvSpPr>
          <p:cNvPr id="13" name="矩形 12">
            <a:extLst>
              <a:ext uri="{FF2B5EF4-FFF2-40B4-BE49-F238E27FC236}">
                <a16:creationId xmlns:a16="http://schemas.microsoft.com/office/drawing/2014/main" id="{4729036E-70A8-4984-9778-BF14100BEE22}"/>
              </a:ext>
            </a:extLst>
          </p:cNvPr>
          <p:cNvSpPr/>
          <p:nvPr/>
        </p:nvSpPr>
        <p:spPr>
          <a:xfrm>
            <a:off x="8772389" y="369328"/>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酒店业发展简史</a:t>
            </a:r>
          </a:p>
        </p:txBody>
      </p:sp>
      <p:sp>
        <p:nvSpPr>
          <p:cNvPr id="14" name="矩形 13">
            <a:extLst>
              <a:ext uri="{FF2B5EF4-FFF2-40B4-BE49-F238E27FC236}">
                <a16:creationId xmlns:a16="http://schemas.microsoft.com/office/drawing/2014/main" id="{181658F3-0C14-4B1C-B2DE-B3371F052468}"/>
              </a:ext>
            </a:extLst>
          </p:cNvPr>
          <p:cNvSpPr/>
          <p:nvPr/>
        </p:nvSpPr>
        <p:spPr>
          <a:xfrm>
            <a:off x="10480118" y="0"/>
            <a:ext cx="1673996" cy="403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latin typeface="Times New Roman" panose="02020603050405020304" pitchFamily="18" charset="0"/>
                <a:cs typeface="Times New Roman" panose="02020603050405020304" pitchFamily="18" charset="0"/>
              </a:rPr>
              <a:t>早期旅店</a:t>
            </a:r>
            <a:endParaRPr lang="zh-CN" altLang="en-US" sz="1400" dirty="0"/>
          </a:p>
        </p:txBody>
      </p:sp>
      <p:sp>
        <p:nvSpPr>
          <p:cNvPr id="15" name="矩形 14">
            <a:extLst>
              <a:ext uri="{FF2B5EF4-FFF2-40B4-BE49-F238E27FC236}">
                <a16:creationId xmlns:a16="http://schemas.microsoft.com/office/drawing/2014/main" id="{38013510-F103-49B6-820B-D84EDC26DFB7}"/>
              </a:ext>
            </a:extLst>
          </p:cNvPr>
          <p:cNvSpPr/>
          <p:nvPr/>
        </p:nvSpPr>
        <p:spPr>
          <a:xfrm>
            <a:off x="10480118" y="409212"/>
            <a:ext cx="1673996"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从歇脚地到聚集地</a:t>
            </a:r>
            <a:endParaRPr lang="zh-CN" altLang="en-US" sz="1400" dirty="0"/>
          </a:p>
        </p:txBody>
      </p:sp>
      <p:sp>
        <p:nvSpPr>
          <p:cNvPr id="16" name="矩形 15">
            <a:extLst>
              <a:ext uri="{FF2B5EF4-FFF2-40B4-BE49-F238E27FC236}">
                <a16:creationId xmlns:a16="http://schemas.microsoft.com/office/drawing/2014/main" id="{CBE38454-CA54-43E9-A8EE-2C7A53C2742D}"/>
              </a:ext>
            </a:extLst>
          </p:cNvPr>
          <p:cNvSpPr/>
          <p:nvPr/>
        </p:nvSpPr>
        <p:spPr>
          <a:xfrm>
            <a:off x="10480117" y="768732"/>
            <a:ext cx="1673996"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美国早期酒店</a:t>
            </a:r>
            <a:endParaRPr lang="zh-CN" altLang="en-US" sz="1400" dirty="0"/>
          </a:p>
        </p:txBody>
      </p:sp>
      <p:cxnSp>
        <p:nvCxnSpPr>
          <p:cNvPr id="17" name="直接连接符 16">
            <a:extLst>
              <a:ext uri="{FF2B5EF4-FFF2-40B4-BE49-F238E27FC236}">
                <a16:creationId xmlns:a16="http://schemas.microsoft.com/office/drawing/2014/main" id="{571BA7FC-89ED-4655-A9FE-39918473228E}"/>
              </a:ext>
            </a:extLst>
          </p:cNvPr>
          <p:cNvCxnSpPr>
            <a:cxnSpLocks/>
          </p:cNvCxnSpPr>
          <p:nvPr/>
        </p:nvCxnSpPr>
        <p:spPr>
          <a:xfrm flipV="1">
            <a:off x="10307404" y="211078"/>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291D72FD-6995-4F1C-B381-BED90CE302B2}"/>
              </a:ext>
            </a:extLst>
          </p:cNvPr>
          <p:cNvCxnSpPr>
            <a:cxnSpLocks/>
          </p:cNvCxnSpPr>
          <p:nvPr/>
        </p:nvCxnSpPr>
        <p:spPr>
          <a:xfrm flipV="1">
            <a:off x="10310528" y="211082"/>
            <a:ext cx="0" cy="147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DD0F903-975C-4AB8-8331-8210165260CD}"/>
              </a:ext>
            </a:extLst>
          </p:cNvPr>
          <p:cNvCxnSpPr>
            <a:cxnSpLocks/>
          </p:cNvCxnSpPr>
          <p:nvPr/>
        </p:nvCxnSpPr>
        <p:spPr>
          <a:xfrm>
            <a:off x="10153995" y="715516"/>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E9E4CB1D-C2A3-4D94-9871-81822740BBE7}"/>
              </a:ext>
            </a:extLst>
          </p:cNvPr>
          <p:cNvCxnSpPr>
            <a:cxnSpLocks/>
          </p:cNvCxnSpPr>
          <p:nvPr/>
        </p:nvCxnSpPr>
        <p:spPr>
          <a:xfrm>
            <a:off x="10456847" y="1345148"/>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0F48AE0E-D227-4441-8524-B9390208E884}"/>
              </a:ext>
            </a:extLst>
          </p:cNvPr>
          <p:cNvSpPr/>
          <p:nvPr/>
        </p:nvSpPr>
        <p:spPr>
          <a:xfrm>
            <a:off x="10480117" y="1160752"/>
            <a:ext cx="1673996"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从繁荣走向衰败</a:t>
            </a:r>
            <a:endParaRPr lang="zh-CN" altLang="en-US" sz="1400" dirty="0"/>
          </a:p>
        </p:txBody>
      </p:sp>
      <p:sp>
        <p:nvSpPr>
          <p:cNvPr id="22" name="矩形 21">
            <a:extLst>
              <a:ext uri="{FF2B5EF4-FFF2-40B4-BE49-F238E27FC236}">
                <a16:creationId xmlns:a16="http://schemas.microsoft.com/office/drawing/2014/main" id="{2132A192-79EB-4C78-8D24-884B4485A2A7}"/>
              </a:ext>
            </a:extLst>
          </p:cNvPr>
          <p:cNvSpPr/>
          <p:nvPr/>
        </p:nvSpPr>
        <p:spPr>
          <a:xfrm>
            <a:off x="10480117" y="1515000"/>
            <a:ext cx="1673996"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饭店联号的发展</a:t>
            </a:r>
            <a:endParaRPr lang="zh-CN" altLang="en-US" sz="1400" dirty="0"/>
          </a:p>
        </p:txBody>
      </p:sp>
      <p:cxnSp>
        <p:nvCxnSpPr>
          <p:cNvPr id="23" name="直接连接符 22">
            <a:extLst>
              <a:ext uri="{FF2B5EF4-FFF2-40B4-BE49-F238E27FC236}">
                <a16:creationId xmlns:a16="http://schemas.microsoft.com/office/drawing/2014/main" id="{60A3A4E3-9417-49B1-8661-7F9A71DB6C20}"/>
              </a:ext>
            </a:extLst>
          </p:cNvPr>
          <p:cNvCxnSpPr>
            <a:cxnSpLocks/>
          </p:cNvCxnSpPr>
          <p:nvPr/>
        </p:nvCxnSpPr>
        <p:spPr>
          <a:xfrm flipV="1">
            <a:off x="10308731" y="586116"/>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6EF5929C-4A81-4047-BE01-21CB1DC9A856}"/>
              </a:ext>
            </a:extLst>
          </p:cNvPr>
          <p:cNvCxnSpPr>
            <a:cxnSpLocks/>
          </p:cNvCxnSpPr>
          <p:nvPr/>
        </p:nvCxnSpPr>
        <p:spPr>
          <a:xfrm flipV="1">
            <a:off x="10260893" y="1008111"/>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9BD3308-36EE-403B-9E60-14E84F0E0878}"/>
              </a:ext>
            </a:extLst>
          </p:cNvPr>
          <p:cNvCxnSpPr>
            <a:cxnSpLocks/>
          </p:cNvCxnSpPr>
          <p:nvPr/>
        </p:nvCxnSpPr>
        <p:spPr>
          <a:xfrm flipV="1">
            <a:off x="10307404" y="1335297"/>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075198FD-8418-4BD7-B6E1-AF1569804769}"/>
              </a:ext>
            </a:extLst>
          </p:cNvPr>
          <p:cNvCxnSpPr>
            <a:cxnSpLocks/>
          </p:cNvCxnSpPr>
          <p:nvPr/>
        </p:nvCxnSpPr>
        <p:spPr>
          <a:xfrm flipV="1">
            <a:off x="10282108" y="1678476"/>
            <a:ext cx="226431" cy="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7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7792276" cy="954107"/>
          </a:xfrm>
          <a:prstGeom prst="rect">
            <a:avLst/>
          </a:prstGeom>
          <a:noFill/>
        </p:spPr>
        <p:txBody>
          <a:bodyPr wrap="square" rtlCol="0">
            <a:spAutoFit/>
          </a:bodyPr>
          <a:lstStyle/>
          <a:p>
            <a:r>
              <a:rPr lang="en-US" altLang="zh-CN" sz="3600" dirty="0"/>
              <a:t>From stopping place to meeting place</a:t>
            </a:r>
            <a:endParaRPr lang="zh-CN" altLang="en-US" sz="3600" dirty="0"/>
          </a:p>
          <a:p>
            <a:r>
              <a:rPr lang="zh-CN" altLang="en-US" dirty="0"/>
              <a:t>从歇脚点到聚集地</a:t>
            </a:r>
          </a:p>
        </p:txBody>
      </p:sp>
      <p:sp>
        <p:nvSpPr>
          <p:cNvPr id="3" name="矩形 2"/>
          <p:cNvSpPr/>
          <p:nvPr/>
        </p:nvSpPr>
        <p:spPr>
          <a:xfrm>
            <a:off x="498544" y="1330604"/>
            <a:ext cx="8590357" cy="3170099"/>
          </a:xfrm>
          <a:prstGeom prst="rect">
            <a:avLst/>
          </a:prstGeom>
        </p:spPr>
        <p:txBody>
          <a:bodyPr wrap="square">
            <a:spAutoFit/>
          </a:bodyPr>
          <a:lstStyle/>
          <a:p>
            <a:pPr marL="514350" indent="-514350">
              <a:buFont typeface="+mj-lt"/>
              <a:buAutoNum type="arabicPeriod"/>
            </a:pPr>
            <a:r>
              <a:rPr lang="en-US" altLang="zh-CN" sz="2800" dirty="0"/>
              <a:t>Characteristics of English inns</a:t>
            </a:r>
          </a:p>
          <a:p>
            <a:pPr lvl="1"/>
            <a:r>
              <a:rPr lang="zh-CN" altLang="en-US" sz="2800" dirty="0"/>
              <a:t>英国旅店的特点</a:t>
            </a:r>
            <a:endParaRPr lang="en-US" altLang="zh-CN" sz="2800" dirty="0"/>
          </a:p>
          <a:p>
            <a:pPr lvl="1"/>
            <a:endParaRPr lang="en-US" altLang="zh-CN" sz="2400" dirty="0"/>
          </a:p>
          <a:p>
            <a:r>
              <a:rPr lang="en-US" altLang="zh-CN" sz="2400" dirty="0"/>
              <a:t>English inns and taverns, in particular, gained a reputation for cleanliness and comfort and set the standard for accommodations in other parts of Europe.</a:t>
            </a:r>
          </a:p>
          <a:p>
            <a:r>
              <a:rPr lang="zh-CN" altLang="zh-CN" sz="2400" dirty="0"/>
              <a:t>英国旅馆和小酒馆在清洁度和舒适度方面享有盛誉，并为欧洲其他地区的住宿设定了标准。</a:t>
            </a:r>
            <a:endParaRPr lang="zh-CN" altLang="en-US" sz="2400" dirty="0"/>
          </a:p>
        </p:txBody>
      </p:sp>
      <p:cxnSp>
        <p:nvCxnSpPr>
          <p:cNvPr id="5" name="直接连接符 4"/>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9415188" y="1805143"/>
            <a:ext cx="2704700" cy="2862322"/>
          </a:xfrm>
          <a:prstGeom prst="rect">
            <a:avLst/>
          </a:prstGeom>
        </p:spPr>
        <p:txBody>
          <a:bodyPr wrap="square">
            <a:spAutoFit/>
          </a:bodyPr>
          <a:lstStyle/>
          <a:p>
            <a:r>
              <a:rPr lang="en-US" altLang="zh-CN" sz="2000" dirty="0"/>
              <a:t> improvement</a:t>
            </a:r>
          </a:p>
          <a:p>
            <a:r>
              <a:rPr lang="en-US" altLang="zh-CN" sz="2000" dirty="0"/>
              <a:t> n. </a:t>
            </a:r>
            <a:r>
              <a:rPr lang="zh-CN" altLang="en-US" sz="2000" dirty="0"/>
              <a:t>改进，提升</a:t>
            </a:r>
            <a:endParaRPr lang="en-US" altLang="zh-CN" sz="2000" dirty="0"/>
          </a:p>
          <a:p>
            <a:endParaRPr lang="en-US" altLang="zh-CN" sz="2000" dirty="0"/>
          </a:p>
          <a:p>
            <a:r>
              <a:rPr lang="en-US" altLang="zh-CN" sz="2000" dirty="0"/>
              <a:t> stagecoach</a:t>
            </a:r>
          </a:p>
          <a:p>
            <a:r>
              <a:rPr lang="en-US" altLang="zh-CN" sz="2000" dirty="0"/>
              <a:t> n. </a:t>
            </a:r>
            <a:r>
              <a:rPr lang="zh-CN" altLang="en-US" sz="2000" dirty="0"/>
              <a:t>驿马车</a:t>
            </a:r>
            <a:endParaRPr lang="en-US" altLang="zh-CN" sz="2000" dirty="0"/>
          </a:p>
          <a:p>
            <a:r>
              <a:rPr lang="en-US" altLang="zh-CN" sz="2000" dirty="0"/>
              <a:t> </a:t>
            </a:r>
          </a:p>
          <a:p>
            <a:r>
              <a:rPr lang="en-US" altLang="zh-CN" sz="2000" dirty="0"/>
              <a:t> reputation</a:t>
            </a:r>
          </a:p>
          <a:p>
            <a:r>
              <a:rPr lang="en-US" altLang="zh-CN" sz="2000" dirty="0"/>
              <a:t>n. </a:t>
            </a:r>
            <a:r>
              <a:rPr lang="zh-CN" altLang="en-US" sz="2000" dirty="0"/>
              <a:t>声誉，名誉</a:t>
            </a:r>
            <a:endParaRPr lang="en-US" altLang="zh-CN" sz="2000" dirty="0"/>
          </a:p>
          <a:p>
            <a:endParaRPr lang="zh-CN" altLang="en-US" sz="2000" dirty="0"/>
          </a:p>
        </p:txBody>
      </p:sp>
      <p:sp>
        <p:nvSpPr>
          <p:cNvPr id="23" name="矩形 22">
            <a:extLst>
              <a:ext uri="{FF2B5EF4-FFF2-40B4-BE49-F238E27FC236}">
                <a16:creationId xmlns:a16="http://schemas.microsoft.com/office/drawing/2014/main" id="{C56B6B7B-0BB6-4752-B00C-69205F0F7B2C}"/>
              </a:ext>
            </a:extLst>
          </p:cNvPr>
          <p:cNvSpPr/>
          <p:nvPr/>
        </p:nvSpPr>
        <p:spPr>
          <a:xfrm>
            <a:off x="8772389" y="369328"/>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酒店业发展简史</a:t>
            </a:r>
          </a:p>
        </p:txBody>
      </p:sp>
      <p:sp>
        <p:nvSpPr>
          <p:cNvPr id="24" name="矩形 23">
            <a:extLst>
              <a:ext uri="{FF2B5EF4-FFF2-40B4-BE49-F238E27FC236}">
                <a16:creationId xmlns:a16="http://schemas.microsoft.com/office/drawing/2014/main" id="{702E8403-E10E-4795-8D7D-687C96D6B8C4}"/>
              </a:ext>
            </a:extLst>
          </p:cNvPr>
          <p:cNvSpPr/>
          <p:nvPr/>
        </p:nvSpPr>
        <p:spPr>
          <a:xfrm>
            <a:off x="10480118" y="0"/>
            <a:ext cx="1673996"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早期旅店</a:t>
            </a:r>
            <a:endParaRPr lang="zh-CN" altLang="en-US" sz="1400" dirty="0"/>
          </a:p>
        </p:txBody>
      </p:sp>
      <p:sp>
        <p:nvSpPr>
          <p:cNvPr id="25" name="矩形 24">
            <a:extLst>
              <a:ext uri="{FF2B5EF4-FFF2-40B4-BE49-F238E27FC236}">
                <a16:creationId xmlns:a16="http://schemas.microsoft.com/office/drawing/2014/main" id="{13CA7FC2-BAF4-4BAC-B2F5-36C96C069DD7}"/>
              </a:ext>
            </a:extLst>
          </p:cNvPr>
          <p:cNvSpPr/>
          <p:nvPr/>
        </p:nvSpPr>
        <p:spPr>
          <a:xfrm>
            <a:off x="10480118" y="409212"/>
            <a:ext cx="1673996" cy="347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从歇脚地到聚集地</a:t>
            </a:r>
            <a:endParaRPr lang="zh-CN" altLang="en-US" sz="1400" dirty="0"/>
          </a:p>
        </p:txBody>
      </p:sp>
      <p:sp>
        <p:nvSpPr>
          <p:cNvPr id="26" name="矩形 25">
            <a:extLst>
              <a:ext uri="{FF2B5EF4-FFF2-40B4-BE49-F238E27FC236}">
                <a16:creationId xmlns:a16="http://schemas.microsoft.com/office/drawing/2014/main" id="{03DA9D94-F77B-4FE9-AD2F-CE4824544438}"/>
              </a:ext>
            </a:extLst>
          </p:cNvPr>
          <p:cNvSpPr/>
          <p:nvPr/>
        </p:nvSpPr>
        <p:spPr>
          <a:xfrm>
            <a:off x="10480117" y="768732"/>
            <a:ext cx="1673996"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美国早期酒店</a:t>
            </a:r>
            <a:endParaRPr lang="zh-CN" altLang="en-US" sz="1400" dirty="0"/>
          </a:p>
        </p:txBody>
      </p:sp>
      <p:cxnSp>
        <p:nvCxnSpPr>
          <p:cNvPr id="27" name="直接连接符 26">
            <a:extLst>
              <a:ext uri="{FF2B5EF4-FFF2-40B4-BE49-F238E27FC236}">
                <a16:creationId xmlns:a16="http://schemas.microsoft.com/office/drawing/2014/main" id="{DFE5AFBB-3591-4F89-B916-75C8C73CE57D}"/>
              </a:ext>
            </a:extLst>
          </p:cNvPr>
          <p:cNvCxnSpPr>
            <a:cxnSpLocks/>
          </p:cNvCxnSpPr>
          <p:nvPr/>
        </p:nvCxnSpPr>
        <p:spPr>
          <a:xfrm flipV="1">
            <a:off x="10307404" y="211078"/>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C4E842B7-7408-4A2E-834F-F8E6880A3F57}"/>
              </a:ext>
            </a:extLst>
          </p:cNvPr>
          <p:cNvCxnSpPr>
            <a:cxnSpLocks/>
          </p:cNvCxnSpPr>
          <p:nvPr/>
        </p:nvCxnSpPr>
        <p:spPr>
          <a:xfrm flipV="1">
            <a:off x="10310528" y="211082"/>
            <a:ext cx="0" cy="147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BA54B080-78F7-4904-BAB3-9C5A6DAB8892}"/>
              </a:ext>
            </a:extLst>
          </p:cNvPr>
          <p:cNvCxnSpPr>
            <a:cxnSpLocks/>
          </p:cNvCxnSpPr>
          <p:nvPr/>
        </p:nvCxnSpPr>
        <p:spPr>
          <a:xfrm>
            <a:off x="10153995" y="715516"/>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F4DB5EEC-EC3B-426D-BF2D-B05391B85759}"/>
              </a:ext>
            </a:extLst>
          </p:cNvPr>
          <p:cNvCxnSpPr>
            <a:cxnSpLocks/>
          </p:cNvCxnSpPr>
          <p:nvPr/>
        </p:nvCxnSpPr>
        <p:spPr>
          <a:xfrm>
            <a:off x="10456847" y="1345148"/>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8240FC5-C2CD-4201-9798-11F7EFE699C7}"/>
              </a:ext>
            </a:extLst>
          </p:cNvPr>
          <p:cNvSpPr/>
          <p:nvPr/>
        </p:nvSpPr>
        <p:spPr>
          <a:xfrm>
            <a:off x="10480117" y="1160752"/>
            <a:ext cx="1673996"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从繁荣走向衰败</a:t>
            </a:r>
            <a:endParaRPr lang="zh-CN" altLang="en-US" sz="1400" dirty="0"/>
          </a:p>
        </p:txBody>
      </p:sp>
      <p:sp>
        <p:nvSpPr>
          <p:cNvPr id="32" name="矩形 31">
            <a:extLst>
              <a:ext uri="{FF2B5EF4-FFF2-40B4-BE49-F238E27FC236}">
                <a16:creationId xmlns:a16="http://schemas.microsoft.com/office/drawing/2014/main" id="{6A2CA3B3-11CB-429E-B0A5-0114673AB74C}"/>
              </a:ext>
            </a:extLst>
          </p:cNvPr>
          <p:cNvSpPr/>
          <p:nvPr/>
        </p:nvSpPr>
        <p:spPr>
          <a:xfrm>
            <a:off x="10480117" y="1515000"/>
            <a:ext cx="1673996"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饭店联号的发展</a:t>
            </a:r>
            <a:endParaRPr lang="zh-CN" altLang="en-US" sz="1400" dirty="0"/>
          </a:p>
        </p:txBody>
      </p:sp>
      <p:cxnSp>
        <p:nvCxnSpPr>
          <p:cNvPr id="33" name="直接连接符 32">
            <a:extLst>
              <a:ext uri="{FF2B5EF4-FFF2-40B4-BE49-F238E27FC236}">
                <a16:creationId xmlns:a16="http://schemas.microsoft.com/office/drawing/2014/main" id="{AB005B60-8A03-4ED5-A095-0487D93CFEFC}"/>
              </a:ext>
            </a:extLst>
          </p:cNvPr>
          <p:cNvCxnSpPr>
            <a:cxnSpLocks/>
          </p:cNvCxnSpPr>
          <p:nvPr/>
        </p:nvCxnSpPr>
        <p:spPr>
          <a:xfrm flipV="1">
            <a:off x="10308731" y="586116"/>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AF7DD701-15C7-4188-9F52-EC6995390800}"/>
              </a:ext>
            </a:extLst>
          </p:cNvPr>
          <p:cNvCxnSpPr>
            <a:cxnSpLocks/>
          </p:cNvCxnSpPr>
          <p:nvPr/>
        </p:nvCxnSpPr>
        <p:spPr>
          <a:xfrm flipV="1">
            <a:off x="10260893" y="1008111"/>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01879249-FF11-480D-8ADD-DB974828185B}"/>
              </a:ext>
            </a:extLst>
          </p:cNvPr>
          <p:cNvCxnSpPr>
            <a:cxnSpLocks/>
          </p:cNvCxnSpPr>
          <p:nvPr/>
        </p:nvCxnSpPr>
        <p:spPr>
          <a:xfrm flipV="1">
            <a:off x="10307404" y="1335297"/>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B0DB377E-8549-4C5A-8CE7-77C8B29C6D0F}"/>
              </a:ext>
            </a:extLst>
          </p:cNvPr>
          <p:cNvCxnSpPr>
            <a:cxnSpLocks/>
          </p:cNvCxnSpPr>
          <p:nvPr/>
        </p:nvCxnSpPr>
        <p:spPr>
          <a:xfrm flipV="1">
            <a:off x="10282108" y="1678476"/>
            <a:ext cx="226431" cy="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6572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8004311" cy="954107"/>
          </a:xfrm>
          <a:prstGeom prst="rect">
            <a:avLst/>
          </a:prstGeom>
          <a:noFill/>
        </p:spPr>
        <p:txBody>
          <a:bodyPr wrap="square" rtlCol="0">
            <a:spAutoFit/>
          </a:bodyPr>
          <a:lstStyle/>
          <a:p>
            <a:r>
              <a:rPr lang="en-US" altLang="zh-CN" sz="3600" dirty="0"/>
              <a:t>From stopping place to meeting place</a:t>
            </a:r>
            <a:endParaRPr lang="zh-CN" altLang="en-US" sz="3600" dirty="0"/>
          </a:p>
          <a:p>
            <a:r>
              <a:rPr lang="zh-CN" altLang="en-US" dirty="0"/>
              <a:t>从歇脚地到聚集地</a:t>
            </a:r>
          </a:p>
        </p:txBody>
      </p:sp>
      <p:sp>
        <p:nvSpPr>
          <p:cNvPr id="3" name="矩形 2"/>
          <p:cNvSpPr/>
          <p:nvPr/>
        </p:nvSpPr>
        <p:spPr>
          <a:xfrm>
            <a:off x="390475" y="1656255"/>
            <a:ext cx="10066372" cy="4154984"/>
          </a:xfrm>
          <a:prstGeom prst="rect">
            <a:avLst/>
          </a:prstGeom>
        </p:spPr>
        <p:txBody>
          <a:bodyPr wrap="square">
            <a:spAutoFit/>
          </a:bodyPr>
          <a:lstStyle/>
          <a:p>
            <a:r>
              <a:rPr lang="en-US" altLang="zh-CN" sz="2400" dirty="0"/>
              <a:t>dining room in which food and drink were served</a:t>
            </a:r>
          </a:p>
          <a:p>
            <a:r>
              <a:rPr lang="en-US" altLang="zh-CN" sz="2400" dirty="0"/>
              <a:t>a number of private rooms with beds for individual travelers</a:t>
            </a:r>
          </a:p>
          <a:p>
            <a:r>
              <a:rPr lang="en-US" altLang="zh-CN" sz="2400" dirty="0"/>
              <a:t>a large communal room for stagecoach drivers and the staff of the inn</a:t>
            </a:r>
          </a:p>
          <a:p>
            <a:r>
              <a:rPr lang="en-US" altLang="zh-CN" sz="2400" dirty="0"/>
              <a:t>stables for the horses, all arranged around a central courtyard.</a:t>
            </a:r>
          </a:p>
          <a:p>
            <a:endParaRPr lang="en-US" altLang="zh-CN" sz="2400" dirty="0"/>
          </a:p>
          <a:p>
            <a:r>
              <a:rPr lang="zh-CN" altLang="en-US" sz="2400" dirty="0"/>
              <a:t>典型的旅店不仅拥有提供食物和饮料的餐厅，而且还为旅客准备了大量有床位的私人房间。除此之外，还有一间供马车夫和旅店人员共用的房间和安排在中央庭院四周的马厩。</a:t>
            </a:r>
            <a:endParaRPr lang="en-US" altLang="zh-CN" sz="2400" dirty="0"/>
          </a:p>
          <a:p>
            <a:endParaRPr lang="en-US" altLang="zh-CN" sz="2400" dirty="0"/>
          </a:p>
          <a:p>
            <a:endParaRPr lang="en-US" altLang="zh-CN" sz="2400" dirty="0"/>
          </a:p>
          <a:p>
            <a:endParaRPr lang="en-US" altLang="zh-CN" sz="2400" dirty="0"/>
          </a:p>
        </p:txBody>
      </p:sp>
      <p:sp>
        <p:nvSpPr>
          <p:cNvPr id="23" name="矩形 22">
            <a:extLst>
              <a:ext uri="{FF2B5EF4-FFF2-40B4-BE49-F238E27FC236}">
                <a16:creationId xmlns:a16="http://schemas.microsoft.com/office/drawing/2014/main" id="{95CC2EC1-C4EF-41CD-95A1-E9AC412E229D}"/>
              </a:ext>
            </a:extLst>
          </p:cNvPr>
          <p:cNvSpPr/>
          <p:nvPr/>
        </p:nvSpPr>
        <p:spPr>
          <a:xfrm>
            <a:off x="8772389" y="369328"/>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酒店业发展简史</a:t>
            </a:r>
          </a:p>
        </p:txBody>
      </p:sp>
      <p:sp>
        <p:nvSpPr>
          <p:cNvPr id="24" name="矩形 23">
            <a:extLst>
              <a:ext uri="{FF2B5EF4-FFF2-40B4-BE49-F238E27FC236}">
                <a16:creationId xmlns:a16="http://schemas.microsoft.com/office/drawing/2014/main" id="{105FFF11-0FFC-4E8E-AC9D-9FB939C96B29}"/>
              </a:ext>
            </a:extLst>
          </p:cNvPr>
          <p:cNvSpPr/>
          <p:nvPr/>
        </p:nvSpPr>
        <p:spPr>
          <a:xfrm>
            <a:off x="10480118" y="0"/>
            <a:ext cx="1673996"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早期旅店</a:t>
            </a:r>
            <a:endParaRPr lang="zh-CN" altLang="en-US" sz="1400" dirty="0"/>
          </a:p>
        </p:txBody>
      </p:sp>
      <p:sp>
        <p:nvSpPr>
          <p:cNvPr id="25" name="矩形 24">
            <a:extLst>
              <a:ext uri="{FF2B5EF4-FFF2-40B4-BE49-F238E27FC236}">
                <a16:creationId xmlns:a16="http://schemas.microsoft.com/office/drawing/2014/main" id="{31F8C69B-8522-4C85-9FD3-7252B26CFED4}"/>
              </a:ext>
            </a:extLst>
          </p:cNvPr>
          <p:cNvSpPr/>
          <p:nvPr/>
        </p:nvSpPr>
        <p:spPr>
          <a:xfrm>
            <a:off x="10480118" y="409212"/>
            <a:ext cx="1673996" cy="347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从歇脚地到聚集地</a:t>
            </a:r>
            <a:endParaRPr lang="zh-CN" altLang="en-US" sz="1400" dirty="0"/>
          </a:p>
        </p:txBody>
      </p:sp>
      <p:sp>
        <p:nvSpPr>
          <p:cNvPr id="26" name="矩形 25">
            <a:extLst>
              <a:ext uri="{FF2B5EF4-FFF2-40B4-BE49-F238E27FC236}">
                <a16:creationId xmlns:a16="http://schemas.microsoft.com/office/drawing/2014/main" id="{D5C0E93D-AB71-453D-A957-D7F09D9338F9}"/>
              </a:ext>
            </a:extLst>
          </p:cNvPr>
          <p:cNvSpPr/>
          <p:nvPr/>
        </p:nvSpPr>
        <p:spPr>
          <a:xfrm>
            <a:off x="10480117" y="768732"/>
            <a:ext cx="1673996"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美国早期酒店</a:t>
            </a:r>
            <a:endParaRPr lang="zh-CN" altLang="en-US" sz="1400" dirty="0"/>
          </a:p>
        </p:txBody>
      </p:sp>
      <p:cxnSp>
        <p:nvCxnSpPr>
          <p:cNvPr id="27" name="直接连接符 26">
            <a:extLst>
              <a:ext uri="{FF2B5EF4-FFF2-40B4-BE49-F238E27FC236}">
                <a16:creationId xmlns:a16="http://schemas.microsoft.com/office/drawing/2014/main" id="{57B57E4A-C88C-4013-AF26-0687D2413F12}"/>
              </a:ext>
            </a:extLst>
          </p:cNvPr>
          <p:cNvCxnSpPr>
            <a:cxnSpLocks/>
          </p:cNvCxnSpPr>
          <p:nvPr/>
        </p:nvCxnSpPr>
        <p:spPr>
          <a:xfrm flipV="1">
            <a:off x="10307404" y="211078"/>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4EE82D96-1FB7-40DC-ADD7-9C588C2FDAED}"/>
              </a:ext>
            </a:extLst>
          </p:cNvPr>
          <p:cNvCxnSpPr>
            <a:cxnSpLocks/>
          </p:cNvCxnSpPr>
          <p:nvPr/>
        </p:nvCxnSpPr>
        <p:spPr>
          <a:xfrm flipV="1">
            <a:off x="10310528" y="211082"/>
            <a:ext cx="0" cy="147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3937640C-E831-4041-AA82-3D7A98449EF7}"/>
              </a:ext>
            </a:extLst>
          </p:cNvPr>
          <p:cNvCxnSpPr>
            <a:cxnSpLocks/>
          </p:cNvCxnSpPr>
          <p:nvPr/>
        </p:nvCxnSpPr>
        <p:spPr>
          <a:xfrm>
            <a:off x="10153995" y="715516"/>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9852AF3D-A7E5-4D88-B3C3-B99B076F1D8D}"/>
              </a:ext>
            </a:extLst>
          </p:cNvPr>
          <p:cNvCxnSpPr>
            <a:cxnSpLocks/>
          </p:cNvCxnSpPr>
          <p:nvPr/>
        </p:nvCxnSpPr>
        <p:spPr>
          <a:xfrm>
            <a:off x="10456847" y="1345148"/>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BF3D1C01-C719-4327-BDAC-D73F640A10A0}"/>
              </a:ext>
            </a:extLst>
          </p:cNvPr>
          <p:cNvSpPr/>
          <p:nvPr/>
        </p:nvSpPr>
        <p:spPr>
          <a:xfrm>
            <a:off x="10480117" y="1160752"/>
            <a:ext cx="1673996"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从繁荣走向衰败</a:t>
            </a:r>
            <a:endParaRPr lang="zh-CN" altLang="en-US" sz="1400" dirty="0"/>
          </a:p>
        </p:txBody>
      </p:sp>
      <p:sp>
        <p:nvSpPr>
          <p:cNvPr id="32" name="矩形 31">
            <a:extLst>
              <a:ext uri="{FF2B5EF4-FFF2-40B4-BE49-F238E27FC236}">
                <a16:creationId xmlns:a16="http://schemas.microsoft.com/office/drawing/2014/main" id="{F7BBB98F-6D10-45D0-B64E-2AEBE8A6E736}"/>
              </a:ext>
            </a:extLst>
          </p:cNvPr>
          <p:cNvSpPr/>
          <p:nvPr/>
        </p:nvSpPr>
        <p:spPr>
          <a:xfrm>
            <a:off x="10480117" y="1515000"/>
            <a:ext cx="1673996"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饭店联号的发展</a:t>
            </a:r>
            <a:endParaRPr lang="zh-CN" altLang="en-US" sz="1400" dirty="0"/>
          </a:p>
        </p:txBody>
      </p:sp>
      <p:cxnSp>
        <p:nvCxnSpPr>
          <p:cNvPr id="33" name="直接连接符 32">
            <a:extLst>
              <a:ext uri="{FF2B5EF4-FFF2-40B4-BE49-F238E27FC236}">
                <a16:creationId xmlns:a16="http://schemas.microsoft.com/office/drawing/2014/main" id="{A09713A8-504F-424F-AE07-6DB98EABB323}"/>
              </a:ext>
            </a:extLst>
          </p:cNvPr>
          <p:cNvCxnSpPr>
            <a:cxnSpLocks/>
          </p:cNvCxnSpPr>
          <p:nvPr/>
        </p:nvCxnSpPr>
        <p:spPr>
          <a:xfrm flipV="1">
            <a:off x="10308731" y="586116"/>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C5F00B0E-4F9E-44B6-82C2-F789E9D8514F}"/>
              </a:ext>
            </a:extLst>
          </p:cNvPr>
          <p:cNvCxnSpPr>
            <a:cxnSpLocks/>
          </p:cNvCxnSpPr>
          <p:nvPr/>
        </p:nvCxnSpPr>
        <p:spPr>
          <a:xfrm flipV="1">
            <a:off x="10260893" y="1008111"/>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61A060A5-632C-46B4-A377-BD7B766BE8F6}"/>
              </a:ext>
            </a:extLst>
          </p:cNvPr>
          <p:cNvCxnSpPr>
            <a:cxnSpLocks/>
          </p:cNvCxnSpPr>
          <p:nvPr/>
        </p:nvCxnSpPr>
        <p:spPr>
          <a:xfrm flipV="1">
            <a:off x="10307404" y="1335297"/>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36BD9A2E-AC07-48D0-AD96-3C4466292E54}"/>
              </a:ext>
            </a:extLst>
          </p:cNvPr>
          <p:cNvCxnSpPr>
            <a:cxnSpLocks/>
          </p:cNvCxnSpPr>
          <p:nvPr/>
        </p:nvCxnSpPr>
        <p:spPr>
          <a:xfrm flipV="1">
            <a:off x="10282108" y="1678476"/>
            <a:ext cx="226431" cy="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41993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7975598" cy="954107"/>
          </a:xfrm>
          <a:prstGeom prst="rect">
            <a:avLst/>
          </a:prstGeom>
          <a:noFill/>
        </p:spPr>
        <p:txBody>
          <a:bodyPr wrap="square" rtlCol="0">
            <a:spAutoFit/>
          </a:bodyPr>
          <a:lstStyle/>
          <a:p>
            <a:r>
              <a:rPr lang="en-US" altLang="zh-CN" sz="3600" dirty="0"/>
              <a:t>From stopping place to meeting place</a:t>
            </a:r>
            <a:endParaRPr lang="zh-CN" altLang="en-US" sz="3600" dirty="0"/>
          </a:p>
          <a:p>
            <a:r>
              <a:rPr lang="zh-CN" altLang="en-US" dirty="0"/>
              <a:t>从歇脚点到聚集地</a:t>
            </a:r>
          </a:p>
        </p:txBody>
      </p:sp>
      <p:sp>
        <p:nvSpPr>
          <p:cNvPr id="3" name="矩形 2"/>
          <p:cNvSpPr/>
          <p:nvPr/>
        </p:nvSpPr>
        <p:spPr>
          <a:xfrm>
            <a:off x="363316" y="1192510"/>
            <a:ext cx="9944088" cy="4278094"/>
          </a:xfrm>
          <a:prstGeom prst="rect">
            <a:avLst/>
          </a:prstGeom>
        </p:spPr>
        <p:txBody>
          <a:bodyPr wrap="square">
            <a:spAutoFit/>
          </a:bodyPr>
          <a:lstStyle/>
          <a:p>
            <a:pPr marL="514350" indent="-514350">
              <a:buFont typeface="+mj-lt"/>
              <a:buAutoNum type="arabicPeriod" startAt="2"/>
            </a:pPr>
            <a:r>
              <a:rPr lang="en-US" altLang="zh-CN" sz="2400" dirty="0"/>
              <a:t>Differences between American inns and European inns</a:t>
            </a:r>
          </a:p>
          <a:p>
            <a:pPr lvl="1"/>
            <a:r>
              <a:rPr lang="zh-CN" altLang="en-US" sz="2400" dirty="0"/>
              <a:t>美国旅店与欧洲旅店的不同之处</a:t>
            </a:r>
            <a:endParaRPr lang="en-US" altLang="zh-CN" sz="2400" dirty="0"/>
          </a:p>
          <a:p>
            <a:pPr lvl="1"/>
            <a:endParaRPr lang="en-US" altLang="zh-CN" sz="900" dirty="0"/>
          </a:p>
          <a:p>
            <a:pPr lvl="1"/>
            <a:r>
              <a:rPr lang="en-US" altLang="zh-CN" sz="2000" dirty="0"/>
              <a:t>The atmosphere in a typical American inn of the period was much more informal than in a European lodging place. </a:t>
            </a:r>
          </a:p>
          <a:p>
            <a:pPr lvl="1"/>
            <a:r>
              <a:rPr lang="zh-CN" altLang="en-US" dirty="0"/>
              <a:t>当时美国典型旅店的氛围不及欧洲的正式。</a:t>
            </a:r>
            <a:endParaRPr lang="en-US" altLang="zh-CN" dirty="0"/>
          </a:p>
          <a:p>
            <a:pPr lvl="1"/>
            <a:endParaRPr lang="en-US" altLang="zh-CN" sz="900" dirty="0"/>
          </a:p>
          <a:p>
            <a:pPr lvl="1"/>
            <a:r>
              <a:rPr lang="en-US" altLang="zh-CN" sz="2000" dirty="0"/>
              <a:t>Meals were served family style at a communal table, and guests from all walks of life mingled freely with one another. </a:t>
            </a:r>
          </a:p>
          <a:p>
            <a:pPr lvl="1"/>
            <a:r>
              <a:rPr lang="zh-CN" altLang="en-US" dirty="0"/>
              <a:t>在美国的旅店里各个阶层的旅客同坐一起围着一张桌子进餐，就像家庭就餐一样。</a:t>
            </a:r>
            <a:endParaRPr lang="en-US" altLang="zh-CN" dirty="0"/>
          </a:p>
          <a:p>
            <a:pPr lvl="1"/>
            <a:endParaRPr lang="en-US" altLang="zh-CN" sz="1000" dirty="0"/>
          </a:p>
          <a:p>
            <a:pPr lvl="1"/>
            <a:r>
              <a:rPr lang="en-US" altLang="zh-CN" sz="2000" dirty="0"/>
              <a:t>In Europe, by contrast, only the wealthy could afford to travel and stay in inns; once they had arrived, travelers kept to themselves for the most part.  </a:t>
            </a:r>
          </a:p>
          <a:p>
            <a:pPr lvl="1"/>
            <a:r>
              <a:rPr lang="zh-CN" altLang="en-US" dirty="0"/>
              <a:t>在欧洲，仅仅富人才能支付起旅行和居住旅店的费用，而且他们到了旅店之后大部分时间并不与他人交往。</a:t>
            </a:r>
            <a:endParaRPr lang="en-US" altLang="zh-CN" dirty="0"/>
          </a:p>
        </p:txBody>
      </p:sp>
      <p:sp>
        <p:nvSpPr>
          <p:cNvPr id="23" name="矩形 22">
            <a:extLst>
              <a:ext uri="{FF2B5EF4-FFF2-40B4-BE49-F238E27FC236}">
                <a16:creationId xmlns:a16="http://schemas.microsoft.com/office/drawing/2014/main" id="{C56B6B7B-0BB6-4752-B00C-69205F0F7B2C}"/>
              </a:ext>
            </a:extLst>
          </p:cNvPr>
          <p:cNvSpPr/>
          <p:nvPr/>
        </p:nvSpPr>
        <p:spPr>
          <a:xfrm>
            <a:off x="8772389" y="369328"/>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酒店业发展简史</a:t>
            </a:r>
          </a:p>
        </p:txBody>
      </p:sp>
      <p:sp>
        <p:nvSpPr>
          <p:cNvPr id="24" name="矩形 23">
            <a:extLst>
              <a:ext uri="{FF2B5EF4-FFF2-40B4-BE49-F238E27FC236}">
                <a16:creationId xmlns:a16="http://schemas.microsoft.com/office/drawing/2014/main" id="{702E8403-E10E-4795-8D7D-687C96D6B8C4}"/>
              </a:ext>
            </a:extLst>
          </p:cNvPr>
          <p:cNvSpPr/>
          <p:nvPr/>
        </p:nvSpPr>
        <p:spPr>
          <a:xfrm>
            <a:off x="10480118" y="0"/>
            <a:ext cx="1673996"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早期旅店</a:t>
            </a:r>
            <a:endParaRPr lang="zh-CN" altLang="en-US" sz="1400" dirty="0"/>
          </a:p>
        </p:txBody>
      </p:sp>
      <p:sp>
        <p:nvSpPr>
          <p:cNvPr id="25" name="矩形 24">
            <a:extLst>
              <a:ext uri="{FF2B5EF4-FFF2-40B4-BE49-F238E27FC236}">
                <a16:creationId xmlns:a16="http://schemas.microsoft.com/office/drawing/2014/main" id="{13CA7FC2-BAF4-4BAC-B2F5-36C96C069DD7}"/>
              </a:ext>
            </a:extLst>
          </p:cNvPr>
          <p:cNvSpPr/>
          <p:nvPr/>
        </p:nvSpPr>
        <p:spPr>
          <a:xfrm>
            <a:off x="10480118" y="409212"/>
            <a:ext cx="1673996" cy="347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从歇脚地到聚集地</a:t>
            </a:r>
            <a:endParaRPr lang="zh-CN" altLang="en-US" sz="1400" dirty="0"/>
          </a:p>
        </p:txBody>
      </p:sp>
      <p:sp>
        <p:nvSpPr>
          <p:cNvPr id="26" name="矩形 25">
            <a:extLst>
              <a:ext uri="{FF2B5EF4-FFF2-40B4-BE49-F238E27FC236}">
                <a16:creationId xmlns:a16="http://schemas.microsoft.com/office/drawing/2014/main" id="{03DA9D94-F77B-4FE9-AD2F-CE4824544438}"/>
              </a:ext>
            </a:extLst>
          </p:cNvPr>
          <p:cNvSpPr/>
          <p:nvPr/>
        </p:nvSpPr>
        <p:spPr>
          <a:xfrm>
            <a:off x="10480117" y="768732"/>
            <a:ext cx="1673996"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美国早期酒店</a:t>
            </a:r>
            <a:endParaRPr lang="zh-CN" altLang="en-US" sz="1400" dirty="0"/>
          </a:p>
        </p:txBody>
      </p:sp>
      <p:cxnSp>
        <p:nvCxnSpPr>
          <p:cNvPr id="27" name="直接连接符 26">
            <a:extLst>
              <a:ext uri="{FF2B5EF4-FFF2-40B4-BE49-F238E27FC236}">
                <a16:creationId xmlns:a16="http://schemas.microsoft.com/office/drawing/2014/main" id="{DFE5AFBB-3591-4F89-B916-75C8C73CE57D}"/>
              </a:ext>
            </a:extLst>
          </p:cNvPr>
          <p:cNvCxnSpPr>
            <a:cxnSpLocks/>
          </p:cNvCxnSpPr>
          <p:nvPr/>
        </p:nvCxnSpPr>
        <p:spPr>
          <a:xfrm flipV="1">
            <a:off x="10307404" y="211078"/>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C4E842B7-7408-4A2E-834F-F8E6880A3F57}"/>
              </a:ext>
            </a:extLst>
          </p:cNvPr>
          <p:cNvCxnSpPr>
            <a:cxnSpLocks/>
          </p:cNvCxnSpPr>
          <p:nvPr/>
        </p:nvCxnSpPr>
        <p:spPr>
          <a:xfrm flipV="1">
            <a:off x="10310528" y="211082"/>
            <a:ext cx="0" cy="147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BA54B080-78F7-4904-BAB3-9C5A6DAB8892}"/>
              </a:ext>
            </a:extLst>
          </p:cNvPr>
          <p:cNvCxnSpPr>
            <a:cxnSpLocks/>
          </p:cNvCxnSpPr>
          <p:nvPr/>
        </p:nvCxnSpPr>
        <p:spPr>
          <a:xfrm>
            <a:off x="10153995" y="715516"/>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F4DB5EEC-EC3B-426D-BF2D-B05391B85759}"/>
              </a:ext>
            </a:extLst>
          </p:cNvPr>
          <p:cNvCxnSpPr>
            <a:cxnSpLocks/>
          </p:cNvCxnSpPr>
          <p:nvPr/>
        </p:nvCxnSpPr>
        <p:spPr>
          <a:xfrm>
            <a:off x="10456847" y="1345148"/>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8240FC5-C2CD-4201-9798-11F7EFE699C7}"/>
              </a:ext>
            </a:extLst>
          </p:cNvPr>
          <p:cNvSpPr/>
          <p:nvPr/>
        </p:nvSpPr>
        <p:spPr>
          <a:xfrm>
            <a:off x="10480117" y="1160752"/>
            <a:ext cx="1673996"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从繁荣走向衰败</a:t>
            </a:r>
            <a:endParaRPr lang="zh-CN" altLang="en-US" sz="1400" dirty="0"/>
          </a:p>
        </p:txBody>
      </p:sp>
      <p:sp>
        <p:nvSpPr>
          <p:cNvPr id="32" name="矩形 31">
            <a:extLst>
              <a:ext uri="{FF2B5EF4-FFF2-40B4-BE49-F238E27FC236}">
                <a16:creationId xmlns:a16="http://schemas.microsoft.com/office/drawing/2014/main" id="{6A2CA3B3-11CB-429E-B0A5-0114673AB74C}"/>
              </a:ext>
            </a:extLst>
          </p:cNvPr>
          <p:cNvSpPr/>
          <p:nvPr/>
        </p:nvSpPr>
        <p:spPr>
          <a:xfrm>
            <a:off x="10480117" y="1515000"/>
            <a:ext cx="1673996"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饭店联号的发展</a:t>
            </a:r>
            <a:endParaRPr lang="zh-CN" altLang="en-US" sz="1400" dirty="0"/>
          </a:p>
        </p:txBody>
      </p:sp>
      <p:cxnSp>
        <p:nvCxnSpPr>
          <p:cNvPr id="33" name="直接连接符 32">
            <a:extLst>
              <a:ext uri="{FF2B5EF4-FFF2-40B4-BE49-F238E27FC236}">
                <a16:creationId xmlns:a16="http://schemas.microsoft.com/office/drawing/2014/main" id="{AB005B60-8A03-4ED5-A095-0487D93CFEFC}"/>
              </a:ext>
            </a:extLst>
          </p:cNvPr>
          <p:cNvCxnSpPr>
            <a:cxnSpLocks/>
          </p:cNvCxnSpPr>
          <p:nvPr/>
        </p:nvCxnSpPr>
        <p:spPr>
          <a:xfrm flipV="1">
            <a:off x="10308731" y="586116"/>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AF7DD701-15C7-4188-9F52-EC6995390800}"/>
              </a:ext>
            </a:extLst>
          </p:cNvPr>
          <p:cNvCxnSpPr>
            <a:cxnSpLocks/>
          </p:cNvCxnSpPr>
          <p:nvPr/>
        </p:nvCxnSpPr>
        <p:spPr>
          <a:xfrm flipV="1">
            <a:off x="10260893" y="1008111"/>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01879249-FF11-480D-8ADD-DB974828185B}"/>
              </a:ext>
            </a:extLst>
          </p:cNvPr>
          <p:cNvCxnSpPr>
            <a:cxnSpLocks/>
          </p:cNvCxnSpPr>
          <p:nvPr/>
        </p:nvCxnSpPr>
        <p:spPr>
          <a:xfrm flipV="1">
            <a:off x="10307404" y="1335297"/>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B0DB377E-8549-4C5A-8CE7-77C8B29C6D0F}"/>
              </a:ext>
            </a:extLst>
          </p:cNvPr>
          <p:cNvCxnSpPr>
            <a:cxnSpLocks/>
          </p:cNvCxnSpPr>
          <p:nvPr/>
        </p:nvCxnSpPr>
        <p:spPr>
          <a:xfrm flipV="1">
            <a:off x="10282108" y="1678476"/>
            <a:ext cx="226431" cy="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78349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7603067" cy="954107"/>
          </a:xfrm>
          <a:prstGeom prst="rect">
            <a:avLst/>
          </a:prstGeom>
          <a:noFill/>
        </p:spPr>
        <p:txBody>
          <a:bodyPr wrap="square" rtlCol="0">
            <a:spAutoFit/>
          </a:bodyPr>
          <a:lstStyle/>
          <a:p>
            <a:r>
              <a:rPr lang="en-US" altLang="zh-CN" sz="3600" dirty="0"/>
              <a:t>From stopping place to meeting place</a:t>
            </a:r>
            <a:endParaRPr lang="zh-CN" altLang="en-US" sz="3600" dirty="0"/>
          </a:p>
          <a:p>
            <a:r>
              <a:rPr lang="zh-CN" altLang="en-US" dirty="0"/>
              <a:t>从歇脚地到聚集地</a:t>
            </a:r>
          </a:p>
        </p:txBody>
      </p:sp>
      <p:sp>
        <p:nvSpPr>
          <p:cNvPr id="3" name="矩形 2"/>
          <p:cNvSpPr/>
          <p:nvPr/>
        </p:nvSpPr>
        <p:spPr>
          <a:xfrm>
            <a:off x="413386" y="1678476"/>
            <a:ext cx="8445600" cy="4154984"/>
          </a:xfrm>
          <a:prstGeom prst="rect">
            <a:avLst/>
          </a:prstGeom>
        </p:spPr>
        <p:txBody>
          <a:bodyPr wrap="square">
            <a:spAutoFit/>
          </a:bodyPr>
          <a:lstStyle/>
          <a:p>
            <a:r>
              <a:rPr lang="en-US" altLang="zh-CN" sz="2400" dirty="0"/>
              <a:t>The more democratic spirit of American inns was also reflected in the special status conferred on innkeepers.</a:t>
            </a:r>
          </a:p>
          <a:p>
            <a:r>
              <a:rPr lang="zh-CN" altLang="en-US" sz="2400" dirty="0"/>
              <a:t>美国旅店更为民主的精神也体现在旅店老板的特殊社会地位上。</a:t>
            </a:r>
            <a:r>
              <a:rPr lang="en-US" altLang="zh-CN" sz="2400" dirty="0"/>
              <a:t> </a:t>
            </a:r>
          </a:p>
          <a:p>
            <a:r>
              <a:rPr lang="en-US" altLang="zh-CN" sz="2400" dirty="0">
                <a:solidFill>
                  <a:srgbClr val="FF0000"/>
                </a:solidFill>
              </a:rPr>
              <a:t>In Europe, innkeepers were regarded as servants. </a:t>
            </a:r>
          </a:p>
          <a:p>
            <a:r>
              <a:rPr lang="zh-CN" altLang="en-US" sz="2400" dirty="0">
                <a:solidFill>
                  <a:srgbClr val="FF0000"/>
                </a:solidFill>
              </a:rPr>
              <a:t>在欧洲旅店老板被视作仆人。</a:t>
            </a:r>
            <a:endParaRPr lang="en-US" altLang="zh-CN" sz="2400" dirty="0">
              <a:solidFill>
                <a:srgbClr val="FF0000"/>
              </a:solidFill>
            </a:endParaRPr>
          </a:p>
          <a:p>
            <a:r>
              <a:rPr lang="en-US" altLang="zh-CN" sz="2400" dirty="0"/>
              <a:t>In colonial America, on the other hand, innkeeping was an honorable profession. </a:t>
            </a:r>
          </a:p>
          <a:p>
            <a:r>
              <a:rPr lang="zh-CN" altLang="en-US" sz="2400" dirty="0"/>
              <a:t>在美国殖民地时期，经营旅店是一项受人尊重的职业。</a:t>
            </a:r>
            <a:endParaRPr lang="en-US" altLang="zh-CN" sz="2400" dirty="0"/>
          </a:p>
          <a:p>
            <a:r>
              <a:rPr lang="en-US" altLang="zh-CN" sz="2400" dirty="0"/>
              <a:t>An innkeeper was someone who could be entrusted with information and whose opinions were respected.</a:t>
            </a:r>
          </a:p>
          <a:p>
            <a:r>
              <a:rPr lang="zh-CN" altLang="en-US" sz="2400" dirty="0"/>
              <a:t>旅店老板能受到旅客提供的信息，而且他们的观点也受人尊重。</a:t>
            </a:r>
          </a:p>
        </p:txBody>
      </p:sp>
      <p:cxnSp>
        <p:nvCxnSpPr>
          <p:cNvPr id="5" name="直接连接符 4"/>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9340918" y="1872189"/>
            <a:ext cx="2704700" cy="4462760"/>
          </a:xfrm>
          <a:prstGeom prst="rect">
            <a:avLst/>
          </a:prstGeom>
        </p:spPr>
        <p:txBody>
          <a:bodyPr wrap="square">
            <a:spAutoFit/>
          </a:bodyPr>
          <a:lstStyle/>
          <a:p>
            <a:r>
              <a:rPr lang="en-US" altLang="zh-CN" sz="2000" dirty="0"/>
              <a:t> democratic</a:t>
            </a:r>
          </a:p>
          <a:p>
            <a:r>
              <a:rPr lang="en-US" altLang="zh-CN" sz="2000" dirty="0"/>
              <a:t> adj. </a:t>
            </a:r>
            <a:r>
              <a:rPr lang="zh-CN" altLang="en-US" sz="2000" dirty="0"/>
              <a:t>民主的</a:t>
            </a:r>
            <a:endParaRPr lang="en-US" altLang="zh-CN" sz="2000" dirty="0"/>
          </a:p>
          <a:p>
            <a:endParaRPr lang="en-US" altLang="zh-CN" sz="2000" dirty="0"/>
          </a:p>
          <a:p>
            <a:r>
              <a:rPr lang="en-US" altLang="zh-CN" sz="2000" dirty="0"/>
              <a:t> spirit</a:t>
            </a:r>
          </a:p>
          <a:p>
            <a:r>
              <a:rPr lang="en-US" altLang="zh-CN" sz="2000" dirty="0"/>
              <a:t> n. </a:t>
            </a:r>
            <a:r>
              <a:rPr lang="zh-CN" altLang="en-US" sz="2000" dirty="0"/>
              <a:t>精神</a:t>
            </a:r>
            <a:endParaRPr lang="en-US" altLang="zh-CN" sz="2000" dirty="0"/>
          </a:p>
          <a:p>
            <a:r>
              <a:rPr lang="en-US" altLang="zh-CN" sz="2000" dirty="0"/>
              <a:t> </a:t>
            </a:r>
          </a:p>
          <a:p>
            <a:r>
              <a:rPr lang="en-US" altLang="zh-CN" sz="2000" dirty="0"/>
              <a:t> confer</a:t>
            </a:r>
          </a:p>
          <a:p>
            <a:r>
              <a:rPr lang="en-US" altLang="zh-CN" sz="2000" dirty="0"/>
              <a:t> v. </a:t>
            </a:r>
            <a:r>
              <a:rPr lang="zh-CN" altLang="en-US" sz="2000" dirty="0"/>
              <a:t>商议，授予</a:t>
            </a:r>
            <a:endParaRPr lang="en-US" altLang="zh-CN" sz="2000" dirty="0"/>
          </a:p>
          <a:p>
            <a:endParaRPr lang="en-US" altLang="zh-CN" sz="2000" dirty="0"/>
          </a:p>
          <a:p>
            <a:r>
              <a:rPr lang="en-US" altLang="zh-CN" sz="2000" dirty="0"/>
              <a:t> colonial</a:t>
            </a:r>
          </a:p>
          <a:p>
            <a:r>
              <a:rPr lang="en-US" altLang="zh-CN" sz="2000" dirty="0"/>
              <a:t> adj. </a:t>
            </a:r>
            <a:r>
              <a:rPr lang="zh-CN" altLang="en-US" sz="2000" dirty="0"/>
              <a:t>殖民地的</a:t>
            </a:r>
            <a:endParaRPr lang="en-US" altLang="zh-CN" sz="2000" dirty="0"/>
          </a:p>
          <a:p>
            <a:endParaRPr lang="en-US" altLang="zh-CN" sz="2000" dirty="0"/>
          </a:p>
          <a:p>
            <a:r>
              <a:rPr lang="en-US" altLang="zh-CN" sz="2000" dirty="0"/>
              <a:t> entrust</a:t>
            </a:r>
          </a:p>
          <a:p>
            <a:r>
              <a:rPr lang="en-US" altLang="zh-CN" sz="2000" dirty="0"/>
              <a:t> v. </a:t>
            </a:r>
            <a:r>
              <a:rPr lang="zh-CN" altLang="en-US" sz="2000" dirty="0"/>
              <a:t>委托</a:t>
            </a:r>
          </a:p>
        </p:txBody>
      </p:sp>
      <p:sp>
        <p:nvSpPr>
          <p:cNvPr id="21" name="矩形 20">
            <a:extLst>
              <a:ext uri="{FF2B5EF4-FFF2-40B4-BE49-F238E27FC236}">
                <a16:creationId xmlns:a16="http://schemas.microsoft.com/office/drawing/2014/main" id="{6E9083ED-7FA5-4116-9F6D-BBD1086BA97A}"/>
              </a:ext>
            </a:extLst>
          </p:cNvPr>
          <p:cNvSpPr/>
          <p:nvPr/>
        </p:nvSpPr>
        <p:spPr>
          <a:xfrm>
            <a:off x="8772389" y="369328"/>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酒店业发展简史</a:t>
            </a:r>
          </a:p>
        </p:txBody>
      </p:sp>
      <p:sp>
        <p:nvSpPr>
          <p:cNvPr id="22" name="矩形 21">
            <a:extLst>
              <a:ext uri="{FF2B5EF4-FFF2-40B4-BE49-F238E27FC236}">
                <a16:creationId xmlns:a16="http://schemas.microsoft.com/office/drawing/2014/main" id="{17D019CA-5791-4B8E-9BDF-382E477F5D5F}"/>
              </a:ext>
            </a:extLst>
          </p:cNvPr>
          <p:cNvSpPr/>
          <p:nvPr/>
        </p:nvSpPr>
        <p:spPr>
          <a:xfrm>
            <a:off x="10480118" y="0"/>
            <a:ext cx="1673996"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早期旅店</a:t>
            </a:r>
            <a:endParaRPr lang="zh-CN" altLang="en-US" sz="1400" dirty="0"/>
          </a:p>
        </p:txBody>
      </p:sp>
      <p:sp>
        <p:nvSpPr>
          <p:cNvPr id="23" name="矩形 22">
            <a:extLst>
              <a:ext uri="{FF2B5EF4-FFF2-40B4-BE49-F238E27FC236}">
                <a16:creationId xmlns:a16="http://schemas.microsoft.com/office/drawing/2014/main" id="{0F247E67-31AD-41C1-BF67-C4D22ABADA2B}"/>
              </a:ext>
            </a:extLst>
          </p:cNvPr>
          <p:cNvSpPr/>
          <p:nvPr/>
        </p:nvSpPr>
        <p:spPr>
          <a:xfrm>
            <a:off x="10480118" y="409212"/>
            <a:ext cx="1673996" cy="347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从歇脚地到聚集地</a:t>
            </a:r>
            <a:endParaRPr lang="zh-CN" altLang="en-US" sz="1400" dirty="0"/>
          </a:p>
        </p:txBody>
      </p:sp>
      <p:sp>
        <p:nvSpPr>
          <p:cNvPr id="24" name="矩形 23">
            <a:extLst>
              <a:ext uri="{FF2B5EF4-FFF2-40B4-BE49-F238E27FC236}">
                <a16:creationId xmlns:a16="http://schemas.microsoft.com/office/drawing/2014/main" id="{9C5DBE85-3920-42EC-AD5B-950C4B948C46}"/>
              </a:ext>
            </a:extLst>
          </p:cNvPr>
          <p:cNvSpPr/>
          <p:nvPr/>
        </p:nvSpPr>
        <p:spPr>
          <a:xfrm>
            <a:off x="10480117" y="768732"/>
            <a:ext cx="1673996"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美国早期酒店</a:t>
            </a:r>
            <a:endParaRPr lang="zh-CN" altLang="en-US" sz="1400" dirty="0"/>
          </a:p>
        </p:txBody>
      </p:sp>
      <p:cxnSp>
        <p:nvCxnSpPr>
          <p:cNvPr id="25" name="直接连接符 24">
            <a:extLst>
              <a:ext uri="{FF2B5EF4-FFF2-40B4-BE49-F238E27FC236}">
                <a16:creationId xmlns:a16="http://schemas.microsoft.com/office/drawing/2014/main" id="{92A70368-AAF9-4932-8C04-81063924DF78}"/>
              </a:ext>
            </a:extLst>
          </p:cNvPr>
          <p:cNvCxnSpPr>
            <a:cxnSpLocks/>
          </p:cNvCxnSpPr>
          <p:nvPr/>
        </p:nvCxnSpPr>
        <p:spPr>
          <a:xfrm flipV="1">
            <a:off x="10307404" y="211078"/>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ED6B0660-1FC8-4162-8B13-57B6E52875E5}"/>
              </a:ext>
            </a:extLst>
          </p:cNvPr>
          <p:cNvCxnSpPr>
            <a:cxnSpLocks/>
          </p:cNvCxnSpPr>
          <p:nvPr/>
        </p:nvCxnSpPr>
        <p:spPr>
          <a:xfrm flipV="1">
            <a:off x="10310528" y="211082"/>
            <a:ext cx="0" cy="147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3DAA7155-73AD-4061-BC6B-E3DBCD17372B}"/>
              </a:ext>
            </a:extLst>
          </p:cNvPr>
          <p:cNvCxnSpPr>
            <a:cxnSpLocks/>
          </p:cNvCxnSpPr>
          <p:nvPr/>
        </p:nvCxnSpPr>
        <p:spPr>
          <a:xfrm>
            <a:off x="10153995" y="715516"/>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C3E8C67B-0668-4533-B675-688DCE1EB2DF}"/>
              </a:ext>
            </a:extLst>
          </p:cNvPr>
          <p:cNvCxnSpPr>
            <a:cxnSpLocks/>
          </p:cNvCxnSpPr>
          <p:nvPr/>
        </p:nvCxnSpPr>
        <p:spPr>
          <a:xfrm>
            <a:off x="10456847" y="1345148"/>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B470F6B3-49AB-48B5-A808-1031917FC053}"/>
              </a:ext>
            </a:extLst>
          </p:cNvPr>
          <p:cNvSpPr/>
          <p:nvPr/>
        </p:nvSpPr>
        <p:spPr>
          <a:xfrm>
            <a:off x="10480117" y="1160752"/>
            <a:ext cx="1673996"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从繁荣走向衰败</a:t>
            </a:r>
            <a:endParaRPr lang="zh-CN" altLang="en-US" sz="1400" dirty="0"/>
          </a:p>
        </p:txBody>
      </p:sp>
      <p:sp>
        <p:nvSpPr>
          <p:cNvPr id="30" name="矩形 29">
            <a:extLst>
              <a:ext uri="{FF2B5EF4-FFF2-40B4-BE49-F238E27FC236}">
                <a16:creationId xmlns:a16="http://schemas.microsoft.com/office/drawing/2014/main" id="{9B33602E-8A3B-48E1-858B-0FDF2EE02836}"/>
              </a:ext>
            </a:extLst>
          </p:cNvPr>
          <p:cNvSpPr/>
          <p:nvPr/>
        </p:nvSpPr>
        <p:spPr>
          <a:xfrm>
            <a:off x="10480117" y="1515000"/>
            <a:ext cx="1673996"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饭店联号的发展</a:t>
            </a:r>
            <a:endParaRPr lang="zh-CN" altLang="en-US" sz="1400" dirty="0"/>
          </a:p>
        </p:txBody>
      </p:sp>
      <p:cxnSp>
        <p:nvCxnSpPr>
          <p:cNvPr id="31" name="直接连接符 30">
            <a:extLst>
              <a:ext uri="{FF2B5EF4-FFF2-40B4-BE49-F238E27FC236}">
                <a16:creationId xmlns:a16="http://schemas.microsoft.com/office/drawing/2014/main" id="{F9E9A7FB-5B03-458B-A7E1-BAAB01A13DAB}"/>
              </a:ext>
            </a:extLst>
          </p:cNvPr>
          <p:cNvCxnSpPr>
            <a:cxnSpLocks/>
          </p:cNvCxnSpPr>
          <p:nvPr/>
        </p:nvCxnSpPr>
        <p:spPr>
          <a:xfrm flipV="1">
            <a:off x="10308731" y="586116"/>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445E7B48-5732-426C-91DE-41ABA67BAF8A}"/>
              </a:ext>
            </a:extLst>
          </p:cNvPr>
          <p:cNvCxnSpPr>
            <a:cxnSpLocks/>
          </p:cNvCxnSpPr>
          <p:nvPr/>
        </p:nvCxnSpPr>
        <p:spPr>
          <a:xfrm flipV="1">
            <a:off x="10260893" y="1008111"/>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D32E548F-8CE1-44B2-85FA-A5D82DCB2778}"/>
              </a:ext>
            </a:extLst>
          </p:cNvPr>
          <p:cNvCxnSpPr>
            <a:cxnSpLocks/>
          </p:cNvCxnSpPr>
          <p:nvPr/>
        </p:nvCxnSpPr>
        <p:spPr>
          <a:xfrm flipV="1">
            <a:off x="10307404" y="1335297"/>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D5F5041F-E841-4B5C-93AB-64CA8058C7A0}"/>
              </a:ext>
            </a:extLst>
          </p:cNvPr>
          <p:cNvCxnSpPr>
            <a:cxnSpLocks/>
          </p:cNvCxnSpPr>
          <p:nvPr/>
        </p:nvCxnSpPr>
        <p:spPr>
          <a:xfrm flipV="1">
            <a:off x="10282108" y="1678476"/>
            <a:ext cx="226431" cy="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6095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6908801"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Times New Roman"/>
                <a:ea typeface="微软雅黑"/>
                <a:cs typeface="+mn-cs"/>
              </a:rPr>
              <a:t>Early hotels in the United States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Times New Roman"/>
                <a:ea typeface="微软雅黑"/>
                <a:cs typeface="+mn-cs"/>
              </a:rPr>
              <a:t>早期美国旅店</a:t>
            </a:r>
            <a:endParaRPr kumimoji="0" lang="zh-CN" altLang="en-US" sz="1800" b="0" i="0" u="none" strike="noStrike" kern="1200" cap="none" spc="0" normalizeH="0" baseline="0" noProof="0" dirty="0">
              <a:ln>
                <a:noFill/>
              </a:ln>
              <a:solidFill>
                <a:prstClr val="black"/>
              </a:solidFill>
              <a:effectLst/>
              <a:uLnTx/>
              <a:uFillTx/>
              <a:latin typeface="Times New Roman"/>
              <a:ea typeface="微软雅黑"/>
              <a:cs typeface="+mn-cs"/>
            </a:endParaRPr>
          </a:p>
        </p:txBody>
      </p:sp>
      <p:sp>
        <p:nvSpPr>
          <p:cNvPr id="3" name="矩形 2"/>
          <p:cNvSpPr/>
          <p:nvPr/>
        </p:nvSpPr>
        <p:spPr>
          <a:xfrm>
            <a:off x="939799" y="1150090"/>
            <a:ext cx="8141657" cy="48320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a:ea typeface="微软雅黑"/>
                <a:cs typeface="+mn-cs"/>
              </a:rPr>
              <a:t>The early 19</a:t>
            </a:r>
            <a:r>
              <a:rPr kumimoji="0" lang="en-US" altLang="zh-CN" sz="2400" b="0" i="0" u="none" strike="noStrike" kern="1200" cap="none" spc="0" normalizeH="0" baseline="30000" noProof="0" dirty="0">
                <a:ln>
                  <a:noFill/>
                </a:ln>
                <a:solidFill>
                  <a:prstClr val="black"/>
                </a:solidFill>
                <a:effectLst/>
                <a:uLnTx/>
                <a:uFillTx/>
                <a:latin typeface="Times New Roman"/>
                <a:ea typeface="微软雅黑"/>
                <a:cs typeface="+mn-cs"/>
              </a:rPr>
              <a:t>th</a:t>
            </a:r>
            <a:r>
              <a:rPr kumimoji="0" lang="en-US" altLang="zh-CN" sz="2400" b="0" i="0" u="none" strike="noStrike" kern="1200" cap="none" spc="0" normalizeH="0" baseline="0" noProof="0" dirty="0">
                <a:ln>
                  <a:noFill/>
                </a:ln>
                <a:solidFill>
                  <a:prstClr val="black"/>
                </a:solidFill>
                <a:effectLst/>
                <a:uLnTx/>
                <a:uFillTx/>
                <a:latin typeface="Times New Roman"/>
                <a:ea typeface="微软雅黑"/>
                <a:cs typeface="+mn-cs"/>
              </a:rPr>
              <a:t> century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a:ea typeface="微软雅黑"/>
                <a:cs typeface="+mn-cs"/>
              </a:rPr>
              <a:t>inn or tavern </a:t>
            </a:r>
            <a:r>
              <a:rPr kumimoji="0" lang="zh-CN" altLang="en-US" sz="2400" b="0" i="0" u="none" strike="noStrike" kern="1200" cap="none" spc="0" normalizeH="0" baseline="0" noProof="0" dirty="0">
                <a:ln>
                  <a:noFill/>
                </a:ln>
                <a:solidFill>
                  <a:prstClr val="black"/>
                </a:solidFill>
                <a:effectLst/>
                <a:uLnTx/>
                <a:uFillTx/>
                <a:latin typeface="Times New Roman"/>
                <a:ea typeface="微软雅黑"/>
                <a:cs typeface="+mn-cs"/>
              </a:rPr>
              <a:t>→</a:t>
            </a:r>
            <a:r>
              <a:rPr kumimoji="0" lang="en-US" altLang="zh-CN" sz="2400" b="0" i="0" u="none" strike="noStrike" kern="1200" cap="none" spc="0" normalizeH="0" baseline="0" noProof="0" dirty="0">
                <a:ln>
                  <a:noFill/>
                </a:ln>
                <a:solidFill>
                  <a:prstClr val="black"/>
                </a:solidFill>
                <a:effectLst/>
                <a:uLnTx/>
                <a:uFillTx/>
                <a:latin typeface="Times New Roman"/>
                <a:ea typeface="微软雅黑"/>
                <a:cs typeface="+mn-cs"/>
              </a:rPr>
              <a:t> hotel(France, elegant)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a:ea typeface="微软雅黑"/>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000" b="0" i="0" u="none" strike="noStrike" kern="1200" cap="none" spc="0" normalizeH="0" baseline="0" noProof="0" dirty="0">
              <a:ln>
                <a:noFill/>
              </a:ln>
              <a:solidFill>
                <a:prstClr val="black"/>
              </a:solidFill>
              <a:effectLst/>
              <a:uLnTx/>
              <a:uFillTx/>
              <a:latin typeface="Times New Roman"/>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a:ea typeface="微软雅黑"/>
                <a:cs typeface="+mn-cs"/>
              </a:rPr>
              <a:t>1794   </a:t>
            </a:r>
            <a:r>
              <a:rPr kumimoji="0" lang="en-US" altLang="zh-CN" sz="2400" b="0" i="0" u="none" strike="noStrike" kern="1200" cap="none" spc="0" normalizeH="0" baseline="0" noProof="0" dirty="0">
                <a:ln>
                  <a:noFill/>
                </a:ln>
                <a:solidFill>
                  <a:srgbClr val="FF0000"/>
                </a:solidFill>
                <a:effectLst/>
                <a:uLnTx/>
                <a:uFillTx/>
                <a:latin typeface="Times New Roman"/>
                <a:ea typeface="微软雅黑"/>
                <a:cs typeface="+mn-cs"/>
              </a:rPr>
              <a:t>The City Hotel </a:t>
            </a:r>
            <a:r>
              <a:rPr kumimoji="0" lang="en-US" altLang="zh-CN" sz="2400" b="0" i="0" u="none" strike="noStrike" kern="1200" cap="none" spc="0" normalizeH="0" baseline="0" noProof="0" dirty="0">
                <a:ln>
                  <a:noFill/>
                </a:ln>
                <a:solidFill>
                  <a:prstClr val="black"/>
                </a:solidFill>
                <a:effectLst/>
                <a:uLnTx/>
                <a:uFillTx/>
                <a:latin typeface="Times New Roman"/>
                <a:ea typeface="微软雅黑"/>
                <a:cs typeface="+mn-cs"/>
              </a:rPr>
              <a:t>73 rooms New York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a:ea typeface="微软雅黑"/>
                <a:cs typeface="+mn-cs"/>
              </a:rPr>
              <a:t>the first establishment specifically designed hotel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a:ea typeface="微软雅黑"/>
                <a:cs typeface="+mn-cs"/>
              </a:rPr>
              <a:t>1794</a:t>
            </a:r>
            <a:r>
              <a:rPr kumimoji="0" lang="zh-CN" altLang="en-US" sz="2400" b="0" i="0" u="none" strike="noStrike" kern="1200" cap="none" spc="0" normalizeH="0" baseline="0" noProof="0" dirty="0">
                <a:ln>
                  <a:noFill/>
                </a:ln>
                <a:solidFill>
                  <a:prstClr val="black"/>
                </a:solidFill>
                <a:effectLst/>
                <a:uLnTx/>
                <a:uFillTx/>
                <a:latin typeface="Times New Roman"/>
                <a:ea typeface="微软雅黑"/>
                <a:cs typeface="+mn-cs"/>
              </a:rPr>
              <a:t>年，在纽约开业的有</a:t>
            </a:r>
            <a:r>
              <a:rPr kumimoji="0" lang="en-US" altLang="zh-CN" sz="2400" b="0" i="0" u="none" strike="noStrike" kern="1200" cap="none" spc="0" normalizeH="0" baseline="0" noProof="0" dirty="0">
                <a:ln>
                  <a:noFill/>
                </a:ln>
                <a:solidFill>
                  <a:prstClr val="black"/>
                </a:solidFill>
                <a:effectLst/>
                <a:uLnTx/>
                <a:uFillTx/>
                <a:latin typeface="Times New Roman"/>
                <a:ea typeface="微软雅黑"/>
                <a:cs typeface="+mn-cs"/>
              </a:rPr>
              <a:t>73</a:t>
            </a:r>
            <a:r>
              <a:rPr kumimoji="0" lang="zh-CN" altLang="en-US" sz="2400" b="0" i="0" u="none" strike="noStrike" kern="1200" cap="none" spc="0" normalizeH="0" baseline="0" noProof="0" dirty="0">
                <a:ln>
                  <a:noFill/>
                </a:ln>
                <a:solidFill>
                  <a:prstClr val="black"/>
                </a:solidFill>
                <a:effectLst/>
                <a:uLnTx/>
                <a:uFillTx/>
                <a:latin typeface="Times New Roman"/>
                <a:ea typeface="微软雅黑"/>
                <a:cs typeface="+mn-cs"/>
              </a:rPr>
              <a:t>间客房的城市酒店就是第一个专门作为酒店而设计建成的</a:t>
            </a:r>
            <a:endParaRPr kumimoji="0" lang="en-US" altLang="zh-CN" sz="2400" b="0" i="0" u="none" strike="noStrike" kern="1200" cap="none" spc="0" normalizeH="0" baseline="0" noProof="0" dirty="0">
              <a:ln>
                <a:noFill/>
              </a:ln>
              <a:solidFill>
                <a:prstClr val="black"/>
              </a:solidFill>
              <a:effectLst/>
              <a:uLnTx/>
              <a:uFillTx/>
              <a:latin typeface="Times New Roman"/>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Times New Roman"/>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000" b="0" i="0" u="none" strike="noStrike" kern="1200" cap="none" spc="0" normalizeH="0" baseline="0" noProof="0" dirty="0">
              <a:ln>
                <a:noFill/>
              </a:ln>
              <a:solidFill>
                <a:prstClr val="black"/>
              </a:solidFill>
              <a:effectLst/>
              <a:uLnTx/>
              <a:uFillTx/>
              <a:latin typeface="Times New Roman"/>
              <a:ea typeface="微软雅黑"/>
              <a:cs typeface="+mn-cs"/>
            </a:endParaRPr>
          </a:p>
          <a:p>
            <a:pPr marL="514350" marR="0" lvl="0" indent="-514350" algn="l" defTabSz="914400" rtl="0" eaLnBrk="1" fontAlgn="auto" latinLnBrk="0" hangingPunct="1">
              <a:lnSpc>
                <a:spcPct val="100000"/>
              </a:lnSpc>
              <a:spcBef>
                <a:spcPts val="0"/>
              </a:spcBef>
              <a:spcAft>
                <a:spcPts val="0"/>
              </a:spcAft>
              <a:buClrTx/>
              <a:buSzTx/>
              <a:buFontTx/>
              <a:buAutoNum type="arabicPlain" startAt="1829"/>
              <a:tabLst/>
              <a:defRPr/>
            </a:pPr>
            <a:r>
              <a:rPr kumimoji="0" lang="en-US" altLang="zh-CN" sz="2400" b="0" i="0" u="none" strike="noStrike" kern="1200" cap="none" spc="0" normalizeH="0" baseline="0" noProof="0" dirty="0">
                <a:ln>
                  <a:noFill/>
                </a:ln>
                <a:solidFill>
                  <a:prstClr val="black"/>
                </a:solidFill>
                <a:effectLst/>
                <a:uLnTx/>
                <a:uFillTx/>
                <a:latin typeface="Times New Roman"/>
                <a:ea typeface="微软雅黑"/>
                <a:cs typeface="+mn-cs"/>
              </a:rPr>
              <a:t>Boston's 170-room </a:t>
            </a:r>
            <a:r>
              <a:rPr kumimoji="0" lang="en-US" altLang="zh-CN" sz="2400" b="0" i="0" u="none" strike="noStrike" kern="1200" cap="none" spc="0" normalizeH="0" baseline="0" noProof="0" dirty="0">
                <a:ln>
                  <a:noFill/>
                </a:ln>
                <a:solidFill>
                  <a:srgbClr val="FF0000"/>
                </a:solidFill>
                <a:effectLst/>
                <a:uLnTx/>
                <a:uFillTx/>
                <a:latin typeface="Times New Roman"/>
                <a:ea typeface="微软雅黑"/>
                <a:cs typeface="+mn-cs"/>
              </a:rPr>
              <a:t>Tremont House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a:ea typeface="微软雅黑"/>
                <a:cs typeface="+mn-cs"/>
              </a:rPr>
              <a:t>the first modem first-class hotel largest building in US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00" cap="none" spc="0" normalizeH="0" baseline="0" noProof="0" dirty="0">
                <a:ln>
                  <a:noFill/>
                </a:ln>
                <a:solidFill>
                  <a:prstClr val="black"/>
                </a:solidFill>
                <a:effectLst/>
                <a:uLnTx/>
                <a:uFillTx/>
                <a:latin typeface="Times New Roman"/>
                <a:ea typeface="微软雅黑" panose="020B0503020204020204" pitchFamily="34" charset="-122"/>
                <a:cs typeface="微软雅黑" panose="020B0503020204020204" pitchFamily="34" charset="-122"/>
              </a:rPr>
              <a:t>建于</a:t>
            </a:r>
            <a:r>
              <a:rPr kumimoji="0" lang="en-US" altLang="zh-CN" sz="2400" b="0" i="0" u="none" strike="noStrike" kern="100" cap="none" spc="0" normalizeH="0" baseline="0" noProof="0" dirty="0">
                <a:ln>
                  <a:noFill/>
                </a:ln>
                <a:solidFill>
                  <a:prstClr val="black"/>
                </a:solidFill>
                <a:effectLst/>
                <a:uLnTx/>
                <a:uFillTx/>
                <a:latin typeface="Times New Roman"/>
                <a:ea typeface="微软雅黑" panose="020B0503020204020204" pitchFamily="34" charset="-122"/>
                <a:cs typeface="微软雅黑" panose="020B0503020204020204" pitchFamily="34" charset="-122"/>
              </a:rPr>
              <a:t>1829</a:t>
            </a:r>
            <a:r>
              <a:rPr kumimoji="0" lang="zh-CN" altLang="en-US" sz="2400" b="0" i="0" u="none" strike="noStrike" kern="100" cap="none" spc="0" normalizeH="0" baseline="0" noProof="0" dirty="0">
                <a:ln>
                  <a:noFill/>
                </a:ln>
                <a:solidFill>
                  <a:prstClr val="black"/>
                </a:solidFill>
                <a:effectLst/>
                <a:uLnTx/>
                <a:uFillTx/>
                <a:latin typeface="Times New Roman"/>
                <a:ea typeface="微软雅黑" panose="020B0503020204020204" pitchFamily="34" charset="-122"/>
                <a:cs typeface="微软雅黑" panose="020B0503020204020204" pitchFamily="34" charset="-122"/>
              </a:rPr>
              <a:t>年的波士顿特里蒙特酒店拥有</a:t>
            </a:r>
            <a:r>
              <a:rPr kumimoji="0" lang="en-US" altLang="zh-CN" sz="2400" b="0" i="0" u="none" strike="noStrike" kern="100" cap="none" spc="0" normalizeH="0" baseline="0" noProof="0" dirty="0">
                <a:ln>
                  <a:noFill/>
                </a:ln>
                <a:solidFill>
                  <a:prstClr val="black"/>
                </a:solidFill>
                <a:effectLst/>
                <a:uLnTx/>
                <a:uFillTx/>
                <a:latin typeface="Times New Roman"/>
                <a:ea typeface="微软雅黑" panose="020B0503020204020204" pitchFamily="34" charset="-122"/>
                <a:cs typeface="微软雅黑" panose="020B0503020204020204" pitchFamily="34" charset="-122"/>
              </a:rPr>
              <a:t>170</a:t>
            </a:r>
            <a:r>
              <a:rPr kumimoji="0" lang="zh-CN" altLang="en-US" sz="2400" b="0" i="0" u="none" strike="noStrike" kern="100" cap="none" spc="0" normalizeH="0" baseline="0" noProof="0" dirty="0">
                <a:ln>
                  <a:noFill/>
                </a:ln>
                <a:solidFill>
                  <a:prstClr val="black"/>
                </a:solidFill>
                <a:effectLst/>
                <a:uLnTx/>
                <a:uFillTx/>
                <a:latin typeface="Times New Roman"/>
                <a:ea typeface="微软雅黑" panose="020B0503020204020204" pitchFamily="34" charset="-122"/>
                <a:cs typeface="微软雅黑" panose="020B0503020204020204" pitchFamily="34" charset="-122"/>
              </a:rPr>
              <a:t>间客房，堪称第一座现代化的一流酒店，也是美国当时最大的建筑物。</a:t>
            </a:r>
            <a:endParaRPr kumimoji="0" lang="zh-CN" altLang="zh-CN" sz="2400" b="0" i="0" u="none" strike="noStrike" kern="100" cap="none" spc="0" normalizeH="0" baseline="0" noProof="0" dirty="0">
              <a:ln>
                <a:noFill/>
              </a:ln>
              <a:solidFill>
                <a:prstClr val="black"/>
              </a:solidFill>
              <a:effectLst/>
              <a:uLnTx/>
              <a:uFillTx/>
              <a:latin typeface="Times New Roman"/>
              <a:ea typeface="微软雅黑" panose="020B0503020204020204" pitchFamily="34" charset="-122"/>
              <a:cs typeface="微软雅黑" panose="020B0503020204020204" pitchFamily="34" charset="-122"/>
            </a:endParaRPr>
          </a:p>
        </p:txBody>
      </p:sp>
      <p:cxnSp>
        <p:nvCxnSpPr>
          <p:cNvPr id="5" name="直接连接符 4"/>
          <p:cNvCxnSpPr/>
          <p:nvPr/>
        </p:nvCxnSpPr>
        <p:spPr>
          <a:xfrm>
            <a:off x="9235220"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9399363" y="2149325"/>
            <a:ext cx="2704700" cy="1938992"/>
          </a:xfrm>
          <a:prstGeom prst="rect">
            <a:avLst/>
          </a:prstGeom>
        </p:spPr>
        <p:txBody>
          <a:bodyPr wrap="square">
            <a:spAutoFit/>
          </a:bodyPr>
          <a:lstStyle/>
          <a:p>
            <a:pPr lvl="0">
              <a:defRPr/>
            </a:pPr>
            <a:r>
              <a:rPr kumimoji="0" lang="en-US" altLang="zh-CN" sz="2000" b="0" i="0" u="none" strike="noStrike" kern="1200" cap="none" spc="0" normalizeH="0" baseline="0" noProof="0" dirty="0">
                <a:ln>
                  <a:noFill/>
                </a:ln>
                <a:solidFill>
                  <a:prstClr val="black"/>
                </a:solidFill>
                <a:effectLst/>
                <a:uLnTx/>
                <a:uFillTx/>
                <a:latin typeface="Times New Roman"/>
                <a:ea typeface="微软雅黑"/>
                <a:cs typeface="+mn-cs"/>
              </a:rPr>
              <a:t> </a:t>
            </a:r>
            <a:r>
              <a:rPr lang="en-US" altLang="zh-CN" sz="2000" dirty="0">
                <a:solidFill>
                  <a:prstClr val="black"/>
                </a:solidFill>
              </a:rPr>
              <a:t>establishment</a:t>
            </a:r>
            <a:endParaRPr kumimoji="0" lang="en-US" altLang="zh-CN" sz="2000" b="0" i="0" u="none" strike="noStrike" kern="1200" cap="none" spc="0" normalizeH="0" baseline="0" noProof="0" dirty="0">
              <a:ln>
                <a:noFill/>
              </a:ln>
              <a:solidFill>
                <a:prstClr val="black"/>
              </a:solidFill>
              <a:effectLst/>
              <a:uLnTx/>
              <a:uFillTx/>
              <a:latin typeface="Times New Roman"/>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a:ea typeface="微软雅黑"/>
                <a:cs typeface="+mn-cs"/>
              </a:rPr>
              <a:t> n. </a:t>
            </a:r>
            <a:r>
              <a:rPr kumimoji="0" lang="zh-CN" altLang="en-US" sz="2000" b="0" i="0" u="none" strike="noStrike" kern="1200" cap="none" spc="0" normalizeH="0" baseline="0" noProof="0" dirty="0">
                <a:ln>
                  <a:noFill/>
                </a:ln>
                <a:solidFill>
                  <a:prstClr val="black"/>
                </a:solidFill>
                <a:effectLst/>
                <a:uLnTx/>
                <a:uFillTx/>
                <a:latin typeface="Times New Roman"/>
                <a:ea typeface="微软雅黑"/>
                <a:cs typeface="+mn-cs"/>
              </a:rPr>
              <a:t>建立，成立，开业</a:t>
            </a:r>
            <a:endParaRPr kumimoji="0" lang="en-US" altLang="zh-CN" sz="2000" b="0" i="0" u="none" strike="noStrike" kern="1200" cap="none" spc="0" normalizeH="0" baseline="0" noProof="0" dirty="0">
              <a:ln>
                <a:noFill/>
              </a:ln>
              <a:solidFill>
                <a:prstClr val="black"/>
              </a:solidFill>
              <a:effectLst/>
              <a:uLnTx/>
              <a:uFillTx/>
              <a:latin typeface="Times New Roman"/>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0" i="0" u="none" strike="noStrike" kern="1200" cap="none" spc="0" normalizeH="0" baseline="0" noProof="0" dirty="0">
              <a:ln>
                <a:noFill/>
              </a:ln>
              <a:solidFill>
                <a:prstClr val="black"/>
              </a:solidFill>
              <a:effectLst/>
              <a:uLnTx/>
              <a:uFillTx/>
              <a:latin typeface="Times New Roman"/>
              <a:ea typeface="微软雅黑"/>
              <a:cs typeface="+mn-cs"/>
            </a:endParaRPr>
          </a:p>
          <a:p>
            <a:pPr lvl="0">
              <a:defRPr/>
            </a:pPr>
            <a:r>
              <a:rPr kumimoji="0" lang="en-US" altLang="zh-CN" sz="2000" b="0" i="0" u="none" strike="noStrike" kern="1200" cap="none" spc="0" normalizeH="0" baseline="0" noProof="0" dirty="0">
                <a:ln>
                  <a:noFill/>
                </a:ln>
                <a:solidFill>
                  <a:prstClr val="black"/>
                </a:solidFill>
                <a:effectLst/>
                <a:uLnTx/>
                <a:uFillTx/>
                <a:latin typeface="Times New Roman"/>
                <a:ea typeface="微软雅黑"/>
                <a:cs typeface="+mn-cs"/>
              </a:rPr>
              <a:t> </a:t>
            </a:r>
            <a:r>
              <a:rPr lang="en-US" altLang="zh-CN" sz="2000" dirty="0">
                <a:solidFill>
                  <a:prstClr val="black"/>
                </a:solidFill>
              </a:rPr>
              <a:t>specifically</a:t>
            </a:r>
            <a:endParaRPr kumimoji="0" lang="en-US" altLang="zh-CN" sz="2000" b="0" i="0" u="none" strike="noStrike" kern="1200" cap="none" spc="0" normalizeH="0" baseline="0" noProof="0" dirty="0">
              <a:ln>
                <a:noFill/>
              </a:ln>
              <a:solidFill>
                <a:prstClr val="black"/>
              </a:solidFill>
              <a:effectLst/>
              <a:uLnTx/>
              <a:uFillTx/>
              <a:latin typeface="Times New Roman"/>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a:ea typeface="微软雅黑"/>
                <a:cs typeface="+mn-cs"/>
              </a:rPr>
              <a:t> adv. </a:t>
            </a:r>
            <a:r>
              <a:rPr kumimoji="0" lang="zh-CN" altLang="en-US" sz="2000" b="0" i="0" u="none" strike="noStrike" kern="1200" cap="none" spc="0" normalizeH="0" baseline="0" noProof="0" dirty="0">
                <a:ln>
                  <a:noFill/>
                </a:ln>
                <a:solidFill>
                  <a:prstClr val="black"/>
                </a:solidFill>
                <a:effectLst/>
                <a:uLnTx/>
                <a:uFillTx/>
                <a:latin typeface="Times New Roman"/>
                <a:ea typeface="微软雅黑"/>
                <a:cs typeface="+mn-cs"/>
              </a:rPr>
              <a:t>特别地</a:t>
            </a:r>
            <a:endParaRPr kumimoji="0" lang="en-US" altLang="zh-CN" sz="2000" b="0" i="0" u="none" strike="noStrike" kern="1200" cap="none" spc="0" normalizeH="0" baseline="0" noProof="0" dirty="0">
              <a:ln>
                <a:noFill/>
              </a:ln>
              <a:solidFill>
                <a:prstClr val="black"/>
              </a:solidFill>
              <a:effectLst/>
              <a:uLnTx/>
              <a:uFillTx/>
              <a:latin typeface="Times New Roman"/>
              <a:ea typeface="微软雅黑"/>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Times New Roman"/>
                <a:ea typeface="微软雅黑"/>
                <a:cs typeface="+mn-cs"/>
              </a:rPr>
              <a:t> </a:t>
            </a:r>
          </a:p>
        </p:txBody>
      </p:sp>
      <p:sp>
        <p:nvSpPr>
          <p:cNvPr id="6" name="矩形 5">
            <a:extLst>
              <a:ext uri="{FF2B5EF4-FFF2-40B4-BE49-F238E27FC236}">
                <a16:creationId xmlns:a16="http://schemas.microsoft.com/office/drawing/2014/main" id="{941FB033-B010-4EF9-AAA5-295C0D4645F4}"/>
              </a:ext>
            </a:extLst>
          </p:cNvPr>
          <p:cNvSpPr/>
          <p:nvPr/>
        </p:nvSpPr>
        <p:spPr>
          <a:xfrm>
            <a:off x="8772389" y="369328"/>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酒店业发展简史</a:t>
            </a:r>
          </a:p>
        </p:txBody>
      </p:sp>
      <p:sp>
        <p:nvSpPr>
          <p:cNvPr id="8" name="矩形 7">
            <a:extLst>
              <a:ext uri="{FF2B5EF4-FFF2-40B4-BE49-F238E27FC236}">
                <a16:creationId xmlns:a16="http://schemas.microsoft.com/office/drawing/2014/main" id="{D2173766-845F-422C-8229-8595B0085E28}"/>
              </a:ext>
            </a:extLst>
          </p:cNvPr>
          <p:cNvSpPr/>
          <p:nvPr/>
        </p:nvSpPr>
        <p:spPr>
          <a:xfrm>
            <a:off x="10480118" y="0"/>
            <a:ext cx="1673996"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早期旅店</a:t>
            </a:r>
            <a:endParaRPr lang="zh-CN" altLang="en-US" sz="1400" dirty="0"/>
          </a:p>
        </p:txBody>
      </p:sp>
      <p:sp>
        <p:nvSpPr>
          <p:cNvPr id="9" name="矩形 8">
            <a:extLst>
              <a:ext uri="{FF2B5EF4-FFF2-40B4-BE49-F238E27FC236}">
                <a16:creationId xmlns:a16="http://schemas.microsoft.com/office/drawing/2014/main" id="{C06A73EF-E071-417E-B21A-9A45440A8876}"/>
              </a:ext>
            </a:extLst>
          </p:cNvPr>
          <p:cNvSpPr/>
          <p:nvPr/>
        </p:nvSpPr>
        <p:spPr>
          <a:xfrm>
            <a:off x="10480118" y="409212"/>
            <a:ext cx="1673996"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从歇脚地到聚集地</a:t>
            </a:r>
            <a:endParaRPr lang="zh-CN" altLang="en-US" sz="1400" dirty="0"/>
          </a:p>
        </p:txBody>
      </p:sp>
      <p:sp>
        <p:nvSpPr>
          <p:cNvPr id="10" name="矩形 9">
            <a:extLst>
              <a:ext uri="{FF2B5EF4-FFF2-40B4-BE49-F238E27FC236}">
                <a16:creationId xmlns:a16="http://schemas.microsoft.com/office/drawing/2014/main" id="{E8FDFC91-32E7-4464-B5C7-34BDE844782F}"/>
              </a:ext>
            </a:extLst>
          </p:cNvPr>
          <p:cNvSpPr/>
          <p:nvPr/>
        </p:nvSpPr>
        <p:spPr>
          <a:xfrm>
            <a:off x="10480117" y="768732"/>
            <a:ext cx="1673996" cy="392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美国早期酒店</a:t>
            </a:r>
            <a:endParaRPr lang="zh-CN" altLang="en-US" sz="1400" dirty="0"/>
          </a:p>
        </p:txBody>
      </p:sp>
      <p:cxnSp>
        <p:nvCxnSpPr>
          <p:cNvPr id="11" name="直接连接符 10">
            <a:extLst>
              <a:ext uri="{FF2B5EF4-FFF2-40B4-BE49-F238E27FC236}">
                <a16:creationId xmlns:a16="http://schemas.microsoft.com/office/drawing/2014/main" id="{94A61F72-EEFF-49BA-BCDE-E095F5964335}"/>
              </a:ext>
            </a:extLst>
          </p:cNvPr>
          <p:cNvCxnSpPr>
            <a:cxnSpLocks/>
          </p:cNvCxnSpPr>
          <p:nvPr/>
        </p:nvCxnSpPr>
        <p:spPr>
          <a:xfrm flipV="1">
            <a:off x="10307404" y="211078"/>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34FC8A11-925E-4FA9-ADBB-08432EDCE1A4}"/>
              </a:ext>
            </a:extLst>
          </p:cNvPr>
          <p:cNvCxnSpPr>
            <a:cxnSpLocks/>
          </p:cNvCxnSpPr>
          <p:nvPr/>
        </p:nvCxnSpPr>
        <p:spPr>
          <a:xfrm flipV="1">
            <a:off x="10310528" y="211082"/>
            <a:ext cx="0" cy="147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BC2D2537-7837-4399-AA4D-CD237EFBADBC}"/>
              </a:ext>
            </a:extLst>
          </p:cNvPr>
          <p:cNvCxnSpPr>
            <a:cxnSpLocks/>
          </p:cNvCxnSpPr>
          <p:nvPr/>
        </p:nvCxnSpPr>
        <p:spPr>
          <a:xfrm>
            <a:off x="10153995" y="715516"/>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050632F-90BE-46A7-9988-E548BB9DD5F9}"/>
              </a:ext>
            </a:extLst>
          </p:cNvPr>
          <p:cNvCxnSpPr>
            <a:cxnSpLocks/>
          </p:cNvCxnSpPr>
          <p:nvPr/>
        </p:nvCxnSpPr>
        <p:spPr>
          <a:xfrm>
            <a:off x="10456847" y="1345148"/>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3F515B8D-F369-40E8-8814-278C48496370}"/>
              </a:ext>
            </a:extLst>
          </p:cNvPr>
          <p:cNvSpPr/>
          <p:nvPr/>
        </p:nvSpPr>
        <p:spPr>
          <a:xfrm>
            <a:off x="10480117" y="1160752"/>
            <a:ext cx="1673996"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从繁荣走向衰败</a:t>
            </a:r>
            <a:endParaRPr lang="zh-CN" altLang="en-US" sz="1400" dirty="0"/>
          </a:p>
        </p:txBody>
      </p:sp>
      <p:sp>
        <p:nvSpPr>
          <p:cNvPr id="16" name="矩形 15">
            <a:extLst>
              <a:ext uri="{FF2B5EF4-FFF2-40B4-BE49-F238E27FC236}">
                <a16:creationId xmlns:a16="http://schemas.microsoft.com/office/drawing/2014/main" id="{E6A53936-EF92-4BAC-976C-BA40857AB545}"/>
              </a:ext>
            </a:extLst>
          </p:cNvPr>
          <p:cNvSpPr/>
          <p:nvPr/>
        </p:nvSpPr>
        <p:spPr>
          <a:xfrm>
            <a:off x="10480117" y="1515000"/>
            <a:ext cx="1673996"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饭店联号的发展</a:t>
            </a:r>
            <a:endParaRPr lang="zh-CN" altLang="en-US" sz="1400" dirty="0"/>
          </a:p>
        </p:txBody>
      </p:sp>
      <p:cxnSp>
        <p:nvCxnSpPr>
          <p:cNvPr id="17" name="直接连接符 16">
            <a:extLst>
              <a:ext uri="{FF2B5EF4-FFF2-40B4-BE49-F238E27FC236}">
                <a16:creationId xmlns:a16="http://schemas.microsoft.com/office/drawing/2014/main" id="{67B0C407-4CF2-403C-B0C9-9291C3EB4C9A}"/>
              </a:ext>
            </a:extLst>
          </p:cNvPr>
          <p:cNvCxnSpPr>
            <a:cxnSpLocks/>
          </p:cNvCxnSpPr>
          <p:nvPr/>
        </p:nvCxnSpPr>
        <p:spPr>
          <a:xfrm flipV="1">
            <a:off x="10308731" y="586116"/>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BDF5678-A92F-4A89-A3CB-1FEC9F684F47}"/>
              </a:ext>
            </a:extLst>
          </p:cNvPr>
          <p:cNvCxnSpPr>
            <a:cxnSpLocks/>
          </p:cNvCxnSpPr>
          <p:nvPr/>
        </p:nvCxnSpPr>
        <p:spPr>
          <a:xfrm flipV="1">
            <a:off x="10260893" y="1008111"/>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B995CD1-E527-4099-BA76-A124B789BE80}"/>
              </a:ext>
            </a:extLst>
          </p:cNvPr>
          <p:cNvCxnSpPr>
            <a:cxnSpLocks/>
          </p:cNvCxnSpPr>
          <p:nvPr/>
        </p:nvCxnSpPr>
        <p:spPr>
          <a:xfrm flipV="1">
            <a:off x="10307404" y="1335297"/>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5861D408-70E9-4A98-992F-547178CA52BD}"/>
              </a:ext>
            </a:extLst>
          </p:cNvPr>
          <p:cNvCxnSpPr>
            <a:cxnSpLocks/>
          </p:cNvCxnSpPr>
          <p:nvPr/>
        </p:nvCxnSpPr>
        <p:spPr>
          <a:xfrm flipV="1">
            <a:off x="10282108" y="1678476"/>
            <a:ext cx="226431" cy="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548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5067295" cy="954107"/>
          </a:xfrm>
          <a:prstGeom prst="rect">
            <a:avLst/>
          </a:prstGeom>
          <a:noFill/>
        </p:spPr>
        <p:txBody>
          <a:bodyPr wrap="square" rtlCol="0">
            <a:spAutoFit/>
          </a:bodyPr>
          <a:lstStyle/>
          <a:p>
            <a:r>
              <a:rPr lang="en-US" altLang="zh-CN" sz="3600" dirty="0"/>
              <a:t>From boom to bust</a:t>
            </a:r>
            <a:endParaRPr lang="en-US" altLang="zh-CN" sz="2000" dirty="0"/>
          </a:p>
          <a:p>
            <a:r>
              <a:rPr lang="zh-CN" altLang="en-US" sz="2000" dirty="0"/>
              <a:t>繁荣到萧条</a:t>
            </a:r>
            <a:endParaRPr lang="zh-CN" altLang="en-US" dirty="0"/>
          </a:p>
        </p:txBody>
      </p:sp>
      <p:sp>
        <p:nvSpPr>
          <p:cNvPr id="3" name="矩形 2"/>
          <p:cNvSpPr/>
          <p:nvPr/>
        </p:nvSpPr>
        <p:spPr>
          <a:xfrm>
            <a:off x="804334" y="1065606"/>
            <a:ext cx="7989257" cy="2031325"/>
          </a:xfrm>
          <a:prstGeom prst="rect">
            <a:avLst/>
          </a:prstGeom>
        </p:spPr>
        <p:txBody>
          <a:bodyPr wrap="square">
            <a:spAutoFit/>
          </a:bodyPr>
          <a:lstStyle/>
          <a:p>
            <a:pPr>
              <a:lnSpc>
                <a:spcPct val="150000"/>
              </a:lnSpc>
            </a:pPr>
            <a:r>
              <a:rPr lang="en-US" altLang="zh-CN" sz="2800" dirty="0"/>
              <a:t>Smaller hotels close to railroad stations</a:t>
            </a:r>
          </a:p>
          <a:p>
            <a:pPr>
              <a:lnSpc>
                <a:spcPct val="150000"/>
              </a:lnSpc>
            </a:pPr>
            <a:r>
              <a:rPr lang="en-US" altLang="zh-CN" sz="2800" dirty="0">
                <a:solidFill>
                  <a:srgbClr val="FF0000"/>
                </a:solidFill>
              </a:rPr>
              <a:t>inexpensive, but often lacking in standards of cleanliness, comfort, and service</a:t>
            </a:r>
            <a:r>
              <a:rPr lang="en-US" altLang="zh-CN" sz="2800" dirty="0"/>
              <a:t>. </a:t>
            </a:r>
          </a:p>
        </p:txBody>
      </p:sp>
      <p:pic>
        <p:nvPicPr>
          <p:cNvPr id="6" name="图片 5"/>
          <p:cNvPicPr>
            <a:picLocks noChangeAspect="1"/>
          </p:cNvPicPr>
          <p:nvPr/>
        </p:nvPicPr>
        <p:blipFill rotWithShape="1">
          <a:blip r:embed="rId3"/>
          <a:srcRect b="3336"/>
          <a:stretch/>
        </p:blipFill>
        <p:spPr>
          <a:xfrm>
            <a:off x="3759200" y="3440521"/>
            <a:ext cx="2099733" cy="1928727"/>
          </a:xfrm>
          <a:prstGeom prst="rect">
            <a:avLst/>
          </a:prstGeom>
        </p:spPr>
      </p:pic>
      <p:sp>
        <p:nvSpPr>
          <p:cNvPr id="11" name="矩形 10"/>
          <p:cNvSpPr/>
          <p:nvPr/>
        </p:nvSpPr>
        <p:spPr>
          <a:xfrm>
            <a:off x="3199004" y="5409419"/>
            <a:ext cx="3199915" cy="523220"/>
          </a:xfrm>
          <a:prstGeom prst="rect">
            <a:avLst/>
          </a:prstGeom>
        </p:spPr>
        <p:txBody>
          <a:bodyPr wrap="none">
            <a:spAutoFit/>
          </a:bodyPr>
          <a:lstStyle/>
          <a:p>
            <a:r>
              <a:rPr lang="en-US" altLang="zh-CN" sz="2800" dirty="0">
                <a:solidFill>
                  <a:prstClr val="black"/>
                </a:solidFill>
              </a:rPr>
              <a:t>commercial travelers</a:t>
            </a:r>
            <a:endParaRPr lang="zh-CN" altLang="en-US" dirty="0"/>
          </a:p>
        </p:txBody>
      </p:sp>
      <p:pic>
        <p:nvPicPr>
          <p:cNvPr id="13" name="图片 12"/>
          <p:cNvPicPr>
            <a:picLocks noChangeAspect="1"/>
          </p:cNvPicPr>
          <p:nvPr/>
        </p:nvPicPr>
        <p:blipFill>
          <a:blip r:embed="rId4"/>
          <a:stretch>
            <a:fillRect/>
          </a:stretch>
        </p:blipFill>
        <p:spPr>
          <a:xfrm>
            <a:off x="7611711" y="2236458"/>
            <a:ext cx="2461485" cy="1846114"/>
          </a:xfrm>
          <a:prstGeom prst="rect">
            <a:avLst/>
          </a:prstGeom>
        </p:spPr>
      </p:pic>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1711" y="4798836"/>
            <a:ext cx="2587387" cy="1453641"/>
          </a:xfrm>
          <a:prstGeom prst="rect">
            <a:avLst/>
          </a:prstGeom>
        </p:spPr>
      </p:pic>
      <p:sp>
        <p:nvSpPr>
          <p:cNvPr id="16" name="矩形 15"/>
          <p:cNvSpPr/>
          <p:nvPr/>
        </p:nvSpPr>
        <p:spPr>
          <a:xfrm>
            <a:off x="8014657" y="3980863"/>
            <a:ext cx="1801604" cy="579967"/>
          </a:xfrm>
          <a:prstGeom prst="rect">
            <a:avLst/>
          </a:prstGeom>
        </p:spPr>
        <p:txBody>
          <a:bodyPr wrap="square">
            <a:spAutoFit/>
          </a:bodyPr>
          <a:lstStyle/>
          <a:p>
            <a:pPr lvl="0">
              <a:lnSpc>
                <a:spcPct val="150000"/>
              </a:lnSpc>
            </a:pPr>
            <a:r>
              <a:rPr lang="en-US" altLang="zh-CN" sz="2400" dirty="0">
                <a:solidFill>
                  <a:prstClr val="black"/>
                </a:solidFill>
              </a:rPr>
              <a:t>luxury hotels</a:t>
            </a:r>
          </a:p>
        </p:txBody>
      </p:sp>
      <p:sp>
        <p:nvSpPr>
          <p:cNvPr id="18" name="矩形 17"/>
          <p:cNvSpPr/>
          <p:nvPr/>
        </p:nvSpPr>
        <p:spPr>
          <a:xfrm>
            <a:off x="7898060" y="6173845"/>
            <a:ext cx="2034798" cy="579967"/>
          </a:xfrm>
          <a:prstGeom prst="rect">
            <a:avLst/>
          </a:prstGeom>
        </p:spPr>
        <p:txBody>
          <a:bodyPr wrap="square">
            <a:spAutoFit/>
          </a:bodyPr>
          <a:lstStyle/>
          <a:p>
            <a:pPr lvl="0">
              <a:lnSpc>
                <a:spcPct val="150000"/>
              </a:lnSpc>
            </a:pPr>
            <a:r>
              <a:rPr lang="en-US" altLang="zh-CN" sz="2400" dirty="0">
                <a:solidFill>
                  <a:prstClr val="black"/>
                </a:solidFill>
              </a:rPr>
              <a:t>railroad hotels </a:t>
            </a:r>
            <a:endParaRPr lang="zh-CN" altLang="zh-CN" sz="2400" dirty="0">
              <a:solidFill>
                <a:prstClr val="black"/>
              </a:solidFill>
            </a:endParaRPr>
          </a:p>
        </p:txBody>
      </p:sp>
      <p:sp>
        <p:nvSpPr>
          <p:cNvPr id="20" name="矩形 19"/>
          <p:cNvSpPr/>
          <p:nvPr/>
        </p:nvSpPr>
        <p:spPr>
          <a:xfrm>
            <a:off x="224832" y="3604568"/>
            <a:ext cx="2755856" cy="1384995"/>
          </a:xfrm>
          <a:prstGeom prst="rect">
            <a:avLst/>
          </a:prstGeom>
        </p:spPr>
        <p:txBody>
          <a:bodyPr wrap="square">
            <a:spAutoFit/>
          </a:bodyPr>
          <a:lstStyle/>
          <a:p>
            <a:pPr lvl="0">
              <a:lnSpc>
                <a:spcPct val="150000"/>
              </a:lnSpc>
            </a:pPr>
            <a:r>
              <a:rPr lang="en-US" altLang="zh-CN" sz="2800" dirty="0">
                <a:solidFill>
                  <a:prstClr val="black"/>
                </a:solidFill>
              </a:rPr>
              <a:t>at the beginning of 20</a:t>
            </a:r>
            <a:r>
              <a:rPr lang="en-US" altLang="zh-CN" sz="2800" baseline="30000" dirty="0">
                <a:solidFill>
                  <a:prstClr val="black"/>
                </a:solidFill>
              </a:rPr>
              <a:t>th</a:t>
            </a:r>
            <a:r>
              <a:rPr lang="en-US" altLang="zh-CN" sz="2800" dirty="0">
                <a:solidFill>
                  <a:prstClr val="black"/>
                </a:solidFill>
              </a:rPr>
              <a:t> century</a:t>
            </a:r>
          </a:p>
        </p:txBody>
      </p:sp>
      <p:sp>
        <p:nvSpPr>
          <p:cNvPr id="31" name="矩形 30">
            <a:extLst>
              <a:ext uri="{FF2B5EF4-FFF2-40B4-BE49-F238E27FC236}">
                <a16:creationId xmlns:a16="http://schemas.microsoft.com/office/drawing/2014/main" id="{786A3B94-EF1A-45CF-AD2F-16DF0E3346AF}"/>
              </a:ext>
            </a:extLst>
          </p:cNvPr>
          <p:cNvSpPr/>
          <p:nvPr/>
        </p:nvSpPr>
        <p:spPr>
          <a:xfrm>
            <a:off x="8772389" y="369328"/>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酒店业发展简史</a:t>
            </a:r>
          </a:p>
        </p:txBody>
      </p:sp>
      <p:sp>
        <p:nvSpPr>
          <p:cNvPr id="32" name="矩形 31">
            <a:extLst>
              <a:ext uri="{FF2B5EF4-FFF2-40B4-BE49-F238E27FC236}">
                <a16:creationId xmlns:a16="http://schemas.microsoft.com/office/drawing/2014/main" id="{C2B9029A-6BC7-4A81-A075-2B3CB6011685}"/>
              </a:ext>
            </a:extLst>
          </p:cNvPr>
          <p:cNvSpPr/>
          <p:nvPr/>
        </p:nvSpPr>
        <p:spPr>
          <a:xfrm>
            <a:off x="10480118" y="0"/>
            <a:ext cx="1673996"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早期旅店</a:t>
            </a:r>
            <a:endParaRPr lang="zh-CN" altLang="en-US" sz="1400" dirty="0"/>
          </a:p>
        </p:txBody>
      </p:sp>
      <p:sp>
        <p:nvSpPr>
          <p:cNvPr id="33" name="矩形 32">
            <a:extLst>
              <a:ext uri="{FF2B5EF4-FFF2-40B4-BE49-F238E27FC236}">
                <a16:creationId xmlns:a16="http://schemas.microsoft.com/office/drawing/2014/main" id="{71FF3C2B-57C5-4E1E-ABA8-876BADFF89EF}"/>
              </a:ext>
            </a:extLst>
          </p:cNvPr>
          <p:cNvSpPr/>
          <p:nvPr/>
        </p:nvSpPr>
        <p:spPr>
          <a:xfrm>
            <a:off x="10480118" y="409212"/>
            <a:ext cx="1673996"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从歇脚地到聚集地</a:t>
            </a:r>
            <a:endParaRPr lang="zh-CN" altLang="en-US" sz="1400" dirty="0"/>
          </a:p>
        </p:txBody>
      </p:sp>
      <p:sp>
        <p:nvSpPr>
          <p:cNvPr id="34" name="矩形 33">
            <a:extLst>
              <a:ext uri="{FF2B5EF4-FFF2-40B4-BE49-F238E27FC236}">
                <a16:creationId xmlns:a16="http://schemas.microsoft.com/office/drawing/2014/main" id="{F73FDC17-200C-45A1-960D-151D70C1F99A}"/>
              </a:ext>
            </a:extLst>
          </p:cNvPr>
          <p:cNvSpPr/>
          <p:nvPr/>
        </p:nvSpPr>
        <p:spPr>
          <a:xfrm>
            <a:off x="10480117" y="768732"/>
            <a:ext cx="1673996"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美国早期酒店</a:t>
            </a:r>
            <a:endParaRPr lang="zh-CN" altLang="en-US" sz="1400" dirty="0"/>
          </a:p>
        </p:txBody>
      </p:sp>
      <p:cxnSp>
        <p:nvCxnSpPr>
          <p:cNvPr id="35" name="直接连接符 34">
            <a:extLst>
              <a:ext uri="{FF2B5EF4-FFF2-40B4-BE49-F238E27FC236}">
                <a16:creationId xmlns:a16="http://schemas.microsoft.com/office/drawing/2014/main" id="{06EAD042-8222-4825-A6C0-6EE55A6E0557}"/>
              </a:ext>
            </a:extLst>
          </p:cNvPr>
          <p:cNvCxnSpPr>
            <a:cxnSpLocks/>
          </p:cNvCxnSpPr>
          <p:nvPr/>
        </p:nvCxnSpPr>
        <p:spPr>
          <a:xfrm flipV="1">
            <a:off x="10307404" y="211078"/>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485A383C-1E88-4704-A7CD-3F3C7A3EECD1}"/>
              </a:ext>
            </a:extLst>
          </p:cNvPr>
          <p:cNvCxnSpPr>
            <a:cxnSpLocks/>
          </p:cNvCxnSpPr>
          <p:nvPr/>
        </p:nvCxnSpPr>
        <p:spPr>
          <a:xfrm flipV="1">
            <a:off x="10310528" y="211082"/>
            <a:ext cx="0" cy="147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8D94AD01-13B8-42A5-A72E-0310F1BDD92E}"/>
              </a:ext>
            </a:extLst>
          </p:cNvPr>
          <p:cNvCxnSpPr>
            <a:cxnSpLocks/>
          </p:cNvCxnSpPr>
          <p:nvPr/>
        </p:nvCxnSpPr>
        <p:spPr>
          <a:xfrm>
            <a:off x="10153995" y="715516"/>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83FB9BA3-8237-416D-83AC-3627B5741176}"/>
              </a:ext>
            </a:extLst>
          </p:cNvPr>
          <p:cNvCxnSpPr>
            <a:cxnSpLocks/>
          </p:cNvCxnSpPr>
          <p:nvPr/>
        </p:nvCxnSpPr>
        <p:spPr>
          <a:xfrm>
            <a:off x="10456847" y="1345148"/>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212E82A4-AC15-4C0F-BA17-FFCC624341CA}"/>
              </a:ext>
            </a:extLst>
          </p:cNvPr>
          <p:cNvSpPr/>
          <p:nvPr/>
        </p:nvSpPr>
        <p:spPr>
          <a:xfrm>
            <a:off x="10480117" y="1160752"/>
            <a:ext cx="1673996" cy="339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从繁荣走向衰败</a:t>
            </a:r>
            <a:endParaRPr lang="zh-CN" altLang="en-US" sz="1400" dirty="0"/>
          </a:p>
        </p:txBody>
      </p:sp>
      <p:sp>
        <p:nvSpPr>
          <p:cNvPr id="40" name="矩形 39">
            <a:extLst>
              <a:ext uri="{FF2B5EF4-FFF2-40B4-BE49-F238E27FC236}">
                <a16:creationId xmlns:a16="http://schemas.microsoft.com/office/drawing/2014/main" id="{33487F81-3DA5-452F-AEFB-758711037804}"/>
              </a:ext>
            </a:extLst>
          </p:cNvPr>
          <p:cNvSpPr/>
          <p:nvPr/>
        </p:nvSpPr>
        <p:spPr>
          <a:xfrm>
            <a:off x="10480117" y="1515000"/>
            <a:ext cx="1673996"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饭店联号的发展</a:t>
            </a:r>
            <a:endParaRPr lang="zh-CN" altLang="en-US" sz="1400" dirty="0"/>
          </a:p>
        </p:txBody>
      </p:sp>
      <p:cxnSp>
        <p:nvCxnSpPr>
          <p:cNvPr id="41" name="直接连接符 40">
            <a:extLst>
              <a:ext uri="{FF2B5EF4-FFF2-40B4-BE49-F238E27FC236}">
                <a16:creationId xmlns:a16="http://schemas.microsoft.com/office/drawing/2014/main" id="{3E9AB0AD-94D6-49EA-AA6F-7298CC3081E3}"/>
              </a:ext>
            </a:extLst>
          </p:cNvPr>
          <p:cNvCxnSpPr>
            <a:cxnSpLocks/>
          </p:cNvCxnSpPr>
          <p:nvPr/>
        </p:nvCxnSpPr>
        <p:spPr>
          <a:xfrm flipV="1">
            <a:off x="10308731" y="586116"/>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1622304E-3B92-4B2A-9F7A-DB0BAF7D24DA}"/>
              </a:ext>
            </a:extLst>
          </p:cNvPr>
          <p:cNvCxnSpPr>
            <a:cxnSpLocks/>
          </p:cNvCxnSpPr>
          <p:nvPr/>
        </p:nvCxnSpPr>
        <p:spPr>
          <a:xfrm flipV="1">
            <a:off x="10260893" y="1008111"/>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7E7934AB-DC56-4C30-846C-11969C38384F}"/>
              </a:ext>
            </a:extLst>
          </p:cNvPr>
          <p:cNvCxnSpPr>
            <a:cxnSpLocks/>
          </p:cNvCxnSpPr>
          <p:nvPr/>
        </p:nvCxnSpPr>
        <p:spPr>
          <a:xfrm flipV="1">
            <a:off x="10307404" y="1335297"/>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677B3BC2-7840-4380-9F1B-86B0FF6A4CC5}"/>
              </a:ext>
            </a:extLst>
          </p:cNvPr>
          <p:cNvCxnSpPr>
            <a:cxnSpLocks/>
          </p:cNvCxnSpPr>
          <p:nvPr/>
        </p:nvCxnSpPr>
        <p:spPr>
          <a:xfrm flipV="1">
            <a:off x="10282108" y="1678476"/>
            <a:ext cx="226431" cy="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24603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4711697" cy="954107"/>
          </a:xfrm>
          <a:prstGeom prst="rect">
            <a:avLst/>
          </a:prstGeom>
          <a:noFill/>
        </p:spPr>
        <p:txBody>
          <a:bodyPr wrap="square" rtlCol="0">
            <a:spAutoFit/>
          </a:bodyPr>
          <a:lstStyle/>
          <a:p>
            <a:r>
              <a:rPr lang="en-US" altLang="zh-CN" sz="3600" dirty="0"/>
              <a:t>From boom to bust</a:t>
            </a:r>
            <a:endParaRPr lang="en-US" altLang="zh-CN" sz="2000" dirty="0"/>
          </a:p>
          <a:p>
            <a:r>
              <a:rPr lang="zh-CN" altLang="en-US" sz="2000" dirty="0"/>
              <a:t>繁荣到萧条</a:t>
            </a:r>
            <a:endParaRPr lang="zh-CN" altLang="en-US" dirty="0"/>
          </a:p>
        </p:txBody>
      </p:sp>
      <p:sp>
        <p:nvSpPr>
          <p:cNvPr id="16" name="矩形 15"/>
          <p:cNvSpPr/>
          <p:nvPr/>
        </p:nvSpPr>
        <p:spPr>
          <a:xfrm>
            <a:off x="917956" y="1210024"/>
            <a:ext cx="8924544" cy="4955203"/>
          </a:xfrm>
          <a:prstGeom prst="rect">
            <a:avLst/>
          </a:prstGeom>
        </p:spPr>
        <p:txBody>
          <a:bodyPr wrap="square">
            <a:spAutoFit/>
          </a:bodyPr>
          <a:lstStyle/>
          <a:p>
            <a:pPr marL="457200" lvl="0" indent="-457200">
              <a:buAutoNum type="arabicPeriod"/>
            </a:pPr>
            <a:r>
              <a:rPr lang="en-US" altLang="zh-CN" sz="2800" dirty="0">
                <a:solidFill>
                  <a:prstClr val="black"/>
                </a:solidFill>
              </a:rPr>
              <a:t>Ellsworth Statler </a:t>
            </a:r>
            <a:r>
              <a:rPr lang="zh-CN" altLang="en-US" sz="2800" dirty="0">
                <a:solidFill>
                  <a:prstClr val="black"/>
                </a:solidFill>
              </a:rPr>
              <a:t>埃尔斯沃斯</a:t>
            </a:r>
            <a:r>
              <a:rPr lang="en-US" altLang="zh-CN" sz="2800" dirty="0">
                <a:solidFill>
                  <a:prstClr val="black"/>
                </a:solidFill>
              </a:rPr>
              <a:t>·</a:t>
            </a:r>
            <a:r>
              <a:rPr lang="zh-CN" altLang="en-US" sz="2800" dirty="0">
                <a:solidFill>
                  <a:prstClr val="black"/>
                </a:solidFill>
              </a:rPr>
              <a:t>斯塔特勒</a:t>
            </a:r>
            <a:endParaRPr lang="en-US" altLang="zh-CN" sz="2800" dirty="0">
              <a:solidFill>
                <a:prstClr val="black"/>
              </a:solidFill>
            </a:endParaRPr>
          </a:p>
          <a:p>
            <a:pPr marL="457200" lvl="0" indent="-457200">
              <a:buAutoNum type="arabicPeriod"/>
            </a:pPr>
            <a:endParaRPr lang="en-US" altLang="zh-CN" sz="2400" dirty="0">
              <a:solidFill>
                <a:prstClr val="black"/>
              </a:solidFill>
            </a:endParaRPr>
          </a:p>
          <a:p>
            <a:pPr lvl="1"/>
            <a:r>
              <a:rPr lang="en-US" altLang="zh-CN" sz="2400" dirty="0">
                <a:solidFill>
                  <a:prstClr val="black"/>
                </a:solidFill>
              </a:rPr>
              <a:t>Father of the modern commercial hotels industry, realized that there was a considerable market for moderate- priced hotels for the business traveler. </a:t>
            </a:r>
          </a:p>
          <a:p>
            <a:pPr lvl="1"/>
            <a:r>
              <a:rPr lang="zh-CN" altLang="en-US" sz="2400" dirty="0">
                <a:solidFill>
                  <a:prstClr val="black"/>
                </a:solidFill>
              </a:rPr>
              <a:t>“现代商业酒店之父”的埃尔斯沃斯</a:t>
            </a:r>
            <a:r>
              <a:rPr lang="en-US" altLang="zh-CN" sz="2400" dirty="0">
                <a:solidFill>
                  <a:prstClr val="black"/>
                </a:solidFill>
              </a:rPr>
              <a:t>·</a:t>
            </a:r>
            <a:r>
              <a:rPr lang="zh-CN" altLang="en-US" sz="2400" dirty="0">
                <a:solidFill>
                  <a:prstClr val="black"/>
                </a:solidFill>
              </a:rPr>
              <a:t>斯塔特勒意识到，针对商务旅游者的中等价格的酒店存在着巨大的市场。</a:t>
            </a:r>
            <a:endParaRPr lang="en-US" altLang="zh-CN" sz="2400" dirty="0">
              <a:solidFill>
                <a:prstClr val="black"/>
              </a:solidFill>
            </a:endParaRPr>
          </a:p>
          <a:p>
            <a:pPr lvl="1"/>
            <a:endParaRPr lang="en-US" altLang="zh-CN" sz="2400" dirty="0">
              <a:solidFill>
                <a:prstClr val="black"/>
              </a:solidFill>
            </a:endParaRPr>
          </a:p>
          <a:p>
            <a:pPr lvl="1"/>
            <a:r>
              <a:rPr lang="en-US" altLang="zh-CN" sz="2400" dirty="0">
                <a:solidFill>
                  <a:prstClr val="black"/>
                </a:solidFill>
              </a:rPr>
              <a:t>He opened his first hotel — the Buffalo Statler— in1908.</a:t>
            </a:r>
          </a:p>
          <a:p>
            <a:pPr lvl="1"/>
            <a:r>
              <a:rPr lang="en-US" altLang="zh-CN" sz="2400" dirty="0">
                <a:solidFill>
                  <a:prstClr val="black"/>
                </a:solidFill>
              </a:rPr>
              <a:t>1908</a:t>
            </a:r>
            <a:r>
              <a:rPr lang="zh-CN" altLang="en-US" sz="2400" dirty="0">
                <a:solidFill>
                  <a:prstClr val="black"/>
                </a:solidFill>
              </a:rPr>
              <a:t>年，埃尔斯沃斯</a:t>
            </a:r>
            <a:r>
              <a:rPr lang="en-US" altLang="zh-CN" sz="2400" dirty="0">
                <a:solidFill>
                  <a:prstClr val="black"/>
                </a:solidFill>
              </a:rPr>
              <a:t>·</a:t>
            </a:r>
            <a:r>
              <a:rPr lang="zh-CN" altLang="en-US" sz="2400" dirty="0">
                <a:solidFill>
                  <a:prstClr val="black"/>
                </a:solidFill>
              </a:rPr>
              <a:t>斯塔特勒开办了他的第一家饭店</a:t>
            </a:r>
            <a:r>
              <a:rPr lang="en-US" altLang="zh-CN" sz="2400" dirty="0">
                <a:solidFill>
                  <a:prstClr val="black"/>
                </a:solidFill>
              </a:rPr>
              <a:t>——</a:t>
            </a:r>
            <a:r>
              <a:rPr lang="zh-CN" altLang="en-US" sz="2400" dirty="0">
                <a:solidFill>
                  <a:prstClr val="black"/>
                </a:solidFill>
              </a:rPr>
              <a:t>巴法罗</a:t>
            </a:r>
            <a:r>
              <a:rPr lang="en-US" altLang="zh-CN" sz="2400" dirty="0">
                <a:solidFill>
                  <a:prstClr val="black"/>
                </a:solidFill>
              </a:rPr>
              <a:t>·</a:t>
            </a:r>
            <a:r>
              <a:rPr lang="zh-CN" altLang="en-US" sz="2400" dirty="0">
                <a:solidFill>
                  <a:prstClr val="black"/>
                </a:solidFill>
              </a:rPr>
              <a:t>斯塔特勒酒店。</a:t>
            </a:r>
            <a:endParaRPr lang="en-US" altLang="zh-CN" sz="2400" dirty="0">
              <a:solidFill>
                <a:prstClr val="black"/>
              </a:solidFill>
            </a:endParaRPr>
          </a:p>
          <a:p>
            <a:pPr lvl="1"/>
            <a:endParaRPr lang="en-US" altLang="zh-CN" sz="2400" dirty="0">
              <a:solidFill>
                <a:prstClr val="black"/>
              </a:solidFill>
            </a:endParaRPr>
          </a:p>
          <a:p>
            <a:pPr lvl="1"/>
            <a:endParaRPr lang="en-US" altLang="zh-CN" sz="2400" dirty="0">
              <a:solidFill>
                <a:prstClr val="black"/>
              </a:solidFill>
            </a:endParaRPr>
          </a:p>
        </p:txBody>
      </p:sp>
      <p:sp>
        <p:nvSpPr>
          <p:cNvPr id="31" name="矩形 30">
            <a:extLst>
              <a:ext uri="{FF2B5EF4-FFF2-40B4-BE49-F238E27FC236}">
                <a16:creationId xmlns:a16="http://schemas.microsoft.com/office/drawing/2014/main" id="{786A3B94-EF1A-45CF-AD2F-16DF0E3346AF}"/>
              </a:ext>
            </a:extLst>
          </p:cNvPr>
          <p:cNvSpPr/>
          <p:nvPr/>
        </p:nvSpPr>
        <p:spPr>
          <a:xfrm>
            <a:off x="8772389" y="369328"/>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酒店业发展简史</a:t>
            </a:r>
          </a:p>
        </p:txBody>
      </p:sp>
      <p:sp>
        <p:nvSpPr>
          <p:cNvPr id="32" name="矩形 31">
            <a:extLst>
              <a:ext uri="{FF2B5EF4-FFF2-40B4-BE49-F238E27FC236}">
                <a16:creationId xmlns:a16="http://schemas.microsoft.com/office/drawing/2014/main" id="{C2B9029A-6BC7-4A81-A075-2B3CB6011685}"/>
              </a:ext>
            </a:extLst>
          </p:cNvPr>
          <p:cNvSpPr/>
          <p:nvPr/>
        </p:nvSpPr>
        <p:spPr>
          <a:xfrm>
            <a:off x="10480118" y="0"/>
            <a:ext cx="1673996"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早期旅店</a:t>
            </a:r>
            <a:endParaRPr lang="zh-CN" altLang="en-US" sz="1400" dirty="0"/>
          </a:p>
        </p:txBody>
      </p:sp>
      <p:sp>
        <p:nvSpPr>
          <p:cNvPr id="33" name="矩形 32">
            <a:extLst>
              <a:ext uri="{FF2B5EF4-FFF2-40B4-BE49-F238E27FC236}">
                <a16:creationId xmlns:a16="http://schemas.microsoft.com/office/drawing/2014/main" id="{71FF3C2B-57C5-4E1E-ABA8-876BADFF89EF}"/>
              </a:ext>
            </a:extLst>
          </p:cNvPr>
          <p:cNvSpPr/>
          <p:nvPr/>
        </p:nvSpPr>
        <p:spPr>
          <a:xfrm>
            <a:off x="10480118" y="409212"/>
            <a:ext cx="1673996"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从歇脚地到聚集地</a:t>
            </a:r>
            <a:endParaRPr lang="zh-CN" altLang="en-US" sz="1400" dirty="0"/>
          </a:p>
        </p:txBody>
      </p:sp>
      <p:sp>
        <p:nvSpPr>
          <p:cNvPr id="34" name="矩形 33">
            <a:extLst>
              <a:ext uri="{FF2B5EF4-FFF2-40B4-BE49-F238E27FC236}">
                <a16:creationId xmlns:a16="http://schemas.microsoft.com/office/drawing/2014/main" id="{F73FDC17-200C-45A1-960D-151D70C1F99A}"/>
              </a:ext>
            </a:extLst>
          </p:cNvPr>
          <p:cNvSpPr/>
          <p:nvPr/>
        </p:nvSpPr>
        <p:spPr>
          <a:xfrm>
            <a:off x="10480117" y="768732"/>
            <a:ext cx="1673996"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美国早期酒店</a:t>
            </a:r>
            <a:endParaRPr lang="zh-CN" altLang="en-US" sz="1400" dirty="0"/>
          </a:p>
        </p:txBody>
      </p:sp>
      <p:cxnSp>
        <p:nvCxnSpPr>
          <p:cNvPr id="35" name="直接连接符 34">
            <a:extLst>
              <a:ext uri="{FF2B5EF4-FFF2-40B4-BE49-F238E27FC236}">
                <a16:creationId xmlns:a16="http://schemas.microsoft.com/office/drawing/2014/main" id="{06EAD042-8222-4825-A6C0-6EE55A6E0557}"/>
              </a:ext>
            </a:extLst>
          </p:cNvPr>
          <p:cNvCxnSpPr>
            <a:cxnSpLocks/>
          </p:cNvCxnSpPr>
          <p:nvPr/>
        </p:nvCxnSpPr>
        <p:spPr>
          <a:xfrm flipV="1">
            <a:off x="10307404" y="211078"/>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485A383C-1E88-4704-A7CD-3F3C7A3EECD1}"/>
              </a:ext>
            </a:extLst>
          </p:cNvPr>
          <p:cNvCxnSpPr>
            <a:cxnSpLocks/>
          </p:cNvCxnSpPr>
          <p:nvPr/>
        </p:nvCxnSpPr>
        <p:spPr>
          <a:xfrm flipV="1">
            <a:off x="10310528" y="211082"/>
            <a:ext cx="0" cy="147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8D94AD01-13B8-42A5-A72E-0310F1BDD92E}"/>
              </a:ext>
            </a:extLst>
          </p:cNvPr>
          <p:cNvCxnSpPr>
            <a:cxnSpLocks/>
          </p:cNvCxnSpPr>
          <p:nvPr/>
        </p:nvCxnSpPr>
        <p:spPr>
          <a:xfrm>
            <a:off x="10153995" y="715516"/>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83FB9BA3-8237-416D-83AC-3627B5741176}"/>
              </a:ext>
            </a:extLst>
          </p:cNvPr>
          <p:cNvCxnSpPr>
            <a:cxnSpLocks/>
          </p:cNvCxnSpPr>
          <p:nvPr/>
        </p:nvCxnSpPr>
        <p:spPr>
          <a:xfrm>
            <a:off x="10456847" y="1345148"/>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212E82A4-AC15-4C0F-BA17-FFCC624341CA}"/>
              </a:ext>
            </a:extLst>
          </p:cNvPr>
          <p:cNvSpPr/>
          <p:nvPr/>
        </p:nvSpPr>
        <p:spPr>
          <a:xfrm>
            <a:off x="10480117" y="1160752"/>
            <a:ext cx="1673996" cy="339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从繁荣走向衰败</a:t>
            </a:r>
            <a:endParaRPr lang="zh-CN" altLang="en-US" sz="1400" dirty="0"/>
          </a:p>
        </p:txBody>
      </p:sp>
      <p:sp>
        <p:nvSpPr>
          <p:cNvPr id="40" name="矩形 39">
            <a:extLst>
              <a:ext uri="{FF2B5EF4-FFF2-40B4-BE49-F238E27FC236}">
                <a16:creationId xmlns:a16="http://schemas.microsoft.com/office/drawing/2014/main" id="{33487F81-3DA5-452F-AEFB-758711037804}"/>
              </a:ext>
            </a:extLst>
          </p:cNvPr>
          <p:cNvSpPr/>
          <p:nvPr/>
        </p:nvSpPr>
        <p:spPr>
          <a:xfrm>
            <a:off x="10480117" y="1515000"/>
            <a:ext cx="1673996"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饭店联号的发展</a:t>
            </a:r>
            <a:endParaRPr lang="zh-CN" altLang="en-US" sz="1400" dirty="0"/>
          </a:p>
        </p:txBody>
      </p:sp>
      <p:cxnSp>
        <p:nvCxnSpPr>
          <p:cNvPr id="41" name="直接连接符 40">
            <a:extLst>
              <a:ext uri="{FF2B5EF4-FFF2-40B4-BE49-F238E27FC236}">
                <a16:creationId xmlns:a16="http://schemas.microsoft.com/office/drawing/2014/main" id="{3E9AB0AD-94D6-49EA-AA6F-7298CC3081E3}"/>
              </a:ext>
            </a:extLst>
          </p:cNvPr>
          <p:cNvCxnSpPr>
            <a:cxnSpLocks/>
          </p:cNvCxnSpPr>
          <p:nvPr/>
        </p:nvCxnSpPr>
        <p:spPr>
          <a:xfrm flipV="1">
            <a:off x="10308731" y="586116"/>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1622304E-3B92-4B2A-9F7A-DB0BAF7D24DA}"/>
              </a:ext>
            </a:extLst>
          </p:cNvPr>
          <p:cNvCxnSpPr>
            <a:cxnSpLocks/>
          </p:cNvCxnSpPr>
          <p:nvPr/>
        </p:nvCxnSpPr>
        <p:spPr>
          <a:xfrm flipV="1">
            <a:off x="10260893" y="1008111"/>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7E7934AB-DC56-4C30-846C-11969C38384F}"/>
              </a:ext>
            </a:extLst>
          </p:cNvPr>
          <p:cNvCxnSpPr>
            <a:cxnSpLocks/>
          </p:cNvCxnSpPr>
          <p:nvPr/>
        </p:nvCxnSpPr>
        <p:spPr>
          <a:xfrm flipV="1">
            <a:off x="10307404" y="1335297"/>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677B3BC2-7840-4380-9F1B-86B0FF6A4CC5}"/>
              </a:ext>
            </a:extLst>
          </p:cNvPr>
          <p:cNvCxnSpPr>
            <a:cxnSpLocks/>
          </p:cNvCxnSpPr>
          <p:nvPr/>
        </p:nvCxnSpPr>
        <p:spPr>
          <a:xfrm flipV="1">
            <a:off x="10282108" y="1678476"/>
            <a:ext cx="226431" cy="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7684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4902199" cy="954107"/>
          </a:xfrm>
          <a:prstGeom prst="rect">
            <a:avLst/>
          </a:prstGeom>
          <a:noFill/>
        </p:spPr>
        <p:txBody>
          <a:bodyPr wrap="square" rtlCol="0">
            <a:spAutoFit/>
          </a:bodyPr>
          <a:lstStyle/>
          <a:p>
            <a:r>
              <a:rPr lang="en-US" altLang="zh-CN" sz="3600" dirty="0"/>
              <a:t>From boom to bust</a:t>
            </a:r>
            <a:endParaRPr lang="en-US" altLang="zh-CN" sz="2000" dirty="0"/>
          </a:p>
          <a:p>
            <a:r>
              <a:rPr lang="zh-CN" altLang="en-US" sz="2000" dirty="0"/>
              <a:t>繁荣到萧条</a:t>
            </a:r>
            <a:endParaRPr lang="zh-CN" altLang="en-US" dirty="0"/>
          </a:p>
        </p:txBody>
      </p:sp>
      <p:sp>
        <p:nvSpPr>
          <p:cNvPr id="3" name="矩形 2"/>
          <p:cNvSpPr/>
          <p:nvPr/>
        </p:nvSpPr>
        <p:spPr>
          <a:xfrm>
            <a:off x="608013" y="5030620"/>
            <a:ext cx="10998199" cy="1200329"/>
          </a:xfrm>
          <a:prstGeom prst="rect">
            <a:avLst/>
          </a:prstGeom>
        </p:spPr>
        <p:txBody>
          <a:bodyPr wrap="square">
            <a:spAutoFit/>
          </a:bodyPr>
          <a:lstStyle/>
          <a:p>
            <a:r>
              <a:rPr lang="en-US" altLang="zh-CN" sz="2400" dirty="0" err="1"/>
              <a:t>Statler</a:t>
            </a:r>
            <a:r>
              <a:rPr lang="en-US" altLang="zh-CN" sz="2400" dirty="0"/>
              <a:t> </a:t>
            </a:r>
            <a:r>
              <a:rPr lang="zh-CN" altLang="en-US" sz="2400" dirty="0"/>
              <a:t>→ </a:t>
            </a:r>
            <a:r>
              <a:rPr lang="en-US" altLang="zh-CN" sz="2400" dirty="0">
                <a:solidFill>
                  <a:srgbClr val="FF0000"/>
                </a:solidFill>
              </a:rPr>
              <a:t>hotel-chain</a:t>
            </a:r>
            <a:r>
              <a:rPr lang="en-US" altLang="zh-CN" sz="2400" dirty="0"/>
              <a:t> concept that dominate </a:t>
            </a:r>
            <a:r>
              <a:rPr lang="en-US" altLang="zh-CN" sz="2400" dirty="0">
                <a:solidFill>
                  <a:srgbClr val="FF0000"/>
                </a:solidFill>
              </a:rPr>
              <a:t>modern hotel industry</a:t>
            </a:r>
            <a:r>
              <a:rPr lang="en-US" altLang="zh-CN" sz="2400" dirty="0"/>
              <a:t>. </a:t>
            </a:r>
          </a:p>
          <a:p>
            <a:r>
              <a:rPr lang="en-US" altLang="zh-CN" sz="2400" dirty="0"/>
              <a:t>The </a:t>
            </a:r>
            <a:r>
              <a:rPr lang="en-US" altLang="zh-CN" sz="2400" dirty="0" err="1"/>
              <a:t>Statler</a:t>
            </a:r>
            <a:r>
              <a:rPr lang="en-US" altLang="zh-CN" sz="2400" dirty="0"/>
              <a:t> chain was later bought by </a:t>
            </a:r>
            <a:r>
              <a:rPr lang="en-US" altLang="zh-CN" sz="2400" dirty="0">
                <a:solidFill>
                  <a:srgbClr val="FF0000"/>
                </a:solidFill>
              </a:rPr>
              <a:t>Conrad Hilton, founder of one of the most famous hotel chains of all.</a:t>
            </a:r>
            <a:endParaRPr lang="zh-CN" altLang="zh-CN" sz="2400" dirty="0">
              <a:solidFill>
                <a:srgbClr val="FF0000"/>
              </a:solidFill>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8576" y="3523293"/>
            <a:ext cx="1867706" cy="1153420"/>
          </a:xfrm>
          <a:prstGeom prst="rect">
            <a:avLst/>
          </a:prstGeom>
        </p:spPr>
      </p:pic>
      <p:sp>
        <p:nvSpPr>
          <p:cNvPr id="10" name="矩形 9"/>
          <p:cNvSpPr/>
          <p:nvPr/>
        </p:nvSpPr>
        <p:spPr>
          <a:xfrm>
            <a:off x="3622409" y="3792462"/>
            <a:ext cx="552980" cy="523220"/>
          </a:xfrm>
          <a:prstGeom prst="rect">
            <a:avLst/>
          </a:prstGeom>
        </p:spPr>
        <p:txBody>
          <a:bodyPr wrap="square">
            <a:spAutoFit/>
          </a:bodyPr>
          <a:lstStyle/>
          <a:p>
            <a:r>
              <a:rPr lang="zh-CN" altLang="en-US" sz="2800" b="1" dirty="0"/>
              <a:t>→</a:t>
            </a:r>
          </a:p>
        </p:txBody>
      </p:sp>
      <p:pic>
        <p:nvPicPr>
          <p:cNvPr id="7" name="图片 6"/>
          <p:cNvPicPr>
            <a:picLocks noChangeAspect="1"/>
          </p:cNvPicPr>
          <p:nvPr/>
        </p:nvPicPr>
        <p:blipFill rotWithShape="1">
          <a:blip r:embed="rId4"/>
          <a:srcRect l="27920"/>
          <a:stretch/>
        </p:blipFill>
        <p:spPr>
          <a:xfrm>
            <a:off x="4413781" y="3469076"/>
            <a:ext cx="1400998" cy="1200329"/>
          </a:xfrm>
          <a:prstGeom prst="rect">
            <a:avLst/>
          </a:prstGeom>
        </p:spPr>
      </p:pic>
      <p:sp>
        <p:nvSpPr>
          <p:cNvPr id="12" name="矩形 11"/>
          <p:cNvSpPr/>
          <p:nvPr/>
        </p:nvSpPr>
        <p:spPr>
          <a:xfrm>
            <a:off x="6015074" y="3792462"/>
            <a:ext cx="552980" cy="523220"/>
          </a:xfrm>
          <a:prstGeom prst="rect">
            <a:avLst/>
          </a:prstGeom>
        </p:spPr>
        <p:txBody>
          <a:bodyPr wrap="square">
            <a:spAutoFit/>
          </a:bodyPr>
          <a:lstStyle/>
          <a:p>
            <a:r>
              <a:rPr lang="en-US" altLang="zh-CN" sz="2800" b="1" dirty="0"/>
              <a:t>+</a:t>
            </a:r>
            <a:endParaRPr lang="zh-CN" altLang="en-US" sz="2800" b="1" dirty="0"/>
          </a:p>
        </p:txBody>
      </p:sp>
      <p:pic>
        <p:nvPicPr>
          <p:cNvPr id="14" name="图片 13"/>
          <p:cNvPicPr>
            <a:picLocks noChangeAspect="1"/>
          </p:cNvPicPr>
          <p:nvPr/>
        </p:nvPicPr>
        <p:blipFill rotWithShape="1">
          <a:blip r:embed="rId4"/>
          <a:srcRect l="27920"/>
          <a:stretch/>
        </p:blipFill>
        <p:spPr>
          <a:xfrm>
            <a:off x="6660094" y="3449807"/>
            <a:ext cx="1400998" cy="1200329"/>
          </a:xfrm>
          <a:prstGeom prst="rect">
            <a:avLst/>
          </a:prstGeom>
        </p:spPr>
      </p:pic>
      <p:pic>
        <p:nvPicPr>
          <p:cNvPr id="15" name="图片 14"/>
          <p:cNvPicPr>
            <a:picLocks noChangeAspect="1"/>
          </p:cNvPicPr>
          <p:nvPr/>
        </p:nvPicPr>
        <p:blipFill rotWithShape="1">
          <a:blip r:embed="rId4"/>
          <a:srcRect l="27920"/>
          <a:stretch/>
        </p:blipFill>
        <p:spPr>
          <a:xfrm>
            <a:off x="8906407" y="3469076"/>
            <a:ext cx="1400998" cy="1200329"/>
          </a:xfrm>
          <a:prstGeom prst="rect">
            <a:avLst/>
          </a:prstGeom>
        </p:spPr>
      </p:pic>
      <p:sp>
        <p:nvSpPr>
          <p:cNvPr id="16" name="矩形 15"/>
          <p:cNvSpPr/>
          <p:nvPr/>
        </p:nvSpPr>
        <p:spPr>
          <a:xfrm>
            <a:off x="8316721" y="3807630"/>
            <a:ext cx="552980" cy="523220"/>
          </a:xfrm>
          <a:prstGeom prst="rect">
            <a:avLst/>
          </a:prstGeom>
        </p:spPr>
        <p:txBody>
          <a:bodyPr wrap="square">
            <a:spAutoFit/>
          </a:bodyPr>
          <a:lstStyle/>
          <a:p>
            <a:r>
              <a:rPr lang="en-US" altLang="zh-CN" sz="2800" b="1" dirty="0"/>
              <a:t>+</a:t>
            </a:r>
            <a:endParaRPr lang="zh-CN" altLang="en-US" sz="2800" b="1" dirty="0"/>
          </a:p>
        </p:txBody>
      </p:sp>
      <p:sp>
        <p:nvSpPr>
          <p:cNvPr id="17" name="矩形 16"/>
          <p:cNvSpPr/>
          <p:nvPr/>
        </p:nvSpPr>
        <p:spPr>
          <a:xfrm>
            <a:off x="10700076" y="3777374"/>
            <a:ext cx="1572677" cy="523220"/>
          </a:xfrm>
          <a:prstGeom prst="rect">
            <a:avLst/>
          </a:prstGeom>
        </p:spPr>
        <p:txBody>
          <a:bodyPr wrap="square">
            <a:spAutoFit/>
          </a:bodyPr>
          <a:lstStyle/>
          <a:p>
            <a:r>
              <a:rPr lang="en-US" altLang="zh-CN" sz="2800" b="1" dirty="0"/>
              <a:t>……</a:t>
            </a:r>
            <a:endParaRPr lang="zh-CN" altLang="en-US" sz="2800" b="1" dirty="0"/>
          </a:p>
        </p:txBody>
      </p:sp>
      <p:sp>
        <p:nvSpPr>
          <p:cNvPr id="32" name="矩形 31">
            <a:extLst>
              <a:ext uri="{FF2B5EF4-FFF2-40B4-BE49-F238E27FC236}">
                <a16:creationId xmlns:a16="http://schemas.microsoft.com/office/drawing/2014/main" id="{32C8590C-7F38-4F69-9E72-EBBE4F0EED55}"/>
              </a:ext>
            </a:extLst>
          </p:cNvPr>
          <p:cNvSpPr/>
          <p:nvPr/>
        </p:nvSpPr>
        <p:spPr>
          <a:xfrm>
            <a:off x="8772389" y="369328"/>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酒店业发展简史</a:t>
            </a:r>
          </a:p>
        </p:txBody>
      </p:sp>
      <p:sp>
        <p:nvSpPr>
          <p:cNvPr id="33" name="矩形 32">
            <a:extLst>
              <a:ext uri="{FF2B5EF4-FFF2-40B4-BE49-F238E27FC236}">
                <a16:creationId xmlns:a16="http://schemas.microsoft.com/office/drawing/2014/main" id="{B58A6448-5188-48C5-81F9-5081994530A2}"/>
              </a:ext>
            </a:extLst>
          </p:cNvPr>
          <p:cNvSpPr/>
          <p:nvPr/>
        </p:nvSpPr>
        <p:spPr>
          <a:xfrm>
            <a:off x="10480118" y="0"/>
            <a:ext cx="1673996"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早期旅店</a:t>
            </a:r>
            <a:endParaRPr lang="zh-CN" altLang="en-US" sz="1400" dirty="0"/>
          </a:p>
        </p:txBody>
      </p:sp>
      <p:sp>
        <p:nvSpPr>
          <p:cNvPr id="34" name="矩形 33">
            <a:extLst>
              <a:ext uri="{FF2B5EF4-FFF2-40B4-BE49-F238E27FC236}">
                <a16:creationId xmlns:a16="http://schemas.microsoft.com/office/drawing/2014/main" id="{C7E0DED2-F0C2-451F-A6D7-54095BD1B112}"/>
              </a:ext>
            </a:extLst>
          </p:cNvPr>
          <p:cNvSpPr/>
          <p:nvPr/>
        </p:nvSpPr>
        <p:spPr>
          <a:xfrm>
            <a:off x="10480118" y="409212"/>
            <a:ext cx="1673996"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从歇脚地到聚集地</a:t>
            </a:r>
            <a:endParaRPr lang="zh-CN" altLang="en-US" sz="1400" dirty="0"/>
          </a:p>
        </p:txBody>
      </p:sp>
      <p:sp>
        <p:nvSpPr>
          <p:cNvPr id="35" name="矩形 34">
            <a:extLst>
              <a:ext uri="{FF2B5EF4-FFF2-40B4-BE49-F238E27FC236}">
                <a16:creationId xmlns:a16="http://schemas.microsoft.com/office/drawing/2014/main" id="{3F4ABBE7-7460-4524-9032-FE6A98ABC5B3}"/>
              </a:ext>
            </a:extLst>
          </p:cNvPr>
          <p:cNvSpPr/>
          <p:nvPr/>
        </p:nvSpPr>
        <p:spPr>
          <a:xfrm>
            <a:off x="10480117" y="768732"/>
            <a:ext cx="1673996"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美国早期酒店</a:t>
            </a:r>
            <a:endParaRPr lang="zh-CN" altLang="en-US" sz="1400" dirty="0"/>
          </a:p>
        </p:txBody>
      </p:sp>
      <p:cxnSp>
        <p:nvCxnSpPr>
          <p:cNvPr id="36" name="直接连接符 35">
            <a:extLst>
              <a:ext uri="{FF2B5EF4-FFF2-40B4-BE49-F238E27FC236}">
                <a16:creationId xmlns:a16="http://schemas.microsoft.com/office/drawing/2014/main" id="{6DB3B20A-AB30-43AE-8C51-A0E44B0E633C}"/>
              </a:ext>
            </a:extLst>
          </p:cNvPr>
          <p:cNvCxnSpPr>
            <a:cxnSpLocks/>
          </p:cNvCxnSpPr>
          <p:nvPr/>
        </p:nvCxnSpPr>
        <p:spPr>
          <a:xfrm flipV="1">
            <a:off x="10307404" y="211078"/>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193C7460-C3F4-4CA4-92F5-226221C2EC7C}"/>
              </a:ext>
            </a:extLst>
          </p:cNvPr>
          <p:cNvCxnSpPr>
            <a:cxnSpLocks/>
          </p:cNvCxnSpPr>
          <p:nvPr/>
        </p:nvCxnSpPr>
        <p:spPr>
          <a:xfrm flipV="1">
            <a:off x="10310528" y="211082"/>
            <a:ext cx="0" cy="147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FB6FEDF3-1000-4D55-9E98-BEB1A2C59DDC}"/>
              </a:ext>
            </a:extLst>
          </p:cNvPr>
          <p:cNvCxnSpPr>
            <a:cxnSpLocks/>
          </p:cNvCxnSpPr>
          <p:nvPr/>
        </p:nvCxnSpPr>
        <p:spPr>
          <a:xfrm>
            <a:off x="10153995" y="715516"/>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561D4681-EB1D-43B5-AF79-A6F467A3F2D9}"/>
              </a:ext>
            </a:extLst>
          </p:cNvPr>
          <p:cNvCxnSpPr>
            <a:cxnSpLocks/>
          </p:cNvCxnSpPr>
          <p:nvPr/>
        </p:nvCxnSpPr>
        <p:spPr>
          <a:xfrm>
            <a:off x="10456847" y="1345148"/>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34696095-5971-419C-A344-1370CC4DE7FA}"/>
              </a:ext>
            </a:extLst>
          </p:cNvPr>
          <p:cNvSpPr/>
          <p:nvPr/>
        </p:nvSpPr>
        <p:spPr>
          <a:xfrm>
            <a:off x="10480117" y="1160752"/>
            <a:ext cx="1673996" cy="339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从繁荣走向衰败</a:t>
            </a:r>
            <a:endParaRPr lang="zh-CN" altLang="en-US" sz="1400" dirty="0"/>
          </a:p>
        </p:txBody>
      </p:sp>
      <p:sp>
        <p:nvSpPr>
          <p:cNvPr id="41" name="矩形 40">
            <a:extLst>
              <a:ext uri="{FF2B5EF4-FFF2-40B4-BE49-F238E27FC236}">
                <a16:creationId xmlns:a16="http://schemas.microsoft.com/office/drawing/2014/main" id="{45CDE707-1F61-4B14-9B5F-E40224A6F6C0}"/>
              </a:ext>
            </a:extLst>
          </p:cNvPr>
          <p:cNvSpPr/>
          <p:nvPr/>
        </p:nvSpPr>
        <p:spPr>
          <a:xfrm>
            <a:off x="10480117" y="1515000"/>
            <a:ext cx="1673996"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饭店联号的发展</a:t>
            </a:r>
            <a:endParaRPr lang="zh-CN" altLang="en-US" sz="1400" dirty="0"/>
          </a:p>
        </p:txBody>
      </p:sp>
      <p:cxnSp>
        <p:nvCxnSpPr>
          <p:cNvPr id="42" name="直接连接符 41">
            <a:extLst>
              <a:ext uri="{FF2B5EF4-FFF2-40B4-BE49-F238E27FC236}">
                <a16:creationId xmlns:a16="http://schemas.microsoft.com/office/drawing/2014/main" id="{4F9735AB-EB59-4A6B-A9B8-801996068560}"/>
              </a:ext>
            </a:extLst>
          </p:cNvPr>
          <p:cNvCxnSpPr>
            <a:cxnSpLocks/>
          </p:cNvCxnSpPr>
          <p:nvPr/>
        </p:nvCxnSpPr>
        <p:spPr>
          <a:xfrm flipV="1">
            <a:off x="10308731" y="586116"/>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F8CABC73-39B9-4227-BCDC-6351072718F6}"/>
              </a:ext>
            </a:extLst>
          </p:cNvPr>
          <p:cNvCxnSpPr>
            <a:cxnSpLocks/>
          </p:cNvCxnSpPr>
          <p:nvPr/>
        </p:nvCxnSpPr>
        <p:spPr>
          <a:xfrm flipV="1">
            <a:off x="10260893" y="1008111"/>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82F81C34-7656-415A-906A-70ECA0C8B4FF}"/>
              </a:ext>
            </a:extLst>
          </p:cNvPr>
          <p:cNvCxnSpPr>
            <a:cxnSpLocks/>
          </p:cNvCxnSpPr>
          <p:nvPr/>
        </p:nvCxnSpPr>
        <p:spPr>
          <a:xfrm flipV="1">
            <a:off x="10307404" y="1335297"/>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4E019D0D-6C30-47C7-B288-5D7347CD8580}"/>
              </a:ext>
            </a:extLst>
          </p:cNvPr>
          <p:cNvCxnSpPr>
            <a:cxnSpLocks/>
          </p:cNvCxnSpPr>
          <p:nvPr/>
        </p:nvCxnSpPr>
        <p:spPr>
          <a:xfrm flipV="1">
            <a:off x="10282108" y="1678476"/>
            <a:ext cx="226431" cy="3"/>
          </a:xfrm>
          <a:prstGeom prst="line">
            <a:avLst/>
          </a:prstGeom>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8A6C96D2-9B61-4405-AE3C-518AA9567917}"/>
              </a:ext>
            </a:extLst>
          </p:cNvPr>
          <p:cNvSpPr/>
          <p:nvPr/>
        </p:nvSpPr>
        <p:spPr>
          <a:xfrm>
            <a:off x="608013" y="1141370"/>
            <a:ext cx="10439647" cy="2308324"/>
          </a:xfrm>
          <a:prstGeom prst="rect">
            <a:avLst/>
          </a:prstGeom>
        </p:spPr>
        <p:txBody>
          <a:bodyPr wrap="square">
            <a:spAutoFit/>
          </a:bodyPr>
          <a:lstStyle/>
          <a:p>
            <a:r>
              <a:rPr lang="en-US" altLang="zh-CN" sz="2400" dirty="0"/>
              <a:t>Its 300 rooms were clean, comfortable, and at $1.5 a night, affordable.</a:t>
            </a:r>
          </a:p>
          <a:p>
            <a:r>
              <a:rPr lang="en-US" altLang="zh-CN" sz="2400" dirty="0"/>
              <a:t>300</a:t>
            </a:r>
            <a:r>
              <a:rPr lang="zh-CN" altLang="en-US" sz="2400" dirty="0"/>
              <a:t>间客房既干净又舒适，而且价格低廉，每晚只要</a:t>
            </a:r>
            <a:r>
              <a:rPr lang="en-US" altLang="zh-CN" sz="2400" dirty="0"/>
              <a:t>1.5</a:t>
            </a:r>
            <a:r>
              <a:rPr lang="zh-CN" altLang="en-US" sz="2400" dirty="0"/>
              <a:t>美元</a:t>
            </a:r>
            <a:endParaRPr lang="en-US" altLang="zh-CN" sz="2400" dirty="0"/>
          </a:p>
          <a:p>
            <a:r>
              <a:rPr lang="en-US" altLang="zh-CN" sz="2400" dirty="0"/>
              <a:t>The hotel was an immediate success, and Statler was encouraged to build more middle-class hotels in other parts of the country.</a:t>
            </a:r>
          </a:p>
          <a:p>
            <a:r>
              <a:rPr lang="zh-CN" altLang="en-US" sz="2400" dirty="0"/>
              <a:t>酒店马上获得了成功，这就坚定了斯塔特勒在其他地区建造更多中级酒店的信心。</a:t>
            </a:r>
            <a:r>
              <a:rPr lang="en-US" altLang="zh-CN" sz="2400" dirty="0"/>
              <a:t> </a:t>
            </a:r>
            <a:endParaRPr lang="zh-CN" altLang="zh-CN" sz="2400" dirty="0"/>
          </a:p>
        </p:txBody>
      </p:sp>
    </p:spTree>
    <p:extLst>
      <p:ext uri="{BB962C8B-B14F-4D97-AF65-F5344CB8AC3E}">
        <p14:creationId xmlns:p14="http://schemas.microsoft.com/office/powerpoint/2010/main" val="3473425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3994" y="150918"/>
            <a:ext cx="2926080" cy="954107"/>
          </a:xfrm>
          <a:prstGeom prst="rect">
            <a:avLst/>
          </a:prstGeom>
          <a:noFill/>
        </p:spPr>
        <p:txBody>
          <a:bodyPr wrap="square" rtlCol="0">
            <a:spAutoFit/>
          </a:bodyPr>
          <a:lstStyle/>
          <a:p>
            <a:r>
              <a:rPr lang="en-US" altLang="zh-CN" sz="3600" dirty="0"/>
              <a:t>Introduction</a:t>
            </a:r>
          </a:p>
          <a:p>
            <a:r>
              <a:rPr lang="zh-CN" altLang="en-US" sz="2000" dirty="0"/>
              <a:t>介绍</a:t>
            </a:r>
            <a:endParaRPr lang="zh-CN" altLang="en-US" dirty="0"/>
          </a:p>
        </p:txBody>
      </p:sp>
      <p:sp>
        <p:nvSpPr>
          <p:cNvPr id="6" name="矩形 5"/>
          <p:cNvSpPr/>
          <p:nvPr/>
        </p:nvSpPr>
        <p:spPr>
          <a:xfrm>
            <a:off x="618046" y="1136495"/>
            <a:ext cx="8142738" cy="3708708"/>
          </a:xfrm>
          <a:prstGeom prst="rect">
            <a:avLst/>
          </a:prstGeom>
        </p:spPr>
        <p:txBody>
          <a:bodyPr wrap="square">
            <a:spAutoFit/>
          </a:bodyPr>
          <a:lstStyle/>
          <a:p>
            <a:pPr marL="342900" indent="-342900">
              <a:buFont typeface="Arial" panose="020B0604020202020204" pitchFamily="34" charset="0"/>
              <a:buChar char="•"/>
            </a:pPr>
            <a:r>
              <a:rPr lang="en-US" altLang="zh-CN" sz="2000" kern="100" dirty="0">
                <a:cs typeface="微软雅黑" panose="020B0503020204020204" pitchFamily="34" charset="-122"/>
              </a:rPr>
              <a:t>Historically, of course, </a:t>
            </a:r>
            <a:r>
              <a:rPr lang="en-US" altLang="zh-CN" sz="2000" kern="100" dirty="0">
                <a:solidFill>
                  <a:srgbClr val="FF0000"/>
                </a:solidFill>
                <a:cs typeface="微软雅黑" panose="020B0503020204020204" pitchFamily="34" charset="-122"/>
              </a:rPr>
              <a:t>Thomas Cook </a:t>
            </a:r>
            <a:r>
              <a:rPr lang="en-US" altLang="zh-CN" sz="2000" kern="100" dirty="0">
                <a:cs typeface="微软雅黑" panose="020B0503020204020204" pitchFamily="34" charset="-122"/>
              </a:rPr>
              <a:t>which is today best known as a retailer, originated as a tour operator, only expanding later to retail travel services. </a:t>
            </a:r>
          </a:p>
          <a:p>
            <a:pPr lvl="1"/>
            <a:r>
              <a:rPr lang="zh-CN" altLang="zh-CN" sz="2000" dirty="0"/>
              <a:t>当然，从历史角度来看，今天最着名的零售商托马斯库克起源于旅游经营者，后来才扩展到零售旅游服务。</a:t>
            </a:r>
            <a:endParaRPr lang="en-US" altLang="zh-CN" sz="2000" dirty="0"/>
          </a:p>
          <a:p>
            <a:pPr lvl="1"/>
            <a:endParaRPr lang="en-US" altLang="zh-CN" sz="1200" kern="100" dirty="0">
              <a:cs typeface="微软雅黑" panose="020B0503020204020204" pitchFamily="34" charset="-122"/>
            </a:endParaRPr>
          </a:p>
          <a:p>
            <a:pPr lvl="1"/>
            <a:endParaRPr lang="en-US" altLang="zh-CN" sz="1200" kern="100" dirty="0">
              <a:cs typeface="微软雅黑" panose="020B0503020204020204" pitchFamily="34" charset="-122"/>
            </a:endParaRPr>
          </a:p>
          <a:p>
            <a:pPr marL="342900" indent="-342900">
              <a:buFont typeface="Arial" panose="020B0604020202020204" pitchFamily="34" charset="0"/>
              <a:buChar char="•"/>
            </a:pPr>
            <a:r>
              <a:rPr lang="en-US" altLang="zh-CN" sz="2000" kern="100" dirty="0">
                <a:cs typeface="微软雅黑" panose="020B0503020204020204" pitchFamily="34" charset="-122"/>
              </a:rPr>
              <a:t>Today, the vast majority of airline tickets, and eight out of ten package holidays, are purchased by consumers through retail agencies.</a:t>
            </a:r>
          </a:p>
          <a:p>
            <a:pPr lvl="1"/>
            <a:r>
              <a:rPr lang="zh-CN" altLang="zh-CN" sz="2000" dirty="0"/>
              <a:t>今天，</a:t>
            </a:r>
            <a:r>
              <a:rPr lang="zh-CN" altLang="en-US" sz="2000" dirty="0"/>
              <a:t>消费者是通过零售商获得大部分的航空票和</a:t>
            </a:r>
            <a:r>
              <a:rPr lang="en-US" altLang="zh-CN" sz="2000" dirty="0"/>
              <a:t>80%</a:t>
            </a:r>
            <a:r>
              <a:rPr lang="zh-CN" altLang="en-US" sz="2000" dirty="0"/>
              <a:t>的包价假日旅游服务的</a:t>
            </a:r>
            <a:r>
              <a:rPr lang="zh-CN" altLang="zh-CN" sz="2000" dirty="0"/>
              <a:t>。</a:t>
            </a:r>
            <a:endParaRPr lang="en-US" altLang="zh-CN" sz="2000" kern="100" dirty="0">
              <a:cs typeface="微软雅黑" panose="020B0503020204020204" pitchFamily="34" charset="-122"/>
            </a:endParaRPr>
          </a:p>
          <a:p>
            <a:pPr marL="342900" indent="-342900">
              <a:buFont typeface="Arial" panose="020B0604020202020204" pitchFamily="34" charset="0"/>
              <a:buChar char="•"/>
            </a:pPr>
            <a:endParaRPr lang="zh-CN" altLang="en-US" sz="1100" b="1" dirty="0"/>
          </a:p>
        </p:txBody>
      </p:sp>
      <p:sp>
        <p:nvSpPr>
          <p:cNvPr id="4" name="矩形 3">
            <a:extLst>
              <a:ext uri="{FF2B5EF4-FFF2-40B4-BE49-F238E27FC236}">
                <a16:creationId xmlns:a16="http://schemas.microsoft.com/office/drawing/2014/main" id="{127121C7-5347-4B8F-A95E-F17C0E9C60B2}"/>
              </a:ext>
            </a:extLst>
          </p:cNvPr>
          <p:cNvSpPr/>
          <p:nvPr/>
        </p:nvSpPr>
        <p:spPr>
          <a:xfrm>
            <a:off x="8833389" y="673229"/>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旅行代理商</a:t>
            </a:r>
          </a:p>
        </p:txBody>
      </p:sp>
      <p:sp>
        <p:nvSpPr>
          <p:cNvPr id="5" name="矩形 4">
            <a:extLst>
              <a:ext uri="{FF2B5EF4-FFF2-40B4-BE49-F238E27FC236}">
                <a16:creationId xmlns:a16="http://schemas.microsoft.com/office/drawing/2014/main" id="{FB99FCA3-F0AC-4AA8-AD2C-DABAF38809C2}"/>
              </a:ext>
            </a:extLst>
          </p:cNvPr>
          <p:cNvSpPr/>
          <p:nvPr/>
        </p:nvSpPr>
        <p:spPr>
          <a:xfrm>
            <a:off x="10518005" y="162421"/>
            <a:ext cx="1673995" cy="347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latin typeface="Times New Roman" panose="02020603050405020304" pitchFamily="18" charset="0"/>
                <a:cs typeface="Times New Roman" panose="02020603050405020304" pitchFamily="18" charset="0"/>
              </a:rPr>
              <a:t>介绍</a:t>
            </a:r>
            <a:endParaRPr lang="zh-CN" altLang="en-US" sz="1400" dirty="0"/>
          </a:p>
        </p:txBody>
      </p:sp>
      <p:sp>
        <p:nvSpPr>
          <p:cNvPr id="7" name="矩形 6">
            <a:extLst>
              <a:ext uri="{FF2B5EF4-FFF2-40B4-BE49-F238E27FC236}">
                <a16:creationId xmlns:a16="http://schemas.microsoft.com/office/drawing/2014/main" id="{B586B90E-F41A-48DF-9C36-B32A4E6F606A}"/>
              </a:ext>
            </a:extLst>
          </p:cNvPr>
          <p:cNvSpPr/>
          <p:nvPr/>
        </p:nvSpPr>
        <p:spPr>
          <a:xfrm>
            <a:off x="10518005" y="523414"/>
            <a:ext cx="1673995"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旅行代理商的职责</a:t>
            </a:r>
            <a:endParaRPr lang="zh-CN" altLang="en-US" sz="1400" dirty="0"/>
          </a:p>
        </p:txBody>
      </p:sp>
      <p:sp>
        <p:nvSpPr>
          <p:cNvPr id="8" name="矩形 7">
            <a:extLst>
              <a:ext uri="{FF2B5EF4-FFF2-40B4-BE49-F238E27FC236}">
                <a16:creationId xmlns:a16="http://schemas.microsoft.com/office/drawing/2014/main" id="{197582CA-79F8-424D-BD99-7174A998F381}"/>
              </a:ext>
            </a:extLst>
          </p:cNvPr>
          <p:cNvSpPr/>
          <p:nvPr/>
        </p:nvSpPr>
        <p:spPr>
          <a:xfrm>
            <a:off x="10480564" y="909015"/>
            <a:ext cx="1673995"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旅行代理商的技巧和职能</a:t>
            </a:r>
            <a:endParaRPr lang="zh-CN" altLang="en-US" sz="1400" dirty="0"/>
          </a:p>
        </p:txBody>
      </p:sp>
      <p:cxnSp>
        <p:nvCxnSpPr>
          <p:cNvPr id="9" name="直接连接符 8">
            <a:extLst>
              <a:ext uri="{FF2B5EF4-FFF2-40B4-BE49-F238E27FC236}">
                <a16:creationId xmlns:a16="http://schemas.microsoft.com/office/drawing/2014/main" id="{D1F3AB86-AAD0-4E04-80B0-E9A3BA29EAB8}"/>
              </a:ext>
            </a:extLst>
          </p:cNvPr>
          <p:cNvCxnSpPr>
            <a:cxnSpLocks/>
          </p:cNvCxnSpPr>
          <p:nvPr/>
        </p:nvCxnSpPr>
        <p:spPr>
          <a:xfrm flipV="1">
            <a:off x="10340876" y="431536"/>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C78F5D91-03FD-4E3A-BDEF-E36CD95D74EA}"/>
              </a:ext>
            </a:extLst>
          </p:cNvPr>
          <p:cNvCxnSpPr>
            <a:cxnSpLocks/>
          </p:cNvCxnSpPr>
          <p:nvPr/>
        </p:nvCxnSpPr>
        <p:spPr>
          <a:xfrm flipV="1">
            <a:off x="10340876" y="416320"/>
            <a:ext cx="670" cy="1009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C5088C0A-EC88-40A1-A71E-AA486BD68E27}"/>
              </a:ext>
            </a:extLst>
          </p:cNvPr>
          <p:cNvCxnSpPr>
            <a:cxnSpLocks/>
          </p:cNvCxnSpPr>
          <p:nvPr/>
        </p:nvCxnSpPr>
        <p:spPr>
          <a:xfrm>
            <a:off x="10213433" y="926540"/>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C7809B8A-9BEF-45B1-B7B8-E74DC062E85C}"/>
              </a:ext>
            </a:extLst>
          </p:cNvPr>
          <p:cNvCxnSpPr>
            <a:cxnSpLocks/>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3AB408A6-8DA2-4D30-ABAD-B6B03C18101C}"/>
              </a:ext>
            </a:extLst>
          </p:cNvPr>
          <p:cNvSpPr/>
          <p:nvPr/>
        </p:nvSpPr>
        <p:spPr>
          <a:xfrm>
            <a:off x="10480563" y="1308858"/>
            <a:ext cx="1673995" cy="4793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计算机技术的影响</a:t>
            </a:r>
            <a:endParaRPr lang="zh-CN" altLang="en-US" sz="1400" dirty="0"/>
          </a:p>
        </p:txBody>
      </p:sp>
      <p:cxnSp>
        <p:nvCxnSpPr>
          <p:cNvPr id="17" name="直接连接符 16">
            <a:extLst>
              <a:ext uri="{FF2B5EF4-FFF2-40B4-BE49-F238E27FC236}">
                <a16:creationId xmlns:a16="http://schemas.microsoft.com/office/drawing/2014/main" id="{F643971E-EA69-49A4-8474-5CBED98410DF}"/>
              </a:ext>
            </a:extLst>
          </p:cNvPr>
          <p:cNvCxnSpPr>
            <a:cxnSpLocks/>
          </p:cNvCxnSpPr>
          <p:nvPr/>
        </p:nvCxnSpPr>
        <p:spPr>
          <a:xfrm flipV="1">
            <a:off x="10318535" y="700651"/>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0227EF45-3981-4728-8D56-2450C9E984C3}"/>
              </a:ext>
            </a:extLst>
          </p:cNvPr>
          <p:cNvCxnSpPr>
            <a:cxnSpLocks/>
          </p:cNvCxnSpPr>
          <p:nvPr/>
        </p:nvCxnSpPr>
        <p:spPr>
          <a:xfrm flipV="1">
            <a:off x="10318534" y="112547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0F681F95-A2E8-4673-B658-13429D63DAF9}"/>
              </a:ext>
            </a:extLst>
          </p:cNvPr>
          <p:cNvCxnSpPr>
            <a:cxnSpLocks/>
          </p:cNvCxnSpPr>
          <p:nvPr/>
        </p:nvCxnSpPr>
        <p:spPr>
          <a:xfrm flipV="1">
            <a:off x="10340876" y="142109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F6093F74-2E04-4B5C-84B6-22FF5924609B}"/>
              </a:ext>
            </a:extLst>
          </p:cNvPr>
          <p:cNvCxnSpPr/>
          <p:nvPr/>
        </p:nvCxnSpPr>
        <p:spPr>
          <a:xfrm>
            <a:off x="9491892"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DE1D801C-1F15-4D48-961C-4925996A142B}"/>
              </a:ext>
            </a:extLst>
          </p:cNvPr>
          <p:cNvSpPr/>
          <p:nvPr/>
        </p:nvSpPr>
        <p:spPr>
          <a:xfrm>
            <a:off x="9592535" y="2143567"/>
            <a:ext cx="2704700" cy="4093428"/>
          </a:xfrm>
          <a:prstGeom prst="rect">
            <a:avLst/>
          </a:prstGeom>
        </p:spPr>
        <p:txBody>
          <a:bodyPr wrap="square">
            <a:spAutoFit/>
          </a:bodyPr>
          <a:lstStyle/>
          <a:p>
            <a:r>
              <a:rPr lang="en-US" altLang="zh-CN" sz="2000" dirty="0"/>
              <a:t> </a:t>
            </a:r>
            <a:r>
              <a:rPr lang="en-US" altLang="zh-CN" sz="2000" kern="100" dirty="0"/>
              <a:t>h</a:t>
            </a:r>
            <a:r>
              <a:rPr lang="en-US" altLang="zh-CN" sz="2000" kern="100" dirty="0">
                <a:cs typeface="微软雅黑" panose="020B0503020204020204" pitchFamily="34" charset="-122"/>
              </a:rPr>
              <a:t>istorically</a:t>
            </a:r>
            <a:endParaRPr lang="en-US" altLang="zh-CN" sz="2000" dirty="0"/>
          </a:p>
          <a:p>
            <a:r>
              <a:rPr lang="en-US" altLang="zh-CN" sz="2000" dirty="0"/>
              <a:t> adv. </a:t>
            </a:r>
            <a:r>
              <a:rPr lang="zh-CN" altLang="en-US" sz="2000" dirty="0"/>
              <a:t>历史上</a:t>
            </a:r>
            <a:endParaRPr lang="en-US" altLang="zh-CN" sz="2000" dirty="0"/>
          </a:p>
          <a:p>
            <a:endParaRPr lang="en-US" altLang="zh-CN" sz="2000" dirty="0"/>
          </a:p>
          <a:p>
            <a:r>
              <a:rPr lang="en-US" altLang="zh-CN" sz="2000" dirty="0"/>
              <a:t> </a:t>
            </a:r>
            <a:r>
              <a:rPr lang="en-US" altLang="zh-CN" sz="2000" kern="100" dirty="0">
                <a:cs typeface="微软雅黑" panose="020B0503020204020204" pitchFamily="34" charset="-122"/>
              </a:rPr>
              <a:t>retailer</a:t>
            </a:r>
            <a:endParaRPr lang="en-US" altLang="zh-CN" sz="2000" dirty="0"/>
          </a:p>
          <a:p>
            <a:r>
              <a:rPr lang="en-US" altLang="zh-CN" sz="2000" dirty="0"/>
              <a:t> n. </a:t>
            </a:r>
            <a:r>
              <a:rPr lang="zh-CN" altLang="en-US" sz="2000" dirty="0"/>
              <a:t>零售商</a:t>
            </a:r>
            <a:endParaRPr lang="en-US" altLang="zh-CN" sz="2000" dirty="0"/>
          </a:p>
          <a:p>
            <a:r>
              <a:rPr lang="en-US" altLang="zh-CN" sz="2000" dirty="0"/>
              <a:t> </a:t>
            </a:r>
          </a:p>
          <a:p>
            <a:r>
              <a:rPr lang="en-US" altLang="zh-CN" sz="2000" dirty="0"/>
              <a:t> </a:t>
            </a:r>
            <a:r>
              <a:rPr lang="en-US" altLang="zh-CN" sz="2000" kern="100" dirty="0">
                <a:cs typeface="微软雅黑" panose="020B0503020204020204" pitchFamily="34" charset="-122"/>
              </a:rPr>
              <a:t>originate</a:t>
            </a:r>
            <a:endParaRPr lang="en-US" altLang="zh-CN" sz="2000" dirty="0"/>
          </a:p>
          <a:p>
            <a:r>
              <a:rPr lang="en-US" altLang="zh-CN" sz="2000" dirty="0"/>
              <a:t> v. </a:t>
            </a:r>
            <a:r>
              <a:rPr lang="zh-CN" altLang="en-US" sz="2000" dirty="0"/>
              <a:t>起源</a:t>
            </a:r>
            <a:endParaRPr lang="en-US" altLang="zh-CN" sz="2000" dirty="0"/>
          </a:p>
          <a:p>
            <a:endParaRPr lang="en-US" altLang="zh-CN" sz="2000" dirty="0"/>
          </a:p>
          <a:p>
            <a:r>
              <a:rPr lang="en-US" altLang="zh-CN" sz="2000" dirty="0"/>
              <a:t> </a:t>
            </a:r>
            <a:r>
              <a:rPr lang="en-US" altLang="zh-CN" sz="2000" kern="100" dirty="0">
                <a:cs typeface="微软雅黑" panose="020B0503020204020204" pitchFamily="34" charset="-122"/>
              </a:rPr>
              <a:t>majority</a:t>
            </a:r>
            <a:endParaRPr lang="en-US" altLang="zh-CN" sz="2000" kern="100" dirty="0">
              <a:ea typeface="微软雅黑" panose="020B0503020204020204" pitchFamily="34" charset="-122"/>
              <a:cs typeface="微软雅黑" panose="020B0503020204020204" pitchFamily="34" charset="-122"/>
            </a:endParaRPr>
          </a:p>
          <a:p>
            <a:r>
              <a:rPr lang="en-US" altLang="zh-CN" sz="2000" kern="100" dirty="0">
                <a:ea typeface="微软雅黑" panose="020B0503020204020204" pitchFamily="34" charset="-122"/>
              </a:rPr>
              <a:t> n. </a:t>
            </a:r>
            <a:r>
              <a:rPr lang="zh-CN" altLang="en-US" sz="2000" kern="100" dirty="0">
                <a:ea typeface="微软雅黑" panose="020B0503020204020204" pitchFamily="34" charset="-122"/>
              </a:rPr>
              <a:t>多数</a:t>
            </a:r>
            <a:endParaRPr lang="en-US" altLang="zh-CN" sz="2000" kern="100" dirty="0">
              <a:ea typeface="微软雅黑" panose="020B0503020204020204" pitchFamily="34" charset="-122"/>
            </a:endParaRPr>
          </a:p>
          <a:p>
            <a:endParaRPr lang="en-US" altLang="zh-CN" sz="2000" kern="100" dirty="0">
              <a:ea typeface="微软雅黑" panose="020B0503020204020204" pitchFamily="34" charset="-122"/>
            </a:endParaRPr>
          </a:p>
          <a:p>
            <a:r>
              <a:rPr lang="en-US" altLang="zh-CN" sz="2000" kern="100" dirty="0">
                <a:ea typeface="微软雅黑" panose="020B0503020204020204" pitchFamily="34" charset="-122"/>
              </a:rPr>
              <a:t> </a:t>
            </a:r>
            <a:endParaRPr lang="zh-CN" altLang="en-US" sz="2000" dirty="0"/>
          </a:p>
        </p:txBody>
      </p:sp>
    </p:spTree>
    <p:extLst>
      <p:ext uri="{BB962C8B-B14F-4D97-AF65-F5344CB8AC3E}">
        <p14:creationId xmlns:p14="http://schemas.microsoft.com/office/powerpoint/2010/main" val="334493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4881089" cy="954107"/>
          </a:xfrm>
          <a:prstGeom prst="rect">
            <a:avLst/>
          </a:prstGeom>
          <a:noFill/>
        </p:spPr>
        <p:txBody>
          <a:bodyPr wrap="square" rtlCol="0">
            <a:spAutoFit/>
          </a:bodyPr>
          <a:lstStyle/>
          <a:p>
            <a:r>
              <a:rPr lang="en-US" altLang="zh-CN" sz="3600" dirty="0"/>
              <a:t>From boom to bust</a:t>
            </a:r>
            <a:endParaRPr lang="en-US" altLang="zh-CN" sz="2000" dirty="0"/>
          </a:p>
          <a:p>
            <a:r>
              <a:rPr lang="zh-CN" altLang="en-US" sz="2000" dirty="0"/>
              <a:t>繁荣到萧条</a:t>
            </a:r>
            <a:endParaRPr lang="zh-CN" altLang="en-US" dirty="0"/>
          </a:p>
        </p:txBody>
      </p:sp>
      <p:sp>
        <p:nvSpPr>
          <p:cNvPr id="3" name="矩形 2"/>
          <p:cNvSpPr/>
          <p:nvPr/>
        </p:nvSpPr>
        <p:spPr>
          <a:xfrm>
            <a:off x="318916" y="1061705"/>
            <a:ext cx="12530810" cy="3847207"/>
          </a:xfrm>
          <a:prstGeom prst="rect">
            <a:avLst/>
          </a:prstGeom>
        </p:spPr>
        <p:txBody>
          <a:bodyPr wrap="square">
            <a:spAutoFit/>
          </a:bodyPr>
          <a:lstStyle/>
          <a:p>
            <a:pPr marL="514350" indent="-514350">
              <a:buFont typeface="+mj-lt"/>
              <a:buAutoNum type="arabicPeriod" startAt="2"/>
            </a:pPr>
            <a:r>
              <a:rPr lang="en-US" altLang="zh-CN" sz="2800" dirty="0"/>
              <a:t>Recession of the hotel industry</a:t>
            </a:r>
            <a:r>
              <a:rPr lang="zh-CN" altLang="en-US" sz="2800" dirty="0"/>
              <a:t>酒店业的衰退</a:t>
            </a:r>
            <a:endParaRPr lang="en-US" altLang="zh-CN" sz="2800" dirty="0"/>
          </a:p>
          <a:p>
            <a:pPr marL="514350" indent="-514350">
              <a:buFont typeface="+mj-lt"/>
              <a:buAutoNum type="arabicPeriod" startAt="2"/>
            </a:pPr>
            <a:endParaRPr lang="en-US" altLang="zh-CN" sz="2400" dirty="0"/>
          </a:p>
          <a:p>
            <a:r>
              <a:rPr lang="en-US" altLang="zh-CN" sz="2400" dirty="0"/>
              <a:t>1920s 	 Hotel construction reached an all-time </a:t>
            </a:r>
            <a:r>
              <a:rPr lang="en-US" altLang="zh-CN" sz="2400" dirty="0">
                <a:solidFill>
                  <a:srgbClr val="FF0000"/>
                </a:solidFill>
              </a:rPr>
              <a:t>peak</a:t>
            </a:r>
          </a:p>
          <a:p>
            <a:r>
              <a:rPr lang="en-US" altLang="zh-CN" sz="2400" dirty="0"/>
              <a:t>1920</a:t>
            </a:r>
            <a:r>
              <a:rPr lang="zh-CN" altLang="en-US" sz="2400" dirty="0"/>
              <a:t>年，酒店建设达到了高潮时期</a:t>
            </a:r>
            <a:endParaRPr lang="en-US" altLang="zh-CN" sz="2400" dirty="0"/>
          </a:p>
          <a:p>
            <a:endParaRPr lang="en-US" altLang="zh-CN" sz="2400" dirty="0"/>
          </a:p>
          <a:p>
            <a:r>
              <a:rPr lang="en-US" altLang="zh-CN" sz="2400" dirty="0"/>
              <a:t>1930s 	 </a:t>
            </a:r>
            <a:r>
              <a:rPr lang="en-US" altLang="zh-CN" sz="2400" dirty="0">
                <a:solidFill>
                  <a:srgbClr val="FF0000"/>
                </a:solidFill>
              </a:rPr>
              <a:t>The Depression </a:t>
            </a:r>
            <a:r>
              <a:rPr lang="en-US" altLang="zh-CN" sz="2400" dirty="0"/>
              <a:t>had a devastating effect on all sectors of the travel industry </a:t>
            </a:r>
          </a:p>
          <a:p>
            <a:r>
              <a:rPr lang="en-US" altLang="zh-CN" sz="2400" dirty="0"/>
              <a:t>20</a:t>
            </a:r>
            <a:r>
              <a:rPr lang="zh-CN" altLang="en-US" sz="2400" dirty="0"/>
              <a:t>世纪</a:t>
            </a:r>
            <a:r>
              <a:rPr lang="en-US" altLang="zh-CN" sz="2400" dirty="0"/>
              <a:t>30</a:t>
            </a:r>
            <a:r>
              <a:rPr lang="zh-CN" altLang="en-US" sz="2400" dirty="0"/>
              <a:t>年代的经济大萧条给旅游业各部门致命一击</a:t>
            </a:r>
            <a:endParaRPr lang="en-US" altLang="zh-CN" sz="2400" dirty="0"/>
          </a:p>
          <a:p>
            <a:endParaRPr lang="en-US" altLang="zh-CN" sz="2400" dirty="0"/>
          </a:p>
          <a:p>
            <a:r>
              <a:rPr lang="en-US" altLang="zh-CN" sz="2400" dirty="0"/>
              <a:t>1930 ~1935   almost 85% US went </a:t>
            </a:r>
            <a:r>
              <a:rPr lang="en-US" altLang="zh-CN" sz="2400" dirty="0">
                <a:solidFill>
                  <a:srgbClr val="FF0000"/>
                </a:solidFill>
              </a:rPr>
              <a:t>bankrupt</a:t>
            </a:r>
          </a:p>
          <a:p>
            <a:r>
              <a:rPr lang="zh-CN" altLang="en-US" sz="2400" dirty="0"/>
              <a:t>仅在</a:t>
            </a:r>
            <a:r>
              <a:rPr lang="en-US" altLang="zh-CN" sz="2400" dirty="0"/>
              <a:t>1930</a:t>
            </a:r>
            <a:r>
              <a:rPr lang="zh-CN" altLang="en-US" sz="2400" dirty="0"/>
              <a:t>到</a:t>
            </a:r>
            <a:r>
              <a:rPr lang="en-US" altLang="zh-CN" sz="2400" dirty="0"/>
              <a:t>1935</a:t>
            </a:r>
            <a:r>
              <a:rPr lang="zh-CN" altLang="en-US" sz="2400" dirty="0"/>
              <a:t>年间，美国几乎</a:t>
            </a:r>
            <a:r>
              <a:rPr lang="en-US" altLang="zh-CN" sz="2400" dirty="0"/>
              <a:t>85%</a:t>
            </a:r>
            <a:r>
              <a:rPr lang="zh-CN" altLang="en-US" sz="2400" dirty="0"/>
              <a:t>的酒店都宣告破产</a:t>
            </a:r>
            <a:endParaRPr lang="zh-CN" altLang="zh-CN" sz="2400" dirty="0"/>
          </a:p>
        </p:txBody>
      </p:sp>
      <p:sp>
        <p:nvSpPr>
          <p:cNvPr id="18" name="矩形 17">
            <a:extLst>
              <a:ext uri="{FF2B5EF4-FFF2-40B4-BE49-F238E27FC236}">
                <a16:creationId xmlns:a16="http://schemas.microsoft.com/office/drawing/2014/main" id="{23428F6D-B735-4E8B-A074-B91F1D392C50}"/>
              </a:ext>
            </a:extLst>
          </p:cNvPr>
          <p:cNvSpPr/>
          <p:nvPr/>
        </p:nvSpPr>
        <p:spPr>
          <a:xfrm>
            <a:off x="8772389" y="369328"/>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酒店业发展简史</a:t>
            </a:r>
          </a:p>
        </p:txBody>
      </p:sp>
      <p:sp>
        <p:nvSpPr>
          <p:cNvPr id="19" name="矩形 18">
            <a:extLst>
              <a:ext uri="{FF2B5EF4-FFF2-40B4-BE49-F238E27FC236}">
                <a16:creationId xmlns:a16="http://schemas.microsoft.com/office/drawing/2014/main" id="{D91E4366-9645-44B8-8627-C937ED6F43EF}"/>
              </a:ext>
            </a:extLst>
          </p:cNvPr>
          <p:cNvSpPr/>
          <p:nvPr/>
        </p:nvSpPr>
        <p:spPr>
          <a:xfrm>
            <a:off x="10480118" y="0"/>
            <a:ext cx="1673996"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早期旅店</a:t>
            </a:r>
            <a:endParaRPr lang="zh-CN" altLang="en-US" sz="1400" dirty="0"/>
          </a:p>
        </p:txBody>
      </p:sp>
      <p:sp>
        <p:nvSpPr>
          <p:cNvPr id="20" name="矩形 19">
            <a:extLst>
              <a:ext uri="{FF2B5EF4-FFF2-40B4-BE49-F238E27FC236}">
                <a16:creationId xmlns:a16="http://schemas.microsoft.com/office/drawing/2014/main" id="{FB39799B-2C8A-4760-9D81-BAA8E19AD124}"/>
              </a:ext>
            </a:extLst>
          </p:cNvPr>
          <p:cNvSpPr/>
          <p:nvPr/>
        </p:nvSpPr>
        <p:spPr>
          <a:xfrm>
            <a:off x="10480118" y="409212"/>
            <a:ext cx="1673996"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从歇脚地到聚集地</a:t>
            </a:r>
            <a:endParaRPr lang="zh-CN" altLang="en-US" sz="1400" dirty="0"/>
          </a:p>
        </p:txBody>
      </p:sp>
      <p:sp>
        <p:nvSpPr>
          <p:cNvPr id="21" name="矩形 20">
            <a:extLst>
              <a:ext uri="{FF2B5EF4-FFF2-40B4-BE49-F238E27FC236}">
                <a16:creationId xmlns:a16="http://schemas.microsoft.com/office/drawing/2014/main" id="{21C5E9CF-DB0A-4D57-A5C9-768A9787C854}"/>
              </a:ext>
            </a:extLst>
          </p:cNvPr>
          <p:cNvSpPr/>
          <p:nvPr/>
        </p:nvSpPr>
        <p:spPr>
          <a:xfrm>
            <a:off x="10480117" y="768732"/>
            <a:ext cx="1673996"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美国早期酒店</a:t>
            </a:r>
            <a:endParaRPr lang="zh-CN" altLang="en-US" sz="1400" dirty="0"/>
          </a:p>
        </p:txBody>
      </p:sp>
      <p:cxnSp>
        <p:nvCxnSpPr>
          <p:cNvPr id="22" name="直接连接符 21">
            <a:extLst>
              <a:ext uri="{FF2B5EF4-FFF2-40B4-BE49-F238E27FC236}">
                <a16:creationId xmlns:a16="http://schemas.microsoft.com/office/drawing/2014/main" id="{DF56F58B-DAD2-410A-821E-95BF07242DD6}"/>
              </a:ext>
            </a:extLst>
          </p:cNvPr>
          <p:cNvCxnSpPr>
            <a:cxnSpLocks/>
          </p:cNvCxnSpPr>
          <p:nvPr/>
        </p:nvCxnSpPr>
        <p:spPr>
          <a:xfrm flipV="1">
            <a:off x="10307404" y="211078"/>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341C787-0164-4D65-8DF5-06AB96AB6E34}"/>
              </a:ext>
            </a:extLst>
          </p:cNvPr>
          <p:cNvCxnSpPr>
            <a:cxnSpLocks/>
          </p:cNvCxnSpPr>
          <p:nvPr/>
        </p:nvCxnSpPr>
        <p:spPr>
          <a:xfrm flipV="1">
            <a:off x="10310528" y="211082"/>
            <a:ext cx="0" cy="147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F4160A5B-C759-4ED7-876A-F808444796D5}"/>
              </a:ext>
            </a:extLst>
          </p:cNvPr>
          <p:cNvCxnSpPr>
            <a:cxnSpLocks/>
          </p:cNvCxnSpPr>
          <p:nvPr/>
        </p:nvCxnSpPr>
        <p:spPr>
          <a:xfrm>
            <a:off x="10153995" y="715516"/>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BE143024-D704-4529-86BF-22479CF04F52}"/>
              </a:ext>
            </a:extLst>
          </p:cNvPr>
          <p:cNvCxnSpPr>
            <a:cxnSpLocks/>
          </p:cNvCxnSpPr>
          <p:nvPr/>
        </p:nvCxnSpPr>
        <p:spPr>
          <a:xfrm>
            <a:off x="10456847" y="1345148"/>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6C6C027A-D386-44FF-AB4E-8DD3E5DFBB02}"/>
              </a:ext>
            </a:extLst>
          </p:cNvPr>
          <p:cNvSpPr/>
          <p:nvPr/>
        </p:nvSpPr>
        <p:spPr>
          <a:xfrm>
            <a:off x="10480117" y="1160752"/>
            <a:ext cx="1673996" cy="339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从繁荣走向衰败</a:t>
            </a:r>
            <a:endParaRPr lang="zh-CN" altLang="en-US" sz="1400" dirty="0"/>
          </a:p>
        </p:txBody>
      </p:sp>
      <p:sp>
        <p:nvSpPr>
          <p:cNvPr id="27" name="矩形 26">
            <a:extLst>
              <a:ext uri="{FF2B5EF4-FFF2-40B4-BE49-F238E27FC236}">
                <a16:creationId xmlns:a16="http://schemas.microsoft.com/office/drawing/2014/main" id="{141C2396-61F0-4420-A570-1AE3F87A1958}"/>
              </a:ext>
            </a:extLst>
          </p:cNvPr>
          <p:cNvSpPr/>
          <p:nvPr/>
        </p:nvSpPr>
        <p:spPr>
          <a:xfrm>
            <a:off x="10480117" y="1515000"/>
            <a:ext cx="1673996"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饭店联号的发展</a:t>
            </a:r>
            <a:endParaRPr lang="zh-CN" altLang="en-US" sz="1400" dirty="0"/>
          </a:p>
        </p:txBody>
      </p:sp>
      <p:cxnSp>
        <p:nvCxnSpPr>
          <p:cNvPr id="28" name="直接连接符 27">
            <a:extLst>
              <a:ext uri="{FF2B5EF4-FFF2-40B4-BE49-F238E27FC236}">
                <a16:creationId xmlns:a16="http://schemas.microsoft.com/office/drawing/2014/main" id="{9BA35D2B-0C0D-4121-93B6-AA0404876DC6}"/>
              </a:ext>
            </a:extLst>
          </p:cNvPr>
          <p:cNvCxnSpPr>
            <a:cxnSpLocks/>
          </p:cNvCxnSpPr>
          <p:nvPr/>
        </p:nvCxnSpPr>
        <p:spPr>
          <a:xfrm flipV="1">
            <a:off x="10308731" y="586116"/>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7B70FA70-98EC-454F-9A29-00ABC97ACFFE}"/>
              </a:ext>
            </a:extLst>
          </p:cNvPr>
          <p:cNvCxnSpPr>
            <a:cxnSpLocks/>
          </p:cNvCxnSpPr>
          <p:nvPr/>
        </p:nvCxnSpPr>
        <p:spPr>
          <a:xfrm flipV="1">
            <a:off x="10260893" y="1008111"/>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9045C8B4-A530-4FCC-B94E-5B7F30E0B842}"/>
              </a:ext>
            </a:extLst>
          </p:cNvPr>
          <p:cNvCxnSpPr>
            <a:cxnSpLocks/>
          </p:cNvCxnSpPr>
          <p:nvPr/>
        </p:nvCxnSpPr>
        <p:spPr>
          <a:xfrm flipV="1">
            <a:off x="10307404" y="1335297"/>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F6561588-9309-4A20-B6A3-2B6373B3D2AD}"/>
              </a:ext>
            </a:extLst>
          </p:cNvPr>
          <p:cNvCxnSpPr>
            <a:cxnSpLocks/>
          </p:cNvCxnSpPr>
          <p:nvPr/>
        </p:nvCxnSpPr>
        <p:spPr>
          <a:xfrm flipV="1">
            <a:off x="10282108" y="1678476"/>
            <a:ext cx="226431" cy="3"/>
          </a:xfrm>
          <a:prstGeom prst="line">
            <a:avLst/>
          </a:prstGeom>
        </p:spPr>
        <p:style>
          <a:lnRef idx="1">
            <a:schemeClr val="accent1"/>
          </a:lnRef>
          <a:fillRef idx="0">
            <a:schemeClr val="accent1"/>
          </a:fillRef>
          <a:effectRef idx="0">
            <a:schemeClr val="accent1"/>
          </a:effectRef>
          <a:fontRef idx="minor">
            <a:schemeClr val="tx1"/>
          </a:fontRef>
        </p:style>
      </p:cxnSp>
      <p:pic>
        <p:nvPicPr>
          <p:cNvPr id="33" name="图片 32" descr="图片包含 户外, 建筑物, 照片, 人物&#10;&#10;已生成极高可信度的说明">
            <a:extLst>
              <a:ext uri="{FF2B5EF4-FFF2-40B4-BE49-F238E27FC236}">
                <a16:creationId xmlns:a16="http://schemas.microsoft.com/office/drawing/2014/main" id="{7457D004-8390-4780-8FE9-B34A6F056A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2196" y="3772518"/>
            <a:ext cx="3820495" cy="2939442"/>
          </a:xfrm>
          <a:prstGeom prst="rect">
            <a:avLst/>
          </a:prstGeom>
        </p:spPr>
      </p:pic>
    </p:spTree>
    <p:extLst>
      <p:ext uri="{BB962C8B-B14F-4D97-AF65-F5344CB8AC3E}">
        <p14:creationId xmlns:p14="http://schemas.microsoft.com/office/powerpoint/2010/main" val="16284607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6273799" cy="923330"/>
          </a:xfrm>
          <a:prstGeom prst="rect">
            <a:avLst/>
          </a:prstGeom>
          <a:noFill/>
        </p:spPr>
        <p:txBody>
          <a:bodyPr wrap="square" rtlCol="0">
            <a:spAutoFit/>
          </a:bodyPr>
          <a:lstStyle/>
          <a:p>
            <a:r>
              <a:rPr lang="en-US" altLang="zh-CN" sz="3600" dirty="0"/>
              <a:t>The growth of hotel chains</a:t>
            </a:r>
          </a:p>
          <a:p>
            <a:r>
              <a:rPr lang="zh-CN" altLang="en-US" dirty="0"/>
              <a:t>饭店联号的发展</a:t>
            </a:r>
          </a:p>
        </p:txBody>
      </p:sp>
      <p:sp>
        <p:nvSpPr>
          <p:cNvPr id="5" name="矩形 4"/>
          <p:cNvSpPr/>
          <p:nvPr/>
        </p:nvSpPr>
        <p:spPr>
          <a:xfrm>
            <a:off x="887983" y="1104685"/>
            <a:ext cx="10416033" cy="6032421"/>
          </a:xfrm>
          <a:prstGeom prst="rect">
            <a:avLst/>
          </a:prstGeom>
        </p:spPr>
        <p:txBody>
          <a:bodyPr wrap="square">
            <a:spAutoFit/>
          </a:bodyPr>
          <a:lstStyle/>
          <a:p>
            <a:r>
              <a:rPr lang="en-US" altLang="zh-CN" sz="2800" dirty="0">
                <a:solidFill>
                  <a:prstClr val="black"/>
                </a:solidFill>
              </a:rPr>
              <a:t>After World War II</a:t>
            </a:r>
          </a:p>
          <a:p>
            <a:endParaRPr lang="en-US" altLang="zh-CN" sz="2800" dirty="0">
              <a:solidFill>
                <a:prstClr val="black"/>
              </a:solidFill>
            </a:endParaRPr>
          </a:p>
          <a:p>
            <a:r>
              <a:rPr lang="en-US" altLang="zh-CN" sz="2400" dirty="0"/>
              <a:t>Hotel chains → the dominant force (both in the US and abroad)</a:t>
            </a:r>
          </a:p>
          <a:p>
            <a:r>
              <a:rPr lang="zh-CN" altLang="en-US" sz="2400" dirty="0"/>
              <a:t>连锁酒店在美国和海外都成为行业的主导力量</a:t>
            </a:r>
            <a:endParaRPr lang="en-US" altLang="zh-CN" sz="2400" dirty="0"/>
          </a:p>
          <a:p>
            <a:endParaRPr lang="en-US" altLang="zh-CN" sz="2400" dirty="0"/>
          </a:p>
          <a:p>
            <a:r>
              <a:rPr lang="en-US" altLang="zh-CN" sz="2400" dirty="0">
                <a:solidFill>
                  <a:srgbClr val="FF0000"/>
                </a:solidFill>
              </a:rPr>
              <a:t>The first chain operation in the United States was started by Ellsworth Statler in the early 1900s. </a:t>
            </a:r>
          </a:p>
          <a:p>
            <a:r>
              <a:rPr lang="zh-CN" altLang="zh-CN" sz="2400" dirty="0"/>
              <a:t>在美国的第一次连锁经营是在20世纪初由埃尔斯沃思·斯特勒开创的</a:t>
            </a:r>
            <a:endParaRPr lang="en-US" altLang="zh-CN" sz="2400" dirty="0"/>
          </a:p>
          <a:p>
            <a:r>
              <a:rPr lang="en-US" altLang="zh-CN" sz="2400" dirty="0">
                <a:solidFill>
                  <a:prstClr val="black"/>
                </a:solidFill>
              </a:rPr>
              <a:t>The success of Statler's hotels encouraged the formation of other chains, including Hilton Hotels.</a:t>
            </a:r>
          </a:p>
          <a:p>
            <a:r>
              <a:rPr lang="zh-CN" altLang="zh-CN" sz="2400" dirty="0"/>
              <a:t>Statler酒店的成功鼓励了其他连锁酒店的成立，其中包括希尔顿酒店</a:t>
            </a:r>
            <a:endParaRPr lang="en-US" altLang="zh-CN" sz="2400" dirty="0">
              <a:solidFill>
                <a:prstClr val="black"/>
              </a:solidFill>
            </a:endParaRPr>
          </a:p>
          <a:p>
            <a:r>
              <a:rPr lang="en-US" altLang="zh-CN" sz="2400" dirty="0">
                <a:solidFill>
                  <a:srgbClr val="FF0000"/>
                </a:solidFill>
              </a:rPr>
              <a:t>Hilton Hotels opened its first property in Dallas in 1925. </a:t>
            </a:r>
            <a:endParaRPr lang="zh-CN" altLang="en-US" sz="2400" dirty="0">
              <a:solidFill>
                <a:srgbClr val="FF0000"/>
              </a:solidFill>
            </a:endParaRPr>
          </a:p>
          <a:p>
            <a:r>
              <a:rPr lang="zh-CN" altLang="en-US" sz="2400" dirty="0"/>
              <a:t>希尔顿</a:t>
            </a:r>
            <a:r>
              <a:rPr lang="zh-CN" altLang="zh-CN" sz="2400" dirty="0"/>
              <a:t>于1925年在达拉斯开设了第一家酒店</a:t>
            </a:r>
            <a:endParaRPr lang="en-US" altLang="zh-CN" sz="2400" dirty="0"/>
          </a:p>
          <a:p>
            <a:endParaRPr lang="en-US" altLang="zh-CN" sz="2400" dirty="0">
              <a:solidFill>
                <a:srgbClr val="FF0000"/>
              </a:solidFill>
            </a:endParaRPr>
          </a:p>
          <a:p>
            <a:endParaRPr lang="en-US" altLang="zh-CN" sz="2400" dirty="0"/>
          </a:p>
          <a:p>
            <a:endParaRPr lang="zh-CN" altLang="en-US" dirty="0"/>
          </a:p>
        </p:txBody>
      </p:sp>
      <p:sp>
        <p:nvSpPr>
          <p:cNvPr id="7" name="矩形 6"/>
          <p:cNvSpPr/>
          <p:nvPr/>
        </p:nvSpPr>
        <p:spPr>
          <a:xfrm>
            <a:off x="4157006" y="1125221"/>
            <a:ext cx="3877985" cy="523220"/>
          </a:xfrm>
          <a:prstGeom prst="rect">
            <a:avLst/>
          </a:prstGeom>
        </p:spPr>
        <p:txBody>
          <a:bodyPr wrap="none">
            <a:spAutoFit/>
          </a:bodyPr>
          <a:lstStyle/>
          <a:p>
            <a:r>
              <a:rPr lang="en-US" altLang="zh-CN" sz="2800" dirty="0">
                <a:solidFill>
                  <a:prstClr val="black"/>
                </a:solidFill>
              </a:rPr>
              <a:t>The hotel industry		</a:t>
            </a:r>
            <a:endParaRPr lang="zh-CN" altLang="en-US" dirty="0"/>
          </a:p>
        </p:txBody>
      </p:sp>
      <p:cxnSp>
        <p:nvCxnSpPr>
          <p:cNvPr id="11" name="曲线连接符 10"/>
          <p:cNvCxnSpPr/>
          <p:nvPr/>
        </p:nvCxnSpPr>
        <p:spPr>
          <a:xfrm rot="5400000" flipH="1" flipV="1">
            <a:off x="6989513" y="1349400"/>
            <a:ext cx="547762" cy="152400"/>
          </a:xfrm>
          <a:prstGeom prst="curvedConnector3">
            <a:avLst>
              <a:gd name="adj1" fmla="val 1599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BBD5EA7B-A824-4C74-B2CA-749E8A60C680}"/>
              </a:ext>
            </a:extLst>
          </p:cNvPr>
          <p:cNvSpPr/>
          <p:nvPr/>
        </p:nvSpPr>
        <p:spPr>
          <a:xfrm>
            <a:off x="8772389" y="369328"/>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酒店业发展简史</a:t>
            </a:r>
          </a:p>
        </p:txBody>
      </p:sp>
      <p:sp>
        <p:nvSpPr>
          <p:cNvPr id="9" name="矩形 8">
            <a:extLst>
              <a:ext uri="{FF2B5EF4-FFF2-40B4-BE49-F238E27FC236}">
                <a16:creationId xmlns:a16="http://schemas.microsoft.com/office/drawing/2014/main" id="{6D121504-5AA7-4865-83E8-E713FC07A9C4}"/>
              </a:ext>
            </a:extLst>
          </p:cNvPr>
          <p:cNvSpPr/>
          <p:nvPr/>
        </p:nvSpPr>
        <p:spPr>
          <a:xfrm>
            <a:off x="10480118" y="0"/>
            <a:ext cx="1673996"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早期旅店</a:t>
            </a:r>
            <a:endParaRPr lang="zh-CN" altLang="en-US" sz="1400" dirty="0"/>
          </a:p>
        </p:txBody>
      </p:sp>
      <p:sp>
        <p:nvSpPr>
          <p:cNvPr id="10" name="矩形 9">
            <a:extLst>
              <a:ext uri="{FF2B5EF4-FFF2-40B4-BE49-F238E27FC236}">
                <a16:creationId xmlns:a16="http://schemas.microsoft.com/office/drawing/2014/main" id="{68797508-B6BB-485B-B13E-8CF140326505}"/>
              </a:ext>
            </a:extLst>
          </p:cNvPr>
          <p:cNvSpPr/>
          <p:nvPr/>
        </p:nvSpPr>
        <p:spPr>
          <a:xfrm>
            <a:off x="10480118" y="409212"/>
            <a:ext cx="1673996"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从歇脚地到聚集地</a:t>
            </a:r>
            <a:endParaRPr lang="zh-CN" altLang="en-US" sz="1400" dirty="0"/>
          </a:p>
        </p:txBody>
      </p:sp>
      <p:sp>
        <p:nvSpPr>
          <p:cNvPr id="12" name="矩形 11">
            <a:extLst>
              <a:ext uri="{FF2B5EF4-FFF2-40B4-BE49-F238E27FC236}">
                <a16:creationId xmlns:a16="http://schemas.microsoft.com/office/drawing/2014/main" id="{A6A120E2-88B6-4198-9232-935B643983B9}"/>
              </a:ext>
            </a:extLst>
          </p:cNvPr>
          <p:cNvSpPr/>
          <p:nvPr/>
        </p:nvSpPr>
        <p:spPr>
          <a:xfrm>
            <a:off x="10480117" y="768732"/>
            <a:ext cx="1673996"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美国早期酒店</a:t>
            </a:r>
            <a:endParaRPr lang="zh-CN" altLang="en-US" sz="1400" dirty="0"/>
          </a:p>
        </p:txBody>
      </p:sp>
      <p:cxnSp>
        <p:nvCxnSpPr>
          <p:cNvPr id="13" name="直接连接符 12">
            <a:extLst>
              <a:ext uri="{FF2B5EF4-FFF2-40B4-BE49-F238E27FC236}">
                <a16:creationId xmlns:a16="http://schemas.microsoft.com/office/drawing/2014/main" id="{D6228C1E-69AC-4564-9A0D-BC5F05122C27}"/>
              </a:ext>
            </a:extLst>
          </p:cNvPr>
          <p:cNvCxnSpPr>
            <a:cxnSpLocks/>
          </p:cNvCxnSpPr>
          <p:nvPr/>
        </p:nvCxnSpPr>
        <p:spPr>
          <a:xfrm flipV="1">
            <a:off x="10307404" y="211078"/>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28BE6EE-9C2D-4237-826B-DD57FFA599B4}"/>
              </a:ext>
            </a:extLst>
          </p:cNvPr>
          <p:cNvCxnSpPr>
            <a:cxnSpLocks/>
          </p:cNvCxnSpPr>
          <p:nvPr/>
        </p:nvCxnSpPr>
        <p:spPr>
          <a:xfrm flipV="1">
            <a:off x="10310528" y="211082"/>
            <a:ext cx="0" cy="147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D8E47756-05AE-4A98-A1CD-A926BC540E9D}"/>
              </a:ext>
            </a:extLst>
          </p:cNvPr>
          <p:cNvCxnSpPr>
            <a:cxnSpLocks/>
          </p:cNvCxnSpPr>
          <p:nvPr/>
        </p:nvCxnSpPr>
        <p:spPr>
          <a:xfrm>
            <a:off x="10153995" y="715516"/>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AA5F47F4-555A-4324-83F0-D15F13C01DD1}"/>
              </a:ext>
            </a:extLst>
          </p:cNvPr>
          <p:cNvCxnSpPr>
            <a:cxnSpLocks/>
          </p:cNvCxnSpPr>
          <p:nvPr/>
        </p:nvCxnSpPr>
        <p:spPr>
          <a:xfrm>
            <a:off x="10456847" y="1345148"/>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36759677-3D22-44EF-9802-93F861E7AF3D}"/>
              </a:ext>
            </a:extLst>
          </p:cNvPr>
          <p:cNvSpPr/>
          <p:nvPr/>
        </p:nvSpPr>
        <p:spPr>
          <a:xfrm>
            <a:off x="10480117" y="1160752"/>
            <a:ext cx="1673996"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从繁荣走向衰败</a:t>
            </a:r>
            <a:endParaRPr lang="zh-CN" altLang="en-US" sz="1400" dirty="0"/>
          </a:p>
        </p:txBody>
      </p:sp>
      <p:sp>
        <p:nvSpPr>
          <p:cNvPr id="20" name="矩形 19">
            <a:extLst>
              <a:ext uri="{FF2B5EF4-FFF2-40B4-BE49-F238E27FC236}">
                <a16:creationId xmlns:a16="http://schemas.microsoft.com/office/drawing/2014/main" id="{9C5F70A1-5981-472A-8D8A-69E379A0B76F}"/>
              </a:ext>
            </a:extLst>
          </p:cNvPr>
          <p:cNvSpPr/>
          <p:nvPr/>
        </p:nvSpPr>
        <p:spPr>
          <a:xfrm>
            <a:off x="10480117" y="1515000"/>
            <a:ext cx="1673996" cy="339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饭店联号的发展</a:t>
            </a:r>
            <a:endParaRPr lang="zh-CN" altLang="en-US" sz="1400" dirty="0"/>
          </a:p>
        </p:txBody>
      </p:sp>
      <p:cxnSp>
        <p:nvCxnSpPr>
          <p:cNvPr id="21" name="直接连接符 20">
            <a:extLst>
              <a:ext uri="{FF2B5EF4-FFF2-40B4-BE49-F238E27FC236}">
                <a16:creationId xmlns:a16="http://schemas.microsoft.com/office/drawing/2014/main" id="{D3FAB45B-F73B-45B5-9375-33EF9874AE08}"/>
              </a:ext>
            </a:extLst>
          </p:cNvPr>
          <p:cNvCxnSpPr>
            <a:cxnSpLocks/>
          </p:cNvCxnSpPr>
          <p:nvPr/>
        </p:nvCxnSpPr>
        <p:spPr>
          <a:xfrm flipV="1">
            <a:off x="10308731" y="586116"/>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2F2438FD-8646-45CA-8948-3E71790E3277}"/>
              </a:ext>
            </a:extLst>
          </p:cNvPr>
          <p:cNvCxnSpPr>
            <a:cxnSpLocks/>
          </p:cNvCxnSpPr>
          <p:nvPr/>
        </p:nvCxnSpPr>
        <p:spPr>
          <a:xfrm flipV="1">
            <a:off x="10260893" y="1008111"/>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333A9A9-2B2F-4773-B33A-4C29B4A2BA45}"/>
              </a:ext>
            </a:extLst>
          </p:cNvPr>
          <p:cNvCxnSpPr>
            <a:cxnSpLocks/>
          </p:cNvCxnSpPr>
          <p:nvPr/>
        </p:nvCxnSpPr>
        <p:spPr>
          <a:xfrm flipV="1">
            <a:off x="10307404" y="1335297"/>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1132006-7E84-4CEC-8B8B-8E11D0A0FDE3}"/>
              </a:ext>
            </a:extLst>
          </p:cNvPr>
          <p:cNvCxnSpPr>
            <a:cxnSpLocks/>
          </p:cNvCxnSpPr>
          <p:nvPr/>
        </p:nvCxnSpPr>
        <p:spPr>
          <a:xfrm flipV="1">
            <a:off x="10282108" y="1678476"/>
            <a:ext cx="226431" cy="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7077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6388095" cy="923330"/>
          </a:xfrm>
          <a:prstGeom prst="rect">
            <a:avLst/>
          </a:prstGeom>
          <a:noFill/>
        </p:spPr>
        <p:txBody>
          <a:bodyPr wrap="square" rtlCol="0">
            <a:spAutoFit/>
          </a:bodyPr>
          <a:lstStyle/>
          <a:p>
            <a:r>
              <a:rPr lang="en-US" altLang="zh-CN" sz="3600" dirty="0"/>
              <a:t>The growth of hotel chains</a:t>
            </a:r>
          </a:p>
          <a:p>
            <a:r>
              <a:rPr lang="zh-CN" altLang="en-US" dirty="0"/>
              <a:t>饭店联号的发展</a:t>
            </a:r>
          </a:p>
        </p:txBody>
      </p:sp>
      <p:sp>
        <p:nvSpPr>
          <p:cNvPr id="3" name="矩形 2"/>
          <p:cNvSpPr/>
          <p:nvPr/>
        </p:nvSpPr>
        <p:spPr>
          <a:xfrm>
            <a:off x="756642" y="1558248"/>
            <a:ext cx="10075343" cy="4708981"/>
          </a:xfrm>
          <a:prstGeom prst="rect">
            <a:avLst/>
          </a:prstGeom>
        </p:spPr>
        <p:txBody>
          <a:bodyPr wrap="square">
            <a:spAutoFit/>
          </a:bodyPr>
          <a:lstStyle/>
          <a:p>
            <a:r>
              <a:rPr lang="en-US" altLang="zh-CN" sz="2800" dirty="0"/>
              <a:t>Names of hotel chains</a:t>
            </a:r>
            <a:r>
              <a:rPr lang="zh-CN" altLang="en-US" sz="2800" dirty="0"/>
              <a:t>饭店联号的名字</a:t>
            </a:r>
            <a:endParaRPr lang="en-US" altLang="zh-CN" sz="2800" dirty="0"/>
          </a:p>
          <a:p>
            <a:endParaRPr lang="en-US" altLang="zh-CN" sz="2800" dirty="0"/>
          </a:p>
          <a:p>
            <a:r>
              <a:rPr lang="en-US" altLang="zh-CN" sz="2400" dirty="0"/>
              <a:t>Statler			</a:t>
            </a:r>
            <a:r>
              <a:rPr lang="zh-CN" altLang="en-US" sz="2400" dirty="0"/>
              <a:t>斯塔特勒酒店</a:t>
            </a:r>
            <a:endParaRPr lang="en-US" altLang="zh-CN" sz="2400" dirty="0"/>
          </a:p>
          <a:p>
            <a:r>
              <a:rPr lang="en-US" altLang="zh-CN" sz="2400" dirty="0"/>
              <a:t>Hilton Hotels 		</a:t>
            </a:r>
            <a:r>
              <a:rPr lang="zh-CN" altLang="en-US" sz="2400" dirty="0"/>
              <a:t>希尔顿酒店公司</a:t>
            </a:r>
            <a:endParaRPr lang="en-US" altLang="zh-CN" sz="2400" dirty="0"/>
          </a:p>
          <a:p>
            <a:r>
              <a:rPr lang="en-US" altLang="zh-CN" sz="2400" dirty="0"/>
              <a:t>Sheraton		</a:t>
            </a:r>
            <a:r>
              <a:rPr lang="zh-CN" altLang="en-US" sz="2400" dirty="0"/>
              <a:t>喜来登酒店公司</a:t>
            </a:r>
            <a:endParaRPr lang="en-US" altLang="zh-CN" sz="2400" dirty="0"/>
          </a:p>
          <a:p>
            <a:r>
              <a:rPr lang="en-US" altLang="zh-CN" sz="2400" dirty="0"/>
              <a:t>Holiday Inn		</a:t>
            </a:r>
            <a:r>
              <a:rPr lang="zh-CN" altLang="en-US" sz="2400" dirty="0"/>
              <a:t>假日旅馆公司</a:t>
            </a:r>
            <a:endParaRPr lang="en-US" altLang="zh-CN" sz="2400" dirty="0"/>
          </a:p>
          <a:p>
            <a:r>
              <a:rPr lang="en-US" altLang="zh-CN" sz="2400" dirty="0"/>
              <a:t>Intercontinental	</a:t>
            </a:r>
            <a:r>
              <a:rPr lang="zh-CN" altLang="en-US" sz="2400" dirty="0"/>
              <a:t>洲际酒店公司</a:t>
            </a:r>
            <a:endParaRPr lang="en-US" altLang="zh-CN" sz="2400" dirty="0"/>
          </a:p>
          <a:p>
            <a:r>
              <a:rPr lang="en-US" altLang="zh-CN" sz="2400" dirty="0"/>
              <a:t>Hyatt International	</a:t>
            </a:r>
            <a:r>
              <a:rPr lang="zh-CN" altLang="en-US" sz="2400" dirty="0"/>
              <a:t>凯悦国际酒店公司</a:t>
            </a:r>
            <a:endParaRPr lang="en-US" altLang="zh-CN" sz="2400" dirty="0"/>
          </a:p>
          <a:p>
            <a:r>
              <a:rPr lang="en-US" altLang="zh-CN" sz="2400" dirty="0"/>
              <a:t>Westin			</a:t>
            </a:r>
            <a:r>
              <a:rPr lang="zh-CN" altLang="en-US" sz="2400" dirty="0"/>
              <a:t>威斯汀酒店公司</a:t>
            </a:r>
            <a:endParaRPr lang="en-US" altLang="zh-CN" sz="2400" dirty="0"/>
          </a:p>
          <a:p>
            <a:r>
              <a:rPr lang="en-US" altLang="zh-CN" sz="2400" dirty="0"/>
              <a:t>Marriott		</a:t>
            </a:r>
            <a:r>
              <a:rPr lang="zh-CN" altLang="en-US" sz="2400" dirty="0"/>
              <a:t>马里奥特公司</a:t>
            </a:r>
            <a:endParaRPr lang="en-US" altLang="zh-CN" sz="2400" dirty="0"/>
          </a:p>
          <a:p>
            <a:r>
              <a:rPr lang="en-US" altLang="zh-CN" sz="2400" dirty="0"/>
              <a:t>Ramada		</a:t>
            </a:r>
            <a:r>
              <a:rPr lang="zh-CN" altLang="en-US" sz="2400" dirty="0"/>
              <a:t>华美达公司</a:t>
            </a:r>
            <a:endParaRPr lang="en-US" altLang="zh-CN" sz="2400" dirty="0"/>
          </a:p>
          <a:p>
            <a:endParaRPr lang="zh-CN" altLang="en-US" sz="2800" dirty="0"/>
          </a:p>
        </p:txBody>
      </p:sp>
      <p:sp>
        <p:nvSpPr>
          <p:cNvPr id="18" name="矩形 17">
            <a:extLst>
              <a:ext uri="{FF2B5EF4-FFF2-40B4-BE49-F238E27FC236}">
                <a16:creationId xmlns:a16="http://schemas.microsoft.com/office/drawing/2014/main" id="{46DBE016-DB3D-446D-B9A5-A5746D466F0C}"/>
              </a:ext>
            </a:extLst>
          </p:cNvPr>
          <p:cNvSpPr/>
          <p:nvPr/>
        </p:nvSpPr>
        <p:spPr>
          <a:xfrm>
            <a:off x="8772389" y="369328"/>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酒店业发展简史</a:t>
            </a:r>
          </a:p>
        </p:txBody>
      </p:sp>
      <p:sp>
        <p:nvSpPr>
          <p:cNvPr id="19" name="矩形 18">
            <a:extLst>
              <a:ext uri="{FF2B5EF4-FFF2-40B4-BE49-F238E27FC236}">
                <a16:creationId xmlns:a16="http://schemas.microsoft.com/office/drawing/2014/main" id="{0A249969-2F42-4922-8919-9CF2C4B82EAA}"/>
              </a:ext>
            </a:extLst>
          </p:cNvPr>
          <p:cNvSpPr/>
          <p:nvPr/>
        </p:nvSpPr>
        <p:spPr>
          <a:xfrm>
            <a:off x="10480118" y="0"/>
            <a:ext cx="1673996"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早期旅店</a:t>
            </a:r>
            <a:endParaRPr lang="zh-CN" altLang="en-US" sz="1400" dirty="0"/>
          </a:p>
        </p:txBody>
      </p:sp>
      <p:sp>
        <p:nvSpPr>
          <p:cNvPr id="20" name="矩形 19">
            <a:extLst>
              <a:ext uri="{FF2B5EF4-FFF2-40B4-BE49-F238E27FC236}">
                <a16:creationId xmlns:a16="http://schemas.microsoft.com/office/drawing/2014/main" id="{95DAC123-BE93-4BC9-9FB9-EECEEBAFF3E9}"/>
              </a:ext>
            </a:extLst>
          </p:cNvPr>
          <p:cNvSpPr/>
          <p:nvPr/>
        </p:nvSpPr>
        <p:spPr>
          <a:xfrm>
            <a:off x="10480118" y="409212"/>
            <a:ext cx="1673996"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从歇脚地到聚集地</a:t>
            </a:r>
            <a:endParaRPr lang="zh-CN" altLang="en-US" sz="1400" dirty="0"/>
          </a:p>
        </p:txBody>
      </p:sp>
      <p:sp>
        <p:nvSpPr>
          <p:cNvPr id="21" name="矩形 20">
            <a:extLst>
              <a:ext uri="{FF2B5EF4-FFF2-40B4-BE49-F238E27FC236}">
                <a16:creationId xmlns:a16="http://schemas.microsoft.com/office/drawing/2014/main" id="{29263F42-D03B-4EC1-9903-CE10A9F5F1C5}"/>
              </a:ext>
            </a:extLst>
          </p:cNvPr>
          <p:cNvSpPr/>
          <p:nvPr/>
        </p:nvSpPr>
        <p:spPr>
          <a:xfrm>
            <a:off x="10480117" y="768732"/>
            <a:ext cx="1673996"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美国早期酒店</a:t>
            </a:r>
            <a:endParaRPr lang="zh-CN" altLang="en-US" sz="1400" dirty="0"/>
          </a:p>
        </p:txBody>
      </p:sp>
      <p:cxnSp>
        <p:nvCxnSpPr>
          <p:cNvPr id="22" name="直接连接符 21">
            <a:extLst>
              <a:ext uri="{FF2B5EF4-FFF2-40B4-BE49-F238E27FC236}">
                <a16:creationId xmlns:a16="http://schemas.microsoft.com/office/drawing/2014/main" id="{9E6128F5-E1D1-47C8-8081-3C2E33A426F3}"/>
              </a:ext>
            </a:extLst>
          </p:cNvPr>
          <p:cNvCxnSpPr>
            <a:cxnSpLocks/>
          </p:cNvCxnSpPr>
          <p:nvPr/>
        </p:nvCxnSpPr>
        <p:spPr>
          <a:xfrm flipV="1">
            <a:off x="10307404" y="211078"/>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C5BAFE9D-CE49-4EF8-82B6-34D9C80CD99E}"/>
              </a:ext>
            </a:extLst>
          </p:cNvPr>
          <p:cNvCxnSpPr>
            <a:cxnSpLocks/>
          </p:cNvCxnSpPr>
          <p:nvPr/>
        </p:nvCxnSpPr>
        <p:spPr>
          <a:xfrm flipV="1">
            <a:off x="10310528" y="211082"/>
            <a:ext cx="0" cy="147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394105B-B1F1-48CA-AD5D-0B09F8C151F0}"/>
              </a:ext>
            </a:extLst>
          </p:cNvPr>
          <p:cNvCxnSpPr>
            <a:cxnSpLocks/>
          </p:cNvCxnSpPr>
          <p:nvPr/>
        </p:nvCxnSpPr>
        <p:spPr>
          <a:xfrm>
            <a:off x="10153995" y="715516"/>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C0B71398-7B58-43E0-80FF-CC38F383489D}"/>
              </a:ext>
            </a:extLst>
          </p:cNvPr>
          <p:cNvCxnSpPr>
            <a:cxnSpLocks/>
          </p:cNvCxnSpPr>
          <p:nvPr/>
        </p:nvCxnSpPr>
        <p:spPr>
          <a:xfrm>
            <a:off x="10456847" y="1345148"/>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D0CE9356-A8C6-41C9-91B7-1F13ABE86995}"/>
              </a:ext>
            </a:extLst>
          </p:cNvPr>
          <p:cNvSpPr/>
          <p:nvPr/>
        </p:nvSpPr>
        <p:spPr>
          <a:xfrm>
            <a:off x="10480117" y="1160752"/>
            <a:ext cx="1673996"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从繁荣走向衰败</a:t>
            </a:r>
            <a:endParaRPr lang="zh-CN" altLang="en-US" sz="1400" dirty="0"/>
          </a:p>
        </p:txBody>
      </p:sp>
      <p:sp>
        <p:nvSpPr>
          <p:cNvPr id="27" name="矩形 26">
            <a:extLst>
              <a:ext uri="{FF2B5EF4-FFF2-40B4-BE49-F238E27FC236}">
                <a16:creationId xmlns:a16="http://schemas.microsoft.com/office/drawing/2014/main" id="{91FD8074-4025-4409-BBF1-E185BC208BAD}"/>
              </a:ext>
            </a:extLst>
          </p:cNvPr>
          <p:cNvSpPr/>
          <p:nvPr/>
        </p:nvSpPr>
        <p:spPr>
          <a:xfrm>
            <a:off x="10480117" y="1515000"/>
            <a:ext cx="1673996" cy="339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饭店联号的发展</a:t>
            </a:r>
            <a:endParaRPr lang="zh-CN" altLang="en-US" sz="1400" dirty="0"/>
          </a:p>
        </p:txBody>
      </p:sp>
      <p:cxnSp>
        <p:nvCxnSpPr>
          <p:cNvPr id="28" name="直接连接符 27">
            <a:extLst>
              <a:ext uri="{FF2B5EF4-FFF2-40B4-BE49-F238E27FC236}">
                <a16:creationId xmlns:a16="http://schemas.microsoft.com/office/drawing/2014/main" id="{6EDC2D6E-A40C-4130-A0AA-743D755C07B7}"/>
              </a:ext>
            </a:extLst>
          </p:cNvPr>
          <p:cNvCxnSpPr>
            <a:cxnSpLocks/>
          </p:cNvCxnSpPr>
          <p:nvPr/>
        </p:nvCxnSpPr>
        <p:spPr>
          <a:xfrm flipV="1">
            <a:off x="10308731" y="586116"/>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CDDA975B-F16D-4E28-A869-A41F79DE8750}"/>
              </a:ext>
            </a:extLst>
          </p:cNvPr>
          <p:cNvCxnSpPr>
            <a:cxnSpLocks/>
          </p:cNvCxnSpPr>
          <p:nvPr/>
        </p:nvCxnSpPr>
        <p:spPr>
          <a:xfrm flipV="1">
            <a:off x="10260893" y="1008111"/>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5DB23402-1F67-461E-8FF1-0213394824F2}"/>
              </a:ext>
            </a:extLst>
          </p:cNvPr>
          <p:cNvCxnSpPr>
            <a:cxnSpLocks/>
          </p:cNvCxnSpPr>
          <p:nvPr/>
        </p:nvCxnSpPr>
        <p:spPr>
          <a:xfrm flipV="1">
            <a:off x="10307404" y="1335297"/>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8A79FD74-710B-40D1-95EA-A31E98A9BEAD}"/>
              </a:ext>
            </a:extLst>
          </p:cNvPr>
          <p:cNvCxnSpPr>
            <a:cxnSpLocks/>
          </p:cNvCxnSpPr>
          <p:nvPr/>
        </p:nvCxnSpPr>
        <p:spPr>
          <a:xfrm flipV="1">
            <a:off x="10282108" y="1678476"/>
            <a:ext cx="226431" cy="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5899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6286495" cy="923330"/>
          </a:xfrm>
          <a:prstGeom prst="rect">
            <a:avLst/>
          </a:prstGeom>
          <a:noFill/>
        </p:spPr>
        <p:txBody>
          <a:bodyPr wrap="square" rtlCol="0">
            <a:spAutoFit/>
          </a:bodyPr>
          <a:lstStyle/>
          <a:p>
            <a:r>
              <a:rPr lang="en-US" altLang="zh-CN" sz="3600" dirty="0"/>
              <a:t>The growth of hotel chains</a:t>
            </a:r>
          </a:p>
          <a:p>
            <a:r>
              <a:rPr lang="zh-CN" altLang="en-US" dirty="0"/>
              <a:t>饭店联号的发展</a:t>
            </a:r>
          </a:p>
        </p:txBody>
      </p:sp>
      <p:sp>
        <p:nvSpPr>
          <p:cNvPr id="18" name="矩形 17">
            <a:extLst>
              <a:ext uri="{FF2B5EF4-FFF2-40B4-BE49-F238E27FC236}">
                <a16:creationId xmlns:a16="http://schemas.microsoft.com/office/drawing/2014/main" id="{46DBE016-DB3D-446D-B9A5-A5746D466F0C}"/>
              </a:ext>
            </a:extLst>
          </p:cNvPr>
          <p:cNvSpPr/>
          <p:nvPr/>
        </p:nvSpPr>
        <p:spPr>
          <a:xfrm>
            <a:off x="8772389" y="369328"/>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酒店业发展简史</a:t>
            </a:r>
          </a:p>
        </p:txBody>
      </p:sp>
      <p:sp>
        <p:nvSpPr>
          <p:cNvPr id="19" name="矩形 18">
            <a:extLst>
              <a:ext uri="{FF2B5EF4-FFF2-40B4-BE49-F238E27FC236}">
                <a16:creationId xmlns:a16="http://schemas.microsoft.com/office/drawing/2014/main" id="{0A249969-2F42-4922-8919-9CF2C4B82EAA}"/>
              </a:ext>
            </a:extLst>
          </p:cNvPr>
          <p:cNvSpPr/>
          <p:nvPr/>
        </p:nvSpPr>
        <p:spPr>
          <a:xfrm>
            <a:off x="10480118" y="0"/>
            <a:ext cx="1673996"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早期旅店</a:t>
            </a:r>
            <a:endParaRPr lang="zh-CN" altLang="en-US" sz="1400" dirty="0"/>
          </a:p>
        </p:txBody>
      </p:sp>
      <p:sp>
        <p:nvSpPr>
          <p:cNvPr id="20" name="矩形 19">
            <a:extLst>
              <a:ext uri="{FF2B5EF4-FFF2-40B4-BE49-F238E27FC236}">
                <a16:creationId xmlns:a16="http://schemas.microsoft.com/office/drawing/2014/main" id="{95DAC123-BE93-4BC9-9FB9-EECEEBAFF3E9}"/>
              </a:ext>
            </a:extLst>
          </p:cNvPr>
          <p:cNvSpPr/>
          <p:nvPr/>
        </p:nvSpPr>
        <p:spPr>
          <a:xfrm>
            <a:off x="10480118" y="409212"/>
            <a:ext cx="1673996"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从歇脚地到聚集地</a:t>
            </a:r>
            <a:endParaRPr lang="zh-CN" altLang="en-US" sz="1400" dirty="0"/>
          </a:p>
        </p:txBody>
      </p:sp>
      <p:sp>
        <p:nvSpPr>
          <p:cNvPr id="21" name="矩形 20">
            <a:extLst>
              <a:ext uri="{FF2B5EF4-FFF2-40B4-BE49-F238E27FC236}">
                <a16:creationId xmlns:a16="http://schemas.microsoft.com/office/drawing/2014/main" id="{29263F42-D03B-4EC1-9903-CE10A9F5F1C5}"/>
              </a:ext>
            </a:extLst>
          </p:cNvPr>
          <p:cNvSpPr/>
          <p:nvPr/>
        </p:nvSpPr>
        <p:spPr>
          <a:xfrm>
            <a:off x="10480117" y="768732"/>
            <a:ext cx="1673996"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美国早期酒店</a:t>
            </a:r>
            <a:endParaRPr lang="zh-CN" altLang="en-US" sz="1400" dirty="0"/>
          </a:p>
        </p:txBody>
      </p:sp>
      <p:cxnSp>
        <p:nvCxnSpPr>
          <p:cNvPr id="22" name="直接连接符 21">
            <a:extLst>
              <a:ext uri="{FF2B5EF4-FFF2-40B4-BE49-F238E27FC236}">
                <a16:creationId xmlns:a16="http://schemas.microsoft.com/office/drawing/2014/main" id="{9E6128F5-E1D1-47C8-8081-3C2E33A426F3}"/>
              </a:ext>
            </a:extLst>
          </p:cNvPr>
          <p:cNvCxnSpPr>
            <a:cxnSpLocks/>
          </p:cNvCxnSpPr>
          <p:nvPr/>
        </p:nvCxnSpPr>
        <p:spPr>
          <a:xfrm flipV="1">
            <a:off x="10307404" y="211078"/>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C5BAFE9D-CE49-4EF8-82B6-34D9C80CD99E}"/>
              </a:ext>
            </a:extLst>
          </p:cNvPr>
          <p:cNvCxnSpPr>
            <a:cxnSpLocks/>
          </p:cNvCxnSpPr>
          <p:nvPr/>
        </p:nvCxnSpPr>
        <p:spPr>
          <a:xfrm flipV="1">
            <a:off x="10310528" y="211082"/>
            <a:ext cx="0" cy="147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394105B-B1F1-48CA-AD5D-0B09F8C151F0}"/>
              </a:ext>
            </a:extLst>
          </p:cNvPr>
          <p:cNvCxnSpPr>
            <a:cxnSpLocks/>
          </p:cNvCxnSpPr>
          <p:nvPr/>
        </p:nvCxnSpPr>
        <p:spPr>
          <a:xfrm>
            <a:off x="10153995" y="715516"/>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C0B71398-7B58-43E0-80FF-CC38F383489D}"/>
              </a:ext>
            </a:extLst>
          </p:cNvPr>
          <p:cNvCxnSpPr>
            <a:cxnSpLocks/>
          </p:cNvCxnSpPr>
          <p:nvPr/>
        </p:nvCxnSpPr>
        <p:spPr>
          <a:xfrm>
            <a:off x="10456847" y="1345148"/>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D0CE9356-A8C6-41C9-91B7-1F13ABE86995}"/>
              </a:ext>
            </a:extLst>
          </p:cNvPr>
          <p:cNvSpPr/>
          <p:nvPr/>
        </p:nvSpPr>
        <p:spPr>
          <a:xfrm>
            <a:off x="10480117" y="1160752"/>
            <a:ext cx="1673996"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从繁荣走向衰败</a:t>
            </a:r>
            <a:endParaRPr lang="zh-CN" altLang="en-US" sz="1400" dirty="0"/>
          </a:p>
        </p:txBody>
      </p:sp>
      <p:sp>
        <p:nvSpPr>
          <p:cNvPr id="27" name="矩形 26">
            <a:extLst>
              <a:ext uri="{FF2B5EF4-FFF2-40B4-BE49-F238E27FC236}">
                <a16:creationId xmlns:a16="http://schemas.microsoft.com/office/drawing/2014/main" id="{91FD8074-4025-4409-BBF1-E185BC208BAD}"/>
              </a:ext>
            </a:extLst>
          </p:cNvPr>
          <p:cNvSpPr/>
          <p:nvPr/>
        </p:nvSpPr>
        <p:spPr>
          <a:xfrm>
            <a:off x="10480117" y="1515000"/>
            <a:ext cx="1673996" cy="3397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饭店联号的发展</a:t>
            </a:r>
            <a:endParaRPr lang="zh-CN" altLang="en-US" sz="1400" dirty="0"/>
          </a:p>
        </p:txBody>
      </p:sp>
      <p:cxnSp>
        <p:nvCxnSpPr>
          <p:cNvPr id="28" name="直接连接符 27">
            <a:extLst>
              <a:ext uri="{FF2B5EF4-FFF2-40B4-BE49-F238E27FC236}">
                <a16:creationId xmlns:a16="http://schemas.microsoft.com/office/drawing/2014/main" id="{6EDC2D6E-A40C-4130-A0AA-743D755C07B7}"/>
              </a:ext>
            </a:extLst>
          </p:cNvPr>
          <p:cNvCxnSpPr>
            <a:cxnSpLocks/>
          </p:cNvCxnSpPr>
          <p:nvPr/>
        </p:nvCxnSpPr>
        <p:spPr>
          <a:xfrm flipV="1">
            <a:off x="10308731" y="586116"/>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CDDA975B-F16D-4E28-A869-A41F79DE8750}"/>
              </a:ext>
            </a:extLst>
          </p:cNvPr>
          <p:cNvCxnSpPr>
            <a:cxnSpLocks/>
          </p:cNvCxnSpPr>
          <p:nvPr/>
        </p:nvCxnSpPr>
        <p:spPr>
          <a:xfrm flipV="1">
            <a:off x="10260893" y="1008111"/>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5DB23402-1F67-461E-8FF1-0213394824F2}"/>
              </a:ext>
            </a:extLst>
          </p:cNvPr>
          <p:cNvCxnSpPr>
            <a:cxnSpLocks/>
          </p:cNvCxnSpPr>
          <p:nvPr/>
        </p:nvCxnSpPr>
        <p:spPr>
          <a:xfrm flipV="1">
            <a:off x="10307404" y="1335297"/>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8A79FD74-710B-40D1-95EA-A31E98A9BEAD}"/>
              </a:ext>
            </a:extLst>
          </p:cNvPr>
          <p:cNvCxnSpPr>
            <a:cxnSpLocks/>
          </p:cNvCxnSpPr>
          <p:nvPr/>
        </p:nvCxnSpPr>
        <p:spPr>
          <a:xfrm flipV="1">
            <a:off x="10282108" y="1678476"/>
            <a:ext cx="226431" cy="3"/>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18EC46BF-D676-4102-BEF0-A9554872C239}"/>
              </a:ext>
            </a:extLst>
          </p:cNvPr>
          <p:cNvSpPr/>
          <p:nvPr/>
        </p:nvSpPr>
        <p:spPr>
          <a:xfrm>
            <a:off x="1353318" y="1624925"/>
            <a:ext cx="10983059" cy="3416320"/>
          </a:xfrm>
          <a:prstGeom prst="rect">
            <a:avLst/>
          </a:prstGeom>
        </p:spPr>
        <p:txBody>
          <a:bodyPr wrap="square">
            <a:spAutoFit/>
          </a:bodyPr>
          <a:lstStyle/>
          <a:p>
            <a:r>
              <a:rPr lang="en-US" altLang="zh-CN" sz="2400" dirty="0" err="1"/>
              <a:t>Trusthouse</a:t>
            </a:r>
            <a:r>
              <a:rPr lang="en-US" altLang="zh-CN" sz="2400" dirty="0"/>
              <a:t> Forte(UK)	</a:t>
            </a:r>
            <a:r>
              <a:rPr lang="zh-CN" altLang="en-US" sz="2400" dirty="0"/>
              <a:t>英国信任之家福特集团公司</a:t>
            </a:r>
            <a:endParaRPr lang="en-US" altLang="zh-CN" sz="2400" dirty="0"/>
          </a:p>
          <a:p>
            <a:endParaRPr lang="en-US" altLang="zh-CN" sz="2400" dirty="0"/>
          </a:p>
          <a:p>
            <a:r>
              <a:rPr lang="en-US" altLang="zh-CN" sz="2400" dirty="0"/>
              <a:t>Meridien(France)		</a:t>
            </a:r>
            <a:r>
              <a:rPr lang="zh-CN" altLang="en-US" sz="2400" dirty="0"/>
              <a:t>法国子午线酒店公司</a:t>
            </a:r>
            <a:endParaRPr lang="en-US" altLang="zh-CN" sz="2400" dirty="0"/>
          </a:p>
          <a:p>
            <a:endParaRPr lang="en-US" altLang="zh-CN" sz="2400" dirty="0"/>
          </a:p>
          <a:p>
            <a:r>
              <a:rPr lang="en-US" altLang="zh-CN" sz="2400" dirty="0"/>
              <a:t>Four Seasons(Canada)	</a:t>
            </a:r>
            <a:r>
              <a:rPr lang="zh-CN" altLang="en-US" sz="2400" dirty="0"/>
              <a:t>加拿大四季酒店公司</a:t>
            </a:r>
            <a:endParaRPr lang="en-US" altLang="zh-CN" sz="2400" dirty="0"/>
          </a:p>
          <a:p>
            <a:endParaRPr lang="en-US" altLang="zh-CN" sz="2400" dirty="0"/>
          </a:p>
          <a:p>
            <a:r>
              <a:rPr lang="en-US" altLang="zh-CN" sz="2400" dirty="0"/>
              <a:t>Regent International (HK)	</a:t>
            </a:r>
            <a:r>
              <a:rPr lang="zh-CN" altLang="en-US" sz="2400" dirty="0"/>
              <a:t>香港丽晶国际酒店公司</a:t>
            </a:r>
            <a:endParaRPr lang="en-US" altLang="zh-CN" sz="2400" dirty="0"/>
          </a:p>
          <a:p>
            <a:endParaRPr lang="en-US" altLang="zh-CN" sz="2400" dirty="0"/>
          </a:p>
          <a:p>
            <a:r>
              <a:rPr lang="en-US" altLang="zh-CN" sz="2400" dirty="0"/>
              <a:t>IBIS(France)			</a:t>
            </a:r>
            <a:r>
              <a:rPr lang="zh-CN" altLang="en-US" sz="2400" dirty="0"/>
              <a:t>法国雅高旅馆公司</a:t>
            </a:r>
          </a:p>
        </p:txBody>
      </p:sp>
    </p:spTree>
    <p:extLst>
      <p:ext uri="{BB962C8B-B14F-4D97-AF65-F5344CB8AC3E}">
        <p14:creationId xmlns:p14="http://schemas.microsoft.com/office/powerpoint/2010/main" val="17127203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6273791" cy="923330"/>
          </a:xfrm>
          <a:prstGeom prst="rect">
            <a:avLst/>
          </a:prstGeom>
          <a:noFill/>
        </p:spPr>
        <p:txBody>
          <a:bodyPr wrap="square" rtlCol="0">
            <a:spAutoFit/>
          </a:bodyPr>
          <a:lstStyle/>
          <a:p>
            <a:r>
              <a:rPr lang="en-US" altLang="zh-CN" sz="3600" dirty="0"/>
              <a:t>The growth of hotel chains</a:t>
            </a:r>
          </a:p>
          <a:p>
            <a:r>
              <a:rPr lang="zh-CN" altLang="en-US" dirty="0"/>
              <a:t>连锁酒店的增长</a:t>
            </a:r>
          </a:p>
        </p:txBody>
      </p:sp>
      <p:sp>
        <p:nvSpPr>
          <p:cNvPr id="3" name="矩形 2"/>
          <p:cNvSpPr/>
          <p:nvPr/>
        </p:nvSpPr>
        <p:spPr>
          <a:xfrm>
            <a:off x="965189" y="1236134"/>
            <a:ext cx="10825757" cy="4278094"/>
          </a:xfrm>
          <a:prstGeom prst="rect">
            <a:avLst/>
          </a:prstGeom>
        </p:spPr>
        <p:txBody>
          <a:bodyPr wrap="square">
            <a:spAutoFit/>
          </a:bodyPr>
          <a:lstStyle/>
          <a:p>
            <a:r>
              <a:rPr lang="en-US" altLang="zh-CN" sz="2800" dirty="0"/>
              <a:t>Holiday Inn</a:t>
            </a:r>
            <a:r>
              <a:rPr lang="zh-CN" altLang="en-US" sz="2800" dirty="0"/>
              <a:t>假日旅馆公司</a:t>
            </a:r>
            <a:endParaRPr lang="en-US" altLang="zh-CN" sz="2800" dirty="0"/>
          </a:p>
          <a:p>
            <a:endParaRPr lang="en-US" altLang="zh-CN" sz="2800" dirty="0"/>
          </a:p>
          <a:p>
            <a:r>
              <a:rPr lang="en-US" altLang="zh-CN" sz="2400" dirty="0"/>
              <a:t>Holiday Inn is the largest lodging chain in the world</a:t>
            </a:r>
          </a:p>
          <a:p>
            <a:r>
              <a:rPr lang="zh-CN" altLang="en-US" sz="2400" dirty="0"/>
              <a:t>假日旅馆公司是当今世界最大的酒店联号</a:t>
            </a:r>
            <a:endParaRPr lang="en-US" altLang="zh-CN" sz="2400" dirty="0"/>
          </a:p>
          <a:p>
            <a:endParaRPr lang="en-US" altLang="zh-CN" sz="2400" dirty="0"/>
          </a:p>
          <a:p>
            <a:r>
              <a:rPr lang="en-US" altLang="zh-CN" sz="2400" dirty="0"/>
              <a:t>350 000+ units </a:t>
            </a:r>
            <a:r>
              <a:rPr lang="zh-CN" altLang="en-US" sz="2400" dirty="0"/>
              <a:t>设备</a:t>
            </a:r>
            <a:r>
              <a:rPr lang="en-US" altLang="zh-CN" sz="2400" dirty="0"/>
              <a:t>		1 900 properties  </a:t>
            </a:r>
            <a:r>
              <a:rPr lang="zh-CN" altLang="en-US" sz="2400" dirty="0"/>
              <a:t>联号酒店</a:t>
            </a:r>
            <a:endParaRPr lang="en-US" altLang="zh-CN" sz="2400" dirty="0"/>
          </a:p>
          <a:p>
            <a:endParaRPr lang="en-US" altLang="zh-CN" sz="2400" dirty="0"/>
          </a:p>
          <a:p>
            <a:r>
              <a:rPr lang="en-US" altLang="zh-CN" sz="2400" dirty="0"/>
              <a:t>Holiday Inn was launched in 1952 when entrepreneur </a:t>
            </a:r>
            <a:r>
              <a:rPr lang="en-US" altLang="zh-CN" sz="2400" dirty="0" err="1"/>
              <a:t>Kemmons</a:t>
            </a:r>
            <a:r>
              <a:rPr lang="en-US" altLang="zh-CN" sz="2400" dirty="0"/>
              <a:t> Wilson opened the first "Holiday Inn Hotel Court" on the outskirts of Memphis, Tennessee. </a:t>
            </a:r>
          </a:p>
          <a:p>
            <a:r>
              <a:rPr lang="zh-CN" altLang="en-US" sz="2400" dirty="0"/>
              <a:t>公司创办人凯蒙斯</a:t>
            </a:r>
            <a:r>
              <a:rPr lang="en-US" altLang="zh-CN" sz="2400" dirty="0"/>
              <a:t>·</a:t>
            </a:r>
            <a:r>
              <a:rPr lang="zh-CN" altLang="en-US" sz="2400" dirty="0"/>
              <a:t>威尔逊于</a:t>
            </a:r>
            <a:r>
              <a:rPr lang="en-US" altLang="zh-CN" sz="2400" dirty="0"/>
              <a:t>1952</a:t>
            </a:r>
            <a:r>
              <a:rPr lang="zh-CN" altLang="en-US" sz="2400" dirty="0"/>
              <a:t>年在田纳西州孟菲斯市郊区宣告他的第一家假日旅馆成立。</a:t>
            </a:r>
          </a:p>
        </p:txBody>
      </p:sp>
      <p:sp>
        <p:nvSpPr>
          <p:cNvPr id="18" name="矩形 17">
            <a:extLst>
              <a:ext uri="{FF2B5EF4-FFF2-40B4-BE49-F238E27FC236}">
                <a16:creationId xmlns:a16="http://schemas.microsoft.com/office/drawing/2014/main" id="{2524DA7E-6464-457B-AE9C-F1BEEC4CFB4C}"/>
              </a:ext>
            </a:extLst>
          </p:cNvPr>
          <p:cNvSpPr/>
          <p:nvPr/>
        </p:nvSpPr>
        <p:spPr>
          <a:xfrm>
            <a:off x="8772389" y="369328"/>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酒店业发展简史</a:t>
            </a:r>
          </a:p>
        </p:txBody>
      </p:sp>
      <p:sp>
        <p:nvSpPr>
          <p:cNvPr id="19" name="矩形 18">
            <a:extLst>
              <a:ext uri="{FF2B5EF4-FFF2-40B4-BE49-F238E27FC236}">
                <a16:creationId xmlns:a16="http://schemas.microsoft.com/office/drawing/2014/main" id="{3243B042-DC6F-4E64-8113-7A27F138CD31}"/>
              </a:ext>
            </a:extLst>
          </p:cNvPr>
          <p:cNvSpPr/>
          <p:nvPr/>
        </p:nvSpPr>
        <p:spPr>
          <a:xfrm>
            <a:off x="10480118" y="0"/>
            <a:ext cx="1673996" cy="403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latin typeface="Times New Roman" panose="02020603050405020304" pitchFamily="18" charset="0"/>
                <a:cs typeface="Times New Roman" panose="02020603050405020304" pitchFamily="18" charset="0"/>
              </a:rPr>
              <a:t>早期旅店</a:t>
            </a:r>
            <a:endParaRPr lang="zh-CN" altLang="en-US" sz="1400" dirty="0"/>
          </a:p>
        </p:txBody>
      </p:sp>
      <p:sp>
        <p:nvSpPr>
          <p:cNvPr id="20" name="矩形 19">
            <a:extLst>
              <a:ext uri="{FF2B5EF4-FFF2-40B4-BE49-F238E27FC236}">
                <a16:creationId xmlns:a16="http://schemas.microsoft.com/office/drawing/2014/main" id="{24AF19C7-5D2F-4E0B-844B-FE4282BCA8B4}"/>
              </a:ext>
            </a:extLst>
          </p:cNvPr>
          <p:cNvSpPr/>
          <p:nvPr/>
        </p:nvSpPr>
        <p:spPr>
          <a:xfrm>
            <a:off x="10480118" y="409212"/>
            <a:ext cx="1673996"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从歇脚地到聚集地</a:t>
            </a:r>
            <a:endParaRPr lang="zh-CN" altLang="en-US" sz="1400" dirty="0"/>
          </a:p>
        </p:txBody>
      </p:sp>
      <p:sp>
        <p:nvSpPr>
          <p:cNvPr id="21" name="矩形 20">
            <a:extLst>
              <a:ext uri="{FF2B5EF4-FFF2-40B4-BE49-F238E27FC236}">
                <a16:creationId xmlns:a16="http://schemas.microsoft.com/office/drawing/2014/main" id="{861FC157-2CDC-48E3-B4F5-F181EE6707FB}"/>
              </a:ext>
            </a:extLst>
          </p:cNvPr>
          <p:cNvSpPr/>
          <p:nvPr/>
        </p:nvSpPr>
        <p:spPr>
          <a:xfrm>
            <a:off x="10480117" y="768732"/>
            <a:ext cx="1673996"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美国早期酒店</a:t>
            </a:r>
            <a:endParaRPr lang="zh-CN" altLang="en-US" sz="1400" dirty="0"/>
          </a:p>
        </p:txBody>
      </p:sp>
      <p:cxnSp>
        <p:nvCxnSpPr>
          <p:cNvPr id="22" name="直接连接符 21">
            <a:extLst>
              <a:ext uri="{FF2B5EF4-FFF2-40B4-BE49-F238E27FC236}">
                <a16:creationId xmlns:a16="http://schemas.microsoft.com/office/drawing/2014/main" id="{9FE50376-9469-484F-9336-BDF19B625B94}"/>
              </a:ext>
            </a:extLst>
          </p:cNvPr>
          <p:cNvCxnSpPr>
            <a:cxnSpLocks/>
          </p:cNvCxnSpPr>
          <p:nvPr/>
        </p:nvCxnSpPr>
        <p:spPr>
          <a:xfrm flipV="1">
            <a:off x="10307404" y="211078"/>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40B3610F-A0A5-42B4-96EC-3E698B9EBB69}"/>
              </a:ext>
            </a:extLst>
          </p:cNvPr>
          <p:cNvCxnSpPr>
            <a:cxnSpLocks/>
          </p:cNvCxnSpPr>
          <p:nvPr/>
        </p:nvCxnSpPr>
        <p:spPr>
          <a:xfrm flipV="1">
            <a:off x="10310528" y="211082"/>
            <a:ext cx="0" cy="147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DCB11664-1AA0-4355-B440-02A97D50BE54}"/>
              </a:ext>
            </a:extLst>
          </p:cNvPr>
          <p:cNvCxnSpPr>
            <a:cxnSpLocks/>
          </p:cNvCxnSpPr>
          <p:nvPr/>
        </p:nvCxnSpPr>
        <p:spPr>
          <a:xfrm>
            <a:off x="10153995" y="715516"/>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CE3B4C68-32A1-4429-8D60-49568581567A}"/>
              </a:ext>
            </a:extLst>
          </p:cNvPr>
          <p:cNvCxnSpPr>
            <a:cxnSpLocks/>
          </p:cNvCxnSpPr>
          <p:nvPr/>
        </p:nvCxnSpPr>
        <p:spPr>
          <a:xfrm>
            <a:off x="10456847" y="1345148"/>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D95E7882-1179-4A6E-9F41-11D43D5A6EB2}"/>
              </a:ext>
            </a:extLst>
          </p:cNvPr>
          <p:cNvSpPr/>
          <p:nvPr/>
        </p:nvSpPr>
        <p:spPr>
          <a:xfrm>
            <a:off x="10480117" y="1160752"/>
            <a:ext cx="1673996"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从繁荣走向衰败</a:t>
            </a:r>
            <a:endParaRPr lang="zh-CN" altLang="en-US" sz="1400" dirty="0"/>
          </a:p>
        </p:txBody>
      </p:sp>
      <p:sp>
        <p:nvSpPr>
          <p:cNvPr id="27" name="矩形 26">
            <a:extLst>
              <a:ext uri="{FF2B5EF4-FFF2-40B4-BE49-F238E27FC236}">
                <a16:creationId xmlns:a16="http://schemas.microsoft.com/office/drawing/2014/main" id="{346102F0-E85C-46A1-B41C-6EC83C8160D9}"/>
              </a:ext>
            </a:extLst>
          </p:cNvPr>
          <p:cNvSpPr/>
          <p:nvPr/>
        </p:nvSpPr>
        <p:spPr>
          <a:xfrm>
            <a:off x="10480117" y="1515000"/>
            <a:ext cx="1673996"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饭店联号的发展</a:t>
            </a:r>
            <a:endParaRPr lang="zh-CN" altLang="en-US" sz="1400" dirty="0"/>
          </a:p>
        </p:txBody>
      </p:sp>
      <p:cxnSp>
        <p:nvCxnSpPr>
          <p:cNvPr id="28" name="直接连接符 27">
            <a:extLst>
              <a:ext uri="{FF2B5EF4-FFF2-40B4-BE49-F238E27FC236}">
                <a16:creationId xmlns:a16="http://schemas.microsoft.com/office/drawing/2014/main" id="{87E48A21-E201-4CB2-8ABB-F80AB7FF75AC}"/>
              </a:ext>
            </a:extLst>
          </p:cNvPr>
          <p:cNvCxnSpPr>
            <a:cxnSpLocks/>
          </p:cNvCxnSpPr>
          <p:nvPr/>
        </p:nvCxnSpPr>
        <p:spPr>
          <a:xfrm flipV="1">
            <a:off x="10308731" y="586116"/>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0AC2910B-A1F2-46E7-B65F-870B6F2AC2A6}"/>
              </a:ext>
            </a:extLst>
          </p:cNvPr>
          <p:cNvCxnSpPr>
            <a:cxnSpLocks/>
          </p:cNvCxnSpPr>
          <p:nvPr/>
        </p:nvCxnSpPr>
        <p:spPr>
          <a:xfrm flipV="1">
            <a:off x="10260893" y="1008111"/>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8EBD5B35-2F6B-44BC-AF22-755892F160C0}"/>
              </a:ext>
            </a:extLst>
          </p:cNvPr>
          <p:cNvCxnSpPr>
            <a:cxnSpLocks/>
          </p:cNvCxnSpPr>
          <p:nvPr/>
        </p:nvCxnSpPr>
        <p:spPr>
          <a:xfrm flipV="1">
            <a:off x="10307404" y="1335297"/>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B03445F7-F5A6-4D2F-BBF3-7BD2E765455A}"/>
              </a:ext>
            </a:extLst>
          </p:cNvPr>
          <p:cNvCxnSpPr>
            <a:cxnSpLocks/>
          </p:cNvCxnSpPr>
          <p:nvPr/>
        </p:nvCxnSpPr>
        <p:spPr>
          <a:xfrm flipV="1">
            <a:off x="10282108" y="1678476"/>
            <a:ext cx="226431" cy="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40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 y="0"/>
            <a:ext cx="6591293" cy="923330"/>
          </a:xfrm>
          <a:prstGeom prst="rect">
            <a:avLst/>
          </a:prstGeom>
          <a:noFill/>
        </p:spPr>
        <p:txBody>
          <a:bodyPr wrap="square" rtlCol="0">
            <a:spAutoFit/>
          </a:bodyPr>
          <a:lstStyle/>
          <a:p>
            <a:r>
              <a:rPr lang="en-US" altLang="zh-CN" sz="3600" dirty="0"/>
              <a:t>The growth of hotel chains</a:t>
            </a:r>
          </a:p>
          <a:p>
            <a:r>
              <a:rPr lang="zh-CN" altLang="en-US" dirty="0"/>
              <a:t>连锁酒店的增长</a:t>
            </a:r>
          </a:p>
        </p:txBody>
      </p:sp>
      <p:sp>
        <p:nvSpPr>
          <p:cNvPr id="3" name="矩形 2"/>
          <p:cNvSpPr/>
          <p:nvPr/>
        </p:nvSpPr>
        <p:spPr>
          <a:xfrm>
            <a:off x="965189" y="1236134"/>
            <a:ext cx="10825757" cy="3908762"/>
          </a:xfrm>
          <a:prstGeom prst="rect">
            <a:avLst/>
          </a:prstGeom>
        </p:spPr>
        <p:txBody>
          <a:bodyPr wrap="square">
            <a:spAutoFit/>
          </a:bodyPr>
          <a:lstStyle/>
          <a:p>
            <a:r>
              <a:rPr lang="en-US" altLang="zh-CN" sz="2800" dirty="0"/>
              <a:t>Holiday Inn</a:t>
            </a:r>
            <a:r>
              <a:rPr lang="zh-CN" altLang="en-US" sz="2800" dirty="0"/>
              <a:t>假日旅馆公司</a:t>
            </a:r>
            <a:endParaRPr lang="en-US" altLang="zh-CN" sz="2800" dirty="0"/>
          </a:p>
          <a:p>
            <a:endParaRPr lang="en-US" altLang="zh-CN" sz="2800" dirty="0"/>
          </a:p>
          <a:p>
            <a:r>
              <a:rPr lang="en-US" altLang="zh-CN" sz="2400" dirty="0"/>
              <a:t>Holiday Inn pioneered innovations that were revolutionary for the times but which subsequently became standards for chain operations. </a:t>
            </a:r>
          </a:p>
          <a:p>
            <a:r>
              <a:rPr lang="zh-CN" altLang="en-US" sz="2400" dirty="0"/>
              <a:t>假日旅馆公司采取了前所未有的新举措，后来这些新举措都成了联号运作的标准。</a:t>
            </a:r>
            <a:endParaRPr lang="en-US" altLang="zh-CN" sz="2400" dirty="0"/>
          </a:p>
          <a:p>
            <a:endParaRPr lang="en-US" altLang="zh-CN" sz="2400" dirty="0"/>
          </a:p>
          <a:p>
            <a:r>
              <a:rPr lang="en-US" altLang="zh-CN" sz="2400" dirty="0"/>
              <a:t>In 1965, the company installed the hotel industry's first nationwide computerized reservations system.</a:t>
            </a:r>
          </a:p>
          <a:p>
            <a:r>
              <a:rPr lang="zh-CN" altLang="zh-CN" sz="2400" dirty="0"/>
              <a:t>1965年，公司安装了酒店业</a:t>
            </a:r>
            <a:r>
              <a:rPr lang="zh-CN" altLang="en-US" sz="2400" dirty="0"/>
              <a:t>历史上首个遍及全国的</a:t>
            </a:r>
            <a:r>
              <a:rPr lang="zh-CN" altLang="zh-CN" sz="2400" dirty="0"/>
              <a:t>计算机预订系统。</a:t>
            </a:r>
            <a:endParaRPr lang="zh-CN" altLang="en-US" sz="2400" dirty="0"/>
          </a:p>
        </p:txBody>
      </p:sp>
      <p:sp>
        <p:nvSpPr>
          <p:cNvPr id="18" name="矩形 17">
            <a:extLst>
              <a:ext uri="{FF2B5EF4-FFF2-40B4-BE49-F238E27FC236}">
                <a16:creationId xmlns:a16="http://schemas.microsoft.com/office/drawing/2014/main" id="{2524DA7E-6464-457B-AE9C-F1BEEC4CFB4C}"/>
              </a:ext>
            </a:extLst>
          </p:cNvPr>
          <p:cNvSpPr/>
          <p:nvPr/>
        </p:nvSpPr>
        <p:spPr>
          <a:xfrm>
            <a:off x="8772389" y="369328"/>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酒店业发展简史</a:t>
            </a:r>
          </a:p>
        </p:txBody>
      </p:sp>
      <p:sp>
        <p:nvSpPr>
          <p:cNvPr id="19" name="矩形 18">
            <a:extLst>
              <a:ext uri="{FF2B5EF4-FFF2-40B4-BE49-F238E27FC236}">
                <a16:creationId xmlns:a16="http://schemas.microsoft.com/office/drawing/2014/main" id="{3243B042-DC6F-4E64-8113-7A27F138CD31}"/>
              </a:ext>
            </a:extLst>
          </p:cNvPr>
          <p:cNvSpPr/>
          <p:nvPr/>
        </p:nvSpPr>
        <p:spPr>
          <a:xfrm>
            <a:off x="10480118" y="0"/>
            <a:ext cx="1673996" cy="403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latin typeface="Times New Roman" panose="02020603050405020304" pitchFamily="18" charset="0"/>
                <a:cs typeface="Times New Roman" panose="02020603050405020304" pitchFamily="18" charset="0"/>
              </a:rPr>
              <a:t>早期旅店</a:t>
            </a:r>
            <a:endParaRPr lang="zh-CN" altLang="en-US" sz="1400" dirty="0"/>
          </a:p>
        </p:txBody>
      </p:sp>
      <p:sp>
        <p:nvSpPr>
          <p:cNvPr id="20" name="矩形 19">
            <a:extLst>
              <a:ext uri="{FF2B5EF4-FFF2-40B4-BE49-F238E27FC236}">
                <a16:creationId xmlns:a16="http://schemas.microsoft.com/office/drawing/2014/main" id="{24AF19C7-5D2F-4E0B-844B-FE4282BCA8B4}"/>
              </a:ext>
            </a:extLst>
          </p:cNvPr>
          <p:cNvSpPr/>
          <p:nvPr/>
        </p:nvSpPr>
        <p:spPr>
          <a:xfrm>
            <a:off x="10480118" y="409212"/>
            <a:ext cx="1673996"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从歇脚地到聚集地</a:t>
            </a:r>
            <a:endParaRPr lang="zh-CN" altLang="en-US" sz="1400" dirty="0"/>
          </a:p>
        </p:txBody>
      </p:sp>
      <p:sp>
        <p:nvSpPr>
          <p:cNvPr id="21" name="矩形 20">
            <a:extLst>
              <a:ext uri="{FF2B5EF4-FFF2-40B4-BE49-F238E27FC236}">
                <a16:creationId xmlns:a16="http://schemas.microsoft.com/office/drawing/2014/main" id="{861FC157-2CDC-48E3-B4F5-F181EE6707FB}"/>
              </a:ext>
            </a:extLst>
          </p:cNvPr>
          <p:cNvSpPr/>
          <p:nvPr/>
        </p:nvSpPr>
        <p:spPr>
          <a:xfrm>
            <a:off x="10480117" y="768732"/>
            <a:ext cx="1673996"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美国早期酒店</a:t>
            </a:r>
            <a:endParaRPr lang="zh-CN" altLang="en-US" sz="1400" dirty="0"/>
          </a:p>
        </p:txBody>
      </p:sp>
      <p:cxnSp>
        <p:nvCxnSpPr>
          <p:cNvPr id="22" name="直接连接符 21">
            <a:extLst>
              <a:ext uri="{FF2B5EF4-FFF2-40B4-BE49-F238E27FC236}">
                <a16:creationId xmlns:a16="http://schemas.microsoft.com/office/drawing/2014/main" id="{9FE50376-9469-484F-9336-BDF19B625B94}"/>
              </a:ext>
            </a:extLst>
          </p:cNvPr>
          <p:cNvCxnSpPr>
            <a:cxnSpLocks/>
          </p:cNvCxnSpPr>
          <p:nvPr/>
        </p:nvCxnSpPr>
        <p:spPr>
          <a:xfrm flipV="1">
            <a:off x="10307404" y="211078"/>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40B3610F-A0A5-42B4-96EC-3E698B9EBB69}"/>
              </a:ext>
            </a:extLst>
          </p:cNvPr>
          <p:cNvCxnSpPr>
            <a:cxnSpLocks/>
          </p:cNvCxnSpPr>
          <p:nvPr/>
        </p:nvCxnSpPr>
        <p:spPr>
          <a:xfrm flipV="1">
            <a:off x="10310528" y="211082"/>
            <a:ext cx="0" cy="1473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DCB11664-1AA0-4355-B440-02A97D50BE54}"/>
              </a:ext>
            </a:extLst>
          </p:cNvPr>
          <p:cNvCxnSpPr>
            <a:cxnSpLocks/>
          </p:cNvCxnSpPr>
          <p:nvPr/>
        </p:nvCxnSpPr>
        <p:spPr>
          <a:xfrm>
            <a:off x="10153995" y="715516"/>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CE3B4C68-32A1-4429-8D60-49568581567A}"/>
              </a:ext>
            </a:extLst>
          </p:cNvPr>
          <p:cNvCxnSpPr>
            <a:cxnSpLocks/>
          </p:cNvCxnSpPr>
          <p:nvPr/>
        </p:nvCxnSpPr>
        <p:spPr>
          <a:xfrm>
            <a:off x="10456847" y="1345148"/>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D95E7882-1179-4A6E-9F41-11D43D5A6EB2}"/>
              </a:ext>
            </a:extLst>
          </p:cNvPr>
          <p:cNvSpPr/>
          <p:nvPr/>
        </p:nvSpPr>
        <p:spPr>
          <a:xfrm>
            <a:off x="10480117" y="1160752"/>
            <a:ext cx="1673996"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从繁荣走向衰败</a:t>
            </a:r>
            <a:endParaRPr lang="zh-CN" altLang="en-US" sz="1400" dirty="0"/>
          </a:p>
        </p:txBody>
      </p:sp>
      <p:sp>
        <p:nvSpPr>
          <p:cNvPr id="27" name="矩形 26">
            <a:extLst>
              <a:ext uri="{FF2B5EF4-FFF2-40B4-BE49-F238E27FC236}">
                <a16:creationId xmlns:a16="http://schemas.microsoft.com/office/drawing/2014/main" id="{346102F0-E85C-46A1-B41C-6EC83C8160D9}"/>
              </a:ext>
            </a:extLst>
          </p:cNvPr>
          <p:cNvSpPr/>
          <p:nvPr/>
        </p:nvSpPr>
        <p:spPr>
          <a:xfrm>
            <a:off x="10480117" y="1515000"/>
            <a:ext cx="1673996" cy="339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饭店联号的发展</a:t>
            </a:r>
            <a:endParaRPr lang="zh-CN" altLang="en-US" sz="1400" dirty="0"/>
          </a:p>
        </p:txBody>
      </p:sp>
      <p:cxnSp>
        <p:nvCxnSpPr>
          <p:cNvPr id="28" name="直接连接符 27">
            <a:extLst>
              <a:ext uri="{FF2B5EF4-FFF2-40B4-BE49-F238E27FC236}">
                <a16:creationId xmlns:a16="http://schemas.microsoft.com/office/drawing/2014/main" id="{87E48A21-E201-4CB2-8ABB-F80AB7FF75AC}"/>
              </a:ext>
            </a:extLst>
          </p:cNvPr>
          <p:cNvCxnSpPr>
            <a:cxnSpLocks/>
          </p:cNvCxnSpPr>
          <p:nvPr/>
        </p:nvCxnSpPr>
        <p:spPr>
          <a:xfrm flipV="1">
            <a:off x="10308731" y="586116"/>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0AC2910B-A1F2-46E7-B65F-870B6F2AC2A6}"/>
              </a:ext>
            </a:extLst>
          </p:cNvPr>
          <p:cNvCxnSpPr>
            <a:cxnSpLocks/>
          </p:cNvCxnSpPr>
          <p:nvPr/>
        </p:nvCxnSpPr>
        <p:spPr>
          <a:xfrm flipV="1">
            <a:off x="10260893" y="1008111"/>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8EBD5B35-2F6B-44BC-AF22-755892F160C0}"/>
              </a:ext>
            </a:extLst>
          </p:cNvPr>
          <p:cNvCxnSpPr>
            <a:cxnSpLocks/>
          </p:cNvCxnSpPr>
          <p:nvPr/>
        </p:nvCxnSpPr>
        <p:spPr>
          <a:xfrm flipV="1">
            <a:off x="10307404" y="1335297"/>
            <a:ext cx="226431"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B03445F7-F5A6-4D2F-BBF3-7BD2E765455A}"/>
              </a:ext>
            </a:extLst>
          </p:cNvPr>
          <p:cNvCxnSpPr>
            <a:cxnSpLocks/>
          </p:cNvCxnSpPr>
          <p:nvPr/>
        </p:nvCxnSpPr>
        <p:spPr>
          <a:xfrm flipV="1">
            <a:off x="10282108" y="1678476"/>
            <a:ext cx="226431" cy="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7321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a:extLst>
              <a:ext uri="{FF2B5EF4-FFF2-40B4-BE49-F238E27FC236}">
                <a16:creationId xmlns:a16="http://schemas.microsoft.com/office/drawing/2014/main" id="{9054DDE8-A10B-4786-BCA0-FEE13D7B0813}"/>
              </a:ext>
            </a:extLst>
          </p:cNvPr>
          <p:cNvGraphicFramePr/>
          <p:nvPr>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22999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59466" y="1693332"/>
            <a:ext cx="9059333" cy="1754326"/>
          </a:xfrm>
          <a:prstGeom prst="rect">
            <a:avLst/>
          </a:prstGeom>
          <a:noFill/>
        </p:spPr>
        <p:txBody>
          <a:bodyPr wrap="square" rtlCol="0">
            <a:spAutoFit/>
          </a:bodyPr>
          <a:lstStyle/>
          <a:p>
            <a:pPr algn="ctr"/>
            <a:r>
              <a:rPr lang="en-US" altLang="zh-CN" sz="3600" b="1" dirty="0"/>
              <a:t>Lesson 12 Hotel Structure and Staff </a:t>
            </a:r>
          </a:p>
          <a:p>
            <a:pPr algn="ctr"/>
            <a:r>
              <a:rPr lang="en-US" altLang="zh-CN" sz="3600" b="1" dirty="0"/>
              <a:t>	</a:t>
            </a:r>
          </a:p>
          <a:p>
            <a:pPr algn="ctr"/>
            <a:r>
              <a:rPr lang="zh-CN" altLang="en-US" sz="3600" b="1" dirty="0"/>
              <a:t>饭店的组织机构</a:t>
            </a:r>
            <a:endParaRPr lang="en-US" altLang="zh-CN" sz="3600" b="1" dirty="0"/>
          </a:p>
        </p:txBody>
      </p:sp>
    </p:spTree>
    <p:extLst>
      <p:ext uri="{BB962C8B-B14F-4D97-AF65-F5344CB8AC3E}">
        <p14:creationId xmlns:p14="http://schemas.microsoft.com/office/powerpoint/2010/main" val="11369324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1920098"/>
            <a:ext cx="2610811" cy="1307537"/>
          </a:xfrm>
          <a:prstGeom prst="rect">
            <a:avLst/>
          </a:prstGeom>
          <a:noFill/>
        </p:spPr>
        <p:txBody>
          <a:bodyPr wrap="square" rtlCol="0">
            <a:spAutoFit/>
          </a:bodyPr>
          <a:lstStyle/>
          <a:p>
            <a:pPr algn="ctr">
              <a:lnSpc>
                <a:spcPct val="150000"/>
              </a:lnSpc>
            </a:pPr>
            <a:r>
              <a:rPr lang="en-US" altLang="zh-CN" sz="2800" b="1" dirty="0"/>
              <a:t>Hotel Structure and Staff</a:t>
            </a:r>
            <a:endParaRPr lang="en-US" altLang="zh-CN" sz="2800" dirty="0"/>
          </a:p>
        </p:txBody>
      </p:sp>
      <p:sp>
        <p:nvSpPr>
          <p:cNvPr id="2" name="左大括号 1"/>
          <p:cNvSpPr/>
          <p:nvPr/>
        </p:nvSpPr>
        <p:spPr>
          <a:xfrm>
            <a:off x="2497667" y="566512"/>
            <a:ext cx="440266" cy="427642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5" name="文本框 4"/>
          <p:cNvSpPr txBox="1"/>
          <p:nvPr/>
        </p:nvSpPr>
        <p:spPr>
          <a:xfrm>
            <a:off x="2937932" y="590076"/>
            <a:ext cx="8847667" cy="4647426"/>
          </a:xfrm>
          <a:prstGeom prst="rect">
            <a:avLst/>
          </a:prstGeom>
          <a:noFill/>
        </p:spPr>
        <p:txBody>
          <a:bodyPr wrap="square" rtlCol="0">
            <a:spAutoFit/>
          </a:bodyPr>
          <a:lstStyle/>
          <a:p>
            <a:r>
              <a:rPr lang="en-US" altLang="zh-CN" sz="3000" dirty="0"/>
              <a:t>The General Manager </a:t>
            </a:r>
          </a:p>
          <a:p>
            <a:r>
              <a:rPr lang="en-US" altLang="zh-CN" sz="3000" dirty="0"/>
              <a:t> </a:t>
            </a:r>
            <a:r>
              <a:rPr lang="zh-CN" altLang="en-US" sz="3200" dirty="0"/>
              <a:t>总经理</a:t>
            </a:r>
            <a:endParaRPr lang="en-US" altLang="zh-CN" sz="3200" dirty="0"/>
          </a:p>
          <a:p>
            <a:endParaRPr lang="en-US" altLang="zh-CN" sz="3200" dirty="0"/>
          </a:p>
          <a:p>
            <a:endParaRPr lang="en-US" altLang="zh-CN" sz="3200" dirty="0"/>
          </a:p>
          <a:p>
            <a:endParaRPr lang="en-US" altLang="zh-CN" sz="3200" dirty="0"/>
          </a:p>
          <a:p>
            <a:pPr>
              <a:lnSpc>
                <a:spcPct val="150000"/>
              </a:lnSpc>
            </a:pPr>
            <a:r>
              <a:rPr lang="en-US" altLang="zh-CN" sz="3000" dirty="0"/>
              <a:t>The Staff: </a:t>
            </a:r>
          </a:p>
          <a:p>
            <a:pPr>
              <a:lnSpc>
                <a:spcPct val="150000"/>
              </a:lnSpc>
            </a:pPr>
            <a:r>
              <a:rPr lang="en-US" altLang="zh-CN" sz="3000" dirty="0"/>
              <a:t>Major Departments </a:t>
            </a:r>
          </a:p>
          <a:p>
            <a:pPr>
              <a:lnSpc>
                <a:spcPct val="150000"/>
              </a:lnSpc>
            </a:pPr>
            <a:r>
              <a:rPr lang="zh-CN" altLang="zh-CN" sz="3200" dirty="0"/>
              <a:t>工作人员：主要部门</a:t>
            </a:r>
            <a:endParaRPr lang="en-US" altLang="zh-CN" sz="3000" dirty="0"/>
          </a:p>
        </p:txBody>
      </p:sp>
      <p:sp>
        <p:nvSpPr>
          <p:cNvPr id="3" name="矩形 2"/>
          <p:cNvSpPr/>
          <p:nvPr/>
        </p:nvSpPr>
        <p:spPr>
          <a:xfrm>
            <a:off x="6790265" y="1225289"/>
            <a:ext cx="5300133" cy="4401205"/>
          </a:xfrm>
          <a:prstGeom prst="rect">
            <a:avLst/>
          </a:prstGeom>
        </p:spPr>
        <p:txBody>
          <a:bodyPr wrap="square">
            <a:spAutoFit/>
          </a:bodyPr>
          <a:lstStyle/>
          <a:p>
            <a:r>
              <a:rPr lang="en-US" altLang="zh-CN" sz="2800" dirty="0"/>
              <a:t>Rooms(</a:t>
            </a:r>
            <a:r>
              <a:rPr lang="zh-CN" altLang="en-US" sz="2800" dirty="0"/>
              <a:t>客房</a:t>
            </a:r>
            <a:r>
              <a:rPr lang="en-US" altLang="zh-CN" sz="2800" dirty="0"/>
              <a:t>)</a:t>
            </a:r>
          </a:p>
          <a:p>
            <a:pPr>
              <a:lnSpc>
                <a:spcPct val="150000"/>
              </a:lnSpc>
            </a:pPr>
            <a:r>
              <a:rPr lang="en-US" altLang="zh-CN" sz="2800" dirty="0"/>
              <a:t>The Food and Beverage department</a:t>
            </a:r>
          </a:p>
          <a:p>
            <a:pPr>
              <a:lnSpc>
                <a:spcPct val="150000"/>
              </a:lnSpc>
            </a:pPr>
            <a:r>
              <a:rPr lang="en-US" altLang="zh-CN" sz="2800" dirty="0"/>
              <a:t>(</a:t>
            </a:r>
            <a:r>
              <a:rPr lang="zh-CN" altLang="zh-CN" sz="2800" dirty="0"/>
              <a:t>食品和饮料部门</a:t>
            </a:r>
            <a:r>
              <a:rPr lang="en-US" altLang="zh-CN" sz="2800" dirty="0"/>
              <a:t>)</a:t>
            </a:r>
          </a:p>
          <a:p>
            <a:pPr>
              <a:lnSpc>
                <a:spcPct val="150000"/>
              </a:lnSpc>
            </a:pPr>
            <a:r>
              <a:rPr lang="en-US" altLang="zh-CN" sz="2800" dirty="0"/>
              <a:t>Engineering(</a:t>
            </a:r>
            <a:r>
              <a:rPr lang="zh-CN" altLang="zh-CN" sz="2800" dirty="0"/>
              <a:t>工程)</a:t>
            </a:r>
            <a:endParaRPr lang="en-US" altLang="zh-CN" sz="2800" dirty="0"/>
          </a:p>
          <a:p>
            <a:pPr>
              <a:lnSpc>
                <a:spcPct val="150000"/>
              </a:lnSpc>
            </a:pPr>
            <a:r>
              <a:rPr lang="en-US" altLang="zh-CN" sz="2800" dirty="0"/>
              <a:t>Sales(</a:t>
            </a:r>
            <a:r>
              <a:rPr lang="zh-CN" altLang="zh-CN" sz="2800" dirty="0"/>
              <a:t>销售</a:t>
            </a:r>
            <a:r>
              <a:rPr lang="en-US" altLang="zh-CN" sz="2800" dirty="0"/>
              <a:t>)</a:t>
            </a:r>
          </a:p>
          <a:p>
            <a:pPr>
              <a:lnSpc>
                <a:spcPct val="150000"/>
              </a:lnSpc>
            </a:pPr>
            <a:r>
              <a:rPr lang="en-US" altLang="zh-CN" sz="2800" dirty="0"/>
              <a:t>Personnel(</a:t>
            </a:r>
            <a:r>
              <a:rPr lang="zh-CN" altLang="zh-CN" sz="2800" dirty="0"/>
              <a:t>人员</a:t>
            </a:r>
            <a:r>
              <a:rPr lang="en-US" altLang="zh-CN" sz="2800" dirty="0"/>
              <a:t>)</a:t>
            </a:r>
          </a:p>
          <a:p>
            <a:pPr>
              <a:lnSpc>
                <a:spcPct val="150000"/>
              </a:lnSpc>
            </a:pPr>
            <a:r>
              <a:rPr lang="en-US" altLang="zh-CN" sz="2800" dirty="0"/>
              <a:t>Accounting(</a:t>
            </a:r>
            <a:r>
              <a:rPr lang="zh-CN" altLang="en-US" sz="2800" dirty="0"/>
              <a:t>会计</a:t>
            </a:r>
            <a:r>
              <a:rPr lang="en-US" altLang="zh-CN" sz="2800" dirty="0"/>
              <a:t>)</a:t>
            </a:r>
          </a:p>
        </p:txBody>
      </p:sp>
      <p:sp>
        <p:nvSpPr>
          <p:cNvPr id="6" name="左大括号 5"/>
          <p:cNvSpPr/>
          <p:nvPr/>
        </p:nvSpPr>
        <p:spPr>
          <a:xfrm>
            <a:off x="6502399" y="1287680"/>
            <a:ext cx="474133" cy="4276421"/>
          </a:xfrm>
          <a:prstGeom prst="leftBrace">
            <a:avLst>
              <a:gd name="adj1" fmla="val 8333"/>
              <a:gd name="adj2" fmla="val 60691"/>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4671065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6959601" cy="923330"/>
          </a:xfrm>
          <a:prstGeom prst="rect">
            <a:avLst/>
          </a:prstGeom>
          <a:noFill/>
        </p:spPr>
        <p:txBody>
          <a:bodyPr wrap="square" rtlCol="0">
            <a:spAutoFit/>
          </a:bodyPr>
          <a:lstStyle/>
          <a:p>
            <a:r>
              <a:rPr lang="en-US" altLang="zh-CN" sz="3600" dirty="0"/>
              <a:t>The General Manager</a:t>
            </a:r>
          </a:p>
          <a:p>
            <a:r>
              <a:rPr lang="zh-CN" altLang="en-US" dirty="0"/>
              <a:t>总经理</a:t>
            </a:r>
          </a:p>
        </p:txBody>
      </p:sp>
      <p:sp>
        <p:nvSpPr>
          <p:cNvPr id="4" name="文本框 3"/>
          <p:cNvSpPr txBox="1"/>
          <p:nvPr/>
        </p:nvSpPr>
        <p:spPr>
          <a:xfrm>
            <a:off x="947305" y="1488033"/>
            <a:ext cx="9390495" cy="440120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As in any business, there must be one person responsible for the overall operation. </a:t>
            </a:r>
          </a:p>
          <a:p>
            <a:pPr lvl="1"/>
            <a:r>
              <a:rPr lang="zh-CN" altLang="en-US" sz="2800" dirty="0"/>
              <a:t>像任何商业机构一样，酒店里必须要有一人负责其整体的运作</a:t>
            </a:r>
            <a:endParaRPr lang="en-US" altLang="zh-CN" sz="2800" dirty="0"/>
          </a:p>
          <a:p>
            <a:pPr lvl="1"/>
            <a:endParaRPr lang="en-US" altLang="zh-CN" sz="2800" dirty="0"/>
          </a:p>
          <a:p>
            <a:pPr marL="457200" indent="-457200">
              <a:buFont typeface="Arial" panose="020B0604020202020204" pitchFamily="34" charset="0"/>
              <a:buChar char="•"/>
            </a:pPr>
            <a:r>
              <a:rPr lang="en-US" altLang="zh-CN" sz="2800" dirty="0"/>
              <a:t>That person is the general manager, sometimes, particularly in the larger hotels, called the managing director.</a:t>
            </a:r>
          </a:p>
          <a:p>
            <a:pPr lvl="1"/>
            <a:r>
              <a:rPr lang="zh-CN" altLang="en-US" sz="2800" dirty="0"/>
              <a:t>这个负责人就是总经理。有时候，尤其在一些大饭店，他还被称为董事长。</a:t>
            </a:r>
            <a:endParaRPr lang="zh-CN" altLang="zh-CN" sz="2800" dirty="0"/>
          </a:p>
        </p:txBody>
      </p:sp>
      <p:sp>
        <p:nvSpPr>
          <p:cNvPr id="5" name="矩形 4">
            <a:extLst>
              <a:ext uri="{FF2B5EF4-FFF2-40B4-BE49-F238E27FC236}">
                <a16:creationId xmlns:a16="http://schemas.microsoft.com/office/drawing/2014/main" id="{AC328FDA-10BB-4EB3-AF69-08BB28683A06}"/>
              </a:ext>
            </a:extLst>
          </p:cNvPr>
          <p:cNvSpPr/>
          <p:nvPr/>
        </p:nvSpPr>
        <p:spPr>
          <a:xfrm>
            <a:off x="9132134" y="145492"/>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饭店的组织结构</a:t>
            </a:r>
          </a:p>
        </p:txBody>
      </p:sp>
      <p:sp>
        <p:nvSpPr>
          <p:cNvPr id="6" name="矩形 5">
            <a:extLst>
              <a:ext uri="{FF2B5EF4-FFF2-40B4-BE49-F238E27FC236}">
                <a16:creationId xmlns:a16="http://schemas.microsoft.com/office/drawing/2014/main" id="{774BA909-0A8F-4EA3-9BF8-0FAD63220337}"/>
              </a:ext>
            </a:extLst>
          </p:cNvPr>
          <p:cNvSpPr/>
          <p:nvPr/>
        </p:nvSpPr>
        <p:spPr>
          <a:xfrm>
            <a:off x="10880003" y="20436"/>
            <a:ext cx="1292829" cy="403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latin typeface="Times New Roman" panose="02020603050405020304" pitchFamily="18" charset="0"/>
                <a:cs typeface="Times New Roman" panose="02020603050405020304" pitchFamily="18" charset="0"/>
              </a:rPr>
              <a:t>总经理</a:t>
            </a:r>
            <a:endParaRPr lang="zh-CN" altLang="en-US" sz="1400" dirty="0"/>
          </a:p>
        </p:txBody>
      </p:sp>
      <p:sp>
        <p:nvSpPr>
          <p:cNvPr id="7" name="矩形 6">
            <a:extLst>
              <a:ext uri="{FF2B5EF4-FFF2-40B4-BE49-F238E27FC236}">
                <a16:creationId xmlns:a16="http://schemas.microsoft.com/office/drawing/2014/main" id="{DE1E230E-1980-4E02-968F-53ED5B90BA39}"/>
              </a:ext>
            </a:extLst>
          </p:cNvPr>
          <p:cNvSpPr/>
          <p:nvPr/>
        </p:nvSpPr>
        <p:spPr>
          <a:xfrm>
            <a:off x="10880003" y="429648"/>
            <a:ext cx="1292829"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主要部门</a:t>
            </a:r>
            <a:endParaRPr lang="zh-CN" altLang="en-US" sz="1400" dirty="0"/>
          </a:p>
        </p:txBody>
      </p:sp>
      <p:cxnSp>
        <p:nvCxnSpPr>
          <p:cNvPr id="9" name="直接连接符 8">
            <a:extLst>
              <a:ext uri="{FF2B5EF4-FFF2-40B4-BE49-F238E27FC236}">
                <a16:creationId xmlns:a16="http://schemas.microsoft.com/office/drawing/2014/main" id="{93853E3D-D720-43D4-A318-23B8211FB844}"/>
              </a:ext>
            </a:extLst>
          </p:cNvPr>
          <p:cNvCxnSpPr/>
          <p:nvPr/>
        </p:nvCxnSpPr>
        <p:spPr>
          <a:xfrm flipV="1">
            <a:off x="10675502" y="25568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5E9F4576-D8C3-4F24-AB11-5928C03BF370}"/>
              </a:ext>
            </a:extLst>
          </p:cNvPr>
          <p:cNvCxnSpPr>
            <a:cxnSpLocks/>
          </p:cNvCxnSpPr>
          <p:nvPr/>
        </p:nvCxnSpPr>
        <p:spPr>
          <a:xfrm flipV="1">
            <a:off x="10675502" y="255680"/>
            <a:ext cx="0" cy="375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DE3F8A08-F66C-453F-9300-CDE76D8A4308}"/>
              </a:ext>
            </a:extLst>
          </p:cNvPr>
          <p:cNvCxnSpPr/>
          <p:nvPr/>
        </p:nvCxnSpPr>
        <p:spPr>
          <a:xfrm>
            <a:off x="10512178" y="453747"/>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F8064FF-FA48-4F58-BF65-98FB2ED2B889}"/>
              </a:ext>
            </a:extLst>
          </p:cNvPr>
          <p:cNvCxnSpPr/>
          <p:nvPr/>
        </p:nvCxnSpPr>
        <p:spPr>
          <a:xfrm flipV="1">
            <a:off x="10675503" y="603617"/>
            <a:ext cx="22643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842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5370022" cy="954107"/>
          </a:xfrm>
          <a:prstGeom prst="rect">
            <a:avLst/>
          </a:prstGeom>
          <a:noFill/>
        </p:spPr>
        <p:txBody>
          <a:bodyPr wrap="square" rtlCol="0">
            <a:spAutoFit/>
          </a:bodyPr>
          <a:lstStyle/>
          <a:p>
            <a:r>
              <a:rPr lang="en-US" altLang="zh-CN" sz="3600" dirty="0"/>
              <a:t>The Role of Travel Agents</a:t>
            </a:r>
          </a:p>
          <a:p>
            <a:r>
              <a:rPr lang="zh-CN" altLang="en-US" sz="2000" dirty="0"/>
              <a:t>旅行代理商的职责</a:t>
            </a:r>
            <a:endParaRPr lang="zh-CN" altLang="en-US" dirty="0"/>
          </a:p>
        </p:txBody>
      </p:sp>
      <p:sp>
        <p:nvSpPr>
          <p:cNvPr id="6" name="矩形 5"/>
          <p:cNvSpPr/>
          <p:nvPr/>
        </p:nvSpPr>
        <p:spPr>
          <a:xfrm>
            <a:off x="143082" y="1324400"/>
            <a:ext cx="9387038" cy="3477875"/>
          </a:xfrm>
          <a:prstGeom prst="rect">
            <a:avLst/>
          </a:prstGeom>
        </p:spPr>
        <p:txBody>
          <a:bodyPr wrap="square">
            <a:spAutoFit/>
          </a:bodyPr>
          <a:lstStyle/>
          <a:p>
            <a:pPr marL="457200" indent="-457200">
              <a:buFont typeface="Arial" panose="020B0604020202020204" pitchFamily="34" charset="0"/>
              <a:buChar char="•"/>
            </a:pPr>
            <a:r>
              <a:rPr lang="en-US" altLang="zh-CN" sz="2000" dirty="0"/>
              <a:t>Differences between the travel agent’s role and that of other retailers</a:t>
            </a:r>
          </a:p>
          <a:p>
            <a:pPr lvl="1"/>
            <a:r>
              <a:rPr lang="zh-CN" altLang="en-US" sz="2000" dirty="0"/>
              <a:t>旅行代理商与其他零售商职责的不同</a:t>
            </a:r>
            <a:endParaRPr lang="en-US" altLang="zh-CN" sz="2000" dirty="0"/>
          </a:p>
          <a:p>
            <a:pPr lvl="1"/>
            <a:endParaRPr lang="en-US" altLang="zh-CN" sz="2000" dirty="0"/>
          </a:p>
          <a:p>
            <a:pPr marL="457200" indent="-457200">
              <a:buFont typeface="Arial" panose="020B0604020202020204" pitchFamily="34" charset="0"/>
              <a:buChar char="•"/>
            </a:pPr>
            <a:r>
              <a:rPr lang="en-US" altLang="zh-CN" sz="2000" u="sng" dirty="0">
                <a:solidFill>
                  <a:srgbClr val="FF0000"/>
                </a:solidFill>
              </a:rPr>
              <a:t>The travel agent's role is dissimilar to that of most other retailers, in that agents do not purchase a product for resale to their customers. </a:t>
            </a:r>
          </a:p>
          <a:p>
            <a:pPr lvl="1"/>
            <a:r>
              <a:rPr lang="zh-CN" altLang="en-US" sz="2000" dirty="0"/>
              <a:t>旅行代理商的职责同大部分的其他零售商的不同之处在于代理商不是购买产品再转售给消费者。</a:t>
            </a:r>
            <a:endParaRPr lang="en-US" altLang="zh-CN" sz="2000" dirty="0"/>
          </a:p>
          <a:p>
            <a:pPr lvl="1"/>
            <a:endParaRPr lang="en-US" altLang="zh-CN" sz="2000" dirty="0"/>
          </a:p>
          <a:p>
            <a:pPr marL="457200" indent="-457200">
              <a:buFont typeface="Arial" panose="020B0604020202020204" pitchFamily="34" charset="0"/>
              <a:buChar char="•"/>
            </a:pPr>
            <a:r>
              <a:rPr lang="en-US" altLang="zh-CN" sz="2000" dirty="0"/>
              <a:t>Only when a customer has decided on a travel purchase do agents approach their principal on their customer's behalf to make a purchase.</a:t>
            </a:r>
          </a:p>
          <a:p>
            <a:pPr lvl="1"/>
            <a:r>
              <a:rPr lang="zh-CN" altLang="zh-CN" sz="2000" dirty="0"/>
              <a:t>只有当顾客决定</a:t>
            </a:r>
            <a:r>
              <a:rPr lang="zh-CN" altLang="en-US" sz="2000" dirty="0"/>
              <a:t>购买旅游产品</a:t>
            </a:r>
            <a:r>
              <a:rPr lang="zh-CN" altLang="zh-CN" sz="2000" dirty="0"/>
              <a:t>时，代理商才会代表顾客</a:t>
            </a:r>
            <a:r>
              <a:rPr lang="zh-CN" altLang="en-US" sz="2000" dirty="0"/>
              <a:t>向经营者购买。</a:t>
            </a:r>
            <a:endParaRPr lang="en-US" altLang="zh-CN" sz="2000" dirty="0"/>
          </a:p>
        </p:txBody>
      </p:sp>
      <p:sp>
        <p:nvSpPr>
          <p:cNvPr id="4" name="矩形 3">
            <a:extLst>
              <a:ext uri="{FF2B5EF4-FFF2-40B4-BE49-F238E27FC236}">
                <a16:creationId xmlns:a16="http://schemas.microsoft.com/office/drawing/2014/main" id="{8C37C2C6-8728-4BEF-9220-3E412688264E}"/>
              </a:ext>
            </a:extLst>
          </p:cNvPr>
          <p:cNvSpPr/>
          <p:nvPr/>
        </p:nvSpPr>
        <p:spPr>
          <a:xfrm>
            <a:off x="8833389" y="673229"/>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旅行代理商</a:t>
            </a:r>
          </a:p>
        </p:txBody>
      </p:sp>
      <p:sp>
        <p:nvSpPr>
          <p:cNvPr id="5" name="矩形 4">
            <a:extLst>
              <a:ext uri="{FF2B5EF4-FFF2-40B4-BE49-F238E27FC236}">
                <a16:creationId xmlns:a16="http://schemas.microsoft.com/office/drawing/2014/main" id="{70653CF3-8F67-4E8D-921B-015CDE80C799}"/>
              </a:ext>
            </a:extLst>
          </p:cNvPr>
          <p:cNvSpPr/>
          <p:nvPr/>
        </p:nvSpPr>
        <p:spPr>
          <a:xfrm>
            <a:off x="10518005" y="162421"/>
            <a:ext cx="1673995" cy="3479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介绍</a:t>
            </a:r>
            <a:endParaRPr lang="zh-CN" altLang="en-US" sz="1400" dirty="0"/>
          </a:p>
        </p:txBody>
      </p:sp>
      <p:sp>
        <p:nvSpPr>
          <p:cNvPr id="7" name="矩形 6">
            <a:extLst>
              <a:ext uri="{FF2B5EF4-FFF2-40B4-BE49-F238E27FC236}">
                <a16:creationId xmlns:a16="http://schemas.microsoft.com/office/drawing/2014/main" id="{7FCE5AFB-B507-411E-AD8A-479944621418}"/>
              </a:ext>
            </a:extLst>
          </p:cNvPr>
          <p:cNvSpPr/>
          <p:nvPr/>
        </p:nvSpPr>
        <p:spPr>
          <a:xfrm>
            <a:off x="10518005" y="523414"/>
            <a:ext cx="1673995" cy="347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旅行代理商的职责</a:t>
            </a:r>
            <a:endParaRPr lang="zh-CN" altLang="en-US" sz="1400" dirty="0"/>
          </a:p>
        </p:txBody>
      </p:sp>
      <p:sp>
        <p:nvSpPr>
          <p:cNvPr id="8" name="矩形 7">
            <a:extLst>
              <a:ext uri="{FF2B5EF4-FFF2-40B4-BE49-F238E27FC236}">
                <a16:creationId xmlns:a16="http://schemas.microsoft.com/office/drawing/2014/main" id="{BA664BD6-CAD3-4AA3-9891-755F1528BCEF}"/>
              </a:ext>
            </a:extLst>
          </p:cNvPr>
          <p:cNvSpPr/>
          <p:nvPr/>
        </p:nvSpPr>
        <p:spPr>
          <a:xfrm>
            <a:off x="10480564" y="909015"/>
            <a:ext cx="1673995"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旅行代理商的技巧和职能</a:t>
            </a:r>
            <a:endParaRPr lang="zh-CN" altLang="en-US" sz="1400" dirty="0"/>
          </a:p>
        </p:txBody>
      </p:sp>
      <p:cxnSp>
        <p:nvCxnSpPr>
          <p:cNvPr id="9" name="直接连接符 8">
            <a:extLst>
              <a:ext uri="{FF2B5EF4-FFF2-40B4-BE49-F238E27FC236}">
                <a16:creationId xmlns:a16="http://schemas.microsoft.com/office/drawing/2014/main" id="{CDC108DF-1B4D-486C-8091-9444DDFA2F07}"/>
              </a:ext>
            </a:extLst>
          </p:cNvPr>
          <p:cNvCxnSpPr>
            <a:cxnSpLocks/>
          </p:cNvCxnSpPr>
          <p:nvPr/>
        </p:nvCxnSpPr>
        <p:spPr>
          <a:xfrm flipV="1">
            <a:off x="10340876" y="431536"/>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A4CCA24D-C835-4D25-A49C-0D8AB99C03AE}"/>
              </a:ext>
            </a:extLst>
          </p:cNvPr>
          <p:cNvCxnSpPr>
            <a:cxnSpLocks/>
          </p:cNvCxnSpPr>
          <p:nvPr/>
        </p:nvCxnSpPr>
        <p:spPr>
          <a:xfrm flipV="1">
            <a:off x="10340876" y="416320"/>
            <a:ext cx="670" cy="1009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36A6529A-76DD-4AB7-BBCD-1478A73BCB3E}"/>
              </a:ext>
            </a:extLst>
          </p:cNvPr>
          <p:cNvCxnSpPr>
            <a:cxnSpLocks/>
          </p:cNvCxnSpPr>
          <p:nvPr/>
        </p:nvCxnSpPr>
        <p:spPr>
          <a:xfrm>
            <a:off x="10213433" y="926540"/>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DB7FC44-D9B8-4C01-B8AC-EBCE03CDA101}"/>
              </a:ext>
            </a:extLst>
          </p:cNvPr>
          <p:cNvCxnSpPr>
            <a:cxnSpLocks/>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85F7D55-8342-48FE-A150-1D4385652B69}"/>
              </a:ext>
            </a:extLst>
          </p:cNvPr>
          <p:cNvSpPr/>
          <p:nvPr/>
        </p:nvSpPr>
        <p:spPr>
          <a:xfrm>
            <a:off x="10480563" y="1308858"/>
            <a:ext cx="1673995" cy="4793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计算机技术的影响</a:t>
            </a:r>
            <a:endParaRPr lang="zh-CN" altLang="en-US" sz="1400" dirty="0"/>
          </a:p>
        </p:txBody>
      </p:sp>
      <p:cxnSp>
        <p:nvCxnSpPr>
          <p:cNvPr id="14" name="直接连接符 13">
            <a:extLst>
              <a:ext uri="{FF2B5EF4-FFF2-40B4-BE49-F238E27FC236}">
                <a16:creationId xmlns:a16="http://schemas.microsoft.com/office/drawing/2014/main" id="{FDBEF7B4-C612-4CDB-8EEB-1794DFC9CBB1}"/>
              </a:ext>
            </a:extLst>
          </p:cNvPr>
          <p:cNvCxnSpPr>
            <a:cxnSpLocks/>
          </p:cNvCxnSpPr>
          <p:nvPr/>
        </p:nvCxnSpPr>
        <p:spPr>
          <a:xfrm flipV="1">
            <a:off x="10318535" y="700651"/>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5134B71-14BD-4ABC-B7C4-8FA0D29E7B0F}"/>
              </a:ext>
            </a:extLst>
          </p:cNvPr>
          <p:cNvCxnSpPr>
            <a:cxnSpLocks/>
          </p:cNvCxnSpPr>
          <p:nvPr/>
        </p:nvCxnSpPr>
        <p:spPr>
          <a:xfrm flipV="1">
            <a:off x="10318534" y="112547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AB61B02-13A8-4C81-BB4E-61F57EF5BA37}"/>
              </a:ext>
            </a:extLst>
          </p:cNvPr>
          <p:cNvCxnSpPr>
            <a:cxnSpLocks/>
          </p:cNvCxnSpPr>
          <p:nvPr/>
        </p:nvCxnSpPr>
        <p:spPr>
          <a:xfrm flipV="1">
            <a:off x="10340876" y="142109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D88238BB-6FE5-4B8C-8630-8469D66773FE}"/>
              </a:ext>
            </a:extLst>
          </p:cNvPr>
          <p:cNvCxnSpPr/>
          <p:nvPr/>
        </p:nvCxnSpPr>
        <p:spPr>
          <a:xfrm>
            <a:off x="9491892"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10295138-188D-4A75-8EE4-3D8BCC79A2BC}"/>
              </a:ext>
            </a:extLst>
          </p:cNvPr>
          <p:cNvSpPr/>
          <p:nvPr/>
        </p:nvSpPr>
        <p:spPr>
          <a:xfrm>
            <a:off x="9592535" y="2143567"/>
            <a:ext cx="2704700" cy="2246769"/>
          </a:xfrm>
          <a:prstGeom prst="rect">
            <a:avLst/>
          </a:prstGeom>
        </p:spPr>
        <p:txBody>
          <a:bodyPr wrap="square">
            <a:spAutoFit/>
          </a:bodyPr>
          <a:lstStyle/>
          <a:p>
            <a:r>
              <a:rPr lang="en-US" altLang="zh-CN" sz="2000" dirty="0"/>
              <a:t> </a:t>
            </a:r>
            <a:r>
              <a:rPr lang="en-US" altLang="zh-CN" sz="2000" kern="100" dirty="0"/>
              <a:t>dissimilar</a:t>
            </a:r>
            <a:endParaRPr lang="en-US" altLang="zh-CN" sz="2000" dirty="0"/>
          </a:p>
          <a:p>
            <a:r>
              <a:rPr lang="en-US" altLang="zh-CN" sz="2000" dirty="0"/>
              <a:t> adj. </a:t>
            </a:r>
            <a:r>
              <a:rPr lang="zh-CN" altLang="en-US" sz="2000" dirty="0"/>
              <a:t>不同的，不相似的</a:t>
            </a:r>
            <a:endParaRPr lang="en-US" altLang="zh-CN" sz="2000" dirty="0"/>
          </a:p>
          <a:p>
            <a:endParaRPr lang="en-US" altLang="zh-CN" sz="2000" dirty="0"/>
          </a:p>
          <a:p>
            <a:r>
              <a:rPr lang="en-US" altLang="zh-CN" sz="2000" dirty="0"/>
              <a:t>  on sb’s behalf</a:t>
            </a:r>
          </a:p>
          <a:p>
            <a:r>
              <a:rPr lang="en-US" altLang="zh-CN" sz="2000" dirty="0"/>
              <a:t>   </a:t>
            </a:r>
            <a:r>
              <a:rPr lang="zh-CN" altLang="en-US" sz="2000" dirty="0"/>
              <a:t>代表，代替</a:t>
            </a:r>
            <a:endParaRPr lang="en-US" altLang="zh-CN" sz="2000" dirty="0"/>
          </a:p>
          <a:p>
            <a:r>
              <a:rPr lang="en-US" altLang="zh-CN" sz="2000" dirty="0"/>
              <a:t> </a:t>
            </a:r>
            <a:endParaRPr lang="zh-CN" altLang="en-US" sz="2000" dirty="0"/>
          </a:p>
        </p:txBody>
      </p:sp>
    </p:spTree>
    <p:extLst>
      <p:ext uri="{BB962C8B-B14F-4D97-AF65-F5344CB8AC3E}">
        <p14:creationId xmlns:p14="http://schemas.microsoft.com/office/powerpoint/2010/main" val="176691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6959601" cy="923330"/>
          </a:xfrm>
          <a:prstGeom prst="rect">
            <a:avLst/>
          </a:prstGeom>
          <a:noFill/>
        </p:spPr>
        <p:txBody>
          <a:bodyPr wrap="square" rtlCol="0">
            <a:spAutoFit/>
          </a:bodyPr>
          <a:lstStyle/>
          <a:p>
            <a:r>
              <a:rPr lang="en-US" altLang="zh-CN" sz="3600" dirty="0"/>
              <a:t>The General Manager</a:t>
            </a:r>
          </a:p>
          <a:p>
            <a:r>
              <a:rPr lang="zh-CN" altLang="en-US" dirty="0"/>
              <a:t>总经理</a:t>
            </a:r>
          </a:p>
        </p:txBody>
      </p:sp>
      <p:sp>
        <p:nvSpPr>
          <p:cNvPr id="4" name="文本框 3"/>
          <p:cNvSpPr txBox="1"/>
          <p:nvPr/>
        </p:nvSpPr>
        <p:spPr>
          <a:xfrm>
            <a:off x="952542" y="1157547"/>
            <a:ext cx="8839158" cy="5016758"/>
          </a:xfrm>
          <a:prstGeom prst="rect">
            <a:avLst/>
          </a:prstGeom>
          <a:noFill/>
        </p:spPr>
        <p:txBody>
          <a:bodyPr wrap="square" rtlCol="0">
            <a:spAutoFit/>
          </a:bodyPr>
          <a:lstStyle/>
          <a:p>
            <a:pPr marL="514350" indent="-514350">
              <a:buAutoNum type="arabicPeriod"/>
            </a:pPr>
            <a:r>
              <a:rPr lang="en-US" altLang="zh-CN" sz="2800" dirty="0"/>
              <a:t>The hotel manager today and in the past</a:t>
            </a:r>
          </a:p>
          <a:p>
            <a:pPr lvl="1"/>
            <a:r>
              <a:rPr lang="zh-CN" altLang="en-US" sz="2800" dirty="0"/>
              <a:t>现在和过去的酒店经理</a:t>
            </a:r>
            <a:endParaRPr lang="en-US" altLang="zh-CN" sz="2800" dirty="0"/>
          </a:p>
          <a:p>
            <a:pPr lvl="1"/>
            <a:endParaRPr lang="en-US" altLang="zh-CN" sz="2400" dirty="0"/>
          </a:p>
          <a:p>
            <a:pPr marL="457200" indent="-457200">
              <a:buFont typeface="Arial" panose="020B0604020202020204" pitchFamily="34" charset="0"/>
              <a:buChar char="•"/>
            </a:pPr>
            <a:r>
              <a:rPr lang="en-US" altLang="zh-CN" sz="2400" dirty="0"/>
              <a:t>In the past, the hotel manager was primarily a genial host, personally greeting the guests and seeing to it that they were properly cared for.</a:t>
            </a:r>
          </a:p>
          <a:p>
            <a:pPr lvl="1"/>
            <a:r>
              <a:rPr lang="zh-CN" altLang="en-US" sz="2400" dirty="0"/>
              <a:t>在过去，酒店经理主要充当的是一个友好的主人，他亲自问候客人并保证为客人提供周到的服务。</a:t>
            </a:r>
            <a:endParaRPr lang="en-US" altLang="zh-CN" sz="2400" dirty="0"/>
          </a:p>
          <a:p>
            <a:pPr lvl="1"/>
            <a:r>
              <a:rPr lang="en-US" altLang="zh-CN" sz="2400" dirty="0"/>
              <a:t> </a:t>
            </a:r>
          </a:p>
          <a:p>
            <a:pPr marL="457200" indent="-457200">
              <a:buFont typeface="Arial" panose="020B0604020202020204" pitchFamily="34" charset="0"/>
              <a:buChar char="•"/>
            </a:pPr>
            <a:r>
              <a:rPr lang="en-US" altLang="zh-CN" sz="2400" dirty="0"/>
              <a:t>Today the successful general manager is a highly trained person, capable of directing a complex business enterprise.</a:t>
            </a:r>
          </a:p>
          <a:p>
            <a:pPr lvl="1"/>
            <a:r>
              <a:rPr lang="zh-CN" altLang="en-US" sz="2400" dirty="0"/>
              <a:t>如今，一个成功的总经理是经过高级培训、有能力管理一个复杂的商业公司的人。</a:t>
            </a:r>
            <a:endParaRPr lang="zh-CN" altLang="zh-CN" sz="2400" dirty="0"/>
          </a:p>
        </p:txBody>
      </p:sp>
      <p:sp>
        <p:nvSpPr>
          <p:cNvPr id="5" name="矩形 4">
            <a:extLst>
              <a:ext uri="{FF2B5EF4-FFF2-40B4-BE49-F238E27FC236}">
                <a16:creationId xmlns:a16="http://schemas.microsoft.com/office/drawing/2014/main" id="{AC328FDA-10BB-4EB3-AF69-08BB28683A06}"/>
              </a:ext>
            </a:extLst>
          </p:cNvPr>
          <p:cNvSpPr/>
          <p:nvPr/>
        </p:nvSpPr>
        <p:spPr>
          <a:xfrm>
            <a:off x="9132134" y="145492"/>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饭店的组织结构</a:t>
            </a:r>
          </a:p>
        </p:txBody>
      </p:sp>
      <p:sp>
        <p:nvSpPr>
          <p:cNvPr id="6" name="矩形 5">
            <a:extLst>
              <a:ext uri="{FF2B5EF4-FFF2-40B4-BE49-F238E27FC236}">
                <a16:creationId xmlns:a16="http://schemas.microsoft.com/office/drawing/2014/main" id="{774BA909-0A8F-4EA3-9BF8-0FAD63220337}"/>
              </a:ext>
            </a:extLst>
          </p:cNvPr>
          <p:cNvSpPr/>
          <p:nvPr/>
        </p:nvSpPr>
        <p:spPr>
          <a:xfrm>
            <a:off x="10880003" y="20436"/>
            <a:ext cx="1292829" cy="403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latin typeface="Times New Roman" panose="02020603050405020304" pitchFamily="18" charset="0"/>
                <a:cs typeface="Times New Roman" panose="02020603050405020304" pitchFamily="18" charset="0"/>
              </a:rPr>
              <a:t>总经理</a:t>
            </a:r>
            <a:endParaRPr lang="zh-CN" altLang="en-US" sz="1400" dirty="0"/>
          </a:p>
        </p:txBody>
      </p:sp>
      <p:sp>
        <p:nvSpPr>
          <p:cNvPr id="7" name="矩形 6">
            <a:extLst>
              <a:ext uri="{FF2B5EF4-FFF2-40B4-BE49-F238E27FC236}">
                <a16:creationId xmlns:a16="http://schemas.microsoft.com/office/drawing/2014/main" id="{DE1E230E-1980-4E02-968F-53ED5B90BA39}"/>
              </a:ext>
            </a:extLst>
          </p:cNvPr>
          <p:cNvSpPr/>
          <p:nvPr/>
        </p:nvSpPr>
        <p:spPr>
          <a:xfrm>
            <a:off x="10880003" y="429648"/>
            <a:ext cx="1292829"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主要部门</a:t>
            </a:r>
            <a:endParaRPr lang="zh-CN" altLang="en-US" sz="1400" dirty="0"/>
          </a:p>
        </p:txBody>
      </p:sp>
      <p:cxnSp>
        <p:nvCxnSpPr>
          <p:cNvPr id="9" name="直接连接符 8">
            <a:extLst>
              <a:ext uri="{FF2B5EF4-FFF2-40B4-BE49-F238E27FC236}">
                <a16:creationId xmlns:a16="http://schemas.microsoft.com/office/drawing/2014/main" id="{93853E3D-D720-43D4-A318-23B8211FB844}"/>
              </a:ext>
            </a:extLst>
          </p:cNvPr>
          <p:cNvCxnSpPr/>
          <p:nvPr/>
        </p:nvCxnSpPr>
        <p:spPr>
          <a:xfrm flipV="1">
            <a:off x="10675502" y="25568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5E9F4576-D8C3-4F24-AB11-5928C03BF370}"/>
              </a:ext>
            </a:extLst>
          </p:cNvPr>
          <p:cNvCxnSpPr>
            <a:cxnSpLocks/>
          </p:cNvCxnSpPr>
          <p:nvPr/>
        </p:nvCxnSpPr>
        <p:spPr>
          <a:xfrm flipV="1">
            <a:off x="10675502" y="255680"/>
            <a:ext cx="0" cy="375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DE3F8A08-F66C-453F-9300-CDE76D8A4308}"/>
              </a:ext>
            </a:extLst>
          </p:cNvPr>
          <p:cNvCxnSpPr/>
          <p:nvPr/>
        </p:nvCxnSpPr>
        <p:spPr>
          <a:xfrm>
            <a:off x="10512178" y="453747"/>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F8064FF-FA48-4F58-BF65-98FB2ED2B889}"/>
              </a:ext>
            </a:extLst>
          </p:cNvPr>
          <p:cNvCxnSpPr/>
          <p:nvPr/>
        </p:nvCxnSpPr>
        <p:spPr>
          <a:xfrm flipV="1">
            <a:off x="10675503" y="603617"/>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031FE1F6-1A21-4F06-B30A-9D308342B2D3}"/>
              </a:ext>
            </a:extLst>
          </p:cNvPr>
          <p:cNvCxnSpPr/>
          <p:nvPr/>
        </p:nvCxnSpPr>
        <p:spPr>
          <a:xfrm>
            <a:off x="9930042"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A61D4874-618B-46B1-B66A-7117CED8038C}"/>
              </a:ext>
            </a:extLst>
          </p:cNvPr>
          <p:cNvSpPr/>
          <p:nvPr/>
        </p:nvSpPr>
        <p:spPr>
          <a:xfrm>
            <a:off x="10030685" y="2143567"/>
            <a:ext cx="2704700" cy="2616101"/>
          </a:xfrm>
          <a:prstGeom prst="rect">
            <a:avLst/>
          </a:prstGeom>
        </p:spPr>
        <p:txBody>
          <a:bodyPr wrap="square">
            <a:spAutoFit/>
          </a:bodyPr>
          <a:lstStyle/>
          <a:p>
            <a:r>
              <a:rPr lang="en-US" altLang="zh-CN" sz="2000" dirty="0"/>
              <a:t> genial</a:t>
            </a:r>
          </a:p>
          <a:p>
            <a:r>
              <a:rPr lang="en-US" altLang="zh-CN" sz="2000" dirty="0"/>
              <a:t> adj. </a:t>
            </a:r>
            <a:r>
              <a:rPr lang="zh-CN" altLang="en-US" sz="2000" dirty="0"/>
              <a:t>热情好客的</a:t>
            </a:r>
            <a:endParaRPr lang="en-US" altLang="zh-CN" sz="2000" dirty="0"/>
          </a:p>
          <a:p>
            <a:endParaRPr lang="en-US" altLang="zh-CN" sz="2000" dirty="0"/>
          </a:p>
          <a:p>
            <a:r>
              <a:rPr lang="en-US" altLang="zh-CN" sz="2000" dirty="0"/>
              <a:t> properly</a:t>
            </a:r>
          </a:p>
          <a:p>
            <a:r>
              <a:rPr lang="en-US" altLang="zh-CN" sz="2000" dirty="0"/>
              <a:t> adv. </a:t>
            </a:r>
            <a:r>
              <a:rPr lang="zh-CN" altLang="en-US" sz="2000" dirty="0"/>
              <a:t>恰当地</a:t>
            </a:r>
            <a:endParaRPr lang="en-US" altLang="zh-CN" sz="2000" dirty="0"/>
          </a:p>
          <a:p>
            <a:r>
              <a:rPr lang="en-US" altLang="zh-CN" sz="2000" dirty="0"/>
              <a:t> </a:t>
            </a:r>
          </a:p>
          <a:p>
            <a:r>
              <a:rPr lang="en-US" altLang="zh-CN" sz="2000" dirty="0"/>
              <a:t> complex</a:t>
            </a:r>
          </a:p>
          <a:p>
            <a:r>
              <a:rPr lang="en-US" altLang="zh-CN" sz="2000" dirty="0"/>
              <a:t> adj. </a:t>
            </a:r>
            <a:r>
              <a:rPr lang="zh-CN" altLang="en-US" sz="2000" dirty="0"/>
              <a:t>复杂的</a:t>
            </a:r>
          </a:p>
        </p:txBody>
      </p:sp>
    </p:spTree>
    <p:extLst>
      <p:ext uri="{BB962C8B-B14F-4D97-AF65-F5344CB8AC3E}">
        <p14:creationId xmlns:p14="http://schemas.microsoft.com/office/powerpoint/2010/main" val="26943522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6959601" cy="923330"/>
          </a:xfrm>
          <a:prstGeom prst="rect">
            <a:avLst/>
          </a:prstGeom>
          <a:noFill/>
        </p:spPr>
        <p:txBody>
          <a:bodyPr wrap="square" rtlCol="0">
            <a:spAutoFit/>
          </a:bodyPr>
          <a:lstStyle/>
          <a:p>
            <a:r>
              <a:rPr lang="en-US" altLang="zh-CN" sz="3600" dirty="0"/>
              <a:t>The General Manager</a:t>
            </a:r>
          </a:p>
          <a:p>
            <a:r>
              <a:rPr lang="zh-CN" altLang="en-US" dirty="0"/>
              <a:t>总经理</a:t>
            </a:r>
          </a:p>
        </p:txBody>
      </p:sp>
      <p:sp>
        <p:nvSpPr>
          <p:cNvPr id="4" name="文本框 3"/>
          <p:cNvSpPr txBox="1"/>
          <p:nvPr/>
        </p:nvSpPr>
        <p:spPr>
          <a:xfrm>
            <a:off x="836428" y="923330"/>
            <a:ext cx="8839158" cy="5139869"/>
          </a:xfrm>
          <a:prstGeom prst="rect">
            <a:avLst/>
          </a:prstGeom>
          <a:noFill/>
        </p:spPr>
        <p:txBody>
          <a:bodyPr wrap="square" rtlCol="0">
            <a:spAutoFit/>
          </a:bodyPr>
          <a:lstStyle/>
          <a:p>
            <a:pPr marL="514350" indent="-514350">
              <a:buFont typeface="+mj-lt"/>
              <a:buAutoNum type="arabicPeriod" startAt="2"/>
            </a:pPr>
            <a:r>
              <a:rPr lang="en-US" altLang="zh-CN" sz="2800" dirty="0"/>
              <a:t>Responsibilities of the general manager</a:t>
            </a:r>
          </a:p>
          <a:p>
            <a:pPr lvl="1"/>
            <a:r>
              <a:rPr lang="zh-CN" altLang="en-US" sz="2800" dirty="0"/>
              <a:t>总经理的职责</a:t>
            </a:r>
            <a:endParaRPr lang="en-US" altLang="zh-CN" sz="2800" dirty="0"/>
          </a:p>
          <a:p>
            <a:pPr lvl="1"/>
            <a:endParaRPr lang="en-US" altLang="zh-CN" sz="1000" dirty="0"/>
          </a:p>
          <a:p>
            <a:pPr marL="457200" indent="-457200">
              <a:buFont typeface="Arial" panose="020B0604020202020204" pitchFamily="34" charset="0"/>
              <a:buChar char="•"/>
            </a:pPr>
            <a:r>
              <a:rPr lang="en-US" altLang="zh-CN" sz="2400" dirty="0"/>
              <a:t>defining and interpreting the policies established by top management</a:t>
            </a:r>
          </a:p>
          <a:p>
            <a:pPr lvl="1"/>
            <a:r>
              <a:rPr lang="zh-CN" altLang="en-US" sz="2400" dirty="0"/>
              <a:t>明确并解释由高层管理部门制定的政策</a:t>
            </a:r>
            <a:endParaRPr lang="en-US" altLang="zh-CN" sz="2400" dirty="0"/>
          </a:p>
          <a:p>
            <a:endParaRPr lang="en-US" altLang="zh-CN" sz="1000" dirty="0"/>
          </a:p>
          <a:p>
            <a:pPr marL="457200" indent="-457200">
              <a:buFont typeface="Arial" panose="020B0604020202020204" pitchFamily="34" charset="0"/>
              <a:buChar char="•"/>
            </a:pPr>
            <a:r>
              <a:rPr lang="en-US" altLang="zh-CN" sz="2400" dirty="0"/>
              <a:t>implementing and improving them and, on occasion, may be forced to completely disregard them</a:t>
            </a:r>
          </a:p>
          <a:p>
            <a:pPr lvl="1"/>
            <a:r>
              <a:rPr lang="zh-CN" altLang="en-US" sz="2400" dirty="0"/>
              <a:t>实施并改善这些政策，必要时还可能完全不理会这些政策</a:t>
            </a:r>
            <a:endParaRPr lang="en-US" altLang="zh-CN" sz="2400" dirty="0"/>
          </a:p>
          <a:p>
            <a:pPr lvl="1"/>
            <a:endParaRPr lang="en-US" altLang="zh-CN" sz="1000" dirty="0"/>
          </a:p>
          <a:p>
            <a:pPr marL="457200" indent="-457200">
              <a:buFont typeface="Arial" panose="020B0604020202020204" pitchFamily="34" charset="0"/>
              <a:buChar char="•"/>
            </a:pPr>
            <a:r>
              <a:rPr lang="en-US" altLang="zh-CN" sz="2400" dirty="0"/>
              <a:t>To perform these duties properly requires a working knowledge of all phases of hotel operation</a:t>
            </a:r>
          </a:p>
          <a:p>
            <a:pPr lvl="1"/>
            <a:r>
              <a:rPr lang="zh-CN" altLang="en-US" sz="2400" dirty="0"/>
              <a:t>要恰如其分地尽其职责，总经理需要具有酒店经营的各个阶段的管理知识</a:t>
            </a:r>
            <a:endParaRPr lang="zh-CN" altLang="zh-CN" sz="2400" dirty="0"/>
          </a:p>
        </p:txBody>
      </p:sp>
      <p:sp>
        <p:nvSpPr>
          <p:cNvPr id="5" name="矩形 4">
            <a:extLst>
              <a:ext uri="{FF2B5EF4-FFF2-40B4-BE49-F238E27FC236}">
                <a16:creationId xmlns:a16="http://schemas.microsoft.com/office/drawing/2014/main" id="{AC328FDA-10BB-4EB3-AF69-08BB28683A06}"/>
              </a:ext>
            </a:extLst>
          </p:cNvPr>
          <p:cNvSpPr/>
          <p:nvPr/>
        </p:nvSpPr>
        <p:spPr>
          <a:xfrm>
            <a:off x="9132134" y="145492"/>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饭店的组织结构</a:t>
            </a:r>
          </a:p>
        </p:txBody>
      </p:sp>
      <p:sp>
        <p:nvSpPr>
          <p:cNvPr id="6" name="矩形 5">
            <a:extLst>
              <a:ext uri="{FF2B5EF4-FFF2-40B4-BE49-F238E27FC236}">
                <a16:creationId xmlns:a16="http://schemas.microsoft.com/office/drawing/2014/main" id="{774BA909-0A8F-4EA3-9BF8-0FAD63220337}"/>
              </a:ext>
            </a:extLst>
          </p:cNvPr>
          <p:cNvSpPr/>
          <p:nvPr/>
        </p:nvSpPr>
        <p:spPr>
          <a:xfrm>
            <a:off x="10880003" y="20436"/>
            <a:ext cx="1292829" cy="403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latin typeface="Times New Roman" panose="02020603050405020304" pitchFamily="18" charset="0"/>
                <a:cs typeface="Times New Roman" panose="02020603050405020304" pitchFamily="18" charset="0"/>
              </a:rPr>
              <a:t>总经理</a:t>
            </a:r>
            <a:endParaRPr lang="zh-CN" altLang="en-US" sz="1400" dirty="0"/>
          </a:p>
        </p:txBody>
      </p:sp>
      <p:sp>
        <p:nvSpPr>
          <p:cNvPr id="7" name="矩形 6">
            <a:extLst>
              <a:ext uri="{FF2B5EF4-FFF2-40B4-BE49-F238E27FC236}">
                <a16:creationId xmlns:a16="http://schemas.microsoft.com/office/drawing/2014/main" id="{DE1E230E-1980-4E02-968F-53ED5B90BA39}"/>
              </a:ext>
            </a:extLst>
          </p:cNvPr>
          <p:cNvSpPr/>
          <p:nvPr/>
        </p:nvSpPr>
        <p:spPr>
          <a:xfrm>
            <a:off x="10880003" y="429648"/>
            <a:ext cx="1292829"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主要部门</a:t>
            </a:r>
            <a:endParaRPr lang="zh-CN" altLang="en-US" sz="1400" dirty="0"/>
          </a:p>
        </p:txBody>
      </p:sp>
      <p:cxnSp>
        <p:nvCxnSpPr>
          <p:cNvPr id="9" name="直接连接符 8">
            <a:extLst>
              <a:ext uri="{FF2B5EF4-FFF2-40B4-BE49-F238E27FC236}">
                <a16:creationId xmlns:a16="http://schemas.microsoft.com/office/drawing/2014/main" id="{93853E3D-D720-43D4-A318-23B8211FB844}"/>
              </a:ext>
            </a:extLst>
          </p:cNvPr>
          <p:cNvCxnSpPr/>
          <p:nvPr/>
        </p:nvCxnSpPr>
        <p:spPr>
          <a:xfrm flipV="1">
            <a:off x="10675502" y="25568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5E9F4576-D8C3-4F24-AB11-5928C03BF370}"/>
              </a:ext>
            </a:extLst>
          </p:cNvPr>
          <p:cNvCxnSpPr>
            <a:cxnSpLocks/>
          </p:cNvCxnSpPr>
          <p:nvPr/>
        </p:nvCxnSpPr>
        <p:spPr>
          <a:xfrm flipV="1">
            <a:off x="10675502" y="255680"/>
            <a:ext cx="0" cy="375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DE3F8A08-F66C-453F-9300-CDE76D8A4308}"/>
              </a:ext>
            </a:extLst>
          </p:cNvPr>
          <p:cNvCxnSpPr/>
          <p:nvPr/>
        </p:nvCxnSpPr>
        <p:spPr>
          <a:xfrm>
            <a:off x="10512178" y="453747"/>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F8064FF-FA48-4F58-BF65-98FB2ED2B889}"/>
              </a:ext>
            </a:extLst>
          </p:cNvPr>
          <p:cNvCxnSpPr/>
          <p:nvPr/>
        </p:nvCxnSpPr>
        <p:spPr>
          <a:xfrm flipV="1">
            <a:off x="10675503" y="603617"/>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031FE1F6-1A21-4F06-B30A-9D308342B2D3}"/>
              </a:ext>
            </a:extLst>
          </p:cNvPr>
          <p:cNvCxnSpPr/>
          <p:nvPr/>
        </p:nvCxnSpPr>
        <p:spPr>
          <a:xfrm>
            <a:off x="9930042"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A61D4874-618B-46B1-B66A-7117CED8038C}"/>
              </a:ext>
            </a:extLst>
          </p:cNvPr>
          <p:cNvSpPr/>
          <p:nvPr/>
        </p:nvSpPr>
        <p:spPr>
          <a:xfrm>
            <a:off x="10030685" y="2143567"/>
            <a:ext cx="2704700" cy="2246769"/>
          </a:xfrm>
          <a:prstGeom prst="rect">
            <a:avLst/>
          </a:prstGeom>
        </p:spPr>
        <p:txBody>
          <a:bodyPr wrap="square">
            <a:spAutoFit/>
          </a:bodyPr>
          <a:lstStyle/>
          <a:p>
            <a:r>
              <a:rPr lang="en-US" altLang="zh-CN" sz="2000" dirty="0"/>
              <a:t> implement</a:t>
            </a:r>
          </a:p>
          <a:p>
            <a:r>
              <a:rPr lang="en-US" altLang="zh-CN" sz="2000" dirty="0"/>
              <a:t> v. </a:t>
            </a:r>
            <a:r>
              <a:rPr lang="zh-CN" altLang="en-US" sz="2000" dirty="0"/>
              <a:t>实施</a:t>
            </a:r>
            <a:endParaRPr lang="en-US" altLang="zh-CN" sz="2000" dirty="0"/>
          </a:p>
          <a:p>
            <a:endParaRPr lang="en-US" altLang="zh-CN" sz="2000" dirty="0"/>
          </a:p>
          <a:p>
            <a:r>
              <a:rPr lang="en-US" altLang="zh-CN" sz="2000" dirty="0"/>
              <a:t> disregard</a:t>
            </a:r>
          </a:p>
          <a:p>
            <a:r>
              <a:rPr lang="en-US" altLang="zh-CN" sz="2000" dirty="0"/>
              <a:t> v. </a:t>
            </a:r>
            <a:r>
              <a:rPr lang="zh-CN" altLang="en-US" sz="2000" dirty="0"/>
              <a:t>无视</a:t>
            </a:r>
            <a:endParaRPr lang="en-US" altLang="zh-CN" sz="2000" dirty="0"/>
          </a:p>
          <a:p>
            <a:r>
              <a:rPr lang="en-US" altLang="zh-CN" sz="2000" dirty="0"/>
              <a:t> </a:t>
            </a:r>
          </a:p>
          <a:p>
            <a:r>
              <a:rPr lang="en-US" altLang="zh-CN" sz="2000" dirty="0"/>
              <a:t> </a:t>
            </a:r>
            <a:endParaRPr lang="zh-CN" altLang="en-US" sz="2000" dirty="0"/>
          </a:p>
        </p:txBody>
      </p:sp>
    </p:spTree>
    <p:extLst>
      <p:ext uri="{BB962C8B-B14F-4D97-AF65-F5344CB8AC3E}">
        <p14:creationId xmlns:p14="http://schemas.microsoft.com/office/powerpoint/2010/main" val="7275503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6959601" cy="923330"/>
          </a:xfrm>
          <a:prstGeom prst="rect">
            <a:avLst/>
          </a:prstGeom>
          <a:noFill/>
        </p:spPr>
        <p:txBody>
          <a:bodyPr wrap="square" rtlCol="0">
            <a:spAutoFit/>
          </a:bodyPr>
          <a:lstStyle/>
          <a:p>
            <a:r>
              <a:rPr lang="en-US" altLang="zh-CN" sz="3600" dirty="0"/>
              <a:t>The Staff: Major Departments</a:t>
            </a:r>
          </a:p>
          <a:p>
            <a:r>
              <a:rPr lang="zh-CN" altLang="en-US" dirty="0"/>
              <a:t>工作人员：主要部门</a:t>
            </a:r>
          </a:p>
        </p:txBody>
      </p:sp>
      <p:sp>
        <p:nvSpPr>
          <p:cNvPr id="4" name="文本框 3"/>
          <p:cNvSpPr txBox="1"/>
          <p:nvPr/>
        </p:nvSpPr>
        <p:spPr>
          <a:xfrm>
            <a:off x="1016598" y="1346837"/>
            <a:ext cx="9559636" cy="341632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The executive housekeeper has the largest staff to supervise, yet reports to the resident manager. </a:t>
            </a:r>
          </a:p>
          <a:p>
            <a:pPr lvl="1"/>
            <a:r>
              <a:rPr lang="zh-CN" altLang="en-US" sz="2400" dirty="0"/>
              <a:t>客房部主管管理的员工人数最多，然而他还要向客房部经理汇报工作</a:t>
            </a:r>
            <a:endParaRPr lang="en-US" altLang="zh-CN" sz="2400" dirty="0"/>
          </a:p>
          <a:p>
            <a:pPr lvl="1"/>
            <a:endParaRPr lang="en-US" altLang="zh-CN" sz="2400" dirty="0"/>
          </a:p>
          <a:p>
            <a:pPr marL="342900" indent="-342900">
              <a:buFont typeface="Arial" panose="020B0604020202020204" pitchFamily="34" charset="0"/>
              <a:buChar char="•"/>
            </a:pPr>
            <a:r>
              <a:rPr lang="en-US" altLang="zh-CN" sz="2400" dirty="0"/>
              <a:t>The personnel director has the smallest, yet reports to the general manager and is an important member of the management policy-making team.</a:t>
            </a:r>
          </a:p>
          <a:p>
            <a:pPr lvl="1"/>
            <a:r>
              <a:rPr lang="zh-CN" altLang="en-US" sz="2400" dirty="0"/>
              <a:t>人事部主任拥有最少的员工，然而他向总经理直接汇报工作</a:t>
            </a:r>
            <a:endParaRPr lang="en-US" altLang="zh-CN" sz="2400" dirty="0"/>
          </a:p>
        </p:txBody>
      </p:sp>
      <p:sp>
        <p:nvSpPr>
          <p:cNvPr id="19" name="矩形 18">
            <a:extLst>
              <a:ext uri="{FF2B5EF4-FFF2-40B4-BE49-F238E27FC236}">
                <a16:creationId xmlns:a16="http://schemas.microsoft.com/office/drawing/2014/main" id="{832EB853-344B-48E5-BEED-DDE09CB47B71}"/>
              </a:ext>
            </a:extLst>
          </p:cNvPr>
          <p:cNvSpPr/>
          <p:nvPr/>
        </p:nvSpPr>
        <p:spPr>
          <a:xfrm>
            <a:off x="9132134" y="145492"/>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饭店的组织结构</a:t>
            </a:r>
          </a:p>
        </p:txBody>
      </p:sp>
      <p:sp>
        <p:nvSpPr>
          <p:cNvPr id="20" name="矩形 19">
            <a:extLst>
              <a:ext uri="{FF2B5EF4-FFF2-40B4-BE49-F238E27FC236}">
                <a16:creationId xmlns:a16="http://schemas.microsoft.com/office/drawing/2014/main" id="{797289B7-E165-458A-945E-43E84EF2693E}"/>
              </a:ext>
            </a:extLst>
          </p:cNvPr>
          <p:cNvSpPr/>
          <p:nvPr/>
        </p:nvSpPr>
        <p:spPr>
          <a:xfrm>
            <a:off x="10880003" y="20436"/>
            <a:ext cx="1292829"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总经理</a:t>
            </a:r>
            <a:endParaRPr lang="zh-CN" altLang="en-US" sz="1400" dirty="0"/>
          </a:p>
        </p:txBody>
      </p:sp>
      <p:sp>
        <p:nvSpPr>
          <p:cNvPr id="21" name="矩形 20">
            <a:extLst>
              <a:ext uri="{FF2B5EF4-FFF2-40B4-BE49-F238E27FC236}">
                <a16:creationId xmlns:a16="http://schemas.microsoft.com/office/drawing/2014/main" id="{873B4320-3E28-4C1C-AE10-89913477B3C8}"/>
              </a:ext>
            </a:extLst>
          </p:cNvPr>
          <p:cNvSpPr/>
          <p:nvPr/>
        </p:nvSpPr>
        <p:spPr>
          <a:xfrm>
            <a:off x="10880003" y="429648"/>
            <a:ext cx="1292829" cy="347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主要部门</a:t>
            </a:r>
            <a:endParaRPr lang="zh-CN" altLang="en-US" sz="1400" dirty="0"/>
          </a:p>
        </p:txBody>
      </p:sp>
      <p:cxnSp>
        <p:nvCxnSpPr>
          <p:cNvPr id="22" name="直接连接符 21">
            <a:extLst>
              <a:ext uri="{FF2B5EF4-FFF2-40B4-BE49-F238E27FC236}">
                <a16:creationId xmlns:a16="http://schemas.microsoft.com/office/drawing/2014/main" id="{CFD6AFE2-5ED3-411E-82B6-62187225AEA8}"/>
              </a:ext>
            </a:extLst>
          </p:cNvPr>
          <p:cNvCxnSpPr/>
          <p:nvPr/>
        </p:nvCxnSpPr>
        <p:spPr>
          <a:xfrm flipV="1">
            <a:off x="10675502" y="25568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CD2EC38A-4492-47ED-B75F-5E4DDB647FF8}"/>
              </a:ext>
            </a:extLst>
          </p:cNvPr>
          <p:cNvCxnSpPr>
            <a:cxnSpLocks/>
          </p:cNvCxnSpPr>
          <p:nvPr/>
        </p:nvCxnSpPr>
        <p:spPr>
          <a:xfrm flipV="1">
            <a:off x="10675502" y="255680"/>
            <a:ext cx="0" cy="375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B06D81F-EC5E-4636-9A60-5C3DE2A6628D}"/>
              </a:ext>
            </a:extLst>
          </p:cNvPr>
          <p:cNvCxnSpPr/>
          <p:nvPr/>
        </p:nvCxnSpPr>
        <p:spPr>
          <a:xfrm>
            <a:off x="10512178" y="453747"/>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93F1B6FA-4F45-4B39-887D-954AAC79CDEA}"/>
              </a:ext>
            </a:extLst>
          </p:cNvPr>
          <p:cNvCxnSpPr/>
          <p:nvPr/>
        </p:nvCxnSpPr>
        <p:spPr>
          <a:xfrm flipV="1">
            <a:off x="10675503" y="603617"/>
            <a:ext cx="22643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0400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6959601" cy="923330"/>
          </a:xfrm>
          <a:prstGeom prst="rect">
            <a:avLst/>
          </a:prstGeom>
          <a:noFill/>
        </p:spPr>
        <p:txBody>
          <a:bodyPr wrap="square" rtlCol="0">
            <a:spAutoFit/>
          </a:bodyPr>
          <a:lstStyle/>
          <a:p>
            <a:r>
              <a:rPr lang="en-US" altLang="zh-CN" sz="3600" dirty="0"/>
              <a:t>The Staff: Major Departments</a:t>
            </a:r>
          </a:p>
          <a:p>
            <a:r>
              <a:rPr lang="zh-CN" altLang="en-US" dirty="0"/>
              <a:t>工作人员：主要部门</a:t>
            </a:r>
          </a:p>
        </p:txBody>
      </p:sp>
      <p:graphicFrame>
        <p:nvGraphicFramePr>
          <p:cNvPr id="2" name="图示 1">
            <a:extLst>
              <a:ext uri="{FF2B5EF4-FFF2-40B4-BE49-F238E27FC236}">
                <a16:creationId xmlns:a16="http://schemas.microsoft.com/office/drawing/2014/main" id="{89847CE8-B18D-447B-AA29-039BECE791C4}"/>
              </a:ext>
            </a:extLst>
          </p:cNvPr>
          <p:cNvGraphicFramePr/>
          <p:nvPr>
            <p:extLst>
              <p:ext uri="{D42A27DB-BD31-4B8C-83A1-F6EECF244321}">
                <p14:modId xmlns:p14="http://schemas.microsoft.com/office/powerpoint/2010/main" val="3527383546"/>
              </p:ext>
            </p:extLst>
          </p:nvPr>
        </p:nvGraphicFramePr>
        <p:xfrm>
          <a:off x="489528" y="1418647"/>
          <a:ext cx="11445797" cy="446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矩形 18">
            <a:extLst>
              <a:ext uri="{FF2B5EF4-FFF2-40B4-BE49-F238E27FC236}">
                <a16:creationId xmlns:a16="http://schemas.microsoft.com/office/drawing/2014/main" id="{832EB853-344B-48E5-BEED-DDE09CB47B71}"/>
              </a:ext>
            </a:extLst>
          </p:cNvPr>
          <p:cNvSpPr/>
          <p:nvPr/>
        </p:nvSpPr>
        <p:spPr>
          <a:xfrm>
            <a:off x="9132134" y="145492"/>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饭店的组织结构</a:t>
            </a:r>
          </a:p>
        </p:txBody>
      </p:sp>
      <p:sp>
        <p:nvSpPr>
          <p:cNvPr id="20" name="矩形 19">
            <a:extLst>
              <a:ext uri="{FF2B5EF4-FFF2-40B4-BE49-F238E27FC236}">
                <a16:creationId xmlns:a16="http://schemas.microsoft.com/office/drawing/2014/main" id="{797289B7-E165-458A-945E-43E84EF2693E}"/>
              </a:ext>
            </a:extLst>
          </p:cNvPr>
          <p:cNvSpPr/>
          <p:nvPr/>
        </p:nvSpPr>
        <p:spPr>
          <a:xfrm>
            <a:off x="10880003" y="20436"/>
            <a:ext cx="1292829"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总经理</a:t>
            </a:r>
            <a:endParaRPr lang="zh-CN" altLang="en-US" sz="1400" dirty="0"/>
          </a:p>
        </p:txBody>
      </p:sp>
      <p:sp>
        <p:nvSpPr>
          <p:cNvPr id="21" name="矩形 20">
            <a:extLst>
              <a:ext uri="{FF2B5EF4-FFF2-40B4-BE49-F238E27FC236}">
                <a16:creationId xmlns:a16="http://schemas.microsoft.com/office/drawing/2014/main" id="{873B4320-3E28-4C1C-AE10-89913477B3C8}"/>
              </a:ext>
            </a:extLst>
          </p:cNvPr>
          <p:cNvSpPr/>
          <p:nvPr/>
        </p:nvSpPr>
        <p:spPr>
          <a:xfrm>
            <a:off x="10880003" y="429648"/>
            <a:ext cx="1292829" cy="347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主要部门</a:t>
            </a:r>
            <a:endParaRPr lang="zh-CN" altLang="en-US" sz="1400" dirty="0"/>
          </a:p>
        </p:txBody>
      </p:sp>
      <p:cxnSp>
        <p:nvCxnSpPr>
          <p:cNvPr id="22" name="直接连接符 21">
            <a:extLst>
              <a:ext uri="{FF2B5EF4-FFF2-40B4-BE49-F238E27FC236}">
                <a16:creationId xmlns:a16="http://schemas.microsoft.com/office/drawing/2014/main" id="{CFD6AFE2-5ED3-411E-82B6-62187225AEA8}"/>
              </a:ext>
            </a:extLst>
          </p:cNvPr>
          <p:cNvCxnSpPr/>
          <p:nvPr/>
        </p:nvCxnSpPr>
        <p:spPr>
          <a:xfrm flipV="1">
            <a:off x="10675502" y="25568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CD2EC38A-4492-47ED-B75F-5E4DDB647FF8}"/>
              </a:ext>
            </a:extLst>
          </p:cNvPr>
          <p:cNvCxnSpPr>
            <a:cxnSpLocks/>
          </p:cNvCxnSpPr>
          <p:nvPr/>
        </p:nvCxnSpPr>
        <p:spPr>
          <a:xfrm flipV="1">
            <a:off x="10675502" y="255680"/>
            <a:ext cx="0" cy="375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B06D81F-EC5E-4636-9A60-5C3DE2A6628D}"/>
              </a:ext>
            </a:extLst>
          </p:cNvPr>
          <p:cNvCxnSpPr/>
          <p:nvPr/>
        </p:nvCxnSpPr>
        <p:spPr>
          <a:xfrm>
            <a:off x="10512178" y="453747"/>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93F1B6FA-4F45-4B39-887D-954AAC79CDEA}"/>
              </a:ext>
            </a:extLst>
          </p:cNvPr>
          <p:cNvCxnSpPr/>
          <p:nvPr/>
        </p:nvCxnSpPr>
        <p:spPr>
          <a:xfrm flipV="1">
            <a:off x="10675503" y="603617"/>
            <a:ext cx="22643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0016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6959601" cy="923330"/>
          </a:xfrm>
          <a:prstGeom prst="rect">
            <a:avLst/>
          </a:prstGeom>
          <a:noFill/>
        </p:spPr>
        <p:txBody>
          <a:bodyPr wrap="square" rtlCol="0">
            <a:spAutoFit/>
          </a:bodyPr>
          <a:lstStyle/>
          <a:p>
            <a:r>
              <a:rPr lang="en-US" altLang="zh-CN" sz="3600" dirty="0"/>
              <a:t>Rooms</a:t>
            </a:r>
          </a:p>
          <a:p>
            <a:r>
              <a:rPr lang="zh-CN" altLang="en-US" dirty="0"/>
              <a:t>客房部</a:t>
            </a:r>
          </a:p>
        </p:txBody>
      </p:sp>
      <p:sp>
        <p:nvSpPr>
          <p:cNvPr id="4" name="文本框 3"/>
          <p:cNvSpPr txBox="1"/>
          <p:nvPr/>
        </p:nvSpPr>
        <p:spPr>
          <a:xfrm>
            <a:off x="979054" y="1085580"/>
            <a:ext cx="10353503" cy="4524315"/>
          </a:xfrm>
          <a:prstGeom prst="rect">
            <a:avLst/>
          </a:prstGeom>
          <a:noFill/>
        </p:spPr>
        <p:txBody>
          <a:bodyPr wrap="square" rtlCol="0">
            <a:spAutoFit/>
          </a:bodyPr>
          <a:lstStyle/>
          <a:p>
            <a:pPr marL="457200" indent="-457200">
              <a:buFont typeface="Arial" panose="020B0604020202020204" pitchFamily="34" charset="0"/>
              <a:buChar char="•"/>
            </a:pPr>
            <a:r>
              <a:rPr lang="en-US" altLang="zh-CN" sz="2400" dirty="0"/>
              <a:t>The primary responsibility for the well-being of the guests is delegated to the resident manager. </a:t>
            </a:r>
          </a:p>
          <a:p>
            <a:pPr lvl="1"/>
            <a:r>
              <a:rPr lang="zh-CN" altLang="en-US" sz="2400" dirty="0"/>
              <a:t>客房部经理应对客人的健康负主要责任</a:t>
            </a:r>
            <a:endParaRPr lang="en-US" altLang="zh-CN" sz="2400" dirty="0"/>
          </a:p>
          <a:p>
            <a:pPr marL="342900" indent="-342900">
              <a:buFont typeface="Arial" panose="020B0604020202020204" pitchFamily="34" charset="0"/>
              <a:buChar char="•"/>
            </a:pPr>
            <a:r>
              <a:rPr lang="en-US" altLang="zh-CN" sz="2400" dirty="0"/>
              <a:t>He or she heads the numerically largest department in the hotel, many of whose members come into direct contact with the guests. </a:t>
            </a:r>
          </a:p>
          <a:p>
            <a:pPr lvl="1"/>
            <a:r>
              <a:rPr lang="zh-CN" altLang="en-US" sz="2400" dirty="0"/>
              <a:t>在酒店中，客房部经理负责管理最大的部门，其中很多员工都要与客人进行直接接触</a:t>
            </a:r>
            <a:endParaRPr lang="en-US" altLang="zh-CN" sz="2400" dirty="0"/>
          </a:p>
          <a:p>
            <a:pPr marL="342900" indent="-342900">
              <a:buFont typeface="Arial" panose="020B0604020202020204" pitchFamily="34" charset="0"/>
              <a:buChar char="•"/>
            </a:pPr>
            <a:r>
              <a:rPr lang="en-US" altLang="zh-CN" sz="2400" dirty="0"/>
              <a:t>Employees coming into personal contact with the guests not only must be trained in the functions and duties of their position, but </a:t>
            </a:r>
            <a:r>
              <a:rPr lang="en-US" altLang="zh-CN" sz="2400" dirty="0">
                <a:solidFill>
                  <a:srgbClr val="FF0000"/>
                </a:solidFill>
              </a:rPr>
              <a:t>must be told how to interact  with guests.</a:t>
            </a:r>
          </a:p>
          <a:p>
            <a:pPr lvl="1"/>
            <a:r>
              <a:rPr lang="zh-CN" altLang="en-US" sz="2400" dirty="0"/>
              <a:t>那些要与客人直接接触的员工不仅要在他们工作所需的职责、只能方面进行培训，</a:t>
            </a:r>
            <a:r>
              <a:rPr lang="zh-CN" altLang="en-US" sz="2400" dirty="0">
                <a:solidFill>
                  <a:srgbClr val="FF0000"/>
                </a:solidFill>
              </a:rPr>
              <a:t>还要学会如何与客人交流</a:t>
            </a:r>
            <a:endParaRPr lang="zh-CN" altLang="zh-CN" sz="2400" dirty="0">
              <a:solidFill>
                <a:srgbClr val="FF0000"/>
              </a:solidFill>
            </a:endParaRPr>
          </a:p>
        </p:txBody>
      </p:sp>
      <p:sp>
        <p:nvSpPr>
          <p:cNvPr id="19" name="矩形 18">
            <a:extLst>
              <a:ext uri="{FF2B5EF4-FFF2-40B4-BE49-F238E27FC236}">
                <a16:creationId xmlns:a16="http://schemas.microsoft.com/office/drawing/2014/main" id="{7D98FFD6-2418-4EC1-9DAD-AA716E326997}"/>
              </a:ext>
            </a:extLst>
          </p:cNvPr>
          <p:cNvSpPr/>
          <p:nvPr/>
        </p:nvSpPr>
        <p:spPr>
          <a:xfrm>
            <a:off x="9132134" y="145492"/>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饭店的组织结构</a:t>
            </a:r>
          </a:p>
        </p:txBody>
      </p:sp>
      <p:sp>
        <p:nvSpPr>
          <p:cNvPr id="20" name="矩形 19">
            <a:extLst>
              <a:ext uri="{FF2B5EF4-FFF2-40B4-BE49-F238E27FC236}">
                <a16:creationId xmlns:a16="http://schemas.microsoft.com/office/drawing/2014/main" id="{6CE21D6A-FE84-43D2-BCA9-11CFEF73382B}"/>
              </a:ext>
            </a:extLst>
          </p:cNvPr>
          <p:cNvSpPr/>
          <p:nvPr/>
        </p:nvSpPr>
        <p:spPr>
          <a:xfrm>
            <a:off x="10880003" y="20436"/>
            <a:ext cx="1292829"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总经理</a:t>
            </a:r>
            <a:endParaRPr lang="zh-CN" altLang="en-US" sz="1400" dirty="0"/>
          </a:p>
        </p:txBody>
      </p:sp>
      <p:sp>
        <p:nvSpPr>
          <p:cNvPr id="21" name="矩形 20">
            <a:extLst>
              <a:ext uri="{FF2B5EF4-FFF2-40B4-BE49-F238E27FC236}">
                <a16:creationId xmlns:a16="http://schemas.microsoft.com/office/drawing/2014/main" id="{9F40F02E-84E4-4999-9865-8D75817BAD25}"/>
              </a:ext>
            </a:extLst>
          </p:cNvPr>
          <p:cNvSpPr/>
          <p:nvPr/>
        </p:nvSpPr>
        <p:spPr>
          <a:xfrm>
            <a:off x="10880003" y="429648"/>
            <a:ext cx="1292829" cy="347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主要部门</a:t>
            </a:r>
            <a:endParaRPr lang="zh-CN" altLang="en-US" sz="1400" dirty="0"/>
          </a:p>
        </p:txBody>
      </p:sp>
      <p:cxnSp>
        <p:nvCxnSpPr>
          <p:cNvPr id="22" name="直接连接符 21">
            <a:extLst>
              <a:ext uri="{FF2B5EF4-FFF2-40B4-BE49-F238E27FC236}">
                <a16:creationId xmlns:a16="http://schemas.microsoft.com/office/drawing/2014/main" id="{40FF86DB-83DF-4081-8D69-A049C90260D9}"/>
              </a:ext>
            </a:extLst>
          </p:cNvPr>
          <p:cNvCxnSpPr/>
          <p:nvPr/>
        </p:nvCxnSpPr>
        <p:spPr>
          <a:xfrm flipV="1">
            <a:off x="10675502" y="25568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74977440-7225-41DA-A164-F766F3603161}"/>
              </a:ext>
            </a:extLst>
          </p:cNvPr>
          <p:cNvCxnSpPr>
            <a:cxnSpLocks/>
          </p:cNvCxnSpPr>
          <p:nvPr/>
        </p:nvCxnSpPr>
        <p:spPr>
          <a:xfrm flipV="1">
            <a:off x="10675502" y="255680"/>
            <a:ext cx="0" cy="375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72B76E0-D796-48EF-96CF-B04D2D25F325}"/>
              </a:ext>
            </a:extLst>
          </p:cNvPr>
          <p:cNvCxnSpPr/>
          <p:nvPr/>
        </p:nvCxnSpPr>
        <p:spPr>
          <a:xfrm>
            <a:off x="10512178" y="453747"/>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218BE89C-7988-4D28-B7A0-61BA75D95249}"/>
              </a:ext>
            </a:extLst>
          </p:cNvPr>
          <p:cNvCxnSpPr/>
          <p:nvPr/>
        </p:nvCxnSpPr>
        <p:spPr>
          <a:xfrm flipV="1">
            <a:off x="10675503" y="603617"/>
            <a:ext cx="22643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4988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6959601" cy="923330"/>
          </a:xfrm>
          <a:prstGeom prst="rect">
            <a:avLst/>
          </a:prstGeom>
          <a:noFill/>
        </p:spPr>
        <p:txBody>
          <a:bodyPr wrap="square" rtlCol="0">
            <a:spAutoFit/>
          </a:bodyPr>
          <a:lstStyle/>
          <a:p>
            <a:r>
              <a:rPr lang="en-US" altLang="zh-CN" sz="3600" dirty="0"/>
              <a:t>Rooms</a:t>
            </a:r>
          </a:p>
          <a:p>
            <a:r>
              <a:rPr lang="zh-CN" altLang="en-US" dirty="0"/>
              <a:t>客房部</a:t>
            </a:r>
          </a:p>
        </p:txBody>
      </p:sp>
      <p:sp>
        <p:nvSpPr>
          <p:cNvPr id="4" name="文本框 3"/>
          <p:cNvSpPr txBox="1"/>
          <p:nvPr/>
        </p:nvSpPr>
        <p:spPr>
          <a:xfrm>
            <a:off x="979055" y="1085580"/>
            <a:ext cx="10383486" cy="3046988"/>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They register the guest, maintain and clean the room, and provide information on the facilities of the hotel and the local points of interest-cultural, recreational, or amusement. </a:t>
            </a:r>
          </a:p>
          <a:p>
            <a:pPr lvl="1"/>
            <a:r>
              <a:rPr lang="zh-CN" altLang="en-US" sz="2400" dirty="0"/>
              <a:t>他们登记客人，保养并清洁房间，为客人提供有关酒店设施及当地如文化、娱乐、消遣等旅游景点的信息。</a:t>
            </a:r>
            <a:endParaRPr lang="en-US" altLang="zh-CN" sz="2400" dirty="0"/>
          </a:p>
          <a:p>
            <a:pPr lvl="1"/>
            <a:endParaRPr lang="en-US" altLang="zh-CN" sz="2400" dirty="0"/>
          </a:p>
          <a:p>
            <a:pPr marL="342900" indent="-342900">
              <a:buFont typeface="Arial" panose="020B0604020202020204" pitchFamily="34" charset="0"/>
              <a:buChar char="•"/>
            </a:pPr>
            <a:r>
              <a:rPr lang="en-US" altLang="zh-CN" sz="2400" dirty="0"/>
              <a:t>They also handle all guest complaints.</a:t>
            </a:r>
          </a:p>
          <a:p>
            <a:pPr lvl="1"/>
            <a:r>
              <a:rPr lang="zh-CN" altLang="en-US" sz="2400" dirty="0"/>
              <a:t>他们还要处理所有客人的投诉。</a:t>
            </a:r>
            <a:endParaRPr lang="zh-CN" altLang="zh-CN" sz="2400" dirty="0"/>
          </a:p>
        </p:txBody>
      </p:sp>
      <p:sp>
        <p:nvSpPr>
          <p:cNvPr id="19" name="矩形 18">
            <a:extLst>
              <a:ext uri="{FF2B5EF4-FFF2-40B4-BE49-F238E27FC236}">
                <a16:creationId xmlns:a16="http://schemas.microsoft.com/office/drawing/2014/main" id="{7D98FFD6-2418-4EC1-9DAD-AA716E326997}"/>
              </a:ext>
            </a:extLst>
          </p:cNvPr>
          <p:cNvSpPr/>
          <p:nvPr/>
        </p:nvSpPr>
        <p:spPr>
          <a:xfrm>
            <a:off x="9132134" y="145492"/>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饭店的组织结构</a:t>
            </a:r>
          </a:p>
        </p:txBody>
      </p:sp>
      <p:sp>
        <p:nvSpPr>
          <p:cNvPr id="20" name="矩形 19">
            <a:extLst>
              <a:ext uri="{FF2B5EF4-FFF2-40B4-BE49-F238E27FC236}">
                <a16:creationId xmlns:a16="http://schemas.microsoft.com/office/drawing/2014/main" id="{6CE21D6A-FE84-43D2-BCA9-11CFEF73382B}"/>
              </a:ext>
            </a:extLst>
          </p:cNvPr>
          <p:cNvSpPr/>
          <p:nvPr/>
        </p:nvSpPr>
        <p:spPr>
          <a:xfrm>
            <a:off x="10880003" y="20436"/>
            <a:ext cx="1292829"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总经理</a:t>
            </a:r>
            <a:endParaRPr lang="zh-CN" altLang="en-US" sz="1400" dirty="0"/>
          </a:p>
        </p:txBody>
      </p:sp>
      <p:sp>
        <p:nvSpPr>
          <p:cNvPr id="21" name="矩形 20">
            <a:extLst>
              <a:ext uri="{FF2B5EF4-FFF2-40B4-BE49-F238E27FC236}">
                <a16:creationId xmlns:a16="http://schemas.microsoft.com/office/drawing/2014/main" id="{9F40F02E-84E4-4999-9865-8D75817BAD25}"/>
              </a:ext>
            </a:extLst>
          </p:cNvPr>
          <p:cNvSpPr/>
          <p:nvPr/>
        </p:nvSpPr>
        <p:spPr>
          <a:xfrm>
            <a:off x="10880003" y="429648"/>
            <a:ext cx="1292829" cy="347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主要部门</a:t>
            </a:r>
            <a:endParaRPr lang="zh-CN" altLang="en-US" sz="1400" dirty="0"/>
          </a:p>
        </p:txBody>
      </p:sp>
      <p:cxnSp>
        <p:nvCxnSpPr>
          <p:cNvPr id="22" name="直接连接符 21">
            <a:extLst>
              <a:ext uri="{FF2B5EF4-FFF2-40B4-BE49-F238E27FC236}">
                <a16:creationId xmlns:a16="http://schemas.microsoft.com/office/drawing/2014/main" id="{40FF86DB-83DF-4081-8D69-A049C90260D9}"/>
              </a:ext>
            </a:extLst>
          </p:cNvPr>
          <p:cNvCxnSpPr/>
          <p:nvPr/>
        </p:nvCxnSpPr>
        <p:spPr>
          <a:xfrm flipV="1">
            <a:off x="10675502" y="25568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74977440-7225-41DA-A164-F766F3603161}"/>
              </a:ext>
            </a:extLst>
          </p:cNvPr>
          <p:cNvCxnSpPr>
            <a:cxnSpLocks/>
          </p:cNvCxnSpPr>
          <p:nvPr/>
        </p:nvCxnSpPr>
        <p:spPr>
          <a:xfrm flipV="1">
            <a:off x="10675502" y="255680"/>
            <a:ext cx="0" cy="375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72B76E0-D796-48EF-96CF-B04D2D25F325}"/>
              </a:ext>
            </a:extLst>
          </p:cNvPr>
          <p:cNvCxnSpPr/>
          <p:nvPr/>
        </p:nvCxnSpPr>
        <p:spPr>
          <a:xfrm>
            <a:off x="10512178" y="453747"/>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218BE89C-7988-4D28-B7A0-61BA75D95249}"/>
              </a:ext>
            </a:extLst>
          </p:cNvPr>
          <p:cNvCxnSpPr/>
          <p:nvPr/>
        </p:nvCxnSpPr>
        <p:spPr>
          <a:xfrm flipV="1">
            <a:off x="10675503" y="603617"/>
            <a:ext cx="22643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3463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7861236" cy="923330"/>
          </a:xfrm>
          <a:prstGeom prst="rect">
            <a:avLst/>
          </a:prstGeom>
          <a:noFill/>
        </p:spPr>
        <p:txBody>
          <a:bodyPr wrap="square" rtlCol="0">
            <a:spAutoFit/>
          </a:bodyPr>
          <a:lstStyle/>
          <a:p>
            <a:r>
              <a:rPr lang="en-US" altLang="zh-CN" sz="3600" dirty="0"/>
              <a:t>The Food and Beverage department</a:t>
            </a:r>
          </a:p>
          <a:p>
            <a:r>
              <a:rPr lang="zh-CN" altLang="en-US" dirty="0"/>
              <a:t>餐饮部</a:t>
            </a:r>
            <a:endParaRPr lang="en-US" altLang="zh-CN" dirty="0"/>
          </a:p>
        </p:txBody>
      </p:sp>
      <p:sp>
        <p:nvSpPr>
          <p:cNvPr id="4" name="文本框 3"/>
          <p:cNvSpPr txBox="1"/>
          <p:nvPr/>
        </p:nvSpPr>
        <p:spPr>
          <a:xfrm>
            <a:off x="979055" y="1085580"/>
            <a:ext cx="9559636" cy="4154984"/>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The food and beverage manager heads a department that also involves guest relations. </a:t>
            </a:r>
          </a:p>
          <a:p>
            <a:pPr lvl="1"/>
            <a:r>
              <a:rPr lang="zh-CN" altLang="en-US" sz="2400" dirty="0"/>
              <a:t>餐饮部经理所主管的部门同样涉及与客人的关系</a:t>
            </a:r>
            <a:endParaRPr lang="en-US" altLang="zh-CN" sz="2400" dirty="0"/>
          </a:p>
          <a:p>
            <a:pPr lvl="1"/>
            <a:endParaRPr lang="en-US" altLang="zh-CN" sz="2400" dirty="0"/>
          </a:p>
          <a:p>
            <a:pPr marL="342900" indent="-342900">
              <a:buFont typeface="Arial" panose="020B0604020202020204" pitchFamily="34" charset="0"/>
              <a:buChar char="•"/>
            </a:pPr>
            <a:r>
              <a:rPr lang="en-US" altLang="zh-CN" sz="2400" dirty="0"/>
              <a:t>The service staff in the restaurants, coffee shop, bars, and banquet rooms come into direct contact not only with resident guests but with members of the general public who use the hotel facilities other than its sleeping rooms - equally important in the overall operation.</a:t>
            </a:r>
          </a:p>
          <a:p>
            <a:pPr lvl="1"/>
            <a:r>
              <a:rPr lang="zh-CN" altLang="en-US" sz="2400" dirty="0"/>
              <a:t>在餐厅、咖啡厅、酒吧及宴会厅工作的员工不但会与住宿的客人直接接触，而且还要为那些不住店而仅用饭店设施的一般公众提供服务</a:t>
            </a:r>
            <a:endParaRPr lang="zh-CN" altLang="zh-CN" sz="2400" dirty="0"/>
          </a:p>
        </p:txBody>
      </p:sp>
      <p:sp>
        <p:nvSpPr>
          <p:cNvPr id="19" name="矩形 18">
            <a:extLst>
              <a:ext uri="{FF2B5EF4-FFF2-40B4-BE49-F238E27FC236}">
                <a16:creationId xmlns:a16="http://schemas.microsoft.com/office/drawing/2014/main" id="{3072D135-A90C-49FC-9F82-F31AADBF45FB}"/>
              </a:ext>
            </a:extLst>
          </p:cNvPr>
          <p:cNvSpPr/>
          <p:nvPr/>
        </p:nvSpPr>
        <p:spPr>
          <a:xfrm>
            <a:off x="9132134" y="145492"/>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饭店的组织结构</a:t>
            </a:r>
          </a:p>
        </p:txBody>
      </p:sp>
      <p:sp>
        <p:nvSpPr>
          <p:cNvPr id="20" name="矩形 19">
            <a:extLst>
              <a:ext uri="{FF2B5EF4-FFF2-40B4-BE49-F238E27FC236}">
                <a16:creationId xmlns:a16="http://schemas.microsoft.com/office/drawing/2014/main" id="{74D930DA-5D47-48DB-AB0B-7813DF7A70F4}"/>
              </a:ext>
            </a:extLst>
          </p:cNvPr>
          <p:cNvSpPr/>
          <p:nvPr/>
        </p:nvSpPr>
        <p:spPr>
          <a:xfrm>
            <a:off x="10880003" y="20436"/>
            <a:ext cx="1292829"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总经理</a:t>
            </a:r>
            <a:endParaRPr lang="zh-CN" altLang="en-US" sz="1400" dirty="0"/>
          </a:p>
        </p:txBody>
      </p:sp>
      <p:sp>
        <p:nvSpPr>
          <p:cNvPr id="21" name="矩形 20">
            <a:extLst>
              <a:ext uri="{FF2B5EF4-FFF2-40B4-BE49-F238E27FC236}">
                <a16:creationId xmlns:a16="http://schemas.microsoft.com/office/drawing/2014/main" id="{CD1CAB42-C82B-4670-8DAA-47045357D4EA}"/>
              </a:ext>
            </a:extLst>
          </p:cNvPr>
          <p:cNvSpPr/>
          <p:nvPr/>
        </p:nvSpPr>
        <p:spPr>
          <a:xfrm>
            <a:off x="10880003" y="429648"/>
            <a:ext cx="1292829" cy="347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主要部门</a:t>
            </a:r>
            <a:endParaRPr lang="zh-CN" altLang="en-US" sz="1400" dirty="0"/>
          </a:p>
        </p:txBody>
      </p:sp>
      <p:cxnSp>
        <p:nvCxnSpPr>
          <p:cNvPr id="22" name="直接连接符 21">
            <a:extLst>
              <a:ext uri="{FF2B5EF4-FFF2-40B4-BE49-F238E27FC236}">
                <a16:creationId xmlns:a16="http://schemas.microsoft.com/office/drawing/2014/main" id="{0755F974-1E13-4D07-B75F-643B81DCF185}"/>
              </a:ext>
            </a:extLst>
          </p:cNvPr>
          <p:cNvCxnSpPr/>
          <p:nvPr/>
        </p:nvCxnSpPr>
        <p:spPr>
          <a:xfrm flipV="1">
            <a:off x="10675502" y="25568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3B502BE7-DFB2-4BC5-B16A-4F550EA99027}"/>
              </a:ext>
            </a:extLst>
          </p:cNvPr>
          <p:cNvCxnSpPr>
            <a:cxnSpLocks/>
          </p:cNvCxnSpPr>
          <p:nvPr/>
        </p:nvCxnSpPr>
        <p:spPr>
          <a:xfrm flipV="1">
            <a:off x="10675502" y="255680"/>
            <a:ext cx="0" cy="375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B6C8D84A-F599-4689-B310-1305215EAC23}"/>
              </a:ext>
            </a:extLst>
          </p:cNvPr>
          <p:cNvCxnSpPr/>
          <p:nvPr/>
        </p:nvCxnSpPr>
        <p:spPr>
          <a:xfrm>
            <a:off x="10512178" y="453747"/>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DF05CCAB-71F1-404A-8C69-D19CDF1060A4}"/>
              </a:ext>
            </a:extLst>
          </p:cNvPr>
          <p:cNvCxnSpPr/>
          <p:nvPr/>
        </p:nvCxnSpPr>
        <p:spPr>
          <a:xfrm flipV="1">
            <a:off x="10675503" y="603617"/>
            <a:ext cx="22643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54894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7465103" cy="923330"/>
          </a:xfrm>
          <a:prstGeom prst="rect">
            <a:avLst/>
          </a:prstGeom>
          <a:noFill/>
        </p:spPr>
        <p:txBody>
          <a:bodyPr wrap="square" rtlCol="0">
            <a:spAutoFit/>
          </a:bodyPr>
          <a:lstStyle/>
          <a:p>
            <a:r>
              <a:rPr lang="en-US" altLang="zh-CN" sz="3600" dirty="0"/>
              <a:t>The Food and Beverage department</a:t>
            </a:r>
          </a:p>
          <a:p>
            <a:r>
              <a:rPr lang="zh-CN" altLang="en-US" dirty="0"/>
              <a:t>餐饮部</a:t>
            </a:r>
            <a:endParaRPr lang="en-US" altLang="zh-CN" dirty="0"/>
          </a:p>
        </p:txBody>
      </p:sp>
      <p:sp>
        <p:nvSpPr>
          <p:cNvPr id="4" name="文本框 3"/>
          <p:cNvSpPr txBox="1"/>
          <p:nvPr/>
        </p:nvSpPr>
        <p:spPr>
          <a:xfrm>
            <a:off x="952542" y="1580256"/>
            <a:ext cx="9559636" cy="341632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This is the department that perhaps most clearly demonstrates the old hotelier's famous saying: “</a:t>
            </a:r>
            <a:r>
              <a:rPr lang="en-US" altLang="zh-CN" sz="2400" u="sng" dirty="0"/>
              <a:t>Service is our roost important product.</a:t>
            </a:r>
            <a:r>
              <a:rPr lang="en-US" altLang="zh-CN" sz="2400" dirty="0"/>
              <a:t>" </a:t>
            </a:r>
          </a:p>
          <a:p>
            <a:pPr lvl="1"/>
            <a:r>
              <a:rPr lang="zh-CN" altLang="en-US" sz="2400" dirty="0"/>
              <a:t>可能这个部门是最能清楚地证明以前一位酒店经理的至理名言“服务是我们最为重要的产品”</a:t>
            </a:r>
            <a:endParaRPr lang="en-US" altLang="zh-CN" sz="2400" dirty="0"/>
          </a:p>
          <a:p>
            <a:pPr marL="342900" indent="-342900">
              <a:buFont typeface="Arial" panose="020B0604020202020204" pitchFamily="34" charset="0"/>
              <a:buChar char="•"/>
            </a:pPr>
            <a:r>
              <a:rPr lang="en-US" altLang="zh-CN" sz="2400" dirty="0"/>
              <a:t>Repeat business in the restaurants, banquet rooms, and sleeping rooms is the single most important factor in the success or failure of the hotel as a profit-making enterprise.</a:t>
            </a:r>
          </a:p>
          <a:p>
            <a:pPr lvl="1"/>
            <a:r>
              <a:rPr lang="zh-CN" altLang="en-US" sz="2400" dirty="0"/>
              <a:t>在餐厅、宴会厅和客房的回头客带来的生意是酒店作为盈利公司成功与否的唯一最重要的因素</a:t>
            </a:r>
            <a:endParaRPr lang="zh-CN" altLang="zh-CN" sz="2400" dirty="0"/>
          </a:p>
        </p:txBody>
      </p:sp>
      <p:sp>
        <p:nvSpPr>
          <p:cNvPr id="19" name="矩形 18">
            <a:extLst>
              <a:ext uri="{FF2B5EF4-FFF2-40B4-BE49-F238E27FC236}">
                <a16:creationId xmlns:a16="http://schemas.microsoft.com/office/drawing/2014/main" id="{3072D135-A90C-49FC-9F82-F31AADBF45FB}"/>
              </a:ext>
            </a:extLst>
          </p:cNvPr>
          <p:cNvSpPr/>
          <p:nvPr/>
        </p:nvSpPr>
        <p:spPr>
          <a:xfrm>
            <a:off x="9132134" y="145492"/>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饭店的组织结构</a:t>
            </a:r>
          </a:p>
        </p:txBody>
      </p:sp>
      <p:sp>
        <p:nvSpPr>
          <p:cNvPr id="20" name="矩形 19">
            <a:extLst>
              <a:ext uri="{FF2B5EF4-FFF2-40B4-BE49-F238E27FC236}">
                <a16:creationId xmlns:a16="http://schemas.microsoft.com/office/drawing/2014/main" id="{74D930DA-5D47-48DB-AB0B-7813DF7A70F4}"/>
              </a:ext>
            </a:extLst>
          </p:cNvPr>
          <p:cNvSpPr/>
          <p:nvPr/>
        </p:nvSpPr>
        <p:spPr>
          <a:xfrm>
            <a:off x="10880003" y="20436"/>
            <a:ext cx="1292829"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总经理</a:t>
            </a:r>
            <a:endParaRPr lang="zh-CN" altLang="en-US" sz="1400" dirty="0"/>
          </a:p>
        </p:txBody>
      </p:sp>
      <p:sp>
        <p:nvSpPr>
          <p:cNvPr id="21" name="矩形 20">
            <a:extLst>
              <a:ext uri="{FF2B5EF4-FFF2-40B4-BE49-F238E27FC236}">
                <a16:creationId xmlns:a16="http://schemas.microsoft.com/office/drawing/2014/main" id="{CD1CAB42-C82B-4670-8DAA-47045357D4EA}"/>
              </a:ext>
            </a:extLst>
          </p:cNvPr>
          <p:cNvSpPr/>
          <p:nvPr/>
        </p:nvSpPr>
        <p:spPr>
          <a:xfrm>
            <a:off x="10880003" y="429648"/>
            <a:ext cx="1292829" cy="347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主要部门</a:t>
            </a:r>
            <a:endParaRPr lang="zh-CN" altLang="en-US" sz="1400" dirty="0"/>
          </a:p>
        </p:txBody>
      </p:sp>
      <p:cxnSp>
        <p:nvCxnSpPr>
          <p:cNvPr id="22" name="直接连接符 21">
            <a:extLst>
              <a:ext uri="{FF2B5EF4-FFF2-40B4-BE49-F238E27FC236}">
                <a16:creationId xmlns:a16="http://schemas.microsoft.com/office/drawing/2014/main" id="{0755F974-1E13-4D07-B75F-643B81DCF185}"/>
              </a:ext>
            </a:extLst>
          </p:cNvPr>
          <p:cNvCxnSpPr/>
          <p:nvPr/>
        </p:nvCxnSpPr>
        <p:spPr>
          <a:xfrm flipV="1">
            <a:off x="10675502" y="25568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3B502BE7-DFB2-4BC5-B16A-4F550EA99027}"/>
              </a:ext>
            </a:extLst>
          </p:cNvPr>
          <p:cNvCxnSpPr>
            <a:cxnSpLocks/>
          </p:cNvCxnSpPr>
          <p:nvPr/>
        </p:nvCxnSpPr>
        <p:spPr>
          <a:xfrm flipV="1">
            <a:off x="10675502" y="255680"/>
            <a:ext cx="0" cy="375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B6C8D84A-F599-4689-B310-1305215EAC23}"/>
              </a:ext>
            </a:extLst>
          </p:cNvPr>
          <p:cNvCxnSpPr/>
          <p:nvPr/>
        </p:nvCxnSpPr>
        <p:spPr>
          <a:xfrm>
            <a:off x="10512178" y="453747"/>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DF05CCAB-71F1-404A-8C69-D19CDF1060A4}"/>
              </a:ext>
            </a:extLst>
          </p:cNvPr>
          <p:cNvCxnSpPr/>
          <p:nvPr/>
        </p:nvCxnSpPr>
        <p:spPr>
          <a:xfrm flipV="1">
            <a:off x="10675503" y="603617"/>
            <a:ext cx="22643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5157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6959601" cy="923330"/>
          </a:xfrm>
          <a:prstGeom prst="rect">
            <a:avLst/>
          </a:prstGeom>
          <a:noFill/>
        </p:spPr>
        <p:txBody>
          <a:bodyPr wrap="square" rtlCol="0">
            <a:spAutoFit/>
          </a:bodyPr>
          <a:lstStyle/>
          <a:p>
            <a:r>
              <a:rPr lang="en-US" altLang="zh-CN" sz="3600" dirty="0"/>
              <a:t>Engineering</a:t>
            </a:r>
          </a:p>
          <a:p>
            <a:r>
              <a:rPr lang="zh-CN" altLang="en-US" dirty="0"/>
              <a:t>工程部</a:t>
            </a:r>
            <a:endParaRPr lang="en-US" altLang="zh-CN" dirty="0"/>
          </a:p>
        </p:txBody>
      </p:sp>
      <p:sp>
        <p:nvSpPr>
          <p:cNvPr id="4" name="文本框 3"/>
          <p:cNvSpPr txBox="1"/>
          <p:nvPr/>
        </p:nvSpPr>
        <p:spPr>
          <a:xfrm>
            <a:off x="979055" y="1085580"/>
            <a:ext cx="9559636" cy="341632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The responsibilities of the engineering department in a hotel have always been of great importance. Particularly in relation to the department's impact on the overall profitability of hotel operation.</a:t>
            </a:r>
          </a:p>
          <a:p>
            <a:pPr lvl="1"/>
            <a:r>
              <a:rPr lang="zh-CN" altLang="en-US" sz="2400" dirty="0"/>
              <a:t>酒店工程部的职责通常是非常重要的。尤其是此部门关系到酒店经营的政体利润</a:t>
            </a:r>
            <a:endParaRPr lang="zh-CN" altLang="zh-CN" sz="2400" dirty="0"/>
          </a:p>
          <a:p>
            <a:pPr marL="342900" indent="-342900">
              <a:buFont typeface="Arial" panose="020B0604020202020204" pitchFamily="34" charset="0"/>
              <a:buChar char="•"/>
            </a:pPr>
            <a:r>
              <a:rPr lang="en-US" altLang="zh-CN" sz="2400" dirty="0"/>
              <a:t>Proper maintenance and provision of hotel services have a significant effect on the attitude of a guest toward the hotel. </a:t>
            </a:r>
          </a:p>
          <a:p>
            <a:pPr lvl="1"/>
            <a:r>
              <a:rPr lang="zh-CN" altLang="en-US" sz="2400" dirty="0"/>
              <a:t>正确地维修以及提供酒店服务设施会在很大程度上影响客人对酒店的态度</a:t>
            </a:r>
            <a:endParaRPr lang="zh-CN" altLang="zh-CN" sz="2400" dirty="0"/>
          </a:p>
        </p:txBody>
      </p:sp>
      <p:sp>
        <p:nvSpPr>
          <p:cNvPr id="19" name="矩形 18">
            <a:extLst>
              <a:ext uri="{FF2B5EF4-FFF2-40B4-BE49-F238E27FC236}">
                <a16:creationId xmlns:a16="http://schemas.microsoft.com/office/drawing/2014/main" id="{7F67FFAF-FDCF-4B73-9975-4399CE271497}"/>
              </a:ext>
            </a:extLst>
          </p:cNvPr>
          <p:cNvSpPr/>
          <p:nvPr/>
        </p:nvSpPr>
        <p:spPr>
          <a:xfrm>
            <a:off x="9132134" y="145492"/>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饭店的组织结构</a:t>
            </a:r>
          </a:p>
        </p:txBody>
      </p:sp>
      <p:sp>
        <p:nvSpPr>
          <p:cNvPr id="20" name="矩形 19">
            <a:extLst>
              <a:ext uri="{FF2B5EF4-FFF2-40B4-BE49-F238E27FC236}">
                <a16:creationId xmlns:a16="http://schemas.microsoft.com/office/drawing/2014/main" id="{A1FC8AF6-1CA7-4C72-BCBC-F4CD2E655DFE}"/>
              </a:ext>
            </a:extLst>
          </p:cNvPr>
          <p:cNvSpPr/>
          <p:nvPr/>
        </p:nvSpPr>
        <p:spPr>
          <a:xfrm>
            <a:off x="10880003" y="20436"/>
            <a:ext cx="1292829"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总经理</a:t>
            </a:r>
            <a:endParaRPr lang="zh-CN" altLang="en-US" sz="1400" dirty="0"/>
          </a:p>
        </p:txBody>
      </p:sp>
      <p:sp>
        <p:nvSpPr>
          <p:cNvPr id="21" name="矩形 20">
            <a:extLst>
              <a:ext uri="{FF2B5EF4-FFF2-40B4-BE49-F238E27FC236}">
                <a16:creationId xmlns:a16="http://schemas.microsoft.com/office/drawing/2014/main" id="{8E7FEC9B-4CF1-429E-90B4-CE8B1A5EBDA1}"/>
              </a:ext>
            </a:extLst>
          </p:cNvPr>
          <p:cNvSpPr/>
          <p:nvPr/>
        </p:nvSpPr>
        <p:spPr>
          <a:xfrm>
            <a:off x="10880003" y="429648"/>
            <a:ext cx="1292829" cy="347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主要部门</a:t>
            </a:r>
            <a:endParaRPr lang="zh-CN" altLang="en-US" sz="1400" dirty="0"/>
          </a:p>
        </p:txBody>
      </p:sp>
      <p:cxnSp>
        <p:nvCxnSpPr>
          <p:cNvPr id="22" name="直接连接符 21">
            <a:extLst>
              <a:ext uri="{FF2B5EF4-FFF2-40B4-BE49-F238E27FC236}">
                <a16:creationId xmlns:a16="http://schemas.microsoft.com/office/drawing/2014/main" id="{FF16E040-E8B8-4F69-974C-744D4B91AACC}"/>
              </a:ext>
            </a:extLst>
          </p:cNvPr>
          <p:cNvCxnSpPr/>
          <p:nvPr/>
        </p:nvCxnSpPr>
        <p:spPr>
          <a:xfrm flipV="1">
            <a:off x="10675502" y="25568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8BDE4F92-747B-4ECC-AF9D-669777441C66}"/>
              </a:ext>
            </a:extLst>
          </p:cNvPr>
          <p:cNvCxnSpPr>
            <a:cxnSpLocks/>
          </p:cNvCxnSpPr>
          <p:nvPr/>
        </p:nvCxnSpPr>
        <p:spPr>
          <a:xfrm flipV="1">
            <a:off x="10675502" y="255680"/>
            <a:ext cx="0" cy="375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B477B4A-EB0A-4595-B1B0-273D9063964B}"/>
              </a:ext>
            </a:extLst>
          </p:cNvPr>
          <p:cNvCxnSpPr/>
          <p:nvPr/>
        </p:nvCxnSpPr>
        <p:spPr>
          <a:xfrm>
            <a:off x="10512178" y="453747"/>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FE0E282D-4C8A-443C-A5CD-47B83AAC2676}"/>
              </a:ext>
            </a:extLst>
          </p:cNvPr>
          <p:cNvCxnSpPr/>
          <p:nvPr/>
        </p:nvCxnSpPr>
        <p:spPr>
          <a:xfrm flipV="1">
            <a:off x="10675503" y="603617"/>
            <a:ext cx="22643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21071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6959601" cy="923330"/>
          </a:xfrm>
          <a:prstGeom prst="rect">
            <a:avLst/>
          </a:prstGeom>
          <a:noFill/>
        </p:spPr>
        <p:txBody>
          <a:bodyPr wrap="square" rtlCol="0">
            <a:spAutoFit/>
          </a:bodyPr>
          <a:lstStyle/>
          <a:p>
            <a:r>
              <a:rPr lang="en-US" altLang="zh-CN" sz="3600" dirty="0"/>
              <a:t>Engineering</a:t>
            </a:r>
          </a:p>
          <a:p>
            <a:r>
              <a:rPr lang="zh-CN" altLang="en-US" dirty="0"/>
              <a:t>工程部</a:t>
            </a:r>
            <a:endParaRPr lang="en-US" altLang="zh-CN" dirty="0"/>
          </a:p>
        </p:txBody>
      </p:sp>
      <p:sp>
        <p:nvSpPr>
          <p:cNvPr id="4" name="文本框 3"/>
          <p:cNvSpPr txBox="1"/>
          <p:nvPr/>
        </p:nvSpPr>
        <p:spPr>
          <a:xfrm>
            <a:off x="979055" y="1085580"/>
            <a:ext cx="9559636" cy="3046988"/>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The chief engineer and staff have an important role to fulfill in satisfying the guests' demands and thus helping to maintain the profit level for the hotel. </a:t>
            </a:r>
          </a:p>
          <a:p>
            <a:pPr lvl="1"/>
            <a:r>
              <a:rPr lang="zh-CN" altLang="en-US" sz="2400" dirty="0"/>
              <a:t>总工程师及员工要为满足客人的需求而充分发挥作用，从而有助于整个酒店提高利润</a:t>
            </a:r>
            <a:endParaRPr lang="en-US" altLang="zh-CN" sz="2400" dirty="0"/>
          </a:p>
          <a:p>
            <a:pPr marL="342900" indent="-342900">
              <a:buFont typeface="Arial" panose="020B0604020202020204" pitchFamily="34" charset="0"/>
              <a:buChar char="•"/>
            </a:pPr>
            <a:r>
              <a:rPr lang="en-US" altLang="zh-CN" sz="2400" dirty="0"/>
              <a:t>At the same time, the engineering department's cost must be properly monitored and controlled.</a:t>
            </a:r>
          </a:p>
          <a:p>
            <a:pPr lvl="1"/>
            <a:r>
              <a:rPr lang="zh-CN" altLang="en-US" sz="2400" dirty="0"/>
              <a:t>同时工程部的花费也要受到适当的监督与控制</a:t>
            </a:r>
            <a:endParaRPr lang="zh-CN" altLang="zh-CN" sz="2400" dirty="0"/>
          </a:p>
        </p:txBody>
      </p:sp>
      <p:sp>
        <p:nvSpPr>
          <p:cNvPr id="19" name="矩形 18">
            <a:extLst>
              <a:ext uri="{FF2B5EF4-FFF2-40B4-BE49-F238E27FC236}">
                <a16:creationId xmlns:a16="http://schemas.microsoft.com/office/drawing/2014/main" id="{7F67FFAF-FDCF-4B73-9975-4399CE271497}"/>
              </a:ext>
            </a:extLst>
          </p:cNvPr>
          <p:cNvSpPr/>
          <p:nvPr/>
        </p:nvSpPr>
        <p:spPr>
          <a:xfrm>
            <a:off x="9132134" y="145492"/>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饭店的组织结构</a:t>
            </a:r>
          </a:p>
        </p:txBody>
      </p:sp>
      <p:sp>
        <p:nvSpPr>
          <p:cNvPr id="20" name="矩形 19">
            <a:extLst>
              <a:ext uri="{FF2B5EF4-FFF2-40B4-BE49-F238E27FC236}">
                <a16:creationId xmlns:a16="http://schemas.microsoft.com/office/drawing/2014/main" id="{A1FC8AF6-1CA7-4C72-BCBC-F4CD2E655DFE}"/>
              </a:ext>
            </a:extLst>
          </p:cNvPr>
          <p:cNvSpPr/>
          <p:nvPr/>
        </p:nvSpPr>
        <p:spPr>
          <a:xfrm>
            <a:off x="10880003" y="20436"/>
            <a:ext cx="1292829" cy="4032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总经理</a:t>
            </a:r>
            <a:endParaRPr lang="zh-CN" altLang="en-US" sz="1400" dirty="0"/>
          </a:p>
        </p:txBody>
      </p:sp>
      <p:sp>
        <p:nvSpPr>
          <p:cNvPr id="21" name="矩形 20">
            <a:extLst>
              <a:ext uri="{FF2B5EF4-FFF2-40B4-BE49-F238E27FC236}">
                <a16:creationId xmlns:a16="http://schemas.microsoft.com/office/drawing/2014/main" id="{8E7FEC9B-4CF1-429E-90B4-CE8B1A5EBDA1}"/>
              </a:ext>
            </a:extLst>
          </p:cNvPr>
          <p:cNvSpPr/>
          <p:nvPr/>
        </p:nvSpPr>
        <p:spPr>
          <a:xfrm>
            <a:off x="10880003" y="429648"/>
            <a:ext cx="1292829" cy="347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主要部门</a:t>
            </a:r>
            <a:endParaRPr lang="zh-CN" altLang="en-US" sz="1400" dirty="0"/>
          </a:p>
        </p:txBody>
      </p:sp>
      <p:cxnSp>
        <p:nvCxnSpPr>
          <p:cNvPr id="22" name="直接连接符 21">
            <a:extLst>
              <a:ext uri="{FF2B5EF4-FFF2-40B4-BE49-F238E27FC236}">
                <a16:creationId xmlns:a16="http://schemas.microsoft.com/office/drawing/2014/main" id="{FF16E040-E8B8-4F69-974C-744D4B91AACC}"/>
              </a:ext>
            </a:extLst>
          </p:cNvPr>
          <p:cNvCxnSpPr/>
          <p:nvPr/>
        </p:nvCxnSpPr>
        <p:spPr>
          <a:xfrm flipV="1">
            <a:off x="10675502" y="25568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8BDE4F92-747B-4ECC-AF9D-669777441C66}"/>
              </a:ext>
            </a:extLst>
          </p:cNvPr>
          <p:cNvCxnSpPr>
            <a:cxnSpLocks/>
          </p:cNvCxnSpPr>
          <p:nvPr/>
        </p:nvCxnSpPr>
        <p:spPr>
          <a:xfrm flipV="1">
            <a:off x="10675502" y="255680"/>
            <a:ext cx="0" cy="375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EB477B4A-EB0A-4595-B1B0-273D9063964B}"/>
              </a:ext>
            </a:extLst>
          </p:cNvPr>
          <p:cNvCxnSpPr/>
          <p:nvPr/>
        </p:nvCxnSpPr>
        <p:spPr>
          <a:xfrm>
            <a:off x="10512178" y="453747"/>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FE0E282D-4C8A-443C-A5CD-47B83AAC2676}"/>
              </a:ext>
            </a:extLst>
          </p:cNvPr>
          <p:cNvCxnSpPr/>
          <p:nvPr/>
        </p:nvCxnSpPr>
        <p:spPr>
          <a:xfrm flipV="1">
            <a:off x="10675503" y="603617"/>
            <a:ext cx="22643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041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5370022" cy="954107"/>
          </a:xfrm>
          <a:prstGeom prst="rect">
            <a:avLst/>
          </a:prstGeom>
          <a:noFill/>
        </p:spPr>
        <p:txBody>
          <a:bodyPr wrap="square" rtlCol="0">
            <a:spAutoFit/>
          </a:bodyPr>
          <a:lstStyle/>
          <a:p>
            <a:r>
              <a:rPr lang="en-US" altLang="zh-CN" sz="3600" dirty="0"/>
              <a:t>The Role of Travel Agents</a:t>
            </a:r>
          </a:p>
          <a:p>
            <a:r>
              <a:rPr lang="zh-CN" altLang="en-US" sz="2000" dirty="0"/>
              <a:t>旅行代理商的职责</a:t>
            </a:r>
            <a:endParaRPr lang="zh-CN" altLang="en-US" dirty="0"/>
          </a:p>
        </p:txBody>
      </p:sp>
      <p:sp>
        <p:nvSpPr>
          <p:cNvPr id="6" name="矩形 5"/>
          <p:cNvSpPr/>
          <p:nvPr/>
        </p:nvSpPr>
        <p:spPr>
          <a:xfrm>
            <a:off x="437752" y="1230949"/>
            <a:ext cx="8594573" cy="3662541"/>
          </a:xfrm>
          <a:prstGeom prst="rect">
            <a:avLst/>
          </a:prstGeom>
        </p:spPr>
        <p:txBody>
          <a:bodyPr wrap="square">
            <a:spAutoFit/>
          </a:bodyPr>
          <a:lstStyle/>
          <a:p>
            <a:r>
              <a:rPr lang="en-US" altLang="zh-CN" sz="2400" dirty="0"/>
              <a:t>The main role of the travel agent:</a:t>
            </a:r>
          </a:p>
          <a:p>
            <a:r>
              <a:rPr lang="zh-CN" altLang="en-US" sz="2400" dirty="0"/>
              <a:t>旅行代理商的主要职责：</a:t>
            </a:r>
            <a:endParaRPr lang="en-US" altLang="zh-CN" sz="2400" dirty="0"/>
          </a:p>
          <a:p>
            <a:endParaRPr lang="en-US" altLang="zh-CN" sz="2400" dirty="0"/>
          </a:p>
          <a:p>
            <a:pPr marL="457200" indent="-457200">
              <a:buFont typeface="Arial" panose="020B0604020202020204" pitchFamily="34" charset="0"/>
              <a:buChar char="•"/>
            </a:pPr>
            <a:r>
              <a:rPr lang="en-US" altLang="zh-CN" sz="2000" dirty="0"/>
              <a:t>provide a convenient location for the purchase of travel</a:t>
            </a:r>
            <a:r>
              <a:rPr lang="zh-CN" altLang="en-US" sz="2000" dirty="0"/>
              <a:t>（</a:t>
            </a:r>
            <a:r>
              <a:rPr lang="en-US" altLang="zh-CN" sz="2000" dirty="0"/>
              <a:t>main</a:t>
            </a:r>
            <a:r>
              <a:rPr lang="zh-CN" altLang="en-US" sz="2000" dirty="0"/>
              <a:t>）</a:t>
            </a:r>
            <a:r>
              <a:rPr lang="en-US" altLang="zh-CN" sz="2000" dirty="0"/>
              <a:t> </a:t>
            </a:r>
          </a:p>
          <a:p>
            <a:pPr lvl="1"/>
            <a:r>
              <a:rPr lang="zh-CN" altLang="en-US" sz="2000" dirty="0"/>
              <a:t>按理</a:t>
            </a:r>
            <a:r>
              <a:rPr lang="zh-CN" altLang="zh-CN" sz="2000" dirty="0"/>
              <a:t>说，旅行社的主要作用是为购买旅行提供便利的</a:t>
            </a:r>
            <a:r>
              <a:rPr lang="zh-CN" altLang="en-US" sz="2000" dirty="0"/>
              <a:t>场所</a:t>
            </a:r>
            <a:r>
              <a:rPr lang="zh-CN" altLang="zh-CN" sz="2000" dirty="0"/>
              <a:t>。</a:t>
            </a:r>
            <a:endParaRPr lang="en-US" altLang="zh-CN" sz="2000" dirty="0"/>
          </a:p>
          <a:p>
            <a:pPr lvl="1"/>
            <a:endParaRPr lang="en-US" altLang="zh-CN" sz="2000" dirty="0"/>
          </a:p>
          <a:p>
            <a:pPr marL="457200" indent="-457200">
              <a:buFont typeface="Arial" panose="020B0604020202020204" pitchFamily="34" charset="0"/>
              <a:buChar char="•"/>
            </a:pPr>
            <a:r>
              <a:rPr lang="en-US" altLang="zh-CN" sz="2000" dirty="0"/>
              <a:t>At these locations they act as booking agents for holidays and travel, as well as a source of information and advice on travel services.</a:t>
            </a:r>
          </a:p>
          <a:p>
            <a:pPr lvl="1"/>
            <a:r>
              <a:rPr lang="zh-CN" altLang="zh-CN" sz="2000" dirty="0"/>
              <a:t>在这些</a:t>
            </a:r>
            <a:r>
              <a:rPr lang="zh-CN" altLang="en-US" sz="2000" dirty="0"/>
              <a:t>场所</a:t>
            </a:r>
            <a:r>
              <a:rPr lang="zh-CN" altLang="zh-CN" sz="2000" dirty="0"/>
              <a:t>，他们</a:t>
            </a:r>
            <a:r>
              <a:rPr lang="zh-CN" altLang="en-US" sz="2000" dirty="0"/>
              <a:t>扮演着度假和旅游的预定代理商的角色</a:t>
            </a:r>
            <a:r>
              <a:rPr lang="zh-CN" altLang="zh-CN" sz="2000" dirty="0"/>
              <a:t>，</a:t>
            </a:r>
            <a:r>
              <a:rPr lang="zh-CN" altLang="en-US" sz="2000" dirty="0"/>
              <a:t>同时提供旅游服务的相关信息和建议</a:t>
            </a:r>
            <a:r>
              <a:rPr lang="zh-CN" altLang="zh-CN" sz="2000" dirty="0"/>
              <a:t>。</a:t>
            </a:r>
            <a:br>
              <a:rPr lang="zh-CN" altLang="zh-CN" sz="2000" dirty="0"/>
            </a:br>
            <a:endParaRPr lang="en-US" altLang="zh-CN" sz="2000" dirty="0"/>
          </a:p>
        </p:txBody>
      </p:sp>
      <p:sp>
        <p:nvSpPr>
          <p:cNvPr id="4" name="矩形 3">
            <a:extLst>
              <a:ext uri="{FF2B5EF4-FFF2-40B4-BE49-F238E27FC236}">
                <a16:creationId xmlns:a16="http://schemas.microsoft.com/office/drawing/2014/main" id="{8C37C2C6-8728-4BEF-9220-3E412688264E}"/>
              </a:ext>
            </a:extLst>
          </p:cNvPr>
          <p:cNvSpPr/>
          <p:nvPr/>
        </p:nvSpPr>
        <p:spPr>
          <a:xfrm>
            <a:off x="8833389" y="673229"/>
            <a:ext cx="1380044" cy="445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旅行代理商</a:t>
            </a:r>
          </a:p>
        </p:txBody>
      </p:sp>
      <p:sp>
        <p:nvSpPr>
          <p:cNvPr id="5" name="矩形 4">
            <a:extLst>
              <a:ext uri="{FF2B5EF4-FFF2-40B4-BE49-F238E27FC236}">
                <a16:creationId xmlns:a16="http://schemas.microsoft.com/office/drawing/2014/main" id="{70653CF3-8F67-4E8D-921B-015CDE80C799}"/>
              </a:ext>
            </a:extLst>
          </p:cNvPr>
          <p:cNvSpPr/>
          <p:nvPr/>
        </p:nvSpPr>
        <p:spPr>
          <a:xfrm>
            <a:off x="10518005" y="162421"/>
            <a:ext cx="1673995" cy="3479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1400" dirty="0">
                <a:latin typeface="Times New Roman" panose="02020603050405020304" pitchFamily="18" charset="0"/>
                <a:cs typeface="Times New Roman" panose="02020603050405020304" pitchFamily="18" charset="0"/>
              </a:rPr>
              <a:t>介绍</a:t>
            </a:r>
            <a:endParaRPr lang="zh-CN" altLang="en-US" sz="1400" dirty="0"/>
          </a:p>
        </p:txBody>
      </p:sp>
      <p:sp>
        <p:nvSpPr>
          <p:cNvPr id="7" name="矩形 6">
            <a:extLst>
              <a:ext uri="{FF2B5EF4-FFF2-40B4-BE49-F238E27FC236}">
                <a16:creationId xmlns:a16="http://schemas.microsoft.com/office/drawing/2014/main" id="{7FCE5AFB-B507-411E-AD8A-479944621418}"/>
              </a:ext>
            </a:extLst>
          </p:cNvPr>
          <p:cNvSpPr/>
          <p:nvPr/>
        </p:nvSpPr>
        <p:spPr>
          <a:xfrm>
            <a:off x="10518005" y="523414"/>
            <a:ext cx="1673995" cy="347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旅行代理商的职责</a:t>
            </a:r>
            <a:endParaRPr lang="zh-CN" altLang="en-US" sz="1400" dirty="0"/>
          </a:p>
        </p:txBody>
      </p:sp>
      <p:sp>
        <p:nvSpPr>
          <p:cNvPr id="8" name="矩形 7">
            <a:extLst>
              <a:ext uri="{FF2B5EF4-FFF2-40B4-BE49-F238E27FC236}">
                <a16:creationId xmlns:a16="http://schemas.microsoft.com/office/drawing/2014/main" id="{BA664BD6-CAD3-4AA3-9891-755F1528BCEF}"/>
              </a:ext>
            </a:extLst>
          </p:cNvPr>
          <p:cNvSpPr/>
          <p:nvPr/>
        </p:nvSpPr>
        <p:spPr>
          <a:xfrm>
            <a:off x="10480564" y="909015"/>
            <a:ext cx="1673995" cy="39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旅行代理商的技巧和职能</a:t>
            </a:r>
            <a:endParaRPr lang="zh-CN" altLang="en-US" sz="1400" dirty="0"/>
          </a:p>
        </p:txBody>
      </p:sp>
      <p:cxnSp>
        <p:nvCxnSpPr>
          <p:cNvPr id="9" name="直接连接符 8">
            <a:extLst>
              <a:ext uri="{FF2B5EF4-FFF2-40B4-BE49-F238E27FC236}">
                <a16:creationId xmlns:a16="http://schemas.microsoft.com/office/drawing/2014/main" id="{CDC108DF-1B4D-486C-8091-9444DDFA2F07}"/>
              </a:ext>
            </a:extLst>
          </p:cNvPr>
          <p:cNvCxnSpPr>
            <a:cxnSpLocks/>
          </p:cNvCxnSpPr>
          <p:nvPr/>
        </p:nvCxnSpPr>
        <p:spPr>
          <a:xfrm flipV="1">
            <a:off x="10340876" y="431536"/>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A4CCA24D-C835-4D25-A49C-0D8AB99C03AE}"/>
              </a:ext>
            </a:extLst>
          </p:cNvPr>
          <p:cNvCxnSpPr>
            <a:cxnSpLocks/>
          </p:cNvCxnSpPr>
          <p:nvPr/>
        </p:nvCxnSpPr>
        <p:spPr>
          <a:xfrm flipV="1">
            <a:off x="10340876" y="416320"/>
            <a:ext cx="670" cy="10090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36A6529A-76DD-4AB7-BBCD-1478A73BCB3E}"/>
              </a:ext>
            </a:extLst>
          </p:cNvPr>
          <p:cNvCxnSpPr>
            <a:cxnSpLocks/>
          </p:cNvCxnSpPr>
          <p:nvPr/>
        </p:nvCxnSpPr>
        <p:spPr>
          <a:xfrm>
            <a:off x="10213433" y="926540"/>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9DB7FC44-D9B8-4C01-B8AC-EBCE03CDA101}"/>
              </a:ext>
            </a:extLst>
          </p:cNvPr>
          <p:cNvCxnSpPr>
            <a:cxnSpLocks/>
          </p:cNvCxnSpPr>
          <p:nvPr/>
        </p:nvCxnSpPr>
        <p:spPr>
          <a:xfrm>
            <a:off x="10475566" y="1365584"/>
            <a:ext cx="23642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85F7D55-8342-48FE-A150-1D4385652B69}"/>
              </a:ext>
            </a:extLst>
          </p:cNvPr>
          <p:cNvSpPr/>
          <p:nvPr/>
        </p:nvSpPr>
        <p:spPr>
          <a:xfrm>
            <a:off x="10480563" y="1308858"/>
            <a:ext cx="1673995" cy="4793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计算机技术的影响</a:t>
            </a:r>
            <a:endParaRPr lang="zh-CN" altLang="en-US" sz="1400" dirty="0"/>
          </a:p>
        </p:txBody>
      </p:sp>
      <p:cxnSp>
        <p:nvCxnSpPr>
          <p:cNvPr id="14" name="直接连接符 13">
            <a:extLst>
              <a:ext uri="{FF2B5EF4-FFF2-40B4-BE49-F238E27FC236}">
                <a16:creationId xmlns:a16="http://schemas.microsoft.com/office/drawing/2014/main" id="{FDBEF7B4-C612-4CDB-8EEB-1794DFC9CBB1}"/>
              </a:ext>
            </a:extLst>
          </p:cNvPr>
          <p:cNvCxnSpPr>
            <a:cxnSpLocks/>
          </p:cNvCxnSpPr>
          <p:nvPr/>
        </p:nvCxnSpPr>
        <p:spPr>
          <a:xfrm flipV="1">
            <a:off x="10318535" y="700651"/>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5134B71-14BD-4ABC-B7C4-8FA0D29E7B0F}"/>
              </a:ext>
            </a:extLst>
          </p:cNvPr>
          <p:cNvCxnSpPr>
            <a:cxnSpLocks/>
          </p:cNvCxnSpPr>
          <p:nvPr/>
        </p:nvCxnSpPr>
        <p:spPr>
          <a:xfrm flipV="1">
            <a:off x="10318534" y="112547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AB61B02-13A8-4C81-BB4E-61F57EF5BA37}"/>
              </a:ext>
            </a:extLst>
          </p:cNvPr>
          <p:cNvCxnSpPr>
            <a:cxnSpLocks/>
          </p:cNvCxnSpPr>
          <p:nvPr/>
        </p:nvCxnSpPr>
        <p:spPr>
          <a:xfrm flipV="1">
            <a:off x="10340876" y="142109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F738363-DE64-4783-9B61-FEBB4037C076}"/>
              </a:ext>
            </a:extLst>
          </p:cNvPr>
          <p:cNvCxnSpPr/>
          <p:nvPr/>
        </p:nvCxnSpPr>
        <p:spPr>
          <a:xfrm>
            <a:off x="9491892" y="1742033"/>
            <a:ext cx="10380" cy="4861967"/>
          </a:xfrm>
          <a:prstGeom prst="line">
            <a:avLst/>
          </a:prstGeom>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220CDCF7-82F5-4639-9445-25C9D039B2B8}"/>
              </a:ext>
            </a:extLst>
          </p:cNvPr>
          <p:cNvSpPr/>
          <p:nvPr/>
        </p:nvSpPr>
        <p:spPr>
          <a:xfrm>
            <a:off x="9592535" y="2143567"/>
            <a:ext cx="2704700" cy="4093428"/>
          </a:xfrm>
          <a:prstGeom prst="rect">
            <a:avLst/>
          </a:prstGeom>
        </p:spPr>
        <p:txBody>
          <a:bodyPr wrap="square">
            <a:spAutoFit/>
          </a:bodyPr>
          <a:lstStyle/>
          <a:p>
            <a:r>
              <a:rPr lang="en-US" altLang="zh-CN" sz="2000" dirty="0"/>
              <a:t> Arguably</a:t>
            </a:r>
          </a:p>
          <a:p>
            <a:r>
              <a:rPr lang="en-US" altLang="zh-CN" sz="2000" dirty="0"/>
              <a:t> adv. </a:t>
            </a:r>
            <a:r>
              <a:rPr lang="zh-CN" altLang="en-US" sz="2000" dirty="0"/>
              <a:t>可论证地</a:t>
            </a:r>
            <a:endParaRPr lang="en-US" altLang="zh-CN" sz="2000" dirty="0"/>
          </a:p>
          <a:p>
            <a:endParaRPr lang="en-US" altLang="zh-CN" sz="2000" dirty="0"/>
          </a:p>
          <a:p>
            <a:r>
              <a:rPr lang="en-US" altLang="zh-CN" sz="2000" dirty="0"/>
              <a:t> convenient</a:t>
            </a:r>
          </a:p>
          <a:p>
            <a:r>
              <a:rPr lang="en-US" altLang="zh-CN" sz="2000" dirty="0"/>
              <a:t> adj. </a:t>
            </a:r>
            <a:r>
              <a:rPr lang="zh-CN" altLang="en-US" sz="2000" dirty="0"/>
              <a:t>方便的</a:t>
            </a:r>
            <a:endParaRPr lang="en-US" altLang="zh-CN" sz="2000" dirty="0"/>
          </a:p>
          <a:p>
            <a:r>
              <a:rPr lang="en-US" altLang="zh-CN" sz="2000" dirty="0"/>
              <a:t> </a:t>
            </a:r>
          </a:p>
          <a:p>
            <a:r>
              <a:rPr lang="en-US" altLang="zh-CN" sz="2000" dirty="0"/>
              <a:t> location</a:t>
            </a:r>
          </a:p>
          <a:p>
            <a:r>
              <a:rPr lang="en-US" altLang="zh-CN" sz="2000" dirty="0"/>
              <a:t> n. </a:t>
            </a:r>
            <a:r>
              <a:rPr lang="zh-CN" altLang="en-US" sz="2000" dirty="0"/>
              <a:t>地点</a:t>
            </a:r>
            <a:endParaRPr lang="en-US" altLang="zh-CN" sz="2000" dirty="0"/>
          </a:p>
          <a:p>
            <a:endParaRPr lang="en-US" altLang="zh-CN" sz="2000" dirty="0"/>
          </a:p>
          <a:p>
            <a:r>
              <a:rPr lang="en-US" altLang="zh-CN" sz="2000" dirty="0"/>
              <a:t> source</a:t>
            </a:r>
          </a:p>
          <a:p>
            <a:r>
              <a:rPr lang="en-US" altLang="zh-CN" sz="2000" dirty="0"/>
              <a:t>  n. </a:t>
            </a:r>
            <a:r>
              <a:rPr lang="zh-CN" altLang="en-US" sz="2000" dirty="0"/>
              <a:t>来源</a:t>
            </a:r>
            <a:endParaRPr lang="en-US" altLang="zh-CN" sz="2000" dirty="0"/>
          </a:p>
          <a:p>
            <a:endParaRPr lang="en-US" altLang="zh-CN" sz="2000" kern="100" dirty="0">
              <a:ea typeface="微软雅黑" panose="020B0503020204020204" pitchFamily="34" charset="-122"/>
            </a:endParaRPr>
          </a:p>
          <a:p>
            <a:r>
              <a:rPr lang="en-US" altLang="zh-CN" sz="2000" kern="100" dirty="0">
                <a:ea typeface="微软雅黑" panose="020B0503020204020204" pitchFamily="34" charset="-122"/>
              </a:rPr>
              <a:t> </a:t>
            </a:r>
            <a:endParaRPr lang="zh-CN" altLang="en-US" sz="2000" dirty="0"/>
          </a:p>
        </p:txBody>
      </p:sp>
    </p:spTree>
    <p:extLst>
      <p:ext uri="{BB962C8B-B14F-4D97-AF65-F5344CB8AC3E}">
        <p14:creationId xmlns:p14="http://schemas.microsoft.com/office/powerpoint/2010/main" val="147021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6959602" cy="923330"/>
          </a:xfrm>
          <a:prstGeom prst="rect">
            <a:avLst/>
          </a:prstGeom>
          <a:noFill/>
        </p:spPr>
        <p:txBody>
          <a:bodyPr wrap="square" rtlCol="0">
            <a:spAutoFit/>
          </a:bodyPr>
          <a:lstStyle/>
          <a:p>
            <a:r>
              <a:rPr lang="en-US" altLang="zh-CN" sz="3600" dirty="0"/>
              <a:t>Sales</a:t>
            </a:r>
          </a:p>
          <a:p>
            <a:r>
              <a:rPr lang="zh-CN" altLang="en-US" dirty="0"/>
              <a:t>销售部</a:t>
            </a:r>
            <a:endParaRPr lang="en-US" altLang="zh-CN" dirty="0"/>
          </a:p>
        </p:txBody>
      </p:sp>
      <p:sp>
        <p:nvSpPr>
          <p:cNvPr id="4" name="文本框 3"/>
          <p:cNvSpPr txBox="1"/>
          <p:nvPr/>
        </p:nvSpPr>
        <p:spPr>
          <a:xfrm>
            <a:off x="979055" y="1085580"/>
            <a:ext cx="9559636" cy="3970318"/>
          </a:xfrm>
          <a:prstGeom prst="rect">
            <a:avLst/>
          </a:prstGeom>
          <a:noFill/>
        </p:spPr>
        <p:txBody>
          <a:bodyPr wrap="square" rtlCol="0">
            <a:spAutoFit/>
          </a:bodyPr>
          <a:lstStyle/>
          <a:p>
            <a:r>
              <a:rPr lang="en-US" altLang="zh-CN" sz="2800" dirty="0"/>
              <a:t>The sales department has been called the lifeblood of the organization. </a:t>
            </a:r>
          </a:p>
          <a:p>
            <a:r>
              <a:rPr lang="zh-CN" altLang="zh-CN" sz="2800" dirty="0"/>
              <a:t>销售部门被称为组织的命脉</a:t>
            </a:r>
            <a:endParaRPr lang="en-US" altLang="zh-CN" sz="2800" dirty="0"/>
          </a:p>
          <a:p>
            <a:endParaRPr lang="en-US" altLang="zh-CN" sz="2800" dirty="0"/>
          </a:p>
          <a:p>
            <a:r>
              <a:rPr lang="en-US" altLang="zh-CN" sz="2800" dirty="0"/>
              <a:t>The director of sales is called upon to make more decisions affecting not only present but future earnings than any other department head.</a:t>
            </a:r>
          </a:p>
          <a:p>
            <a:r>
              <a:rPr lang="zh-CN" altLang="en-US" sz="2800" dirty="0"/>
              <a:t>和其他任何部门的领导相比，销售部总监要做出更多的决策，而这些决策能影响饭店现在乃至将来的收益。</a:t>
            </a:r>
            <a:endParaRPr lang="zh-CN" altLang="zh-CN" sz="2800" dirty="0"/>
          </a:p>
        </p:txBody>
      </p:sp>
      <p:sp>
        <p:nvSpPr>
          <p:cNvPr id="26" name="矩形 25">
            <a:extLst>
              <a:ext uri="{FF2B5EF4-FFF2-40B4-BE49-F238E27FC236}">
                <a16:creationId xmlns:a16="http://schemas.microsoft.com/office/drawing/2014/main" id="{58C6D6E0-5BD3-4144-A9DC-2DAB85543F3F}"/>
              </a:ext>
            </a:extLst>
          </p:cNvPr>
          <p:cNvSpPr/>
          <p:nvPr/>
        </p:nvSpPr>
        <p:spPr>
          <a:xfrm>
            <a:off x="9132134" y="145492"/>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饭店的组织结构</a:t>
            </a:r>
          </a:p>
        </p:txBody>
      </p:sp>
      <p:sp>
        <p:nvSpPr>
          <p:cNvPr id="27" name="矩形 26">
            <a:extLst>
              <a:ext uri="{FF2B5EF4-FFF2-40B4-BE49-F238E27FC236}">
                <a16:creationId xmlns:a16="http://schemas.microsoft.com/office/drawing/2014/main" id="{A7FFF0CC-93C2-4605-9510-1BBA7AA1D7B9}"/>
              </a:ext>
            </a:extLst>
          </p:cNvPr>
          <p:cNvSpPr/>
          <p:nvPr/>
        </p:nvSpPr>
        <p:spPr>
          <a:xfrm>
            <a:off x="10880003" y="20436"/>
            <a:ext cx="1292829" cy="403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latin typeface="Times New Roman" panose="02020603050405020304" pitchFamily="18" charset="0"/>
                <a:cs typeface="Times New Roman" panose="02020603050405020304" pitchFamily="18" charset="0"/>
              </a:rPr>
              <a:t>总经理</a:t>
            </a:r>
            <a:endParaRPr lang="zh-CN" altLang="en-US" sz="1400" dirty="0"/>
          </a:p>
        </p:txBody>
      </p:sp>
      <p:sp>
        <p:nvSpPr>
          <p:cNvPr id="28" name="矩形 27">
            <a:extLst>
              <a:ext uri="{FF2B5EF4-FFF2-40B4-BE49-F238E27FC236}">
                <a16:creationId xmlns:a16="http://schemas.microsoft.com/office/drawing/2014/main" id="{EFFF7C88-EB12-48DD-8D38-957A87DCAF37}"/>
              </a:ext>
            </a:extLst>
          </p:cNvPr>
          <p:cNvSpPr/>
          <p:nvPr/>
        </p:nvSpPr>
        <p:spPr>
          <a:xfrm>
            <a:off x="10880003" y="429648"/>
            <a:ext cx="1292829"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主要部门</a:t>
            </a:r>
            <a:endParaRPr lang="zh-CN" altLang="en-US" sz="1400" dirty="0"/>
          </a:p>
        </p:txBody>
      </p:sp>
      <p:cxnSp>
        <p:nvCxnSpPr>
          <p:cNvPr id="29" name="直接连接符 28">
            <a:extLst>
              <a:ext uri="{FF2B5EF4-FFF2-40B4-BE49-F238E27FC236}">
                <a16:creationId xmlns:a16="http://schemas.microsoft.com/office/drawing/2014/main" id="{AB20FD46-32D5-4369-874E-54414B380178}"/>
              </a:ext>
            </a:extLst>
          </p:cNvPr>
          <p:cNvCxnSpPr/>
          <p:nvPr/>
        </p:nvCxnSpPr>
        <p:spPr>
          <a:xfrm flipV="1">
            <a:off x="10675502" y="25568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70D164E0-7061-4B3D-B1CA-C9FFE77A5B1D}"/>
              </a:ext>
            </a:extLst>
          </p:cNvPr>
          <p:cNvCxnSpPr>
            <a:cxnSpLocks/>
          </p:cNvCxnSpPr>
          <p:nvPr/>
        </p:nvCxnSpPr>
        <p:spPr>
          <a:xfrm flipV="1">
            <a:off x="10675502" y="255680"/>
            <a:ext cx="0" cy="375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713A8692-2142-4479-A489-24FE73D764D3}"/>
              </a:ext>
            </a:extLst>
          </p:cNvPr>
          <p:cNvCxnSpPr/>
          <p:nvPr/>
        </p:nvCxnSpPr>
        <p:spPr>
          <a:xfrm>
            <a:off x="10512178" y="453747"/>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EE4C9DFF-30D5-4B44-B795-D41FA791B570}"/>
              </a:ext>
            </a:extLst>
          </p:cNvPr>
          <p:cNvCxnSpPr/>
          <p:nvPr/>
        </p:nvCxnSpPr>
        <p:spPr>
          <a:xfrm flipV="1">
            <a:off x="10675503" y="603617"/>
            <a:ext cx="22643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56014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6959601" cy="923330"/>
          </a:xfrm>
          <a:prstGeom prst="rect">
            <a:avLst/>
          </a:prstGeom>
          <a:noFill/>
        </p:spPr>
        <p:txBody>
          <a:bodyPr wrap="square" rtlCol="0">
            <a:spAutoFit/>
          </a:bodyPr>
          <a:lstStyle/>
          <a:p>
            <a:r>
              <a:rPr lang="en-US" altLang="zh-CN" sz="3600" dirty="0"/>
              <a:t>Personnel</a:t>
            </a:r>
          </a:p>
          <a:p>
            <a:r>
              <a:rPr lang="zh-CN" altLang="en-US" dirty="0"/>
              <a:t>人事部</a:t>
            </a:r>
            <a:endParaRPr lang="en-US" altLang="zh-CN" dirty="0"/>
          </a:p>
        </p:txBody>
      </p:sp>
      <p:sp>
        <p:nvSpPr>
          <p:cNvPr id="4" name="文本框 3"/>
          <p:cNvSpPr txBox="1"/>
          <p:nvPr/>
        </p:nvSpPr>
        <p:spPr>
          <a:xfrm>
            <a:off x="979055" y="1085580"/>
            <a:ext cx="9559636" cy="3108543"/>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The personnel director's only responsibility is to staff the hotel.</a:t>
            </a:r>
          </a:p>
          <a:p>
            <a:pPr lvl="1"/>
            <a:r>
              <a:rPr lang="zh-CN" altLang="en-US" sz="2800" dirty="0"/>
              <a:t>人事部主任唯一的责任就是配备酒店员工</a:t>
            </a:r>
            <a:endParaRPr lang="en-US" altLang="zh-CN" sz="2800" dirty="0"/>
          </a:p>
          <a:p>
            <a:pPr marL="457200" indent="-457200">
              <a:buFont typeface="Arial" panose="020B0604020202020204" pitchFamily="34" charset="0"/>
              <a:buChar char="•"/>
            </a:pPr>
            <a:r>
              <a:rPr lang="en-US" altLang="zh-CN" sz="2800" dirty="0"/>
              <a:t>It is the employees who take care of the guests, and good service is the most important ingredient for the success of the operation.</a:t>
            </a:r>
          </a:p>
          <a:p>
            <a:pPr lvl="1"/>
            <a:r>
              <a:rPr lang="zh-CN" altLang="en-US" sz="2800" dirty="0"/>
              <a:t>员工在为客人提供服务，而好的服务是酒店成功经营的最为重要的因素</a:t>
            </a:r>
            <a:endParaRPr lang="zh-CN" altLang="zh-CN" sz="2800" dirty="0"/>
          </a:p>
        </p:txBody>
      </p:sp>
      <p:sp>
        <p:nvSpPr>
          <p:cNvPr id="19" name="矩形 18">
            <a:extLst>
              <a:ext uri="{FF2B5EF4-FFF2-40B4-BE49-F238E27FC236}">
                <a16:creationId xmlns:a16="http://schemas.microsoft.com/office/drawing/2014/main" id="{BBE7864E-D93E-4728-9595-1D680A1E1226}"/>
              </a:ext>
            </a:extLst>
          </p:cNvPr>
          <p:cNvSpPr/>
          <p:nvPr/>
        </p:nvSpPr>
        <p:spPr>
          <a:xfrm>
            <a:off x="9132134" y="145492"/>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饭店的组织结构</a:t>
            </a:r>
          </a:p>
        </p:txBody>
      </p:sp>
      <p:sp>
        <p:nvSpPr>
          <p:cNvPr id="20" name="矩形 19">
            <a:extLst>
              <a:ext uri="{FF2B5EF4-FFF2-40B4-BE49-F238E27FC236}">
                <a16:creationId xmlns:a16="http://schemas.microsoft.com/office/drawing/2014/main" id="{F839F566-D698-4D65-901F-2BD91C08D103}"/>
              </a:ext>
            </a:extLst>
          </p:cNvPr>
          <p:cNvSpPr/>
          <p:nvPr/>
        </p:nvSpPr>
        <p:spPr>
          <a:xfrm>
            <a:off x="10880003" y="20436"/>
            <a:ext cx="1292829" cy="403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latin typeface="Times New Roman" panose="02020603050405020304" pitchFamily="18" charset="0"/>
                <a:cs typeface="Times New Roman" panose="02020603050405020304" pitchFamily="18" charset="0"/>
              </a:rPr>
              <a:t>总经理</a:t>
            </a:r>
            <a:endParaRPr lang="zh-CN" altLang="en-US" sz="1400" dirty="0"/>
          </a:p>
        </p:txBody>
      </p:sp>
      <p:sp>
        <p:nvSpPr>
          <p:cNvPr id="21" name="矩形 20">
            <a:extLst>
              <a:ext uri="{FF2B5EF4-FFF2-40B4-BE49-F238E27FC236}">
                <a16:creationId xmlns:a16="http://schemas.microsoft.com/office/drawing/2014/main" id="{8CE0191A-39B3-41C0-B561-ADA335AED86E}"/>
              </a:ext>
            </a:extLst>
          </p:cNvPr>
          <p:cNvSpPr/>
          <p:nvPr/>
        </p:nvSpPr>
        <p:spPr>
          <a:xfrm>
            <a:off x="10880003" y="429648"/>
            <a:ext cx="1292829"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主要部门</a:t>
            </a:r>
            <a:endParaRPr lang="zh-CN" altLang="en-US" sz="1400" dirty="0"/>
          </a:p>
        </p:txBody>
      </p:sp>
      <p:cxnSp>
        <p:nvCxnSpPr>
          <p:cNvPr id="22" name="直接连接符 21">
            <a:extLst>
              <a:ext uri="{FF2B5EF4-FFF2-40B4-BE49-F238E27FC236}">
                <a16:creationId xmlns:a16="http://schemas.microsoft.com/office/drawing/2014/main" id="{0F53A0CE-13CB-4D71-9725-4C1553E3C651}"/>
              </a:ext>
            </a:extLst>
          </p:cNvPr>
          <p:cNvCxnSpPr/>
          <p:nvPr/>
        </p:nvCxnSpPr>
        <p:spPr>
          <a:xfrm flipV="1">
            <a:off x="10675502" y="25568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B15FB50F-D795-4819-9A66-7486927B0E3B}"/>
              </a:ext>
            </a:extLst>
          </p:cNvPr>
          <p:cNvCxnSpPr>
            <a:cxnSpLocks/>
          </p:cNvCxnSpPr>
          <p:nvPr/>
        </p:nvCxnSpPr>
        <p:spPr>
          <a:xfrm flipV="1">
            <a:off x="10675502" y="255680"/>
            <a:ext cx="0" cy="375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CE1BF47-195C-4A5C-BD91-588F66D159B8}"/>
              </a:ext>
            </a:extLst>
          </p:cNvPr>
          <p:cNvCxnSpPr/>
          <p:nvPr/>
        </p:nvCxnSpPr>
        <p:spPr>
          <a:xfrm>
            <a:off x="10512178" y="453747"/>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0B06CC76-C1A3-4AC8-88AC-2C83762F7106}"/>
              </a:ext>
            </a:extLst>
          </p:cNvPr>
          <p:cNvCxnSpPr/>
          <p:nvPr/>
        </p:nvCxnSpPr>
        <p:spPr>
          <a:xfrm flipV="1">
            <a:off x="10675503" y="603617"/>
            <a:ext cx="22643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33209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 y="0"/>
            <a:ext cx="6959601" cy="923330"/>
          </a:xfrm>
          <a:prstGeom prst="rect">
            <a:avLst/>
          </a:prstGeom>
          <a:noFill/>
        </p:spPr>
        <p:txBody>
          <a:bodyPr wrap="square" rtlCol="0">
            <a:spAutoFit/>
          </a:bodyPr>
          <a:lstStyle/>
          <a:p>
            <a:r>
              <a:rPr lang="en-US" altLang="zh-CN" sz="3600" dirty="0"/>
              <a:t>Accounting</a:t>
            </a:r>
          </a:p>
          <a:p>
            <a:r>
              <a:rPr lang="zh-CN" altLang="en-US" dirty="0"/>
              <a:t>财务部</a:t>
            </a:r>
            <a:endParaRPr lang="en-US" altLang="zh-CN" dirty="0"/>
          </a:p>
        </p:txBody>
      </p:sp>
      <p:sp>
        <p:nvSpPr>
          <p:cNvPr id="4" name="文本框 3"/>
          <p:cNvSpPr txBox="1"/>
          <p:nvPr/>
        </p:nvSpPr>
        <p:spPr>
          <a:xfrm>
            <a:off x="979055" y="1085580"/>
            <a:ext cx="9559636" cy="1815882"/>
          </a:xfrm>
          <a:prstGeom prst="rect">
            <a:avLst/>
          </a:prstGeom>
          <a:noFill/>
        </p:spPr>
        <p:txBody>
          <a:bodyPr wrap="square" rtlCol="0">
            <a:spAutoFit/>
          </a:bodyPr>
          <a:lstStyle/>
          <a:p>
            <a:r>
              <a:rPr lang="en-US" altLang="zh-CN" sz="2800" dirty="0"/>
              <a:t>Accounting department aids the hotel with financial analyses, budgets, forecasts, and business plans. </a:t>
            </a:r>
          </a:p>
          <a:p>
            <a:r>
              <a:rPr lang="zh-CN" altLang="en-US" sz="2800" dirty="0"/>
              <a:t>财务部在财政分析、预算、预测及商业计划方面帮助经营酒店</a:t>
            </a:r>
            <a:endParaRPr lang="zh-CN" altLang="zh-CN" sz="2800" dirty="0"/>
          </a:p>
        </p:txBody>
      </p:sp>
      <p:sp>
        <p:nvSpPr>
          <p:cNvPr id="19" name="矩形 18">
            <a:extLst>
              <a:ext uri="{FF2B5EF4-FFF2-40B4-BE49-F238E27FC236}">
                <a16:creationId xmlns:a16="http://schemas.microsoft.com/office/drawing/2014/main" id="{D2519DB9-66DE-4B8B-A4A6-9E4976740CB3}"/>
              </a:ext>
            </a:extLst>
          </p:cNvPr>
          <p:cNvSpPr/>
          <p:nvPr/>
        </p:nvSpPr>
        <p:spPr>
          <a:xfrm>
            <a:off x="9132134" y="145492"/>
            <a:ext cx="1380044" cy="5954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饭店的组织结构</a:t>
            </a:r>
          </a:p>
        </p:txBody>
      </p:sp>
      <p:sp>
        <p:nvSpPr>
          <p:cNvPr id="20" name="矩形 19">
            <a:extLst>
              <a:ext uri="{FF2B5EF4-FFF2-40B4-BE49-F238E27FC236}">
                <a16:creationId xmlns:a16="http://schemas.microsoft.com/office/drawing/2014/main" id="{C526D9E7-3D5D-4A50-AF2C-4D35ACD4C99E}"/>
              </a:ext>
            </a:extLst>
          </p:cNvPr>
          <p:cNvSpPr/>
          <p:nvPr/>
        </p:nvSpPr>
        <p:spPr>
          <a:xfrm>
            <a:off x="10880003" y="20436"/>
            <a:ext cx="1292829" cy="403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latin typeface="Times New Roman" panose="02020603050405020304" pitchFamily="18" charset="0"/>
                <a:cs typeface="Times New Roman" panose="02020603050405020304" pitchFamily="18" charset="0"/>
              </a:rPr>
              <a:t>总经理</a:t>
            </a:r>
            <a:endParaRPr lang="zh-CN" altLang="en-US" sz="1400" dirty="0"/>
          </a:p>
        </p:txBody>
      </p:sp>
      <p:sp>
        <p:nvSpPr>
          <p:cNvPr id="21" name="矩形 20">
            <a:extLst>
              <a:ext uri="{FF2B5EF4-FFF2-40B4-BE49-F238E27FC236}">
                <a16:creationId xmlns:a16="http://schemas.microsoft.com/office/drawing/2014/main" id="{A0C5E7FE-5A89-4063-BFEA-126BDFDB6A32}"/>
              </a:ext>
            </a:extLst>
          </p:cNvPr>
          <p:cNvSpPr/>
          <p:nvPr/>
        </p:nvSpPr>
        <p:spPr>
          <a:xfrm>
            <a:off x="10880003" y="429648"/>
            <a:ext cx="1292829" cy="3479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400" dirty="0">
                <a:latin typeface="Times New Roman" panose="02020603050405020304" pitchFamily="18" charset="0"/>
                <a:cs typeface="Times New Roman" panose="02020603050405020304" pitchFamily="18" charset="0"/>
              </a:rPr>
              <a:t>主要部门</a:t>
            </a:r>
            <a:endParaRPr lang="zh-CN" altLang="en-US" sz="1400" dirty="0"/>
          </a:p>
        </p:txBody>
      </p:sp>
      <p:cxnSp>
        <p:nvCxnSpPr>
          <p:cNvPr id="22" name="直接连接符 21">
            <a:extLst>
              <a:ext uri="{FF2B5EF4-FFF2-40B4-BE49-F238E27FC236}">
                <a16:creationId xmlns:a16="http://schemas.microsoft.com/office/drawing/2014/main" id="{C89AE792-52EF-4BFD-85D8-A8671C2588C9}"/>
              </a:ext>
            </a:extLst>
          </p:cNvPr>
          <p:cNvCxnSpPr/>
          <p:nvPr/>
        </p:nvCxnSpPr>
        <p:spPr>
          <a:xfrm flipV="1">
            <a:off x="10675502" y="255680"/>
            <a:ext cx="22643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5D9FE7D-2849-4166-B530-9317DDA97FDB}"/>
              </a:ext>
            </a:extLst>
          </p:cNvPr>
          <p:cNvCxnSpPr>
            <a:cxnSpLocks/>
          </p:cNvCxnSpPr>
          <p:nvPr/>
        </p:nvCxnSpPr>
        <p:spPr>
          <a:xfrm flipV="1">
            <a:off x="10675502" y="255680"/>
            <a:ext cx="0" cy="375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B7193CE-1BF3-47BB-9915-2F7ABE794C02}"/>
              </a:ext>
            </a:extLst>
          </p:cNvPr>
          <p:cNvCxnSpPr/>
          <p:nvPr/>
        </p:nvCxnSpPr>
        <p:spPr>
          <a:xfrm>
            <a:off x="10512178" y="453747"/>
            <a:ext cx="1281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42B3491-8176-42D0-BB42-160F544C95C5}"/>
              </a:ext>
            </a:extLst>
          </p:cNvPr>
          <p:cNvCxnSpPr/>
          <p:nvPr/>
        </p:nvCxnSpPr>
        <p:spPr>
          <a:xfrm flipV="1">
            <a:off x="10675503" y="603617"/>
            <a:ext cx="226431" cy="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9224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11042</Words>
  <Application>Microsoft Office PowerPoint</Application>
  <PresentationFormat>宽屏</PresentationFormat>
  <Paragraphs>1628</Paragraphs>
  <Slides>92</Slides>
  <Notes>78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92</vt:i4>
      </vt:variant>
    </vt:vector>
  </HeadingPairs>
  <TitlesOfParts>
    <vt:vector size="100" baseType="lpstr">
      <vt:lpstr>等线</vt:lpstr>
      <vt:lpstr>等线 Light</vt:lpstr>
      <vt:lpstr>宋体</vt:lpstr>
      <vt:lpstr>微软雅黑</vt:lpstr>
      <vt:lpstr>Arial</vt:lpstr>
      <vt:lpstr>Calibri</vt:lpstr>
      <vt:lpstr>Times New Roman</vt:lpstr>
      <vt:lpstr>Office 主题​​</vt:lpstr>
      <vt:lpstr>旅游英语选读串讲2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王涵斌</dc:creator>
  <cp:lastModifiedBy>王涵斌</cp:lastModifiedBy>
  <cp:revision>18</cp:revision>
  <dcterms:created xsi:type="dcterms:W3CDTF">2018-09-28T06:05:32Z</dcterms:created>
  <dcterms:modified xsi:type="dcterms:W3CDTF">2018-09-28T09:24:05Z</dcterms:modified>
</cp:coreProperties>
</file>