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77" r:id="rId8"/>
    <p:sldId id="264" r:id="rId9"/>
    <p:sldId id="283" r:id="rId10"/>
    <p:sldId id="266" r:id="rId11"/>
    <p:sldId id="265" r:id="rId12"/>
    <p:sldId id="267" r:id="rId13"/>
    <p:sldId id="284" r:id="rId14"/>
    <p:sldId id="268" r:id="rId15"/>
    <p:sldId id="269" r:id="rId16"/>
    <p:sldId id="270" r:id="rId17"/>
    <p:sldId id="271" r:id="rId18"/>
    <p:sldId id="272" r:id="rId19"/>
    <p:sldId id="321" r:id="rId20"/>
    <p:sldId id="273" r:id="rId21"/>
    <p:sldId id="322" r:id="rId22"/>
    <p:sldId id="280" r:id="rId23"/>
    <p:sldId id="323" r:id="rId24"/>
    <p:sldId id="279" r:id="rId25"/>
    <p:sldId id="324" r:id="rId26"/>
    <p:sldId id="278" r:id="rId27"/>
    <p:sldId id="274" r:id="rId28"/>
    <p:sldId id="285" r:id="rId29"/>
    <p:sldId id="275" r:id="rId30"/>
    <p:sldId id="276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25" r:id="rId48"/>
    <p:sldId id="311" r:id="rId49"/>
    <p:sldId id="326" r:id="rId50"/>
    <p:sldId id="313" r:id="rId51"/>
    <p:sldId id="314" r:id="rId52"/>
    <p:sldId id="317" r:id="rId53"/>
    <p:sldId id="316" r:id="rId54"/>
    <p:sldId id="315" r:id="rId55"/>
    <p:sldId id="318" r:id="rId56"/>
    <p:sldId id="319" r:id="rId57"/>
    <p:sldId id="320" r:id="rId58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2663"/>
  </p:normalViewPr>
  <p:slideViewPr>
    <p:cSldViewPr snapToGrid="0" snapToObjects="1">
      <p:cViewPr varScale="1">
        <p:scale>
          <a:sx n="74" d="100"/>
          <a:sy n="74" d="100"/>
        </p:scale>
        <p:origin x="560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9B2832-1EE6-DE4A-9926-3DDC17125B4E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A9C1705-8D42-CA43-A5FA-E205E71A42EE}">
      <dgm:prSet phldrT="[文本]"/>
      <dgm:spPr/>
      <dgm:t>
        <a:bodyPr/>
        <a:lstStyle/>
        <a:p>
          <a:r>
            <a:rPr lang="zh-CN" altLang="en-US" dirty="0"/>
            <a:t>形容词</a:t>
          </a:r>
          <a:r>
            <a:rPr lang="en-US" altLang="zh-CN" dirty="0"/>
            <a:t>1</a:t>
          </a:r>
          <a:endParaRPr lang="zh-CN" altLang="en-US" dirty="0"/>
        </a:p>
      </dgm:t>
    </dgm:pt>
    <dgm:pt modelId="{A4F3206E-4D00-1940-BC2B-D8F39B5AB833}" type="parTrans" cxnId="{BFD1D85F-12D6-684F-A494-E55AC09B6535}">
      <dgm:prSet/>
      <dgm:spPr/>
      <dgm:t>
        <a:bodyPr/>
        <a:lstStyle/>
        <a:p>
          <a:endParaRPr lang="zh-CN" altLang="en-US"/>
        </a:p>
      </dgm:t>
    </dgm:pt>
    <dgm:pt modelId="{06B0D0F4-826B-E642-820F-0C99CA8E32B0}" type="sibTrans" cxnId="{BFD1D85F-12D6-684F-A494-E55AC09B6535}">
      <dgm:prSet/>
      <dgm:spPr/>
      <dgm:t>
        <a:bodyPr/>
        <a:lstStyle/>
        <a:p>
          <a:endParaRPr lang="zh-CN" altLang="en-US"/>
        </a:p>
      </dgm:t>
    </dgm:pt>
    <dgm:pt modelId="{5A1CAB22-5558-074C-BE74-6EB96B8CA4DC}">
      <dgm:prSet phldrT="[文本]"/>
      <dgm:spPr/>
      <dgm:t>
        <a:bodyPr/>
        <a:lstStyle/>
        <a:p>
          <a:r>
            <a:rPr lang="zh-CN" altLang="en-US" dirty="0"/>
            <a:t>什么是形容词</a:t>
          </a:r>
          <a:r>
            <a:rPr lang="en-US" altLang="zh-CN" dirty="0"/>
            <a:t>1</a:t>
          </a:r>
          <a:r>
            <a:rPr lang="zh-CN" altLang="en-US" dirty="0"/>
            <a:t> </a:t>
          </a:r>
        </a:p>
      </dgm:t>
    </dgm:pt>
    <dgm:pt modelId="{545B33C9-F2EF-C84A-A00D-34BEDE047AAF}" type="parTrans" cxnId="{4BBFB16A-5B88-D046-99B7-6C0452AEF671}">
      <dgm:prSet/>
      <dgm:spPr/>
      <dgm:t>
        <a:bodyPr/>
        <a:lstStyle/>
        <a:p>
          <a:endParaRPr lang="zh-CN" altLang="en-US"/>
        </a:p>
      </dgm:t>
    </dgm:pt>
    <dgm:pt modelId="{10500283-A739-C740-89F2-D38BC0752BA0}" type="sibTrans" cxnId="{4BBFB16A-5B88-D046-99B7-6C0452AEF671}">
      <dgm:prSet/>
      <dgm:spPr/>
      <dgm:t>
        <a:bodyPr/>
        <a:lstStyle/>
        <a:p>
          <a:endParaRPr lang="zh-CN" altLang="en-US"/>
        </a:p>
      </dgm:t>
    </dgm:pt>
    <dgm:pt modelId="{33A7C400-C1DB-9141-8DC9-A08629B4E059}">
      <dgm:prSet phldrT="[文本]"/>
      <dgm:spPr/>
      <dgm:t>
        <a:bodyPr/>
        <a:lstStyle/>
        <a:p>
          <a:r>
            <a:rPr lang="zh-CN" altLang="en-US" dirty="0"/>
            <a:t>形容词</a:t>
          </a:r>
          <a:r>
            <a:rPr lang="en-US" altLang="zh-CN" dirty="0"/>
            <a:t>1</a:t>
          </a:r>
          <a:r>
            <a:rPr lang="zh-CN" altLang="en-US" dirty="0"/>
            <a:t>的时态</a:t>
          </a:r>
        </a:p>
      </dgm:t>
    </dgm:pt>
    <dgm:pt modelId="{766F02D0-7F67-0341-91F7-55A3B2E6AB50}" type="parTrans" cxnId="{3FE47A34-19EF-0D42-B0D1-D254388AAE4A}">
      <dgm:prSet/>
      <dgm:spPr/>
      <dgm:t>
        <a:bodyPr/>
        <a:lstStyle/>
        <a:p>
          <a:endParaRPr lang="zh-CN" altLang="en-US"/>
        </a:p>
      </dgm:t>
    </dgm:pt>
    <dgm:pt modelId="{11556970-EBA2-8E4E-8E0A-09270192ACFC}" type="sibTrans" cxnId="{3FE47A34-19EF-0D42-B0D1-D254388AAE4A}">
      <dgm:prSet/>
      <dgm:spPr/>
      <dgm:t>
        <a:bodyPr/>
        <a:lstStyle/>
        <a:p>
          <a:endParaRPr lang="zh-CN" altLang="en-US"/>
        </a:p>
      </dgm:t>
    </dgm:pt>
    <dgm:pt modelId="{A86707CE-59ED-3D47-AC2A-D9B3D88B90BA}">
      <dgm:prSet phldrT="[文本]"/>
      <dgm:spPr/>
      <dgm:t>
        <a:bodyPr/>
        <a:lstStyle/>
        <a:p>
          <a:r>
            <a:rPr lang="zh-CN" altLang="en-US" dirty="0"/>
            <a:t>形容词</a:t>
          </a:r>
          <a:r>
            <a:rPr lang="en-US" altLang="zh-CN" dirty="0"/>
            <a:t>1+</a:t>
          </a:r>
          <a:r>
            <a:rPr lang="zh-CN" altLang="en-US" dirty="0"/>
            <a:t>名词</a:t>
          </a:r>
        </a:p>
      </dgm:t>
    </dgm:pt>
    <dgm:pt modelId="{3FF1FB10-8EF0-6D42-A617-819C8E5F57A5}" type="parTrans" cxnId="{BBFBAED9-F863-F547-B202-AFD9811BBF00}">
      <dgm:prSet/>
      <dgm:spPr/>
      <dgm:t>
        <a:bodyPr/>
        <a:lstStyle/>
        <a:p>
          <a:endParaRPr lang="zh-CN" altLang="en-US"/>
        </a:p>
      </dgm:t>
    </dgm:pt>
    <dgm:pt modelId="{B6303A05-E40D-E744-8389-CD45B821FD4F}" type="sibTrans" cxnId="{BBFBAED9-F863-F547-B202-AFD9811BBF00}">
      <dgm:prSet/>
      <dgm:spPr/>
      <dgm:t>
        <a:bodyPr/>
        <a:lstStyle/>
        <a:p>
          <a:endParaRPr lang="zh-CN" altLang="en-US"/>
        </a:p>
      </dgm:t>
    </dgm:pt>
    <dgm:pt modelId="{72B8AECD-2395-AB44-A476-597228E5D486}" type="pres">
      <dgm:prSet presAssocID="{EA9B2832-1EE6-DE4A-9926-3DDC17125B4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55A29E-2820-8D49-97FD-C40748492159}" type="pres">
      <dgm:prSet presAssocID="{6A9C1705-8D42-CA43-A5FA-E205E71A42EE}" presName="root1" presStyleCnt="0"/>
      <dgm:spPr/>
    </dgm:pt>
    <dgm:pt modelId="{3B9E8E1C-3BE6-EF45-9F49-22BE892D3FF4}" type="pres">
      <dgm:prSet presAssocID="{6A9C1705-8D42-CA43-A5FA-E205E71A42EE}" presName="LevelOneTextNode" presStyleLbl="node0" presStyleIdx="0" presStyleCnt="1" custLinFactNeighborX="-215" custLinFactNeighborY="-23031">
        <dgm:presLayoutVars>
          <dgm:chPref val="3"/>
        </dgm:presLayoutVars>
      </dgm:prSet>
      <dgm:spPr/>
    </dgm:pt>
    <dgm:pt modelId="{1B6ECC67-89A3-D442-841A-E33DBC870587}" type="pres">
      <dgm:prSet presAssocID="{6A9C1705-8D42-CA43-A5FA-E205E71A42EE}" presName="level2hierChild" presStyleCnt="0"/>
      <dgm:spPr/>
    </dgm:pt>
    <dgm:pt modelId="{27391644-D698-D041-B20F-279DFE460371}" type="pres">
      <dgm:prSet presAssocID="{545B33C9-F2EF-C84A-A00D-34BEDE047AAF}" presName="conn2-1" presStyleLbl="parChTrans1D2" presStyleIdx="0" presStyleCnt="3"/>
      <dgm:spPr/>
    </dgm:pt>
    <dgm:pt modelId="{6772052B-84D0-0749-B705-9D6D311BEE3A}" type="pres">
      <dgm:prSet presAssocID="{545B33C9-F2EF-C84A-A00D-34BEDE047AAF}" presName="connTx" presStyleLbl="parChTrans1D2" presStyleIdx="0" presStyleCnt="3"/>
      <dgm:spPr/>
    </dgm:pt>
    <dgm:pt modelId="{5472ED63-F65B-7C4C-916C-4D25E9AA4311}" type="pres">
      <dgm:prSet presAssocID="{5A1CAB22-5558-074C-BE74-6EB96B8CA4DC}" presName="root2" presStyleCnt="0"/>
      <dgm:spPr/>
    </dgm:pt>
    <dgm:pt modelId="{19229979-73C2-3248-81EC-C5B79FB971FF}" type="pres">
      <dgm:prSet presAssocID="{5A1CAB22-5558-074C-BE74-6EB96B8CA4DC}" presName="LevelTwoTextNode" presStyleLbl="node2" presStyleIdx="0" presStyleCnt="3" custScaleX="154588" custLinFactNeighborY="-33450">
        <dgm:presLayoutVars>
          <dgm:chPref val="3"/>
        </dgm:presLayoutVars>
      </dgm:prSet>
      <dgm:spPr/>
    </dgm:pt>
    <dgm:pt modelId="{679D26E8-D8A3-5447-ABAA-852F60616682}" type="pres">
      <dgm:prSet presAssocID="{5A1CAB22-5558-074C-BE74-6EB96B8CA4DC}" presName="level3hierChild" presStyleCnt="0"/>
      <dgm:spPr/>
    </dgm:pt>
    <dgm:pt modelId="{B555D8E5-3519-7446-8656-43261533839C}" type="pres">
      <dgm:prSet presAssocID="{766F02D0-7F67-0341-91F7-55A3B2E6AB50}" presName="conn2-1" presStyleLbl="parChTrans1D2" presStyleIdx="1" presStyleCnt="3"/>
      <dgm:spPr/>
    </dgm:pt>
    <dgm:pt modelId="{CD2CC348-D73C-D34B-BA85-0413EAA3B336}" type="pres">
      <dgm:prSet presAssocID="{766F02D0-7F67-0341-91F7-55A3B2E6AB50}" presName="connTx" presStyleLbl="parChTrans1D2" presStyleIdx="1" presStyleCnt="3"/>
      <dgm:spPr/>
    </dgm:pt>
    <dgm:pt modelId="{115814FC-2E01-AF40-8504-697D3FAF47BF}" type="pres">
      <dgm:prSet presAssocID="{33A7C400-C1DB-9141-8DC9-A08629B4E059}" presName="root2" presStyleCnt="0"/>
      <dgm:spPr/>
    </dgm:pt>
    <dgm:pt modelId="{38507484-760E-1245-870B-38AFD0825DF0}" type="pres">
      <dgm:prSet presAssocID="{33A7C400-C1DB-9141-8DC9-A08629B4E059}" presName="LevelTwoTextNode" presStyleLbl="node2" presStyleIdx="1" presStyleCnt="3" custScaleX="154575" custScaleY="83492" custLinFactNeighborY="-33450">
        <dgm:presLayoutVars>
          <dgm:chPref val="3"/>
        </dgm:presLayoutVars>
      </dgm:prSet>
      <dgm:spPr/>
    </dgm:pt>
    <dgm:pt modelId="{EA253B17-145F-CB48-B2B4-22B63DB9A93A}" type="pres">
      <dgm:prSet presAssocID="{33A7C400-C1DB-9141-8DC9-A08629B4E059}" presName="level3hierChild" presStyleCnt="0"/>
      <dgm:spPr/>
    </dgm:pt>
    <dgm:pt modelId="{3F9E1AEF-29FF-5B44-BFEE-32084E490EA6}" type="pres">
      <dgm:prSet presAssocID="{3FF1FB10-8EF0-6D42-A617-819C8E5F57A5}" presName="conn2-1" presStyleLbl="parChTrans1D2" presStyleIdx="2" presStyleCnt="3"/>
      <dgm:spPr/>
    </dgm:pt>
    <dgm:pt modelId="{D0CE19C7-D86A-474E-A774-775582B5A510}" type="pres">
      <dgm:prSet presAssocID="{3FF1FB10-8EF0-6D42-A617-819C8E5F57A5}" presName="connTx" presStyleLbl="parChTrans1D2" presStyleIdx="2" presStyleCnt="3"/>
      <dgm:spPr/>
    </dgm:pt>
    <dgm:pt modelId="{9D854145-623C-8346-819F-0D80EE0CFEA6}" type="pres">
      <dgm:prSet presAssocID="{A86707CE-59ED-3D47-AC2A-D9B3D88B90BA}" presName="root2" presStyleCnt="0"/>
      <dgm:spPr/>
    </dgm:pt>
    <dgm:pt modelId="{B7A945B2-67EB-F74E-8A87-B22DBCB3077C}" type="pres">
      <dgm:prSet presAssocID="{A86707CE-59ED-3D47-AC2A-D9B3D88B90BA}" presName="LevelTwoTextNode" presStyleLbl="node2" presStyleIdx="2" presStyleCnt="3" custScaleX="155342" custLinFactNeighborY="-33450">
        <dgm:presLayoutVars>
          <dgm:chPref val="3"/>
        </dgm:presLayoutVars>
      </dgm:prSet>
      <dgm:spPr/>
    </dgm:pt>
    <dgm:pt modelId="{E6AB3714-B721-6743-AA01-2F8BEB2D8A2A}" type="pres">
      <dgm:prSet presAssocID="{A86707CE-59ED-3D47-AC2A-D9B3D88B90BA}" presName="level3hierChild" presStyleCnt="0"/>
      <dgm:spPr/>
    </dgm:pt>
  </dgm:ptLst>
  <dgm:cxnLst>
    <dgm:cxn modelId="{9F50DB09-8308-8445-B4E6-3C378D7370FA}" type="presOf" srcId="{3FF1FB10-8EF0-6D42-A617-819C8E5F57A5}" destId="{3F9E1AEF-29FF-5B44-BFEE-32084E490EA6}" srcOrd="0" destOrd="0" presId="urn:microsoft.com/office/officeart/2005/8/layout/hierarchy2"/>
    <dgm:cxn modelId="{03B45C0E-920E-A14E-86B3-50BDA2C33E5B}" type="presOf" srcId="{5A1CAB22-5558-074C-BE74-6EB96B8CA4DC}" destId="{19229979-73C2-3248-81EC-C5B79FB971FF}" srcOrd="0" destOrd="0" presId="urn:microsoft.com/office/officeart/2005/8/layout/hierarchy2"/>
    <dgm:cxn modelId="{67CE281A-EAEF-984B-941C-04978380E763}" type="presOf" srcId="{766F02D0-7F67-0341-91F7-55A3B2E6AB50}" destId="{CD2CC348-D73C-D34B-BA85-0413EAA3B336}" srcOrd="1" destOrd="0" presId="urn:microsoft.com/office/officeart/2005/8/layout/hierarchy2"/>
    <dgm:cxn modelId="{73F1E925-275B-3148-97C1-AE407632444A}" type="presOf" srcId="{3FF1FB10-8EF0-6D42-A617-819C8E5F57A5}" destId="{D0CE19C7-D86A-474E-A774-775582B5A510}" srcOrd="1" destOrd="0" presId="urn:microsoft.com/office/officeart/2005/8/layout/hierarchy2"/>
    <dgm:cxn modelId="{43BE6D2E-989C-E942-A6F3-D95E6B8CF59E}" type="presOf" srcId="{A86707CE-59ED-3D47-AC2A-D9B3D88B90BA}" destId="{B7A945B2-67EB-F74E-8A87-B22DBCB3077C}" srcOrd="0" destOrd="0" presId="urn:microsoft.com/office/officeart/2005/8/layout/hierarchy2"/>
    <dgm:cxn modelId="{3FE47A34-19EF-0D42-B0D1-D254388AAE4A}" srcId="{6A9C1705-8D42-CA43-A5FA-E205E71A42EE}" destId="{33A7C400-C1DB-9141-8DC9-A08629B4E059}" srcOrd="1" destOrd="0" parTransId="{766F02D0-7F67-0341-91F7-55A3B2E6AB50}" sibTransId="{11556970-EBA2-8E4E-8E0A-09270192ACFC}"/>
    <dgm:cxn modelId="{403D0041-450A-584F-B266-5E2D4446D119}" type="presOf" srcId="{545B33C9-F2EF-C84A-A00D-34BEDE047AAF}" destId="{6772052B-84D0-0749-B705-9D6D311BEE3A}" srcOrd="1" destOrd="0" presId="urn:microsoft.com/office/officeart/2005/8/layout/hierarchy2"/>
    <dgm:cxn modelId="{9C14354F-5340-9A41-89E7-B0800FC2FE88}" type="presOf" srcId="{545B33C9-F2EF-C84A-A00D-34BEDE047AAF}" destId="{27391644-D698-D041-B20F-279DFE460371}" srcOrd="0" destOrd="0" presId="urn:microsoft.com/office/officeart/2005/8/layout/hierarchy2"/>
    <dgm:cxn modelId="{BFD1D85F-12D6-684F-A494-E55AC09B6535}" srcId="{EA9B2832-1EE6-DE4A-9926-3DDC17125B4E}" destId="{6A9C1705-8D42-CA43-A5FA-E205E71A42EE}" srcOrd="0" destOrd="0" parTransId="{A4F3206E-4D00-1940-BC2B-D8F39B5AB833}" sibTransId="{06B0D0F4-826B-E642-820F-0C99CA8E32B0}"/>
    <dgm:cxn modelId="{4BBFB16A-5B88-D046-99B7-6C0452AEF671}" srcId="{6A9C1705-8D42-CA43-A5FA-E205E71A42EE}" destId="{5A1CAB22-5558-074C-BE74-6EB96B8CA4DC}" srcOrd="0" destOrd="0" parTransId="{545B33C9-F2EF-C84A-A00D-34BEDE047AAF}" sibTransId="{10500283-A739-C740-89F2-D38BC0752BA0}"/>
    <dgm:cxn modelId="{7FEDBB87-D82C-074A-9896-D422D33FC26C}" type="presOf" srcId="{33A7C400-C1DB-9141-8DC9-A08629B4E059}" destId="{38507484-760E-1245-870B-38AFD0825DF0}" srcOrd="0" destOrd="0" presId="urn:microsoft.com/office/officeart/2005/8/layout/hierarchy2"/>
    <dgm:cxn modelId="{85B055A8-8367-8446-8FDD-D14992350900}" type="presOf" srcId="{6A9C1705-8D42-CA43-A5FA-E205E71A42EE}" destId="{3B9E8E1C-3BE6-EF45-9F49-22BE892D3FF4}" srcOrd="0" destOrd="0" presId="urn:microsoft.com/office/officeart/2005/8/layout/hierarchy2"/>
    <dgm:cxn modelId="{8AF33FA9-70B2-0F40-AD02-E1F7A0DBB91D}" type="presOf" srcId="{EA9B2832-1EE6-DE4A-9926-3DDC17125B4E}" destId="{72B8AECD-2395-AB44-A476-597228E5D486}" srcOrd="0" destOrd="0" presId="urn:microsoft.com/office/officeart/2005/8/layout/hierarchy2"/>
    <dgm:cxn modelId="{DDBC9AB7-E33E-3240-AA6B-1B8DA3FCD6B6}" type="presOf" srcId="{766F02D0-7F67-0341-91F7-55A3B2E6AB50}" destId="{B555D8E5-3519-7446-8656-43261533839C}" srcOrd="0" destOrd="0" presId="urn:microsoft.com/office/officeart/2005/8/layout/hierarchy2"/>
    <dgm:cxn modelId="{BBFBAED9-F863-F547-B202-AFD9811BBF00}" srcId="{6A9C1705-8D42-CA43-A5FA-E205E71A42EE}" destId="{A86707CE-59ED-3D47-AC2A-D9B3D88B90BA}" srcOrd="2" destOrd="0" parTransId="{3FF1FB10-8EF0-6D42-A617-819C8E5F57A5}" sibTransId="{B6303A05-E40D-E744-8389-CD45B821FD4F}"/>
    <dgm:cxn modelId="{95A518A7-5B2C-294C-96B2-BC7048BF0F8C}" type="presParOf" srcId="{72B8AECD-2395-AB44-A476-597228E5D486}" destId="{D455A29E-2820-8D49-97FD-C40748492159}" srcOrd="0" destOrd="0" presId="urn:microsoft.com/office/officeart/2005/8/layout/hierarchy2"/>
    <dgm:cxn modelId="{CAA06D84-7AB7-C949-B218-8F3F93A63B62}" type="presParOf" srcId="{D455A29E-2820-8D49-97FD-C40748492159}" destId="{3B9E8E1C-3BE6-EF45-9F49-22BE892D3FF4}" srcOrd="0" destOrd="0" presId="urn:microsoft.com/office/officeart/2005/8/layout/hierarchy2"/>
    <dgm:cxn modelId="{A097383B-463E-C142-A433-F8BB6631A0C5}" type="presParOf" srcId="{D455A29E-2820-8D49-97FD-C40748492159}" destId="{1B6ECC67-89A3-D442-841A-E33DBC870587}" srcOrd="1" destOrd="0" presId="urn:microsoft.com/office/officeart/2005/8/layout/hierarchy2"/>
    <dgm:cxn modelId="{D5AA3AF1-D587-9D4C-82E1-AE2CFBE4C732}" type="presParOf" srcId="{1B6ECC67-89A3-D442-841A-E33DBC870587}" destId="{27391644-D698-D041-B20F-279DFE460371}" srcOrd="0" destOrd="0" presId="urn:microsoft.com/office/officeart/2005/8/layout/hierarchy2"/>
    <dgm:cxn modelId="{AE03BFE0-44C2-AB45-9A95-767190256EBA}" type="presParOf" srcId="{27391644-D698-D041-B20F-279DFE460371}" destId="{6772052B-84D0-0749-B705-9D6D311BEE3A}" srcOrd="0" destOrd="0" presId="urn:microsoft.com/office/officeart/2005/8/layout/hierarchy2"/>
    <dgm:cxn modelId="{9705D9B7-406A-494F-A331-B42DBDE7A142}" type="presParOf" srcId="{1B6ECC67-89A3-D442-841A-E33DBC870587}" destId="{5472ED63-F65B-7C4C-916C-4D25E9AA4311}" srcOrd="1" destOrd="0" presId="urn:microsoft.com/office/officeart/2005/8/layout/hierarchy2"/>
    <dgm:cxn modelId="{025F3787-088B-8148-AC7E-D6058E3EA415}" type="presParOf" srcId="{5472ED63-F65B-7C4C-916C-4D25E9AA4311}" destId="{19229979-73C2-3248-81EC-C5B79FB971FF}" srcOrd="0" destOrd="0" presId="urn:microsoft.com/office/officeart/2005/8/layout/hierarchy2"/>
    <dgm:cxn modelId="{CB6C169F-25D9-E641-A24E-206D0049F5F5}" type="presParOf" srcId="{5472ED63-F65B-7C4C-916C-4D25E9AA4311}" destId="{679D26E8-D8A3-5447-ABAA-852F60616682}" srcOrd="1" destOrd="0" presId="urn:microsoft.com/office/officeart/2005/8/layout/hierarchy2"/>
    <dgm:cxn modelId="{D88F1AE3-7F03-8946-81DD-F4E540A17A24}" type="presParOf" srcId="{1B6ECC67-89A3-D442-841A-E33DBC870587}" destId="{B555D8E5-3519-7446-8656-43261533839C}" srcOrd="2" destOrd="0" presId="urn:microsoft.com/office/officeart/2005/8/layout/hierarchy2"/>
    <dgm:cxn modelId="{61F54832-033D-A94B-A129-29993F03A5F5}" type="presParOf" srcId="{B555D8E5-3519-7446-8656-43261533839C}" destId="{CD2CC348-D73C-D34B-BA85-0413EAA3B336}" srcOrd="0" destOrd="0" presId="urn:microsoft.com/office/officeart/2005/8/layout/hierarchy2"/>
    <dgm:cxn modelId="{88F78185-9241-B448-82C3-700C93D4E8E7}" type="presParOf" srcId="{1B6ECC67-89A3-D442-841A-E33DBC870587}" destId="{115814FC-2E01-AF40-8504-697D3FAF47BF}" srcOrd="3" destOrd="0" presId="urn:microsoft.com/office/officeart/2005/8/layout/hierarchy2"/>
    <dgm:cxn modelId="{69B1B56B-09DF-D34E-9CBE-D160CE8AF718}" type="presParOf" srcId="{115814FC-2E01-AF40-8504-697D3FAF47BF}" destId="{38507484-760E-1245-870B-38AFD0825DF0}" srcOrd="0" destOrd="0" presId="urn:microsoft.com/office/officeart/2005/8/layout/hierarchy2"/>
    <dgm:cxn modelId="{01ED0977-0DD6-CE4B-8913-8BF90C47212F}" type="presParOf" srcId="{115814FC-2E01-AF40-8504-697D3FAF47BF}" destId="{EA253B17-145F-CB48-B2B4-22B63DB9A93A}" srcOrd="1" destOrd="0" presId="urn:microsoft.com/office/officeart/2005/8/layout/hierarchy2"/>
    <dgm:cxn modelId="{295D7D5F-7BF3-1341-BE6B-1088D68DC5E9}" type="presParOf" srcId="{1B6ECC67-89A3-D442-841A-E33DBC870587}" destId="{3F9E1AEF-29FF-5B44-BFEE-32084E490EA6}" srcOrd="4" destOrd="0" presId="urn:microsoft.com/office/officeart/2005/8/layout/hierarchy2"/>
    <dgm:cxn modelId="{69EDE56F-9C95-DD43-AC45-D166174B674B}" type="presParOf" srcId="{3F9E1AEF-29FF-5B44-BFEE-32084E490EA6}" destId="{D0CE19C7-D86A-474E-A774-775582B5A510}" srcOrd="0" destOrd="0" presId="urn:microsoft.com/office/officeart/2005/8/layout/hierarchy2"/>
    <dgm:cxn modelId="{6C3886F6-8FE4-4141-A7F6-3D2A6B13D277}" type="presParOf" srcId="{1B6ECC67-89A3-D442-841A-E33DBC870587}" destId="{9D854145-623C-8346-819F-0D80EE0CFEA6}" srcOrd="5" destOrd="0" presId="urn:microsoft.com/office/officeart/2005/8/layout/hierarchy2"/>
    <dgm:cxn modelId="{732F9451-1C12-9C47-92C7-B536D5900882}" type="presParOf" srcId="{9D854145-623C-8346-819F-0D80EE0CFEA6}" destId="{B7A945B2-67EB-F74E-8A87-B22DBCB3077C}" srcOrd="0" destOrd="0" presId="urn:microsoft.com/office/officeart/2005/8/layout/hierarchy2"/>
    <dgm:cxn modelId="{C29949BE-F04B-EA46-AB72-396037AD4602}" type="presParOf" srcId="{9D854145-623C-8346-819F-0D80EE0CFEA6}" destId="{E6AB3714-B721-6743-AA01-2F8BEB2D8A2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9B2832-1EE6-DE4A-9926-3DDC17125B4E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A9C1705-8D42-CA43-A5FA-E205E71A42EE}">
      <dgm:prSet phldrT="[文本]"/>
      <dgm:spPr/>
      <dgm:t>
        <a:bodyPr/>
        <a:lstStyle/>
        <a:p>
          <a:r>
            <a:rPr lang="zh-CN" altLang="en-US" dirty="0"/>
            <a:t>形容词</a:t>
          </a:r>
          <a:r>
            <a:rPr lang="en-US" altLang="zh-CN" dirty="0"/>
            <a:t>1</a:t>
          </a:r>
          <a:endParaRPr lang="zh-CN" altLang="en-US" dirty="0"/>
        </a:p>
      </dgm:t>
    </dgm:pt>
    <dgm:pt modelId="{A4F3206E-4D00-1940-BC2B-D8F39B5AB833}" type="parTrans" cxnId="{BFD1D85F-12D6-684F-A494-E55AC09B6535}">
      <dgm:prSet/>
      <dgm:spPr/>
      <dgm:t>
        <a:bodyPr/>
        <a:lstStyle/>
        <a:p>
          <a:endParaRPr lang="zh-CN" altLang="en-US"/>
        </a:p>
      </dgm:t>
    </dgm:pt>
    <dgm:pt modelId="{06B0D0F4-826B-E642-820F-0C99CA8E32B0}" type="sibTrans" cxnId="{BFD1D85F-12D6-684F-A494-E55AC09B6535}">
      <dgm:prSet/>
      <dgm:spPr/>
      <dgm:t>
        <a:bodyPr/>
        <a:lstStyle/>
        <a:p>
          <a:endParaRPr lang="zh-CN" altLang="en-US"/>
        </a:p>
      </dgm:t>
    </dgm:pt>
    <dgm:pt modelId="{5A1CAB22-5558-074C-BE74-6EB96B8CA4DC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什么是形容词</a:t>
          </a:r>
          <a:r>
            <a:rPr lang="en-US" altLang="zh-CN" dirty="0"/>
            <a:t>1</a:t>
          </a:r>
          <a:r>
            <a:rPr lang="zh-CN" altLang="en-US" dirty="0"/>
            <a:t> </a:t>
          </a:r>
        </a:p>
      </dgm:t>
    </dgm:pt>
    <dgm:pt modelId="{545B33C9-F2EF-C84A-A00D-34BEDE047AAF}" type="parTrans" cxnId="{4BBFB16A-5B88-D046-99B7-6C0452AEF671}">
      <dgm:prSet/>
      <dgm:spPr/>
      <dgm:t>
        <a:bodyPr/>
        <a:lstStyle/>
        <a:p>
          <a:endParaRPr lang="zh-CN" altLang="en-US"/>
        </a:p>
      </dgm:t>
    </dgm:pt>
    <dgm:pt modelId="{10500283-A739-C740-89F2-D38BC0752BA0}" type="sibTrans" cxnId="{4BBFB16A-5B88-D046-99B7-6C0452AEF671}">
      <dgm:prSet/>
      <dgm:spPr/>
      <dgm:t>
        <a:bodyPr/>
        <a:lstStyle/>
        <a:p>
          <a:endParaRPr lang="zh-CN" altLang="en-US"/>
        </a:p>
      </dgm:t>
    </dgm:pt>
    <dgm:pt modelId="{33A7C400-C1DB-9141-8DC9-A08629B4E059}">
      <dgm:prSet phldrT="[文本]"/>
      <dgm:spPr/>
      <dgm:t>
        <a:bodyPr/>
        <a:lstStyle/>
        <a:p>
          <a:r>
            <a:rPr lang="zh-CN" altLang="en-US" dirty="0"/>
            <a:t>形容词</a:t>
          </a:r>
          <a:r>
            <a:rPr lang="en-US" altLang="zh-CN" dirty="0"/>
            <a:t>1</a:t>
          </a:r>
          <a:r>
            <a:rPr lang="zh-CN" altLang="en-US" dirty="0"/>
            <a:t>的时态</a:t>
          </a:r>
        </a:p>
      </dgm:t>
    </dgm:pt>
    <dgm:pt modelId="{766F02D0-7F67-0341-91F7-55A3B2E6AB50}" type="parTrans" cxnId="{3FE47A34-19EF-0D42-B0D1-D254388AAE4A}">
      <dgm:prSet/>
      <dgm:spPr/>
      <dgm:t>
        <a:bodyPr/>
        <a:lstStyle/>
        <a:p>
          <a:endParaRPr lang="zh-CN" altLang="en-US"/>
        </a:p>
      </dgm:t>
    </dgm:pt>
    <dgm:pt modelId="{11556970-EBA2-8E4E-8E0A-09270192ACFC}" type="sibTrans" cxnId="{3FE47A34-19EF-0D42-B0D1-D254388AAE4A}">
      <dgm:prSet/>
      <dgm:spPr/>
      <dgm:t>
        <a:bodyPr/>
        <a:lstStyle/>
        <a:p>
          <a:endParaRPr lang="zh-CN" altLang="en-US"/>
        </a:p>
      </dgm:t>
    </dgm:pt>
    <dgm:pt modelId="{A86707CE-59ED-3D47-AC2A-D9B3D88B90BA}">
      <dgm:prSet phldrT="[文本]"/>
      <dgm:spPr/>
      <dgm:t>
        <a:bodyPr/>
        <a:lstStyle/>
        <a:p>
          <a:r>
            <a:rPr lang="zh-CN" altLang="en-US" dirty="0"/>
            <a:t>形容词</a:t>
          </a:r>
          <a:r>
            <a:rPr lang="en-US" altLang="zh-CN" dirty="0"/>
            <a:t>1+</a:t>
          </a:r>
          <a:r>
            <a:rPr lang="zh-CN" altLang="en-US" dirty="0"/>
            <a:t>名词</a:t>
          </a:r>
        </a:p>
      </dgm:t>
    </dgm:pt>
    <dgm:pt modelId="{3FF1FB10-8EF0-6D42-A617-819C8E5F57A5}" type="parTrans" cxnId="{BBFBAED9-F863-F547-B202-AFD9811BBF00}">
      <dgm:prSet/>
      <dgm:spPr/>
      <dgm:t>
        <a:bodyPr/>
        <a:lstStyle/>
        <a:p>
          <a:endParaRPr lang="zh-CN" altLang="en-US"/>
        </a:p>
      </dgm:t>
    </dgm:pt>
    <dgm:pt modelId="{B6303A05-E40D-E744-8389-CD45B821FD4F}" type="sibTrans" cxnId="{BBFBAED9-F863-F547-B202-AFD9811BBF00}">
      <dgm:prSet/>
      <dgm:spPr/>
      <dgm:t>
        <a:bodyPr/>
        <a:lstStyle/>
        <a:p>
          <a:endParaRPr lang="zh-CN" altLang="en-US"/>
        </a:p>
      </dgm:t>
    </dgm:pt>
    <dgm:pt modelId="{72B8AECD-2395-AB44-A476-597228E5D486}" type="pres">
      <dgm:prSet presAssocID="{EA9B2832-1EE6-DE4A-9926-3DDC17125B4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55A29E-2820-8D49-97FD-C40748492159}" type="pres">
      <dgm:prSet presAssocID="{6A9C1705-8D42-CA43-A5FA-E205E71A42EE}" presName="root1" presStyleCnt="0"/>
      <dgm:spPr/>
    </dgm:pt>
    <dgm:pt modelId="{3B9E8E1C-3BE6-EF45-9F49-22BE892D3FF4}" type="pres">
      <dgm:prSet presAssocID="{6A9C1705-8D42-CA43-A5FA-E205E71A42EE}" presName="LevelOneTextNode" presStyleLbl="node0" presStyleIdx="0" presStyleCnt="1" custLinFactNeighborX="-215" custLinFactNeighborY="-23031">
        <dgm:presLayoutVars>
          <dgm:chPref val="3"/>
        </dgm:presLayoutVars>
      </dgm:prSet>
      <dgm:spPr/>
    </dgm:pt>
    <dgm:pt modelId="{1B6ECC67-89A3-D442-841A-E33DBC870587}" type="pres">
      <dgm:prSet presAssocID="{6A9C1705-8D42-CA43-A5FA-E205E71A42EE}" presName="level2hierChild" presStyleCnt="0"/>
      <dgm:spPr/>
    </dgm:pt>
    <dgm:pt modelId="{27391644-D698-D041-B20F-279DFE460371}" type="pres">
      <dgm:prSet presAssocID="{545B33C9-F2EF-C84A-A00D-34BEDE047AAF}" presName="conn2-1" presStyleLbl="parChTrans1D2" presStyleIdx="0" presStyleCnt="3"/>
      <dgm:spPr/>
    </dgm:pt>
    <dgm:pt modelId="{6772052B-84D0-0749-B705-9D6D311BEE3A}" type="pres">
      <dgm:prSet presAssocID="{545B33C9-F2EF-C84A-A00D-34BEDE047AAF}" presName="connTx" presStyleLbl="parChTrans1D2" presStyleIdx="0" presStyleCnt="3"/>
      <dgm:spPr/>
    </dgm:pt>
    <dgm:pt modelId="{5472ED63-F65B-7C4C-916C-4D25E9AA4311}" type="pres">
      <dgm:prSet presAssocID="{5A1CAB22-5558-074C-BE74-6EB96B8CA4DC}" presName="root2" presStyleCnt="0"/>
      <dgm:spPr/>
    </dgm:pt>
    <dgm:pt modelId="{19229979-73C2-3248-81EC-C5B79FB971FF}" type="pres">
      <dgm:prSet presAssocID="{5A1CAB22-5558-074C-BE74-6EB96B8CA4DC}" presName="LevelTwoTextNode" presStyleLbl="node2" presStyleIdx="0" presStyleCnt="3" custScaleX="154588" custLinFactNeighborY="-33450">
        <dgm:presLayoutVars>
          <dgm:chPref val="3"/>
        </dgm:presLayoutVars>
      </dgm:prSet>
      <dgm:spPr/>
    </dgm:pt>
    <dgm:pt modelId="{679D26E8-D8A3-5447-ABAA-852F60616682}" type="pres">
      <dgm:prSet presAssocID="{5A1CAB22-5558-074C-BE74-6EB96B8CA4DC}" presName="level3hierChild" presStyleCnt="0"/>
      <dgm:spPr/>
    </dgm:pt>
    <dgm:pt modelId="{B555D8E5-3519-7446-8656-43261533839C}" type="pres">
      <dgm:prSet presAssocID="{766F02D0-7F67-0341-91F7-55A3B2E6AB50}" presName="conn2-1" presStyleLbl="parChTrans1D2" presStyleIdx="1" presStyleCnt="3"/>
      <dgm:spPr/>
    </dgm:pt>
    <dgm:pt modelId="{CD2CC348-D73C-D34B-BA85-0413EAA3B336}" type="pres">
      <dgm:prSet presAssocID="{766F02D0-7F67-0341-91F7-55A3B2E6AB50}" presName="connTx" presStyleLbl="parChTrans1D2" presStyleIdx="1" presStyleCnt="3"/>
      <dgm:spPr/>
    </dgm:pt>
    <dgm:pt modelId="{115814FC-2E01-AF40-8504-697D3FAF47BF}" type="pres">
      <dgm:prSet presAssocID="{33A7C400-C1DB-9141-8DC9-A08629B4E059}" presName="root2" presStyleCnt="0"/>
      <dgm:spPr/>
    </dgm:pt>
    <dgm:pt modelId="{38507484-760E-1245-870B-38AFD0825DF0}" type="pres">
      <dgm:prSet presAssocID="{33A7C400-C1DB-9141-8DC9-A08629B4E059}" presName="LevelTwoTextNode" presStyleLbl="node2" presStyleIdx="1" presStyleCnt="3" custScaleX="154575" custScaleY="83492" custLinFactNeighborY="-33450">
        <dgm:presLayoutVars>
          <dgm:chPref val="3"/>
        </dgm:presLayoutVars>
      </dgm:prSet>
      <dgm:spPr/>
    </dgm:pt>
    <dgm:pt modelId="{EA253B17-145F-CB48-B2B4-22B63DB9A93A}" type="pres">
      <dgm:prSet presAssocID="{33A7C400-C1DB-9141-8DC9-A08629B4E059}" presName="level3hierChild" presStyleCnt="0"/>
      <dgm:spPr/>
    </dgm:pt>
    <dgm:pt modelId="{3F9E1AEF-29FF-5B44-BFEE-32084E490EA6}" type="pres">
      <dgm:prSet presAssocID="{3FF1FB10-8EF0-6D42-A617-819C8E5F57A5}" presName="conn2-1" presStyleLbl="parChTrans1D2" presStyleIdx="2" presStyleCnt="3"/>
      <dgm:spPr/>
    </dgm:pt>
    <dgm:pt modelId="{D0CE19C7-D86A-474E-A774-775582B5A510}" type="pres">
      <dgm:prSet presAssocID="{3FF1FB10-8EF0-6D42-A617-819C8E5F57A5}" presName="connTx" presStyleLbl="parChTrans1D2" presStyleIdx="2" presStyleCnt="3"/>
      <dgm:spPr/>
    </dgm:pt>
    <dgm:pt modelId="{9D854145-623C-8346-819F-0D80EE0CFEA6}" type="pres">
      <dgm:prSet presAssocID="{A86707CE-59ED-3D47-AC2A-D9B3D88B90BA}" presName="root2" presStyleCnt="0"/>
      <dgm:spPr/>
    </dgm:pt>
    <dgm:pt modelId="{B7A945B2-67EB-F74E-8A87-B22DBCB3077C}" type="pres">
      <dgm:prSet presAssocID="{A86707CE-59ED-3D47-AC2A-D9B3D88B90BA}" presName="LevelTwoTextNode" presStyleLbl="node2" presStyleIdx="2" presStyleCnt="3" custScaleX="155342" custLinFactNeighborY="-33450">
        <dgm:presLayoutVars>
          <dgm:chPref val="3"/>
        </dgm:presLayoutVars>
      </dgm:prSet>
      <dgm:spPr/>
    </dgm:pt>
    <dgm:pt modelId="{E6AB3714-B721-6743-AA01-2F8BEB2D8A2A}" type="pres">
      <dgm:prSet presAssocID="{A86707CE-59ED-3D47-AC2A-D9B3D88B90BA}" presName="level3hierChild" presStyleCnt="0"/>
      <dgm:spPr/>
    </dgm:pt>
  </dgm:ptLst>
  <dgm:cxnLst>
    <dgm:cxn modelId="{67108E08-A3AD-3943-B6C6-39921EFBDC02}" type="presOf" srcId="{33A7C400-C1DB-9141-8DC9-A08629B4E059}" destId="{38507484-760E-1245-870B-38AFD0825DF0}" srcOrd="0" destOrd="0" presId="urn:microsoft.com/office/officeart/2005/8/layout/hierarchy2"/>
    <dgm:cxn modelId="{C0602516-CC00-8C4E-8CC5-E4C7F30B3326}" type="presOf" srcId="{766F02D0-7F67-0341-91F7-55A3B2E6AB50}" destId="{CD2CC348-D73C-D34B-BA85-0413EAA3B336}" srcOrd="1" destOrd="0" presId="urn:microsoft.com/office/officeart/2005/8/layout/hierarchy2"/>
    <dgm:cxn modelId="{3FE47A34-19EF-0D42-B0D1-D254388AAE4A}" srcId="{6A9C1705-8D42-CA43-A5FA-E205E71A42EE}" destId="{33A7C400-C1DB-9141-8DC9-A08629B4E059}" srcOrd="1" destOrd="0" parTransId="{766F02D0-7F67-0341-91F7-55A3B2E6AB50}" sibTransId="{11556970-EBA2-8E4E-8E0A-09270192ACFC}"/>
    <dgm:cxn modelId="{BFB60A51-82C1-6249-B9AC-0F618C2A07E4}" type="presOf" srcId="{A86707CE-59ED-3D47-AC2A-D9B3D88B90BA}" destId="{B7A945B2-67EB-F74E-8A87-B22DBCB3077C}" srcOrd="0" destOrd="0" presId="urn:microsoft.com/office/officeart/2005/8/layout/hierarchy2"/>
    <dgm:cxn modelId="{E6140B58-EEF4-F742-AA44-1061DB4D7070}" type="presOf" srcId="{545B33C9-F2EF-C84A-A00D-34BEDE047AAF}" destId="{6772052B-84D0-0749-B705-9D6D311BEE3A}" srcOrd="1" destOrd="0" presId="urn:microsoft.com/office/officeart/2005/8/layout/hierarchy2"/>
    <dgm:cxn modelId="{BFD1D85F-12D6-684F-A494-E55AC09B6535}" srcId="{EA9B2832-1EE6-DE4A-9926-3DDC17125B4E}" destId="{6A9C1705-8D42-CA43-A5FA-E205E71A42EE}" srcOrd="0" destOrd="0" parTransId="{A4F3206E-4D00-1940-BC2B-D8F39B5AB833}" sibTransId="{06B0D0F4-826B-E642-820F-0C99CA8E32B0}"/>
    <dgm:cxn modelId="{4BBFB16A-5B88-D046-99B7-6C0452AEF671}" srcId="{6A9C1705-8D42-CA43-A5FA-E205E71A42EE}" destId="{5A1CAB22-5558-074C-BE74-6EB96B8CA4DC}" srcOrd="0" destOrd="0" parTransId="{545B33C9-F2EF-C84A-A00D-34BEDE047AAF}" sibTransId="{10500283-A739-C740-89F2-D38BC0752BA0}"/>
    <dgm:cxn modelId="{29375B95-2518-7240-864D-CC7074BD85C7}" type="presOf" srcId="{545B33C9-F2EF-C84A-A00D-34BEDE047AAF}" destId="{27391644-D698-D041-B20F-279DFE460371}" srcOrd="0" destOrd="0" presId="urn:microsoft.com/office/officeart/2005/8/layout/hierarchy2"/>
    <dgm:cxn modelId="{FC88A7A8-5B42-F14C-8ABE-5F08D88F7350}" type="presOf" srcId="{6A9C1705-8D42-CA43-A5FA-E205E71A42EE}" destId="{3B9E8E1C-3BE6-EF45-9F49-22BE892D3FF4}" srcOrd="0" destOrd="0" presId="urn:microsoft.com/office/officeart/2005/8/layout/hierarchy2"/>
    <dgm:cxn modelId="{6B710AB0-CD2B-5B4F-8ADF-AC4B9A55026C}" type="presOf" srcId="{EA9B2832-1EE6-DE4A-9926-3DDC17125B4E}" destId="{72B8AECD-2395-AB44-A476-597228E5D486}" srcOrd="0" destOrd="0" presId="urn:microsoft.com/office/officeart/2005/8/layout/hierarchy2"/>
    <dgm:cxn modelId="{ACE14EC1-7DDE-894E-8303-71CA4FA58CFD}" type="presOf" srcId="{3FF1FB10-8EF0-6D42-A617-819C8E5F57A5}" destId="{D0CE19C7-D86A-474E-A774-775582B5A510}" srcOrd="1" destOrd="0" presId="urn:microsoft.com/office/officeart/2005/8/layout/hierarchy2"/>
    <dgm:cxn modelId="{932315CC-53C2-1448-94FE-ECA0394E47CC}" type="presOf" srcId="{3FF1FB10-8EF0-6D42-A617-819C8E5F57A5}" destId="{3F9E1AEF-29FF-5B44-BFEE-32084E490EA6}" srcOrd="0" destOrd="0" presId="urn:microsoft.com/office/officeart/2005/8/layout/hierarchy2"/>
    <dgm:cxn modelId="{2CDC78CC-A3A3-454A-BEC6-02973EC07DAB}" type="presOf" srcId="{5A1CAB22-5558-074C-BE74-6EB96B8CA4DC}" destId="{19229979-73C2-3248-81EC-C5B79FB971FF}" srcOrd="0" destOrd="0" presId="urn:microsoft.com/office/officeart/2005/8/layout/hierarchy2"/>
    <dgm:cxn modelId="{B0A03ECE-F02D-7F40-B09E-FEC1636009C6}" type="presOf" srcId="{766F02D0-7F67-0341-91F7-55A3B2E6AB50}" destId="{B555D8E5-3519-7446-8656-43261533839C}" srcOrd="0" destOrd="0" presId="urn:microsoft.com/office/officeart/2005/8/layout/hierarchy2"/>
    <dgm:cxn modelId="{BBFBAED9-F863-F547-B202-AFD9811BBF00}" srcId="{6A9C1705-8D42-CA43-A5FA-E205E71A42EE}" destId="{A86707CE-59ED-3D47-AC2A-D9B3D88B90BA}" srcOrd="2" destOrd="0" parTransId="{3FF1FB10-8EF0-6D42-A617-819C8E5F57A5}" sibTransId="{B6303A05-E40D-E744-8389-CD45B821FD4F}"/>
    <dgm:cxn modelId="{BD6D6DC9-FF81-E84A-AB22-E2B77E055CD5}" type="presParOf" srcId="{72B8AECD-2395-AB44-A476-597228E5D486}" destId="{D455A29E-2820-8D49-97FD-C40748492159}" srcOrd="0" destOrd="0" presId="urn:microsoft.com/office/officeart/2005/8/layout/hierarchy2"/>
    <dgm:cxn modelId="{8EBE5610-2888-1146-8893-975B67F1501F}" type="presParOf" srcId="{D455A29E-2820-8D49-97FD-C40748492159}" destId="{3B9E8E1C-3BE6-EF45-9F49-22BE892D3FF4}" srcOrd="0" destOrd="0" presId="urn:microsoft.com/office/officeart/2005/8/layout/hierarchy2"/>
    <dgm:cxn modelId="{260A0C08-A3EF-E344-A2F3-58CE22F9E078}" type="presParOf" srcId="{D455A29E-2820-8D49-97FD-C40748492159}" destId="{1B6ECC67-89A3-D442-841A-E33DBC870587}" srcOrd="1" destOrd="0" presId="urn:microsoft.com/office/officeart/2005/8/layout/hierarchy2"/>
    <dgm:cxn modelId="{4EED834F-5D83-EE4B-A683-B23BCB96AEE5}" type="presParOf" srcId="{1B6ECC67-89A3-D442-841A-E33DBC870587}" destId="{27391644-D698-D041-B20F-279DFE460371}" srcOrd="0" destOrd="0" presId="urn:microsoft.com/office/officeart/2005/8/layout/hierarchy2"/>
    <dgm:cxn modelId="{DAB0E79F-70BA-6F42-B907-C1DE9C33158C}" type="presParOf" srcId="{27391644-D698-D041-B20F-279DFE460371}" destId="{6772052B-84D0-0749-B705-9D6D311BEE3A}" srcOrd="0" destOrd="0" presId="urn:microsoft.com/office/officeart/2005/8/layout/hierarchy2"/>
    <dgm:cxn modelId="{43B4B4D5-7C7E-5F4C-9370-73AF6F299DC4}" type="presParOf" srcId="{1B6ECC67-89A3-D442-841A-E33DBC870587}" destId="{5472ED63-F65B-7C4C-916C-4D25E9AA4311}" srcOrd="1" destOrd="0" presId="urn:microsoft.com/office/officeart/2005/8/layout/hierarchy2"/>
    <dgm:cxn modelId="{AA46FE01-3559-414A-AFDA-895BC3F6FFB7}" type="presParOf" srcId="{5472ED63-F65B-7C4C-916C-4D25E9AA4311}" destId="{19229979-73C2-3248-81EC-C5B79FB971FF}" srcOrd="0" destOrd="0" presId="urn:microsoft.com/office/officeart/2005/8/layout/hierarchy2"/>
    <dgm:cxn modelId="{4D0FD7A5-23EC-0344-8A99-BCAD3EB39F68}" type="presParOf" srcId="{5472ED63-F65B-7C4C-916C-4D25E9AA4311}" destId="{679D26E8-D8A3-5447-ABAA-852F60616682}" srcOrd="1" destOrd="0" presId="urn:microsoft.com/office/officeart/2005/8/layout/hierarchy2"/>
    <dgm:cxn modelId="{90F37D7B-4326-B841-B401-6E3BE754C850}" type="presParOf" srcId="{1B6ECC67-89A3-D442-841A-E33DBC870587}" destId="{B555D8E5-3519-7446-8656-43261533839C}" srcOrd="2" destOrd="0" presId="urn:microsoft.com/office/officeart/2005/8/layout/hierarchy2"/>
    <dgm:cxn modelId="{24856281-B230-6741-B043-F652BAB2ADFD}" type="presParOf" srcId="{B555D8E5-3519-7446-8656-43261533839C}" destId="{CD2CC348-D73C-D34B-BA85-0413EAA3B336}" srcOrd="0" destOrd="0" presId="urn:microsoft.com/office/officeart/2005/8/layout/hierarchy2"/>
    <dgm:cxn modelId="{D2518D85-F796-334D-953D-DAC601157632}" type="presParOf" srcId="{1B6ECC67-89A3-D442-841A-E33DBC870587}" destId="{115814FC-2E01-AF40-8504-697D3FAF47BF}" srcOrd="3" destOrd="0" presId="urn:microsoft.com/office/officeart/2005/8/layout/hierarchy2"/>
    <dgm:cxn modelId="{B632BE2C-FAB5-944B-99B8-6B2C13E58398}" type="presParOf" srcId="{115814FC-2E01-AF40-8504-697D3FAF47BF}" destId="{38507484-760E-1245-870B-38AFD0825DF0}" srcOrd="0" destOrd="0" presId="urn:microsoft.com/office/officeart/2005/8/layout/hierarchy2"/>
    <dgm:cxn modelId="{C5AE5F54-DB61-5844-9AFB-7C12AAA351BD}" type="presParOf" srcId="{115814FC-2E01-AF40-8504-697D3FAF47BF}" destId="{EA253B17-145F-CB48-B2B4-22B63DB9A93A}" srcOrd="1" destOrd="0" presId="urn:microsoft.com/office/officeart/2005/8/layout/hierarchy2"/>
    <dgm:cxn modelId="{CEEFEFF3-1D71-4147-8A9E-BF1CAA83A13C}" type="presParOf" srcId="{1B6ECC67-89A3-D442-841A-E33DBC870587}" destId="{3F9E1AEF-29FF-5B44-BFEE-32084E490EA6}" srcOrd="4" destOrd="0" presId="urn:microsoft.com/office/officeart/2005/8/layout/hierarchy2"/>
    <dgm:cxn modelId="{9E594779-226B-304A-AAD5-0F937D149737}" type="presParOf" srcId="{3F9E1AEF-29FF-5B44-BFEE-32084E490EA6}" destId="{D0CE19C7-D86A-474E-A774-775582B5A510}" srcOrd="0" destOrd="0" presId="urn:microsoft.com/office/officeart/2005/8/layout/hierarchy2"/>
    <dgm:cxn modelId="{B61DA79A-BA7C-9641-B29A-057BF997A873}" type="presParOf" srcId="{1B6ECC67-89A3-D442-841A-E33DBC870587}" destId="{9D854145-623C-8346-819F-0D80EE0CFEA6}" srcOrd="5" destOrd="0" presId="urn:microsoft.com/office/officeart/2005/8/layout/hierarchy2"/>
    <dgm:cxn modelId="{52CA3361-1166-9F44-9404-277B0F31C497}" type="presParOf" srcId="{9D854145-623C-8346-819F-0D80EE0CFEA6}" destId="{B7A945B2-67EB-F74E-8A87-B22DBCB3077C}" srcOrd="0" destOrd="0" presId="urn:microsoft.com/office/officeart/2005/8/layout/hierarchy2"/>
    <dgm:cxn modelId="{B2342832-8963-F641-9F37-BE88B369E38C}" type="presParOf" srcId="{9D854145-623C-8346-819F-0D80EE0CFEA6}" destId="{E6AB3714-B721-6743-AA01-2F8BEB2D8A2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9B2832-1EE6-DE4A-9926-3DDC17125B4E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A9C1705-8D42-CA43-A5FA-E205E71A42EE}">
      <dgm:prSet phldrT="[文本]"/>
      <dgm:spPr/>
      <dgm:t>
        <a:bodyPr/>
        <a:lstStyle/>
        <a:p>
          <a:r>
            <a:rPr lang="zh-CN" altLang="en-US" dirty="0"/>
            <a:t>形容词</a:t>
          </a:r>
          <a:r>
            <a:rPr lang="en-US" altLang="zh-CN" dirty="0"/>
            <a:t>1</a:t>
          </a:r>
          <a:endParaRPr lang="zh-CN" altLang="en-US" dirty="0"/>
        </a:p>
      </dgm:t>
    </dgm:pt>
    <dgm:pt modelId="{A4F3206E-4D00-1940-BC2B-D8F39B5AB833}" type="parTrans" cxnId="{BFD1D85F-12D6-684F-A494-E55AC09B6535}">
      <dgm:prSet/>
      <dgm:spPr/>
      <dgm:t>
        <a:bodyPr/>
        <a:lstStyle/>
        <a:p>
          <a:endParaRPr lang="zh-CN" altLang="en-US"/>
        </a:p>
      </dgm:t>
    </dgm:pt>
    <dgm:pt modelId="{06B0D0F4-826B-E642-820F-0C99CA8E32B0}" type="sibTrans" cxnId="{BFD1D85F-12D6-684F-A494-E55AC09B6535}">
      <dgm:prSet/>
      <dgm:spPr/>
      <dgm:t>
        <a:bodyPr/>
        <a:lstStyle/>
        <a:p>
          <a:endParaRPr lang="zh-CN" altLang="en-US"/>
        </a:p>
      </dgm:t>
    </dgm:pt>
    <dgm:pt modelId="{5A1CAB22-5558-074C-BE74-6EB96B8CA4DC}">
      <dgm:prSet phldrT="[文本]"/>
      <dgm:spPr/>
      <dgm:t>
        <a:bodyPr/>
        <a:lstStyle/>
        <a:p>
          <a:r>
            <a:rPr lang="zh-CN" altLang="en-US" dirty="0"/>
            <a:t>什么是形容词</a:t>
          </a:r>
          <a:r>
            <a:rPr lang="en-US" altLang="zh-CN" dirty="0"/>
            <a:t>1</a:t>
          </a:r>
          <a:r>
            <a:rPr lang="zh-CN" altLang="en-US" dirty="0"/>
            <a:t> </a:t>
          </a:r>
        </a:p>
      </dgm:t>
    </dgm:pt>
    <dgm:pt modelId="{545B33C9-F2EF-C84A-A00D-34BEDE047AAF}" type="parTrans" cxnId="{4BBFB16A-5B88-D046-99B7-6C0452AEF671}">
      <dgm:prSet/>
      <dgm:spPr/>
      <dgm:t>
        <a:bodyPr/>
        <a:lstStyle/>
        <a:p>
          <a:endParaRPr lang="zh-CN" altLang="en-US"/>
        </a:p>
      </dgm:t>
    </dgm:pt>
    <dgm:pt modelId="{10500283-A739-C740-89F2-D38BC0752BA0}" type="sibTrans" cxnId="{4BBFB16A-5B88-D046-99B7-6C0452AEF671}">
      <dgm:prSet/>
      <dgm:spPr/>
      <dgm:t>
        <a:bodyPr/>
        <a:lstStyle/>
        <a:p>
          <a:endParaRPr lang="zh-CN" altLang="en-US"/>
        </a:p>
      </dgm:t>
    </dgm:pt>
    <dgm:pt modelId="{33A7C400-C1DB-9141-8DC9-A08629B4E059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形容词</a:t>
          </a:r>
          <a:r>
            <a:rPr lang="en-US" altLang="zh-CN" dirty="0"/>
            <a:t>1</a:t>
          </a:r>
          <a:r>
            <a:rPr lang="zh-CN" altLang="en-US" dirty="0"/>
            <a:t>的时态</a:t>
          </a:r>
        </a:p>
      </dgm:t>
    </dgm:pt>
    <dgm:pt modelId="{766F02D0-7F67-0341-91F7-55A3B2E6AB50}" type="parTrans" cxnId="{3FE47A34-19EF-0D42-B0D1-D254388AAE4A}">
      <dgm:prSet/>
      <dgm:spPr/>
      <dgm:t>
        <a:bodyPr/>
        <a:lstStyle/>
        <a:p>
          <a:endParaRPr lang="zh-CN" altLang="en-US"/>
        </a:p>
      </dgm:t>
    </dgm:pt>
    <dgm:pt modelId="{11556970-EBA2-8E4E-8E0A-09270192ACFC}" type="sibTrans" cxnId="{3FE47A34-19EF-0D42-B0D1-D254388AAE4A}">
      <dgm:prSet/>
      <dgm:spPr/>
      <dgm:t>
        <a:bodyPr/>
        <a:lstStyle/>
        <a:p>
          <a:endParaRPr lang="zh-CN" altLang="en-US"/>
        </a:p>
      </dgm:t>
    </dgm:pt>
    <dgm:pt modelId="{A86707CE-59ED-3D47-AC2A-D9B3D88B90BA}">
      <dgm:prSet phldrT="[文本]"/>
      <dgm:spPr/>
      <dgm:t>
        <a:bodyPr/>
        <a:lstStyle/>
        <a:p>
          <a:r>
            <a:rPr lang="zh-CN" altLang="en-US" dirty="0"/>
            <a:t>形容词</a:t>
          </a:r>
          <a:r>
            <a:rPr lang="en-US" altLang="zh-CN" dirty="0"/>
            <a:t>1+</a:t>
          </a:r>
          <a:r>
            <a:rPr lang="zh-CN" altLang="en-US" dirty="0"/>
            <a:t>名词</a:t>
          </a:r>
        </a:p>
      </dgm:t>
    </dgm:pt>
    <dgm:pt modelId="{3FF1FB10-8EF0-6D42-A617-819C8E5F57A5}" type="parTrans" cxnId="{BBFBAED9-F863-F547-B202-AFD9811BBF00}">
      <dgm:prSet/>
      <dgm:spPr/>
      <dgm:t>
        <a:bodyPr/>
        <a:lstStyle/>
        <a:p>
          <a:endParaRPr lang="zh-CN" altLang="en-US"/>
        </a:p>
      </dgm:t>
    </dgm:pt>
    <dgm:pt modelId="{B6303A05-E40D-E744-8389-CD45B821FD4F}" type="sibTrans" cxnId="{BBFBAED9-F863-F547-B202-AFD9811BBF00}">
      <dgm:prSet/>
      <dgm:spPr/>
      <dgm:t>
        <a:bodyPr/>
        <a:lstStyle/>
        <a:p>
          <a:endParaRPr lang="zh-CN" altLang="en-US"/>
        </a:p>
      </dgm:t>
    </dgm:pt>
    <dgm:pt modelId="{72B8AECD-2395-AB44-A476-597228E5D486}" type="pres">
      <dgm:prSet presAssocID="{EA9B2832-1EE6-DE4A-9926-3DDC17125B4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55A29E-2820-8D49-97FD-C40748492159}" type="pres">
      <dgm:prSet presAssocID="{6A9C1705-8D42-CA43-A5FA-E205E71A42EE}" presName="root1" presStyleCnt="0"/>
      <dgm:spPr/>
    </dgm:pt>
    <dgm:pt modelId="{3B9E8E1C-3BE6-EF45-9F49-22BE892D3FF4}" type="pres">
      <dgm:prSet presAssocID="{6A9C1705-8D42-CA43-A5FA-E205E71A42EE}" presName="LevelOneTextNode" presStyleLbl="node0" presStyleIdx="0" presStyleCnt="1" custLinFactNeighborX="-215" custLinFactNeighborY="-23031">
        <dgm:presLayoutVars>
          <dgm:chPref val="3"/>
        </dgm:presLayoutVars>
      </dgm:prSet>
      <dgm:spPr/>
    </dgm:pt>
    <dgm:pt modelId="{1B6ECC67-89A3-D442-841A-E33DBC870587}" type="pres">
      <dgm:prSet presAssocID="{6A9C1705-8D42-CA43-A5FA-E205E71A42EE}" presName="level2hierChild" presStyleCnt="0"/>
      <dgm:spPr/>
    </dgm:pt>
    <dgm:pt modelId="{27391644-D698-D041-B20F-279DFE460371}" type="pres">
      <dgm:prSet presAssocID="{545B33C9-F2EF-C84A-A00D-34BEDE047AAF}" presName="conn2-1" presStyleLbl="parChTrans1D2" presStyleIdx="0" presStyleCnt="3"/>
      <dgm:spPr/>
    </dgm:pt>
    <dgm:pt modelId="{6772052B-84D0-0749-B705-9D6D311BEE3A}" type="pres">
      <dgm:prSet presAssocID="{545B33C9-F2EF-C84A-A00D-34BEDE047AAF}" presName="connTx" presStyleLbl="parChTrans1D2" presStyleIdx="0" presStyleCnt="3"/>
      <dgm:spPr/>
    </dgm:pt>
    <dgm:pt modelId="{5472ED63-F65B-7C4C-916C-4D25E9AA4311}" type="pres">
      <dgm:prSet presAssocID="{5A1CAB22-5558-074C-BE74-6EB96B8CA4DC}" presName="root2" presStyleCnt="0"/>
      <dgm:spPr/>
    </dgm:pt>
    <dgm:pt modelId="{19229979-73C2-3248-81EC-C5B79FB971FF}" type="pres">
      <dgm:prSet presAssocID="{5A1CAB22-5558-074C-BE74-6EB96B8CA4DC}" presName="LevelTwoTextNode" presStyleLbl="node2" presStyleIdx="0" presStyleCnt="3" custScaleX="154588" custLinFactNeighborY="-33450">
        <dgm:presLayoutVars>
          <dgm:chPref val="3"/>
        </dgm:presLayoutVars>
      </dgm:prSet>
      <dgm:spPr/>
    </dgm:pt>
    <dgm:pt modelId="{679D26E8-D8A3-5447-ABAA-852F60616682}" type="pres">
      <dgm:prSet presAssocID="{5A1CAB22-5558-074C-BE74-6EB96B8CA4DC}" presName="level3hierChild" presStyleCnt="0"/>
      <dgm:spPr/>
    </dgm:pt>
    <dgm:pt modelId="{B555D8E5-3519-7446-8656-43261533839C}" type="pres">
      <dgm:prSet presAssocID="{766F02D0-7F67-0341-91F7-55A3B2E6AB50}" presName="conn2-1" presStyleLbl="parChTrans1D2" presStyleIdx="1" presStyleCnt="3"/>
      <dgm:spPr/>
    </dgm:pt>
    <dgm:pt modelId="{CD2CC348-D73C-D34B-BA85-0413EAA3B336}" type="pres">
      <dgm:prSet presAssocID="{766F02D0-7F67-0341-91F7-55A3B2E6AB50}" presName="connTx" presStyleLbl="parChTrans1D2" presStyleIdx="1" presStyleCnt="3"/>
      <dgm:spPr/>
    </dgm:pt>
    <dgm:pt modelId="{115814FC-2E01-AF40-8504-697D3FAF47BF}" type="pres">
      <dgm:prSet presAssocID="{33A7C400-C1DB-9141-8DC9-A08629B4E059}" presName="root2" presStyleCnt="0"/>
      <dgm:spPr/>
    </dgm:pt>
    <dgm:pt modelId="{38507484-760E-1245-870B-38AFD0825DF0}" type="pres">
      <dgm:prSet presAssocID="{33A7C400-C1DB-9141-8DC9-A08629B4E059}" presName="LevelTwoTextNode" presStyleLbl="node2" presStyleIdx="1" presStyleCnt="3" custScaleX="154575" custScaleY="83492" custLinFactNeighborY="-33450">
        <dgm:presLayoutVars>
          <dgm:chPref val="3"/>
        </dgm:presLayoutVars>
      </dgm:prSet>
      <dgm:spPr/>
    </dgm:pt>
    <dgm:pt modelId="{EA253B17-145F-CB48-B2B4-22B63DB9A93A}" type="pres">
      <dgm:prSet presAssocID="{33A7C400-C1DB-9141-8DC9-A08629B4E059}" presName="level3hierChild" presStyleCnt="0"/>
      <dgm:spPr/>
    </dgm:pt>
    <dgm:pt modelId="{3F9E1AEF-29FF-5B44-BFEE-32084E490EA6}" type="pres">
      <dgm:prSet presAssocID="{3FF1FB10-8EF0-6D42-A617-819C8E5F57A5}" presName="conn2-1" presStyleLbl="parChTrans1D2" presStyleIdx="2" presStyleCnt="3"/>
      <dgm:spPr/>
    </dgm:pt>
    <dgm:pt modelId="{D0CE19C7-D86A-474E-A774-775582B5A510}" type="pres">
      <dgm:prSet presAssocID="{3FF1FB10-8EF0-6D42-A617-819C8E5F57A5}" presName="connTx" presStyleLbl="parChTrans1D2" presStyleIdx="2" presStyleCnt="3"/>
      <dgm:spPr/>
    </dgm:pt>
    <dgm:pt modelId="{9D854145-623C-8346-819F-0D80EE0CFEA6}" type="pres">
      <dgm:prSet presAssocID="{A86707CE-59ED-3D47-AC2A-D9B3D88B90BA}" presName="root2" presStyleCnt="0"/>
      <dgm:spPr/>
    </dgm:pt>
    <dgm:pt modelId="{B7A945B2-67EB-F74E-8A87-B22DBCB3077C}" type="pres">
      <dgm:prSet presAssocID="{A86707CE-59ED-3D47-AC2A-D9B3D88B90BA}" presName="LevelTwoTextNode" presStyleLbl="node2" presStyleIdx="2" presStyleCnt="3" custScaleX="155342" custLinFactNeighborY="-33450">
        <dgm:presLayoutVars>
          <dgm:chPref val="3"/>
        </dgm:presLayoutVars>
      </dgm:prSet>
      <dgm:spPr/>
    </dgm:pt>
    <dgm:pt modelId="{E6AB3714-B721-6743-AA01-2F8BEB2D8A2A}" type="pres">
      <dgm:prSet presAssocID="{A86707CE-59ED-3D47-AC2A-D9B3D88B90BA}" presName="level3hierChild" presStyleCnt="0"/>
      <dgm:spPr/>
    </dgm:pt>
  </dgm:ptLst>
  <dgm:cxnLst>
    <dgm:cxn modelId="{13FFCB0D-A8FD-BA4A-983F-2FFB888FDAD4}" type="presOf" srcId="{33A7C400-C1DB-9141-8DC9-A08629B4E059}" destId="{38507484-760E-1245-870B-38AFD0825DF0}" srcOrd="0" destOrd="0" presId="urn:microsoft.com/office/officeart/2005/8/layout/hierarchy2"/>
    <dgm:cxn modelId="{3FE47A34-19EF-0D42-B0D1-D254388AAE4A}" srcId="{6A9C1705-8D42-CA43-A5FA-E205E71A42EE}" destId="{33A7C400-C1DB-9141-8DC9-A08629B4E059}" srcOrd="1" destOrd="0" parTransId="{766F02D0-7F67-0341-91F7-55A3B2E6AB50}" sibTransId="{11556970-EBA2-8E4E-8E0A-09270192ACFC}"/>
    <dgm:cxn modelId="{B30E7B3D-D3FB-C84D-919F-505826C60DA3}" type="presOf" srcId="{766F02D0-7F67-0341-91F7-55A3B2E6AB50}" destId="{CD2CC348-D73C-D34B-BA85-0413EAA3B336}" srcOrd="1" destOrd="0" presId="urn:microsoft.com/office/officeart/2005/8/layout/hierarchy2"/>
    <dgm:cxn modelId="{3B60684D-FC66-9042-B716-0D16939C8FAC}" type="presOf" srcId="{6A9C1705-8D42-CA43-A5FA-E205E71A42EE}" destId="{3B9E8E1C-3BE6-EF45-9F49-22BE892D3FF4}" srcOrd="0" destOrd="0" presId="urn:microsoft.com/office/officeart/2005/8/layout/hierarchy2"/>
    <dgm:cxn modelId="{CE0BC351-0FB8-EB40-A7BE-F638EA273A97}" type="presOf" srcId="{3FF1FB10-8EF0-6D42-A617-819C8E5F57A5}" destId="{3F9E1AEF-29FF-5B44-BFEE-32084E490EA6}" srcOrd="0" destOrd="0" presId="urn:microsoft.com/office/officeart/2005/8/layout/hierarchy2"/>
    <dgm:cxn modelId="{BF4D2E5A-33DF-8D4B-8E8F-5305A38EAD86}" type="presOf" srcId="{A86707CE-59ED-3D47-AC2A-D9B3D88B90BA}" destId="{B7A945B2-67EB-F74E-8A87-B22DBCB3077C}" srcOrd="0" destOrd="0" presId="urn:microsoft.com/office/officeart/2005/8/layout/hierarchy2"/>
    <dgm:cxn modelId="{BFD1D85F-12D6-684F-A494-E55AC09B6535}" srcId="{EA9B2832-1EE6-DE4A-9926-3DDC17125B4E}" destId="{6A9C1705-8D42-CA43-A5FA-E205E71A42EE}" srcOrd="0" destOrd="0" parTransId="{A4F3206E-4D00-1940-BC2B-D8F39B5AB833}" sibTransId="{06B0D0F4-826B-E642-820F-0C99CA8E32B0}"/>
    <dgm:cxn modelId="{4BBFB16A-5B88-D046-99B7-6C0452AEF671}" srcId="{6A9C1705-8D42-CA43-A5FA-E205E71A42EE}" destId="{5A1CAB22-5558-074C-BE74-6EB96B8CA4DC}" srcOrd="0" destOrd="0" parTransId="{545B33C9-F2EF-C84A-A00D-34BEDE047AAF}" sibTransId="{10500283-A739-C740-89F2-D38BC0752BA0}"/>
    <dgm:cxn modelId="{7205B16B-D9A6-CD44-B8CD-5F14845FC661}" type="presOf" srcId="{5A1CAB22-5558-074C-BE74-6EB96B8CA4DC}" destId="{19229979-73C2-3248-81EC-C5B79FB971FF}" srcOrd="0" destOrd="0" presId="urn:microsoft.com/office/officeart/2005/8/layout/hierarchy2"/>
    <dgm:cxn modelId="{59C8DD75-D149-834A-B27E-76B8DC2B5C6B}" type="presOf" srcId="{766F02D0-7F67-0341-91F7-55A3B2E6AB50}" destId="{B555D8E5-3519-7446-8656-43261533839C}" srcOrd="0" destOrd="0" presId="urn:microsoft.com/office/officeart/2005/8/layout/hierarchy2"/>
    <dgm:cxn modelId="{FD2B5181-0275-D14E-B982-1A736C1EEB70}" type="presOf" srcId="{545B33C9-F2EF-C84A-A00D-34BEDE047AAF}" destId="{6772052B-84D0-0749-B705-9D6D311BEE3A}" srcOrd="1" destOrd="0" presId="urn:microsoft.com/office/officeart/2005/8/layout/hierarchy2"/>
    <dgm:cxn modelId="{82945D95-E08D-D242-A8A1-571652A2AE80}" type="presOf" srcId="{3FF1FB10-8EF0-6D42-A617-819C8E5F57A5}" destId="{D0CE19C7-D86A-474E-A774-775582B5A510}" srcOrd="1" destOrd="0" presId="urn:microsoft.com/office/officeart/2005/8/layout/hierarchy2"/>
    <dgm:cxn modelId="{3B0957C1-8902-DF4A-88D4-E8C0BE39F38D}" type="presOf" srcId="{545B33C9-F2EF-C84A-A00D-34BEDE047AAF}" destId="{27391644-D698-D041-B20F-279DFE460371}" srcOrd="0" destOrd="0" presId="urn:microsoft.com/office/officeart/2005/8/layout/hierarchy2"/>
    <dgm:cxn modelId="{BBFBAED9-F863-F547-B202-AFD9811BBF00}" srcId="{6A9C1705-8D42-CA43-A5FA-E205E71A42EE}" destId="{A86707CE-59ED-3D47-AC2A-D9B3D88B90BA}" srcOrd="2" destOrd="0" parTransId="{3FF1FB10-8EF0-6D42-A617-819C8E5F57A5}" sibTransId="{B6303A05-E40D-E744-8389-CD45B821FD4F}"/>
    <dgm:cxn modelId="{BD9B25EF-E6CE-914B-A60A-B53FACC650CC}" type="presOf" srcId="{EA9B2832-1EE6-DE4A-9926-3DDC17125B4E}" destId="{72B8AECD-2395-AB44-A476-597228E5D486}" srcOrd="0" destOrd="0" presId="urn:microsoft.com/office/officeart/2005/8/layout/hierarchy2"/>
    <dgm:cxn modelId="{8C6B3270-14A5-814C-9115-EBD8E8047D6C}" type="presParOf" srcId="{72B8AECD-2395-AB44-A476-597228E5D486}" destId="{D455A29E-2820-8D49-97FD-C40748492159}" srcOrd="0" destOrd="0" presId="urn:microsoft.com/office/officeart/2005/8/layout/hierarchy2"/>
    <dgm:cxn modelId="{945C4156-DFA9-E549-8DD1-63C41978D00D}" type="presParOf" srcId="{D455A29E-2820-8D49-97FD-C40748492159}" destId="{3B9E8E1C-3BE6-EF45-9F49-22BE892D3FF4}" srcOrd="0" destOrd="0" presId="urn:microsoft.com/office/officeart/2005/8/layout/hierarchy2"/>
    <dgm:cxn modelId="{2A966F58-B2B2-DD49-B6FC-62163A3F83D5}" type="presParOf" srcId="{D455A29E-2820-8D49-97FD-C40748492159}" destId="{1B6ECC67-89A3-D442-841A-E33DBC870587}" srcOrd="1" destOrd="0" presId="urn:microsoft.com/office/officeart/2005/8/layout/hierarchy2"/>
    <dgm:cxn modelId="{D43EB6E6-9124-9A40-BE03-D3E4AD2F06A5}" type="presParOf" srcId="{1B6ECC67-89A3-D442-841A-E33DBC870587}" destId="{27391644-D698-D041-B20F-279DFE460371}" srcOrd="0" destOrd="0" presId="urn:microsoft.com/office/officeart/2005/8/layout/hierarchy2"/>
    <dgm:cxn modelId="{C1AF753B-048B-5C49-A508-A0A2C165566C}" type="presParOf" srcId="{27391644-D698-D041-B20F-279DFE460371}" destId="{6772052B-84D0-0749-B705-9D6D311BEE3A}" srcOrd="0" destOrd="0" presId="urn:microsoft.com/office/officeart/2005/8/layout/hierarchy2"/>
    <dgm:cxn modelId="{0E2C350F-ED90-0841-BA09-8ADE67E14A3C}" type="presParOf" srcId="{1B6ECC67-89A3-D442-841A-E33DBC870587}" destId="{5472ED63-F65B-7C4C-916C-4D25E9AA4311}" srcOrd="1" destOrd="0" presId="urn:microsoft.com/office/officeart/2005/8/layout/hierarchy2"/>
    <dgm:cxn modelId="{2E799C7F-415B-F343-99D0-427435C61768}" type="presParOf" srcId="{5472ED63-F65B-7C4C-916C-4D25E9AA4311}" destId="{19229979-73C2-3248-81EC-C5B79FB971FF}" srcOrd="0" destOrd="0" presId="urn:microsoft.com/office/officeart/2005/8/layout/hierarchy2"/>
    <dgm:cxn modelId="{8FE16CB1-4B3A-1D46-8412-5F1CA9781BF6}" type="presParOf" srcId="{5472ED63-F65B-7C4C-916C-4D25E9AA4311}" destId="{679D26E8-D8A3-5447-ABAA-852F60616682}" srcOrd="1" destOrd="0" presId="urn:microsoft.com/office/officeart/2005/8/layout/hierarchy2"/>
    <dgm:cxn modelId="{8A45A136-A6D1-9E4D-A5D3-ECEF275F3143}" type="presParOf" srcId="{1B6ECC67-89A3-D442-841A-E33DBC870587}" destId="{B555D8E5-3519-7446-8656-43261533839C}" srcOrd="2" destOrd="0" presId="urn:microsoft.com/office/officeart/2005/8/layout/hierarchy2"/>
    <dgm:cxn modelId="{2EE56194-25F9-F14F-BCD2-79B53BB37DC0}" type="presParOf" srcId="{B555D8E5-3519-7446-8656-43261533839C}" destId="{CD2CC348-D73C-D34B-BA85-0413EAA3B336}" srcOrd="0" destOrd="0" presId="urn:microsoft.com/office/officeart/2005/8/layout/hierarchy2"/>
    <dgm:cxn modelId="{BC3304C6-31BA-5A47-9AAA-FAE379EF35C2}" type="presParOf" srcId="{1B6ECC67-89A3-D442-841A-E33DBC870587}" destId="{115814FC-2E01-AF40-8504-697D3FAF47BF}" srcOrd="3" destOrd="0" presId="urn:microsoft.com/office/officeart/2005/8/layout/hierarchy2"/>
    <dgm:cxn modelId="{77862468-C54F-BA48-BAC2-3823B49A2E55}" type="presParOf" srcId="{115814FC-2E01-AF40-8504-697D3FAF47BF}" destId="{38507484-760E-1245-870B-38AFD0825DF0}" srcOrd="0" destOrd="0" presId="urn:microsoft.com/office/officeart/2005/8/layout/hierarchy2"/>
    <dgm:cxn modelId="{B474C264-38B7-E743-9748-AFDF8E274951}" type="presParOf" srcId="{115814FC-2E01-AF40-8504-697D3FAF47BF}" destId="{EA253B17-145F-CB48-B2B4-22B63DB9A93A}" srcOrd="1" destOrd="0" presId="urn:microsoft.com/office/officeart/2005/8/layout/hierarchy2"/>
    <dgm:cxn modelId="{19A01A74-EACA-D84B-962C-208E31A6EF2D}" type="presParOf" srcId="{1B6ECC67-89A3-D442-841A-E33DBC870587}" destId="{3F9E1AEF-29FF-5B44-BFEE-32084E490EA6}" srcOrd="4" destOrd="0" presId="urn:microsoft.com/office/officeart/2005/8/layout/hierarchy2"/>
    <dgm:cxn modelId="{8CA2F29A-6F37-CF46-9E3A-EBAE3427DFAC}" type="presParOf" srcId="{3F9E1AEF-29FF-5B44-BFEE-32084E490EA6}" destId="{D0CE19C7-D86A-474E-A774-775582B5A510}" srcOrd="0" destOrd="0" presId="urn:microsoft.com/office/officeart/2005/8/layout/hierarchy2"/>
    <dgm:cxn modelId="{BF3E7F8F-165D-144E-9DA2-1EA188CB94B1}" type="presParOf" srcId="{1B6ECC67-89A3-D442-841A-E33DBC870587}" destId="{9D854145-623C-8346-819F-0D80EE0CFEA6}" srcOrd="5" destOrd="0" presId="urn:microsoft.com/office/officeart/2005/8/layout/hierarchy2"/>
    <dgm:cxn modelId="{DE36D4A4-F5B6-9248-9DA2-CB6685A0B4E6}" type="presParOf" srcId="{9D854145-623C-8346-819F-0D80EE0CFEA6}" destId="{B7A945B2-67EB-F74E-8A87-B22DBCB3077C}" srcOrd="0" destOrd="0" presId="urn:microsoft.com/office/officeart/2005/8/layout/hierarchy2"/>
    <dgm:cxn modelId="{2810018C-AC3B-5A4D-8D91-9411B9A0EC32}" type="presParOf" srcId="{9D854145-623C-8346-819F-0D80EE0CFEA6}" destId="{E6AB3714-B721-6743-AA01-2F8BEB2D8A2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9B2832-1EE6-DE4A-9926-3DDC17125B4E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A9C1705-8D42-CA43-A5FA-E205E71A42EE}">
      <dgm:prSet phldrT="[文本]"/>
      <dgm:spPr/>
      <dgm:t>
        <a:bodyPr/>
        <a:lstStyle/>
        <a:p>
          <a:r>
            <a:rPr lang="zh-CN" altLang="en-US" dirty="0"/>
            <a:t>形容词</a:t>
          </a:r>
          <a:r>
            <a:rPr lang="en-US" altLang="zh-CN" dirty="0"/>
            <a:t>1</a:t>
          </a:r>
          <a:endParaRPr lang="zh-CN" altLang="en-US" dirty="0"/>
        </a:p>
      </dgm:t>
    </dgm:pt>
    <dgm:pt modelId="{A4F3206E-4D00-1940-BC2B-D8F39B5AB833}" type="parTrans" cxnId="{BFD1D85F-12D6-684F-A494-E55AC09B6535}">
      <dgm:prSet/>
      <dgm:spPr/>
      <dgm:t>
        <a:bodyPr/>
        <a:lstStyle/>
        <a:p>
          <a:endParaRPr lang="zh-CN" altLang="en-US"/>
        </a:p>
      </dgm:t>
    </dgm:pt>
    <dgm:pt modelId="{06B0D0F4-826B-E642-820F-0C99CA8E32B0}" type="sibTrans" cxnId="{BFD1D85F-12D6-684F-A494-E55AC09B6535}">
      <dgm:prSet/>
      <dgm:spPr/>
      <dgm:t>
        <a:bodyPr/>
        <a:lstStyle/>
        <a:p>
          <a:endParaRPr lang="zh-CN" altLang="en-US"/>
        </a:p>
      </dgm:t>
    </dgm:pt>
    <dgm:pt modelId="{5A1CAB22-5558-074C-BE74-6EB96B8CA4DC}">
      <dgm:prSet phldrT="[文本]"/>
      <dgm:spPr/>
      <dgm:t>
        <a:bodyPr/>
        <a:lstStyle/>
        <a:p>
          <a:r>
            <a:rPr lang="zh-CN" altLang="en-US" dirty="0"/>
            <a:t>什么是形容词</a:t>
          </a:r>
          <a:r>
            <a:rPr lang="en-US" altLang="zh-CN" dirty="0"/>
            <a:t>1</a:t>
          </a:r>
          <a:r>
            <a:rPr lang="zh-CN" altLang="en-US" dirty="0"/>
            <a:t> </a:t>
          </a:r>
        </a:p>
      </dgm:t>
    </dgm:pt>
    <dgm:pt modelId="{545B33C9-F2EF-C84A-A00D-34BEDE047AAF}" type="parTrans" cxnId="{4BBFB16A-5B88-D046-99B7-6C0452AEF671}">
      <dgm:prSet/>
      <dgm:spPr/>
      <dgm:t>
        <a:bodyPr/>
        <a:lstStyle/>
        <a:p>
          <a:endParaRPr lang="zh-CN" altLang="en-US"/>
        </a:p>
      </dgm:t>
    </dgm:pt>
    <dgm:pt modelId="{10500283-A739-C740-89F2-D38BC0752BA0}" type="sibTrans" cxnId="{4BBFB16A-5B88-D046-99B7-6C0452AEF671}">
      <dgm:prSet/>
      <dgm:spPr/>
      <dgm:t>
        <a:bodyPr/>
        <a:lstStyle/>
        <a:p>
          <a:endParaRPr lang="zh-CN" altLang="en-US"/>
        </a:p>
      </dgm:t>
    </dgm:pt>
    <dgm:pt modelId="{33A7C400-C1DB-9141-8DC9-A08629B4E059}">
      <dgm:prSet phldrT="[文本]"/>
      <dgm:spPr/>
      <dgm:t>
        <a:bodyPr/>
        <a:lstStyle/>
        <a:p>
          <a:r>
            <a:rPr lang="zh-CN" altLang="en-US" dirty="0"/>
            <a:t>形容词</a:t>
          </a:r>
          <a:r>
            <a:rPr lang="en-US" altLang="zh-CN" dirty="0"/>
            <a:t>1</a:t>
          </a:r>
          <a:r>
            <a:rPr lang="zh-CN" altLang="en-US" dirty="0"/>
            <a:t>的时态</a:t>
          </a:r>
        </a:p>
      </dgm:t>
    </dgm:pt>
    <dgm:pt modelId="{766F02D0-7F67-0341-91F7-55A3B2E6AB50}" type="parTrans" cxnId="{3FE47A34-19EF-0D42-B0D1-D254388AAE4A}">
      <dgm:prSet/>
      <dgm:spPr/>
      <dgm:t>
        <a:bodyPr/>
        <a:lstStyle/>
        <a:p>
          <a:endParaRPr lang="zh-CN" altLang="en-US"/>
        </a:p>
      </dgm:t>
    </dgm:pt>
    <dgm:pt modelId="{11556970-EBA2-8E4E-8E0A-09270192ACFC}" type="sibTrans" cxnId="{3FE47A34-19EF-0D42-B0D1-D254388AAE4A}">
      <dgm:prSet/>
      <dgm:spPr/>
      <dgm:t>
        <a:bodyPr/>
        <a:lstStyle/>
        <a:p>
          <a:endParaRPr lang="zh-CN" altLang="en-US"/>
        </a:p>
      </dgm:t>
    </dgm:pt>
    <dgm:pt modelId="{A86707CE-59ED-3D47-AC2A-D9B3D88B90BA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形容词</a:t>
          </a:r>
          <a:r>
            <a:rPr lang="en-US" altLang="zh-CN" dirty="0"/>
            <a:t>1+</a:t>
          </a:r>
          <a:r>
            <a:rPr lang="zh-CN" altLang="en-US" dirty="0"/>
            <a:t>名词</a:t>
          </a:r>
        </a:p>
      </dgm:t>
    </dgm:pt>
    <dgm:pt modelId="{3FF1FB10-8EF0-6D42-A617-819C8E5F57A5}" type="parTrans" cxnId="{BBFBAED9-F863-F547-B202-AFD9811BBF00}">
      <dgm:prSet/>
      <dgm:spPr/>
      <dgm:t>
        <a:bodyPr/>
        <a:lstStyle/>
        <a:p>
          <a:endParaRPr lang="zh-CN" altLang="en-US"/>
        </a:p>
      </dgm:t>
    </dgm:pt>
    <dgm:pt modelId="{B6303A05-E40D-E744-8389-CD45B821FD4F}" type="sibTrans" cxnId="{BBFBAED9-F863-F547-B202-AFD9811BBF00}">
      <dgm:prSet/>
      <dgm:spPr/>
      <dgm:t>
        <a:bodyPr/>
        <a:lstStyle/>
        <a:p>
          <a:endParaRPr lang="zh-CN" altLang="en-US"/>
        </a:p>
      </dgm:t>
    </dgm:pt>
    <dgm:pt modelId="{72B8AECD-2395-AB44-A476-597228E5D486}" type="pres">
      <dgm:prSet presAssocID="{EA9B2832-1EE6-DE4A-9926-3DDC17125B4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55A29E-2820-8D49-97FD-C40748492159}" type="pres">
      <dgm:prSet presAssocID="{6A9C1705-8D42-CA43-A5FA-E205E71A42EE}" presName="root1" presStyleCnt="0"/>
      <dgm:spPr/>
    </dgm:pt>
    <dgm:pt modelId="{3B9E8E1C-3BE6-EF45-9F49-22BE892D3FF4}" type="pres">
      <dgm:prSet presAssocID="{6A9C1705-8D42-CA43-A5FA-E205E71A42EE}" presName="LevelOneTextNode" presStyleLbl="node0" presStyleIdx="0" presStyleCnt="1" custLinFactNeighborX="-215" custLinFactNeighborY="-23031">
        <dgm:presLayoutVars>
          <dgm:chPref val="3"/>
        </dgm:presLayoutVars>
      </dgm:prSet>
      <dgm:spPr/>
    </dgm:pt>
    <dgm:pt modelId="{1B6ECC67-89A3-D442-841A-E33DBC870587}" type="pres">
      <dgm:prSet presAssocID="{6A9C1705-8D42-CA43-A5FA-E205E71A42EE}" presName="level2hierChild" presStyleCnt="0"/>
      <dgm:spPr/>
    </dgm:pt>
    <dgm:pt modelId="{27391644-D698-D041-B20F-279DFE460371}" type="pres">
      <dgm:prSet presAssocID="{545B33C9-F2EF-C84A-A00D-34BEDE047AAF}" presName="conn2-1" presStyleLbl="parChTrans1D2" presStyleIdx="0" presStyleCnt="3"/>
      <dgm:spPr/>
    </dgm:pt>
    <dgm:pt modelId="{6772052B-84D0-0749-B705-9D6D311BEE3A}" type="pres">
      <dgm:prSet presAssocID="{545B33C9-F2EF-C84A-A00D-34BEDE047AAF}" presName="connTx" presStyleLbl="parChTrans1D2" presStyleIdx="0" presStyleCnt="3"/>
      <dgm:spPr/>
    </dgm:pt>
    <dgm:pt modelId="{5472ED63-F65B-7C4C-916C-4D25E9AA4311}" type="pres">
      <dgm:prSet presAssocID="{5A1CAB22-5558-074C-BE74-6EB96B8CA4DC}" presName="root2" presStyleCnt="0"/>
      <dgm:spPr/>
    </dgm:pt>
    <dgm:pt modelId="{19229979-73C2-3248-81EC-C5B79FB971FF}" type="pres">
      <dgm:prSet presAssocID="{5A1CAB22-5558-074C-BE74-6EB96B8CA4DC}" presName="LevelTwoTextNode" presStyleLbl="node2" presStyleIdx="0" presStyleCnt="3" custScaleX="154588" custLinFactNeighborY="-33450">
        <dgm:presLayoutVars>
          <dgm:chPref val="3"/>
        </dgm:presLayoutVars>
      </dgm:prSet>
      <dgm:spPr/>
    </dgm:pt>
    <dgm:pt modelId="{679D26E8-D8A3-5447-ABAA-852F60616682}" type="pres">
      <dgm:prSet presAssocID="{5A1CAB22-5558-074C-BE74-6EB96B8CA4DC}" presName="level3hierChild" presStyleCnt="0"/>
      <dgm:spPr/>
    </dgm:pt>
    <dgm:pt modelId="{B555D8E5-3519-7446-8656-43261533839C}" type="pres">
      <dgm:prSet presAssocID="{766F02D0-7F67-0341-91F7-55A3B2E6AB50}" presName="conn2-1" presStyleLbl="parChTrans1D2" presStyleIdx="1" presStyleCnt="3"/>
      <dgm:spPr/>
    </dgm:pt>
    <dgm:pt modelId="{CD2CC348-D73C-D34B-BA85-0413EAA3B336}" type="pres">
      <dgm:prSet presAssocID="{766F02D0-7F67-0341-91F7-55A3B2E6AB50}" presName="connTx" presStyleLbl="parChTrans1D2" presStyleIdx="1" presStyleCnt="3"/>
      <dgm:spPr/>
    </dgm:pt>
    <dgm:pt modelId="{115814FC-2E01-AF40-8504-697D3FAF47BF}" type="pres">
      <dgm:prSet presAssocID="{33A7C400-C1DB-9141-8DC9-A08629B4E059}" presName="root2" presStyleCnt="0"/>
      <dgm:spPr/>
    </dgm:pt>
    <dgm:pt modelId="{38507484-760E-1245-870B-38AFD0825DF0}" type="pres">
      <dgm:prSet presAssocID="{33A7C400-C1DB-9141-8DC9-A08629B4E059}" presName="LevelTwoTextNode" presStyleLbl="node2" presStyleIdx="1" presStyleCnt="3" custScaleX="154575" custScaleY="83492" custLinFactNeighborY="-33450">
        <dgm:presLayoutVars>
          <dgm:chPref val="3"/>
        </dgm:presLayoutVars>
      </dgm:prSet>
      <dgm:spPr/>
    </dgm:pt>
    <dgm:pt modelId="{EA253B17-145F-CB48-B2B4-22B63DB9A93A}" type="pres">
      <dgm:prSet presAssocID="{33A7C400-C1DB-9141-8DC9-A08629B4E059}" presName="level3hierChild" presStyleCnt="0"/>
      <dgm:spPr/>
    </dgm:pt>
    <dgm:pt modelId="{3F9E1AEF-29FF-5B44-BFEE-32084E490EA6}" type="pres">
      <dgm:prSet presAssocID="{3FF1FB10-8EF0-6D42-A617-819C8E5F57A5}" presName="conn2-1" presStyleLbl="parChTrans1D2" presStyleIdx="2" presStyleCnt="3"/>
      <dgm:spPr/>
    </dgm:pt>
    <dgm:pt modelId="{D0CE19C7-D86A-474E-A774-775582B5A510}" type="pres">
      <dgm:prSet presAssocID="{3FF1FB10-8EF0-6D42-A617-819C8E5F57A5}" presName="connTx" presStyleLbl="parChTrans1D2" presStyleIdx="2" presStyleCnt="3"/>
      <dgm:spPr/>
    </dgm:pt>
    <dgm:pt modelId="{9D854145-623C-8346-819F-0D80EE0CFEA6}" type="pres">
      <dgm:prSet presAssocID="{A86707CE-59ED-3D47-AC2A-D9B3D88B90BA}" presName="root2" presStyleCnt="0"/>
      <dgm:spPr/>
    </dgm:pt>
    <dgm:pt modelId="{B7A945B2-67EB-F74E-8A87-B22DBCB3077C}" type="pres">
      <dgm:prSet presAssocID="{A86707CE-59ED-3D47-AC2A-D9B3D88B90BA}" presName="LevelTwoTextNode" presStyleLbl="node2" presStyleIdx="2" presStyleCnt="3" custScaleX="155342" custLinFactNeighborY="-33450">
        <dgm:presLayoutVars>
          <dgm:chPref val="3"/>
        </dgm:presLayoutVars>
      </dgm:prSet>
      <dgm:spPr/>
    </dgm:pt>
    <dgm:pt modelId="{E6AB3714-B721-6743-AA01-2F8BEB2D8A2A}" type="pres">
      <dgm:prSet presAssocID="{A86707CE-59ED-3D47-AC2A-D9B3D88B90BA}" presName="level3hierChild" presStyleCnt="0"/>
      <dgm:spPr/>
    </dgm:pt>
  </dgm:ptLst>
  <dgm:cxnLst>
    <dgm:cxn modelId="{6755AB01-24BA-D145-A288-0DC3DDA9FFD4}" type="presOf" srcId="{5A1CAB22-5558-074C-BE74-6EB96B8CA4DC}" destId="{19229979-73C2-3248-81EC-C5B79FB971FF}" srcOrd="0" destOrd="0" presId="urn:microsoft.com/office/officeart/2005/8/layout/hierarchy2"/>
    <dgm:cxn modelId="{CB6F4615-709A-294C-A5FA-4610261DA260}" type="presOf" srcId="{A86707CE-59ED-3D47-AC2A-D9B3D88B90BA}" destId="{B7A945B2-67EB-F74E-8A87-B22DBCB3077C}" srcOrd="0" destOrd="0" presId="urn:microsoft.com/office/officeart/2005/8/layout/hierarchy2"/>
    <dgm:cxn modelId="{6D830428-708D-3E42-A375-02C8657DDDFC}" type="presOf" srcId="{3FF1FB10-8EF0-6D42-A617-819C8E5F57A5}" destId="{D0CE19C7-D86A-474E-A774-775582B5A510}" srcOrd="1" destOrd="0" presId="urn:microsoft.com/office/officeart/2005/8/layout/hierarchy2"/>
    <dgm:cxn modelId="{3FE47A34-19EF-0D42-B0D1-D254388AAE4A}" srcId="{6A9C1705-8D42-CA43-A5FA-E205E71A42EE}" destId="{33A7C400-C1DB-9141-8DC9-A08629B4E059}" srcOrd="1" destOrd="0" parTransId="{766F02D0-7F67-0341-91F7-55A3B2E6AB50}" sibTransId="{11556970-EBA2-8E4E-8E0A-09270192ACFC}"/>
    <dgm:cxn modelId="{886C0136-B3C5-DE4D-B00F-94D4FAB3ACD5}" type="presOf" srcId="{6A9C1705-8D42-CA43-A5FA-E205E71A42EE}" destId="{3B9E8E1C-3BE6-EF45-9F49-22BE892D3FF4}" srcOrd="0" destOrd="0" presId="urn:microsoft.com/office/officeart/2005/8/layout/hierarchy2"/>
    <dgm:cxn modelId="{355A0F3F-F13D-B342-A308-A74124128CB6}" type="presOf" srcId="{545B33C9-F2EF-C84A-A00D-34BEDE047AAF}" destId="{6772052B-84D0-0749-B705-9D6D311BEE3A}" srcOrd="1" destOrd="0" presId="urn:microsoft.com/office/officeart/2005/8/layout/hierarchy2"/>
    <dgm:cxn modelId="{B136B143-CE34-114A-A61E-D639EB948C1E}" type="presOf" srcId="{766F02D0-7F67-0341-91F7-55A3B2E6AB50}" destId="{CD2CC348-D73C-D34B-BA85-0413EAA3B336}" srcOrd="1" destOrd="0" presId="urn:microsoft.com/office/officeart/2005/8/layout/hierarchy2"/>
    <dgm:cxn modelId="{BFD1D85F-12D6-684F-A494-E55AC09B6535}" srcId="{EA9B2832-1EE6-DE4A-9926-3DDC17125B4E}" destId="{6A9C1705-8D42-CA43-A5FA-E205E71A42EE}" srcOrd="0" destOrd="0" parTransId="{A4F3206E-4D00-1940-BC2B-D8F39B5AB833}" sibTransId="{06B0D0F4-826B-E642-820F-0C99CA8E32B0}"/>
    <dgm:cxn modelId="{448F2D69-DDEF-DB4A-8B46-1EA84CD65A9C}" type="presOf" srcId="{33A7C400-C1DB-9141-8DC9-A08629B4E059}" destId="{38507484-760E-1245-870B-38AFD0825DF0}" srcOrd="0" destOrd="0" presId="urn:microsoft.com/office/officeart/2005/8/layout/hierarchy2"/>
    <dgm:cxn modelId="{4BBFB16A-5B88-D046-99B7-6C0452AEF671}" srcId="{6A9C1705-8D42-CA43-A5FA-E205E71A42EE}" destId="{5A1CAB22-5558-074C-BE74-6EB96B8CA4DC}" srcOrd="0" destOrd="0" parTransId="{545B33C9-F2EF-C84A-A00D-34BEDE047AAF}" sibTransId="{10500283-A739-C740-89F2-D38BC0752BA0}"/>
    <dgm:cxn modelId="{170BCB8F-77AC-044C-8F76-E78A5F058ACD}" type="presOf" srcId="{EA9B2832-1EE6-DE4A-9926-3DDC17125B4E}" destId="{72B8AECD-2395-AB44-A476-597228E5D486}" srcOrd="0" destOrd="0" presId="urn:microsoft.com/office/officeart/2005/8/layout/hierarchy2"/>
    <dgm:cxn modelId="{AFFD3FB3-95AE-8644-9B5A-5CE6AE36B3A2}" type="presOf" srcId="{3FF1FB10-8EF0-6D42-A617-819C8E5F57A5}" destId="{3F9E1AEF-29FF-5B44-BFEE-32084E490EA6}" srcOrd="0" destOrd="0" presId="urn:microsoft.com/office/officeart/2005/8/layout/hierarchy2"/>
    <dgm:cxn modelId="{146171CF-34FC-144B-ABCD-91A8B2889B78}" type="presOf" srcId="{545B33C9-F2EF-C84A-A00D-34BEDE047AAF}" destId="{27391644-D698-D041-B20F-279DFE460371}" srcOrd="0" destOrd="0" presId="urn:microsoft.com/office/officeart/2005/8/layout/hierarchy2"/>
    <dgm:cxn modelId="{BBFBAED9-F863-F547-B202-AFD9811BBF00}" srcId="{6A9C1705-8D42-CA43-A5FA-E205E71A42EE}" destId="{A86707CE-59ED-3D47-AC2A-D9B3D88B90BA}" srcOrd="2" destOrd="0" parTransId="{3FF1FB10-8EF0-6D42-A617-819C8E5F57A5}" sibTransId="{B6303A05-E40D-E744-8389-CD45B821FD4F}"/>
    <dgm:cxn modelId="{B002B3F7-8626-F044-B9DF-9ABF7182D750}" type="presOf" srcId="{766F02D0-7F67-0341-91F7-55A3B2E6AB50}" destId="{B555D8E5-3519-7446-8656-43261533839C}" srcOrd="0" destOrd="0" presId="urn:microsoft.com/office/officeart/2005/8/layout/hierarchy2"/>
    <dgm:cxn modelId="{7F78C302-6D42-0F45-944C-4F62B2A9C26D}" type="presParOf" srcId="{72B8AECD-2395-AB44-A476-597228E5D486}" destId="{D455A29E-2820-8D49-97FD-C40748492159}" srcOrd="0" destOrd="0" presId="urn:microsoft.com/office/officeart/2005/8/layout/hierarchy2"/>
    <dgm:cxn modelId="{C4FFA268-1D09-C94A-A5F1-C58E65837C0C}" type="presParOf" srcId="{D455A29E-2820-8D49-97FD-C40748492159}" destId="{3B9E8E1C-3BE6-EF45-9F49-22BE892D3FF4}" srcOrd="0" destOrd="0" presId="urn:microsoft.com/office/officeart/2005/8/layout/hierarchy2"/>
    <dgm:cxn modelId="{F152E95E-ED99-B34D-AF24-3191D931BB35}" type="presParOf" srcId="{D455A29E-2820-8D49-97FD-C40748492159}" destId="{1B6ECC67-89A3-D442-841A-E33DBC870587}" srcOrd="1" destOrd="0" presId="urn:microsoft.com/office/officeart/2005/8/layout/hierarchy2"/>
    <dgm:cxn modelId="{065F041A-0859-B94D-8381-6F2B7AB3AB9D}" type="presParOf" srcId="{1B6ECC67-89A3-D442-841A-E33DBC870587}" destId="{27391644-D698-D041-B20F-279DFE460371}" srcOrd="0" destOrd="0" presId="urn:microsoft.com/office/officeart/2005/8/layout/hierarchy2"/>
    <dgm:cxn modelId="{D9B33608-8D17-BB4F-9E41-91217A8B976E}" type="presParOf" srcId="{27391644-D698-D041-B20F-279DFE460371}" destId="{6772052B-84D0-0749-B705-9D6D311BEE3A}" srcOrd="0" destOrd="0" presId="urn:microsoft.com/office/officeart/2005/8/layout/hierarchy2"/>
    <dgm:cxn modelId="{1FBB5443-69CC-C940-AF54-0F1145FFF446}" type="presParOf" srcId="{1B6ECC67-89A3-D442-841A-E33DBC870587}" destId="{5472ED63-F65B-7C4C-916C-4D25E9AA4311}" srcOrd="1" destOrd="0" presId="urn:microsoft.com/office/officeart/2005/8/layout/hierarchy2"/>
    <dgm:cxn modelId="{DC25D6B0-3C7B-544E-9822-F64D8B16E9B7}" type="presParOf" srcId="{5472ED63-F65B-7C4C-916C-4D25E9AA4311}" destId="{19229979-73C2-3248-81EC-C5B79FB971FF}" srcOrd="0" destOrd="0" presId="urn:microsoft.com/office/officeart/2005/8/layout/hierarchy2"/>
    <dgm:cxn modelId="{4E552BA5-A7C6-F446-B2B7-C51B6267CC47}" type="presParOf" srcId="{5472ED63-F65B-7C4C-916C-4D25E9AA4311}" destId="{679D26E8-D8A3-5447-ABAA-852F60616682}" srcOrd="1" destOrd="0" presId="urn:microsoft.com/office/officeart/2005/8/layout/hierarchy2"/>
    <dgm:cxn modelId="{C2FE8A88-ED82-DC4B-BAE5-A22B53D9E594}" type="presParOf" srcId="{1B6ECC67-89A3-D442-841A-E33DBC870587}" destId="{B555D8E5-3519-7446-8656-43261533839C}" srcOrd="2" destOrd="0" presId="urn:microsoft.com/office/officeart/2005/8/layout/hierarchy2"/>
    <dgm:cxn modelId="{FA465B9C-4D07-EE48-9478-2023563A1C4E}" type="presParOf" srcId="{B555D8E5-3519-7446-8656-43261533839C}" destId="{CD2CC348-D73C-D34B-BA85-0413EAA3B336}" srcOrd="0" destOrd="0" presId="urn:microsoft.com/office/officeart/2005/8/layout/hierarchy2"/>
    <dgm:cxn modelId="{8BCBC99C-BAF1-7247-B7A5-2C1DF6AC242C}" type="presParOf" srcId="{1B6ECC67-89A3-D442-841A-E33DBC870587}" destId="{115814FC-2E01-AF40-8504-697D3FAF47BF}" srcOrd="3" destOrd="0" presId="urn:microsoft.com/office/officeart/2005/8/layout/hierarchy2"/>
    <dgm:cxn modelId="{FE2AB920-E152-3B42-9A02-AA6B4A0D6BA2}" type="presParOf" srcId="{115814FC-2E01-AF40-8504-697D3FAF47BF}" destId="{38507484-760E-1245-870B-38AFD0825DF0}" srcOrd="0" destOrd="0" presId="urn:microsoft.com/office/officeart/2005/8/layout/hierarchy2"/>
    <dgm:cxn modelId="{6078996F-5FAA-EF47-BA81-AD6E86F9DEC3}" type="presParOf" srcId="{115814FC-2E01-AF40-8504-697D3FAF47BF}" destId="{EA253B17-145F-CB48-B2B4-22B63DB9A93A}" srcOrd="1" destOrd="0" presId="urn:microsoft.com/office/officeart/2005/8/layout/hierarchy2"/>
    <dgm:cxn modelId="{4098AE0D-6B18-BC41-9BE6-0D6AA426AFF3}" type="presParOf" srcId="{1B6ECC67-89A3-D442-841A-E33DBC870587}" destId="{3F9E1AEF-29FF-5B44-BFEE-32084E490EA6}" srcOrd="4" destOrd="0" presId="urn:microsoft.com/office/officeart/2005/8/layout/hierarchy2"/>
    <dgm:cxn modelId="{5BFF4F19-84EB-5447-9AFB-D51D4D0A3D55}" type="presParOf" srcId="{3F9E1AEF-29FF-5B44-BFEE-32084E490EA6}" destId="{D0CE19C7-D86A-474E-A774-775582B5A510}" srcOrd="0" destOrd="0" presId="urn:microsoft.com/office/officeart/2005/8/layout/hierarchy2"/>
    <dgm:cxn modelId="{1BFDCF53-D40C-0742-B4BB-0A8105990BC2}" type="presParOf" srcId="{1B6ECC67-89A3-D442-841A-E33DBC870587}" destId="{9D854145-623C-8346-819F-0D80EE0CFEA6}" srcOrd="5" destOrd="0" presId="urn:microsoft.com/office/officeart/2005/8/layout/hierarchy2"/>
    <dgm:cxn modelId="{5CDDAD58-F2AE-7141-B880-51C23CCC7799}" type="presParOf" srcId="{9D854145-623C-8346-819F-0D80EE0CFEA6}" destId="{B7A945B2-67EB-F74E-8A87-B22DBCB3077C}" srcOrd="0" destOrd="0" presId="urn:microsoft.com/office/officeart/2005/8/layout/hierarchy2"/>
    <dgm:cxn modelId="{66BDCC05-8BEA-B940-9117-9B095A20CAF2}" type="presParOf" srcId="{9D854145-623C-8346-819F-0D80EE0CFEA6}" destId="{E6AB3714-B721-6743-AA01-2F8BEB2D8A2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9B2832-1EE6-DE4A-9926-3DDC17125B4E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A9C1705-8D42-CA43-A5FA-E205E71A42EE}">
      <dgm:prSet phldrT="[文本]"/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dirty="0">
              <a:latin typeface="微软雅黑"/>
              <a:ea typeface="微软雅黑"/>
              <a:cs typeface="微软雅黑"/>
            </a:rPr>
            <a:t>1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A4F3206E-4D00-1940-BC2B-D8F39B5AB833}" type="parTrans" cxnId="{BFD1D85F-12D6-684F-A494-E55AC09B6535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06B0D0F4-826B-E642-820F-0C99CA8E32B0}" type="sibTrans" cxnId="{BFD1D85F-12D6-684F-A494-E55AC09B6535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5A1CAB22-5558-074C-BE74-6EB96B8CA4DC}">
      <dgm:prSet phldrT="[文本]"/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什么是形容词</a:t>
          </a:r>
          <a:r>
            <a:rPr lang="en-US" altLang="zh-CN" dirty="0">
              <a:latin typeface="微软雅黑"/>
              <a:ea typeface="微软雅黑"/>
              <a:cs typeface="微软雅黑"/>
            </a:rPr>
            <a:t>1</a:t>
          </a:r>
          <a:r>
            <a:rPr lang="zh-CN" altLang="en-US" dirty="0">
              <a:latin typeface="微软雅黑"/>
              <a:ea typeface="微软雅黑"/>
              <a:cs typeface="微软雅黑"/>
            </a:rPr>
            <a:t> </a:t>
          </a:r>
        </a:p>
      </dgm:t>
    </dgm:pt>
    <dgm:pt modelId="{545B33C9-F2EF-C84A-A00D-34BEDE047AAF}" type="parTrans" cxnId="{4BBFB16A-5B88-D046-99B7-6C0452AEF671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10500283-A739-C740-89F2-D38BC0752BA0}" type="sibTrans" cxnId="{4BBFB16A-5B88-D046-99B7-6C0452AEF671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33A7C400-C1DB-9141-8DC9-A08629B4E059}">
      <dgm:prSet phldrT="[文本]"/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dirty="0">
              <a:latin typeface="微软雅黑"/>
              <a:ea typeface="微软雅黑"/>
              <a:cs typeface="微软雅黑"/>
            </a:rPr>
            <a:t>1</a:t>
          </a:r>
          <a:r>
            <a:rPr lang="zh-CN" altLang="en-US" dirty="0">
              <a:latin typeface="微软雅黑"/>
              <a:ea typeface="微软雅黑"/>
              <a:cs typeface="微软雅黑"/>
            </a:rPr>
            <a:t>的时态</a:t>
          </a:r>
        </a:p>
      </dgm:t>
    </dgm:pt>
    <dgm:pt modelId="{766F02D0-7F67-0341-91F7-55A3B2E6AB50}" type="parTrans" cxnId="{3FE47A34-19EF-0D42-B0D1-D254388AAE4A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11556970-EBA2-8E4E-8E0A-09270192ACFC}" type="sibTrans" cxnId="{3FE47A34-19EF-0D42-B0D1-D254388AAE4A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A86707CE-59ED-3D47-AC2A-D9B3D88B90BA}">
      <dgm:prSet phldrT="[文本]"/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dirty="0">
              <a:latin typeface="微软雅黑"/>
              <a:ea typeface="微软雅黑"/>
              <a:cs typeface="微软雅黑"/>
            </a:rPr>
            <a:t>1+</a:t>
          </a:r>
          <a:r>
            <a:rPr lang="zh-CN" altLang="en-US" dirty="0">
              <a:latin typeface="微软雅黑"/>
              <a:ea typeface="微软雅黑"/>
              <a:cs typeface="微软雅黑"/>
            </a:rPr>
            <a:t>名词</a:t>
          </a:r>
        </a:p>
      </dgm:t>
    </dgm:pt>
    <dgm:pt modelId="{3FF1FB10-8EF0-6D42-A617-819C8E5F57A5}" type="parTrans" cxnId="{BBFBAED9-F863-F547-B202-AFD9811BBF00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B6303A05-E40D-E744-8389-CD45B821FD4F}" type="sibTrans" cxnId="{BBFBAED9-F863-F547-B202-AFD9811BBF00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72B8AECD-2395-AB44-A476-597228E5D486}" type="pres">
      <dgm:prSet presAssocID="{EA9B2832-1EE6-DE4A-9926-3DDC17125B4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55A29E-2820-8D49-97FD-C40748492159}" type="pres">
      <dgm:prSet presAssocID="{6A9C1705-8D42-CA43-A5FA-E205E71A42EE}" presName="root1" presStyleCnt="0"/>
      <dgm:spPr/>
    </dgm:pt>
    <dgm:pt modelId="{3B9E8E1C-3BE6-EF45-9F49-22BE892D3FF4}" type="pres">
      <dgm:prSet presAssocID="{6A9C1705-8D42-CA43-A5FA-E205E71A42EE}" presName="LevelOneTextNode" presStyleLbl="node0" presStyleIdx="0" presStyleCnt="1" custLinFactNeighborX="-215" custLinFactNeighborY="-23031">
        <dgm:presLayoutVars>
          <dgm:chPref val="3"/>
        </dgm:presLayoutVars>
      </dgm:prSet>
      <dgm:spPr/>
    </dgm:pt>
    <dgm:pt modelId="{1B6ECC67-89A3-D442-841A-E33DBC870587}" type="pres">
      <dgm:prSet presAssocID="{6A9C1705-8D42-CA43-A5FA-E205E71A42EE}" presName="level2hierChild" presStyleCnt="0"/>
      <dgm:spPr/>
    </dgm:pt>
    <dgm:pt modelId="{27391644-D698-D041-B20F-279DFE460371}" type="pres">
      <dgm:prSet presAssocID="{545B33C9-F2EF-C84A-A00D-34BEDE047AAF}" presName="conn2-1" presStyleLbl="parChTrans1D2" presStyleIdx="0" presStyleCnt="3"/>
      <dgm:spPr/>
    </dgm:pt>
    <dgm:pt modelId="{6772052B-84D0-0749-B705-9D6D311BEE3A}" type="pres">
      <dgm:prSet presAssocID="{545B33C9-F2EF-C84A-A00D-34BEDE047AAF}" presName="connTx" presStyleLbl="parChTrans1D2" presStyleIdx="0" presStyleCnt="3"/>
      <dgm:spPr/>
    </dgm:pt>
    <dgm:pt modelId="{5472ED63-F65B-7C4C-916C-4D25E9AA4311}" type="pres">
      <dgm:prSet presAssocID="{5A1CAB22-5558-074C-BE74-6EB96B8CA4DC}" presName="root2" presStyleCnt="0"/>
      <dgm:spPr/>
    </dgm:pt>
    <dgm:pt modelId="{19229979-73C2-3248-81EC-C5B79FB971FF}" type="pres">
      <dgm:prSet presAssocID="{5A1CAB22-5558-074C-BE74-6EB96B8CA4DC}" presName="LevelTwoTextNode" presStyleLbl="node2" presStyleIdx="0" presStyleCnt="3" custScaleX="154588" custLinFactNeighborY="-33450">
        <dgm:presLayoutVars>
          <dgm:chPref val="3"/>
        </dgm:presLayoutVars>
      </dgm:prSet>
      <dgm:spPr/>
    </dgm:pt>
    <dgm:pt modelId="{679D26E8-D8A3-5447-ABAA-852F60616682}" type="pres">
      <dgm:prSet presAssocID="{5A1CAB22-5558-074C-BE74-6EB96B8CA4DC}" presName="level3hierChild" presStyleCnt="0"/>
      <dgm:spPr/>
    </dgm:pt>
    <dgm:pt modelId="{B555D8E5-3519-7446-8656-43261533839C}" type="pres">
      <dgm:prSet presAssocID="{766F02D0-7F67-0341-91F7-55A3B2E6AB50}" presName="conn2-1" presStyleLbl="parChTrans1D2" presStyleIdx="1" presStyleCnt="3"/>
      <dgm:spPr/>
    </dgm:pt>
    <dgm:pt modelId="{CD2CC348-D73C-D34B-BA85-0413EAA3B336}" type="pres">
      <dgm:prSet presAssocID="{766F02D0-7F67-0341-91F7-55A3B2E6AB50}" presName="connTx" presStyleLbl="parChTrans1D2" presStyleIdx="1" presStyleCnt="3"/>
      <dgm:spPr/>
    </dgm:pt>
    <dgm:pt modelId="{115814FC-2E01-AF40-8504-697D3FAF47BF}" type="pres">
      <dgm:prSet presAssocID="{33A7C400-C1DB-9141-8DC9-A08629B4E059}" presName="root2" presStyleCnt="0"/>
      <dgm:spPr/>
    </dgm:pt>
    <dgm:pt modelId="{38507484-760E-1245-870B-38AFD0825DF0}" type="pres">
      <dgm:prSet presAssocID="{33A7C400-C1DB-9141-8DC9-A08629B4E059}" presName="LevelTwoTextNode" presStyleLbl="node2" presStyleIdx="1" presStyleCnt="3" custScaleX="154575" custScaleY="83492" custLinFactNeighborY="-33450">
        <dgm:presLayoutVars>
          <dgm:chPref val="3"/>
        </dgm:presLayoutVars>
      </dgm:prSet>
      <dgm:spPr/>
    </dgm:pt>
    <dgm:pt modelId="{EA253B17-145F-CB48-B2B4-22B63DB9A93A}" type="pres">
      <dgm:prSet presAssocID="{33A7C400-C1DB-9141-8DC9-A08629B4E059}" presName="level3hierChild" presStyleCnt="0"/>
      <dgm:spPr/>
    </dgm:pt>
    <dgm:pt modelId="{3F9E1AEF-29FF-5B44-BFEE-32084E490EA6}" type="pres">
      <dgm:prSet presAssocID="{3FF1FB10-8EF0-6D42-A617-819C8E5F57A5}" presName="conn2-1" presStyleLbl="parChTrans1D2" presStyleIdx="2" presStyleCnt="3"/>
      <dgm:spPr/>
    </dgm:pt>
    <dgm:pt modelId="{D0CE19C7-D86A-474E-A774-775582B5A510}" type="pres">
      <dgm:prSet presAssocID="{3FF1FB10-8EF0-6D42-A617-819C8E5F57A5}" presName="connTx" presStyleLbl="parChTrans1D2" presStyleIdx="2" presStyleCnt="3"/>
      <dgm:spPr/>
    </dgm:pt>
    <dgm:pt modelId="{9D854145-623C-8346-819F-0D80EE0CFEA6}" type="pres">
      <dgm:prSet presAssocID="{A86707CE-59ED-3D47-AC2A-D9B3D88B90BA}" presName="root2" presStyleCnt="0"/>
      <dgm:spPr/>
    </dgm:pt>
    <dgm:pt modelId="{B7A945B2-67EB-F74E-8A87-B22DBCB3077C}" type="pres">
      <dgm:prSet presAssocID="{A86707CE-59ED-3D47-AC2A-D9B3D88B90BA}" presName="LevelTwoTextNode" presStyleLbl="node2" presStyleIdx="2" presStyleCnt="3" custScaleX="155342" custLinFactNeighborY="-33450">
        <dgm:presLayoutVars>
          <dgm:chPref val="3"/>
        </dgm:presLayoutVars>
      </dgm:prSet>
      <dgm:spPr/>
    </dgm:pt>
    <dgm:pt modelId="{E6AB3714-B721-6743-AA01-2F8BEB2D8A2A}" type="pres">
      <dgm:prSet presAssocID="{A86707CE-59ED-3D47-AC2A-D9B3D88B90BA}" presName="level3hierChild" presStyleCnt="0"/>
      <dgm:spPr/>
    </dgm:pt>
  </dgm:ptLst>
  <dgm:cxnLst>
    <dgm:cxn modelId="{AEC79708-5617-4048-8CA9-F44493420478}" type="presOf" srcId="{6A9C1705-8D42-CA43-A5FA-E205E71A42EE}" destId="{3B9E8E1C-3BE6-EF45-9F49-22BE892D3FF4}" srcOrd="0" destOrd="0" presId="urn:microsoft.com/office/officeart/2005/8/layout/hierarchy2"/>
    <dgm:cxn modelId="{35582317-9600-E049-8803-34DB4E57BFCB}" type="presOf" srcId="{3FF1FB10-8EF0-6D42-A617-819C8E5F57A5}" destId="{3F9E1AEF-29FF-5B44-BFEE-32084E490EA6}" srcOrd="0" destOrd="0" presId="urn:microsoft.com/office/officeart/2005/8/layout/hierarchy2"/>
    <dgm:cxn modelId="{62473D1D-67F5-D64B-9857-D744EFDBA706}" type="presOf" srcId="{545B33C9-F2EF-C84A-A00D-34BEDE047AAF}" destId="{27391644-D698-D041-B20F-279DFE460371}" srcOrd="0" destOrd="0" presId="urn:microsoft.com/office/officeart/2005/8/layout/hierarchy2"/>
    <dgm:cxn modelId="{B1F8631E-7B2D-E345-872B-92DC492375F9}" type="presOf" srcId="{33A7C400-C1DB-9141-8DC9-A08629B4E059}" destId="{38507484-760E-1245-870B-38AFD0825DF0}" srcOrd="0" destOrd="0" presId="urn:microsoft.com/office/officeart/2005/8/layout/hierarchy2"/>
    <dgm:cxn modelId="{C42C8431-97D8-A04C-820B-8792D729B7FA}" type="presOf" srcId="{EA9B2832-1EE6-DE4A-9926-3DDC17125B4E}" destId="{72B8AECD-2395-AB44-A476-597228E5D486}" srcOrd="0" destOrd="0" presId="urn:microsoft.com/office/officeart/2005/8/layout/hierarchy2"/>
    <dgm:cxn modelId="{4E5B8F32-D1DD-9F40-923B-1DF50FB33A8A}" type="presOf" srcId="{A86707CE-59ED-3D47-AC2A-D9B3D88B90BA}" destId="{B7A945B2-67EB-F74E-8A87-B22DBCB3077C}" srcOrd="0" destOrd="0" presId="urn:microsoft.com/office/officeart/2005/8/layout/hierarchy2"/>
    <dgm:cxn modelId="{3FE47A34-19EF-0D42-B0D1-D254388AAE4A}" srcId="{6A9C1705-8D42-CA43-A5FA-E205E71A42EE}" destId="{33A7C400-C1DB-9141-8DC9-A08629B4E059}" srcOrd="1" destOrd="0" parTransId="{766F02D0-7F67-0341-91F7-55A3B2E6AB50}" sibTransId="{11556970-EBA2-8E4E-8E0A-09270192ACFC}"/>
    <dgm:cxn modelId="{BFD1D85F-12D6-684F-A494-E55AC09B6535}" srcId="{EA9B2832-1EE6-DE4A-9926-3DDC17125B4E}" destId="{6A9C1705-8D42-CA43-A5FA-E205E71A42EE}" srcOrd="0" destOrd="0" parTransId="{A4F3206E-4D00-1940-BC2B-D8F39B5AB833}" sibTransId="{06B0D0F4-826B-E642-820F-0C99CA8E32B0}"/>
    <dgm:cxn modelId="{4BBFB16A-5B88-D046-99B7-6C0452AEF671}" srcId="{6A9C1705-8D42-CA43-A5FA-E205E71A42EE}" destId="{5A1CAB22-5558-074C-BE74-6EB96B8CA4DC}" srcOrd="0" destOrd="0" parTransId="{545B33C9-F2EF-C84A-A00D-34BEDE047AAF}" sibTransId="{10500283-A739-C740-89F2-D38BC0752BA0}"/>
    <dgm:cxn modelId="{73A4158D-A100-874F-89DF-5B6144BEB9D0}" type="presOf" srcId="{545B33C9-F2EF-C84A-A00D-34BEDE047AAF}" destId="{6772052B-84D0-0749-B705-9D6D311BEE3A}" srcOrd="1" destOrd="0" presId="urn:microsoft.com/office/officeart/2005/8/layout/hierarchy2"/>
    <dgm:cxn modelId="{49FE4F99-E4F3-204E-86EB-BE456D629E56}" type="presOf" srcId="{766F02D0-7F67-0341-91F7-55A3B2E6AB50}" destId="{B555D8E5-3519-7446-8656-43261533839C}" srcOrd="0" destOrd="0" presId="urn:microsoft.com/office/officeart/2005/8/layout/hierarchy2"/>
    <dgm:cxn modelId="{C727F6A5-104A-7245-9DED-6C76731AF6CE}" type="presOf" srcId="{5A1CAB22-5558-074C-BE74-6EB96B8CA4DC}" destId="{19229979-73C2-3248-81EC-C5B79FB971FF}" srcOrd="0" destOrd="0" presId="urn:microsoft.com/office/officeart/2005/8/layout/hierarchy2"/>
    <dgm:cxn modelId="{1C80B0AE-7C70-384F-A188-604C205CA927}" type="presOf" srcId="{3FF1FB10-8EF0-6D42-A617-819C8E5F57A5}" destId="{D0CE19C7-D86A-474E-A774-775582B5A510}" srcOrd="1" destOrd="0" presId="urn:microsoft.com/office/officeart/2005/8/layout/hierarchy2"/>
    <dgm:cxn modelId="{330F6FCD-D190-D040-AA24-DD86D96AF48F}" type="presOf" srcId="{766F02D0-7F67-0341-91F7-55A3B2E6AB50}" destId="{CD2CC348-D73C-D34B-BA85-0413EAA3B336}" srcOrd="1" destOrd="0" presId="urn:microsoft.com/office/officeart/2005/8/layout/hierarchy2"/>
    <dgm:cxn modelId="{BBFBAED9-F863-F547-B202-AFD9811BBF00}" srcId="{6A9C1705-8D42-CA43-A5FA-E205E71A42EE}" destId="{A86707CE-59ED-3D47-AC2A-D9B3D88B90BA}" srcOrd="2" destOrd="0" parTransId="{3FF1FB10-8EF0-6D42-A617-819C8E5F57A5}" sibTransId="{B6303A05-E40D-E744-8389-CD45B821FD4F}"/>
    <dgm:cxn modelId="{F246A6DA-342A-3240-8003-8C848EA4B5D0}" type="presParOf" srcId="{72B8AECD-2395-AB44-A476-597228E5D486}" destId="{D455A29E-2820-8D49-97FD-C40748492159}" srcOrd="0" destOrd="0" presId="urn:microsoft.com/office/officeart/2005/8/layout/hierarchy2"/>
    <dgm:cxn modelId="{7F67A0D4-BAAA-1E47-840A-24D6D0D2E2CE}" type="presParOf" srcId="{D455A29E-2820-8D49-97FD-C40748492159}" destId="{3B9E8E1C-3BE6-EF45-9F49-22BE892D3FF4}" srcOrd="0" destOrd="0" presId="urn:microsoft.com/office/officeart/2005/8/layout/hierarchy2"/>
    <dgm:cxn modelId="{18E7CDD6-F0E6-E44C-8819-F8EE323E120A}" type="presParOf" srcId="{D455A29E-2820-8D49-97FD-C40748492159}" destId="{1B6ECC67-89A3-D442-841A-E33DBC870587}" srcOrd="1" destOrd="0" presId="urn:microsoft.com/office/officeart/2005/8/layout/hierarchy2"/>
    <dgm:cxn modelId="{EAA6B0AB-DE4A-6E49-8480-B55F97024264}" type="presParOf" srcId="{1B6ECC67-89A3-D442-841A-E33DBC870587}" destId="{27391644-D698-D041-B20F-279DFE460371}" srcOrd="0" destOrd="0" presId="urn:microsoft.com/office/officeart/2005/8/layout/hierarchy2"/>
    <dgm:cxn modelId="{407C26F1-1E1A-3546-9A1D-1249BEFE5702}" type="presParOf" srcId="{27391644-D698-D041-B20F-279DFE460371}" destId="{6772052B-84D0-0749-B705-9D6D311BEE3A}" srcOrd="0" destOrd="0" presId="urn:microsoft.com/office/officeart/2005/8/layout/hierarchy2"/>
    <dgm:cxn modelId="{1A93FD6B-C720-544C-98FB-A29447D1CBA3}" type="presParOf" srcId="{1B6ECC67-89A3-D442-841A-E33DBC870587}" destId="{5472ED63-F65B-7C4C-916C-4D25E9AA4311}" srcOrd="1" destOrd="0" presId="urn:microsoft.com/office/officeart/2005/8/layout/hierarchy2"/>
    <dgm:cxn modelId="{0E9BBFF9-B950-9843-B1F9-0274BC070CB5}" type="presParOf" srcId="{5472ED63-F65B-7C4C-916C-4D25E9AA4311}" destId="{19229979-73C2-3248-81EC-C5B79FB971FF}" srcOrd="0" destOrd="0" presId="urn:microsoft.com/office/officeart/2005/8/layout/hierarchy2"/>
    <dgm:cxn modelId="{34EB0AAD-76C5-4043-B60F-D8F3B23A981D}" type="presParOf" srcId="{5472ED63-F65B-7C4C-916C-4D25E9AA4311}" destId="{679D26E8-D8A3-5447-ABAA-852F60616682}" srcOrd="1" destOrd="0" presId="urn:microsoft.com/office/officeart/2005/8/layout/hierarchy2"/>
    <dgm:cxn modelId="{C4DC33C1-15D8-304A-B521-CCEC0960090F}" type="presParOf" srcId="{1B6ECC67-89A3-D442-841A-E33DBC870587}" destId="{B555D8E5-3519-7446-8656-43261533839C}" srcOrd="2" destOrd="0" presId="urn:microsoft.com/office/officeart/2005/8/layout/hierarchy2"/>
    <dgm:cxn modelId="{BE9E30DC-8709-C04A-B3C8-3827555D4D2D}" type="presParOf" srcId="{B555D8E5-3519-7446-8656-43261533839C}" destId="{CD2CC348-D73C-D34B-BA85-0413EAA3B336}" srcOrd="0" destOrd="0" presId="urn:microsoft.com/office/officeart/2005/8/layout/hierarchy2"/>
    <dgm:cxn modelId="{FFCF09F1-0264-324E-AF3E-8A3B06CD2547}" type="presParOf" srcId="{1B6ECC67-89A3-D442-841A-E33DBC870587}" destId="{115814FC-2E01-AF40-8504-697D3FAF47BF}" srcOrd="3" destOrd="0" presId="urn:microsoft.com/office/officeart/2005/8/layout/hierarchy2"/>
    <dgm:cxn modelId="{0D6A2101-771C-054E-BC18-BE7CDD0F91A1}" type="presParOf" srcId="{115814FC-2E01-AF40-8504-697D3FAF47BF}" destId="{38507484-760E-1245-870B-38AFD0825DF0}" srcOrd="0" destOrd="0" presId="urn:microsoft.com/office/officeart/2005/8/layout/hierarchy2"/>
    <dgm:cxn modelId="{74099542-38C8-F943-8C2A-3932386CD00B}" type="presParOf" srcId="{115814FC-2E01-AF40-8504-697D3FAF47BF}" destId="{EA253B17-145F-CB48-B2B4-22B63DB9A93A}" srcOrd="1" destOrd="0" presId="urn:microsoft.com/office/officeart/2005/8/layout/hierarchy2"/>
    <dgm:cxn modelId="{22B2DF57-5B58-9342-A916-DF3FDDECED4F}" type="presParOf" srcId="{1B6ECC67-89A3-D442-841A-E33DBC870587}" destId="{3F9E1AEF-29FF-5B44-BFEE-32084E490EA6}" srcOrd="4" destOrd="0" presId="urn:microsoft.com/office/officeart/2005/8/layout/hierarchy2"/>
    <dgm:cxn modelId="{4F261B6D-D889-0349-8AED-E3214A634FD2}" type="presParOf" srcId="{3F9E1AEF-29FF-5B44-BFEE-32084E490EA6}" destId="{D0CE19C7-D86A-474E-A774-775582B5A510}" srcOrd="0" destOrd="0" presId="urn:microsoft.com/office/officeart/2005/8/layout/hierarchy2"/>
    <dgm:cxn modelId="{D1799EF7-F353-8443-9FD2-A4A5773BEED7}" type="presParOf" srcId="{1B6ECC67-89A3-D442-841A-E33DBC870587}" destId="{9D854145-623C-8346-819F-0D80EE0CFEA6}" srcOrd="5" destOrd="0" presId="urn:microsoft.com/office/officeart/2005/8/layout/hierarchy2"/>
    <dgm:cxn modelId="{EAEFF5F6-1D07-8C4B-BB04-4BBC473DC770}" type="presParOf" srcId="{9D854145-623C-8346-819F-0D80EE0CFEA6}" destId="{B7A945B2-67EB-F74E-8A87-B22DBCB3077C}" srcOrd="0" destOrd="0" presId="urn:microsoft.com/office/officeart/2005/8/layout/hierarchy2"/>
    <dgm:cxn modelId="{938B4BF4-A66B-9D4A-8C50-FC5782AAE77A}" type="presParOf" srcId="{9D854145-623C-8346-819F-0D80EE0CFEA6}" destId="{E6AB3714-B721-6743-AA01-2F8BEB2D8A2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9B2832-1EE6-DE4A-9926-3DDC17125B4E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A9C1705-8D42-CA43-A5FA-E205E71A42EE}">
      <dgm:prSet phldrT="[文本]"/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dirty="0">
              <a:latin typeface="微软雅黑"/>
              <a:ea typeface="微软雅黑"/>
              <a:cs typeface="微软雅黑"/>
            </a:rPr>
            <a:t>2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A4F3206E-4D00-1940-BC2B-D8F39B5AB833}" type="parTrans" cxnId="{BFD1D85F-12D6-684F-A494-E55AC09B6535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06B0D0F4-826B-E642-820F-0C99CA8E32B0}" type="sibTrans" cxnId="{BFD1D85F-12D6-684F-A494-E55AC09B6535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5A1CAB22-5558-074C-BE74-6EB96B8CA4DC}">
      <dgm:prSet phldrT="[文本]"/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什么是形容词</a:t>
          </a:r>
          <a:r>
            <a:rPr lang="en-US" altLang="zh-CN" dirty="0">
              <a:latin typeface="微软雅黑"/>
              <a:ea typeface="微软雅黑"/>
              <a:cs typeface="微软雅黑"/>
            </a:rPr>
            <a:t>2</a:t>
          </a:r>
          <a:r>
            <a:rPr lang="zh-CN" altLang="en-US" dirty="0">
              <a:latin typeface="微软雅黑"/>
              <a:ea typeface="微软雅黑"/>
              <a:cs typeface="微软雅黑"/>
            </a:rPr>
            <a:t> </a:t>
          </a:r>
        </a:p>
      </dgm:t>
    </dgm:pt>
    <dgm:pt modelId="{545B33C9-F2EF-C84A-A00D-34BEDE047AAF}" type="parTrans" cxnId="{4BBFB16A-5B88-D046-99B7-6C0452AEF671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10500283-A739-C740-89F2-D38BC0752BA0}" type="sibTrans" cxnId="{4BBFB16A-5B88-D046-99B7-6C0452AEF671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33A7C400-C1DB-9141-8DC9-A08629B4E059}">
      <dgm:prSet phldrT="[文本]"/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dirty="0">
              <a:latin typeface="微软雅黑"/>
              <a:ea typeface="微软雅黑"/>
              <a:cs typeface="微软雅黑"/>
            </a:rPr>
            <a:t>2</a:t>
          </a:r>
          <a:r>
            <a:rPr lang="zh-CN" altLang="en-US" dirty="0">
              <a:latin typeface="微软雅黑"/>
              <a:ea typeface="微软雅黑"/>
              <a:cs typeface="微软雅黑"/>
            </a:rPr>
            <a:t>的时态</a:t>
          </a:r>
        </a:p>
      </dgm:t>
    </dgm:pt>
    <dgm:pt modelId="{766F02D0-7F67-0341-91F7-55A3B2E6AB50}" type="parTrans" cxnId="{3FE47A34-19EF-0D42-B0D1-D254388AAE4A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11556970-EBA2-8E4E-8E0A-09270192ACFC}" type="sibTrans" cxnId="{3FE47A34-19EF-0D42-B0D1-D254388AAE4A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A86707CE-59ED-3D47-AC2A-D9B3D88B90BA}">
      <dgm:prSet phldrT="[文本]"/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dirty="0">
              <a:latin typeface="微软雅黑"/>
              <a:ea typeface="微软雅黑"/>
              <a:cs typeface="微软雅黑"/>
            </a:rPr>
            <a:t>2+</a:t>
          </a:r>
          <a:r>
            <a:rPr lang="ja-JP" altLang="en-US" dirty="0">
              <a:latin typeface="微软雅黑"/>
              <a:ea typeface="微软雅黑"/>
              <a:cs typeface="微软雅黑"/>
            </a:rPr>
            <a:t>な</a:t>
          </a:r>
          <a:r>
            <a:rPr lang="en-US" altLang="zh-CN" dirty="0">
              <a:latin typeface="微软雅黑"/>
              <a:ea typeface="微软雅黑"/>
              <a:cs typeface="微软雅黑"/>
            </a:rPr>
            <a:t>+</a:t>
          </a:r>
          <a:r>
            <a:rPr lang="zh-CN" altLang="en-US" dirty="0">
              <a:latin typeface="微软雅黑"/>
              <a:ea typeface="微软雅黑"/>
              <a:cs typeface="微软雅黑"/>
            </a:rPr>
            <a:t>名词</a:t>
          </a:r>
        </a:p>
      </dgm:t>
    </dgm:pt>
    <dgm:pt modelId="{3FF1FB10-8EF0-6D42-A617-819C8E5F57A5}" type="parTrans" cxnId="{BBFBAED9-F863-F547-B202-AFD9811BBF00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B6303A05-E40D-E744-8389-CD45B821FD4F}" type="sibTrans" cxnId="{BBFBAED9-F863-F547-B202-AFD9811BBF00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72B8AECD-2395-AB44-A476-597228E5D486}" type="pres">
      <dgm:prSet presAssocID="{EA9B2832-1EE6-DE4A-9926-3DDC17125B4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55A29E-2820-8D49-97FD-C40748492159}" type="pres">
      <dgm:prSet presAssocID="{6A9C1705-8D42-CA43-A5FA-E205E71A42EE}" presName="root1" presStyleCnt="0"/>
      <dgm:spPr/>
    </dgm:pt>
    <dgm:pt modelId="{3B9E8E1C-3BE6-EF45-9F49-22BE892D3FF4}" type="pres">
      <dgm:prSet presAssocID="{6A9C1705-8D42-CA43-A5FA-E205E71A42EE}" presName="LevelOneTextNode" presStyleLbl="node0" presStyleIdx="0" presStyleCnt="1" custLinFactNeighborX="-12889" custLinFactNeighborY="-31308">
        <dgm:presLayoutVars>
          <dgm:chPref val="3"/>
        </dgm:presLayoutVars>
      </dgm:prSet>
      <dgm:spPr/>
    </dgm:pt>
    <dgm:pt modelId="{1B6ECC67-89A3-D442-841A-E33DBC870587}" type="pres">
      <dgm:prSet presAssocID="{6A9C1705-8D42-CA43-A5FA-E205E71A42EE}" presName="level2hierChild" presStyleCnt="0"/>
      <dgm:spPr/>
    </dgm:pt>
    <dgm:pt modelId="{27391644-D698-D041-B20F-279DFE460371}" type="pres">
      <dgm:prSet presAssocID="{545B33C9-F2EF-C84A-A00D-34BEDE047AAF}" presName="conn2-1" presStyleLbl="parChTrans1D2" presStyleIdx="0" presStyleCnt="3"/>
      <dgm:spPr/>
    </dgm:pt>
    <dgm:pt modelId="{6772052B-84D0-0749-B705-9D6D311BEE3A}" type="pres">
      <dgm:prSet presAssocID="{545B33C9-F2EF-C84A-A00D-34BEDE047AAF}" presName="connTx" presStyleLbl="parChTrans1D2" presStyleIdx="0" presStyleCnt="3"/>
      <dgm:spPr/>
    </dgm:pt>
    <dgm:pt modelId="{5472ED63-F65B-7C4C-916C-4D25E9AA4311}" type="pres">
      <dgm:prSet presAssocID="{5A1CAB22-5558-074C-BE74-6EB96B8CA4DC}" presName="root2" presStyleCnt="0"/>
      <dgm:spPr/>
    </dgm:pt>
    <dgm:pt modelId="{19229979-73C2-3248-81EC-C5B79FB971FF}" type="pres">
      <dgm:prSet presAssocID="{5A1CAB22-5558-074C-BE74-6EB96B8CA4DC}" presName="LevelTwoTextNode" presStyleLbl="node2" presStyleIdx="0" presStyleCnt="3" custScaleX="192400" custLinFactNeighborY="-33450">
        <dgm:presLayoutVars>
          <dgm:chPref val="3"/>
        </dgm:presLayoutVars>
      </dgm:prSet>
      <dgm:spPr/>
    </dgm:pt>
    <dgm:pt modelId="{679D26E8-D8A3-5447-ABAA-852F60616682}" type="pres">
      <dgm:prSet presAssocID="{5A1CAB22-5558-074C-BE74-6EB96B8CA4DC}" presName="level3hierChild" presStyleCnt="0"/>
      <dgm:spPr/>
    </dgm:pt>
    <dgm:pt modelId="{B555D8E5-3519-7446-8656-43261533839C}" type="pres">
      <dgm:prSet presAssocID="{766F02D0-7F67-0341-91F7-55A3B2E6AB50}" presName="conn2-1" presStyleLbl="parChTrans1D2" presStyleIdx="1" presStyleCnt="3"/>
      <dgm:spPr/>
    </dgm:pt>
    <dgm:pt modelId="{CD2CC348-D73C-D34B-BA85-0413EAA3B336}" type="pres">
      <dgm:prSet presAssocID="{766F02D0-7F67-0341-91F7-55A3B2E6AB50}" presName="connTx" presStyleLbl="parChTrans1D2" presStyleIdx="1" presStyleCnt="3"/>
      <dgm:spPr/>
    </dgm:pt>
    <dgm:pt modelId="{115814FC-2E01-AF40-8504-697D3FAF47BF}" type="pres">
      <dgm:prSet presAssocID="{33A7C400-C1DB-9141-8DC9-A08629B4E059}" presName="root2" presStyleCnt="0"/>
      <dgm:spPr/>
    </dgm:pt>
    <dgm:pt modelId="{38507484-760E-1245-870B-38AFD0825DF0}" type="pres">
      <dgm:prSet presAssocID="{33A7C400-C1DB-9141-8DC9-A08629B4E059}" presName="LevelTwoTextNode" presStyleLbl="node2" presStyleIdx="1" presStyleCnt="3" custScaleX="192384" custScaleY="83492" custLinFactNeighborY="-33450">
        <dgm:presLayoutVars>
          <dgm:chPref val="3"/>
        </dgm:presLayoutVars>
      </dgm:prSet>
      <dgm:spPr/>
    </dgm:pt>
    <dgm:pt modelId="{EA253B17-145F-CB48-B2B4-22B63DB9A93A}" type="pres">
      <dgm:prSet presAssocID="{33A7C400-C1DB-9141-8DC9-A08629B4E059}" presName="level3hierChild" presStyleCnt="0"/>
      <dgm:spPr/>
    </dgm:pt>
    <dgm:pt modelId="{3F9E1AEF-29FF-5B44-BFEE-32084E490EA6}" type="pres">
      <dgm:prSet presAssocID="{3FF1FB10-8EF0-6D42-A617-819C8E5F57A5}" presName="conn2-1" presStyleLbl="parChTrans1D2" presStyleIdx="2" presStyleCnt="3"/>
      <dgm:spPr/>
    </dgm:pt>
    <dgm:pt modelId="{D0CE19C7-D86A-474E-A774-775582B5A510}" type="pres">
      <dgm:prSet presAssocID="{3FF1FB10-8EF0-6D42-A617-819C8E5F57A5}" presName="connTx" presStyleLbl="parChTrans1D2" presStyleIdx="2" presStyleCnt="3"/>
      <dgm:spPr/>
    </dgm:pt>
    <dgm:pt modelId="{9D854145-623C-8346-819F-0D80EE0CFEA6}" type="pres">
      <dgm:prSet presAssocID="{A86707CE-59ED-3D47-AC2A-D9B3D88B90BA}" presName="root2" presStyleCnt="0"/>
      <dgm:spPr/>
    </dgm:pt>
    <dgm:pt modelId="{B7A945B2-67EB-F74E-8A87-B22DBCB3077C}" type="pres">
      <dgm:prSet presAssocID="{A86707CE-59ED-3D47-AC2A-D9B3D88B90BA}" presName="LevelTwoTextNode" presStyleLbl="node2" presStyleIdx="2" presStyleCnt="3" custScaleX="193339" custLinFactNeighborY="-33450">
        <dgm:presLayoutVars>
          <dgm:chPref val="3"/>
        </dgm:presLayoutVars>
      </dgm:prSet>
      <dgm:spPr/>
    </dgm:pt>
    <dgm:pt modelId="{E6AB3714-B721-6743-AA01-2F8BEB2D8A2A}" type="pres">
      <dgm:prSet presAssocID="{A86707CE-59ED-3D47-AC2A-D9B3D88B90BA}" presName="level3hierChild" presStyleCnt="0"/>
      <dgm:spPr/>
    </dgm:pt>
  </dgm:ptLst>
  <dgm:cxnLst>
    <dgm:cxn modelId="{35F85A1E-C500-1F4F-8156-7EB1CF76E02F}" type="presOf" srcId="{A86707CE-59ED-3D47-AC2A-D9B3D88B90BA}" destId="{B7A945B2-67EB-F74E-8A87-B22DBCB3077C}" srcOrd="0" destOrd="0" presId="urn:microsoft.com/office/officeart/2005/8/layout/hierarchy2"/>
    <dgm:cxn modelId="{468FF11F-628B-324E-BC38-55BC0C8F3964}" type="presOf" srcId="{33A7C400-C1DB-9141-8DC9-A08629B4E059}" destId="{38507484-760E-1245-870B-38AFD0825DF0}" srcOrd="0" destOrd="0" presId="urn:microsoft.com/office/officeart/2005/8/layout/hierarchy2"/>
    <dgm:cxn modelId="{43389824-B484-C643-A441-195AFA1DB74C}" type="presOf" srcId="{3FF1FB10-8EF0-6D42-A617-819C8E5F57A5}" destId="{D0CE19C7-D86A-474E-A774-775582B5A510}" srcOrd="1" destOrd="0" presId="urn:microsoft.com/office/officeart/2005/8/layout/hierarchy2"/>
    <dgm:cxn modelId="{3FE47A34-19EF-0D42-B0D1-D254388AAE4A}" srcId="{6A9C1705-8D42-CA43-A5FA-E205E71A42EE}" destId="{33A7C400-C1DB-9141-8DC9-A08629B4E059}" srcOrd="1" destOrd="0" parTransId="{766F02D0-7F67-0341-91F7-55A3B2E6AB50}" sibTransId="{11556970-EBA2-8E4E-8E0A-09270192ACFC}"/>
    <dgm:cxn modelId="{0F179C57-E203-2F48-9AC9-5B953FCFDCD2}" type="presOf" srcId="{766F02D0-7F67-0341-91F7-55A3B2E6AB50}" destId="{B555D8E5-3519-7446-8656-43261533839C}" srcOrd="0" destOrd="0" presId="urn:microsoft.com/office/officeart/2005/8/layout/hierarchy2"/>
    <dgm:cxn modelId="{BFD1D85F-12D6-684F-A494-E55AC09B6535}" srcId="{EA9B2832-1EE6-DE4A-9926-3DDC17125B4E}" destId="{6A9C1705-8D42-CA43-A5FA-E205E71A42EE}" srcOrd="0" destOrd="0" parTransId="{A4F3206E-4D00-1940-BC2B-D8F39B5AB833}" sibTransId="{06B0D0F4-826B-E642-820F-0C99CA8E32B0}"/>
    <dgm:cxn modelId="{F23C7F61-6FDC-844B-8DD8-1ABFC8B42205}" type="presOf" srcId="{545B33C9-F2EF-C84A-A00D-34BEDE047AAF}" destId="{6772052B-84D0-0749-B705-9D6D311BEE3A}" srcOrd="1" destOrd="0" presId="urn:microsoft.com/office/officeart/2005/8/layout/hierarchy2"/>
    <dgm:cxn modelId="{D69FF464-B184-7D44-9713-2B90889ED954}" type="presOf" srcId="{545B33C9-F2EF-C84A-A00D-34BEDE047AAF}" destId="{27391644-D698-D041-B20F-279DFE460371}" srcOrd="0" destOrd="0" presId="urn:microsoft.com/office/officeart/2005/8/layout/hierarchy2"/>
    <dgm:cxn modelId="{4BBFB16A-5B88-D046-99B7-6C0452AEF671}" srcId="{6A9C1705-8D42-CA43-A5FA-E205E71A42EE}" destId="{5A1CAB22-5558-074C-BE74-6EB96B8CA4DC}" srcOrd="0" destOrd="0" parTransId="{545B33C9-F2EF-C84A-A00D-34BEDE047AAF}" sibTransId="{10500283-A739-C740-89F2-D38BC0752BA0}"/>
    <dgm:cxn modelId="{B3CEFDA2-86DA-944A-90A4-76ED3AEC96A4}" type="presOf" srcId="{766F02D0-7F67-0341-91F7-55A3B2E6AB50}" destId="{CD2CC348-D73C-D34B-BA85-0413EAA3B336}" srcOrd="1" destOrd="0" presId="urn:microsoft.com/office/officeart/2005/8/layout/hierarchy2"/>
    <dgm:cxn modelId="{720B64BE-7F82-A141-970F-E1C50DC6AF9E}" type="presOf" srcId="{3FF1FB10-8EF0-6D42-A617-819C8E5F57A5}" destId="{3F9E1AEF-29FF-5B44-BFEE-32084E490EA6}" srcOrd="0" destOrd="0" presId="urn:microsoft.com/office/officeart/2005/8/layout/hierarchy2"/>
    <dgm:cxn modelId="{4B7175D1-3B31-0E4B-B302-D7BA1B85DC11}" type="presOf" srcId="{5A1CAB22-5558-074C-BE74-6EB96B8CA4DC}" destId="{19229979-73C2-3248-81EC-C5B79FB971FF}" srcOrd="0" destOrd="0" presId="urn:microsoft.com/office/officeart/2005/8/layout/hierarchy2"/>
    <dgm:cxn modelId="{6AE712D9-11DD-0647-AD67-0D553704FD7A}" type="presOf" srcId="{6A9C1705-8D42-CA43-A5FA-E205E71A42EE}" destId="{3B9E8E1C-3BE6-EF45-9F49-22BE892D3FF4}" srcOrd="0" destOrd="0" presId="urn:microsoft.com/office/officeart/2005/8/layout/hierarchy2"/>
    <dgm:cxn modelId="{BBFBAED9-F863-F547-B202-AFD9811BBF00}" srcId="{6A9C1705-8D42-CA43-A5FA-E205E71A42EE}" destId="{A86707CE-59ED-3D47-AC2A-D9B3D88B90BA}" srcOrd="2" destOrd="0" parTransId="{3FF1FB10-8EF0-6D42-A617-819C8E5F57A5}" sibTransId="{B6303A05-E40D-E744-8389-CD45B821FD4F}"/>
    <dgm:cxn modelId="{D82228EA-AAE1-3C4E-9A6B-E9CF9FC92C9B}" type="presOf" srcId="{EA9B2832-1EE6-DE4A-9926-3DDC17125B4E}" destId="{72B8AECD-2395-AB44-A476-597228E5D486}" srcOrd="0" destOrd="0" presId="urn:microsoft.com/office/officeart/2005/8/layout/hierarchy2"/>
    <dgm:cxn modelId="{D6E1E45F-D7A9-084D-B6F8-4B941329D2B7}" type="presParOf" srcId="{72B8AECD-2395-AB44-A476-597228E5D486}" destId="{D455A29E-2820-8D49-97FD-C40748492159}" srcOrd="0" destOrd="0" presId="urn:microsoft.com/office/officeart/2005/8/layout/hierarchy2"/>
    <dgm:cxn modelId="{9CEA4759-0876-EB4B-A433-39B5BA15594F}" type="presParOf" srcId="{D455A29E-2820-8D49-97FD-C40748492159}" destId="{3B9E8E1C-3BE6-EF45-9F49-22BE892D3FF4}" srcOrd="0" destOrd="0" presId="urn:microsoft.com/office/officeart/2005/8/layout/hierarchy2"/>
    <dgm:cxn modelId="{928C68BE-EB79-164A-BD97-85600BAD4B59}" type="presParOf" srcId="{D455A29E-2820-8D49-97FD-C40748492159}" destId="{1B6ECC67-89A3-D442-841A-E33DBC870587}" srcOrd="1" destOrd="0" presId="urn:microsoft.com/office/officeart/2005/8/layout/hierarchy2"/>
    <dgm:cxn modelId="{291C765B-BDFB-184A-AEBF-57404289A382}" type="presParOf" srcId="{1B6ECC67-89A3-D442-841A-E33DBC870587}" destId="{27391644-D698-D041-B20F-279DFE460371}" srcOrd="0" destOrd="0" presId="urn:microsoft.com/office/officeart/2005/8/layout/hierarchy2"/>
    <dgm:cxn modelId="{5F881F4B-444A-A54A-B423-B7543E8878CA}" type="presParOf" srcId="{27391644-D698-D041-B20F-279DFE460371}" destId="{6772052B-84D0-0749-B705-9D6D311BEE3A}" srcOrd="0" destOrd="0" presId="urn:microsoft.com/office/officeart/2005/8/layout/hierarchy2"/>
    <dgm:cxn modelId="{B20D890A-5E77-7D4E-860D-62966D47D09F}" type="presParOf" srcId="{1B6ECC67-89A3-D442-841A-E33DBC870587}" destId="{5472ED63-F65B-7C4C-916C-4D25E9AA4311}" srcOrd="1" destOrd="0" presId="urn:microsoft.com/office/officeart/2005/8/layout/hierarchy2"/>
    <dgm:cxn modelId="{4E3E8B72-F6D0-C943-AB98-5522A5D116F3}" type="presParOf" srcId="{5472ED63-F65B-7C4C-916C-4D25E9AA4311}" destId="{19229979-73C2-3248-81EC-C5B79FB971FF}" srcOrd="0" destOrd="0" presId="urn:microsoft.com/office/officeart/2005/8/layout/hierarchy2"/>
    <dgm:cxn modelId="{477C45B1-B22A-2740-9A85-8F5F99D3D83C}" type="presParOf" srcId="{5472ED63-F65B-7C4C-916C-4D25E9AA4311}" destId="{679D26E8-D8A3-5447-ABAA-852F60616682}" srcOrd="1" destOrd="0" presId="urn:microsoft.com/office/officeart/2005/8/layout/hierarchy2"/>
    <dgm:cxn modelId="{AB798F43-B576-AB4C-A5B0-BEC5222427A9}" type="presParOf" srcId="{1B6ECC67-89A3-D442-841A-E33DBC870587}" destId="{B555D8E5-3519-7446-8656-43261533839C}" srcOrd="2" destOrd="0" presId="urn:microsoft.com/office/officeart/2005/8/layout/hierarchy2"/>
    <dgm:cxn modelId="{FDDACC72-0D43-FB49-9ECF-8B0EED3BDF96}" type="presParOf" srcId="{B555D8E5-3519-7446-8656-43261533839C}" destId="{CD2CC348-D73C-D34B-BA85-0413EAA3B336}" srcOrd="0" destOrd="0" presId="urn:microsoft.com/office/officeart/2005/8/layout/hierarchy2"/>
    <dgm:cxn modelId="{E790E1A3-B5A3-294F-9FDF-D82AD1946B95}" type="presParOf" srcId="{1B6ECC67-89A3-D442-841A-E33DBC870587}" destId="{115814FC-2E01-AF40-8504-697D3FAF47BF}" srcOrd="3" destOrd="0" presId="urn:microsoft.com/office/officeart/2005/8/layout/hierarchy2"/>
    <dgm:cxn modelId="{7F6DC951-5CBF-8644-A69C-E256A349E92B}" type="presParOf" srcId="{115814FC-2E01-AF40-8504-697D3FAF47BF}" destId="{38507484-760E-1245-870B-38AFD0825DF0}" srcOrd="0" destOrd="0" presId="urn:microsoft.com/office/officeart/2005/8/layout/hierarchy2"/>
    <dgm:cxn modelId="{0737786F-B23B-5C4B-8FE1-40D681770EF9}" type="presParOf" srcId="{115814FC-2E01-AF40-8504-697D3FAF47BF}" destId="{EA253B17-145F-CB48-B2B4-22B63DB9A93A}" srcOrd="1" destOrd="0" presId="urn:microsoft.com/office/officeart/2005/8/layout/hierarchy2"/>
    <dgm:cxn modelId="{84514BF8-7645-EB47-8947-F88FA0CFB087}" type="presParOf" srcId="{1B6ECC67-89A3-D442-841A-E33DBC870587}" destId="{3F9E1AEF-29FF-5B44-BFEE-32084E490EA6}" srcOrd="4" destOrd="0" presId="urn:microsoft.com/office/officeart/2005/8/layout/hierarchy2"/>
    <dgm:cxn modelId="{7293BF3E-D699-2542-913A-1BFAB79E3AA8}" type="presParOf" srcId="{3F9E1AEF-29FF-5B44-BFEE-32084E490EA6}" destId="{D0CE19C7-D86A-474E-A774-775582B5A510}" srcOrd="0" destOrd="0" presId="urn:microsoft.com/office/officeart/2005/8/layout/hierarchy2"/>
    <dgm:cxn modelId="{CC6C8B4C-A8A1-0F4A-A25D-2D57DD7092E6}" type="presParOf" srcId="{1B6ECC67-89A3-D442-841A-E33DBC870587}" destId="{9D854145-623C-8346-819F-0D80EE0CFEA6}" srcOrd="5" destOrd="0" presId="urn:microsoft.com/office/officeart/2005/8/layout/hierarchy2"/>
    <dgm:cxn modelId="{D1B7BAA4-0367-7942-B766-C8F409CC831A}" type="presParOf" srcId="{9D854145-623C-8346-819F-0D80EE0CFEA6}" destId="{B7A945B2-67EB-F74E-8A87-B22DBCB3077C}" srcOrd="0" destOrd="0" presId="urn:microsoft.com/office/officeart/2005/8/layout/hierarchy2"/>
    <dgm:cxn modelId="{FA366913-4F44-2840-A91C-13251D1B24F5}" type="presParOf" srcId="{9D854145-623C-8346-819F-0D80EE0CFEA6}" destId="{E6AB3714-B721-6743-AA01-2F8BEB2D8A2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A9B2832-1EE6-DE4A-9926-3DDC17125B4E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A9C1705-8D42-CA43-A5FA-E205E71A42EE}">
      <dgm:prSet phldrT="[文本]"/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dirty="0">
              <a:latin typeface="微软雅黑"/>
              <a:ea typeface="微软雅黑"/>
              <a:cs typeface="微软雅黑"/>
            </a:rPr>
            <a:t>2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A4F3206E-4D00-1940-BC2B-D8F39B5AB833}" type="parTrans" cxnId="{BFD1D85F-12D6-684F-A494-E55AC09B6535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06B0D0F4-826B-E642-820F-0C99CA8E32B0}" type="sibTrans" cxnId="{BFD1D85F-12D6-684F-A494-E55AC09B6535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5A1CAB22-5558-074C-BE74-6EB96B8CA4DC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什么是形容词</a:t>
          </a:r>
          <a:r>
            <a:rPr lang="en-US" altLang="zh-CN" dirty="0">
              <a:latin typeface="微软雅黑"/>
              <a:ea typeface="微软雅黑"/>
              <a:cs typeface="微软雅黑"/>
            </a:rPr>
            <a:t>2</a:t>
          </a:r>
          <a:r>
            <a:rPr lang="zh-CN" altLang="en-US" dirty="0">
              <a:latin typeface="微软雅黑"/>
              <a:ea typeface="微软雅黑"/>
              <a:cs typeface="微软雅黑"/>
            </a:rPr>
            <a:t> </a:t>
          </a:r>
        </a:p>
      </dgm:t>
    </dgm:pt>
    <dgm:pt modelId="{545B33C9-F2EF-C84A-A00D-34BEDE047AAF}" type="parTrans" cxnId="{4BBFB16A-5B88-D046-99B7-6C0452AEF671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10500283-A739-C740-89F2-D38BC0752BA0}" type="sibTrans" cxnId="{4BBFB16A-5B88-D046-99B7-6C0452AEF671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33A7C400-C1DB-9141-8DC9-A08629B4E059}">
      <dgm:prSet phldrT="[文本]"/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dirty="0">
              <a:latin typeface="微软雅黑"/>
              <a:ea typeface="微软雅黑"/>
              <a:cs typeface="微软雅黑"/>
            </a:rPr>
            <a:t>2</a:t>
          </a:r>
          <a:r>
            <a:rPr lang="zh-CN" altLang="en-US" dirty="0">
              <a:latin typeface="微软雅黑"/>
              <a:ea typeface="微软雅黑"/>
              <a:cs typeface="微软雅黑"/>
            </a:rPr>
            <a:t>的时态</a:t>
          </a:r>
        </a:p>
      </dgm:t>
    </dgm:pt>
    <dgm:pt modelId="{766F02D0-7F67-0341-91F7-55A3B2E6AB50}" type="parTrans" cxnId="{3FE47A34-19EF-0D42-B0D1-D254388AAE4A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11556970-EBA2-8E4E-8E0A-09270192ACFC}" type="sibTrans" cxnId="{3FE47A34-19EF-0D42-B0D1-D254388AAE4A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A86707CE-59ED-3D47-AC2A-D9B3D88B90BA}">
      <dgm:prSet phldrT="[文本]"/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dirty="0">
              <a:latin typeface="微软雅黑"/>
              <a:ea typeface="微软雅黑"/>
              <a:cs typeface="微软雅黑"/>
            </a:rPr>
            <a:t>2+</a:t>
          </a:r>
          <a:r>
            <a:rPr lang="ja-JP" altLang="en-US" dirty="0">
              <a:latin typeface="微软雅黑"/>
              <a:ea typeface="微软雅黑"/>
              <a:cs typeface="微软雅黑"/>
            </a:rPr>
            <a:t>な</a:t>
          </a:r>
          <a:r>
            <a:rPr lang="en-US" altLang="zh-CN" dirty="0">
              <a:latin typeface="微软雅黑"/>
              <a:ea typeface="微软雅黑"/>
              <a:cs typeface="微软雅黑"/>
            </a:rPr>
            <a:t>+</a:t>
          </a:r>
          <a:r>
            <a:rPr lang="zh-CN" altLang="en-US" dirty="0">
              <a:latin typeface="微软雅黑"/>
              <a:ea typeface="微软雅黑"/>
              <a:cs typeface="微软雅黑"/>
            </a:rPr>
            <a:t>名词</a:t>
          </a:r>
        </a:p>
      </dgm:t>
    </dgm:pt>
    <dgm:pt modelId="{3FF1FB10-8EF0-6D42-A617-819C8E5F57A5}" type="parTrans" cxnId="{BBFBAED9-F863-F547-B202-AFD9811BBF00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B6303A05-E40D-E744-8389-CD45B821FD4F}" type="sibTrans" cxnId="{BBFBAED9-F863-F547-B202-AFD9811BBF00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72B8AECD-2395-AB44-A476-597228E5D486}" type="pres">
      <dgm:prSet presAssocID="{EA9B2832-1EE6-DE4A-9926-3DDC17125B4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55A29E-2820-8D49-97FD-C40748492159}" type="pres">
      <dgm:prSet presAssocID="{6A9C1705-8D42-CA43-A5FA-E205E71A42EE}" presName="root1" presStyleCnt="0"/>
      <dgm:spPr/>
    </dgm:pt>
    <dgm:pt modelId="{3B9E8E1C-3BE6-EF45-9F49-22BE892D3FF4}" type="pres">
      <dgm:prSet presAssocID="{6A9C1705-8D42-CA43-A5FA-E205E71A42EE}" presName="LevelOneTextNode" presStyleLbl="node0" presStyleIdx="0" presStyleCnt="1" custLinFactNeighborX="-12889" custLinFactNeighborY="-31308">
        <dgm:presLayoutVars>
          <dgm:chPref val="3"/>
        </dgm:presLayoutVars>
      </dgm:prSet>
      <dgm:spPr/>
    </dgm:pt>
    <dgm:pt modelId="{1B6ECC67-89A3-D442-841A-E33DBC870587}" type="pres">
      <dgm:prSet presAssocID="{6A9C1705-8D42-CA43-A5FA-E205E71A42EE}" presName="level2hierChild" presStyleCnt="0"/>
      <dgm:spPr/>
    </dgm:pt>
    <dgm:pt modelId="{27391644-D698-D041-B20F-279DFE460371}" type="pres">
      <dgm:prSet presAssocID="{545B33C9-F2EF-C84A-A00D-34BEDE047AAF}" presName="conn2-1" presStyleLbl="parChTrans1D2" presStyleIdx="0" presStyleCnt="3"/>
      <dgm:spPr/>
    </dgm:pt>
    <dgm:pt modelId="{6772052B-84D0-0749-B705-9D6D311BEE3A}" type="pres">
      <dgm:prSet presAssocID="{545B33C9-F2EF-C84A-A00D-34BEDE047AAF}" presName="connTx" presStyleLbl="parChTrans1D2" presStyleIdx="0" presStyleCnt="3"/>
      <dgm:spPr/>
    </dgm:pt>
    <dgm:pt modelId="{5472ED63-F65B-7C4C-916C-4D25E9AA4311}" type="pres">
      <dgm:prSet presAssocID="{5A1CAB22-5558-074C-BE74-6EB96B8CA4DC}" presName="root2" presStyleCnt="0"/>
      <dgm:spPr/>
    </dgm:pt>
    <dgm:pt modelId="{19229979-73C2-3248-81EC-C5B79FB971FF}" type="pres">
      <dgm:prSet presAssocID="{5A1CAB22-5558-074C-BE74-6EB96B8CA4DC}" presName="LevelTwoTextNode" presStyleLbl="node2" presStyleIdx="0" presStyleCnt="3" custScaleX="226766" custLinFactNeighborY="-33450">
        <dgm:presLayoutVars>
          <dgm:chPref val="3"/>
        </dgm:presLayoutVars>
      </dgm:prSet>
      <dgm:spPr/>
    </dgm:pt>
    <dgm:pt modelId="{679D26E8-D8A3-5447-ABAA-852F60616682}" type="pres">
      <dgm:prSet presAssocID="{5A1CAB22-5558-074C-BE74-6EB96B8CA4DC}" presName="level3hierChild" presStyleCnt="0"/>
      <dgm:spPr/>
    </dgm:pt>
    <dgm:pt modelId="{B555D8E5-3519-7446-8656-43261533839C}" type="pres">
      <dgm:prSet presAssocID="{766F02D0-7F67-0341-91F7-55A3B2E6AB50}" presName="conn2-1" presStyleLbl="parChTrans1D2" presStyleIdx="1" presStyleCnt="3"/>
      <dgm:spPr/>
    </dgm:pt>
    <dgm:pt modelId="{CD2CC348-D73C-D34B-BA85-0413EAA3B336}" type="pres">
      <dgm:prSet presAssocID="{766F02D0-7F67-0341-91F7-55A3B2E6AB50}" presName="connTx" presStyleLbl="parChTrans1D2" presStyleIdx="1" presStyleCnt="3"/>
      <dgm:spPr/>
    </dgm:pt>
    <dgm:pt modelId="{115814FC-2E01-AF40-8504-697D3FAF47BF}" type="pres">
      <dgm:prSet presAssocID="{33A7C400-C1DB-9141-8DC9-A08629B4E059}" presName="root2" presStyleCnt="0"/>
      <dgm:spPr/>
    </dgm:pt>
    <dgm:pt modelId="{38507484-760E-1245-870B-38AFD0825DF0}" type="pres">
      <dgm:prSet presAssocID="{33A7C400-C1DB-9141-8DC9-A08629B4E059}" presName="LevelTwoTextNode" presStyleLbl="node2" presStyleIdx="1" presStyleCnt="3" custScaleX="226747" custScaleY="83492" custLinFactNeighborY="-33450">
        <dgm:presLayoutVars>
          <dgm:chPref val="3"/>
        </dgm:presLayoutVars>
      </dgm:prSet>
      <dgm:spPr/>
    </dgm:pt>
    <dgm:pt modelId="{EA253B17-145F-CB48-B2B4-22B63DB9A93A}" type="pres">
      <dgm:prSet presAssocID="{33A7C400-C1DB-9141-8DC9-A08629B4E059}" presName="level3hierChild" presStyleCnt="0"/>
      <dgm:spPr/>
    </dgm:pt>
    <dgm:pt modelId="{3F9E1AEF-29FF-5B44-BFEE-32084E490EA6}" type="pres">
      <dgm:prSet presAssocID="{3FF1FB10-8EF0-6D42-A617-819C8E5F57A5}" presName="conn2-1" presStyleLbl="parChTrans1D2" presStyleIdx="2" presStyleCnt="3"/>
      <dgm:spPr/>
    </dgm:pt>
    <dgm:pt modelId="{D0CE19C7-D86A-474E-A774-775582B5A510}" type="pres">
      <dgm:prSet presAssocID="{3FF1FB10-8EF0-6D42-A617-819C8E5F57A5}" presName="connTx" presStyleLbl="parChTrans1D2" presStyleIdx="2" presStyleCnt="3"/>
      <dgm:spPr/>
    </dgm:pt>
    <dgm:pt modelId="{9D854145-623C-8346-819F-0D80EE0CFEA6}" type="pres">
      <dgm:prSet presAssocID="{A86707CE-59ED-3D47-AC2A-D9B3D88B90BA}" presName="root2" presStyleCnt="0"/>
      <dgm:spPr/>
    </dgm:pt>
    <dgm:pt modelId="{B7A945B2-67EB-F74E-8A87-B22DBCB3077C}" type="pres">
      <dgm:prSet presAssocID="{A86707CE-59ED-3D47-AC2A-D9B3D88B90BA}" presName="LevelTwoTextNode" presStyleLbl="node2" presStyleIdx="2" presStyleCnt="3" custScaleX="227872" custLinFactNeighborY="-33450">
        <dgm:presLayoutVars>
          <dgm:chPref val="3"/>
        </dgm:presLayoutVars>
      </dgm:prSet>
      <dgm:spPr/>
    </dgm:pt>
    <dgm:pt modelId="{E6AB3714-B721-6743-AA01-2F8BEB2D8A2A}" type="pres">
      <dgm:prSet presAssocID="{A86707CE-59ED-3D47-AC2A-D9B3D88B90BA}" presName="level3hierChild" presStyleCnt="0"/>
      <dgm:spPr/>
    </dgm:pt>
  </dgm:ptLst>
  <dgm:cxnLst>
    <dgm:cxn modelId="{3FE47A34-19EF-0D42-B0D1-D254388AAE4A}" srcId="{6A9C1705-8D42-CA43-A5FA-E205E71A42EE}" destId="{33A7C400-C1DB-9141-8DC9-A08629B4E059}" srcOrd="1" destOrd="0" parTransId="{766F02D0-7F67-0341-91F7-55A3B2E6AB50}" sibTransId="{11556970-EBA2-8E4E-8E0A-09270192ACFC}"/>
    <dgm:cxn modelId="{15096E3D-9C51-CE46-A6EC-9FAE19F66776}" type="presOf" srcId="{5A1CAB22-5558-074C-BE74-6EB96B8CA4DC}" destId="{19229979-73C2-3248-81EC-C5B79FB971FF}" srcOrd="0" destOrd="0" presId="urn:microsoft.com/office/officeart/2005/8/layout/hierarchy2"/>
    <dgm:cxn modelId="{9E46E25C-961D-DC4E-86A5-91D5F7887082}" type="presOf" srcId="{33A7C400-C1DB-9141-8DC9-A08629B4E059}" destId="{38507484-760E-1245-870B-38AFD0825DF0}" srcOrd="0" destOrd="0" presId="urn:microsoft.com/office/officeart/2005/8/layout/hierarchy2"/>
    <dgm:cxn modelId="{F567955D-3410-4443-8236-C1465B0F73FF}" type="presOf" srcId="{3FF1FB10-8EF0-6D42-A617-819C8E5F57A5}" destId="{D0CE19C7-D86A-474E-A774-775582B5A510}" srcOrd="1" destOrd="0" presId="urn:microsoft.com/office/officeart/2005/8/layout/hierarchy2"/>
    <dgm:cxn modelId="{BFD1D85F-12D6-684F-A494-E55AC09B6535}" srcId="{EA9B2832-1EE6-DE4A-9926-3DDC17125B4E}" destId="{6A9C1705-8D42-CA43-A5FA-E205E71A42EE}" srcOrd="0" destOrd="0" parTransId="{A4F3206E-4D00-1940-BC2B-D8F39B5AB833}" sibTransId="{06B0D0F4-826B-E642-820F-0C99CA8E32B0}"/>
    <dgm:cxn modelId="{4BBFB16A-5B88-D046-99B7-6C0452AEF671}" srcId="{6A9C1705-8D42-CA43-A5FA-E205E71A42EE}" destId="{5A1CAB22-5558-074C-BE74-6EB96B8CA4DC}" srcOrd="0" destOrd="0" parTransId="{545B33C9-F2EF-C84A-A00D-34BEDE047AAF}" sibTransId="{10500283-A739-C740-89F2-D38BC0752BA0}"/>
    <dgm:cxn modelId="{6926CD82-82B6-A147-B706-D097FD52CA3D}" type="presOf" srcId="{3FF1FB10-8EF0-6D42-A617-819C8E5F57A5}" destId="{3F9E1AEF-29FF-5B44-BFEE-32084E490EA6}" srcOrd="0" destOrd="0" presId="urn:microsoft.com/office/officeart/2005/8/layout/hierarchy2"/>
    <dgm:cxn modelId="{5973539E-E5E3-4C47-84BB-B4EA5BC5886F}" type="presOf" srcId="{A86707CE-59ED-3D47-AC2A-D9B3D88B90BA}" destId="{B7A945B2-67EB-F74E-8A87-B22DBCB3077C}" srcOrd="0" destOrd="0" presId="urn:microsoft.com/office/officeart/2005/8/layout/hierarchy2"/>
    <dgm:cxn modelId="{E1FCEB9F-13D2-F844-91C4-1138E5096841}" type="presOf" srcId="{EA9B2832-1EE6-DE4A-9926-3DDC17125B4E}" destId="{72B8AECD-2395-AB44-A476-597228E5D486}" srcOrd="0" destOrd="0" presId="urn:microsoft.com/office/officeart/2005/8/layout/hierarchy2"/>
    <dgm:cxn modelId="{9A4270CE-8E0E-B246-8450-461E671AAA81}" type="presOf" srcId="{766F02D0-7F67-0341-91F7-55A3B2E6AB50}" destId="{CD2CC348-D73C-D34B-BA85-0413EAA3B336}" srcOrd="1" destOrd="0" presId="urn:microsoft.com/office/officeart/2005/8/layout/hierarchy2"/>
    <dgm:cxn modelId="{B64FDCD2-48E2-F74C-8243-BE0590B18FC5}" type="presOf" srcId="{545B33C9-F2EF-C84A-A00D-34BEDE047AAF}" destId="{27391644-D698-D041-B20F-279DFE460371}" srcOrd="0" destOrd="0" presId="urn:microsoft.com/office/officeart/2005/8/layout/hierarchy2"/>
    <dgm:cxn modelId="{ED6574D3-40D7-E04B-88E2-863D74650999}" type="presOf" srcId="{766F02D0-7F67-0341-91F7-55A3B2E6AB50}" destId="{B555D8E5-3519-7446-8656-43261533839C}" srcOrd="0" destOrd="0" presId="urn:microsoft.com/office/officeart/2005/8/layout/hierarchy2"/>
    <dgm:cxn modelId="{BBFBAED9-F863-F547-B202-AFD9811BBF00}" srcId="{6A9C1705-8D42-CA43-A5FA-E205E71A42EE}" destId="{A86707CE-59ED-3D47-AC2A-D9B3D88B90BA}" srcOrd="2" destOrd="0" parTransId="{3FF1FB10-8EF0-6D42-A617-819C8E5F57A5}" sibTransId="{B6303A05-E40D-E744-8389-CD45B821FD4F}"/>
    <dgm:cxn modelId="{189E86F5-2E17-2B4E-9F18-1E5205D093B8}" type="presOf" srcId="{545B33C9-F2EF-C84A-A00D-34BEDE047AAF}" destId="{6772052B-84D0-0749-B705-9D6D311BEE3A}" srcOrd="1" destOrd="0" presId="urn:microsoft.com/office/officeart/2005/8/layout/hierarchy2"/>
    <dgm:cxn modelId="{2BEAECF6-E736-404E-8ED6-0050E519C0DC}" type="presOf" srcId="{6A9C1705-8D42-CA43-A5FA-E205E71A42EE}" destId="{3B9E8E1C-3BE6-EF45-9F49-22BE892D3FF4}" srcOrd="0" destOrd="0" presId="urn:microsoft.com/office/officeart/2005/8/layout/hierarchy2"/>
    <dgm:cxn modelId="{011F26E2-F1F7-5443-8A35-6BCB3B5F3714}" type="presParOf" srcId="{72B8AECD-2395-AB44-A476-597228E5D486}" destId="{D455A29E-2820-8D49-97FD-C40748492159}" srcOrd="0" destOrd="0" presId="urn:microsoft.com/office/officeart/2005/8/layout/hierarchy2"/>
    <dgm:cxn modelId="{ED8979DB-E325-DF47-82A7-B926878CC3EC}" type="presParOf" srcId="{D455A29E-2820-8D49-97FD-C40748492159}" destId="{3B9E8E1C-3BE6-EF45-9F49-22BE892D3FF4}" srcOrd="0" destOrd="0" presId="urn:microsoft.com/office/officeart/2005/8/layout/hierarchy2"/>
    <dgm:cxn modelId="{25F9757C-7540-BF4C-B9A5-86601E8F6E40}" type="presParOf" srcId="{D455A29E-2820-8D49-97FD-C40748492159}" destId="{1B6ECC67-89A3-D442-841A-E33DBC870587}" srcOrd="1" destOrd="0" presId="urn:microsoft.com/office/officeart/2005/8/layout/hierarchy2"/>
    <dgm:cxn modelId="{78C1A7A2-E6BB-1B44-8EAF-E656E0CD9158}" type="presParOf" srcId="{1B6ECC67-89A3-D442-841A-E33DBC870587}" destId="{27391644-D698-D041-B20F-279DFE460371}" srcOrd="0" destOrd="0" presId="urn:microsoft.com/office/officeart/2005/8/layout/hierarchy2"/>
    <dgm:cxn modelId="{B1FC8DDC-A9CC-8A4A-BBC0-6027BF6C855E}" type="presParOf" srcId="{27391644-D698-D041-B20F-279DFE460371}" destId="{6772052B-84D0-0749-B705-9D6D311BEE3A}" srcOrd="0" destOrd="0" presId="urn:microsoft.com/office/officeart/2005/8/layout/hierarchy2"/>
    <dgm:cxn modelId="{9D3CDAA9-60CA-E449-8D89-C9AC9FA0D311}" type="presParOf" srcId="{1B6ECC67-89A3-D442-841A-E33DBC870587}" destId="{5472ED63-F65B-7C4C-916C-4D25E9AA4311}" srcOrd="1" destOrd="0" presId="urn:microsoft.com/office/officeart/2005/8/layout/hierarchy2"/>
    <dgm:cxn modelId="{09A9C821-BD61-E047-B6FE-C091E92D79B9}" type="presParOf" srcId="{5472ED63-F65B-7C4C-916C-4D25E9AA4311}" destId="{19229979-73C2-3248-81EC-C5B79FB971FF}" srcOrd="0" destOrd="0" presId="urn:microsoft.com/office/officeart/2005/8/layout/hierarchy2"/>
    <dgm:cxn modelId="{A109E192-C6D1-4748-994E-CF4B8F94C3E0}" type="presParOf" srcId="{5472ED63-F65B-7C4C-916C-4D25E9AA4311}" destId="{679D26E8-D8A3-5447-ABAA-852F60616682}" srcOrd="1" destOrd="0" presId="urn:microsoft.com/office/officeart/2005/8/layout/hierarchy2"/>
    <dgm:cxn modelId="{09A05183-7FFA-9149-B253-5EB0DB9E3D35}" type="presParOf" srcId="{1B6ECC67-89A3-D442-841A-E33DBC870587}" destId="{B555D8E5-3519-7446-8656-43261533839C}" srcOrd="2" destOrd="0" presId="urn:microsoft.com/office/officeart/2005/8/layout/hierarchy2"/>
    <dgm:cxn modelId="{EDBA00E2-C23D-9040-B9B2-4F95E85561A5}" type="presParOf" srcId="{B555D8E5-3519-7446-8656-43261533839C}" destId="{CD2CC348-D73C-D34B-BA85-0413EAA3B336}" srcOrd="0" destOrd="0" presId="urn:microsoft.com/office/officeart/2005/8/layout/hierarchy2"/>
    <dgm:cxn modelId="{49A36E9F-FA2E-2740-8DA5-B1284A79D77E}" type="presParOf" srcId="{1B6ECC67-89A3-D442-841A-E33DBC870587}" destId="{115814FC-2E01-AF40-8504-697D3FAF47BF}" srcOrd="3" destOrd="0" presId="urn:microsoft.com/office/officeart/2005/8/layout/hierarchy2"/>
    <dgm:cxn modelId="{409B1DBF-4654-7242-B133-321C9785C83C}" type="presParOf" srcId="{115814FC-2E01-AF40-8504-697D3FAF47BF}" destId="{38507484-760E-1245-870B-38AFD0825DF0}" srcOrd="0" destOrd="0" presId="urn:microsoft.com/office/officeart/2005/8/layout/hierarchy2"/>
    <dgm:cxn modelId="{E7E8E5F7-0255-7848-A9EF-B97CF4CD9658}" type="presParOf" srcId="{115814FC-2E01-AF40-8504-697D3FAF47BF}" destId="{EA253B17-145F-CB48-B2B4-22B63DB9A93A}" srcOrd="1" destOrd="0" presId="urn:microsoft.com/office/officeart/2005/8/layout/hierarchy2"/>
    <dgm:cxn modelId="{F17683F6-DDA0-0B46-A7C6-3E2753745354}" type="presParOf" srcId="{1B6ECC67-89A3-D442-841A-E33DBC870587}" destId="{3F9E1AEF-29FF-5B44-BFEE-32084E490EA6}" srcOrd="4" destOrd="0" presId="urn:microsoft.com/office/officeart/2005/8/layout/hierarchy2"/>
    <dgm:cxn modelId="{8D17BCBD-D6AC-A74F-BAA9-FD87773542ED}" type="presParOf" srcId="{3F9E1AEF-29FF-5B44-BFEE-32084E490EA6}" destId="{D0CE19C7-D86A-474E-A774-775582B5A510}" srcOrd="0" destOrd="0" presId="urn:microsoft.com/office/officeart/2005/8/layout/hierarchy2"/>
    <dgm:cxn modelId="{1789CA8F-73D7-C24B-84C4-775662685F56}" type="presParOf" srcId="{1B6ECC67-89A3-D442-841A-E33DBC870587}" destId="{9D854145-623C-8346-819F-0D80EE0CFEA6}" srcOrd="5" destOrd="0" presId="urn:microsoft.com/office/officeart/2005/8/layout/hierarchy2"/>
    <dgm:cxn modelId="{7C46EDFC-BFAA-C64F-A210-78A517B7514A}" type="presParOf" srcId="{9D854145-623C-8346-819F-0D80EE0CFEA6}" destId="{B7A945B2-67EB-F74E-8A87-B22DBCB3077C}" srcOrd="0" destOrd="0" presId="urn:microsoft.com/office/officeart/2005/8/layout/hierarchy2"/>
    <dgm:cxn modelId="{6B65FED0-75D3-4D47-9F82-092038CAD62E}" type="presParOf" srcId="{9D854145-623C-8346-819F-0D80EE0CFEA6}" destId="{E6AB3714-B721-6743-AA01-2F8BEB2D8A2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A9B2832-1EE6-DE4A-9926-3DDC17125B4E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A9C1705-8D42-CA43-A5FA-E205E71A42EE}">
      <dgm:prSet phldrT="[文本]"/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dirty="0">
              <a:latin typeface="微软雅黑"/>
              <a:ea typeface="微软雅黑"/>
              <a:cs typeface="微软雅黑"/>
            </a:rPr>
            <a:t>2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A4F3206E-4D00-1940-BC2B-D8F39B5AB833}" type="parTrans" cxnId="{BFD1D85F-12D6-684F-A494-E55AC09B6535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06B0D0F4-826B-E642-820F-0C99CA8E32B0}" type="sibTrans" cxnId="{BFD1D85F-12D6-684F-A494-E55AC09B6535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5A1CAB22-5558-074C-BE74-6EB96B8CA4DC}">
      <dgm:prSet phldrT="[文本]"/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什么是形容词</a:t>
          </a:r>
          <a:r>
            <a:rPr lang="en-US" altLang="zh-CN" dirty="0">
              <a:latin typeface="微软雅黑"/>
              <a:ea typeface="微软雅黑"/>
              <a:cs typeface="微软雅黑"/>
            </a:rPr>
            <a:t>2</a:t>
          </a:r>
          <a:r>
            <a:rPr lang="zh-CN" altLang="en-US" dirty="0">
              <a:latin typeface="微软雅黑"/>
              <a:ea typeface="微软雅黑"/>
              <a:cs typeface="微软雅黑"/>
            </a:rPr>
            <a:t> </a:t>
          </a:r>
        </a:p>
      </dgm:t>
    </dgm:pt>
    <dgm:pt modelId="{545B33C9-F2EF-C84A-A00D-34BEDE047AAF}" type="parTrans" cxnId="{4BBFB16A-5B88-D046-99B7-6C0452AEF671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10500283-A739-C740-89F2-D38BC0752BA0}" type="sibTrans" cxnId="{4BBFB16A-5B88-D046-99B7-6C0452AEF671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33A7C400-C1DB-9141-8DC9-A08629B4E059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dirty="0">
              <a:latin typeface="微软雅黑"/>
              <a:ea typeface="微软雅黑"/>
              <a:cs typeface="微软雅黑"/>
            </a:rPr>
            <a:t>2</a:t>
          </a:r>
          <a:r>
            <a:rPr lang="zh-CN" altLang="en-US" dirty="0">
              <a:latin typeface="微软雅黑"/>
              <a:ea typeface="微软雅黑"/>
              <a:cs typeface="微软雅黑"/>
            </a:rPr>
            <a:t>的时态</a:t>
          </a:r>
        </a:p>
      </dgm:t>
    </dgm:pt>
    <dgm:pt modelId="{766F02D0-7F67-0341-91F7-55A3B2E6AB50}" type="parTrans" cxnId="{3FE47A34-19EF-0D42-B0D1-D254388AAE4A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11556970-EBA2-8E4E-8E0A-09270192ACFC}" type="sibTrans" cxnId="{3FE47A34-19EF-0D42-B0D1-D254388AAE4A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A86707CE-59ED-3D47-AC2A-D9B3D88B90BA}">
      <dgm:prSet phldrT="[文本]"/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dirty="0">
              <a:latin typeface="微软雅黑"/>
              <a:ea typeface="微软雅黑"/>
              <a:cs typeface="微软雅黑"/>
            </a:rPr>
            <a:t>2+</a:t>
          </a:r>
          <a:r>
            <a:rPr lang="ja-JP" altLang="en-US" dirty="0">
              <a:latin typeface="微软雅黑"/>
              <a:ea typeface="微软雅黑"/>
              <a:cs typeface="微软雅黑"/>
            </a:rPr>
            <a:t>な</a:t>
          </a:r>
          <a:r>
            <a:rPr lang="en-US" altLang="zh-CN" dirty="0">
              <a:latin typeface="微软雅黑"/>
              <a:ea typeface="微软雅黑"/>
              <a:cs typeface="微软雅黑"/>
            </a:rPr>
            <a:t>+</a:t>
          </a:r>
          <a:r>
            <a:rPr lang="zh-CN" altLang="en-US" dirty="0">
              <a:latin typeface="微软雅黑"/>
              <a:ea typeface="微软雅黑"/>
              <a:cs typeface="微软雅黑"/>
            </a:rPr>
            <a:t>名词</a:t>
          </a:r>
        </a:p>
      </dgm:t>
    </dgm:pt>
    <dgm:pt modelId="{3FF1FB10-8EF0-6D42-A617-819C8E5F57A5}" type="parTrans" cxnId="{BBFBAED9-F863-F547-B202-AFD9811BBF00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B6303A05-E40D-E744-8389-CD45B821FD4F}" type="sibTrans" cxnId="{BBFBAED9-F863-F547-B202-AFD9811BBF00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72B8AECD-2395-AB44-A476-597228E5D486}" type="pres">
      <dgm:prSet presAssocID="{EA9B2832-1EE6-DE4A-9926-3DDC17125B4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55A29E-2820-8D49-97FD-C40748492159}" type="pres">
      <dgm:prSet presAssocID="{6A9C1705-8D42-CA43-A5FA-E205E71A42EE}" presName="root1" presStyleCnt="0"/>
      <dgm:spPr/>
    </dgm:pt>
    <dgm:pt modelId="{3B9E8E1C-3BE6-EF45-9F49-22BE892D3FF4}" type="pres">
      <dgm:prSet presAssocID="{6A9C1705-8D42-CA43-A5FA-E205E71A42EE}" presName="LevelOneTextNode" presStyleLbl="node0" presStyleIdx="0" presStyleCnt="1" custLinFactNeighborX="-12889" custLinFactNeighborY="-31308">
        <dgm:presLayoutVars>
          <dgm:chPref val="3"/>
        </dgm:presLayoutVars>
      </dgm:prSet>
      <dgm:spPr/>
    </dgm:pt>
    <dgm:pt modelId="{1B6ECC67-89A3-D442-841A-E33DBC870587}" type="pres">
      <dgm:prSet presAssocID="{6A9C1705-8D42-CA43-A5FA-E205E71A42EE}" presName="level2hierChild" presStyleCnt="0"/>
      <dgm:spPr/>
    </dgm:pt>
    <dgm:pt modelId="{27391644-D698-D041-B20F-279DFE460371}" type="pres">
      <dgm:prSet presAssocID="{545B33C9-F2EF-C84A-A00D-34BEDE047AAF}" presName="conn2-1" presStyleLbl="parChTrans1D2" presStyleIdx="0" presStyleCnt="3"/>
      <dgm:spPr/>
    </dgm:pt>
    <dgm:pt modelId="{6772052B-84D0-0749-B705-9D6D311BEE3A}" type="pres">
      <dgm:prSet presAssocID="{545B33C9-F2EF-C84A-A00D-34BEDE047AAF}" presName="connTx" presStyleLbl="parChTrans1D2" presStyleIdx="0" presStyleCnt="3"/>
      <dgm:spPr/>
    </dgm:pt>
    <dgm:pt modelId="{5472ED63-F65B-7C4C-916C-4D25E9AA4311}" type="pres">
      <dgm:prSet presAssocID="{5A1CAB22-5558-074C-BE74-6EB96B8CA4DC}" presName="root2" presStyleCnt="0"/>
      <dgm:spPr/>
    </dgm:pt>
    <dgm:pt modelId="{19229979-73C2-3248-81EC-C5B79FB971FF}" type="pres">
      <dgm:prSet presAssocID="{5A1CAB22-5558-074C-BE74-6EB96B8CA4DC}" presName="LevelTwoTextNode" presStyleLbl="node2" presStyleIdx="0" presStyleCnt="3" custScaleX="201423" custLinFactNeighborY="-33450">
        <dgm:presLayoutVars>
          <dgm:chPref val="3"/>
        </dgm:presLayoutVars>
      </dgm:prSet>
      <dgm:spPr/>
    </dgm:pt>
    <dgm:pt modelId="{679D26E8-D8A3-5447-ABAA-852F60616682}" type="pres">
      <dgm:prSet presAssocID="{5A1CAB22-5558-074C-BE74-6EB96B8CA4DC}" presName="level3hierChild" presStyleCnt="0"/>
      <dgm:spPr/>
    </dgm:pt>
    <dgm:pt modelId="{B555D8E5-3519-7446-8656-43261533839C}" type="pres">
      <dgm:prSet presAssocID="{766F02D0-7F67-0341-91F7-55A3B2E6AB50}" presName="conn2-1" presStyleLbl="parChTrans1D2" presStyleIdx="1" presStyleCnt="3"/>
      <dgm:spPr/>
    </dgm:pt>
    <dgm:pt modelId="{CD2CC348-D73C-D34B-BA85-0413EAA3B336}" type="pres">
      <dgm:prSet presAssocID="{766F02D0-7F67-0341-91F7-55A3B2E6AB50}" presName="connTx" presStyleLbl="parChTrans1D2" presStyleIdx="1" presStyleCnt="3"/>
      <dgm:spPr/>
    </dgm:pt>
    <dgm:pt modelId="{115814FC-2E01-AF40-8504-697D3FAF47BF}" type="pres">
      <dgm:prSet presAssocID="{33A7C400-C1DB-9141-8DC9-A08629B4E059}" presName="root2" presStyleCnt="0"/>
      <dgm:spPr/>
    </dgm:pt>
    <dgm:pt modelId="{38507484-760E-1245-870B-38AFD0825DF0}" type="pres">
      <dgm:prSet presAssocID="{33A7C400-C1DB-9141-8DC9-A08629B4E059}" presName="LevelTwoTextNode" presStyleLbl="node2" presStyleIdx="1" presStyleCnt="3" custScaleX="201406" custScaleY="83492" custLinFactNeighborY="-33450">
        <dgm:presLayoutVars>
          <dgm:chPref val="3"/>
        </dgm:presLayoutVars>
      </dgm:prSet>
      <dgm:spPr/>
    </dgm:pt>
    <dgm:pt modelId="{EA253B17-145F-CB48-B2B4-22B63DB9A93A}" type="pres">
      <dgm:prSet presAssocID="{33A7C400-C1DB-9141-8DC9-A08629B4E059}" presName="level3hierChild" presStyleCnt="0"/>
      <dgm:spPr/>
    </dgm:pt>
    <dgm:pt modelId="{3F9E1AEF-29FF-5B44-BFEE-32084E490EA6}" type="pres">
      <dgm:prSet presAssocID="{3FF1FB10-8EF0-6D42-A617-819C8E5F57A5}" presName="conn2-1" presStyleLbl="parChTrans1D2" presStyleIdx="2" presStyleCnt="3"/>
      <dgm:spPr/>
    </dgm:pt>
    <dgm:pt modelId="{D0CE19C7-D86A-474E-A774-775582B5A510}" type="pres">
      <dgm:prSet presAssocID="{3FF1FB10-8EF0-6D42-A617-819C8E5F57A5}" presName="connTx" presStyleLbl="parChTrans1D2" presStyleIdx="2" presStyleCnt="3"/>
      <dgm:spPr/>
    </dgm:pt>
    <dgm:pt modelId="{9D854145-623C-8346-819F-0D80EE0CFEA6}" type="pres">
      <dgm:prSet presAssocID="{A86707CE-59ED-3D47-AC2A-D9B3D88B90BA}" presName="root2" presStyleCnt="0"/>
      <dgm:spPr/>
    </dgm:pt>
    <dgm:pt modelId="{B7A945B2-67EB-F74E-8A87-B22DBCB3077C}" type="pres">
      <dgm:prSet presAssocID="{A86707CE-59ED-3D47-AC2A-D9B3D88B90BA}" presName="LevelTwoTextNode" presStyleLbl="node2" presStyleIdx="2" presStyleCnt="3" custScaleX="202405" custLinFactNeighborY="-33450">
        <dgm:presLayoutVars>
          <dgm:chPref val="3"/>
        </dgm:presLayoutVars>
      </dgm:prSet>
      <dgm:spPr/>
    </dgm:pt>
    <dgm:pt modelId="{E6AB3714-B721-6743-AA01-2F8BEB2D8A2A}" type="pres">
      <dgm:prSet presAssocID="{A86707CE-59ED-3D47-AC2A-D9B3D88B90BA}" presName="level3hierChild" presStyleCnt="0"/>
      <dgm:spPr/>
    </dgm:pt>
  </dgm:ptLst>
  <dgm:cxnLst>
    <dgm:cxn modelId="{5BEC4103-DBD8-BC40-AA69-7385F9689676}" type="presOf" srcId="{3FF1FB10-8EF0-6D42-A617-819C8E5F57A5}" destId="{D0CE19C7-D86A-474E-A774-775582B5A510}" srcOrd="1" destOrd="0" presId="urn:microsoft.com/office/officeart/2005/8/layout/hierarchy2"/>
    <dgm:cxn modelId="{98DE3206-4DF5-E843-B9EA-7E42F03C2C67}" type="presOf" srcId="{33A7C400-C1DB-9141-8DC9-A08629B4E059}" destId="{38507484-760E-1245-870B-38AFD0825DF0}" srcOrd="0" destOrd="0" presId="urn:microsoft.com/office/officeart/2005/8/layout/hierarchy2"/>
    <dgm:cxn modelId="{CBCE2207-D00D-3040-BDE6-D3DAB83AB38B}" type="presOf" srcId="{766F02D0-7F67-0341-91F7-55A3B2E6AB50}" destId="{B555D8E5-3519-7446-8656-43261533839C}" srcOrd="0" destOrd="0" presId="urn:microsoft.com/office/officeart/2005/8/layout/hierarchy2"/>
    <dgm:cxn modelId="{CDBFDB1B-37A8-8940-9EDF-E8E9A8D49836}" type="presOf" srcId="{EA9B2832-1EE6-DE4A-9926-3DDC17125B4E}" destId="{72B8AECD-2395-AB44-A476-597228E5D486}" srcOrd="0" destOrd="0" presId="urn:microsoft.com/office/officeart/2005/8/layout/hierarchy2"/>
    <dgm:cxn modelId="{3FE47A34-19EF-0D42-B0D1-D254388AAE4A}" srcId="{6A9C1705-8D42-CA43-A5FA-E205E71A42EE}" destId="{33A7C400-C1DB-9141-8DC9-A08629B4E059}" srcOrd="1" destOrd="0" parTransId="{766F02D0-7F67-0341-91F7-55A3B2E6AB50}" sibTransId="{11556970-EBA2-8E4E-8E0A-09270192ACFC}"/>
    <dgm:cxn modelId="{C720A43D-A8E9-6746-A13A-BDDCA530C3A2}" type="presOf" srcId="{A86707CE-59ED-3D47-AC2A-D9B3D88B90BA}" destId="{B7A945B2-67EB-F74E-8A87-B22DBCB3077C}" srcOrd="0" destOrd="0" presId="urn:microsoft.com/office/officeart/2005/8/layout/hierarchy2"/>
    <dgm:cxn modelId="{35FDC03D-FA6A-6C45-B7CC-F844BC6E1C23}" type="presOf" srcId="{3FF1FB10-8EF0-6D42-A617-819C8E5F57A5}" destId="{3F9E1AEF-29FF-5B44-BFEE-32084E490EA6}" srcOrd="0" destOrd="0" presId="urn:microsoft.com/office/officeart/2005/8/layout/hierarchy2"/>
    <dgm:cxn modelId="{31400247-82E9-3648-853B-CB3D5C5F17B3}" type="presOf" srcId="{545B33C9-F2EF-C84A-A00D-34BEDE047AAF}" destId="{6772052B-84D0-0749-B705-9D6D311BEE3A}" srcOrd="1" destOrd="0" presId="urn:microsoft.com/office/officeart/2005/8/layout/hierarchy2"/>
    <dgm:cxn modelId="{BFD1D85F-12D6-684F-A494-E55AC09B6535}" srcId="{EA9B2832-1EE6-DE4A-9926-3DDC17125B4E}" destId="{6A9C1705-8D42-CA43-A5FA-E205E71A42EE}" srcOrd="0" destOrd="0" parTransId="{A4F3206E-4D00-1940-BC2B-D8F39B5AB833}" sibTransId="{06B0D0F4-826B-E642-820F-0C99CA8E32B0}"/>
    <dgm:cxn modelId="{2411D069-E468-554D-9AE8-A5A8D8BFA0DB}" type="presOf" srcId="{766F02D0-7F67-0341-91F7-55A3B2E6AB50}" destId="{CD2CC348-D73C-D34B-BA85-0413EAA3B336}" srcOrd="1" destOrd="0" presId="urn:microsoft.com/office/officeart/2005/8/layout/hierarchy2"/>
    <dgm:cxn modelId="{4BBFB16A-5B88-D046-99B7-6C0452AEF671}" srcId="{6A9C1705-8D42-CA43-A5FA-E205E71A42EE}" destId="{5A1CAB22-5558-074C-BE74-6EB96B8CA4DC}" srcOrd="0" destOrd="0" parTransId="{545B33C9-F2EF-C84A-A00D-34BEDE047AAF}" sibTransId="{10500283-A739-C740-89F2-D38BC0752BA0}"/>
    <dgm:cxn modelId="{1B612D9C-CBE2-9449-A6FB-8D150A116EAA}" type="presOf" srcId="{545B33C9-F2EF-C84A-A00D-34BEDE047AAF}" destId="{27391644-D698-D041-B20F-279DFE460371}" srcOrd="0" destOrd="0" presId="urn:microsoft.com/office/officeart/2005/8/layout/hierarchy2"/>
    <dgm:cxn modelId="{B241E3A5-D280-FD48-AE46-4FA13F07B963}" type="presOf" srcId="{5A1CAB22-5558-074C-BE74-6EB96B8CA4DC}" destId="{19229979-73C2-3248-81EC-C5B79FB971FF}" srcOrd="0" destOrd="0" presId="urn:microsoft.com/office/officeart/2005/8/layout/hierarchy2"/>
    <dgm:cxn modelId="{07267DAA-4E29-E64C-8FE9-E71D3D2CBB97}" type="presOf" srcId="{6A9C1705-8D42-CA43-A5FA-E205E71A42EE}" destId="{3B9E8E1C-3BE6-EF45-9F49-22BE892D3FF4}" srcOrd="0" destOrd="0" presId="urn:microsoft.com/office/officeart/2005/8/layout/hierarchy2"/>
    <dgm:cxn modelId="{BBFBAED9-F863-F547-B202-AFD9811BBF00}" srcId="{6A9C1705-8D42-CA43-A5FA-E205E71A42EE}" destId="{A86707CE-59ED-3D47-AC2A-D9B3D88B90BA}" srcOrd="2" destOrd="0" parTransId="{3FF1FB10-8EF0-6D42-A617-819C8E5F57A5}" sibTransId="{B6303A05-E40D-E744-8389-CD45B821FD4F}"/>
    <dgm:cxn modelId="{945FCFA5-A482-3542-A201-CA4298F1396F}" type="presParOf" srcId="{72B8AECD-2395-AB44-A476-597228E5D486}" destId="{D455A29E-2820-8D49-97FD-C40748492159}" srcOrd="0" destOrd="0" presId="urn:microsoft.com/office/officeart/2005/8/layout/hierarchy2"/>
    <dgm:cxn modelId="{EE1ECB5E-FBE5-D34B-B3A3-9050DA8A2623}" type="presParOf" srcId="{D455A29E-2820-8D49-97FD-C40748492159}" destId="{3B9E8E1C-3BE6-EF45-9F49-22BE892D3FF4}" srcOrd="0" destOrd="0" presId="urn:microsoft.com/office/officeart/2005/8/layout/hierarchy2"/>
    <dgm:cxn modelId="{1D3EA536-0DAB-4142-A5D8-C7D44B98CC07}" type="presParOf" srcId="{D455A29E-2820-8D49-97FD-C40748492159}" destId="{1B6ECC67-89A3-D442-841A-E33DBC870587}" srcOrd="1" destOrd="0" presId="urn:microsoft.com/office/officeart/2005/8/layout/hierarchy2"/>
    <dgm:cxn modelId="{B8B042F2-FF4B-F84C-BEB2-7F4F558175B5}" type="presParOf" srcId="{1B6ECC67-89A3-D442-841A-E33DBC870587}" destId="{27391644-D698-D041-B20F-279DFE460371}" srcOrd="0" destOrd="0" presId="urn:microsoft.com/office/officeart/2005/8/layout/hierarchy2"/>
    <dgm:cxn modelId="{4B78F0C4-80B5-E148-A11D-B9D3A12C5D47}" type="presParOf" srcId="{27391644-D698-D041-B20F-279DFE460371}" destId="{6772052B-84D0-0749-B705-9D6D311BEE3A}" srcOrd="0" destOrd="0" presId="urn:microsoft.com/office/officeart/2005/8/layout/hierarchy2"/>
    <dgm:cxn modelId="{57D57B18-1416-E843-A0D9-AF79DB1B5CEB}" type="presParOf" srcId="{1B6ECC67-89A3-D442-841A-E33DBC870587}" destId="{5472ED63-F65B-7C4C-916C-4D25E9AA4311}" srcOrd="1" destOrd="0" presId="urn:microsoft.com/office/officeart/2005/8/layout/hierarchy2"/>
    <dgm:cxn modelId="{FE278D8D-B1A8-754C-AE85-BA96616B1EAF}" type="presParOf" srcId="{5472ED63-F65B-7C4C-916C-4D25E9AA4311}" destId="{19229979-73C2-3248-81EC-C5B79FB971FF}" srcOrd="0" destOrd="0" presId="urn:microsoft.com/office/officeart/2005/8/layout/hierarchy2"/>
    <dgm:cxn modelId="{7C7EAA36-6CDE-7D4E-BE2D-02201F0E1F75}" type="presParOf" srcId="{5472ED63-F65B-7C4C-916C-4D25E9AA4311}" destId="{679D26E8-D8A3-5447-ABAA-852F60616682}" srcOrd="1" destOrd="0" presId="urn:microsoft.com/office/officeart/2005/8/layout/hierarchy2"/>
    <dgm:cxn modelId="{D1D0A0FF-DC71-0C41-A134-258FF7388161}" type="presParOf" srcId="{1B6ECC67-89A3-D442-841A-E33DBC870587}" destId="{B555D8E5-3519-7446-8656-43261533839C}" srcOrd="2" destOrd="0" presId="urn:microsoft.com/office/officeart/2005/8/layout/hierarchy2"/>
    <dgm:cxn modelId="{D3EAB25F-40D5-3047-9D5D-9694248201D6}" type="presParOf" srcId="{B555D8E5-3519-7446-8656-43261533839C}" destId="{CD2CC348-D73C-D34B-BA85-0413EAA3B336}" srcOrd="0" destOrd="0" presId="urn:microsoft.com/office/officeart/2005/8/layout/hierarchy2"/>
    <dgm:cxn modelId="{2F76BBA9-9568-954F-90F4-1DC17A70E8DE}" type="presParOf" srcId="{1B6ECC67-89A3-D442-841A-E33DBC870587}" destId="{115814FC-2E01-AF40-8504-697D3FAF47BF}" srcOrd="3" destOrd="0" presId="urn:microsoft.com/office/officeart/2005/8/layout/hierarchy2"/>
    <dgm:cxn modelId="{6DF9EC84-4000-854B-B20F-E5BC5E97676D}" type="presParOf" srcId="{115814FC-2E01-AF40-8504-697D3FAF47BF}" destId="{38507484-760E-1245-870B-38AFD0825DF0}" srcOrd="0" destOrd="0" presId="urn:microsoft.com/office/officeart/2005/8/layout/hierarchy2"/>
    <dgm:cxn modelId="{DD3C9FEC-F294-364D-8583-8E46E2038F55}" type="presParOf" srcId="{115814FC-2E01-AF40-8504-697D3FAF47BF}" destId="{EA253B17-145F-CB48-B2B4-22B63DB9A93A}" srcOrd="1" destOrd="0" presId="urn:microsoft.com/office/officeart/2005/8/layout/hierarchy2"/>
    <dgm:cxn modelId="{8C7E93B3-3C9F-5342-BDD7-396161AF93B3}" type="presParOf" srcId="{1B6ECC67-89A3-D442-841A-E33DBC870587}" destId="{3F9E1AEF-29FF-5B44-BFEE-32084E490EA6}" srcOrd="4" destOrd="0" presId="urn:microsoft.com/office/officeart/2005/8/layout/hierarchy2"/>
    <dgm:cxn modelId="{5CA4D757-868B-4646-B78A-0F5FAC13E3B4}" type="presParOf" srcId="{3F9E1AEF-29FF-5B44-BFEE-32084E490EA6}" destId="{D0CE19C7-D86A-474E-A774-775582B5A510}" srcOrd="0" destOrd="0" presId="urn:microsoft.com/office/officeart/2005/8/layout/hierarchy2"/>
    <dgm:cxn modelId="{FDDCD415-C0D7-004F-B6C7-208E04DD694E}" type="presParOf" srcId="{1B6ECC67-89A3-D442-841A-E33DBC870587}" destId="{9D854145-623C-8346-819F-0D80EE0CFEA6}" srcOrd="5" destOrd="0" presId="urn:microsoft.com/office/officeart/2005/8/layout/hierarchy2"/>
    <dgm:cxn modelId="{258F4DDD-D926-444F-97E1-EBC300C4D172}" type="presParOf" srcId="{9D854145-623C-8346-819F-0D80EE0CFEA6}" destId="{B7A945B2-67EB-F74E-8A87-B22DBCB3077C}" srcOrd="0" destOrd="0" presId="urn:microsoft.com/office/officeart/2005/8/layout/hierarchy2"/>
    <dgm:cxn modelId="{E616FB73-118F-BF42-88E9-EF5E7D9278B8}" type="presParOf" srcId="{9D854145-623C-8346-819F-0D80EE0CFEA6}" destId="{E6AB3714-B721-6743-AA01-2F8BEB2D8A2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A9B2832-1EE6-DE4A-9926-3DDC17125B4E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A9C1705-8D42-CA43-A5FA-E205E71A42EE}">
      <dgm:prSet phldrT="[文本]"/>
      <dgm:spPr/>
      <dgm:t>
        <a:bodyPr/>
        <a:lstStyle/>
        <a:p>
          <a:r>
            <a:rPr lang="zh-CN" altLang="en-US" dirty="0"/>
            <a:t>形容词</a:t>
          </a:r>
          <a:r>
            <a:rPr lang="en-US" altLang="zh-CN" dirty="0"/>
            <a:t>2</a:t>
          </a:r>
          <a:endParaRPr lang="zh-CN" altLang="en-US" dirty="0"/>
        </a:p>
      </dgm:t>
    </dgm:pt>
    <dgm:pt modelId="{A4F3206E-4D00-1940-BC2B-D8F39B5AB833}" type="parTrans" cxnId="{BFD1D85F-12D6-684F-A494-E55AC09B6535}">
      <dgm:prSet/>
      <dgm:spPr/>
      <dgm:t>
        <a:bodyPr/>
        <a:lstStyle/>
        <a:p>
          <a:endParaRPr lang="zh-CN" altLang="en-US"/>
        </a:p>
      </dgm:t>
    </dgm:pt>
    <dgm:pt modelId="{06B0D0F4-826B-E642-820F-0C99CA8E32B0}" type="sibTrans" cxnId="{BFD1D85F-12D6-684F-A494-E55AC09B6535}">
      <dgm:prSet/>
      <dgm:spPr/>
      <dgm:t>
        <a:bodyPr/>
        <a:lstStyle/>
        <a:p>
          <a:endParaRPr lang="zh-CN" altLang="en-US"/>
        </a:p>
      </dgm:t>
    </dgm:pt>
    <dgm:pt modelId="{5A1CAB22-5558-074C-BE74-6EB96B8CA4DC}">
      <dgm:prSet phldrT="[文本]"/>
      <dgm:spPr/>
      <dgm:t>
        <a:bodyPr/>
        <a:lstStyle/>
        <a:p>
          <a:r>
            <a:rPr lang="zh-CN" altLang="en-US" dirty="0"/>
            <a:t>什么是形容词</a:t>
          </a:r>
          <a:r>
            <a:rPr lang="en-US" altLang="zh-CN" dirty="0"/>
            <a:t>2</a:t>
          </a:r>
          <a:r>
            <a:rPr lang="zh-CN" altLang="en-US" dirty="0"/>
            <a:t> </a:t>
          </a:r>
        </a:p>
      </dgm:t>
    </dgm:pt>
    <dgm:pt modelId="{545B33C9-F2EF-C84A-A00D-34BEDE047AAF}" type="parTrans" cxnId="{4BBFB16A-5B88-D046-99B7-6C0452AEF671}">
      <dgm:prSet/>
      <dgm:spPr/>
      <dgm:t>
        <a:bodyPr/>
        <a:lstStyle/>
        <a:p>
          <a:endParaRPr lang="zh-CN" altLang="en-US"/>
        </a:p>
      </dgm:t>
    </dgm:pt>
    <dgm:pt modelId="{10500283-A739-C740-89F2-D38BC0752BA0}" type="sibTrans" cxnId="{4BBFB16A-5B88-D046-99B7-6C0452AEF671}">
      <dgm:prSet/>
      <dgm:spPr/>
      <dgm:t>
        <a:bodyPr/>
        <a:lstStyle/>
        <a:p>
          <a:endParaRPr lang="zh-CN" altLang="en-US"/>
        </a:p>
      </dgm:t>
    </dgm:pt>
    <dgm:pt modelId="{33A7C400-C1DB-9141-8DC9-A08629B4E059}">
      <dgm:prSet phldrT="[文本]"/>
      <dgm:spPr/>
      <dgm:t>
        <a:bodyPr/>
        <a:lstStyle/>
        <a:p>
          <a:r>
            <a:rPr lang="zh-CN" altLang="en-US" dirty="0"/>
            <a:t>形容词</a:t>
          </a:r>
          <a:r>
            <a:rPr lang="en-US" altLang="zh-CN" dirty="0"/>
            <a:t>2</a:t>
          </a:r>
          <a:r>
            <a:rPr lang="zh-CN" altLang="en-US" dirty="0"/>
            <a:t>的时态</a:t>
          </a:r>
        </a:p>
      </dgm:t>
    </dgm:pt>
    <dgm:pt modelId="{766F02D0-7F67-0341-91F7-55A3B2E6AB50}" type="parTrans" cxnId="{3FE47A34-19EF-0D42-B0D1-D254388AAE4A}">
      <dgm:prSet/>
      <dgm:spPr/>
      <dgm:t>
        <a:bodyPr/>
        <a:lstStyle/>
        <a:p>
          <a:endParaRPr lang="zh-CN" altLang="en-US"/>
        </a:p>
      </dgm:t>
    </dgm:pt>
    <dgm:pt modelId="{11556970-EBA2-8E4E-8E0A-09270192ACFC}" type="sibTrans" cxnId="{3FE47A34-19EF-0D42-B0D1-D254388AAE4A}">
      <dgm:prSet/>
      <dgm:spPr/>
      <dgm:t>
        <a:bodyPr/>
        <a:lstStyle/>
        <a:p>
          <a:endParaRPr lang="zh-CN" altLang="en-US"/>
        </a:p>
      </dgm:t>
    </dgm:pt>
    <dgm:pt modelId="{A86707CE-59ED-3D47-AC2A-D9B3D88B90BA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形容词</a:t>
          </a:r>
          <a:r>
            <a:rPr lang="en-US" altLang="zh-CN" dirty="0"/>
            <a:t>2+</a:t>
          </a:r>
          <a:r>
            <a:rPr lang="ja-JP" altLang="en-US" dirty="0"/>
            <a:t>な</a:t>
          </a:r>
          <a:r>
            <a:rPr lang="en-US" altLang="zh-CN" dirty="0"/>
            <a:t>+</a:t>
          </a:r>
          <a:r>
            <a:rPr lang="zh-CN" altLang="en-US" dirty="0"/>
            <a:t>名词</a:t>
          </a:r>
        </a:p>
      </dgm:t>
    </dgm:pt>
    <dgm:pt modelId="{3FF1FB10-8EF0-6D42-A617-819C8E5F57A5}" type="parTrans" cxnId="{BBFBAED9-F863-F547-B202-AFD9811BBF00}">
      <dgm:prSet/>
      <dgm:spPr/>
      <dgm:t>
        <a:bodyPr/>
        <a:lstStyle/>
        <a:p>
          <a:endParaRPr lang="zh-CN" altLang="en-US"/>
        </a:p>
      </dgm:t>
    </dgm:pt>
    <dgm:pt modelId="{B6303A05-E40D-E744-8389-CD45B821FD4F}" type="sibTrans" cxnId="{BBFBAED9-F863-F547-B202-AFD9811BBF00}">
      <dgm:prSet/>
      <dgm:spPr/>
      <dgm:t>
        <a:bodyPr/>
        <a:lstStyle/>
        <a:p>
          <a:endParaRPr lang="zh-CN" altLang="en-US"/>
        </a:p>
      </dgm:t>
    </dgm:pt>
    <dgm:pt modelId="{72B8AECD-2395-AB44-A476-597228E5D486}" type="pres">
      <dgm:prSet presAssocID="{EA9B2832-1EE6-DE4A-9926-3DDC17125B4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55A29E-2820-8D49-97FD-C40748492159}" type="pres">
      <dgm:prSet presAssocID="{6A9C1705-8D42-CA43-A5FA-E205E71A42EE}" presName="root1" presStyleCnt="0"/>
      <dgm:spPr/>
    </dgm:pt>
    <dgm:pt modelId="{3B9E8E1C-3BE6-EF45-9F49-22BE892D3FF4}" type="pres">
      <dgm:prSet presAssocID="{6A9C1705-8D42-CA43-A5FA-E205E71A42EE}" presName="LevelOneTextNode" presStyleLbl="node0" presStyleIdx="0" presStyleCnt="1" custLinFactNeighborX="-12889" custLinFactNeighborY="-31308">
        <dgm:presLayoutVars>
          <dgm:chPref val="3"/>
        </dgm:presLayoutVars>
      </dgm:prSet>
      <dgm:spPr/>
    </dgm:pt>
    <dgm:pt modelId="{1B6ECC67-89A3-D442-841A-E33DBC870587}" type="pres">
      <dgm:prSet presAssocID="{6A9C1705-8D42-CA43-A5FA-E205E71A42EE}" presName="level2hierChild" presStyleCnt="0"/>
      <dgm:spPr/>
    </dgm:pt>
    <dgm:pt modelId="{27391644-D698-D041-B20F-279DFE460371}" type="pres">
      <dgm:prSet presAssocID="{545B33C9-F2EF-C84A-A00D-34BEDE047AAF}" presName="conn2-1" presStyleLbl="parChTrans1D2" presStyleIdx="0" presStyleCnt="3"/>
      <dgm:spPr/>
    </dgm:pt>
    <dgm:pt modelId="{6772052B-84D0-0749-B705-9D6D311BEE3A}" type="pres">
      <dgm:prSet presAssocID="{545B33C9-F2EF-C84A-A00D-34BEDE047AAF}" presName="connTx" presStyleLbl="parChTrans1D2" presStyleIdx="0" presStyleCnt="3"/>
      <dgm:spPr/>
    </dgm:pt>
    <dgm:pt modelId="{5472ED63-F65B-7C4C-916C-4D25E9AA4311}" type="pres">
      <dgm:prSet presAssocID="{5A1CAB22-5558-074C-BE74-6EB96B8CA4DC}" presName="root2" presStyleCnt="0"/>
      <dgm:spPr/>
    </dgm:pt>
    <dgm:pt modelId="{19229979-73C2-3248-81EC-C5B79FB971FF}" type="pres">
      <dgm:prSet presAssocID="{5A1CAB22-5558-074C-BE74-6EB96B8CA4DC}" presName="LevelTwoTextNode" presStyleLbl="node2" presStyleIdx="0" presStyleCnt="3" custScaleX="154588" custLinFactNeighborY="-33450">
        <dgm:presLayoutVars>
          <dgm:chPref val="3"/>
        </dgm:presLayoutVars>
      </dgm:prSet>
      <dgm:spPr/>
    </dgm:pt>
    <dgm:pt modelId="{679D26E8-D8A3-5447-ABAA-852F60616682}" type="pres">
      <dgm:prSet presAssocID="{5A1CAB22-5558-074C-BE74-6EB96B8CA4DC}" presName="level3hierChild" presStyleCnt="0"/>
      <dgm:spPr/>
    </dgm:pt>
    <dgm:pt modelId="{B555D8E5-3519-7446-8656-43261533839C}" type="pres">
      <dgm:prSet presAssocID="{766F02D0-7F67-0341-91F7-55A3B2E6AB50}" presName="conn2-1" presStyleLbl="parChTrans1D2" presStyleIdx="1" presStyleCnt="3"/>
      <dgm:spPr/>
    </dgm:pt>
    <dgm:pt modelId="{CD2CC348-D73C-D34B-BA85-0413EAA3B336}" type="pres">
      <dgm:prSet presAssocID="{766F02D0-7F67-0341-91F7-55A3B2E6AB50}" presName="connTx" presStyleLbl="parChTrans1D2" presStyleIdx="1" presStyleCnt="3"/>
      <dgm:spPr/>
    </dgm:pt>
    <dgm:pt modelId="{115814FC-2E01-AF40-8504-697D3FAF47BF}" type="pres">
      <dgm:prSet presAssocID="{33A7C400-C1DB-9141-8DC9-A08629B4E059}" presName="root2" presStyleCnt="0"/>
      <dgm:spPr/>
    </dgm:pt>
    <dgm:pt modelId="{38507484-760E-1245-870B-38AFD0825DF0}" type="pres">
      <dgm:prSet presAssocID="{33A7C400-C1DB-9141-8DC9-A08629B4E059}" presName="LevelTwoTextNode" presStyleLbl="node2" presStyleIdx="1" presStyleCnt="3" custScaleX="154575" custScaleY="83492" custLinFactNeighborY="-33450">
        <dgm:presLayoutVars>
          <dgm:chPref val="3"/>
        </dgm:presLayoutVars>
      </dgm:prSet>
      <dgm:spPr/>
    </dgm:pt>
    <dgm:pt modelId="{EA253B17-145F-CB48-B2B4-22B63DB9A93A}" type="pres">
      <dgm:prSet presAssocID="{33A7C400-C1DB-9141-8DC9-A08629B4E059}" presName="level3hierChild" presStyleCnt="0"/>
      <dgm:spPr/>
    </dgm:pt>
    <dgm:pt modelId="{3F9E1AEF-29FF-5B44-BFEE-32084E490EA6}" type="pres">
      <dgm:prSet presAssocID="{3FF1FB10-8EF0-6D42-A617-819C8E5F57A5}" presName="conn2-1" presStyleLbl="parChTrans1D2" presStyleIdx="2" presStyleCnt="3"/>
      <dgm:spPr/>
    </dgm:pt>
    <dgm:pt modelId="{D0CE19C7-D86A-474E-A774-775582B5A510}" type="pres">
      <dgm:prSet presAssocID="{3FF1FB10-8EF0-6D42-A617-819C8E5F57A5}" presName="connTx" presStyleLbl="parChTrans1D2" presStyleIdx="2" presStyleCnt="3"/>
      <dgm:spPr/>
    </dgm:pt>
    <dgm:pt modelId="{9D854145-623C-8346-819F-0D80EE0CFEA6}" type="pres">
      <dgm:prSet presAssocID="{A86707CE-59ED-3D47-AC2A-D9B3D88B90BA}" presName="root2" presStyleCnt="0"/>
      <dgm:spPr/>
    </dgm:pt>
    <dgm:pt modelId="{B7A945B2-67EB-F74E-8A87-B22DBCB3077C}" type="pres">
      <dgm:prSet presAssocID="{A86707CE-59ED-3D47-AC2A-D9B3D88B90BA}" presName="LevelTwoTextNode" presStyleLbl="node2" presStyleIdx="2" presStyleCnt="3" custScaleX="155342" custLinFactNeighborY="-33450">
        <dgm:presLayoutVars>
          <dgm:chPref val="3"/>
        </dgm:presLayoutVars>
      </dgm:prSet>
      <dgm:spPr/>
    </dgm:pt>
    <dgm:pt modelId="{E6AB3714-B721-6743-AA01-2F8BEB2D8A2A}" type="pres">
      <dgm:prSet presAssocID="{A86707CE-59ED-3D47-AC2A-D9B3D88B90BA}" presName="level3hierChild" presStyleCnt="0"/>
      <dgm:spPr/>
    </dgm:pt>
  </dgm:ptLst>
  <dgm:cxnLst>
    <dgm:cxn modelId="{F299EB04-8ACF-924C-98B4-FCEC971E35E1}" type="presOf" srcId="{6A9C1705-8D42-CA43-A5FA-E205E71A42EE}" destId="{3B9E8E1C-3BE6-EF45-9F49-22BE892D3FF4}" srcOrd="0" destOrd="0" presId="urn:microsoft.com/office/officeart/2005/8/layout/hierarchy2"/>
    <dgm:cxn modelId="{08413110-BD85-374E-81B7-1E06FC0EE9CE}" type="presOf" srcId="{545B33C9-F2EF-C84A-A00D-34BEDE047AAF}" destId="{6772052B-84D0-0749-B705-9D6D311BEE3A}" srcOrd="1" destOrd="0" presId="urn:microsoft.com/office/officeart/2005/8/layout/hierarchy2"/>
    <dgm:cxn modelId="{04687224-536E-824C-A8C0-2A48A40312C0}" type="presOf" srcId="{33A7C400-C1DB-9141-8DC9-A08629B4E059}" destId="{38507484-760E-1245-870B-38AFD0825DF0}" srcOrd="0" destOrd="0" presId="urn:microsoft.com/office/officeart/2005/8/layout/hierarchy2"/>
    <dgm:cxn modelId="{3FE47A34-19EF-0D42-B0D1-D254388AAE4A}" srcId="{6A9C1705-8D42-CA43-A5FA-E205E71A42EE}" destId="{33A7C400-C1DB-9141-8DC9-A08629B4E059}" srcOrd="1" destOrd="0" parTransId="{766F02D0-7F67-0341-91F7-55A3B2E6AB50}" sibTransId="{11556970-EBA2-8E4E-8E0A-09270192ACFC}"/>
    <dgm:cxn modelId="{3CEFE53B-5A4B-2B40-A031-DAAB67136F07}" type="presOf" srcId="{3FF1FB10-8EF0-6D42-A617-819C8E5F57A5}" destId="{D0CE19C7-D86A-474E-A774-775582B5A510}" srcOrd="1" destOrd="0" presId="urn:microsoft.com/office/officeart/2005/8/layout/hierarchy2"/>
    <dgm:cxn modelId="{48B0453D-BBC7-DA40-90EF-A54671F460C4}" type="presOf" srcId="{766F02D0-7F67-0341-91F7-55A3B2E6AB50}" destId="{CD2CC348-D73C-D34B-BA85-0413EAA3B336}" srcOrd="1" destOrd="0" presId="urn:microsoft.com/office/officeart/2005/8/layout/hierarchy2"/>
    <dgm:cxn modelId="{5B05045D-667B-5B4E-A2B5-9D60466ACD86}" type="presOf" srcId="{545B33C9-F2EF-C84A-A00D-34BEDE047AAF}" destId="{27391644-D698-D041-B20F-279DFE460371}" srcOrd="0" destOrd="0" presId="urn:microsoft.com/office/officeart/2005/8/layout/hierarchy2"/>
    <dgm:cxn modelId="{BFD1D85F-12D6-684F-A494-E55AC09B6535}" srcId="{EA9B2832-1EE6-DE4A-9926-3DDC17125B4E}" destId="{6A9C1705-8D42-CA43-A5FA-E205E71A42EE}" srcOrd="0" destOrd="0" parTransId="{A4F3206E-4D00-1940-BC2B-D8F39B5AB833}" sibTransId="{06B0D0F4-826B-E642-820F-0C99CA8E32B0}"/>
    <dgm:cxn modelId="{FA8FF861-773C-EC4A-8D04-501E57DEDC71}" type="presOf" srcId="{3FF1FB10-8EF0-6D42-A617-819C8E5F57A5}" destId="{3F9E1AEF-29FF-5B44-BFEE-32084E490EA6}" srcOrd="0" destOrd="0" presId="urn:microsoft.com/office/officeart/2005/8/layout/hierarchy2"/>
    <dgm:cxn modelId="{4BBFB16A-5B88-D046-99B7-6C0452AEF671}" srcId="{6A9C1705-8D42-CA43-A5FA-E205E71A42EE}" destId="{5A1CAB22-5558-074C-BE74-6EB96B8CA4DC}" srcOrd="0" destOrd="0" parTransId="{545B33C9-F2EF-C84A-A00D-34BEDE047AAF}" sibTransId="{10500283-A739-C740-89F2-D38BC0752BA0}"/>
    <dgm:cxn modelId="{75083198-F744-7847-904C-5339913D2D79}" type="presOf" srcId="{5A1CAB22-5558-074C-BE74-6EB96B8CA4DC}" destId="{19229979-73C2-3248-81EC-C5B79FB971FF}" srcOrd="0" destOrd="0" presId="urn:microsoft.com/office/officeart/2005/8/layout/hierarchy2"/>
    <dgm:cxn modelId="{055B519C-B1EC-094C-AD75-C07495C16165}" type="presOf" srcId="{A86707CE-59ED-3D47-AC2A-D9B3D88B90BA}" destId="{B7A945B2-67EB-F74E-8A87-B22DBCB3077C}" srcOrd="0" destOrd="0" presId="urn:microsoft.com/office/officeart/2005/8/layout/hierarchy2"/>
    <dgm:cxn modelId="{2EB65A9F-BF8F-D04E-91DA-06BB032601D5}" type="presOf" srcId="{EA9B2832-1EE6-DE4A-9926-3DDC17125B4E}" destId="{72B8AECD-2395-AB44-A476-597228E5D486}" srcOrd="0" destOrd="0" presId="urn:microsoft.com/office/officeart/2005/8/layout/hierarchy2"/>
    <dgm:cxn modelId="{D63E2FD6-6DF5-8742-AED6-0EA1D43883A0}" type="presOf" srcId="{766F02D0-7F67-0341-91F7-55A3B2E6AB50}" destId="{B555D8E5-3519-7446-8656-43261533839C}" srcOrd="0" destOrd="0" presId="urn:microsoft.com/office/officeart/2005/8/layout/hierarchy2"/>
    <dgm:cxn modelId="{BBFBAED9-F863-F547-B202-AFD9811BBF00}" srcId="{6A9C1705-8D42-CA43-A5FA-E205E71A42EE}" destId="{A86707CE-59ED-3D47-AC2A-D9B3D88B90BA}" srcOrd="2" destOrd="0" parTransId="{3FF1FB10-8EF0-6D42-A617-819C8E5F57A5}" sibTransId="{B6303A05-E40D-E744-8389-CD45B821FD4F}"/>
    <dgm:cxn modelId="{DD5D37E4-8353-4344-BF71-74D9E3EB2FD7}" type="presParOf" srcId="{72B8AECD-2395-AB44-A476-597228E5D486}" destId="{D455A29E-2820-8D49-97FD-C40748492159}" srcOrd="0" destOrd="0" presId="urn:microsoft.com/office/officeart/2005/8/layout/hierarchy2"/>
    <dgm:cxn modelId="{4D97A97E-2199-1344-A215-7B91DE2A8C6B}" type="presParOf" srcId="{D455A29E-2820-8D49-97FD-C40748492159}" destId="{3B9E8E1C-3BE6-EF45-9F49-22BE892D3FF4}" srcOrd="0" destOrd="0" presId="urn:microsoft.com/office/officeart/2005/8/layout/hierarchy2"/>
    <dgm:cxn modelId="{4A699F57-FEB0-1E47-94BD-44C305ECFDB4}" type="presParOf" srcId="{D455A29E-2820-8D49-97FD-C40748492159}" destId="{1B6ECC67-89A3-D442-841A-E33DBC870587}" srcOrd="1" destOrd="0" presId="urn:microsoft.com/office/officeart/2005/8/layout/hierarchy2"/>
    <dgm:cxn modelId="{C99FC6FA-EABE-004A-8BAF-DECAFFCBAEFA}" type="presParOf" srcId="{1B6ECC67-89A3-D442-841A-E33DBC870587}" destId="{27391644-D698-D041-B20F-279DFE460371}" srcOrd="0" destOrd="0" presId="urn:microsoft.com/office/officeart/2005/8/layout/hierarchy2"/>
    <dgm:cxn modelId="{7F6552DC-B2EE-1941-B463-EE4C1726831F}" type="presParOf" srcId="{27391644-D698-D041-B20F-279DFE460371}" destId="{6772052B-84D0-0749-B705-9D6D311BEE3A}" srcOrd="0" destOrd="0" presId="urn:microsoft.com/office/officeart/2005/8/layout/hierarchy2"/>
    <dgm:cxn modelId="{17B55B6D-6CAA-B844-9CAE-6F2650AF85F4}" type="presParOf" srcId="{1B6ECC67-89A3-D442-841A-E33DBC870587}" destId="{5472ED63-F65B-7C4C-916C-4D25E9AA4311}" srcOrd="1" destOrd="0" presId="urn:microsoft.com/office/officeart/2005/8/layout/hierarchy2"/>
    <dgm:cxn modelId="{A3D225E5-6340-5449-9A59-5C07057AAB36}" type="presParOf" srcId="{5472ED63-F65B-7C4C-916C-4D25E9AA4311}" destId="{19229979-73C2-3248-81EC-C5B79FB971FF}" srcOrd="0" destOrd="0" presId="urn:microsoft.com/office/officeart/2005/8/layout/hierarchy2"/>
    <dgm:cxn modelId="{95B965B4-C13C-8F4D-B848-66EE2DDEDDE1}" type="presParOf" srcId="{5472ED63-F65B-7C4C-916C-4D25E9AA4311}" destId="{679D26E8-D8A3-5447-ABAA-852F60616682}" srcOrd="1" destOrd="0" presId="urn:microsoft.com/office/officeart/2005/8/layout/hierarchy2"/>
    <dgm:cxn modelId="{0B8CCA03-E6FB-0345-90E5-0D7782B9B7D1}" type="presParOf" srcId="{1B6ECC67-89A3-D442-841A-E33DBC870587}" destId="{B555D8E5-3519-7446-8656-43261533839C}" srcOrd="2" destOrd="0" presId="urn:microsoft.com/office/officeart/2005/8/layout/hierarchy2"/>
    <dgm:cxn modelId="{5AE7CEA8-48F6-2749-9549-E8B592486E00}" type="presParOf" srcId="{B555D8E5-3519-7446-8656-43261533839C}" destId="{CD2CC348-D73C-D34B-BA85-0413EAA3B336}" srcOrd="0" destOrd="0" presId="urn:microsoft.com/office/officeart/2005/8/layout/hierarchy2"/>
    <dgm:cxn modelId="{70C1B34F-1A94-934C-B4F1-E4BA40EF451E}" type="presParOf" srcId="{1B6ECC67-89A3-D442-841A-E33DBC870587}" destId="{115814FC-2E01-AF40-8504-697D3FAF47BF}" srcOrd="3" destOrd="0" presId="urn:microsoft.com/office/officeart/2005/8/layout/hierarchy2"/>
    <dgm:cxn modelId="{85B6BE75-7143-AE43-91CC-0786A7281083}" type="presParOf" srcId="{115814FC-2E01-AF40-8504-697D3FAF47BF}" destId="{38507484-760E-1245-870B-38AFD0825DF0}" srcOrd="0" destOrd="0" presId="urn:microsoft.com/office/officeart/2005/8/layout/hierarchy2"/>
    <dgm:cxn modelId="{5AA80658-B52C-0846-B9D7-C74EC438831B}" type="presParOf" srcId="{115814FC-2E01-AF40-8504-697D3FAF47BF}" destId="{EA253B17-145F-CB48-B2B4-22B63DB9A93A}" srcOrd="1" destOrd="0" presId="urn:microsoft.com/office/officeart/2005/8/layout/hierarchy2"/>
    <dgm:cxn modelId="{11FD74A1-4B75-784D-B254-C7DD7ACA0C25}" type="presParOf" srcId="{1B6ECC67-89A3-D442-841A-E33DBC870587}" destId="{3F9E1AEF-29FF-5B44-BFEE-32084E490EA6}" srcOrd="4" destOrd="0" presId="urn:microsoft.com/office/officeart/2005/8/layout/hierarchy2"/>
    <dgm:cxn modelId="{C125C96D-719D-364F-8E8E-E7AC878FF539}" type="presParOf" srcId="{3F9E1AEF-29FF-5B44-BFEE-32084E490EA6}" destId="{D0CE19C7-D86A-474E-A774-775582B5A510}" srcOrd="0" destOrd="0" presId="urn:microsoft.com/office/officeart/2005/8/layout/hierarchy2"/>
    <dgm:cxn modelId="{8C44B3EC-13CC-3749-8099-62E999A36757}" type="presParOf" srcId="{1B6ECC67-89A3-D442-841A-E33DBC870587}" destId="{9D854145-623C-8346-819F-0D80EE0CFEA6}" srcOrd="5" destOrd="0" presId="urn:microsoft.com/office/officeart/2005/8/layout/hierarchy2"/>
    <dgm:cxn modelId="{D76ECF28-2CA4-784A-8C37-6BC67B47B77A}" type="presParOf" srcId="{9D854145-623C-8346-819F-0D80EE0CFEA6}" destId="{B7A945B2-67EB-F74E-8A87-B22DBCB3077C}" srcOrd="0" destOrd="0" presId="urn:microsoft.com/office/officeart/2005/8/layout/hierarchy2"/>
    <dgm:cxn modelId="{7186FAD2-FFB5-B549-84FD-7DD7B2D08632}" type="presParOf" srcId="{9D854145-623C-8346-819F-0D80EE0CFEA6}" destId="{E6AB3714-B721-6743-AA01-2F8BEB2D8A2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E8E1C-3BE6-EF45-9F49-22BE892D3FF4}">
      <dsp:nvSpPr>
        <dsp:cNvPr id="0" name=""/>
        <dsp:cNvSpPr/>
      </dsp:nvSpPr>
      <dsp:spPr>
        <a:xfrm>
          <a:off x="2" y="941794"/>
          <a:ext cx="1704891" cy="852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形容词</a:t>
          </a:r>
          <a:r>
            <a:rPr lang="en-US" altLang="zh-CN" sz="2600" kern="1200" dirty="0"/>
            <a:t>1</a:t>
          </a:r>
          <a:endParaRPr lang="zh-CN" altLang="en-US" sz="2600" kern="1200" dirty="0"/>
        </a:p>
      </dsp:txBody>
      <dsp:txXfrm>
        <a:off x="24969" y="966761"/>
        <a:ext cx="1654957" cy="802511"/>
      </dsp:txXfrm>
    </dsp:sp>
    <dsp:sp modelId="{27391644-D698-D041-B20F-279DFE460371}">
      <dsp:nvSpPr>
        <dsp:cNvPr id="0" name=""/>
        <dsp:cNvSpPr/>
      </dsp:nvSpPr>
      <dsp:spPr>
        <a:xfrm rot="18363266">
          <a:off x="1465240" y="872598"/>
          <a:ext cx="1164927" cy="49042"/>
        </a:xfrm>
        <a:custGeom>
          <a:avLst/>
          <a:gdLst/>
          <a:ahLst/>
          <a:cxnLst/>
          <a:rect l="0" t="0" r="0" b="0"/>
          <a:pathLst>
            <a:path>
              <a:moveTo>
                <a:pt x="0" y="24521"/>
              </a:moveTo>
              <a:lnTo>
                <a:pt x="1164927" y="245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18581" y="867997"/>
        <a:ext cx="58246" cy="58246"/>
      </dsp:txXfrm>
    </dsp:sp>
    <dsp:sp modelId="{19229979-73C2-3248-81EC-C5B79FB971FF}">
      <dsp:nvSpPr>
        <dsp:cNvPr id="0" name=""/>
        <dsp:cNvSpPr/>
      </dsp:nvSpPr>
      <dsp:spPr>
        <a:xfrm>
          <a:off x="2390515" y="0"/>
          <a:ext cx="2635557" cy="852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什么是形容词</a:t>
          </a:r>
          <a:r>
            <a:rPr lang="en-US" altLang="zh-CN" sz="2700" kern="1200" dirty="0"/>
            <a:t>1</a:t>
          </a:r>
          <a:r>
            <a:rPr lang="zh-CN" altLang="en-US" sz="2700" kern="1200" dirty="0"/>
            <a:t> </a:t>
          </a:r>
        </a:p>
      </dsp:txBody>
      <dsp:txXfrm>
        <a:off x="2415482" y="24967"/>
        <a:ext cx="2585623" cy="802511"/>
      </dsp:txXfrm>
    </dsp:sp>
    <dsp:sp modelId="{B555D8E5-3519-7446-8656-43261533839C}">
      <dsp:nvSpPr>
        <dsp:cNvPr id="0" name=""/>
        <dsp:cNvSpPr/>
      </dsp:nvSpPr>
      <dsp:spPr>
        <a:xfrm rot="21157136">
          <a:off x="1702028" y="1299088"/>
          <a:ext cx="691350" cy="49042"/>
        </a:xfrm>
        <a:custGeom>
          <a:avLst/>
          <a:gdLst/>
          <a:ahLst/>
          <a:cxnLst/>
          <a:rect l="0" t="0" r="0" b="0"/>
          <a:pathLst>
            <a:path>
              <a:moveTo>
                <a:pt x="0" y="24521"/>
              </a:moveTo>
              <a:lnTo>
                <a:pt x="691350" y="245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30420" y="1306325"/>
        <a:ext cx="34567" cy="34567"/>
      </dsp:txXfrm>
    </dsp:sp>
    <dsp:sp modelId="{38507484-760E-1245-870B-38AFD0825DF0}">
      <dsp:nvSpPr>
        <dsp:cNvPr id="0" name=""/>
        <dsp:cNvSpPr/>
      </dsp:nvSpPr>
      <dsp:spPr>
        <a:xfrm>
          <a:off x="2390515" y="923339"/>
          <a:ext cx="2635335" cy="711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形容词</a:t>
          </a:r>
          <a:r>
            <a:rPr lang="en-US" altLang="zh-CN" sz="2600" kern="1200" dirty="0"/>
            <a:t>1</a:t>
          </a:r>
          <a:r>
            <a:rPr lang="zh-CN" altLang="en-US" sz="2600" kern="1200" dirty="0"/>
            <a:t>的时态</a:t>
          </a:r>
        </a:p>
      </dsp:txBody>
      <dsp:txXfrm>
        <a:off x="2411361" y="944185"/>
        <a:ext cx="2593643" cy="670031"/>
      </dsp:txXfrm>
    </dsp:sp>
    <dsp:sp modelId="{3F9E1AEF-29FF-5B44-BFEE-32084E490EA6}">
      <dsp:nvSpPr>
        <dsp:cNvPr id="0" name=""/>
        <dsp:cNvSpPr/>
      </dsp:nvSpPr>
      <dsp:spPr>
        <a:xfrm rot="3008351">
          <a:off x="1512835" y="1754063"/>
          <a:ext cx="1069738" cy="49042"/>
        </a:xfrm>
        <a:custGeom>
          <a:avLst/>
          <a:gdLst/>
          <a:ahLst/>
          <a:cxnLst/>
          <a:rect l="0" t="0" r="0" b="0"/>
          <a:pathLst>
            <a:path>
              <a:moveTo>
                <a:pt x="0" y="24521"/>
              </a:moveTo>
              <a:lnTo>
                <a:pt x="1069738" y="245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20960" y="1751841"/>
        <a:ext cx="53486" cy="53486"/>
      </dsp:txXfrm>
    </dsp:sp>
    <dsp:sp modelId="{B7A945B2-67EB-F74E-8A87-B22DBCB3077C}">
      <dsp:nvSpPr>
        <dsp:cNvPr id="0" name=""/>
        <dsp:cNvSpPr/>
      </dsp:nvSpPr>
      <dsp:spPr>
        <a:xfrm>
          <a:off x="2390515" y="1762930"/>
          <a:ext cx="2648411" cy="852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形容词</a:t>
          </a:r>
          <a:r>
            <a:rPr lang="en-US" altLang="zh-CN" sz="2600" kern="1200" dirty="0"/>
            <a:t>1+</a:t>
          </a:r>
          <a:r>
            <a:rPr lang="zh-CN" altLang="en-US" sz="2600" kern="1200" dirty="0"/>
            <a:t>名词</a:t>
          </a:r>
        </a:p>
      </dsp:txBody>
      <dsp:txXfrm>
        <a:off x="2415482" y="1787897"/>
        <a:ext cx="2598477" cy="8025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E8E1C-3BE6-EF45-9F49-22BE892D3FF4}">
      <dsp:nvSpPr>
        <dsp:cNvPr id="0" name=""/>
        <dsp:cNvSpPr/>
      </dsp:nvSpPr>
      <dsp:spPr>
        <a:xfrm>
          <a:off x="2" y="941794"/>
          <a:ext cx="1704891" cy="852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形容词</a:t>
          </a:r>
          <a:r>
            <a:rPr lang="en-US" altLang="zh-CN" sz="2600" kern="1200" dirty="0"/>
            <a:t>1</a:t>
          </a:r>
          <a:endParaRPr lang="zh-CN" altLang="en-US" sz="2600" kern="1200" dirty="0"/>
        </a:p>
      </dsp:txBody>
      <dsp:txXfrm>
        <a:off x="24969" y="966761"/>
        <a:ext cx="1654957" cy="802511"/>
      </dsp:txXfrm>
    </dsp:sp>
    <dsp:sp modelId="{27391644-D698-D041-B20F-279DFE460371}">
      <dsp:nvSpPr>
        <dsp:cNvPr id="0" name=""/>
        <dsp:cNvSpPr/>
      </dsp:nvSpPr>
      <dsp:spPr>
        <a:xfrm rot="18363266">
          <a:off x="1465240" y="872598"/>
          <a:ext cx="1164927" cy="49042"/>
        </a:xfrm>
        <a:custGeom>
          <a:avLst/>
          <a:gdLst/>
          <a:ahLst/>
          <a:cxnLst/>
          <a:rect l="0" t="0" r="0" b="0"/>
          <a:pathLst>
            <a:path>
              <a:moveTo>
                <a:pt x="0" y="24521"/>
              </a:moveTo>
              <a:lnTo>
                <a:pt x="1164927" y="245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18581" y="867997"/>
        <a:ext cx="58246" cy="58246"/>
      </dsp:txXfrm>
    </dsp:sp>
    <dsp:sp modelId="{19229979-73C2-3248-81EC-C5B79FB971FF}">
      <dsp:nvSpPr>
        <dsp:cNvPr id="0" name=""/>
        <dsp:cNvSpPr/>
      </dsp:nvSpPr>
      <dsp:spPr>
        <a:xfrm>
          <a:off x="2390515" y="0"/>
          <a:ext cx="2635557" cy="8524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什么是形容词</a:t>
          </a:r>
          <a:r>
            <a:rPr lang="en-US" altLang="zh-CN" sz="2700" kern="1200" dirty="0"/>
            <a:t>1</a:t>
          </a:r>
          <a:r>
            <a:rPr lang="zh-CN" altLang="en-US" sz="2700" kern="1200" dirty="0"/>
            <a:t> </a:t>
          </a:r>
        </a:p>
      </dsp:txBody>
      <dsp:txXfrm>
        <a:off x="2415482" y="24967"/>
        <a:ext cx="2585623" cy="802511"/>
      </dsp:txXfrm>
    </dsp:sp>
    <dsp:sp modelId="{B555D8E5-3519-7446-8656-43261533839C}">
      <dsp:nvSpPr>
        <dsp:cNvPr id="0" name=""/>
        <dsp:cNvSpPr/>
      </dsp:nvSpPr>
      <dsp:spPr>
        <a:xfrm rot="21157136">
          <a:off x="1702028" y="1299088"/>
          <a:ext cx="691350" cy="49042"/>
        </a:xfrm>
        <a:custGeom>
          <a:avLst/>
          <a:gdLst/>
          <a:ahLst/>
          <a:cxnLst/>
          <a:rect l="0" t="0" r="0" b="0"/>
          <a:pathLst>
            <a:path>
              <a:moveTo>
                <a:pt x="0" y="24521"/>
              </a:moveTo>
              <a:lnTo>
                <a:pt x="691350" y="245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30420" y="1306325"/>
        <a:ext cx="34567" cy="34567"/>
      </dsp:txXfrm>
    </dsp:sp>
    <dsp:sp modelId="{38507484-760E-1245-870B-38AFD0825DF0}">
      <dsp:nvSpPr>
        <dsp:cNvPr id="0" name=""/>
        <dsp:cNvSpPr/>
      </dsp:nvSpPr>
      <dsp:spPr>
        <a:xfrm>
          <a:off x="2390515" y="923339"/>
          <a:ext cx="2635335" cy="711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形容词</a:t>
          </a:r>
          <a:r>
            <a:rPr lang="en-US" altLang="zh-CN" sz="2600" kern="1200" dirty="0"/>
            <a:t>1</a:t>
          </a:r>
          <a:r>
            <a:rPr lang="zh-CN" altLang="en-US" sz="2600" kern="1200" dirty="0"/>
            <a:t>的时态</a:t>
          </a:r>
        </a:p>
      </dsp:txBody>
      <dsp:txXfrm>
        <a:off x="2411361" y="944185"/>
        <a:ext cx="2593643" cy="670031"/>
      </dsp:txXfrm>
    </dsp:sp>
    <dsp:sp modelId="{3F9E1AEF-29FF-5B44-BFEE-32084E490EA6}">
      <dsp:nvSpPr>
        <dsp:cNvPr id="0" name=""/>
        <dsp:cNvSpPr/>
      </dsp:nvSpPr>
      <dsp:spPr>
        <a:xfrm rot="3008351">
          <a:off x="1512835" y="1754063"/>
          <a:ext cx="1069738" cy="49042"/>
        </a:xfrm>
        <a:custGeom>
          <a:avLst/>
          <a:gdLst/>
          <a:ahLst/>
          <a:cxnLst/>
          <a:rect l="0" t="0" r="0" b="0"/>
          <a:pathLst>
            <a:path>
              <a:moveTo>
                <a:pt x="0" y="24521"/>
              </a:moveTo>
              <a:lnTo>
                <a:pt x="1069738" y="245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20960" y="1751841"/>
        <a:ext cx="53486" cy="53486"/>
      </dsp:txXfrm>
    </dsp:sp>
    <dsp:sp modelId="{B7A945B2-67EB-F74E-8A87-B22DBCB3077C}">
      <dsp:nvSpPr>
        <dsp:cNvPr id="0" name=""/>
        <dsp:cNvSpPr/>
      </dsp:nvSpPr>
      <dsp:spPr>
        <a:xfrm>
          <a:off x="2390515" y="1762930"/>
          <a:ext cx="2648411" cy="852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形容词</a:t>
          </a:r>
          <a:r>
            <a:rPr lang="en-US" altLang="zh-CN" sz="2600" kern="1200" dirty="0"/>
            <a:t>1+</a:t>
          </a:r>
          <a:r>
            <a:rPr lang="zh-CN" altLang="en-US" sz="2600" kern="1200" dirty="0"/>
            <a:t>名词</a:t>
          </a:r>
        </a:p>
      </dsp:txBody>
      <dsp:txXfrm>
        <a:off x="2415482" y="1787897"/>
        <a:ext cx="2598477" cy="8025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E8E1C-3BE6-EF45-9F49-22BE892D3FF4}">
      <dsp:nvSpPr>
        <dsp:cNvPr id="0" name=""/>
        <dsp:cNvSpPr/>
      </dsp:nvSpPr>
      <dsp:spPr>
        <a:xfrm>
          <a:off x="2" y="941794"/>
          <a:ext cx="1704891" cy="852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形容词</a:t>
          </a:r>
          <a:r>
            <a:rPr lang="en-US" altLang="zh-CN" sz="2600" kern="1200" dirty="0"/>
            <a:t>1</a:t>
          </a:r>
          <a:endParaRPr lang="zh-CN" altLang="en-US" sz="2600" kern="1200" dirty="0"/>
        </a:p>
      </dsp:txBody>
      <dsp:txXfrm>
        <a:off x="24969" y="966761"/>
        <a:ext cx="1654957" cy="802511"/>
      </dsp:txXfrm>
    </dsp:sp>
    <dsp:sp modelId="{27391644-D698-D041-B20F-279DFE460371}">
      <dsp:nvSpPr>
        <dsp:cNvPr id="0" name=""/>
        <dsp:cNvSpPr/>
      </dsp:nvSpPr>
      <dsp:spPr>
        <a:xfrm rot="18363266">
          <a:off x="1465240" y="872598"/>
          <a:ext cx="1164927" cy="49042"/>
        </a:xfrm>
        <a:custGeom>
          <a:avLst/>
          <a:gdLst/>
          <a:ahLst/>
          <a:cxnLst/>
          <a:rect l="0" t="0" r="0" b="0"/>
          <a:pathLst>
            <a:path>
              <a:moveTo>
                <a:pt x="0" y="24521"/>
              </a:moveTo>
              <a:lnTo>
                <a:pt x="1164927" y="245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18581" y="867997"/>
        <a:ext cx="58246" cy="58246"/>
      </dsp:txXfrm>
    </dsp:sp>
    <dsp:sp modelId="{19229979-73C2-3248-81EC-C5B79FB971FF}">
      <dsp:nvSpPr>
        <dsp:cNvPr id="0" name=""/>
        <dsp:cNvSpPr/>
      </dsp:nvSpPr>
      <dsp:spPr>
        <a:xfrm>
          <a:off x="2390515" y="0"/>
          <a:ext cx="2635557" cy="852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什么是形容词</a:t>
          </a:r>
          <a:r>
            <a:rPr lang="en-US" altLang="zh-CN" sz="2700" kern="1200" dirty="0"/>
            <a:t>1</a:t>
          </a:r>
          <a:r>
            <a:rPr lang="zh-CN" altLang="en-US" sz="2700" kern="1200" dirty="0"/>
            <a:t> </a:t>
          </a:r>
        </a:p>
      </dsp:txBody>
      <dsp:txXfrm>
        <a:off x="2415482" y="24967"/>
        <a:ext cx="2585623" cy="802511"/>
      </dsp:txXfrm>
    </dsp:sp>
    <dsp:sp modelId="{B555D8E5-3519-7446-8656-43261533839C}">
      <dsp:nvSpPr>
        <dsp:cNvPr id="0" name=""/>
        <dsp:cNvSpPr/>
      </dsp:nvSpPr>
      <dsp:spPr>
        <a:xfrm rot="21157136">
          <a:off x="1702028" y="1299088"/>
          <a:ext cx="691350" cy="49042"/>
        </a:xfrm>
        <a:custGeom>
          <a:avLst/>
          <a:gdLst/>
          <a:ahLst/>
          <a:cxnLst/>
          <a:rect l="0" t="0" r="0" b="0"/>
          <a:pathLst>
            <a:path>
              <a:moveTo>
                <a:pt x="0" y="24521"/>
              </a:moveTo>
              <a:lnTo>
                <a:pt x="691350" y="245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30420" y="1306325"/>
        <a:ext cx="34567" cy="34567"/>
      </dsp:txXfrm>
    </dsp:sp>
    <dsp:sp modelId="{38507484-760E-1245-870B-38AFD0825DF0}">
      <dsp:nvSpPr>
        <dsp:cNvPr id="0" name=""/>
        <dsp:cNvSpPr/>
      </dsp:nvSpPr>
      <dsp:spPr>
        <a:xfrm>
          <a:off x="2390515" y="923339"/>
          <a:ext cx="2635335" cy="71172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形容词</a:t>
          </a:r>
          <a:r>
            <a:rPr lang="en-US" altLang="zh-CN" sz="2600" kern="1200" dirty="0"/>
            <a:t>1</a:t>
          </a:r>
          <a:r>
            <a:rPr lang="zh-CN" altLang="en-US" sz="2600" kern="1200" dirty="0"/>
            <a:t>的时态</a:t>
          </a:r>
        </a:p>
      </dsp:txBody>
      <dsp:txXfrm>
        <a:off x="2411361" y="944185"/>
        <a:ext cx="2593643" cy="670031"/>
      </dsp:txXfrm>
    </dsp:sp>
    <dsp:sp modelId="{3F9E1AEF-29FF-5B44-BFEE-32084E490EA6}">
      <dsp:nvSpPr>
        <dsp:cNvPr id="0" name=""/>
        <dsp:cNvSpPr/>
      </dsp:nvSpPr>
      <dsp:spPr>
        <a:xfrm rot="3008351">
          <a:off x="1512835" y="1754063"/>
          <a:ext cx="1069738" cy="49042"/>
        </a:xfrm>
        <a:custGeom>
          <a:avLst/>
          <a:gdLst/>
          <a:ahLst/>
          <a:cxnLst/>
          <a:rect l="0" t="0" r="0" b="0"/>
          <a:pathLst>
            <a:path>
              <a:moveTo>
                <a:pt x="0" y="24521"/>
              </a:moveTo>
              <a:lnTo>
                <a:pt x="1069738" y="245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20960" y="1751841"/>
        <a:ext cx="53486" cy="53486"/>
      </dsp:txXfrm>
    </dsp:sp>
    <dsp:sp modelId="{B7A945B2-67EB-F74E-8A87-B22DBCB3077C}">
      <dsp:nvSpPr>
        <dsp:cNvPr id="0" name=""/>
        <dsp:cNvSpPr/>
      </dsp:nvSpPr>
      <dsp:spPr>
        <a:xfrm>
          <a:off x="2390515" y="1762930"/>
          <a:ext cx="2648411" cy="852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形容词</a:t>
          </a:r>
          <a:r>
            <a:rPr lang="en-US" altLang="zh-CN" sz="2600" kern="1200" dirty="0"/>
            <a:t>1+</a:t>
          </a:r>
          <a:r>
            <a:rPr lang="zh-CN" altLang="en-US" sz="2600" kern="1200" dirty="0"/>
            <a:t>名词</a:t>
          </a:r>
        </a:p>
      </dsp:txBody>
      <dsp:txXfrm>
        <a:off x="2415482" y="1787897"/>
        <a:ext cx="2598477" cy="8025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E8E1C-3BE6-EF45-9F49-22BE892D3FF4}">
      <dsp:nvSpPr>
        <dsp:cNvPr id="0" name=""/>
        <dsp:cNvSpPr/>
      </dsp:nvSpPr>
      <dsp:spPr>
        <a:xfrm>
          <a:off x="2" y="941794"/>
          <a:ext cx="1704891" cy="852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形容词</a:t>
          </a:r>
          <a:r>
            <a:rPr lang="en-US" altLang="zh-CN" sz="2600" kern="1200" dirty="0"/>
            <a:t>1</a:t>
          </a:r>
          <a:endParaRPr lang="zh-CN" altLang="en-US" sz="2600" kern="1200" dirty="0"/>
        </a:p>
      </dsp:txBody>
      <dsp:txXfrm>
        <a:off x="24969" y="966761"/>
        <a:ext cx="1654957" cy="802511"/>
      </dsp:txXfrm>
    </dsp:sp>
    <dsp:sp modelId="{27391644-D698-D041-B20F-279DFE460371}">
      <dsp:nvSpPr>
        <dsp:cNvPr id="0" name=""/>
        <dsp:cNvSpPr/>
      </dsp:nvSpPr>
      <dsp:spPr>
        <a:xfrm rot="18363266">
          <a:off x="1465240" y="872598"/>
          <a:ext cx="1164927" cy="49042"/>
        </a:xfrm>
        <a:custGeom>
          <a:avLst/>
          <a:gdLst/>
          <a:ahLst/>
          <a:cxnLst/>
          <a:rect l="0" t="0" r="0" b="0"/>
          <a:pathLst>
            <a:path>
              <a:moveTo>
                <a:pt x="0" y="24521"/>
              </a:moveTo>
              <a:lnTo>
                <a:pt x="1164927" y="245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18581" y="867997"/>
        <a:ext cx="58246" cy="58246"/>
      </dsp:txXfrm>
    </dsp:sp>
    <dsp:sp modelId="{19229979-73C2-3248-81EC-C5B79FB971FF}">
      <dsp:nvSpPr>
        <dsp:cNvPr id="0" name=""/>
        <dsp:cNvSpPr/>
      </dsp:nvSpPr>
      <dsp:spPr>
        <a:xfrm>
          <a:off x="2390515" y="0"/>
          <a:ext cx="2635557" cy="852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什么是形容词</a:t>
          </a:r>
          <a:r>
            <a:rPr lang="en-US" altLang="zh-CN" sz="2700" kern="1200" dirty="0"/>
            <a:t>1</a:t>
          </a:r>
          <a:r>
            <a:rPr lang="zh-CN" altLang="en-US" sz="2700" kern="1200" dirty="0"/>
            <a:t> </a:t>
          </a:r>
        </a:p>
      </dsp:txBody>
      <dsp:txXfrm>
        <a:off x="2415482" y="24967"/>
        <a:ext cx="2585623" cy="802511"/>
      </dsp:txXfrm>
    </dsp:sp>
    <dsp:sp modelId="{B555D8E5-3519-7446-8656-43261533839C}">
      <dsp:nvSpPr>
        <dsp:cNvPr id="0" name=""/>
        <dsp:cNvSpPr/>
      </dsp:nvSpPr>
      <dsp:spPr>
        <a:xfrm rot="21157136">
          <a:off x="1702028" y="1299088"/>
          <a:ext cx="691350" cy="49042"/>
        </a:xfrm>
        <a:custGeom>
          <a:avLst/>
          <a:gdLst/>
          <a:ahLst/>
          <a:cxnLst/>
          <a:rect l="0" t="0" r="0" b="0"/>
          <a:pathLst>
            <a:path>
              <a:moveTo>
                <a:pt x="0" y="24521"/>
              </a:moveTo>
              <a:lnTo>
                <a:pt x="691350" y="245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30420" y="1306325"/>
        <a:ext cx="34567" cy="34567"/>
      </dsp:txXfrm>
    </dsp:sp>
    <dsp:sp modelId="{38507484-760E-1245-870B-38AFD0825DF0}">
      <dsp:nvSpPr>
        <dsp:cNvPr id="0" name=""/>
        <dsp:cNvSpPr/>
      </dsp:nvSpPr>
      <dsp:spPr>
        <a:xfrm>
          <a:off x="2390515" y="923339"/>
          <a:ext cx="2635335" cy="711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形容词</a:t>
          </a:r>
          <a:r>
            <a:rPr lang="en-US" altLang="zh-CN" sz="2600" kern="1200" dirty="0"/>
            <a:t>1</a:t>
          </a:r>
          <a:r>
            <a:rPr lang="zh-CN" altLang="en-US" sz="2600" kern="1200" dirty="0"/>
            <a:t>的时态</a:t>
          </a:r>
        </a:p>
      </dsp:txBody>
      <dsp:txXfrm>
        <a:off x="2411361" y="944185"/>
        <a:ext cx="2593643" cy="670031"/>
      </dsp:txXfrm>
    </dsp:sp>
    <dsp:sp modelId="{3F9E1AEF-29FF-5B44-BFEE-32084E490EA6}">
      <dsp:nvSpPr>
        <dsp:cNvPr id="0" name=""/>
        <dsp:cNvSpPr/>
      </dsp:nvSpPr>
      <dsp:spPr>
        <a:xfrm rot="3008351">
          <a:off x="1512835" y="1754063"/>
          <a:ext cx="1069738" cy="49042"/>
        </a:xfrm>
        <a:custGeom>
          <a:avLst/>
          <a:gdLst/>
          <a:ahLst/>
          <a:cxnLst/>
          <a:rect l="0" t="0" r="0" b="0"/>
          <a:pathLst>
            <a:path>
              <a:moveTo>
                <a:pt x="0" y="24521"/>
              </a:moveTo>
              <a:lnTo>
                <a:pt x="1069738" y="245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20960" y="1751841"/>
        <a:ext cx="53486" cy="53486"/>
      </dsp:txXfrm>
    </dsp:sp>
    <dsp:sp modelId="{B7A945B2-67EB-F74E-8A87-B22DBCB3077C}">
      <dsp:nvSpPr>
        <dsp:cNvPr id="0" name=""/>
        <dsp:cNvSpPr/>
      </dsp:nvSpPr>
      <dsp:spPr>
        <a:xfrm>
          <a:off x="2390515" y="1762930"/>
          <a:ext cx="2648411" cy="8524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形容词</a:t>
          </a:r>
          <a:r>
            <a:rPr lang="en-US" altLang="zh-CN" sz="2600" kern="1200" dirty="0"/>
            <a:t>1+</a:t>
          </a:r>
          <a:r>
            <a:rPr lang="zh-CN" altLang="en-US" sz="2600" kern="1200" dirty="0"/>
            <a:t>名词</a:t>
          </a:r>
        </a:p>
      </dsp:txBody>
      <dsp:txXfrm>
        <a:off x="2415482" y="1787897"/>
        <a:ext cx="2598477" cy="8025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E8E1C-3BE6-EF45-9F49-22BE892D3FF4}">
      <dsp:nvSpPr>
        <dsp:cNvPr id="0" name=""/>
        <dsp:cNvSpPr/>
      </dsp:nvSpPr>
      <dsp:spPr>
        <a:xfrm>
          <a:off x="2" y="941794"/>
          <a:ext cx="1704891" cy="852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sz="2600" kern="1200" dirty="0">
              <a:latin typeface="微软雅黑"/>
              <a:ea typeface="微软雅黑"/>
              <a:cs typeface="微软雅黑"/>
            </a:rPr>
            <a:t>1</a:t>
          </a:r>
          <a:endParaRPr lang="zh-CN" altLang="en-US" sz="2600" kern="1200" dirty="0">
            <a:latin typeface="微软雅黑"/>
            <a:ea typeface="微软雅黑"/>
            <a:cs typeface="微软雅黑"/>
          </a:endParaRPr>
        </a:p>
      </dsp:txBody>
      <dsp:txXfrm>
        <a:off x="24969" y="966761"/>
        <a:ext cx="1654957" cy="802511"/>
      </dsp:txXfrm>
    </dsp:sp>
    <dsp:sp modelId="{27391644-D698-D041-B20F-279DFE460371}">
      <dsp:nvSpPr>
        <dsp:cNvPr id="0" name=""/>
        <dsp:cNvSpPr/>
      </dsp:nvSpPr>
      <dsp:spPr>
        <a:xfrm rot="18363266">
          <a:off x="1465240" y="872598"/>
          <a:ext cx="1164927" cy="49042"/>
        </a:xfrm>
        <a:custGeom>
          <a:avLst/>
          <a:gdLst/>
          <a:ahLst/>
          <a:cxnLst/>
          <a:rect l="0" t="0" r="0" b="0"/>
          <a:pathLst>
            <a:path>
              <a:moveTo>
                <a:pt x="0" y="24521"/>
              </a:moveTo>
              <a:lnTo>
                <a:pt x="1164927" y="245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/>
            <a:ea typeface="微软雅黑"/>
            <a:cs typeface="微软雅黑"/>
          </a:endParaRPr>
        </a:p>
      </dsp:txBody>
      <dsp:txXfrm>
        <a:off x="2018581" y="867997"/>
        <a:ext cx="58246" cy="58246"/>
      </dsp:txXfrm>
    </dsp:sp>
    <dsp:sp modelId="{19229979-73C2-3248-81EC-C5B79FB971FF}">
      <dsp:nvSpPr>
        <dsp:cNvPr id="0" name=""/>
        <dsp:cNvSpPr/>
      </dsp:nvSpPr>
      <dsp:spPr>
        <a:xfrm>
          <a:off x="2390515" y="0"/>
          <a:ext cx="2635557" cy="852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latin typeface="微软雅黑"/>
              <a:ea typeface="微软雅黑"/>
              <a:cs typeface="微软雅黑"/>
            </a:rPr>
            <a:t>什么是形容词</a:t>
          </a:r>
          <a:r>
            <a:rPr lang="en-US" altLang="zh-CN" sz="2700" kern="1200" dirty="0">
              <a:latin typeface="微软雅黑"/>
              <a:ea typeface="微软雅黑"/>
              <a:cs typeface="微软雅黑"/>
            </a:rPr>
            <a:t>1</a:t>
          </a:r>
          <a:r>
            <a:rPr lang="zh-CN" altLang="en-US" sz="2700" kern="1200" dirty="0">
              <a:latin typeface="微软雅黑"/>
              <a:ea typeface="微软雅黑"/>
              <a:cs typeface="微软雅黑"/>
            </a:rPr>
            <a:t> </a:t>
          </a:r>
        </a:p>
      </dsp:txBody>
      <dsp:txXfrm>
        <a:off x="2415482" y="24967"/>
        <a:ext cx="2585623" cy="802511"/>
      </dsp:txXfrm>
    </dsp:sp>
    <dsp:sp modelId="{B555D8E5-3519-7446-8656-43261533839C}">
      <dsp:nvSpPr>
        <dsp:cNvPr id="0" name=""/>
        <dsp:cNvSpPr/>
      </dsp:nvSpPr>
      <dsp:spPr>
        <a:xfrm rot="21157136">
          <a:off x="1702028" y="1299088"/>
          <a:ext cx="691350" cy="49042"/>
        </a:xfrm>
        <a:custGeom>
          <a:avLst/>
          <a:gdLst/>
          <a:ahLst/>
          <a:cxnLst/>
          <a:rect l="0" t="0" r="0" b="0"/>
          <a:pathLst>
            <a:path>
              <a:moveTo>
                <a:pt x="0" y="24521"/>
              </a:moveTo>
              <a:lnTo>
                <a:pt x="691350" y="245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/>
            <a:ea typeface="微软雅黑"/>
            <a:cs typeface="微软雅黑"/>
          </a:endParaRPr>
        </a:p>
      </dsp:txBody>
      <dsp:txXfrm>
        <a:off x="2030420" y="1306325"/>
        <a:ext cx="34567" cy="34567"/>
      </dsp:txXfrm>
    </dsp:sp>
    <dsp:sp modelId="{38507484-760E-1245-870B-38AFD0825DF0}">
      <dsp:nvSpPr>
        <dsp:cNvPr id="0" name=""/>
        <dsp:cNvSpPr/>
      </dsp:nvSpPr>
      <dsp:spPr>
        <a:xfrm>
          <a:off x="2390515" y="923339"/>
          <a:ext cx="2635335" cy="711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sz="2600" kern="1200" dirty="0">
              <a:latin typeface="微软雅黑"/>
              <a:ea typeface="微软雅黑"/>
              <a:cs typeface="微软雅黑"/>
            </a:rPr>
            <a:t>1</a:t>
          </a:r>
          <a:r>
            <a:rPr lang="zh-CN" altLang="en-US" sz="2600" kern="1200" dirty="0">
              <a:latin typeface="微软雅黑"/>
              <a:ea typeface="微软雅黑"/>
              <a:cs typeface="微软雅黑"/>
            </a:rPr>
            <a:t>的时态</a:t>
          </a:r>
        </a:p>
      </dsp:txBody>
      <dsp:txXfrm>
        <a:off x="2411361" y="944185"/>
        <a:ext cx="2593643" cy="670031"/>
      </dsp:txXfrm>
    </dsp:sp>
    <dsp:sp modelId="{3F9E1AEF-29FF-5B44-BFEE-32084E490EA6}">
      <dsp:nvSpPr>
        <dsp:cNvPr id="0" name=""/>
        <dsp:cNvSpPr/>
      </dsp:nvSpPr>
      <dsp:spPr>
        <a:xfrm rot="3008351">
          <a:off x="1512835" y="1754063"/>
          <a:ext cx="1069738" cy="49042"/>
        </a:xfrm>
        <a:custGeom>
          <a:avLst/>
          <a:gdLst/>
          <a:ahLst/>
          <a:cxnLst/>
          <a:rect l="0" t="0" r="0" b="0"/>
          <a:pathLst>
            <a:path>
              <a:moveTo>
                <a:pt x="0" y="24521"/>
              </a:moveTo>
              <a:lnTo>
                <a:pt x="1069738" y="245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/>
            <a:ea typeface="微软雅黑"/>
            <a:cs typeface="微软雅黑"/>
          </a:endParaRPr>
        </a:p>
      </dsp:txBody>
      <dsp:txXfrm>
        <a:off x="2020960" y="1751841"/>
        <a:ext cx="53486" cy="53486"/>
      </dsp:txXfrm>
    </dsp:sp>
    <dsp:sp modelId="{B7A945B2-67EB-F74E-8A87-B22DBCB3077C}">
      <dsp:nvSpPr>
        <dsp:cNvPr id="0" name=""/>
        <dsp:cNvSpPr/>
      </dsp:nvSpPr>
      <dsp:spPr>
        <a:xfrm>
          <a:off x="2390515" y="1762930"/>
          <a:ext cx="2648411" cy="852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sz="2600" kern="1200" dirty="0">
              <a:latin typeface="微软雅黑"/>
              <a:ea typeface="微软雅黑"/>
              <a:cs typeface="微软雅黑"/>
            </a:rPr>
            <a:t>1+</a:t>
          </a:r>
          <a:r>
            <a:rPr lang="zh-CN" altLang="en-US" sz="2600" kern="1200" dirty="0">
              <a:latin typeface="微软雅黑"/>
              <a:ea typeface="微软雅黑"/>
              <a:cs typeface="微软雅黑"/>
            </a:rPr>
            <a:t>名词</a:t>
          </a:r>
        </a:p>
      </dsp:txBody>
      <dsp:txXfrm>
        <a:off x="2415482" y="1787897"/>
        <a:ext cx="2598477" cy="8025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E8E1C-3BE6-EF45-9F49-22BE892D3FF4}">
      <dsp:nvSpPr>
        <dsp:cNvPr id="0" name=""/>
        <dsp:cNvSpPr/>
      </dsp:nvSpPr>
      <dsp:spPr>
        <a:xfrm>
          <a:off x="0" y="949492"/>
          <a:ext cx="1512403" cy="7562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sz="2300" kern="1200" dirty="0">
              <a:latin typeface="微软雅黑"/>
              <a:ea typeface="微软雅黑"/>
              <a:cs typeface="微软雅黑"/>
            </a:rPr>
            <a:t>2</a:t>
          </a:r>
          <a:endParaRPr lang="zh-CN" altLang="en-US" sz="2300" kern="1200" dirty="0">
            <a:latin typeface="微软雅黑"/>
            <a:ea typeface="微软雅黑"/>
            <a:cs typeface="微软雅黑"/>
          </a:endParaRPr>
        </a:p>
      </dsp:txBody>
      <dsp:txXfrm>
        <a:off x="22148" y="971640"/>
        <a:ext cx="1468107" cy="711905"/>
      </dsp:txXfrm>
    </dsp:sp>
    <dsp:sp modelId="{27391644-D698-D041-B20F-279DFE460371}">
      <dsp:nvSpPr>
        <dsp:cNvPr id="0" name=""/>
        <dsp:cNvSpPr/>
      </dsp:nvSpPr>
      <dsp:spPr>
        <a:xfrm rot="18379862">
          <a:off x="1304124" y="894133"/>
          <a:ext cx="1022101" cy="43505"/>
        </a:xfrm>
        <a:custGeom>
          <a:avLst/>
          <a:gdLst/>
          <a:ahLst/>
          <a:cxnLst/>
          <a:rect l="0" t="0" r="0" b="0"/>
          <a:pathLst>
            <a:path>
              <a:moveTo>
                <a:pt x="0" y="21752"/>
              </a:moveTo>
              <a:lnTo>
                <a:pt x="1022101" y="2175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/>
            <a:ea typeface="微软雅黑"/>
            <a:cs typeface="微软雅黑"/>
          </a:endParaRPr>
        </a:p>
      </dsp:txBody>
      <dsp:txXfrm>
        <a:off x="1789622" y="890333"/>
        <a:ext cx="51105" cy="51105"/>
      </dsp:txXfrm>
    </dsp:sp>
    <dsp:sp modelId="{19229979-73C2-3248-81EC-C5B79FB971FF}">
      <dsp:nvSpPr>
        <dsp:cNvPr id="0" name=""/>
        <dsp:cNvSpPr/>
      </dsp:nvSpPr>
      <dsp:spPr>
        <a:xfrm>
          <a:off x="2117947" y="126079"/>
          <a:ext cx="2909864" cy="7562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/>
              <a:ea typeface="微软雅黑"/>
              <a:cs typeface="微软雅黑"/>
            </a:rPr>
            <a:t>什么是形容词</a:t>
          </a:r>
          <a:r>
            <a:rPr lang="en-US" altLang="zh-CN" sz="2400" kern="1200" dirty="0">
              <a:latin typeface="微软雅黑"/>
              <a:ea typeface="微软雅黑"/>
              <a:cs typeface="微软雅黑"/>
            </a:rPr>
            <a:t>2</a:t>
          </a:r>
          <a:r>
            <a:rPr lang="zh-CN" altLang="en-US" sz="2400" kern="1200" dirty="0">
              <a:latin typeface="微软雅黑"/>
              <a:ea typeface="微软雅黑"/>
              <a:cs typeface="微软雅黑"/>
            </a:rPr>
            <a:t> </a:t>
          </a:r>
        </a:p>
      </dsp:txBody>
      <dsp:txXfrm>
        <a:off x="2140095" y="148227"/>
        <a:ext cx="2865568" cy="711905"/>
      </dsp:txXfrm>
    </dsp:sp>
    <dsp:sp modelId="{B555D8E5-3519-7446-8656-43261533839C}">
      <dsp:nvSpPr>
        <dsp:cNvPr id="0" name=""/>
        <dsp:cNvSpPr/>
      </dsp:nvSpPr>
      <dsp:spPr>
        <a:xfrm rot="21508065">
          <a:off x="1512295" y="1297741"/>
          <a:ext cx="605760" cy="43505"/>
        </a:xfrm>
        <a:custGeom>
          <a:avLst/>
          <a:gdLst/>
          <a:ahLst/>
          <a:cxnLst/>
          <a:rect l="0" t="0" r="0" b="0"/>
          <a:pathLst>
            <a:path>
              <a:moveTo>
                <a:pt x="0" y="21752"/>
              </a:moveTo>
              <a:lnTo>
                <a:pt x="605760" y="2175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/>
            <a:ea typeface="微软雅黑"/>
            <a:cs typeface="微软雅黑"/>
          </a:endParaRPr>
        </a:p>
      </dsp:txBody>
      <dsp:txXfrm>
        <a:off x="1800031" y="1304349"/>
        <a:ext cx="30288" cy="30288"/>
      </dsp:txXfrm>
    </dsp:sp>
    <dsp:sp modelId="{38507484-760E-1245-870B-38AFD0825DF0}">
      <dsp:nvSpPr>
        <dsp:cNvPr id="0" name=""/>
        <dsp:cNvSpPr/>
      </dsp:nvSpPr>
      <dsp:spPr>
        <a:xfrm>
          <a:off x="2117947" y="995711"/>
          <a:ext cx="2909622" cy="6313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sz="2400" kern="1200" dirty="0">
              <a:latin typeface="微软雅黑"/>
              <a:ea typeface="微软雅黑"/>
              <a:cs typeface="微软雅黑"/>
            </a:rPr>
            <a:t>2</a:t>
          </a:r>
          <a:r>
            <a:rPr lang="zh-CN" altLang="en-US" sz="2400" kern="1200" dirty="0">
              <a:latin typeface="微软雅黑"/>
              <a:ea typeface="微软雅黑"/>
              <a:cs typeface="微软雅黑"/>
            </a:rPr>
            <a:t>的时态</a:t>
          </a:r>
        </a:p>
      </dsp:txBody>
      <dsp:txXfrm>
        <a:off x="2136439" y="1014203"/>
        <a:ext cx="2872638" cy="594383"/>
      </dsp:txXfrm>
    </dsp:sp>
    <dsp:sp modelId="{3F9E1AEF-29FF-5B44-BFEE-32084E490EA6}">
      <dsp:nvSpPr>
        <dsp:cNvPr id="0" name=""/>
        <dsp:cNvSpPr/>
      </dsp:nvSpPr>
      <dsp:spPr>
        <a:xfrm rot="3153902">
          <a:off x="1317081" y="1701348"/>
          <a:ext cx="996188" cy="43505"/>
        </a:xfrm>
        <a:custGeom>
          <a:avLst/>
          <a:gdLst/>
          <a:ahLst/>
          <a:cxnLst/>
          <a:rect l="0" t="0" r="0" b="0"/>
          <a:pathLst>
            <a:path>
              <a:moveTo>
                <a:pt x="0" y="21752"/>
              </a:moveTo>
              <a:lnTo>
                <a:pt x="996188" y="2175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/>
            <a:ea typeface="微软雅黑"/>
            <a:cs typeface="微软雅黑"/>
          </a:endParaRPr>
        </a:p>
      </dsp:txBody>
      <dsp:txXfrm>
        <a:off x="1790270" y="1698196"/>
        <a:ext cx="49809" cy="49809"/>
      </dsp:txXfrm>
    </dsp:sp>
    <dsp:sp modelId="{B7A945B2-67EB-F74E-8A87-B22DBCB3077C}">
      <dsp:nvSpPr>
        <dsp:cNvPr id="0" name=""/>
        <dsp:cNvSpPr/>
      </dsp:nvSpPr>
      <dsp:spPr>
        <a:xfrm>
          <a:off x="2117947" y="1740509"/>
          <a:ext cx="2924065" cy="7562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sz="2300" kern="1200" dirty="0">
              <a:latin typeface="微软雅黑"/>
              <a:ea typeface="微软雅黑"/>
              <a:cs typeface="微软雅黑"/>
            </a:rPr>
            <a:t>2+</a:t>
          </a:r>
          <a:r>
            <a:rPr lang="ja-JP" altLang="en-US" sz="2300" kern="1200" dirty="0">
              <a:latin typeface="微软雅黑"/>
              <a:ea typeface="微软雅黑"/>
              <a:cs typeface="微软雅黑"/>
            </a:rPr>
            <a:t>な</a:t>
          </a:r>
          <a:r>
            <a:rPr lang="en-US" altLang="zh-CN" sz="2300" kern="1200" dirty="0">
              <a:latin typeface="微软雅黑"/>
              <a:ea typeface="微软雅黑"/>
              <a:cs typeface="微软雅黑"/>
            </a:rPr>
            <a:t>+</a:t>
          </a:r>
          <a:r>
            <a:rPr lang="zh-CN" altLang="en-US" sz="2300" kern="1200" dirty="0">
              <a:latin typeface="微软雅黑"/>
              <a:ea typeface="微软雅黑"/>
              <a:cs typeface="微软雅黑"/>
            </a:rPr>
            <a:t>名词</a:t>
          </a:r>
        </a:p>
      </dsp:txBody>
      <dsp:txXfrm>
        <a:off x="2140095" y="1762657"/>
        <a:ext cx="2879769" cy="7119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E8E1C-3BE6-EF45-9F49-22BE892D3FF4}">
      <dsp:nvSpPr>
        <dsp:cNvPr id="0" name=""/>
        <dsp:cNvSpPr/>
      </dsp:nvSpPr>
      <dsp:spPr>
        <a:xfrm>
          <a:off x="0" y="1007250"/>
          <a:ext cx="1370329" cy="6851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sz="2200" kern="1200" dirty="0">
              <a:latin typeface="微软雅黑"/>
              <a:ea typeface="微软雅黑"/>
              <a:cs typeface="微软雅黑"/>
            </a:rPr>
            <a:t>2</a:t>
          </a:r>
          <a:endParaRPr lang="zh-CN" altLang="en-US" sz="2200" kern="1200" dirty="0">
            <a:latin typeface="微软雅黑"/>
            <a:ea typeface="微软雅黑"/>
            <a:cs typeface="微软雅黑"/>
          </a:endParaRPr>
        </a:p>
      </dsp:txBody>
      <dsp:txXfrm>
        <a:off x="20068" y="1027318"/>
        <a:ext cx="1330193" cy="645028"/>
      </dsp:txXfrm>
    </dsp:sp>
    <dsp:sp modelId="{27391644-D698-D041-B20F-279DFE460371}">
      <dsp:nvSpPr>
        <dsp:cNvPr id="0" name=""/>
        <dsp:cNvSpPr/>
      </dsp:nvSpPr>
      <dsp:spPr>
        <a:xfrm rot="18380583">
          <a:off x="1181664" y="957092"/>
          <a:ext cx="926229" cy="39418"/>
        </a:xfrm>
        <a:custGeom>
          <a:avLst/>
          <a:gdLst/>
          <a:ahLst/>
          <a:cxnLst/>
          <a:rect l="0" t="0" r="0" b="0"/>
          <a:pathLst>
            <a:path>
              <a:moveTo>
                <a:pt x="0" y="19709"/>
              </a:moveTo>
              <a:lnTo>
                <a:pt x="926229" y="1970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/>
            <a:ea typeface="微软雅黑"/>
            <a:cs typeface="微软雅黑"/>
          </a:endParaRPr>
        </a:p>
      </dsp:txBody>
      <dsp:txXfrm>
        <a:off x="1621623" y="953646"/>
        <a:ext cx="46311" cy="46311"/>
      </dsp:txXfrm>
    </dsp:sp>
    <dsp:sp modelId="{19229979-73C2-3248-81EC-C5B79FB971FF}">
      <dsp:nvSpPr>
        <dsp:cNvPr id="0" name=""/>
        <dsp:cNvSpPr/>
      </dsp:nvSpPr>
      <dsp:spPr>
        <a:xfrm>
          <a:off x="1919229" y="261188"/>
          <a:ext cx="3107440" cy="6851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atin typeface="微软雅黑"/>
              <a:ea typeface="微软雅黑"/>
              <a:cs typeface="微软雅黑"/>
            </a:rPr>
            <a:t>什么是形容词</a:t>
          </a:r>
          <a:r>
            <a:rPr lang="en-US" altLang="zh-CN" sz="2300" kern="1200" dirty="0">
              <a:latin typeface="微软雅黑"/>
              <a:ea typeface="微软雅黑"/>
              <a:cs typeface="微软雅黑"/>
            </a:rPr>
            <a:t>2</a:t>
          </a:r>
          <a:r>
            <a:rPr lang="zh-CN" altLang="en-US" sz="2300" kern="1200" dirty="0">
              <a:latin typeface="微软雅黑"/>
              <a:ea typeface="微软雅黑"/>
              <a:cs typeface="微软雅黑"/>
            </a:rPr>
            <a:t> </a:t>
          </a:r>
        </a:p>
      </dsp:txBody>
      <dsp:txXfrm>
        <a:off x="1939297" y="281256"/>
        <a:ext cx="3067304" cy="645028"/>
      </dsp:txXfrm>
    </dsp:sp>
    <dsp:sp modelId="{B555D8E5-3519-7446-8656-43261533839C}">
      <dsp:nvSpPr>
        <dsp:cNvPr id="0" name=""/>
        <dsp:cNvSpPr/>
      </dsp:nvSpPr>
      <dsp:spPr>
        <a:xfrm rot="21508105">
          <a:off x="1370231" y="1322785"/>
          <a:ext cx="549096" cy="39418"/>
        </a:xfrm>
        <a:custGeom>
          <a:avLst/>
          <a:gdLst/>
          <a:ahLst/>
          <a:cxnLst/>
          <a:rect l="0" t="0" r="0" b="0"/>
          <a:pathLst>
            <a:path>
              <a:moveTo>
                <a:pt x="0" y="19709"/>
              </a:moveTo>
              <a:lnTo>
                <a:pt x="549096" y="1970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/>
            <a:ea typeface="微软雅黑"/>
            <a:cs typeface="微软雅黑"/>
          </a:endParaRPr>
        </a:p>
      </dsp:txBody>
      <dsp:txXfrm>
        <a:off x="1631051" y="1328767"/>
        <a:ext cx="27454" cy="27454"/>
      </dsp:txXfrm>
    </dsp:sp>
    <dsp:sp modelId="{38507484-760E-1245-870B-38AFD0825DF0}">
      <dsp:nvSpPr>
        <dsp:cNvPr id="0" name=""/>
        <dsp:cNvSpPr/>
      </dsp:nvSpPr>
      <dsp:spPr>
        <a:xfrm>
          <a:off x="1919229" y="1049128"/>
          <a:ext cx="3107180" cy="572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sz="2200" kern="1200" dirty="0">
              <a:latin typeface="微软雅黑"/>
              <a:ea typeface="微软雅黑"/>
              <a:cs typeface="微软雅黑"/>
            </a:rPr>
            <a:t>2</a:t>
          </a:r>
          <a:r>
            <a:rPr lang="zh-CN" altLang="en-US" sz="2200" kern="1200" dirty="0">
              <a:latin typeface="微软雅黑"/>
              <a:ea typeface="微软雅黑"/>
              <a:cs typeface="微软雅黑"/>
            </a:rPr>
            <a:t>的时态</a:t>
          </a:r>
        </a:p>
      </dsp:txBody>
      <dsp:txXfrm>
        <a:off x="1935984" y="1065883"/>
        <a:ext cx="3073670" cy="538547"/>
      </dsp:txXfrm>
    </dsp:sp>
    <dsp:sp modelId="{3F9E1AEF-29FF-5B44-BFEE-32084E490EA6}">
      <dsp:nvSpPr>
        <dsp:cNvPr id="0" name=""/>
        <dsp:cNvSpPr/>
      </dsp:nvSpPr>
      <dsp:spPr>
        <a:xfrm rot="3153172">
          <a:off x="1193402" y="1688478"/>
          <a:ext cx="902753" cy="39418"/>
        </a:xfrm>
        <a:custGeom>
          <a:avLst/>
          <a:gdLst/>
          <a:ahLst/>
          <a:cxnLst/>
          <a:rect l="0" t="0" r="0" b="0"/>
          <a:pathLst>
            <a:path>
              <a:moveTo>
                <a:pt x="0" y="19709"/>
              </a:moveTo>
              <a:lnTo>
                <a:pt x="902753" y="1970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/>
            <a:ea typeface="微软雅黑"/>
            <a:cs typeface="微软雅黑"/>
          </a:endParaRPr>
        </a:p>
      </dsp:txBody>
      <dsp:txXfrm>
        <a:off x="1622210" y="1685619"/>
        <a:ext cx="45137" cy="45137"/>
      </dsp:txXfrm>
    </dsp:sp>
    <dsp:sp modelId="{B7A945B2-67EB-F74E-8A87-B22DBCB3077C}">
      <dsp:nvSpPr>
        <dsp:cNvPr id="0" name=""/>
        <dsp:cNvSpPr/>
      </dsp:nvSpPr>
      <dsp:spPr>
        <a:xfrm>
          <a:off x="1919229" y="1723960"/>
          <a:ext cx="3122596" cy="6851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sz="2200" kern="1200" dirty="0">
              <a:latin typeface="微软雅黑"/>
              <a:ea typeface="微软雅黑"/>
              <a:cs typeface="微软雅黑"/>
            </a:rPr>
            <a:t>2+</a:t>
          </a:r>
          <a:r>
            <a:rPr lang="ja-JP" altLang="en-US" sz="2200" kern="1200" dirty="0">
              <a:latin typeface="微软雅黑"/>
              <a:ea typeface="微软雅黑"/>
              <a:cs typeface="微软雅黑"/>
            </a:rPr>
            <a:t>な</a:t>
          </a:r>
          <a:r>
            <a:rPr lang="en-US" altLang="zh-CN" sz="2200" kern="1200" dirty="0">
              <a:latin typeface="微软雅黑"/>
              <a:ea typeface="微软雅黑"/>
              <a:cs typeface="微软雅黑"/>
            </a:rPr>
            <a:t>+</a:t>
          </a:r>
          <a:r>
            <a:rPr lang="zh-CN" altLang="en-US" sz="2200" kern="1200" dirty="0">
              <a:latin typeface="微软雅黑"/>
              <a:ea typeface="微软雅黑"/>
              <a:cs typeface="微软雅黑"/>
            </a:rPr>
            <a:t>名词</a:t>
          </a:r>
        </a:p>
      </dsp:txBody>
      <dsp:txXfrm>
        <a:off x="1939297" y="1744028"/>
        <a:ext cx="3082460" cy="6450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E8E1C-3BE6-EF45-9F49-22BE892D3FF4}">
      <dsp:nvSpPr>
        <dsp:cNvPr id="0" name=""/>
        <dsp:cNvSpPr/>
      </dsp:nvSpPr>
      <dsp:spPr>
        <a:xfrm>
          <a:off x="0" y="965639"/>
          <a:ext cx="1472683" cy="7363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sz="2300" kern="1200" dirty="0">
              <a:latin typeface="微软雅黑"/>
              <a:ea typeface="微软雅黑"/>
              <a:cs typeface="微软雅黑"/>
            </a:rPr>
            <a:t>2</a:t>
          </a:r>
          <a:endParaRPr lang="zh-CN" altLang="en-US" sz="2300" kern="1200" dirty="0">
            <a:latin typeface="微软雅黑"/>
            <a:ea typeface="微软雅黑"/>
            <a:cs typeface="微软雅黑"/>
          </a:endParaRPr>
        </a:p>
      </dsp:txBody>
      <dsp:txXfrm>
        <a:off x="21567" y="987206"/>
        <a:ext cx="1429549" cy="693207"/>
      </dsp:txXfrm>
    </dsp:sp>
    <dsp:sp modelId="{27391644-D698-D041-B20F-279DFE460371}">
      <dsp:nvSpPr>
        <dsp:cNvPr id="0" name=""/>
        <dsp:cNvSpPr/>
      </dsp:nvSpPr>
      <dsp:spPr>
        <a:xfrm rot="18378356">
          <a:off x="1269764" y="911735"/>
          <a:ext cx="994938" cy="42363"/>
        </a:xfrm>
        <a:custGeom>
          <a:avLst/>
          <a:gdLst/>
          <a:ahLst/>
          <a:cxnLst/>
          <a:rect l="0" t="0" r="0" b="0"/>
          <a:pathLst>
            <a:path>
              <a:moveTo>
                <a:pt x="0" y="21181"/>
              </a:moveTo>
              <a:lnTo>
                <a:pt x="994938" y="2118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/>
            <a:ea typeface="微软雅黑"/>
            <a:cs typeface="微软雅黑"/>
          </a:endParaRPr>
        </a:p>
      </dsp:txBody>
      <dsp:txXfrm>
        <a:off x="1742360" y="908043"/>
        <a:ext cx="49746" cy="49746"/>
      </dsp:txXfrm>
    </dsp:sp>
    <dsp:sp modelId="{19229979-73C2-3248-81EC-C5B79FB971FF}">
      <dsp:nvSpPr>
        <dsp:cNvPr id="0" name=""/>
        <dsp:cNvSpPr/>
      </dsp:nvSpPr>
      <dsp:spPr>
        <a:xfrm>
          <a:off x="2061783" y="163851"/>
          <a:ext cx="2966323" cy="7363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/>
              <a:ea typeface="微软雅黑"/>
              <a:cs typeface="微软雅黑"/>
            </a:rPr>
            <a:t>什么是形容词</a:t>
          </a:r>
          <a:r>
            <a:rPr lang="en-US" altLang="zh-CN" sz="2400" kern="1200" dirty="0">
              <a:latin typeface="微软雅黑"/>
              <a:ea typeface="微软雅黑"/>
              <a:cs typeface="微软雅黑"/>
            </a:rPr>
            <a:t>2</a:t>
          </a:r>
          <a:r>
            <a:rPr lang="zh-CN" altLang="en-US" sz="2400" kern="1200" dirty="0">
              <a:latin typeface="微软雅黑"/>
              <a:ea typeface="微软雅黑"/>
              <a:cs typeface="微软雅黑"/>
            </a:rPr>
            <a:t> </a:t>
          </a:r>
        </a:p>
      </dsp:txBody>
      <dsp:txXfrm>
        <a:off x="2083350" y="185418"/>
        <a:ext cx="2923189" cy="693207"/>
      </dsp:txXfrm>
    </dsp:sp>
    <dsp:sp modelId="{B555D8E5-3519-7446-8656-43261533839C}">
      <dsp:nvSpPr>
        <dsp:cNvPr id="0" name=""/>
        <dsp:cNvSpPr/>
      </dsp:nvSpPr>
      <dsp:spPr>
        <a:xfrm rot="21507980">
          <a:off x="1472578" y="1304742"/>
          <a:ext cx="589310" cy="42363"/>
        </a:xfrm>
        <a:custGeom>
          <a:avLst/>
          <a:gdLst/>
          <a:ahLst/>
          <a:cxnLst/>
          <a:rect l="0" t="0" r="0" b="0"/>
          <a:pathLst>
            <a:path>
              <a:moveTo>
                <a:pt x="0" y="21181"/>
              </a:moveTo>
              <a:lnTo>
                <a:pt x="589310" y="2118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/>
            <a:ea typeface="微软雅黑"/>
            <a:cs typeface="微软雅黑"/>
          </a:endParaRPr>
        </a:p>
      </dsp:txBody>
      <dsp:txXfrm>
        <a:off x="1752500" y="1311191"/>
        <a:ext cx="29465" cy="29465"/>
      </dsp:txXfrm>
    </dsp:sp>
    <dsp:sp modelId="{38507484-760E-1245-870B-38AFD0825DF0}">
      <dsp:nvSpPr>
        <dsp:cNvPr id="0" name=""/>
        <dsp:cNvSpPr/>
      </dsp:nvSpPr>
      <dsp:spPr>
        <a:xfrm>
          <a:off x="2061783" y="1010644"/>
          <a:ext cx="2966073" cy="61478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sz="2400" kern="1200" dirty="0">
              <a:latin typeface="微软雅黑"/>
              <a:ea typeface="微软雅黑"/>
              <a:cs typeface="微软雅黑"/>
            </a:rPr>
            <a:t>2</a:t>
          </a:r>
          <a:r>
            <a:rPr lang="zh-CN" altLang="en-US" sz="2400" kern="1200" dirty="0">
              <a:latin typeface="微软雅黑"/>
              <a:ea typeface="微软雅黑"/>
              <a:cs typeface="微软雅黑"/>
            </a:rPr>
            <a:t>的时态</a:t>
          </a:r>
        </a:p>
      </dsp:txBody>
      <dsp:txXfrm>
        <a:off x="2079789" y="1028650"/>
        <a:ext cx="2930061" cy="578774"/>
      </dsp:txXfrm>
    </dsp:sp>
    <dsp:sp modelId="{3F9E1AEF-29FF-5B44-BFEE-32084E490EA6}">
      <dsp:nvSpPr>
        <dsp:cNvPr id="0" name=""/>
        <dsp:cNvSpPr/>
      </dsp:nvSpPr>
      <dsp:spPr>
        <a:xfrm rot="3155424">
          <a:off x="1282384" y="1697750"/>
          <a:ext cx="969697" cy="42363"/>
        </a:xfrm>
        <a:custGeom>
          <a:avLst/>
          <a:gdLst/>
          <a:ahLst/>
          <a:cxnLst/>
          <a:rect l="0" t="0" r="0" b="0"/>
          <a:pathLst>
            <a:path>
              <a:moveTo>
                <a:pt x="0" y="21181"/>
              </a:moveTo>
              <a:lnTo>
                <a:pt x="969697" y="2118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/>
            <a:ea typeface="微软雅黑"/>
            <a:cs typeface="微软雅黑"/>
          </a:endParaRPr>
        </a:p>
      </dsp:txBody>
      <dsp:txXfrm>
        <a:off x="1742991" y="1694689"/>
        <a:ext cx="48484" cy="48484"/>
      </dsp:txXfrm>
    </dsp:sp>
    <dsp:sp modelId="{B7A945B2-67EB-F74E-8A87-B22DBCB3077C}">
      <dsp:nvSpPr>
        <dsp:cNvPr id="0" name=""/>
        <dsp:cNvSpPr/>
      </dsp:nvSpPr>
      <dsp:spPr>
        <a:xfrm>
          <a:off x="2061783" y="1735882"/>
          <a:ext cx="2980785" cy="7363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sz="2300" kern="1200" dirty="0">
              <a:latin typeface="微软雅黑"/>
              <a:ea typeface="微软雅黑"/>
              <a:cs typeface="微软雅黑"/>
            </a:rPr>
            <a:t>2+</a:t>
          </a:r>
          <a:r>
            <a:rPr lang="ja-JP" altLang="en-US" sz="2300" kern="1200" dirty="0">
              <a:latin typeface="微软雅黑"/>
              <a:ea typeface="微软雅黑"/>
              <a:cs typeface="微软雅黑"/>
            </a:rPr>
            <a:t>な</a:t>
          </a:r>
          <a:r>
            <a:rPr lang="en-US" altLang="zh-CN" sz="2300" kern="1200" dirty="0">
              <a:latin typeface="微软雅黑"/>
              <a:ea typeface="微软雅黑"/>
              <a:cs typeface="微软雅黑"/>
            </a:rPr>
            <a:t>+</a:t>
          </a:r>
          <a:r>
            <a:rPr lang="zh-CN" altLang="en-US" sz="2300" kern="1200" dirty="0">
              <a:latin typeface="微软雅黑"/>
              <a:ea typeface="微软雅黑"/>
              <a:cs typeface="微软雅黑"/>
            </a:rPr>
            <a:t>名词</a:t>
          </a:r>
        </a:p>
      </dsp:txBody>
      <dsp:txXfrm>
        <a:off x="2083350" y="1757449"/>
        <a:ext cx="2937651" cy="6932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E8E1C-3BE6-EF45-9F49-22BE892D3FF4}">
      <dsp:nvSpPr>
        <dsp:cNvPr id="0" name=""/>
        <dsp:cNvSpPr/>
      </dsp:nvSpPr>
      <dsp:spPr>
        <a:xfrm>
          <a:off x="0" y="871238"/>
          <a:ext cx="1704891" cy="852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形容词</a:t>
          </a:r>
          <a:r>
            <a:rPr lang="en-US" altLang="zh-CN" sz="2500" kern="1200" dirty="0"/>
            <a:t>2</a:t>
          </a:r>
          <a:endParaRPr lang="zh-CN" altLang="en-US" sz="2500" kern="1200" dirty="0"/>
        </a:p>
      </dsp:txBody>
      <dsp:txXfrm>
        <a:off x="24967" y="896205"/>
        <a:ext cx="1654957" cy="802511"/>
      </dsp:txXfrm>
    </dsp:sp>
    <dsp:sp modelId="{27391644-D698-D041-B20F-279DFE460371}">
      <dsp:nvSpPr>
        <dsp:cNvPr id="0" name=""/>
        <dsp:cNvSpPr/>
      </dsp:nvSpPr>
      <dsp:spPr>
        <a:xfrm rot="18492067">
          <a:off x="1493371" y="837320"/>
          <a:ext cx="1108664" cy="49042"/>
        </a:xfrm>
        <a:custGeom>
          <a:avLst/>
          <a:gdLst/>
          <a:ahLst/>
          <a:cxnLst/>
          <a:rect l="0" t="0" r="0" b="0"/>
          <a:pathLst>
            <a:path>
              <a:moveTo>
                <a:pt x="0" y="24521"/>
              </a:moveTo>
              <a:lnTo>
                <a:pt x="1108664" y="245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19986" y="834125"/>
        <a:ext cx="55433" cy="55433"/>
      </dsp:txXfrm>
    </dsp:sp>
    <dsp:sp modelId="{19229979-73C2-3248-81EC-C5B79FB971FF}">
      <dsp:nvSpPr>
        <dsp:cNvPr id="0" name=""/>
        <dsp:cNvSpPr/>
      </dsp:nvSpPr>
      <dsp:spPr>
        <a:xfrm>
          <a:off x="2390515" y="0"/>
          <a:ext cx="2635557" cy="852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什么是形容词</a:t>
          </a:r>
          <a:r>
            <a:rPr lang="en-US" altLang="zh-CN" sz="2500" kern="1200" dirty="0"/>
            <a:t>2</a:t>
          </a:r>
          <a:r>
            <a:rPr lang="zh-CN" altLang="en-US" sz="2500" kern="1200" dirty="0"/>
            <a:t> </a:t>
          </a:r>
        </a:p>
      </dsp:txBody>
      <dsp:txXfrm>
        <a:off x="2415482" y="24967"/>
        <a:ext cx="2585623" cy="802511"/>
      </dsp:txXfrm>
    </dsp:sp>
    <dsp:sp modelId="{B555D8E5-3519-7446-8656-43261533839C}">
      <dsp:nvSpPr>
        <dsp:cNvPr id="0" name=""/>
        <dsp:cNvSpPr/>
      </dsp:nvSpPr>
      <dsp:spPr>
        <a:xfrm rot="21508468">
          <a:off x="1704769" y="1263809"/>
          <a:ext cx="685867" cy="49042"/>
        </a:xfrm>
        <a:custGeom>
          <a:avLst/>
          <a:gdLst/>
          <a:ahLst/>
          <a:cxnLst/>
          <a:rect l="0" t="0" r="0" b="0"/>
          <a:pathLst>
            <a:path>
              <a:moveTo>
                <a:pt x="0" y="24521"/>
              </a:moveTo>
              <a:lnTo>
                <a:pt x="685867" y="245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30556" y="1271184"/>
        <a:ext cx="34293" cy="34293"/>
      </dsp:txXfrm>
    </dsp:sp>
    <dsp:sp modelId="{38507484-760E-1245-870B-38AFD0825DF0}">
      <dsp:nvSpPr>
        <dsp:cNvPr id="0" name=""/>
        <dsp:cNvSpPr/>
      </dsp:nvSpPr>
      <dsp:spPr>
        <a:xfrm>
          <a:off x="2390515" y="923339"/>
          <a:ext cx="2635335" cy="711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形容词</a:t>
          </a:r>
          <a:r>
            <a:rPr lang="en-US" altLang="zh-CN" sz="2500" kern="1200" dirty="0"/>
            <a:t>2</a:t>
          </a:r>
          <a:r>
            <a:rPr lang="zh-CN" altLang="en-US" sz="2500" kern="1200" dirty="0"/>
            <a:t>的时态</a:t>
          </a:r>
        </a:p>
      </dsp:txBody>
      <dsp:txXfrm>
        <a:off x="2411361" y="944185"/>
        <a:ext cx="2593643" cy="670031"/>
      </dsp:txXfrm>
    </dsp:sp>
    <dsp:sp modelId="{3F9E1AEF-29FF-5B44-BFEE-32084E490EA6}">
      <dsp:nvSpPr>
        <dsp:cNvPr id="0" name=""/>
        <dsp:cNvSpPr/>
      </dsp:nvSpPr>
      <dsp:spPr>
        <a:xfrm rot="3146594">
          <a:off x="1485298" y="1718785"/>
          <a:ext cx="1124809" cy="49042"/>
        </a:xfrm>
        <a:custGeom>
          <a:avLst/>
          <a:gdLst/>
          <a:ahLst/>
          <a:cxnLst/>
          <a:rect l="0" t="0" r="0" b="0"/>
          <a:pathLst>
            <a:path>
              <a:moveTo>
                <a:pt x="0" y="24521"/>
              </a:moveTo>
              <a:lnTo>
                <a:pt x="1124809" y="245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19582" y="1715186"/>
        <a:ext cx="56240" cy="56240"/>
      </dsp:txXfrm>
    </dsp:sp>
    <dsp:sp modelId="{B7A945B2-67EB-F74E-8A87-B22DBCB3077C}">
      <dsp:nvSpPr>
        <dsp:cNvPr id="0" name=""/>
        <dsp:cNvSpPr/>
      </dsp:nvSpPr>
      <dsp:spPr>
        <a:xfrm>
          <a:off x="2390515" y="1762930"/>
          <a:ext cx="2648411" cy="8524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形容词</a:t>
          </a:r>
          <a:r>
            <a:rPr lang="en-US" altLang="zh-CN" sz="2500" kern="1200" dirty="0"/>
            <a:t>2+</a:t>
          </a:r>
          <a:r>
            <a:rPr lang="ja-JP" altLang="en-US" sz="2500" kern="1200" dirty="0"/>
            <a:t>な</a:t>
          </a:r>
          <a:r>
            <a:rPr lang="en-US" altLang="zh-CN" sz="2500" kern="1200" dirty="0"/>
            <a:t>+</a:t>
          </a:r>
          <a:r>
            <a:rPr lang="zh-CN" altLang="en-US" sz="2500" kern="1200" dirty="0"/>
            <a:t>名词</a:t>
          </a:r>
        </a:p>
      </dsp:txBody>
      <dsp:txXfrm>
        <a:off x="2415482" y="1787897"/>
        <a:ext cx="2598477" cy="802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687C-D4AF-BE41-8AD9-58448D477BD0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57A3-ECBC-3E4E-9DB9-7C8DFD0F1F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082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687C-D4AF-BE41-8AD9-58448D477BD0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57A3-ECBC-3E4E-9DB9-7C8DFD0F1F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314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687C-D4AF-BE41-8AD9-58448D477BD0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57A3-ECBC-3E4E-9DB9-7C8DFD0F1F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225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687C-D4AF-BE41-8AD9-58448D477BD0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57A3-ECBC-3E4E-9DB9-7C8DFD0F1F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575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687C-D4AF-BE41-8AD9-58448D477BD0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57A3-ECBC-3E4E-9DB9-7C8DFD0F1F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44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687C-D4AF-BE41-8AD9-58448D477BD0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57A3-ECBC-3E4E-9DB9-7C8DFD0F1F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730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687C-D4AF-BE41-8AD9-58448D477BD0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57A3-ECBC-3E4E-9DB9-7C8DFD0F1F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82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687C-D4AF-BE41-8AD9-58448D477BD0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57A3-ECBC-3E4E-9DB9-7C8DFD0F1F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0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687C-D4AF-BE41-8AD9-58448D477BD0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57A3-ECBC-3E4E-9DB9-7C8DFD0F1F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43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687C-D4AF-BE41-8AD9-58448D477BD0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57A3-ECBC-3E4E-9DB9-7C8DFD0F1F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277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687C-D4AF-BE41-8AD9-58448D477BD0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57A3-ECBC-3E4E-9DB9-7C8DFD0F1F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674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D687C-D4AF-BE41-8AD9-58448D477BD0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457A3-ECBC-3E4E-9DB9-7C8DFD0F1F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05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形容词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0960C6-D995-4047-84EB-6CB5DD2F8447}"/>
              </a:ext>
            </a:extLst>
          </p:cNvPr>
          <p:cNvSpPr/>
          <p:nvPr/>
        </p:nvSpPr>
        <p:spPr>
          <a:xfrm>
            <a:off x="809417" y="1121331"/>
            <a:ext cx="2521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2.2.11</a:t>
            </a:r>
            <a:r>
              <a:rPr lang="zh-CN" altLang="en-US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十一、表示命令</a:t>
            </a:r>
          </a:p>
        </p:txBody>
      </p:sp>
    </p:spTree>
    <p:extLst>
      <p:ext uri="{BB962C8B-B14F-4D97-AF65-F5344CB8AC3E}">
        <p14:creationId xmlns:p14="http://schemas.microsoft.com/office/powerpoint/2010/main" val="3036290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812972"/>
              </p:ext>
            </p:extLst>
          </p:nvPr>
        </p:nvGraphicFramePr>
        <p:xfrm>
          <a:off x="744445" y="1552486"/>
          <a:ext cx="7324472" cy="2851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9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4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0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597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形容词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肯定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否定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597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现在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暑いです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暑くないです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6280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过去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暑かったです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暑くなかったです</a:t>
                      </a:r>
                      <a:endParaRPr lang="en-US" altLang="ja-JP" sz="2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图片 3" descr="屏幕快照 2018-05-29 下午4.50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444" y="-1"/>
            <a:ext cx="2610555" cy="138859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35111" y="2187222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626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704"/>
              </p:ext>
            </p:extLst>
          </p:nvPr>
        </p:nvGraphicFramePr>
        <p:xfrm>
          <a:off x="306999" y="1510790"/>
          <a:ext cx="8526556" cy="21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2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1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2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9432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/>
                          <a:ea typeface="微软雅黑"/>
                          <a:cs typeface="微软雅黑"/>
                        </a:rPr>
                        <a:t>形容词</a:t>
                      </a:r>
                      <a:r>
                        <a:rPr lang="en-US" altLang="zh-CN" sz="2400" dirty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endParaRPr lang="zh-CN" alt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/>
                          <a:ea typeface="微软雅黑"/>
                          <a:cs typeface="微软雅黑"/>
                        </a:rPr>
                        <a:t>肯定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/>
                          <a:ea typeface="微软雅黑"/>
                          <a:cs typeface="微软雅黑"/>
                        </a:rPr>
                        <a:t>否定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432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/>
                          <a:ea typeface="微软雅黑"/>
                          <a:cs typeface="微软雅黑"/>
                        </a:rPr>
                        <a:t>一般现在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latin typeface="微软雅黑"/>
                          <a:ea typeface="微软雅黑"/>
                          <a:cs typeface="微软雅黑"/>
                        </a:rPr>
                        <a:t>暑</a:t>
                      </a:r>
                      <a:r>
                        <a:rPr lang="ja-JP" altLang="en-US" sz="2400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い</a:t>
                      </a:r>
                      <a:r>
                        <a:rPr lang="ja-JP" altLang="en-US" sz="2400" dirty="0">
                          <a:solidFill>
                            <a:srgbClr val="0000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です</a:t>
                      </a:r>
                      <a:endParaRPr lang="zh-CN" altLang="en-US" sz="2400" dirty="0">
                        <a:solidFill>
                          <a:srgbClr val="0000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latin typeface="微软雅黑"/>
                          <a:ea typeface="微软雅黑"/>
                          <a:cs typeface="微软雅黑"/>
                        </a:rPr>
                        <a:t>暑</a:t>
                      </a:r>
                      <a:r>
                        <a:rPr lang="ja-JP" altLang="en-US" sz="2400" dirty="0">
                          <a:solidFill>
                            <a:srgbClr val="008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くな</a:t>
                      </a:r>
                      <a:r>
                        <a:rPr lang="ja-JP" altLang="en-US" sz="2400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い</a:t>
                      </a:r>
                      <a:r>
                        <a:rPr lang="ja-JP" altLang="en-US" sz="2400" dirty="0">
                          <a:solidFill>
                            <a:srgbClr val="0000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です</a:t>
                      </a:r>
                      <a:endParaRPr lang="zh-CN" altLang="en-US" sz="2400" dirty="0">
                        <a:solidFill>
                          <a:srgbClr val="0000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205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/>
                          <a:ea typeface="微软雅黑"/>
                          <a:cs typeface="微软雅黑"/>
                        </a:rPr>
                        <a:t>过去</a:t>
                      </a:r>
                      <a:endParaRPr lang="en-US" altLang="zh-CN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latin typeface="微软雅黑"/>
                          <a:ea typeface="微软雅黑"/>
                          <a:cs typeface="微软雅黑"/>
                        </a:rPr>
                        <a:t>暑</a:t>
                      </a:r>
                      <a:r>
                        <a:rPr lang="ja-JP" altLang="en-US" sz="2400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かった</a:t>
                      </a:r>
                      <a:r>
                        <a:rPr lang="ja-JP" altLang="en-US" sz="2400" dirty="0">
                          <a:solidFill>
                            <a:srgbClr val="0000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です</a:t>
                      </a:r>
                      <a:endParaRPr lang="en-US" altLang="ja-JP" sz="2400" dirty="0">
                        <a:solidFill>
                          <a:srgbClr val="0000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endParaRPr lang="en-US" altLang="zh-CN" sz="24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latin typeface="微软雅黑"/>
                          <a:ea typeface="微软雅黑"/>
                          <a:cs typeface="微软雅黑"/>
                        </a:rPr>
                        <a:t>暑</a:t>
                      </a:r>
                      <a:r>
                        <a:rPr lang="ja-JP" altLang="en-US" sz="2400" dirty="0">
                          <a:solidFill>
                            <a:srgbClr val="008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くな</a:t>
                      </a:r>
                      <a:r>
                        <a:rPr lang="ja-JP" altLang="en-US" sz="2400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かった</a:t>
                      </a:r>
                      <a:r>
                        <a:rPr lang="ja-JP" altLang="en-US" sz="2400" dirty="0">
                          <a:solidFill>
                            <a:srgbClr val="0000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です</a:t>
                      </a:r>
                      <a:endParaRPr lang="en-US" altLang="ja-JP" sz="2400" dirty="0">
                        <a:solidFill>
                          <a:srgbClr val="0000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图片 2" descr="屏幕快照 2018-05-29 下午4.50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888" y="0"/>
            <a:ext cx="2681111" cy="142612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16111" y="1860223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738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93734" y="552418"/>
            <a:ext cx="27731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过去时肯定 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现在时否定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过去时否定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>
                <a:latin typeface="微软雅黑"/>
                <a:ea typeface="微软雅黑"/>
                <a:cs typeface="微软雅黑"/>
              </a:rPr>
              <a:t>现在时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肯定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9333" y="197555"/>
            <a:ext cx="3358445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暑いです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暑かったです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暑くないです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暑くなかったです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寒くないです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寒くなかったです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8" name="图片 17" descr="屏幕快照 2018-05-29 下午4.50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332" y="0"/>
            <a:ext cx="2243667" cy="11934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9333" y="846667"/>
            <a:ext cx="67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あつ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9333" y="3245258"/>
            <a:ext cx="64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さむ</a:t>
            </a:r>
            <a:endParaRPr kumimoji="1" lang="zh-CN" altLang="en-US" dirty="0"/>
          </a:p>
        </p:txBody>
      </p:sp>
      <p:pic>
        <p:nvPicPr>
          <p:cNvPr id="8" name="图片 7" descr="屏幕快照 2018-05-29 下午3.52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445" y="3303028"/>
            <a:ext cx="4557318" cy="184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62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09178" y="1088640"/>
            <a:ext cx="27731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过去时肯定 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一般现在时否定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过去时否定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一般现在时肯定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9333" y="197555"/>
            <a:ext cx="3358445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暑いです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暑かったです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暑くないです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暑くなかったです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寒くないです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寒くなかったです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2144889" y="620889"/>
            <a:ext cx="3764289" cy="2779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2328333" y="1453444"/>
            <a:ext cx="35808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 flipV="1">
            <a:off x="2469444" y="2116667"/>
            <a:ext cx="3439734" cy="141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V="1">
            <a:off x="3146778" y="2864556"/>
            <a:ext cx="2762400" cy="2398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V="1">
            <a:off x="2709333" y="2116668"/>
            <a:ext cx="3302000" cy="17497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V="1">
            <a:off x="3019778" y="2864556"/>
            <a:ext cx="2991555" cy="1919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屏幕快照 2018-05-29 下午4.50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332" y="0"/>
            <a:ext cx="2243667" cy="119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6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" y="0"/>
            <a:ext cx="8314361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A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は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　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形容词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１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   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い　　　</a:t>
            </a:r>
            <a:r>
              <a:rPr kumimoji="1" lang="ja-JP" altLang="en-US" sz="2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　　です　　　</a:t>
            </a:r>
            <a:r>
              <a:rPr kumimoji="1" lang="ja-JP" altLang="en-US" sz="20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（肯定）</a:t>
            </a:r>
            <a:endParaRPr kumimoji="1" lang="en-US" altLang="ja-JP" sz="20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sz="2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　　　　　　　　　　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くない</a:t>
            </a:r>
            <a:r>
              <a:rPr kumimoji="1" lang="ja-JP" altLang="en-US" sz="2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　　　です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　　　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（否定）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　　　　　　　　　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かった　　　</a:t>
            </a:r>
            <a:r>
              <a:rPr kumimoji="1" lang="ja-JP" altLang="en-US" sz="2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です　　　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（过去）</a:t>
            </a:r>
            <a:endParaRPr kumimoji="1" lang="en-US" altLang="ja-JP" sz="20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ja-JP" altLang="zh-CN" sz="2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　　　　　　　　　　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くなかった</a:t>
            </a:r>
            <a:r>
              <a:rPr kumimoji="1" lang="ja-JP" altLang="en-US" sz="2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　です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　　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（过去否定）</a:t>
            </a:r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01332" y="3255721"/>
            <a:ext cx="3697111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今日は　暑</a:t>
            </a:r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い</a:t>
            </a:r>
            <a:r>
              <a:rPr kumimoji="1" lang="zh-CN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です。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10556" y="2557776"/>
            <a:ext cx="160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今天天气热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56556" y="2969834"/>
            <a:ext cx="73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きょう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556000" y="2969834"/>
            <a:ext cx="66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あつ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302000" y="0"/>
            <a:ext cx="1749778" cy="156966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221111" y="0"/>
            <a:ext cx="804333" cy="156966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471333" y="1935665"/>
            <a:ext cx="1495778" cy="4374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谓语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5348111" y="1935665"/>
            <a:ext cx="2003778" cy="4374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敬体形（可省略）</a:t>
            </a:r>
          </a:p>
        </p:txBody>
      </p:sp>
      <p:cxnSp>
        <p:nvCxnSpPr>
          <p:cNvPr id="13" name="直线箭头连接符 12"/>
          <p:cNvCxnSpPr>
            <a:stCxn id="8" idx="2"/>
            <a:endCxn id="10" idx="0"/>
          </p:cNvCxnSpPr>
          <p:nvPr/>
        </p:nvCxnSpPr>
        <p:spPr>
          <a:xfrm>
            <a:off x="4176889" y="1569660"/>
            <a:ext cx="42333" cy="3660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9" idx="2"/>
          </p:cNvCxnSpPr>
          <p:nvPr/>
        </p:nvCxnSpPr>
        <p:spPr>
          <a:xfrm>
            <a:off x="5623278" y="1569660"/>
            <a:ext cx="35278" cy="3660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屏幕快照 2018-06-17 下午4.03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789" y="3778942"/>
            <a:ext cx="4411210" cy="136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76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74331" y="2420329"/>
            <a:ext cx="476955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今日は　暑　　　　　です。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79890" y="1712331"/>
            <a:ext cx="160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今天天气不热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275666" y="2420329"/>
            <a:ext cx="1326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くない</a:t>
            </a:r>
            <a:endParaRPr kumimoji="1"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4670776" y="1093885"/>
            <a:ext cx="903111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い</a:t>
            </a:r>
            <a:endParaRPr kumimoji="1" lang="zh-CN" altLang="en-US" sz="28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H="1">
            <a:off x="5122332" y="1617105"/>
            <a:ext cx="14112" cy="803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屏幕快照 2018-05-29 下午4.50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936" y="0"/>
            <a:ext cx="2812063" cy="149577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493254" y="2083825"/>
            <a:ext cx="66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あつ</a:t>
            </a:r>
            <a:endParaRPr kumimoji="1" lang="zh-CN" altLang="en-US" dirty="0"/>
          </a:p>
        </p:txBody>
      </p:sp>
      <p:pic>
        <p:nvPicPr>
          <p:cNvPr id="12" name="图片 11" descr="屏幕快照 2018-05-29 下午3.52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681" y="3303028"/>
            <a:ext cx="4557318" cy="184047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74331" y="2050997"/>
            <a:ext cx="73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きょう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93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20331" y="2344719"/>
            <a:ext cx="4543779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昨日は　暑</a:t>
            </a:r>
            <a:r>
              <a:rPr kumimoji="1" lang="zh-CN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　　　　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です。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96445" y="1617105"/>
            <a:ext cx="160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昨天天气热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86387" y="2344719"/>
            <a:ext cx="136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かった</a:t>
            </a:r>
            <a:endParaRPr kumimoji="1"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4205108" y="1093885"/>
            <a:ext cx="903111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い</a:t>
            </a:r>
            <a:endParaRPr kumimoji="1" lang="zh-CN" altLang="en-US" sz="28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 flipH="1">
            <a:off x="4656664" y="1617105"/>
            <a:ext cx="14112" cy="803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屏幕快照 2018-05-29 下午4.50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110" y="0"/>
            <a:ext cx="2779889" cy="1478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210276" y="2077043"/>
            <a:ext cx="66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あつ</a:t>
            </a:r>
            <a:endParaRPr kumimoji="1" lang="zh-CN" altLang="en-US" dirty="0"/>
          </a:p>
        </p:txBody>
      </p:sp>
      <p:pic>
        <p:nvPicPr>
          <p:cNvPr id="12" name="图片 11" descr="屏幕快照 2018-05-29 下午3.52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681" y="3303028"/>
            <a:ext cx="4557318" cy="184047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20331" y="1986437"/>
            <a:ext cx="77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きのう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93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20331" y="2344719"/>
            <a:ext cx="5700891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昨日は　暑</a:t>
            </a:r>
            <a:r>
              <a:rPr kumimoji="1" lang="zh-CN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　　　　　　　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です。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96445" y="1617105"/>
            <a:ext cx="160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昨天天气不热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862912" y="2359658"/>
            <a:ext cx="2490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くなかった</a:t>
            </a:r>
            <a:endParaRPr kumimoji="1"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4388552" y="1093885"/>
            <a:ext cx="903111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い</a:t>
            </a:r>
            <a:endParaRPr kumimoji="1" lang="zh-CN" altLang="en-US" sz="28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 flipH="1">
            <a:off x="4840108" y="1617105"/>
            <a:ext cx="14112" cy="803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屏幕快照 2018-05-29 下午4.50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842" y="0"/>
            <a:ext cx="3040157" cy="16171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61643" y="1990326"/>
            <a:ext cx="66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あつ</a:t>
            </a:r>
            <a:endParaRPr kumimoji="1" lang="zh-CN" altLang="en-US" dirty="0"/>
          </a:p>
        </p:txBody>
      </p:sp>
      <p:pic>
        <p:nvPicPr>
          <p:cNvPr id="11" name="图片 10" descr="屏幕快照 2018-05-29 下午3.52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681" y="3303028"/>
            <a:ext cx="4557318" cy="184047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04998" y="2039988"/>
            <a:ext cx="108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きのう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64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5555" y="1000667"/>
            <a:ext cx="4840111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あなたの車は新しいですか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6889" y="292556"/>
            <a:ext cx="23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你的车新的吗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03111" y="2087223"/>
            <a:ext cx="2300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是的，新的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3111" y="3416110"/>
            <a:ext cx="204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不，不是新的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03111" y="2457227"/>
            <a:ext cx="420511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はい、新し（　　）です。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3111" y="3991001"/>
            <a:ext cx="563033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いいえ、新し（　　　　）です。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1" name="图片 10" descr="屏幕快照 2018-05-29 下午4.50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092" y="0"/>
            <a:ext cx="2864908" cy="1523887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2921001" y="861886"/>
            <a:ext cx="1100666" cy="77488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751667" y="674777"/>
            <a:ext cx="91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あたら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961444" y="687666"/>
            <a:ext cx="79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くるま</a:t>
            </a:r>
            <a:endParaRPr kumimoji="1" lang="zh-CN" altLang="en-US" dirty="0"/>
          </a:p>
        </p:txBody>
      </p:sp>
      <p:pic>
        <p:nvPicPr>
          <p:cNvPr id="15" name="图片 14" descr="屏幕快照 2018-05-29 下午3.52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239" y="2177238"/>
            <a:ext cx="3977761" cy="160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83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5555" y="1000667"/>
            <a:ext cx="4840111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あなたの車は新しいですか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6889" y="292556"/>
            <a:ext cx="23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你的车新的吗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03111" y="2087223"/>
            <a:ext cx="2300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是的，新的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3111" y="3416110"/>
            <a:ext cx="204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不，不是新的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03111" y="2457227"/>
            <a:ext cx="420511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はい、新し（　　）です。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3111" y="3991001"/>
            <a:ext cx="563033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いいえ、新し（　　　　）です。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04444" y="2470553"/>
            <a:ext cx="705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い</a:t>
            </a:r>
            <a:endParaRPr kumimoji="1" lang="zh-CN" altLang="en-US" sz="28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13667" y="3991001"/>
            <a:ext cx="1284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くない</a:t>
            </a:r>
            <a:endParaRPr kumimoji="1" lang="zh-CN" altLang="en-US" sz="28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1" name="图片 10" descr="屏幕快照 2018-05-29 下午4.50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092" y="0"/>
            <a:ext cx="2864908" cy="1523887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2921001" y="861886"/>
            <a:ext cx="1100666" cy="77488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751667" y="674777"/>
            <a:ext cx="91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あたら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961444" y="687666"/>
            <a:ext cx="79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くるま</a:t>
            </a:r>
            <a:endParaRPr kumimoji="1" lang="zh-CN" altLang="en-US" dirty="0"/>
          </a:p>
        </p:txBody>
      </p:sp>
      <p:pic>
        <p:nvPicPr>
          <p:cNvPr id="15" name="图片 14" descr="屏幕快照 2018-05-29 下午3.52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239" y="2177238"/>
            <a:ext cx="3977761" cy="160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2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4231563531"/>
              </p:ext>
            </p:extLst>
          </p:nvPr>
        </p:nvGraphicFramePr>
        <p:xfrm>
          <a:off x="1934895" y="1072649"/>
          <a:ext cx="5042595" cy="3128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57AA47BB-F46D-F44E-9A15-1C68F23755C6}"/>
              </a:ext>
            </a:extLst>
          </p:cNvPr>
          <p:cNvSpPr/>
          <p:nvPr/>
        </p:nvSpPr>
        <p:spPr>
          <a:xfrm>
            <a:off x="353683" y="61098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br>
              <a:rPr lang="zh-CN" altLang="en-US" dirty="0">
                <a:solidFill>
                  <a:schemeClr val="bg1"/>
                </a:solidFill>
                <a:latin typeface="Helvetica Neue For Number" panose="02000503000000020004" pitchFamily="2" charset="0"/>
              </a:rPr>
            </a:br>
            <a:r>
              <a:rPr lang="en-US" altLang="zh-CN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2.2.10</a:t>
            </a:r>
            <a:r>
              <a:rPr lang="zh-CN" altLang="en-US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十、习惯用语</a:t>
            </a:r>
          </a:p>
        </p:txBody>
      </p:sp>
    </p:spTree>
    <p:extLst>
      <p:ext uri="{BB962C8B-B14F-4D97-AF65-F5344CB8AC3E}">
        <p14:creationId xmlns:p14="http://schemas.microsoft.com/office/powerpoint/2010/main" val="960727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7223" y="1000667"/>
            <a:ext cx="561622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その時計は高かったですか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5555" y="446669"/>
            <a:ext cx="23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那个表贵吗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03111" y="2087223"/>
            <a:ext cx="2300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是的，贵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3111" y="3416110"/>
            <a:ext cx="204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不，不贵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60698" y="2457227"/>
            <a:ext cx="420511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はい、高（　　　）です。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3111" y="3991001"/>
            <a:ext cx="563033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いいえ、高（　　　　　）です。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0" name="图片 9" descr="屏幕快照 2018-05-29 下午3.52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810" y="1814306"/>
            <a:ext cx="3978190" cy="1840472"/>
          </a:xfrm>
          <a:prstGeom prst="rect">
            <a:avLst/>
          </a:prstGeom>
        </p:spPr>
      </p:pic>
      <p:pic>
        <p:nvPicPr>
          <p:cNvPr id="11" name="图片 10" descr="屏幕快照 2018-05-29 下午4.50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03" y="0"/>
            <a:ext cx="2414129" cy="1284111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2723444" y="1000668"/>
            <a:ext cx="1481667" cy="66444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679221" y="744225"/>
            <a:ext cx="90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とけい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659944" y="714780"/>
            <a:ext cx="86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たか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48148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7223" y="1000667"/>
            <a:ext cx="561622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その時計は高かったですか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5555" y="446669"/>
            <a:ext cx="23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那个表贵吗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03111" y="2087223"/>
            <a:ext cx="2300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是的，贵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3111" y="3416110"/>
            <a:ext cx="204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不，不贵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60698" y="2457227"/>
            <a:ext cx="420511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はい、高（　　　）です。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3111" y="3991001"/>
            <a:ext cx="563033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いいえ、高（　　　　　）です。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23444" y="2456555"/>
            <a:ext cx="1255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かった</a:t>
            </a:r>
            <a:endParaRPr kumimoji="1" lang="en-US" altLang="ja-JP" sz="28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26833" y="3991001"/>
            <a:ext cx="196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くなかった</a:t>
            </a:r>
            <a:endParaRPr kumimoji="1" lang="en-US" altLang="ja-JP" sz="28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0" name="图片 9" descr="屏幕快照 2018-05-29 下午3.52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810" y="1814306"/>
            <a:ext cx="3978190" cy="1840472"/>
          </a:xfrm>
          <a:prstGeom prst="rect">
            <a:avLst/>
          </a:prstGeom>
        </p:spPr>
      </p:pic>
      <p:pic>
        <p:nvPicPr>
          <p:cNvPr id="11" name="图片 10" descr="屏幕快照 2018-05-29 下午4.50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03" y="0"/>
            <a:ext cx="2414129" cy="1284111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2723444" y="1000668"/>
            <a:ext cx="1481667" cy="66444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679221" y="744225"/>
            <a:ext cx="90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とけい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659944" y="714780"/>
            <a:ext cx="86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たか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8862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6555" y="1018443"/>
            <a:ext cx="5954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この靴は　（　　）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A.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高です　　　　　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B.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高くてです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C.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高くないでした　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 D.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高いです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465667"/>
            <a:ext cx="150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1704</a:t>
            </a:r>
            <a:endParaRPr kumimoji="1" lang="zh-CN" altLang="en-US" dirty="0"/>
          </a:p>
        </p:txBody>
      </p:sp>
      <p:pic>
        <p:nvPicPr>
          <p:cNvPr id="5" name="图片 4" descr="屏幕快照 2018-05-29 下午3.52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445" y="3303028"/>
            <a:ext cx="4557318" cy="184047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80444" y="679777"/>
            <a:ext cx="86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くつ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060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6555" y="1018443"/>
            <a:ext cx="5954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この靴は　（　　）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A.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高です　　　　　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B.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高くてです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C.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高くないでした　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ja-JP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D.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高いです</a:t>
            </a:r>
            <a:endParaRPr kumimoji="1" lang="zh-CN" altLang="en-US" sz="24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465667"/>
            <a:ext cx="150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1704</a:t>
            </a:r>
            <a:endParaRPr kumimoji="1" lang="zh-CN" altLang="en-US" dirty="0"/>
          </a:p>
        </p:txBody>
      </p:sp>
      <p:pic>
        <p:nvPicPr>
          <p:cNvPr id="5" name="图片 4" descr="屏幕快照 2018-05-29 下午3.52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445" y="3303028"/>
            <a:ext cx="4557318" cy="184047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80444" y="679777"/>
            <a:ext cx="86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くつ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189111" y="1049109"/>
            <a:ext cx="465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D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87228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4556" y="746666"/>
            <a:ext cx="85654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「この辞書は高いですか。」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「（　　　）」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A.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いいえ、</a:t>
            </a:r>
            <a:r>
              <a:rPr kumimoji="1" lang="ja-JP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高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くないです　　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B.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はい、</a:t>
            </a:r>
            <a:r>
              <a:rPr kumimoji="1" lang="ja-JP" altLang="en-US" sz="2400" dirty="0">
                <a:solidFill>
                  <a:srgbClr val="9BBB59"/>
                </a:solidFill>
                <a:latin typeface="微软雅黑"/>
                <a:ea typeface="微软雅黑"/>
                <a:cs typeface="微软雅黑"/>
              </a:rPr>
              <a:t>安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いです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C.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いいえ、</a:t>
            </a:r>
            <a:r>
              <a:rPr kumimoji="1" lang="ja-JP" altLang="en-US" sz="2400" dirty="0">
                <a:solidFill>
                  <a:schemeClr val="accent3"/>
                </a:solidFill>
                <a:latin typeface="微软雅黑"/>
                <a:ea typeface="微软雅黑"/>
                <a:cs typeface="微软雅黑"/>
              </a:rPr>
              <a:t>安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くないです　　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D.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いいえ、</a:t>
            </a:r>
            <a:r>
              <a:rPr kumimoji="1" lang="ja-JP" altLang="en-US" sz="2400" dirty="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高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いではありません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4556" y="211667"/>
            <a:ext cx="121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考题</a:t>
            </a:r>
          </a:p>
        </p:txBody>
      </p:sp>
      <p:pic>
        <p:nvPicPr>
          <p:cNvPr id="5" name="图片 4" descr="屏幕快照 2018-05-29 下午3.52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667" y="3424322"/>
            <a:ext cx="4656096" cy="17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5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4556" y="746666"/>
            <a:ext cx="85654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「この辞書は高いですか。」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「（　　　）」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ja-JP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A.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いいえ、高くないです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　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B.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はい、</a:t>
            </a:r>
            <a:r>
              <a:rPr kumimoji="1" lang="ja-JP" altLang="en-US" sz="2400" dirty="0">
                <a:solidFill>
                  <a:srgbClr val="9BBB59"/>
                </a:solidFill>
                <a:latin typeface="微软雅黑"/>
                <a:ea typeface="微软雅黑"/>
                <a:cs typeface="微软雅黑"/>
              </a:rPr>
              <a:t>安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いです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C.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いいえ、</a:t>
            </a:r>
            <a:r>
              <a:rPr kumimoji="1" lang="ja-JP" altLang="en-US" sz="2400" dirty="0">
                <a:solidFill>
                  <a:schemeClr val="accent3"/>
                </a:solidFill>
                <a:latin typeface="微软雅黑"/>
                <a:ea typeface="微软雅黑"/>
                <a:cs typeface="微软雅黑"/>
              </a:rPr>
              <a:t>安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くないです　　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D.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いいえ、</a:t>
            </a:r>
            <a:r>
              <a:rPr kumimoji="1" lang="ja-JP" altLang="en-US" sz="2400" dirty="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高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いではありません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4556" y="211667"/>
            <a:ext cx="121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考题</a:t>
            </a:r>
          </a:p>
        </p:txBody>
      </p:sp>
      <p:pic>
        <p:nvPicPr>
          <p:cNvPr id="5" name="图片 4" descr="屏幕快照 2018-05-29 下午3.52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667" y="3424322"/>
            <a:ext cx="4656096" cy="171917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86556" y="1538111"/>
            <a:ext cx="790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308756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407158343"/>
              </p:ext>
            </p:extLst>
          </p:nvPr>
        </p:nvGraphicFramePr>
        <p:xfrm>
          <a:off x="1934895" y="1072649"/>
          <a:ext cx="5042595" cy="3128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603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4000" y="1315998"/>
            <a:ext cx="3697111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車は　</a:t>
            </a:r>
            <a:r>
              <a:rPr kumimoji="1" lang="ja-JP" altLang="en-US" sz="28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新しい</a:t>
            </a:r>
            <a:r>
              <a:rPr kumimoji="1" lang="zh-CN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です。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5001" y="2440001"/>
            <a:ext cx="1608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新的车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24000" y="3122220"/>
            <a:ext cx="3697111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新しい　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    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車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05001" y="563223"/>
            <a:ext cx="238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车很新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153833" y="2999109"/>
            <a:ext cx="599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>
                <a:solidFill>
                  <a:srgbClr val="FF0000"/>
                </a:solidFill>
              </a:rPr>
              <a:t>+</a:t>
            </a:r>
            <a:endParaRPr kumimoji="1"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7" name="图片 6" descr="屏幕快照 2018-05-29 下午4.53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668" y="50805"/>
            <a:ext cx="3344332" cy="178841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24000" y="995220"/>
            <a:ext cx="71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くるま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483555" y="1005105"/>
            <a:ext cx="103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あたら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728611" y="2840111"/>
            <a:ext cx="86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あたら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570112" y="2807395"/>
            <a:ext cx="71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くるま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8119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1556" y="1806222"/>
            <a:ext cx="832555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これは　</a:t>
            </a:r>
            <a:r>
              <a:rPr kumimoji="1" lang="ja-JP" altLang="en-US" sz="3200" u="sng" dirty="0">
                <a:latin typeface="微软雅黑"/>
                <a:ea typeface="微软雅黑"/>
                <a:cs typeface="微软雅黑"/>
              </a:rPr>
              <a:t>新しい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　の　</a:t>
            </a:r>
            <a:r>
              <a:rPr kumimoji="1" lang="ja-JP" altLang="en-US" sz="3200" u="sng" dirty="0">
                <a:latin typeface="微软雅黑"/>
                <a:ea typeface="微软雅黑"/>
                <a:cs typeface="微软雅黑"/>
              </a:rPr>
              <a:t>車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　です。（　　）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8444" y="859556"/>
            <a:ext cx="246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这个是新的车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6000" y="2794000"/>
            <a:ext cx="245533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凉水好喝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8555" y="3838222"/>
            <a:ext cx="819855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u="sng" dirty="0">
                <a:latin typeface="微软雅黑"/>
                <a:ea typeface="微软雅黑"/>
                <a:cs typeface="微软雅黑"/>
              </a:rPr>
              <a:t>冷たく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3200" u="sng" dirty="0">
                <a:latin typeface="微软雅黑"/>
                <a:ea typeface="微软雅黑"/>
                <a:cs typeface="微软雅黑"/>
              </a:rPr>
              <a:t>水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は　美味しいです。　（　）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8" name="图片 7" descr="屏幕快照 2018-05-29 下午4.53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556" y="0"/>
            <a:ext cx="2977444" cy="159221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78555" y="3584222"/>
            <a:ext cx="70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つめ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144888" y="3653556"/>
            <a:ext cx="94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みず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471333" y="3584222"/>
            <a:ext cx="84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おい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564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1556" y="1806222"/>
            <a:ext cx="832555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これは　</a:t>
            </a:r>
            <a:r>
              <a:rPr kumimoji="1" lang="ja-JP" altLang="en-US" sz="3200" u="sng" dirty="0">
                <a:latin typeface="微软雅黑"/>
                <a:ea typeface="微软雅黑"/>
                <a:cs typeface="微软雅黑"/>
              </a:rPr>
              <a:t>新しい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　の　</a:t>
            </a:r>
            <a:r>
              <a:rPr kumimoji="1" lang="ja-JP" altLang="en-US" sz="3200" u="sng" dirty="0">
                <a:latin typeface="微软雅黑"/>
                <a:ea typeface="微软雅黑"/>
                <a:cs typeface="微软雅黑"/>
              </a:rPr>
              <a:t>車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　です。（　　）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8444" y="859556"/>
            <a:ext cx="246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这个是新的车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140223" y="1990888"/>
            <a:ext cx="77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❌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6000" y="2794000"/>
            <a:ext cx="245533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凉水好喝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8555" y="3838222"/>
            <a:ext cx="819855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u="sng" dirty="0">
                <a:latin typeface="微软雅黑"/>
                <a:ea typeface="微软雅黑"/>
                <a:cs typeface="微软雅黑"/>
              </a:rPr>
              <a:t>冷たく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3200" u="sng" dirty="0">
                <a:latin typeface="微软雅黑"/>
                <a:ea typeface="微软雅黑"/>
                <a:cs typeface="微软雅黑"/>
              </a:rPr>
              <a:t>水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は　美味しいです。　（　）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24512" y="4053666"/>
            <a:ext cx="77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❌</a:t>
            </a:r>
          </a:p>
        </p:txBody>
      </p:sp>
      <p:pic>
        <p:nvPicPr>
          <p:cNvPr id="8" name="图片 7" descr="屏幕快照 2018-05-29 下午4.53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556" y="0"/>
            <a:ext cx="2977444" cy="159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3296948823"/>
              </p:ext>
            </p:extLst>
          </p:nvPr>
        </p:nvGraphicFramePr>
        <p:xfrm>
          <a:off x="1934895" y="1072649"/>
          <a:ext cx="5042595" cy="3128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1935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3725851150"/>
              </p:ext>
            </p:extLst>
          </p:nvPr>
        </p:nvGraphicFramePr>
        <p:xfrm>
          <a:off x="862451" y="1298427"/>
          <a:ext cx="5042595" cy="3128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直线箭头连接符 3"/>
          <p:cNvCxnSpPr/>
          <p:nvPr/>
        </p:nvCxnSpPr>
        <p:spPr>
          <a:xfrm>
            <a:off x="5905046" y="1707444"/>
            <a:ext cx="9952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900333" y="1481667"/>
            <a:ext cx="1058334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い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6237112" y="2046111"/>
            <a:ext cx="239889" cy="128411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74556" y="2046111"/>
            <a:ext cx="2046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暑いです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暑くないです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暑かったです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暑くなかったです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5905046" y="3711222"/>
            <a:ext cx="769510" cy="282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900333" y="3556000"/>
            <a:ext cx="135466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直接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➕</a:t>
            </a:r>
            <a:r>
              <a:rPr kumimoji="1" lang="en-US" altLang="en-US" dirty="0">
                <a:latin typeface="微软雅黑"/>
                <a:ea typeface="微软雅黑"/>
                <a:cs typeface="微软雅黑"/>
              </a:rPr>
              <a:t>名词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02242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3118705330"/>
              </p:ext>
            </p:extLst>
          </p:nvPr>
        </p:nvGraphicFramePr>
        <p:xfrm>
          <a:off x="1934895" y="1072649"/>
          <a:ext cx="5042595" cy="3128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1825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923019727"/>
              </p:ext>
            </p:extLst>
          </p:nvPr>
        </p:nvGraphicFramePr>
        <p:xfrm>
          <a:off x="1934895" y="1072649"/>
          <a:ext cx="5042595" cy="3128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094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1089"/>
            <a:ext cx="2344772" cy="308593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文本框 2"/>
          <p:cNvSpPr txBox="1"/>
          <p:nvPr/>
        </p:nvSpPr>
        <p:spPr>
          <a:xfrm>
            <a:off x="3456096" y="830286"/>
            <a:ext cx="1550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有名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 descr="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432" y="1731246"/>
            <a:ext cx="3257353" cy="257556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文本框 4"/>
          <p:cNvSpPr txBox="1"/>
          <p:nvPr/>
        </p:nvSpPr>
        <p:spPr>
          <a:xfrm>
            <a:off x="6387061" y="4492996"/>
            <a:ext cx="1758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にぎやか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 descr="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95" y="2919334"/>
            <a:ext cx="3314601" cy="239699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文本框 6"/>
          <p:cNvSpPr txBox="1"/>
          <p:nvPr/>
        </p:nvSpPr>
        <p:spPr>
          <a:xfrm>
            <a:off x="3656833" y="4306815"/>
            <a:ext cx="1196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便利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8" name="图片 7" descr="屏幕快照 2018-05-29 下午2.39.3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742" y="-1"/>
            <a:ext cx="2864258" cy="151460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56096" y="460954"/>
            <a:ext cx="139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ゆうめい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656833" y="3939926"/>
            <a:ext cx="102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べんり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016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487" y="720395"/>
            <a:ext cx="2808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暇（空闲）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93079" y="3822804"/>
            <a:ext cx="258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好き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喜欢）</a:t>
            </a:r>
          </a:p>
        </p:txBody>
      </p:sp>
      <p:pic>
        <p:nvPicPr>
          <p:cNvPr id="6" name="图片 5" descr="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329" y="0"/>
            <a:ext cx="2869561" cy="229852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 descr="5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46" y="2298526"/>
            <a:ext cx="2160954" cy="28812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 descr="屏幕快照 2018-05-29 下午2.39.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098" y="0"/>
            <a:ext cx="3061902" cy="161912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0487" y="444424"/>
            <a:ext cx="66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ひま</a:t>
            </a:r>
            <a:endParaRPr kumimoji="1" lang="en-US" altLang="ja-JP" dirty="0"/>
          </a:p>
        </p:txBody>
      </p:sp>
      <p:sp>
        <p:nvSpPr>
          <p:cNvPr id="10" name="文本框 9"/>
          <p:cNvSpPr txBox="1"/>
          <p:nvPr/>
        </p:nvSpPr>
        <p:spPr>
          <a:xfrm>
            <a:off x="3493079" y="3453472"/>
            <a:ext cx="68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す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4894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99" y="883752"/>
            <a:ext cx="52916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きらい（嫌い）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         讨厌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きれい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                       漂亮  干净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434667" y="1495778"/>
            <a:ext cx="2286000" cy="87488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形容词</a:t>
            </a:r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2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14310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3695665207"/>
              </p:ext>
            </p:extLst>
          </p:nvPr>
        </p:nvGraphicFramePr>
        <p:xfrm>
          <a:off x="1934895" y="1072649"/>
          <a:ext cx="5042595" cy="3128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3328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4679" y="505440"/>
            <a:ext cx="35766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邓紫棋很有名气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巩俐过去很有名气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晓旭老师没有名气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巩俐现在没有名气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邓紫棋过去没有名气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98169" y="725760"/>
            <a:ext cx="27731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过去时肯定 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现在时否定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过去时否定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现在时肯定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7339" y="4429591"/>
            <a:ext cx="3576608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晓旭老师 将来会很有名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185669" y="4429591"/>
            <a:ext cx="14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将来时态</a:t>
            </a:r>
          </a:p>
        </p:txBody>
      </p:sp>
      <p:pic>
        <p:nvPicPr>
          <p:cNvPr id="16" name="图片 15" descr="7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56" y="3438076"/>
            <a:ext cx="1692464" cy="16924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" name="文本框 16"/>
          <p:cNvSpPr txBox="1"/>
          <p:nvPr/>
        </p:nvSpPr>
        <p:spPr>
          <a:xfrm>
            <a:off x="7924260" y="4244925"/>
            <a:ext cx="894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推测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希望</a:t>
            </a:r>
          </a:p>
        </p:txBody>
      </p:sp>
      <p:pic>
        <p:nvPicPr>
          <p:cNvPr id="4" name="图片 3" descr="屏幕快照 2018-05-29 下午2.40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410" y="-1"/>
            <a:ext cx="1831590" cy="9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0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4679" y="505440"/>
            <a:ext cx="35766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邓紫棋很有名气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巩俐过去很有名气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晓旭老师没有名气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巩俐现在没有名气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邓紫棋过去没有名气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98169" y="725760"/>
            <a:ext cx="27731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过去时肯定 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现在时否定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过去时否定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现在时肯定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2630621" y="816480"/>
            <a:ext cx="2967548" cy="2255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V="1">
            <a:off x="2967548" y="1062720"/>
            <a:ext cx="2630621" cy="4795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 flipV="1">
            <a:off x="2967548" y="1710720"/>
            <a:ext cx="2630621" cy="583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V="1">
            <a:off x="2967548" y="1801440"/>
            <a:ext cx="2630621" cy="116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V="1">
            <a:off x="3239681" y="2293920"/>
            <a:ext cx="2488075" cy="14788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07339" y="4429591"/>
            <a:ext cx="3576608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晓旭老师 将来会很有名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185669" y="4429591"/>
            <a:ext cx="14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将来时态</a:t>
            </a:r>
          </a:p>
        </p:txBody>
      </p:sp>
      <p:pic>
        <p:nvPicPr>
          <p:cNvPr id="16" name="图片 15" descr="7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56" y="3438076"/>
            <a:ext cx="1692464" cy="16924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" name="文本框 16"/>
          <p:cNvSpPr txBox="1"/>
          <p:nvPr/>
        </p:nvSpPr>
        <p:spPr>
          <a:xfrm>
            <a:off x="7924260" y="4244925"/>
            <a:ext cx="894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推测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希望</a:t>
            </a:r>
          </a:p>
        </p:txBody>
      </p:sp>
      <p:pic>
        <p:nvPicPr>
          <p:cNvPr id="4" name="图片 3" descr="屏幕快照 2018-05-29 下午2.40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410" y="-1"/>
            <a:ext cx="1831590" cy="9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9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487632"/>
              </p:ext>
            </p:extLst>
          </p:nvPr>
        </p:nvGraphicFramePr>
        <p:xfrm>
          <a:off x="749301" y="1892627"/>
          <a:ext cx="7324472" cy="2851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9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59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形容词</a:t>
                      </a: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2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肯定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否定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597">
                <a:tc>
                  <a:txBody>
                    <a:bodyPr/>
                    <a:lstStyle/>
                    <a:p>
                      <a:r>
                        <a:rPr lang="zh-CN" altLang="en-US" sz="2000">
                          <a:latin typeface="微软雅黑"/>
                          <a:ea typeface="微软雅黑"/>
                          <a:cs typeface="微软雅黑"/>
                        </a:rPr>
                        <a:t>现在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有名です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有名ではありません</a:t>
                      </a:r>
                      <a:endParaRPr lang="en-US" altLang="ja-JP" sz="2000" dirty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r>
                        <a:rPr lang="zh-CN" altLang="ja-JP" sz="2000" dirty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有名じゃありません</a:t>
                      </a:r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（口语）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628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过去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有名でした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有名ではありませんでした</a:t>
                      </a:r>
                      <a:endParaRPr lang="en-US" altLang="ja-JP" sz="2000" dirty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有名じゃありませんでした</a:t>
                      </a:r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（口语）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5644443" y="2681111"/>
            <a:ext cx="1255889" cy="174977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795889" y="3556000"/>
            <a:ext cx="660231" cy="57252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066326" y="3572522"/>
            <a:ext cx="602543" cy="69837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 descr="屏幕快照 2018-05-29 下午2.40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380" y="0"/>
            <a:ext cx="2752620" cy="141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6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0988" y="678181"/>
            <a:ext cx="2141696" cy="53006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ja-JP" altLang="zh-CN" sz="3000"/>
              <a:t>寒</a:t>
            </a:r>
            <a:r>
              <a:rPr lang="ja-JP" altLang="zh-CN" sz="3000">
                <a:latin typeface="+mn-ea"/>
              </a:rPr>
              <a:t>い</a:t>
            </a:r>
            <a:r>
              <a:rPr lang="zh-CN" altLang="zh-CN" sz="3000">
                <a:latin typeface="+mn-ea"/>
              </a:rPr>
              <a:t>（寒冷）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88030" y="3618548"/>
            <a:ext cx="3359944" cy="53006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ja-JP" altLang="en-US" sz="3000" dirty="0"/>
              <a:t>暑い</a:t>
            </a:r>
            <a:r>
              <a:rPr lang="en-US" altLang="zh-CN" sz="3000" dirty="0"/>
              <a:t>[</a:t>
            </a:r>
            <a:r>
              <a:rPr lang="zh-CN" altLang="en-US" sz="3000" dirty="0"/>
              <a:t>天气</a:t>
            </a:r>
            <a:r>
              <a:rPr lang="en-US" altLang="zh-CN" sz="3000" dirty="0"/>
              <a:t>]</a:t>
            </a:r>
            <a:r>
              <a:rPr lang="zh-CN" altLang="en-US" sz="3000" dirty="0"/>
              <a:t>（热</a:t>
            </a:r>
            <a:r>
              <a:rPr lang="zh-CN" altLang="ja-JP" sz="3000" dirty="0"/>
              <a:t>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0987" y="407194"/>
            <a:ext cx="961073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ja-JP" altLang="zh-CN" sz="2100" b="1"/>
              <a:t>さむ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88031" y="3227070"/>
            <a:ext cx="933926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ja-JP" altLang="zh-CN" sz="2100" b="1"/>
              <a:t>あつ</a:t>
            </a:r>
          </a:p>
        </p:txBody>
      </p:sp>
      <p:pic>
        <p:nvPicPr>
          <p:cNvPr id="6" name="图片 5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819" y="21431"/>
            <a:ext cx="2605564" cy="2504123"/>
          </a:xfrm>
          <a:prstGeom prst="rect">
            <a:avLst/>
          </a:prstGeom>
          <a:effectLst>
            <a:softEdge rad="203200"/>
          </a:effectLst>
        </p:spPr>
      </p:pic>
      <p:pic>
        <p:nvPicPr>
          <p:cNvPr id="7" name="图片 6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866" y="2802731"/>
            <a:ext cx="2162175" cy="2162175"/>
          </a:xfrm>
          <a:prstGeom prst="rect">
            <a:avLst/>
          </a:prstGeom>
        </p:spPr>
      </p:pic>
      <p:pic>
        <p:nvPicPr>
          <p:cNvPr id="8" name="图片 7" descr="屏幕快照 2018-05-29 下午4.49.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506" y="0"/>
            <a:ext cx="2948493" cy="167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774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09178" y="1088640"/>
            <a:ext cx="27731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过去时肯定 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一般现在时否定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过去时否定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一般现在时肯定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2430" y="575135"/>
            <a:ext cx="3447021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ではありませんでした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です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でした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じゃありません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じゃありませんでした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ではありません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 descr="屏幕快照 2018-05-29 下午2.40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174" y="0"/>
            <a:ext cx="2068826" cy="106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634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09178" y="1088640"/>
            <a:ext cx="27731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过去时肯定 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一般现在时否定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过去时否定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一般现在时肯定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2430" y="575135"/>
            <a:ext cx="3447021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ではありませんでした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です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でした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じゃありません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じゃありませんでした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ではありません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3563649" y="907200"/>
            <a:ext cx="2345529" cy="1879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1321790" y="1581120"/>
            <a:ext cx="4587388" cy="1827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V="1">
            <a:off x="2747250" y="2099520"/>
            <a:ext cx="3161928" cy="933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V="1">
            <a:off x="3472938" y="2786400"/>
            <a:ext cx="2436240" cy="1062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V="1">
            <a:off x="2747250" y="2099520"/>
            <a:ext cx="3161928" cy="24235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 flipV="1">
            <a:off x="1516171" y="1360800"/>
            <a:ext cx="4393007" cy="959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屏幕快照 2018-05-29 下午2.40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174" y="0"/>
            <a:ext cx="2068826" cy="106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6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" y="0"/>
            <a:ext cx="8314361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A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は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　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形容词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です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（肯定）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　　　　　　　　　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ではありません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（否定）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　　　　　　　　　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でした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（过去）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zh-CN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　　　　　　　　　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ではありませんでした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。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（过去否定）</a:t>
            </a:r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5074" y="2479071"/>
            <a:ext cx="278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邓紫棋有名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01634" y="3207411"/>
            <a:ext cx="434924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邓紫棋</a:t>
            </a:r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は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有名　</a:t>
            </a:r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です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 descr="屏幕快照 2018-05-29 下午2.40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813" y="4075718"/>
            <a:ext cx="2070187" cy="106778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53345" y="2912397"/>
            <a:ext cx="103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ゆうめい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616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372109" y="1042480"/>
            <a:ext cx="23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巩俐从前很有名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37083" y="1987199"/>
            <a:ext cx="434924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巩俐</a:t>
            </a:r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は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有名　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       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　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89278" y="1987199"/>
            <a:ext cx="1417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でした</a:t>
            </a:r>
            <a:endParaRPr kumimoji="1" lang="zh-CN" altLang="en-US" sz="28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78768" y="3859293"/>
            <a:ext cx="64813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微软雅黑"/>
                <a:ea typeface="微软雅黑"/>
                <a:cs typeface="微软雅黑"/>
              </a:rPr>
              <a:t>A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は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形容词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です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（肯定）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　　　　　　　　</a:t>
            </a:r>
            <a:r>
              <a:rPr kumimoji="1" lang="ja-JP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ではありません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（否定）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　　　　　　　　</a:t>
            </a:r>
            <a:r>
              <a:rPr kumimoji="1" lang="ja-JP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でした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（过去）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zh-CN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　　　　　　　　</a:t>
            </a:r>
            <a:r>
              <a:rPr kumimoji="1" lang="ja-JP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ではありませんでした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。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（过去否定）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3" name="图片 12" descr="6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8878"/>
            <a:ext cx="1981101" cy="25120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图片 1" descr="屏幕快照 2018-05-29 下午2.40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12" y="0"/>
            <a:ext cx="2737187" cy="141181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50711" y="1692185"/>
            <a:ext cx="114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ゆうめい</a:t>
            </a:r>
            <a:endParaRPr kumimoji="1" lang="en-US" altLang="ja-JP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53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29244" y="1079487"/>
            <a:ext cx="217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晓旭老师没有名气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0966" y="1840085"/>
            <a:ext cx="7813591" cy="5847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晓旭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先生</a:t>
            </a:r>
            <a:r>
              <a:rPr kumimoji="1" lang="ja-JP" altLang="en-US" sz="3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は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　有名　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       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　　　　　。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78768" y="3859293"/>
            <a:ext cx="64813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微软雅黑"/>
                <a:ea typeface="微软雅黑"/>
                <a:cs typeface="微软雅黑"/>
              </a:rPr>
              <a:t>A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は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形容词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です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（肯定）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　　　　　　　　</a:t>
            </a:r>
            <a:r>
              <a:rPr kumimoji="1" lang="ja-JP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ではありません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（否定）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　　　　　　　　</a:t>
            </a:r>
            <a:r>
              <a:rPr kumimoji="1" lang="ja-JP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でした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（过去）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zh-CN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　　　　　　　　</a:t>
            </a:r>
            <a:r>
              <a:rPr kumimoji="1" lang="ja-JP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ではありませんでした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。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（过去否定）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00454" y="1840085"/>
            <a:ext cx="346231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ではありません</a:t>
            </a:r>
            <a:endParaRPr kumimoji="1" lang="en-US" altLang="ja-JP" sz="32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 descr="屏幕快照 2018-05-29 下午2.40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90" y="0"/>
            <a:ext cx="2450909" cy="126415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81637" y="1538891"/>
            <a:ext cx="103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ゆうめい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63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2192" y="2479012"/>
            <a:ext cx="7837915" cy="5847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邓紫棋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　　　有名　　　　　　　　　　。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5831" y="1707103"/>
            <a:ext cx="215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邓紫棋 从前没有名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61863" y="2479012"/>
            <a:ext cx="65546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は</a:t>
            </a:r>
            <a:endParaRPr kumimoji="1" lang="zh-CN" altLang="en-US" sz="32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53207" y="2479012"/>
            <a:ext cx="3881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ではありませんでした</a:t>
            </a:r>
            <a:endParaRPr kumimoji="1" lang="zh-CN" altLang="en-US" sz="28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78768" y="3859293"/>
            <a:ext cx="64813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微软雅黑"/>
                <a:ea typeface="微软雅黑"/>
                <a:cs typeface="微软雅黑"/>
              </a:rPr>
              <a:t>A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は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形容词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です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（肯定）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　　　　　　　　</a:t>
            </a:r>
            <a:r>
              <a:rPr kumimoji="1" lang="ja-JP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ではありません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（否定）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　　　　　　　　</a:t>
            </a:r>
            <a:r>
              <a:rPr kumimoji="1" lang="ja-JP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でした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（过去）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zh-CN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　　　　　　　　</a:t>
            </a:r>
            <a:r>
              <a:rPr kumimoji="1" lang="ja-JP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ではありませんでした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。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（过去否定）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 descr="屏幕快照 2018-05-29 下午2.40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010" y="0"/>
            <a:ext cx="3084989" cy="159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5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1090" y="603021"/>
            <a:ext cx="65120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这个城市           热闹                                 吗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この町は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にぎやか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（热闹）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ですか。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090" y="1706583"/>
            <a:ext cx="5142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是的，热闹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はい、にぎやか（　　　）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3148" y="2783801"/>
            <a:ext cx="577745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不是，不热闹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8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いいえ、にぎやか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（      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　　　　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）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549240" y="3943171"/>
            <a:ext cx="659476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微软雅黑"/>
                <a:ea typeface="微软雅黑"/>
                <a:cs typeface="微软雅黑"/>
              </a:rPr>
              <a:t>A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は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形容词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です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（肯定）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　　　　　　　　</a:t>
            </a:r>
            <a:r>
              <a:rPr kumimoji="1" lang="ja-JP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ではありません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（否定）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　　　　　　　　</a:t>
            </a:r>
            <a:r>
              <a:rPr kumimoji="1" lang="ja-JP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でした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（过去）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zh-CN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　　　　　　　　</a:t>
            </a:r>
            <a:r>
              <a:rPr kumimoji="1" lang="ja-JP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ではありませんでした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。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（过去否定）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 descr="屏幕快照 2018-05-29 下午2.40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114" y="0"/>
            <a:ext cx="2597886" cy="133996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90480" y="923521"/>
            <a:ext cx="75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まち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4954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1090" y="603021"/>
            <a:ext cx="65120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这个城市           热闹                                 吗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この町は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にぎやか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（热闹）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ですか。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090" y="1706583"/>
            <a:ext cx="5142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是的，热闹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はい、にぎやか（　　　）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3148" y="2783801"/>
            <a:ext cx="577745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不是，不热闹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8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いいえ、にぎやか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（      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　　　　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）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64473" y="2386865"/>
            <a:ext cx="933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です</a:t>
            </a:r>
            <a:endParaRPr kumimoji="1" lang="zh-CN" altLang="en-US" sz="24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76531" y="3355812"/>
            <a:ext cx="2674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ではありません</a:t>
            </a:r>
            <a:endParaRPr kumimoji="1" lang="en-US" altLang="ja-JP" sz="24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49240" y="3943171"/>
            <a:ext cx="659476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微软雅黑"/>
                <a:ea typeface="微软雅黑"/>
                <a:cs typeface="微软雅黑"/>
              </a:rPr>
              <a:t>A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は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形容词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です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（肯定）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　　　　　　　　</a:t>
            </a:r>
            <a:r>
              <a:rPr kumimoji="1" lang="ja-JP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ではありません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（否定）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　　　　　　　　</a:t>
            </a:r>
            <a:r>
              <a:rPr kumimoji="1" lang="ja-JP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でした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（过去）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zh-CN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　　　　　　　　</a:t>
            </a:r>
            <a:r>
              <a:rPr kumimoji="1" lang="ja-JP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ではありませんでした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。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（过去否定）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 descr="屏幕快照 2018-05-29 下午2.40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114" y="0"/>
            <a:ext cx="2597886" cy="133996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90480" y="923521"/>
            <a:ext cx="75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まち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4045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1090" y="603021"/>
            <a:ext cx="65120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这个城市          从前 热闹                             吗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8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この町は</a:t>
            </a:r>
            <a:r>
              <a:rPr kumimoji="1" lang="zh-CN" altLang="en-US" sz="28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ja-JP" altLang="en-US" sz="28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にぎやか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（热闹）</a:t>
            </a:r>
            <a:r>
              <a:rPr kumimoji="1" lang="ja-JP" altLang="en-US" sz="28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でしたか。</a:t>
            </a:r>
            <a:endParaRPr kumimoji="1" lang="zh-CN" altLang="en-US" sz="28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8250" y="1680239"/>
            <a:ext cx="5142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是的，热闹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8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はい、にぎやか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（　　　）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1820" y="2757457"/>
            <a:ext cx="677356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不是，不热闹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8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いいえ、にぎやか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（      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　　　　　　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）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508875" y="3943171"/>
            <a:ext cx="659476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微软雅黑"/>
                <a:ea typeface="微软雅黑"/>
                <a:cs typeface="微软雅黑"/>
              </a:rPr>
              <a:t>A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は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形容词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です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（肯定）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　　　　　　　　</a:t>
            </a:r>
            <a:r>
              <a:rPr kumimoji="1" lang="ja-JP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ではありません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（否定）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　　　　　　　　</a:t>
            </a:r>
            <a:r>
              <a:rPr kumimoji="1" lang="ja-JP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でした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（过去）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zh-CN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　　　　　　　　</a:t>
            </a:r>
            <a:r>
              <a:rPr kumimoji="1" lang="ja-JP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ではありませんでした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。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（过去否定）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 descr="屏幕快照 2018-05-29 下午2.40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564" y="0"/>
            <a:ext cx="2841436" cy="146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2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1090" y="603021"/>
            <a:ext cx="65120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这个城市          从前 热闹                             吗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8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この町は</a:t>
            </a:r>
            <a:r>
              <a:rPr kumimoji="1" lang="zh-CN" altLang="en-US" sz="28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ja-JP" altLang="en-US" sz="28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にぎやか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（热闹）</a:t>
            </a:r>
            <a:r>
              <a:rPr kumimoji="1" lang="ja-JP" altLang="en-US" sz="28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でしたか。</a:t>
            </a:r>
            <a:endParaRPr kumimoji="1" lang="zh-CN" altLang="en-US" sz="28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8250" y="1680239"/>
            <a:ext cx="5142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是的，热闹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8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はい、にぎやか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（　　　）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1820" y="2757457"/>
            <a:ext cx="677356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不是，不热闹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8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いいえ、にぎやか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（      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　　　　　　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）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508875" y="3943171"/>
            <a:ext cx="659476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微软雅黑"/>
                <a:ea typeface="微软雅黑"/>
                <a:cs typeface="微软雅黑"/>
              </a:rPr>
              <a:t>A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は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形容词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です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（肯定）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　　　　　　　　</a:t>
            </a:r>
            <a:r>
              <a:rPr kumimoji="1" lang="ja-JP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ではありません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（否定）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　　　　　　　　</a:t>
            </a:r>
            <a:r>
              <a:rPr kumimoji="1" lang="ja-JP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でした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（过去）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zh-CN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　　　　　　　　</a:t>
            </a:r>
            <a:r>
              <a:rPr kumimoji="1" lang="ja-JP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ではありませんでした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。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（过去否定）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 descr="屏幕快照 2018-05-29 下午2.40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564" y="0"/>
            <a:ext cx="2841436" cy="146558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14889" y="2342444"/>
            <a:ext cx="1116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でした</a:t>
            </a:r>
            <a:endParaRPr kumimoji="1" lang="zh-CN" altLang="en-US" sz="20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53397" y="3360888"/>
            <a:ext cx="291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ではありませんでした</a:t>
            </a:r>
            <a:endParaRPr kumimoji="1" lang="zh-CN" altLang="en-US" sz="20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3362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64" y="823913"/>
            <a:ext cx="3842385" cy="3819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99722" y="1276350"/>
            <a:ext cx="2946083" cy="6224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ja-JP" altLang="zh-CN" sz="3600"/>
              <a:t>安い</a:t>
            </a:r>
            <a:r>
              <a:rPr lang="zh-CN" altLang="zh-CN" sz="3600"/>
              <a:t>（便宜）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99723" y="1007269"/>
            <a:ext cx="895826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ja-JP" altLang="zh-CN" sz="2100" b="1"/>
              <a:t>やす</a:t>
            </a:r>
          </a:p>
        </p:txBody>
      </p:sp>
      <p:sp>
        <p:nvSpPr>
          <p:cNvPr id="5" name="上下箭头 4"/>
          <p:cNvSpPr/>
          <p:nvPr/>
        </p:nvSpPr>
        <p:spPr>
          <a:xfrm>
            <a:off x="5940743" y="1973580"/>
            <a:ext cx="127635" cy="152019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67362" y="3899535"/>
            <a:ext cx="3241358" cy="6224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ja-JP" altLang="zh-CN" sz="3600"/>
              <a:t>高い</a:t>
            </a:r>
            <a:r>
              <a:rPr lang="zh-CN" altLang="en-US" sz="3600"/>
              <a:t>（贵</a:t>
            </a:r>
            <a:r>
              <a:rPr lang="ja-JP" altLang="zh-CN" sz="3600"/>
              <a:t>、</a:t>
            </a:r>
            <a:r>
              <a:rPr lang="zh-CN" altLang="en-US" sz="3600"/>
              <a:t>高）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567363" y="3628072"/>
            <a:ext cx="857250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ja-JP" altLang="zh-CN" sz="2100" b="1"/>
              <a:t>たか</a:t>
            </a:r>
          </a:p>
        </p:txBody>
      </p:sp>
      <p:pic>
        <p:nvPicPr>
          <p:cNvPr id="8" name="图片 7" descr="屏幕快照 2018-05-29 下午4.49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778" y="0"/>
            <a:ext cx="2314222" cy="131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5" grpId="1" animBg="1"/>
      <p:bldP spid="6" grpId="0"/>
      <p:bldP spid="6" grpId="1"/>
      <p:bldP spid="7" grpId="0"/>
      <p:bldP spid="7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56548401"/>
              </p:ext>
            </p:extLst>
          </p:nvPr>
        </p:nvGraphicFramePr>
        <p:xfrm>
          <a:off x="1934895" y="1072649"/>
          <a:ext cx="5042595" cy="3128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16076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9165" y="544360"/>
            <a:ext cx="279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邓紫棋有名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7840" y="1019605"/>
            <a:ext cx="434924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邓紫棋</a:t>
            </a:r>
            <a:r>
              <a:rPr kumimoji="1" lang="ja-JP" altLang="en-US" sz="28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は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有名　</a:t>
            </a:r>
            <a:r>
              <a:rPr kumimoji="1" lang="ja-JP" altLang="en-US" sz="28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です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0670" y="2383595"/>
            <a:ext cx="22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有名的邓紫棋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7840" y="2945801"/>
            <a:ext cx="434924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有名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          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邓紫棋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76946" y="2884245"/>
            <a:ext cx="7675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な</a:t>
            </a:r>
            <a:endParaRPr kumimoji="1" lang="zh-CN" altLang="en-US" sz="32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 descr="屏幕快照 2018-05-29 下午2.43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400" y="0"/>
            <a:ext cx="3491599" cy="181453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48136" y="650273"/>
            <a:ext cx="146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ゆうめい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17840" y="2752927"/>
            <a:ext cx="103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ゆうめい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01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1414" y="234072"/>
            <a:ext cx="114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考题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51317" y="1371091"/>
            <a:ext cx="6377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富士山は　有名（　　）　山です。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51317" y="2610134"/>
            <a:ext cx="502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奈良は　静か（　　）町です。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 descr="屏幕快照 2018-05-29 下午2.43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688" y="0"/>
            <a:ext cx="2638311" cy="137109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51317" y="1030111"/>
            <a:ext cx="146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ふじさん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160889" y="104653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ゆうめい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44154" y="1048848"/>
            <a:ext cx="90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やま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451317" y="2328333"/>
            <a:ext cx="91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なら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808111" y="2328333"/>
            <a:ext cx="87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しず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023556" y="2328333"/>
            <a:ext cx="90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まち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143524" y="2610134"/>
            <a:ext cx="614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な</a:t>
            </a:r>
            <a:endParaRPr kumimoji="1" lang="zh-CN" altLang="en-US" sz="28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450534" y="1371091"/>
            <a:ext cx="614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な</a:t>
            </a:r>
            <a:endParaRPr kumimoji="1" lang="zh-CN" altLang="en-US" sz="28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5829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1414" y="234072"/>
            <a:ext cx="114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考题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51317" y="1371091"/>
            <a:ext cx="6377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富士山は　有名（　　）　山です。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51317" y="2610134"/>
            <a:ext cx="502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奈良は　静か（　　）町です。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 descr="屏幕快照 2018-05-29 下午2.43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688" y="0"/>
            <a:ext cx="2638311" cy="137109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51317" y="1030111"/>
            <a:ext cx="146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ふじさん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160889" y="104653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ゆうめい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44154" y="1048848"/>
            <a:ext cx="90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やま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451317" y="2328333"/>
            <a:ext cx="91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なら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808111" y="2328333"/>
            <a:ext cx="87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しず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023556" y="2328333"/>
            <a:ext cx="90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まち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68905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04759" y="3444398"/>
            <a:ext cx="7270544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東京は　　　　　　　　　町（城市）です　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4759" y="970630"/>
            <a:ext cx="214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东京很热闹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04759" y="1709294"/>
            <a:ext cx="447954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東京は　にぎやか　です。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4759" y="2780842"/>
            <a:ext cx="397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东京是个热闹的城市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595627" y="3444398"/>
            <a:ext cx="1702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にぎやか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79548" y="3444398"/>
            <a:ext cx="641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な</a:t>
            </a:r>
            <a:endParaRPr kumimoji="1" lang="zh-CN" altLang="en-US" sz="28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2" name="图片 11" descr="屏幕快照 2018-05-29 下午2.43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181" y="0"/>
            <a:ext cx="3310819" cy="172058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04759" y="1388627"/>
            <a:ext cx="110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とうきょう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122753" y="3150174"/>
            <a:ext cx="110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とうきょう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238941" y="3121232"/>
            <a:ext cx="615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まち</a:t>
            </a:r>
            <a:endParaRPr kumimoji="1" lang="en-US" altLang="ja-JP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0093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9837" y="2004607"/>
            <a:ext cx="694645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昨日、（　　）ことばかりでした。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sz="2400" dirty="0">
                <a:latin typeface="微软雅黑"/>
                <a:ea typeface="微软雅黑"/>
                <a:cs typeface="微软雅黑"/>
              </a:rPr>
              <a:t>　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A.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嫌いに　　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B.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嫌いな　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C.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嫌いで　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D.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嫌いだ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6121" y="979350"/>
            <a:ext cx="182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1604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14778" y="1594556"/>
            <a:ext cx="83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きのう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8565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9837" y="2004607"/>
            <a:ext cx="694645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昨日、（　　）ことばかりでした。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sz="2400" dirty="0">
                <a:latin typeface="微软雅黑"/>
                <a:ea typeface="微软雅黑"/>
                <a:cs typeface="微软雅黑"/>
              </a:rPr>
              <a:t>　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A.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嫌いに　　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B.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嫌いな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C.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嫌いで　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D.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嫌いだ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6121" y="979350"/>
            <a:ext cx="182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1604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386888" y="2106655"/>
            <a:ext cx="431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B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9356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096369"/>
            <a:ext cx="8314361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A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は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　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形容词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です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（肯定）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　　　　　　　　　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ではありません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（否定）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　　　　　　　　　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でした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（过去）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zh-CN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　　　　　　　　　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ではありませんでした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。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（过去否定）</a:t>
            </a:r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1" y="0"/>
            <a:ext cx="8314361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A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は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　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形容词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１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   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い　　　</a:t>
            </a:r>
            <a:r>
              <a:rPr kumimoji="1" lang="ja-JP" altLang="en-US" sz="2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　　です　　　</a:t>
            </a:r>
            <a:r>
              <a:rPr kumimoji="1" lang="ja-JP" altLang="en-US" sz="20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（肯定）</a:t>
            </a:r>
            <a:endParaRPr kumimoji="1" lang="en-US" altLang="ja-JP" sz="20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sz="2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　　　　　　　　　　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くない</a:t>
            </a:r>
            <a:r>
              <a:rPr kumimoji="1" lang="ja-JP" altLang="en-US" sz="2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　　　です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　　　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（否定）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　　　　　　　　　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かった　　　</a:t>
            </a:r>
            <a:r>
              <a:rPr kumimoji="1" lang="ja-JP" altLang="en-US" sz="2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です　　　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（过去）</a:t>
            </a:r>
            <a:endParaRPr kumimoji="1" lang="en-US" altLang="ja-JP" sz="20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ja-JP" altLang="zh-CN" sz="2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　　　　　　　　　　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くなかった</a:t>
            </a:r>
            <a:r>
              <a:rPr kumimoji="1" lang="ja-JP" altLang="en-US" sz="2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　です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　　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（过去否定）</a:t>
            </a:r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889" y="3780894"/>
            <a:ext cx="3795889" cy="1200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形容詞１＋名詞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形容詞２＋な＋名詞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0944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0166" y="451555"/>
            <a:ext cx="32737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寒い</a:t>
            </a:r>
            <a:endParaRPr kumimoji="1" lang="en-US" altLang="ja-JP" sz="32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32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暑い</a:t>
            </a:r>
            <a:endParaRPr kumimoji="1" lang="en-US" altLang="ja-JP" sz="32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32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安い</a:t>
            </a:r>
            <a:endParaRPr kumimoji="1" lang="en-US" altLang="ja-JP" sz="32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32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高い</a:t>
            </a:r>
            <a:endParaRPr kumimoji="1" lang="en-US" altLang="ja-JP" sz="32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32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ja-JP" sz="3200" dirty="0">
                <a:latin typeface="微软雅黑"/>
                <a:ea typeface="微软雅黑"/>
                <a:cs typeface="微软雅黑"/>
              </a:rPr>
              <a:t>…</a:t>
            </a:r>
            <a:endParaRPr kumimoji="1" lang="en-US" altLang="zh-CN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397000" y="451555"/>
            <a:ext cx="479778" cy="3541889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2384777" y="2159000"/>
            <a:ext cx="2032000" cy="2257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71998" y="2088444"/>
            <a:ext cx="1905000" cy="5847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形容词</a:t>
            </a:r>
            <a:r>
              <a:rPr kumimoji="1" lang="en-US" altLang="zh-CN" sz="3200" dirty="0">
                <a:latin typeface="微软雅黑"/>
                <a:ea typeface="微软雅黑"/>
                <a:cs typeface="微软雅黑"/>
              </a:rPr>
              <a:t>1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 descr="屏幕快照 2018-05-29 下午4.49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8" y="0"/>
            <a:ext cx="2667002" cy="15189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0779" y="111666"/>
            <a:ext cx="87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さむ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60779" y="1180241"/>
            <a:ext cx="81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あつ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46665" y="2159000"/>
            <a:ext cx="83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やす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10166" y="3090333"/>
            <a:ext cx="62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たか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23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735259708"/>
              </p:ext>
            </p:extLst>
          </p:nvPr>
        </p:nvGraphicFramePr>
        <p:xfrm>
          <a:off x="1934895" y="1072649"/>
          <a:ext cx="5042595" cy="3128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026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3335" y="570537"/>
            <a:ext cx="22154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今天天气很热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昨天天气不热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今天天气不热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昨天天气热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每天天气热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82169" y="725760"/>
            <a:ext cx="27731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过去时肯定 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现在时否定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过去时否定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现在时肯定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3335" y="4360257"/>
            <a:ext cx="159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明天天气热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017889" y="4268000"/>
            <a:ext cx="1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明天天气可能会热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185669" y="4429591"/>
            <a:ext cx="14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将来时态</a:t>
            </a:r>
          </a:p>
        </p:txBody>
      </p:sp>
      <p:pic>
        <p:nvPicPr>
          <p:cNvPr id="17" name="图片 16" descr="7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56" y="3438076"/>
            <a:ext cx="1692464" cy="16924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8" name="文本框 17"/>
          <p:cNvSpPr txBox="1"/>
          <p:nvPr/>
        </p:nvSpPr>
        <p:spPr>
          <a:xfrm>
            <a:off x="7684371" y="4544999"/>
            <a:ext cx="89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推测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9" name="图片 18" descr="屏幕快照 2018-05-29 下午4.50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994" y="1"/>
            <a:ext cx="2759005" cy="146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4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3335" y="570537"/>
            <a:ext cx="39934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今天天气很热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昨天天气不热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今天天气不热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昨天天气热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每天天气热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82169" y="725760"/>
            <a:ext cx="27731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过去时肯定 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一般现在时否定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过去时否定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一般现在时肯定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2384778" y="931333"/>
            <a:ext cx="2197391" cy="2159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2384778" y="1608667"/>
            <a:ext cx="2032000" cy="790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 flipV="1">
            <a:off x="2384778" y="1608667"/>
            <a:ext cx="2197391" cy="790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V="1">
            <a:off x="2017889" y="931333"/>
            <a:ext cx="2564280" cy="2159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V="1">
            <a:off x="2017889" y="3090333"/>
            <a:ext cx="2564280" cy="6824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23335" y="4360257"/>
            <a:ext cx="159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明天天气热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017889" y="4268000"/>
            <a:ext cx="1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明天天气可能会热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185669" y="4429591"/>
            <a:ext cx="14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将来时态</a:t>
            </a:r>
          </a:p>
        </p:txBody>
      </p:sp>
      <p:pic>
        <p:nvPicPr>
          <p:cNvPr id="17" name="图片 16" descr="7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56" y="3438076"/>
            <a:ext cx="1692464" cy="16924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8" name="文本框 17"/>
          <p:cNvSpPr txBox="1"/>
          <p:nvPr/>
        </p:nvSpPr>
        <p:spPr>
          <a:xfrm>
            <a:off x="7684371" y="4544999"/>
            <a:ext cx="89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推测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9" name="图片 18" descr="屏幕快照 2018-05-29 下午4.50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994" y="1"/>
            <a:ext cx="2759005" cy="146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9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8" grpId="0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1086</Words>
  <Application>Microsoft Macintosh PowerPoint</Application>
  <PresentationFormat>全屏显示(16:9)</PresentationFormat>
  <Paragraphs>534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4" baseType="lpstr">
      <vt:lpstr>宋体</vt:lpstr>
      <vt:lpstr>微软雅黑</vt:lpstr>
      <vt:lpstr>ＭＳ Ｐゴシック</vt:lpstr>
      <vt:lpstr>Arial</vt:lpstr>
      <vt:lpstr>Calibri</vt:lpstr>
      <vt:lpstr>Helvetica Neue For Number</vt:lpstr>
      <vt:lpstr>Office 主题</vt:lpstr>
      <vt:lpstr> 形容词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第九课 形容词1</dc:title>
  <dc:creator>松 韩</dc:creator>
  <cp:lastModifiedBy>kongxiangyu0411@yahoo.co.jp</cp:lastModifiedBy>
  <cp:revision>85</cp:revision>
  <dcterms:created xsi:type="dcterms:W3CDTF">2018-05-29T06:52:35Z</dcterms:created>
  <dcterms:modified xsi:type="dcterms:W3CDTF">2019-06-24T07:31:28Z</dcterms:modified>
</cp:coreProperties>
</file>