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9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300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7" r:id="rId40"/>
    <p:sldId id="299" r:id="rId41"/>
    <p:sldId id="298" r:id="rId4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63"/>
  </p:normalViewPr>
  <p:slideViewPr>
    <p:cSldViewPr snapToGrid="0" snapToObjects="1">
      <p:cViewPr varScale="1">
        <p:scale>
          <a:sx n="74" d="100"/>
          <a:sy n="74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4093-09FC-624D-912F-50A1872B2C4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49194-3554-D241-9BBD-76630A68A4E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学习内容</a:t>
          </a:r>
        </a:p>
      </dgm:t>
    </dgm:pt>
    <dgm:pt modelId="{6C0584C2-8075-B544-842D-93B8BFF2E2B7}" type="par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F7B82324-429D-7E45-9B38-32D44D4D73A5}" type="sib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3FC33DF6-B083-A149-AAAD-0CE0538497B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C9E2F6B-F297-474A-9209-B0D35FC03609}" type="par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3F0D70C-ED5B-BA43-A3E1-0064E95B0B0B}" type="sib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EC48F82-454B-4F4B-A35D-C1982C9E911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E7BD060-5C46-1048-8952-054A4FB69779}" type="par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3281AAED-D2F5-944A-9E46-E67AB0F8EE89}" type="sib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15AD35D1-F819-9140-A593-56F8F3D811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51A6B5-862F-4642-B452-429E159AD7B5}" type="par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D9BC2959-A3F9-3245-A3F7-55A12FFA2522}" type="sib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B22BC18D-89ED-244E-BB52-61587D725A0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促音</a:t>
          </a:r>
          <a:endParaRPr lang="ja-JP" altLang="en-US" dirty="0">
            <a:latin typeface="微软雅黑"/>
            <a:ea typeface="微软雅黑"/>
            <a:cs typeface="微软雅黑"/>
          </a:endParaRPr>
        </a:p>
      </dgm:t>
    </dgm:pt>
    <dgm:pt modelId="{FAA0919F-733A-7842-B1CC-958F2A6286B1}" type="par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A9C51398-4479-DE4F-98D9-A7538079D4ED}" type="sib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2DFD0DF7-2EAB-3A43-A8EA-6625DFFC20EB}" type="pres">
      <dgm:prSet presAssocID="{4A654093-09FC-624D-912F-50A1872B2C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D3ABD3-690E-DF40-BC1F-D2C220306F6E}" type="pres">
      <dgm:prSet presAssocID="{6D449194-3554-D241-9BBD-76630A68A4EA}" presName="root1" presStyleCnt="0"/>
      <dgm:spPr/>
    </dgm:pt>
    <dgm:pt modelId="{4E6C2386-C6D1-E947-A249-A0934C027D07}" type="pres">
      <dgm:prSet presAssocID="{6D449194-3554-D241-9BBD-76630A68A4EA}" presName="LevelOneTextNode" presStyleLbl="node0" presStyleIdx="0" presStyleCnt="1">
        <dgm:presLayoutVars>
          <dgm:chPref val="3"/>
        </dgm:presLayoutVars>
      </dgm:prSet>
      <dgm:spPr/>
    </dgm:pt>
    <dgm:pt modelId="{D5E2FE77-42C8-B04B-A63B-0DC7081E25D8}" type="pres">
      <dgm:prSet presAssocID="{6D449194-3554-D241-9BBD-76630A68A4EA}" presName="level2hierChild" presStyleCnt="0"/>
      <dgm:spPr/>
    </dgm:pt>
    <dgm:pt modelId="{63FD8D59-7475-104F-9BC5-38A35AB48332}" type="pres">
      <dgm:prSet presAssocID="{AC9E2F6B-F297-474A-9209-B0D35FC03609}" presName="conn2-1" presStyleLbl="parChTrans1D2" presStyleIdx="0" presStyleCnt="4"/>
      <dgm:spPr/>
    </dgm:pt>
    <dgm:pt modelId="{275FCB5D-8D03-5E4F-A841-1E6A2579B0AF}" type="pres">
      <dgm:prSet presAssocID="{AC9E2F6B-F297-474A-9209-B0D35FC03609}" presName="connTx" presStyleLbl="parChTrans1D2" presStyleIdx="0" presStyleCnt="4"/>
      <dgm:spPr/>
    </dgm:pt>
    <dgm:pt modelId="{D520ECC1-3B0C-9442-9696-9947F464000F}" type="pres">
      <dgm:prSet presAssocID="{3FC33DF6-B083-A149-AAAD-0CE0538497B1}" presName="root2" presStyleCnt="0"/>
      <dgm:spPr/>
    </dgm:pt>
    <dgm:pt modelId="{5747B096-4910-CF48-B4CD-BFDA6735E769}" type="pres">
      <dgm:prSet presAssocID="{3FC33DF6-B083-A149-AAAD-0CE0538497B1}" presName="LevelTwoTextNode" presStyleLbl="node2" presStyleIdx="0" presStyleCnt="4" custScaleX="189505">
        <dgm:presLayoutVars>
          <dgm:chPref val="3"/>
        </dgm:presLayoutVars>
      </dgm:prSet>
      <dgm:spPr/>
    </dgm:pt>
    <dgm:pt modelId="{43C0EBF8-7183-1342-A118-CA63D340E59D}" type="pres">
      <dgm:prSet presAssocID="{3FC33DF6-B083-A149-AAAD-0CE0538497B1}" presName="level3hierChild" presStyleCnt="0"/>
      <dgm:spPr/>
    </dgm:pt>
    <dgm:pt modelId="{D3C4AD21-0E7B-2340-8923-F34F64616C93}" type="pres">
      <dgm:prSet presAssocID="{8E7BD060-5C46-1048-8952-054A4FB69779}" presName="conn2-1" presStyleLbl="parChTrans1D2" presStyleIdx="1" presStyleCnt="4"/>
      <dgm:spPr/>
    </dgm:pt>
    <dgm:pt modelId="{57473058-6F4E-B941-B498-4E4E1A3FA58B}" type="pres">
      <dgm:prSet presAssocID="{8E7BD060-5C46-1048-8952-054A4FB69779}" presName="connTx" presStyleLbl="parChTrans1D2" presStyleIdx="1" presStyleCnt="4"/>
      <dgm:spPr/>
    </dgm:pt>
    <dgm:pt modelId="{9696FFD3-C2F1-B345-95C7-526182E33B4C}" type="pres">
      <dgm:prSet presAssocID="{CEC48F82-454B-4F4B-A35D-C1982C9E9116}" presName="root2" presStyleCnt="0"/>
      <dgm:spPr/>
    </dgm:pt>
    <dgm:pt modelId="{804E7C87-A851-ED46-8B22-DC695F2D603C}" type="pres">
      <dgm:prSet presAssocID="{CEC48F82-454B-4F4B-A35D-C1982C9E9116}" presName="LevelTwoTextNode" presStyleLbl="node2" presStyleIdx="1" presStyleCnt="4" custScaleX="189505">
        <dgm:presLayoutVars>
          <dgm:chPref val="3"/>
        </dgm:presLayoutVars>
      </dgm:prSet>
      <dgm:spPr/>
    </dgm:pt>
    <dgm:pt modelId="{5F23FCFF-F220-BB49-8525-56CDEC9EA643}" type="pres">
      <dgm:prSet presAssocID="{CEC48F82-454B-4F4B-A35D-C1982C9E9116}" presName="level3hierChild" presStyleCnt="0"/>
      <dgm:spPr/>
    </dgm:pt>
    <dgm:pt modelId="{113DFC53-FB81-A949-B083-23ECD0D8EC4C}" type="pres">
      <dgm:prSet presAssocID="{7751A6B5-862F-4642-B452-429E159AD7B5}" presName="conn2-1" presStyleLbl="parChTrans1D2" presStyleIdx="2" presStyleCnt="4"/>
      <dgm:spPr/>
    </dgm:pt>
    <dgm:pt modelId="{55765139-20FB-D840-9F25-21D62DFF3F73}" type="pres">
      <dgm:prSet presAssocID="{7751A6B5-862F-4642-B452-429E159AD7B5}" presName="connTx" presStyleLbl="parChTrans1D2" presStyleIdx="2" presStyleCnt="4"/>
      <dgm:spPr/>
    </dgm:pt>
    <dgm:pt modelId="{AD3208E0-A251-844B-93CD-C1EC3C2E712A}" type="pres">
      <dgm:prSet presAssocID="{15AD35D1-F819-9140-A593-56F8F3D81124}" presName="root2" presStyleCnt="0"/>
      <dgm:spPr/>
    </dgm:pt>
    <dgm:pt modelId="{79764859-030D-A343-B0CF-77737AA7C4B4}" type="pres">
      <dgm:prSet presAssocID="{15AD35D1-F819-9140-A593-56F8F3D81124}" presName="LevelTwoTextNode" presStyleLbl="node2" presStyleIdx="2" presStyleCnt="4" custScaleX="189505">
        <dgm:presLayoutVars>
          <dgm:chPref val="3"/>
        </dgm:presLayoutVars>
      </dgm:prSet>
      <dgm:spPr/>
    </dgm:pt>
    <dgm:pt modelId="{1291399C-0EEE-3B46-B6B0-39B723182DBA}" type="pres">
      <dgm:prSet presAssocID="{15AD35D1-F819-9140-A593-56F8F3D81124}" presName="level3hierChild" presStyleCnt="0"/>
      <dgm:spPr/>
    </dgm:pt>
    <dgm:pt modelId="{147D88C8-70E8-9644-A812-8D5F84174302}" type="pres">
      <dgm:prSet presAssocID="{FAA0919F-733A-7842-B1CC-958F2A6286B1}" presName="conn2-1" presStyleLbl="parChTrans1D2" presStyleIdx="3" presStyleCnt="4"/>
      <dgm:spPr/>
    </dgm:pt>
    <dgm:pt modelId="{977C24C8-F3AC-FB48-8C7C-DC5954F56F16}" type="pres">
      <dgm:prSet presAssocID="{FAA0919F-733A-7842-B1CC-958F2A6286B1}" presName="connTx" presStyleLbl="parChTrans1D2" presStyleIdx="3" presStyleCnt="4"/>
      <dgm:spPr/>
    </dgm:pt>
    <dgm:pt modelId="{862367A0-4488-2C4E-B5B1-EF2B86702DEB}" type="pres">
      <dgm:prSet presAssocID="{B22BC18D-89ED-244E-BB52-61587D725A02}" presName="root2" presStyleCnt="0"/>
      <dgm:spPr/>
    </dgm:pt>
    <dgm:pt modelId="{4BACD23A-B690-D14A-BB06-CBE4E37DB6A8}" type="pres">
      <dgm:prSet presAssocID="{B22BC18D-89ED-244E-BB52-61587D725A02}" presName="LevelTwoTextNode" presStyleLbl="node2" presStyleIdx="3" presStyleCnt="4" custScaleX="189505">
        <dgm:presLayoutVars>
          <dgm:chPref val="3"/>
        </dgm:presLayoutVars>
      </dgm:prSet>
      <dgm:spPr/>
    </dgm:pt>
    <dgm:pt modelId="{76F35C46-93E9-534A-93CC-A8BF0EE4DA94}" type="pres">
      <dgm:prSet presAssocID="{B22BC18D-89ED-244E-BB52-61587D725A02}" presName="level3hierChild" presStyleCnt="0"/>
      <dgm:spPr/>
    </dgm:pt>
  </dgm:ptLst>
  <dgm:cxnLst>
    <dgm:cxn modelId="{B3D6FB0B-62BA-0343-B066-2D69A9A3F627}" type="presOf" srcId="{4A654093-09FC-624D-912F-50A1872B2C46}" destId="{2DFD0DF7-2EAB-3A43-A8EA-6625DFFC20EB}" srcOrd="0" destOrd="0" presId="urn:microsoft.com/office/officeart/2005/8/layout/hierarchy2"/>
    <dgm:cxn modelId="{DDF0EF2C-C3FE-0B41-939B-E4B7999C6151}" type="presOf" srcId="{6D449194-3554-D241-9BBD-76630A68A4EA}" destId="{4E6C2386-C6D1-E947-A249-A0934C027D07}" srcOrd="0" destOrd="0" presId="urn:microsoft.com/office/officeart/2005/8/layout/hierarchy2"/>
    <dgm:cxn modelId="{8D9D132D-BBBD-B444-A06C-B2379296132B}" type="presOf" srcId="{B22BC18D-89ED-244E-BB52-61587D725A02}" destId="{4BACD23A-B690-D14A-BB06-CBE4E37DB6A8}" srcOrd="0" destOrd="0" presId="urn:microsoft.com/office/officeart/2005/8/layout/hierarchy2"/>
    <dgm:cxn modelId="{8AD4E249-CC6E-064E-B4A9-9F3BB92BF1B3}" srcId="{4A654093-09FC-624D-912F-50A1872B2C46}" destId="{6D449194-3554-D241-9BBD-76630A68A4EA}" srcOrd="0" destOrd="0" parTransId="{6C0584C2-8075-B544-842D-93B8BFF2E2B7}" sibTransId="{F7B82324-429D-7E45-9B38-32D44D4D73A5}"/>
    <dgm:cxn modelId="{86356B4A-6AF1-4D48-B19B-F0DB425428A0}" srcId="{6D449194-3554-D241-9BBD-76630A68A4EA}" destId="{CEC48F82-454B-4F4B-A35D-C1982C9E9116}" srcOrd="1" destOrd="0" parTransId="{8E7BD060-5C46-1048-8952-054A4FB69779}" sibTransId="{3281AAED-D2F5-944A-9E46-E67AB0F8EE89}"/>
    <dgm:cxn modelId="{E2EB324D-4780-DC41-B5DD-ED8B3429FA3E}" type="presOf" srcId="{3FC33DF6-B083-A149-AAAD-0CE0538497B1}" destId="{5747B096-4910-CF48-B4CD-BFDA6735E769}" srcOrd="0" destOrd="0" presId="urn:microsoft.com/office/officeart/2005/8/layout/hierarchy2"/>
    <dgm:cxn modelId="{00B2235F-999E-9C4D-893E-2BC954B707A6}" type="presOf" srcId="{15AD35D1-F819-9140-A593-56F8F3D81124}" destId="{79764859-030D-A343-B0CF-77737AA7C4B4}" srcOrd="0" destOrd="0" presId="urn:microsoft.com/office/officeart/2005/8/layout/hierarchy2"/>
    <dgm:cxn modelId="{A800E669-A6AF-DF4D-91AC-8F4BD892D9F8}" type="presOf" srcId="{AC9E2F6B-F297-474A-9209-B0D35FC03609}" destId="{63FD8D59-7475-104F-9BC5-38A35AB48332}" srcOrd="0" destOrd="0" presId="urn:microsoft.com/office/officeart/2005/8/layout/hierarchy2"/>
    <dgm:cxn modelId="{20F45E81-936B-0345-8010-B5C04FEEF8FB}" type="presOf" srcId="{7751A6B5-862F-4642-B452-429E159AD7B5}" destId="{55765139-20FB-D840-9F25-21D62DFF3F73}" srcOrd="1" destOrd="0" presId="urn:microsoft.com/office/officeart/2005/8/layout/hierarchy2"/>
    <dgm:cxn modelId="{06C0198E-ED33-3F44-A6AA-D7FC19A84313}" type="presOf" srcId="{FAA0919F-733A-7842-B1CC-958F2A6286B1}" destId="{977C24C8-F3AC-FB48-8C7C-DC5954F56F16}" srcOrd="1" destOrd="0" presId="urn:microsoft.com/office/officeart/2005/8/layout/hierarchy2"/>
    <dgm:cxn modelId="{928F7B98-AEB1-7849-895C-8F47AF9979D8}" srcId="{6D449194-3554-D241-9BBD-76630A68A4EA}" destId="{15AD35D1-F819-9140-A593-56F8F3D81124}" srcOrd="2" destOrd="0" parTransId="{7751A6B5-862F-4642-B452-429E159AD7B5}" sibTransId="{D9BC2959-A3F9-3245-A3F7-55A12FFA2522}"/>
    <dgm:cxn modelId="{97820A9C-C3CC-0441-A262-DCCF60E4CCC9}" srcId="{6D449194-3554-D241-9BBD-76630A68A4EA}" destId="{3FC33DF6-B083-A149-AAAD-0CE0538497B1}" srcOrd="0" destOrd="0" parTransId="{AC9E2F6B-F297-474A-9209-B0D35FC03609}" sibTransId="{C3F0D70C-ED5B-BA43-A3E1-0064E95B0B0B}"/>
    <dgm:cxn modelId="{F5AA86A6-90D0-A546-AA97-1C64F943B926}" type="presOf" srcId="{FAA0919F-733A-7842-B1CC-958F2A6286B1}" destId="{147D88C8-70E8-9644-A812-8D5F84174302}" srcOrd="0" destOrd="0" presId="urn:microsoft.com/office/officeart/2005/8/layout/hierarchy2"/>
    <dgm:cxn modelId="{781ED9A7-3074-DD41-8A0B-1EC352121F06}" type="presOf" srcId="{8E7BD060-5C46-1048-8952-054A4FB69779}" destId="{D3C4AD21-0E7B-2340-8923-F34F64616C93}" srcOrd="0" destOrd="0" presId="urn:microsoft.com/office/officeart/2005/8/layout/hierarchy2"/>
    <dgm:cxn modelId="{AFA607AF-E528-0C47-9C5B-CF056D63CD65}" type="presOf" srcId="{CEC48F82-454B-4F4B-A35D-C1982C9E9116}" destId="{804E7C87-A851-ED46-8B22-DC695F2D603C}" srcOrd="0" destOrd="0" presId="urn:microsoft.com/office/officeart/2005/8/layout/hierarchy2"/>
    <dgm:cxn modelId="{8B6F63B5-84E3-6F41-997B-93DD6C9AD5EA}" type="presOf" srcId="{8E7BD060-5C46-1048-8952-054A4FB69779}" destId="{57473058-6F4E-B941-B498-4E4E1A3FA58B}" srcOrd="1" destOrd="0" presId="urn:microsoft.com/office/officeart/2005/8/layout/hierarchy2"/>
    <dgm:cxn modelId="{C97852DF-8AF5-624E-9CB4-78967CE107D0}" type="presOf" srcId="{7751A6B5-862F-4642-B452-429E159AD7B5}" destId="{113DFC53-FB81-A949-B083-23ECD0D8EC4C}" srcOrd="0" destOrd="0" presId="urn:microsoft.com/office/officeart/2005/8/layout/hierarchy2"/>
    <dgm:cxn modelId="{D3005AF1-DCEB-3E45-AF5A-087F6FC94263}" type="presOf" srcId="{AC9E2F6B-F297-474A-9209-B0D35FC03609}" destId="{275FCB5D-8D03-5E4F-A841-1E6A2579B0AF}" srcOrd="1" destOrd="0" presId="urn:microsoft.com/office/officeart/2005/8/layout/hierarchy2"/>
    <dgm:cxn modelId="{17615BF4-C0FA-434D-97AD-1A3235CECA13}" srcId="{6D449194-3554-D241-9BBD-76630A68A4EA}" destId="{B22BC18D-89ED-244E-BB52-61587D725A02}" srcOrd="3" destOrd="0" parTransId="{FAA0919F-733A-7842-B1CC-958F2A6286B1}" sibTransId="{A9C51398-4479-DE4F-98D9-A7538079D4ED}"/>
    <dgm:cxn modelId="{A1D60ACF-0044-4042-AD41-BD8E96F75875}" type="presParOf" srcId="{2DFD0DF7-2EAB-3A43-A8EA-6625DFFC20EB}" destId="{4DD3ABD3-690E-DF40-BC1F-D2C220306F6E}" srcOrd="0" destOrd="0" presId="urn:microsoft.com/office/officeart/2005/8/layout/hierarchy2"/>
    <dgm:cxn modelId="{056B08E6-EF46-A544-91BB-62D84B9A99F1}" type="presParOf" srcId="{4DD3ABD3-690E-DF40-BC1F-D2C220306F6E}" destId="{4E6C2386-C6D1-E947-A249-A0934C027D07}" srcOrd="0" destOrd="0" presId="urn:microsoft.com/office/officeart/2005/8/layout/hierarchy2"/>
    <dgm:cxn modelId="{54B54478-BFD2-6A44-B04F-559DFEB94BEC}" type="presParOf" srcId="{4DD3ABD3-690E-DF40-BC1F-D2C220306F6E}" destId="{D5E2FE77-42C8-B04B-A63B-0DC7081E25D8}" srcOrd="1" destOrd="0" presId="urn:microsoft.com/office/officeart/2005/8/layout/hierarchy2"/>
    <dgm:cxn modelId="{CA107A6D-2574-9E4C-B871-06C197D00274}" type="presParOf" srcId="{D5E2FE77-42C8-B04B-A63B-0DC7081E25D8}" destId="{63FD8D59-7475-104F-9BC5-38A35AB48332}" srcOrd="0" destOrd="0" presId="urn:microsoft.com/office/officeart/2005/8/layout/hierarchy2"/>
    <dgm:cxn modelId="{EAB131D5-EC21-A741-9460-CFE1A1072849}" type="presParOf" srcId="{63FD8D59-7475-104F-9BC5-38A35AB48332}" destId="{275FCB5D-8D03-5E4F-A841-1E6A2579B0AF}" srcOrd="0" destOrd="0" presId="urn:microsoft.com/office/officeart/2005/8/layout/hierarchy2"/>
    <dgm:cxn modelId="{BF78870E-745E-6141-9098-62B8CCBE9FBD}" type="presParOf" srcId="{D5E2FE77-42C8-B04B-A63B-0DC7081E25D8}" destId="{D520ECC1-3B0C-9442-9696-9947F464000F}" srcOrd="1" destOrd="0" presId="urn:microsoft.com/office/officeart/2005/8/layout/hierarchy2"/>
    <dgm:cxn modelId="{9B320735-1793-974D-9F0A-FFD05FBB9277}" type="presParOf" srcId="{D520ECC1-3B0C-9442-9696-9947F464000F}" destId="{5747B096-4910-CF48-B4CD-BFDA6735E769}" srcOrd="0" destOrd="0" presId="urn:microsoft.com/office/officeart/2005/8/layout/hierarchy2"/>
    <dgm:cxn modelId="{D31F3053-0C5F-5347-9AD7-86170AC22EDC}" type="presParOf" srcId="{D520ECC1-3B0C-9442-9696-9947F464000F}" destId="{43C0EBF8-7183-1342-A118-CA63D340E59D}" srcOrd="1" destOrd="0" presId="urn:microsoft.com/office/officeart/2005/8/layout/hierarchy2"/>
    <dgm:cxn modelId="{41A7CA5E-1E06-9B4F-8326-FC12E82AC34D}" type="presParOf" srcId="{D5E2FE77-42C8-B04B-A63B-0DC7081E25D8}" destId="{D3C4AD21-0E7B-2340-8923-F34F64616C93}" srcOrd="2" destOrd="0" presId="urn:microsoft.com/office/officeart/2005/8/layout/hierarchy2"/>
    <dgm:cxn modelId="{C60CDF38-7B9E-114E-9825-D80D5EC1FBBF}" type="presParOf" srcId="{D3C4AD21-0E7B-2340-8923-F34F64616C93}" destId="{57473058-6F4E-B941-B498-4E4E1A3FA58B}" srcOrd="0" destOrd="0" presId="urn:microsoft.com/office/officeart/2005/8/layout/hierarchy2"/>
    <dgm:cxn modelId="{79E3E470-903E-9E4E-8926-8B488AD15EA0}" type="presParOf" srcId="{D5E2FE77-42C8-B04B-A63B-0DC7081E25D8}" destId="{9696FFD3-C2F1-B345-95C7-526182E33B4C}" srcOrd="3" destOrd="0" presId="urn:microsoft.com/office/officeart/2005/8/layout/hierarchy2"/>
    <dgm:cxn modelId="{6D818D88-53E5-AC48-8B38-3528418CFB9E}" type="presParOf" srcId="{9696FFD3-C2F1-B345-95C7-526182E33B4C}" destId="{804E7C87-A851-ED46-8B22-DC695F2D603C}" srcOrd="0" destOrd="0" presId="urn:microsoft.com/office/officeart/2005/8/layout/hierarchy2"/>
    <dgm:cxn modelId="{6E1DAA21-E41C-E345-9AAC-C1B5A58EF4B0}" type="presParOf" srcId="{9696FFD3-C2F1-B345-95C7-526182E33B4C}" destId="{5F23FCFF-F220-BB49-8525-56CDEC9EA643}" srcOrd="1" destOrd="0" presId="urn:microsoft.com/office/officeart/2005/8/layout/hierarchy2"/>
    <dgm:cxn modelId="{95635E45-F475-8246-8C5F-3536EB936F24}" type="presParOf" srcId="{D5E2FE77-42C8-B04B-A63B-0DC7081E25D8}" destId="{113DFC53-FB81-A949-B083-23ECD0D8EC4C}" srcOrd="4" destOrd="0" presId="urn:microsoft.com/office/officeart/2005/8/layout/hierarchy2"/>
    <dgm:cxn modelId="{C329996B-802F-4645-A1B5-A51E1DEBE4F2}" type="presParOf" srcId="{113DFC53-FB81-A949-B083-23ECD0D8EC4C}" destId="{55765139-20FB-D840-9F25-21D62DFF3F73}" srcOrd="0" destOrd="0" presId="urn:microsoft.com/office/officeart/2005/8/layout/hierarchy2"/>
    <dgm:cxn modelId="{59EAE6CD-6B75-1D4D-B72F-6DBDD9CA6FDA}" type="presParOf" srcId="{D5E2FE77-42C8-B04B-A63B-0DC7081E25D8}" destId="{AD3208E0-A251-844B-93CD-C1EC3C2E712A}" srcOrd="5" destOrd="0" presId="urn:microsoft.com/office/officeart/2005/8/layout/hierarchy2"/>
    <dgm:cxn modelId="{9FC99481-0701-6B41-8EE3-0606B911F91E}" type="presParOf" srcId="{AD3208E0-A251-844B-93CD-C1EC3C2E712A}" destId="{79764859-030D-A343-B0CF-77737AA7C4B4}" srcOrd="0" destOrd="0" presId="urn:microsoft.com/office/officeart/2005/8/layout/hierarchy2"/>
    <dgm:cxn modelId="{1540CBD5-47D8-5749-B9F7-9BD455C767C7}" type="presParOf" srcId="{AD3208E0-A251-844B-93CD-C1EC3C2E712A}" destId="{1291399C-0EEE-3B46-B6B0-39B723182DBA}" srcOrd="1" destOrd="0" presId="urn:microsoft.com/office/officeart/2005/8/layout/hierarchy2"/>
    <dgm:cxn modelId="{D7CD165E-DAB3-794B-8608-CE9095C8687A}" type="presParOf" srcId="{D5E2FE77-42C8-B04B-A63B-0DC7081E25D8}" destId="{147D88C8-70E8-9644-A812-8D5F84174302}" srcOrd="6" destOrd="0" presId="urn:microsoft.com/office/officeart/2005/8/layout/hierarchy2"/>
    <dgm:cxn modelId="{C36F9CBF-3B8F-E744-A392-73F00B455200}" type="presParOf" srcId="{147D88C8-70E8-9644-A812-8D5F84174302}" destId="{977C24C8-F3AC-FB48-8C7C-DC5954F56F16}" srcOrd="0" destOrd="0" presId="urn:microsoft.com/office/officeart/2005/8/layout/hierarchy2"/>
    <dgm:cxn modelId="{4DBE2077-383C-3B45-A955-246A2342F553}" type="presParOf" srcId="{D5E2FE77-42C8-B04B-A63B-0DC7081E25D8}" destId="{862367A0-4488-2C4E-B5B1-EF2B86702DEB}" srcOrd="7" destOrd="0" presId="urn:microsoft.com/office/officeart/2005/8/layout/hierarchy2"/>
    <dgm:cxn modelId="{B0C9D844-E922-904B-A949-8ED0CF846485}" type="presParOf" srcId="{862367A0-4488-2C4E-B5B1-EF2B86702DEB}" destId="{4BACD23A-B690-D14A-BB06-CBE4E37DB6A8}" srcOrd="0" destOrd="0" presId="urn:microsoft.com/office/officeart/2005/8/layout/hierarchy2"/>
    <dgm:cxn modelId="{AACB5DEB-B141-2E4C-BF97-B40759FBACCC}" type="presParOf" srcId="{862367A0-4488-2C4E-B5B1-EF2B86702DEB}" destId="{76F35C46-93E9-534A-93CC-A8BF0EE4DA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4093-09FC-624D-912F-50A1872B2C4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49194-3554-D241-9BBD-76630A68A4E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学习内容</a:t>
          </a:r>
        </a:p>
      </dgm:t>
    </dgm:pt>
    <dgm:pt modelId="{6C0584C2-8075-B544-842D-93B8BFF2E2B7}" type="par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F7B82324-429D-7E45-9B38-32D44D4D73A5}" type="sib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3FC33DF6-B083-A149-AAAD-0CE0538497B1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C9E2F6B-F297-474A-9209-B0D35FC03609}" type="par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3F0D70C-ED5B-BA43-A3E1-0064E95B0B0B}" type="sib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EC48F82-454B-4F4B-A35D-C1982C9E911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E7BD060-5C46-1048-8952-054A4FB69779}" type="par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3281AAED-D2F5-944A-9E46-E67AB0F8EE89}" type="sib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15AD35D1-F819-9140-A593-56F8F3D811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51A6B5-862F-4642-B452-429E159AD7B5}" type="par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D9BC2959-A3F9-3245-A3F7-55A12FFA2522}" type="sib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B22BC18D-89ED-244E-BB52-61587D725A0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促音</a:t>
          </a:r>
          <a:endParaRPr lang="ja-JP" altLang="en-US" dirty="0">
            <a:latin typeface="微软雅黑"/>
            <a:ea typeface="微软雅黑"/>
            <a:cs typeface="微软雅黑"/>
          </a:endParaRPr>
        </a:p>
      </dgm:t>
    </dgm:pt>
    <dgm:pt modelId="{FAA0919F-733A-7842-B1CC-958F2A6286B1}" type="par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A9C51398-4479-DE4F-98D9-A7538079D4ED}" type="sib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2DFD0DF7-2EAB-3A43-A8EA-6625DFFC20EB}" type="pres">
      <dgm:prSet presAssocID="{4A654093-09FC-624D-912F-50A1872B2C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D3ABD3-690E-DF40-BC1F-D2C220306F6E}" type="pres">
      <dgm:prSet presAssocID="{6D449194-3554-D241-9BBD-76630A68A4EA}" presName="root1" presStyleCnt="0"/>
      <dgm:spPr/>
    </dgm:pt>
    <dgm:pt modelId="{4E6C2386-C6D1-E947-A249-A0934C027D07}" type="pres">
      <dgm:prSet presAssocID="{6D449194-3554-D241-9BBD-76630A68A4EA}" presName="LevelOneTextNode" presStyleLbl="node0" presStyleIdx="0" presStyleCnt="1">
        <dgm:presLayoutVars>
          <dgm:chPref val="3"/>
        </dgm:presLayoutVars>
      </dgm:prSet>
      <dgm:spPr/>
    </dgm:pt>
    <dgm:pt modelId="{D5E2FE77-42C8-B04B-A63B-0DC7081E25D8}" type="pres">
      <dgm:prSet presAssocID="{6D449194-3554-D241-9BBD-76630A68A4EA}" presName="level2hierChild" presStyleCnt="0"/>
      <dgm:spPr/>
    </dgm:pt>
    <dgm:pt modelId="{63FD8D59-7475-104F-9BC5-38A35AB48332}" type="pres">
      <dgm:prSet presAssocID="{AC9E2F6B-F297-474A-9209-B0D35FC03609}" presName="conn2-1" presStyleLbl="parChTrans1D2" presStyleIdx="0" presStyleCnt="4"/>
      <dgm:spPr/>
    </dgm:pt>
    <dgm:pt modelId="{275FCB5D-8D03-5E4F-A841-1E6A2579B0AF}" type="pres">
      <dgm:prSet presAssocID="{AC9E2F6B-F297-474A-9209-B0D35FC03609}" presName="connTx" presStyleLbl="parChTrans1D2" presStyleIdx="0" presStyleCnt="4"/>
      <dgm:spPr/>
    </dgm:pt>
    <dgm:pt modelId="{D520ECC1-3B0C-9442-9696-9947F464000F}" type="pres">
      <dgm:prSet presAssocID="{3FC33DF6-B083-A149-AAAD-0CE0538497B1}" presName="root2" presStyleCnt="0"/>
      <dgm:spPr/>
    </dgm:pt>
    <dgm:pt modelId="{5747B096-4910-CF48-B4CD-BFDA6735E769}" type="pres">
      <dgm:prSet presAssocID="{3FC33DF6-B083-A149-AAAD-0CE0538497B1}" presName="LevelTwoTextNode" presStyleLbl="node2" presStyleIdx="0" presStyleCnt="4" custScaleX="189505">
        <dgm:presLayoutVars>
          <dgm:chPref val="3"/>
        </dgm:presLayoutVars>
      </dgm:prSet>
      <dgm:spPr/>
    </dgm:pt>
    <dgm:pt modelId="{43C0EBF8-7183-1342-A118-CA63D340E59D}" type="pres">
      <dgm:prSet presAssocID="{3FC33DF6-B083-A149-AAAD-0CE0538497B1}" presName="level3hierChild" presStyleCnt="0"/>
      <dgm:spPr/>
    </dgm:pt>
    <dgm:pt modelId="{D3C4AD21-0E7B-2340-8923-F34F64616C93}" type="pres">
      <dgm:prSet presAssocID="{8E7BD060-5C46-1048-8952-054A4FB69779}" presName="conn2-1" presStyleLbl="parChTrans1D2" presStyleIdx="1" presStyleCnt="4"/>
      <dgm:spPr/>
    </dgm:pt>
    <dgm:pt modelId="{57473058-6F4E-B941-B498-4E4E1A3FA58B}" type="pres">
      <dgm:prSet presAssocID="{8E7BD060-5C46-1048-8952-054A4FB69779}" presName="connTx" presStyleLbl="parChTrans1D2" presStyleIdx="1" presStyleCnt="4"/>
      <dgm:spPr/>
    </dgm:pt>
    <dgm:pt modelId="{9696FFD3-C2F1-B345-95C7-526182E33B4C}" type="pres">
      <dgm:prSet presAssocID="{CEC48F82-454B-4F4B-A35D-C1982C9E9116}" presName="root2" presStyleCnt="0"/>
      <dgm:spPr/>
    </dgm:pt>
    <dgm:pt modelId="{804E7C87-A851-ED46-8B22-DC695F2D603C}" type="pres">
      <dgm:prSet presAssocID="{CEC48F82-454B-4F4B-A35D-C1982C9E9116}" presName="LevelTwoTextNode" presStyleLbl="node2" presStyleIdx="1" presStyleCnt="4" custScaleX="189505">
        <dgm:presLayoutVars>
          <dgm:chPref val="3"/>
        </dgm:presLayoutVars>
      </dgm:prSet>
      <dgm:spPr/>
    </dgm:pt>
    <dgm:pt modelId="{5F23FCFF-F220-BB49-8525-56CDEC9EA643}" type="pres">
      <dgm:prSet presAssocID="{CEC48F82-454B-4F4B-A35D-C1982C9E9116}" presName="level3hierChild" presStyleCnt="0"/>
      <dgm:spPr/>
    </dgm:pt>
    <dgm:pt modelId="{113DFC53-FB81-A949-B083-23ECD0D8EC4C}" type="pres">
      <dgm:prSet presAssocID="{7751A6B5-862F-4642-B452-429E159AD7B5}" presName="conn2-1" presStyleLbl="parChTrans1D2" presStyleIdx="2" presStyleCnt="4"/>
      <dgm:spPr/>
    </dgm:pt>
    <dgm:pt modelId="{55765139-20FB-D840-9F25-21D62DFF3F73}" type="pres">
      <dgm:prSet presAssocID="{7751A6B5-862F-4642-B452-429E159AD7B5}" presName="connTx" presStyleLbl="parChTrans1D2" presStyleIdx="2" presStyleCnt="4"/>
      <dgm:spPr/>
    </dgm:pt>
    <dgm:pt modelId="{AD3208E0-A251-844B-93CD-C1EC3C2E712A}" type="pres">
      <dgm:prSet presAssocID="{15AD35D1-F819-9140-A593-56F8F3D81124}" presName="root2" presStyleCnt="0"/>
      <dgm:spPr/>
    </dgm:pt>
    <dgm:pt modelId="{79764859-030D-A343-B0CF-77737AA7C4B4}" type="pres">
      <dgm:prSet presAssocID="{15AD35D1-F819-9140-A593-56F8F3D81124}" presName="LevelTwoTextNode" presStyleLbl="node2" presStyleIdx="2" presStyleCnt="4" custScaleX="189505">
        <dgm:presLayoutVars>
          <dgm:chPref val="3"/>
        </dgm:presLayoutVars>
      </dgm:prSet>
      <dgm:spPr/>
    </dgm:pt>
    <dgm:pt modelId="{1291399C-0EEE-3B46-B6B0-39B723182DBA}" type="pres">
      <dgm:prSet presAssocID="{15AD35D1-F819-9140-A593-56F8F3D81124}" presName="level3hierChild" presStyleCnt="0"/>
      <dgm:spPr/>
    </dgm:pt>
    <dgm:pt modelId="{147D88C8-70E8-9644-A812-8D5F84174302}" type="pres">
      <dgm:prSet presAssocID="{FAA0919F-733A-7842-B1CC-958F2A6286B1}" presName="conn2-1" presStyleLbl="parChTrans1D2" presStyleIdx="3" presStyleCnt="4"/>
      <dgm:spPr/>
    </dgm:pt>
    <dgm:pt modelId="{977C24C8-F3AC-FB48-8C7C-DC5954F56F16}" type="pres">
      <dgm:prSet presAssocID="{FAA0919F-733A-7842-B1CC-958F2A6286B1}" presName="connTx" presStyleLbl="parChTrans1D2" presStyleIdx="3" presStyleCnt="4"/>
      <dgm:spPr/>
    </dgm:pt>
    <dgm:pt modelId="{862367A0-4488-2C4E-B5B1-EF2B86702DEB}" type="pres">
      <dgm:prSet presAssocID="{B22BC18D-89ED-244E-BB52-61587D725A02}" presName="root2" presStyleCnt="0"/>
      <dgm:spPr/>
    </dgm:pt>
    <dgm:pt modelId="{4BACD23A-B690-D14A-BB06-CBE4E37DB6A8}" type="pres">
      <dgm:prSet presAssocID="{B22BC18D-89ED-244E-BB52-61587D725A02}" presName="LevelTwoTextNode" presStyleLbl="node2" presStyleIdx="3" presStyleCnt="4" custScaleX="189505">
        <dgm:presLayoutVars>
          <dgm:chPref val="3"/>
        </dgm:presLayoutVars>
      </dgm:prSet>
      <dgm:spPr/>
    </dgm:pt>
    <dgm:pt modelId="{76F35C46-93E9-534A-93CC-A8BF0EE4DA94}" type="pres">
      <dgm:prSet presAssocID="{B22BC18D-89ED-244E-BB52-61587D725A02}" presName="level3hierChild" presStyleCnt="0"/>
      <dgm:spPr/>
    </dgm:pt>
  </dgm:ptLst>
  <dgm:cxnLst>
    <dgm:cxn modelId="{AB408F24-A73C-9346-BF6B-A2A0B77FA041}" type="presOf" srcId="{4A654093-09FC-624D-912F-50A1872B2C46}" destId="{2DFD0DF7-2EAB-3A43-A8EA-6625DFFC20EB}" srcOrd="0" destOrd="0" presId="urn:microsoft.com/office/officeart/2005/8/layout/hierarchy2"/>
    <dgm:cxn modelId="{A6B5523A-55B9-E344-BEE3-095FB414BF49}" type="presOf" srcId="{CEC48F82-454B-4F4B-A35D-C1982C9E9116}" destId="{804E7C87-A851-ED46-8B22-DC695F2D603C}" srcOrd="0" destOrd="0" presId="urn:microsoft.com/office/officeart/2005/8/layout/hierarchy2"/>
    <dgm:cxn modelId="{8AD4E249-CC6E-064E-B4A9-9F3BB92BF1B3}" srcId="{4A654093-09FC-624D-912F-50A1872B2C46}" destId="{6D449194-3554-D241-9BBD-76630A68A4EA}" srcOrd="0" destOrd="0" parTransId="{6C0584C2-8075-B544-842D-93B8BFF2E2B7}" sibTransId="{F7B82324-429D-7E45-9B38-32D44D4D73A5}"/>
    <dgm:cxn modelId="{86356B4A-6AF1-4D48-B19B-F0DB425428A0}" srcId="{6D449194-3554-D241-9BBD-76630A68A4EA}" destId="{CEC48F82-454B-4F4B-A35D-C1982C9E9116}" srcOrd="1" destOrd="0" parTransId="{8E7BD060-5C46-1048-8952-054A4FB69779}" sibTransId="{3281AAED-D2F5-944A-9E46-E67AB0F8EE89}"/>
    <dgm:cxn modelId="{5A82A55B-365C-EA40-AC75-105F3B54706F}" type="presOf" srcId="{3FC33DF6-B083-A149-AAAD-0CE0538497B1}" destId="{5747B096-4910-CF48-B4CD-BFDA6735E769}" srcOrd="0" destOrd="0" presId="urn:microsoft.com/office/officeart/2005/8/layout/hierarchy2"/>
    <dgm:cxn modelId="{2A7A0E5C-4CD6-0740-AB17-B7A0EDD71F9B}" type="presOf" srcId="{7751A6B5-862F-4642-B452-429E159AD7B5}" destId="{113DFC53-FB81-A949-B083-23ECD0D8EC4C}" srcOrd="0" destOrd="0" presId="urn:microsoft.com/office/officeart/2005/8/layout/hierarchy2"/>
    <dgm:cxn modelId="{28431368-A89B-CA4D-A57F-80710E4F115C}" type="presOf" srcId="{AC9E2F6B-F297-474A-9209-B0D35FC03609}" destId="{275FCB5D-8D03-5E4F-A841-1E6A2579B0AF}" srcOrd="1" destOrd="0" presId="urn:microsoft.com/office/officeart/2005/8/layout/hierarchy2"/>
    <dgm:cxn modelId="{F68A2871-6412-4040-A02C-6D81817A4F1A}" type="presOf" srcId="{15AD35D1-F819-9140-A593-56F8F3D81124}" destId="{79764859-030D-A343-B0CF-77737AA7C4B4}" srcOrd="0" destOrd="0" presId="urn:microsoft.com/office/officeart/2005/8/layout/hierarchy2"/>
    <dgm:cxn modelId="{47A87B77-875D-EE49-A47F-2AD1563775B8}" type="presOf" srcId="{7751A6B5-862F-4642-B452-429E159AD7B5}" destId="{55765139-20FB-D840-9F25-21D62DFF3F73}" srcOrd="1" destOrd="0" presId="urn:microsoft.com/office/officeart/2005/8/layout/hierarchy2"/>
    <dgm:cxn modelId="{B9406684-3132-014A-AF2E-B67B29248F73}" type="presOf" srcId="{8E7BD060-5C46-1048-8952-054A4FB69779}" destId="{57473058-6F4E-B941-B498-4E4E1A3FA58B}" srcOrd="1" destOrd="0" presId="urn:microsoft.com/office/officeart/2005/8/layout/hierarchy2"/>
    <dgm:cxn modelId="{928F7B98-AEB1-7849-895C-8F47AF9979D8}" srcId="{6D449194-3554-D241-9BBD-76630A68A4EA}" destId="{15AD35D1-F819-9140-A593-56F8F3D81124}" srcOrd="2" destOrd="0" parTransId="{7751A6B5-862F-4642-B452-429E159AD7B5}" sibTransId="{D9BC2959-A3F9-3245-A3F7-55A12FFA2522}"/>
    <dgm:cxn modelId="{7F3BBC9A-4EC1-574B-9D80-9194980C6341}" type="presOf" srcId="{B22BC18D-89ED-244E-BB52-61587D725A02}" destId="{4BACD23A-B690-D14A-BB06-CBE4E37DB6A8}" srcOrd="0" destOrd="0" presId="urn:microsoft.com/office/officeart/2005/8/layout/hierarchy2"/>
    <dgm:cxn modelId="{97820A9C-C3CC-0441-A262-DCCF60E4CCC9}" srcId="{6D449194-3554-D241-9BBD-76630A68A4EA}" destId="{3FC33DF6-B083-A149-AAAD-0CE0538497B1}" srcOrd="0" destOrd="0" parTransId="{AC9E2F6B-F297-474A-9209-B0D35FC03609}" sibTransId="{C3F0D70C-ED5B-BA43-A3E1-0064E95B0B0B}"/>
    <dgm:cxn modelId="{B4D257B7-8A2B-B640-87C5-C48D60062C4E}" type="presOf" srcId="{6D449194-3554-D241-9BBD-76630A68A4EA}" destId="{4E6C2386-C6D1-E947-A249-A0934C027D07}" srcOrd="0" destOrd="0" presId="urn:microsoft.com/office/officeart/2005/8/layout/hierarchy2"/>
    <dgm:cxn modelId="{00ED29E4-9CD2-BC41-ABDA-D2D2B6D12C7A}" type="presOf" srcId="{FAA0919F-733A-7842-B1CC-958F2A6286B1}" destId="{147D88C8-70E8-9644-A812-8D5F84174302}" srcOrd="0" destOrd="0" presId="urn:microsoft.com/office/officeart/2005/8/layout/hierarchy2"/>
    <dgm:cxn modelId="{2D06BEEE-29F2-0E4A-98AC-17B134A0C4CD}" type="presOf" srcId="{8E7BD060-5C46-1048-8952-054A4FB69779}" destId="{D3C4AD21-0E7B-2340-8923-F34F64616C93}" srcOrd="0" destOrd="0" presId="urn:microsoft.com/office/officeart/2005/8/layout/hierarchy2"/>
    <dgm:cxn modelId="{17615BF4-C0FA-434D-97AD-1A3235CECA13}" srcId="{6D449194-3554-D241-9BBD-76630A68A4EA}" destId="{B22BC18D-89ED-244E-BB52-61587D725A02}" srcOrd="3" destOrd="0" parTransId="{FAA0919F-733A-7842-B1CC-958F2A6286B1}" sibTransId="{A9C51398-4479-DE4F-98D9-A7538079D4ED}"/>
    <dgm:cxn modelId="{91D6CDF5-A6B8-AF48-A82D-64ED6D32952A}" type="presOf" srcId="{FAA0919F-733A-7842-B1CC-958F2A6286B1}" destId="{977C24C8-F3AC-FB48-8C7C-DC5954F56F16}" srcOrd="1" destOrd="0" presId="urn:microsoft.com/office/officeart/2005/8/layout/hierarchy2"/>
    <dgm:cxn modelId="{F46EFDFA-830A-D54E-BD1D-EE8B854BCD63}" type="presOf" srcId="{AC9E2F6B-F297-474A-9209-B0D35FC03609}" destId="{63FD8D59-7475-104F-9BC5-38A35AB48332}" srcOrd="0" destOrd="0" presId="urn:microsoft.com/office/officeart/2005/8/layout/hierarchy2"/>
    <dgm:cxn modelId="{4315A1AB-1750-344E-8F47-4FE66872E31A}" type="presParOf" srcId="{2DFD0DF7-2EAB-3A43-A8EA-6625DFFC20EB}" destId="{4DD3ABD3-690E-DF40-BC1F-D2C220306F6E}" srcOrd="0" destOrd="0" presId="urn:microsoft.com/office/officeart/2005/8/layout/hierarchy2"/>
    <dgm:cxn modelId="{2D783AD6-D49D-6D43-820C-09E307340609}" type="presParOf" srcId="{4DD3ABD3-690E-DF40-BC1F-D2C220306F6E}" destId="{4E6C2386-C6D1-E947-A249-A0934C027D07}" srcOrd="0" destOrd="0" presId="urn:microsoft.com/office/officeart/2005/8/layout/hierarchy2"/>
    <dgm:cxn modelId="{8E6A0C3E-244E-1846-82A7-8B0A7297A807}" type="presParOf" srcId="{4DD3ABD3-690E-DF40-BC1F-D2C220306F6E}" destId="{D5E2FE77-42C8-B04B-A63B-0DC7081E25D8}" srcOrd="1" destOrd="0" presId="urn:microsoft.com/office/officeart/2005/8/layout/hierarchy2"/>
    <dgm:cxn modelId="{C1CB8BC7-CC96-7740-BABA-FBA6629B6CC2}" type="presParOf" srcId="{D5E2FE77-42C8-B04B-A63B-0DC7081E25D8}" destId="{63FD8D59-7475-104F-9BC5-38A35AB48332}" srcOrd="0" destOrd="0" presId="urn:microsoft.com/office/officeart/2005/8/layout/hierarchy2"/>
    <dgm:cxn modelId="{276F198C-339D-4243-93DE-8D6DF4934F8D}" type="presParOf" srcId="{63FD8D59-7475-104F-9BC5-38A35AB48332}" destId="{275FCB5D-8D03-5E4F-A841-1E6A2579B0AF}" srcOrd="0" destOrd="0" presId="urn:microsoft.com/office/officeart/2005/8/layout/hierarchy2"/>
    <dgm:cxn modelId="{4944CA61-7F6E-A944-B62B-D3C3255BE0C3}" type="presParOf" srcId="{D5E2FE77-42C8-B04B-A63B-0DC7081E25D8}" destId="{D520ECC1-3B0C-9442-9696-9947F464000F}" srcOrd="1" destOrd="0" presId="urn:microsoft.com/office/officeart/2005/8/layout/hierarchy2"/>
    <dgm:cxn modelId="{A11CEE67-DCC7-B841-AECC-8DE92EEBD7D3}" type="presParOf" srcId="{D520ECC1-3B0C-9442-9696-9947F464000F}" destId="{5747B096-4910-CF48-B4CD-BFDA6735E769}" srcOrd="0" destOrd="0" presId="urn:microsoft.com/office/officeart/2005/8/layout/hierarchy2"/>
    <dgm:cxn modelId="{5222EEBA-6E34-BE43-AADF-6363FB0D934F}" type="presParOf" srcId="{D520ECC1-3B0C-9442-9696-9947F464000F}" destId="{43C0EBF8-7183-1342-A118-CA63D340E59D}" srcOrd="1" destOrd="0" presId="urn:microsoft.com/office/officeart/2005/8/layout/hierarchy2"/>
    <dgm:cxn modelId="{35CE699E-9A24-714C-86DE-1B6D8FCA1AB6}" type="presParOf" srcId="{D5E2FE77-42C8-B04B-A63B-0DC7081E25D8}" destId="{D3C4AD21-0E7B-2340-8923-F34F64616C93}" srcOrd="2" destOrd="0" presId="urn:microsoft.com/office/officeart/2005/8/layout/hierarchy2"/>
    <dgm:cxn modelId="{12ECF480-E181-F74C-A38B-9D2C0D244325}" type="presParOf" srcId="{D3C4AD21-0E7B-2340-8923-F34F64616C93}" destId="{57473058-6F4E-B941-B498-4E4E1A3FA58B}" srcOrd="0" destOrd="0" presId="urn:microsoft.com/office/officeart/2005/8/layout/hierarchy2"/>
    <dgm:cxn modelId="{881B4A7C-63C3-BA41-A4CB-59B9AFB59C11}" type="presParOf" srcId="{D5E2FE77-42C8-B04B-A63B-0DC7081E25D8}" destId="{9696FFD3-C2F1-B345-95C7-526182E33B4C}" srcOrd="3" destOrd="0" presId="urn:microsoft.com/office/officeart/2005/8/layout/hierarchy2"/>
    <dgm:cxn modelId="{BA2C2AFE-0AA5-E349-AB14-E2C0A3B15530}" type="presParOf" srcId="{9696FFD3-C2F1-B345-95C7-526182E33B4C}" destId="{804E7C87-A851-ED46-8B22-DC695F2D603C}" srcOrd="0" destOrd="0" presId="urn:microsoft.com/office/officeart/2005/8/layout/hierarchy2"/>
    <dgm:cxn modelId="{36DC9683-FCC6-FB48-855C-26ED9B2A187A}" type="presParOf" srcId="{9696FFD3-C2F1-B345-95C7-526182E33B4C}" destId="{5F23FCFF-F220-BB49-8525-56CDEC9EA643}" srcOrd="1" destOrd="0" presId="urn:microsoft.com/office/officeart/2005/8/layout/hierarchy2"/>
    <dgm:cxn modelId="{25B6A644-8C76-0249-B975-843C792D9260}" type="presParOf" srcId="{D5E2FE77-42C8-B04B-A63B-0DC7081E25D8}" destId="{113DFC53-FB81-A949-B083-23ECD0D8EC4C}" srcOrd="4" destOrd="0" presId="urn:microsoft.com/office/officeart/2005/8/layout/hierarchy2"/>
    <dgm:cxn modelId="{FB3ECBC4-00B7-8748-8479-FF20EB3FD818}" type="presParOf" srcId="{113DFC53-FB81-A949-B083-23ECD0D8EC4C}" destId="{55765139-20FB-D840-9F25-21D62DFF3F73}" srcOrd="0" destOrd="0" presId="urn:microsoft.com/office/officeart/2005/8/layout/hierarchy2"/>
    <dgm:cxn modelId="{C3F79EB5-B8E7-144C-9D18-6EE8FB2A7F63}" type="presParOf" srcId="{D5E2FE77-42C8-B04B-A63B-0DC7081E25D8}" destId="{AD3208E0-A251-844B-93CD-C1EC3C2E712A}" srcOrd="5" destOrd="0" presId="urn:microsoft.com/office/officeart/2005/8/layout/hierarchy2"/>
    <dgm:cxn modelId="{2E67F68F-7C17-2547-949F-0CD20AE908C1}" type="presParOf" srcId="{AD3208E0-A251-844B-93CD-C1EC3C2E712A}" destId="{79764859-030D-A343-B0CF-77737AA7C4B4}" srcOrd="0" destOrd="0" presId="urn:microsoft.com/office/officeart/2005/8/layout/hierarchy2"/>
    <dgm:cxn modelId="{AF0342A7-1BA2-4346-9147-F227532DB00E}" type="presParOf" srcId="{AD3208E0-A251-844B-93CD-C1EC3C2E712A}" destId="{1291399C-0EEE-3B46-B6B0-39B723182DBA}" srcOrd="1" destOrd="0" presId="urn:microsoft.com/office/officeart/2005/8/layout/hierarchy2"/>
    <dgm:cxn modelId="{C3E282EC-2D82-C545-9533-C14C694FF873}" type="presParOf" srcId="{D5E2FE77-42C8-B04B-A63B-0DC7081E25D8}" destId="{147D88C8-70E8-9644-A812-8D5F84174302}" srcOrd="6" destOrd="0" presId="urn:microsoft.com/office/officeart/2005/8/layout/hierarchy2"/>
    <dgm:cxn modelId="{58C5AD71-517C-7147-9917-EB64A96C3E54}" type="presParOf" srcId="{147D88C8-70E8-9644-A812-8D5F84174302}" destId="{977C24C8-F3AC-FB48-8C7C-DC5954F56F16}" srcOrd="0" destOrd="0" presId="urn:microsoft.com/office/officeart/2005/8/layout/hierarchy2"/>
    <dgm:cxn modelId="{AF955B0A-5736-734F-BAD0-7E594546AD63}" type="presParOf" srcId="{D5E2FE77-42C8-B04B-A63B-0DC7081E25D8}" destId="{862367A0-4488-2C4E-B5B1-EF2B86702DEB}" srcOrd="7" destOrd="0" presId="urn:microsoft.com/office/officeart/2005/8/layout/hierarchy2"/>
    <dgm:cxn modelId="{FE4B76E7-06C3-2A41-BC71-4D4269109D50}" type="presParOf" srcId="{862367A0-4488-2C4E-B5B1-EF2B86702DEB}" destId="{4BACD23A-B690-D14A-BB06-CBE4E37DB6A8}" srcOrd="0" destOrd="0" presId="urn:microsoft.com/office/officeart/2005/8/layout/hierarchy2"/>
    <dgm:cxn modelId="{E8FDD6CC-393F-974A-AE9E-1DAA0DEECDA6}" type="presParOf" srcId="{862367A0-4488-2C4E-B5B1-EF2B86702DEB}" destId="{76F35C46-93E9-534A-93CC-A8BF0EE4DA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54093-09FC-624D-912F-50A1872B2C4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49194-3554-D241-9BBD-76630A68A4E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学习内容</a:t>
          </a:r>
        </a:p>
      </dgm:t>
    </dgm:pt>
    <dgm:pt modelId="{6C0584C2-8075-B544-842D-93B8BFF2E2B7}" type="par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F7B82324-429D-7E45-9B38-32D44D4D73A5}" type="sib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3FC33DF6-B083-A149-AAAD-0CE0538497B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C9E2F6B-F297-474A-9209-B0D35FC03609}" type="par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3F0D70C-ED5B-BA43-A3E1-0064E95B0B0B}" type="sib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EC48F82-454B-4F4B-A35D-C1982C9E9116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E7BD060-5C46-1048-8952-054A4FB69779}" type="par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3281AAED-D2F5-944A-9E46-E67AB0F8EE89}" type="sib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15AD35D1-F819-9140-A593-56F8F3D811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51A6B5-862F-4642-B452-429E159AD7B5}" type="par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D9BC2959-A3F9-3245-A3F7-55A12FFA2522}" type="sib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B22BC18D-89ED-244E-BB52-61587D725A0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促音</a:t>
          </a:r>
          <a:endParaRPr lang="ja-JP" altLang="en-US" dirty="0">
            <a:latin typeface="微软雅黑"/>
            <a:ea typeface="微软雅黑"/>
            <a:cs typeface="微软雅黑"/>
          </a:endParaRPr>
        </a:p>
      </dgm:t>
    </dgm:pt>
    <dgm:pt modelId="{FAA0919F-733A-7842-B1CC-958F2A6286B1}" type="par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A9C51398-4479-DE4F-98D9-A7538079D4ED}" type="sib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2DFD0DF7-2EAB-3A43-A8EA-6625DFFC20EB}" type="pres">
      <dgm:prSet presAssocID="{4A654093-09FC-624D-912F-50A1872B2C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D3ABD3-690E-DF40-BC1F-D2C220306F6E}" type="pres">
      <dgm:prSet presAssocID="{6D449194-3554-D241-9BBD-76630A68A4EA}" presName="root1" presStyleCnt="0"/>
      <dgm:spPr/>
    </dgm:pt>
    <dgm:pt modelId="{4E6C2386-C6D1-E947-A249-A0934C027D07}" type="pres">
      <dgm:prSet presAssocID="{6D449194-3554-D241-9BBD-76630A68A4EA}" presName="LevelOneTextNode" presStyleLbl="node0" presStyleIdx="0" presStyleCnt="1">
        <dgm:presLayoutVars>
          <dgm:chPref val="3"/>
        </dgm:presLayoutVars>
      </dgm:prSet>
      <dgm:spPr/>
    </dgm:pt>
    <dgm:pt modelId="{D5E2FE77-42C8-B04B-A63B-0DC7081E25D8}" type="pres">
      <dgm:prSet presAssocID="{6D449194-3554-D241-9BBD-76630A68A4EA}" presName="level2hierChild" presStyleCnt="0"/>
      <dgm:spPr/>
    </dgm:pt>
    <dgm:pt modelId="{63FD8D59-7475-104F-9BC5-38A35AB48332}" type="pres">
      <dgm:prSet presAssocID="{AC9E2F6B-F297-474A-9209-B0D35FC03609}" presName="conn2-1" presStyleLbl="parChTrans1D2" presStyleIdx="0" presStyleCnt="4"/>
      <dgm:spPr/>
    </dgm:pt>
    <dgm:pt modelId="{275FCB5D-8D03-5E4F-A841-1E6A2579B0AF}" type="pres">
      <dgm:prSet presAssocID="{AC9E2F6B-F297-474A-9209-B0D35FC03609}" presName="connTx" presStyleLbl="parChTrans1D2" presStyleIdx="0" presStyleCnt="4"/>
      <dgm:spPr/>
    </dgm:pt>
    <dgm:pt modelId="{D520ECC1-3B0C-9442-9696-9947F464000F}" type="pres">
      <dgm:prSet presAssocID="{3FC33DF6-B083-A149-AAAD-0CE0538497B1}" presName="root2" presStyleCnt="0"/>
      <dgm:spPr/>
    </dgm:pt>
    <dgm:pt modelId="{5747B096-4910-CF48-B4CD-BFDA6735E769}" type="pres">
      <dgm:prSet presAssocID="{3FC33DF6-B083-A149-AAAD-0CE0538497B1}" presName="LevelTwoTextNode" presStyleLbl="node2" presStyleIdx="0" presStyleCnt="4" custScaleX="189505">
        <dgm:presLayoutVars>
          <dgm:chPref val="3"/>
        </dgm:presLayoutVars>
      </dgm:prSet>
      <dgm:spPr/>
    </dgm:pt>
    <dgm:pt modelId="{43C0EBF8-7183-1342-A118-CA63D340E59D}" type="pres">
      <dgm:prSet presAssocID="{3FC33DF6-B083-A149-AAAD-0CE0538497B1}" presName="level3hierChild" presStyleCnt="0"/>
      <dgm:spPr/>
    </dgm:pt>
    <dgm:pt modelId="{D3C4AD21-0E7B-2340-8923-F34F64616C93}" type="pres">
      <dgm:prSet presAssocID="{8E7BD060-5C46-1048-8952-054A4FB69779}" presName="conn2-1" presStyleLbl="parChTrans1D2" presStyleIdx="1" presStyleCnt="4"/>
      <dgm:spPr/>
    </dgm:pt>
    <dgm:pt modelId="{57473058-6F4E-B941-B498-4E4E1A3FA58B}" type="pres">
      <dgm:prSet presAssocID="{8E7BD060-5C46-1048-8952-054A4FB69779}" presName="connTx" presStyleLbl="parChTrans1D2" presStyleIdx="1" presStyleCnt="4"/>
      <dgm:spPr/>
    </dgm:pt>
    <dgm:pt modelId="{9696FFD3-C2F1-B345-95C7-526182E33B4C}" type="pres">
      <dgm:prSet presAssocID="{CEC48F82-454B-4F4B-A35D-C1982C9E9116}" presName="root2" presStyleCnt="0"/>
      <dgm:spPr/>
    </dgm:pt>
    <dgm:pt modelId="{804E7C87-A851-ED46-8B22-DC695F2D603C}" type="pres">
      <dgm:prSet presAssocID="{CEC48F82-454B-4F4B-A35D-C1982C9E9116}" presName="LevelTwoTextNode" presStyleLbl="node2" presStyleIdx="1" presStyleCnt="4" custScaleX="189505">
        <dgm:presLayoutVars>
          <dgm:chPref val="3"/>
        </dgm:presLayoutVars>
      </dgm:prSet>
      <dgm:spPr/>
    </dgm:pt>
    <dgm:pt modelId="{5F23FCFF-F220-BB49-8525-56CDEC9EA643}" type="pres">
      <dgm:prSet presAssocID="{CEC48F82-454B-4F4B-A35D-C1982C9E9116}" presName="level3hierChild" presStyleCnt="0"/>
      <dgm:spPr/>
    </dgm:pt>
    <dgm:pt modelId="{113DFC53-FB81-A949-B083-23ECD0D8EC4C}" type="pres">
      <dgm:prSet presAssocID="{7751A6B5-862F-4642-B452-429E159AD7B5}" presName="conn2-1" presStyleLbl="parChTrans1D2" presStyleIdx="2" presStyleCnt="4"/>
      <dgm:spPr/>
    </dgm:pt>
    <dgm:pt modelId="{55765139-20FB-D840-9F25-21D62DFF3F73}" type="pres">
      <dgm:prSet presAssocID="{7751A6B5-862F-4642-B452-429E159AD7B5}" presName="connTx" presStyleLbl="parChTrans1D2" presStyleIdx="2" presStyleCnt="4"/>
      <dgm:spPr/>
    </dgm:pt>
    <dgm:pt modelId="{AD3208E0-A251-844B-93CD-C1EC3C2E712A}" type="pres">
      <dgm:prSet presAssocID="{15AD35D1-F819-9140-A593-56F8F3D81124}" presName="root2" presStyleCnt="0"/>
      <dgm:spPr/>
    </dgm:pt>
    <dgm:pt modelId="{79764859-030D-A343-B0CF-77737AA7C4B4}" type="pres">
      <dgm:prSet presAssocID="{15AD35D1-F819-9140-A593-56F8F3D81124}" presName="LevelTwoTextNode" presStyleLbl="node2" presStyleIdx="2" presStyleCnt="4" custScaleX="189505">
        <dgm:presLayoutVars>
          <dgm:chPref val="3"/>
        </dgm:presLayoutVars>
      </dgm:prSet>
      <dgm:spPr/>
    </dgm:pt>
    <dgm:pt modelId="{1291399C-0EEE-3B46-B6B0-39B723182DBA}" type="pres">
      <dgm:prSet presAssocID="{15AD35D1-F819-9140-A593-56F8F3D81124}" presName="level3hierChild" presStyleCnt="0"/>
      <dgm:spPr/>
    </dgm:pt>
    <dgm:pt modelId="{147D88C8-70E8-9644-A812-8D5F84174302}" type="pres">
      <dgm:prSet presAssocID="{FAA0919F-733A-7842-B1CC-958F2A6286B1}" presName="conn2-1" presStyleLbl="parChTrans1D2" presStyleIdx="3" presStyleCnt="4"/>
      <dgm:spPr/>
    </dgm:pt>
    <dgm:pt modelId="{977C24C8-F3AC-FB48-8C7C-DC5954F56F16}" type="pres">
      <dgm:prSet presAssocID="{FAA0919F-733A-7842-B1CC-958F2A6286B1}" presName="connTx" presStyleLbl="parChTrans1D2" presStyleIdx="3" presStyleCnt="4"/>
      <dgm:spPr/>
    </dgm:pt>
    <dgm:pt modelId="{862367A0-4488-2C4E-B5B1-EF2B86702DEB}" type="pres">
      <dgm:prSet presAssocID="{B22BC18D-89ED-244E-BB52-61587D725A02}" presName="root2" presStyleCnt="0"/>
      <dgm:spPr/>
    </dgm:pt>
    <dgm:pt modelId="{4BACD23A-B690-D14A-BB06-CBE4E37DB6A8}" type="pres">
      <dgm:prSet presAssocID="{B22BC18D-89ED-244E-BB52-61587D725A02}" presName="LevelTwoTextNode" presStyleLbl="node2" presStyleIdx="3" presStyleCnt="4" custScaleX="189505">
        <dgm:presLayoutVars>
          <dgm:chPref val="3"/>
        </dgm:presLayoutVars>
      </dgm:prSet>
      <dgm:spPr/>
    </dgm:pt>
    <dgm:pt modelId="{76F35C46-93E9-534A-93CC-A8BF0EE4DA94}" type="pres">
      <dgm:prSet presAssocID="{B22BC18D-89ED-244E-BB52-61587D725A02}" presName="level3hierChild" presStyleCnt="0"/>
      <dgm:spPr/>
    </dgm:pt>
  </dgm:ptLst>
  <dgm:cxnLst>
    <dgm:cxn modelId="{2D14DA06-6493-6A4B-8F10-151E6855E308}" type="presOf" srcId="{7751A6B5-862F-4642-B452-429E159AD7B5}" destId="{55765139-20FB-D840-9F25-21D62DFF3F73}" srcOrd="1" destOrd="0" presId="urn:microsoft.com/office/officeart/2005/8/layout/hierarchy2"/>
    <dgm:cxn modelId="{C5D4F806-DE2D-5541-A45E-2E3430951C5D}" type="presOf" srcId="{FAA0919F-733A-7842-B1CC-958F2A6286B1}" destId="{147D88C8-70E8-9644-A812-8D5F84174302}" srcOrd="0" destOrd="0" presId="urn:microsoft.com/office/officeart/2005/8/layout/hierarchy2"/>
    <dgm:cxn modelId="{AFB2A211-667F-5C46-BFEB-B319722260A8}" type="presOf" srcId="{B22BC18D-89ED-244E-BB52-61587D725A02}" destId="{4BACD23A-B690-D14A-BB06-CBE4E37DB6A8}" srcOrd="0" destOrd="0" presId="urn:microsoft.com/office/officeart/2005/8/layout/hierarchy2"/>
    <dgm:cxn modelId="{6C6C7A41-E16E-674E-94EE-86AD6913DCF9}" type="presOf" srcId="{3FC33DF6-B083-A149-AAAD-0CE0538497B1}" destId="{5747B096-4910-CF48-B4CD-BFDA6735E769}" srcOrd="0" destOrd="0" presId="urn:microsoft.com/office/officeart/2005/8/layout/hierarchy2"/>
    <dgm:cxn modelId="{8AD4E249-CC6E-064E-B4A9-9F3BB92BF1B3}" srcId="{4A654093-09FC-624D-912F-50A1872B2C46}" destId="{6D449194-3554-D241-9BBD-76630A68A4EA}" srcOrd="0" destOrd="0" parTransId="{6C0584C2-8075-B544-842D-93B8BFF2E2B7}" sibTransId="{F7B82324-429D-7E45-9B38-32D44D4D73A5}"/>
    <dgm:cxn modelId="{86356B4A-6AF1-4D48-B19B-F0DB425428A0}" srcId="{6D449194-3554-D241-9BBD-76630A68A4EA}" destId="{CEC48F82-454B-4F4B-A35D-C1982C9E9116}" srcOrd="1" destOrd="0" parTransId="{8E7BD060-5C46-1048-8952-054A4FB69779}" sibTransId="{3281AAED-D2F5-944A-9E46-E67AB0F8EE89}"/>
    <dgm:cxn modelId="{1CF2695B-727E-CD4F-802A-693C2C1E038E}" type="presOf" srcId="{8E7BD060-5C46-1048-8952-054A4FB69779}" destId="{D3C4AD21-0E7B-2340-8923-F34F64616C93}" srcOrd="0" destOrd="0" presId="urn:microsoft.com/office/officeart/2005/8/layout/hierarchy2"/>
    <dgm:cxn modelId="{088C186F-8B29-194F-A1B1-5D9A36F200A5}" type="presOf" srcId="{CEC48F82-454B-4F4B-A35D-C1982C9E9116}" destId="{804E7C87-A851-ED46-8B22-DC695F2D603C}" srcOrd="0" destOrd="0" presId="urn:microsoft.com/office/officeart/2005/8/layout/hierarchy2"/>
    <dgm:cxn modelId="{4AA35F91-F643-1440-9387-F402161896C4}" type="presOf" srcId="{7751A6B5-862F-4642-B452-429E159AD7B5}" destId="{113DFC53-FB81-A949-B083-23ECD0D8EC4C}" srcOrd="0" destOrd="0" presId="urn:microsoft.com/office/officeart/2005/8/layout/hierarchy2"/>
    <dgm:cxn modelId="{928F7B98-AEB1-7849-895C-8F47AF9979D8}" srcId="{6D449194-3554-D241-9BBD-76630A68A4EA}" destId="{15AD35D1-F819-9140-A593-56F8F3D81124}" srcOrd="2" destOrd="0" parTransId="{7751A6B5-862F-4642-B452-429E159AD7B5}" sibTransId="{D9BC2959-A3F9-3245-A3F7-55A12FFA2522}"/>
    <dgm:cxn modelId="{DDAEAD99-4DA1-2840-957E-39378888E541}" type="presOf" srcId="{6D449194-3554-D241-9BBD-76630A68A4EA}" destId="{4E6C2386-C6D1-E947-A249-A0934C027D07}" srcOrd="0" destOrd="0" presId="urn:microsoft.com/office/officeart/2005/8/layout/hierarchy2"/>
    <dgm:cxn modelId="{97820A9C-C3CC-0441-A262-DCCF60E4CCC9}" srcId="{6D449194-3554-D241-9BBD-76630A68A4EA}" destId="{3FC33DF6-B083-A149-AAAD-0CE0538497B1}" srcOrd="0" destOrd="0" parTransId="{AC9E2F6B-F297-474A-9209-B0D35FC03609}" sibTransId="{C3F0D70C-ED5B-BA43-A3E1-0064E95B0B0B}"/>
    <dgm:cxn modelId="{76786BA6-63FD-5D4B-9C2D-5E9AB1E0B8CD}" type="presOf" srcId="{4A654093-09FC-624D-912F-50A1872B2C46}" destId="{2DFD0DF7-2EAB-3A43-A8EA-6625DFFC20EB}" srcOrd="0" destOrd="0" presId="urn:microsoft.com/office/officeart/2005/8/layout/hierarchy2"/>
    <dgm:cxn modelId="{1C03CCA9-5366-464D-BC67-10C7A0333872}" type="presOf" srcId="{FAA0919F-733A-7842-B1CC-958F2A6286B1}" destId="{977C24C8-F3AC-FB48-8C7C-DC5954F56F16}" srcOrd="1" destOrd="0" presId="urn:microsoft.com/office/officeart/2005/8/layout/hierarchy2"/>
    <dgm:cxn modelId="{644B16C2-A6C5-4D49-8E7D-BD4F26178FD2}" type="presOf" srcId="{AC9E2F6B-F297-474A-9209-B0D35FC03609}" destId="{275FCB5D-8D03-5E4F-A841-1E6A2579B0AF}" srcOrd="1" destOrd="0" presId="urn:microsoft.com/office/officeart/2005/8/layout/hierarchy2"/>
    <dgm:cxn modelId="{A8A5FEC7-F51D-824A-8F8F-807564BD6096}" type="presOf" srcId="{AC9E2F6B-F297-474A-9209-B0D35FC03609}" destId="{63FD8D59-7475-104F-9BC5-38A35AB48332}" srcOrd="0" destOrd="0" presId="urn:microsoft.com/office/officeart/2005/8/layout/hierarchy2"/>
    <dgm:cxn modelId="{A8B7B5CC-7423-DC47-8206-2B6705CDE5CB}" type="presOf" srcId="{15AD35D1-F819-9140-A593-56F8F3D81124}" destId="{79764859-030D-A343-B0CF-77737AA7C4B4}" srcOrd="0" destOrd="0" presId="urn:microsoft.com/office/officeart/2005/8/layout/hierarchy2"/>
    <dgm:cxn modelId="{66244BD6-CD95-D141-AAB7-91B51863F13D}" type="presOf" srcId="{8E7BD060-5C46-1048-8952-054A4FB69779}" destId="{57473058-6F4E-B941-B498-4E4E1A3FA58B}" srcOrd="1" destOrd="0" presId="urn:microsoft.com/office/officeart/2005/8/layout/hierarchy2"/>
    <dgm:cxn modelId="{17615BF4-C0FA-434D-97AD-1A3235CECA13}" srcId="{6D449194-3554-D241-9BBD-76630A68A4EA}" destId="{B22BC18D-89ED-244E-BB52-61587D725A02}" srcOrd="3" destOrd="0" parTransId="{FAA0919F-733A-7842-B1CC-958F2A6286B1}" sibTransId="{A9C51398-4479-DE4F-98D9-A7538079D4ED}"/>
    <dgm:cxn modelId="{70899983-6328-914F-935D-9D5CC77D1FF7}" type="presParOf" srcId="{2DFD0DF7-2EAB-3A43-A8EA-6625DFFC20EB}" destId="{4DD3ABD3-690E-DF40-BC1F-D2C220306F6E}" srcOrd="0" destOrd="0" presId="urn:microsoft.com/office/officeart/2005/8/layout/hierarchy2"/>
    <dgm:cxn modelId="{9175C3F9-9F86-6F45-AEEA-CE90D144641D}" type="presParOf" srcId="{4DD3ABD3-690E-DF40-BC1F-D2C220306F6E}" destId="{4E6C2386-C6D1-E947-A249-A0934C027D07}" srcOrd="0" destOrd="0" presId="urn:microsoft.com/office/officeart/2005/8/layout/hierarchy2"/>
    <dgm:cxn modelId="{24BD0C00-481B-8C4B-892D-81C881C08A8A}" type="presParOf" srcId="{4DD3ABD3-690E-DF40-BC1F-D2C220306F6E}" destId="{D5E2FE77-42C8-B04B-A63B-0DC7081E25D8}" srcOrd="1" destOrd="0" presId="urn:microsoft.com/office/officeart/2005/8/layout/hierarchy2"/>
    <dgm:cxn modelId="{8E06F2D2-7F31-214D-9B47-F03E372F2ACD}" type="presParOf" srcId="{D5E2FE77-42C8-B04B-A63B-0DC7081E25D8}" destId="{63FD8D59-7475-104F-9BC5-38A35AB48332}" srcOrd="0" destOrd="0" presId="urn:microsoft.com/office/officeart/2005/8/layout/hierarchy2"/>
    <dgm:cxn modelId="{861E2F63-45B8-AC4E-9F9F-31415323458F}" type="presParOf" srcId="{63FD8D59-7475-104F-9BC5-38A35AB48332}" destId="{275FCB5D-8D03-5E4F-A841-1E6A2579B0AF}" srcOrd="0" destOrd="0" presId="urn:microsoft.com/office/officeart/2005/8/layout/hierarchy2"/>
    <dgm:cxn modelId="{341938C9-7C1D-9E49-90BC-E025032C15F0}" type="presParOf" srcId="{D5E2FE77-42C8-B04B-A63B-0DC7081E25D8}" destId="{D520ECC1-3B0C-9442-9696-9947F464000F}" srcOrd="1" destOrd="0" presId="urn:microsoft.com/office/officeart/2005/8/layout/hierarchy2"/>
    <dgm:cxn modelId="{A5E99072-6C24-B04E-A18A-5052D82096F5}" type="presParOf" srcId="{D520ECC1-3B0C-9442-9696-9947F464000F}" destId="{5747B096-4910-CF48-B4CD-BFDA6735E769}" srcOrd="0" destOrd="0" presId="urn:microsoft.com/office/officeart/2005/8/layout/hierarchy2"/>
    <dgm:cxn modelId="{246FDBE5-A12F-4F4B-B4C6-F8B1394A92F8}" type="presParOf" srcId="{D520ECC1-3B0C-9442-9696-9947F464000F}" destId="{43C0EBF8-7183-1342-A118-CA63D340E59D}" srcOrd="1" destOrd="0" presId="urn:microsoft.com/office/officeart/2005/8/layout/hierarchy2"/>
    <dgm:cxn modelId="{F6B522A7-11E7-5F46-96D9-64F42CBB6A3E}" type="presParOf" srcId="{D5E2FE77-42C8-B04B-A63B-0DC7081E25D8}" destId="{D3C4AD21-0E7B-2340-8923-F34F64616C93}" srcOrd="2" destOrd="0" presId="urn:microsoft.com/office/officeart/2005/8/layout/hierarchy2"/>
    <dgm:cxn modelId="{DDE26A06-B4DB-AC40-9FC4-9466D236CB1F}" type="presParOf" srcId="{D3C4AD21-0E7B-2340-8923-F34F64616C93}" destId="{57473058-6F4E-B941-B498-4E4E1A3FA58B}" srcOrd="0" destOrd="0" presId="urn:microsoft.com/office/officeart/2005/8/layout/hierarchy2"/>
    <dgm:cxn modelId="{E99627CF-9DC5-8747-AD3A-50F2972C94B0}" type="presParOf" srcId="{D5E2FE77-42C8-B04B-A63B-0DC7081E25D8}" destId="{9696FFD3-C2F1-B345-95C7-526182E33B4C}" srcOrd="3" destOrd="0" presId="urn:microsoft.com/office/officeart/2005/8/layout/hierarchy2"/>
    <dgm:cxn modelId="{223C389A-C099-4C48-984C-768298B1B976}" type="presParOf" srcId="{9696FFD3-C2F1-B345-95C7-526182E33B4C}" destId="{804E7C87-A851-ED46-8B22-DC695F2D603C}" srcOrd="0" destOrd="0" presId="urn:microsoft.com/office/officeart/2005/8/layout/hierarchy2"/>
    <dgm:cxn modelId="{5AFCBC69-2D34-7C47-ACE9-C97E3E3BBDA7}" type="presParOf" srcId="{9696FFD3-C2F1-B345-95C7-526182E33B4C}" destId="{5F23FCFF-F220-BB49-8525-56CDEC9EA643}" srcOrd="1" destOrd="0" presId="urn:microsoft.com/office/officeart/2005/8/layout/hierarchy2"/>
    <dgm:cxn modelId="{53B82805-5F6B-5549-9CE7-77008D6C238E}" type="presParOf" srcId="{D5E2FE77-42C8-B04B-A63B-0DC7081E25D8}" destId="{113DFC53-FB81-A949-B083-23ECD0D8EC4C}" srcOrd="4" destOrd="0" presId="urn:microsoft.com/office/officeart/2005/8/layout/hierarchy2"/>
    <dgm:cxn modelId="{63807E47-F384-A943-A9A8-F2F4C49D4652}" type="presParOf" srcId="{113DFC53-FB81-A949-B083-23ECD0D8EC4C}" destId="{55765139-20FB-D840-9F25-21D62DFF3F73}" srcOrd="0" destOrd="0" presId="urn:microsoft.com/office/officeart/2005/8/layout/hierarchy2"/>
    <dgm:cxn modelId="{6BD45E33-B560-CD41-B147-21A435E19BF1}" type="presParOf" srcId="{D5E2FE77-42C8-B04B-A63B-0DC7081E25D8}" destId="{AD3208E0-A251-844B-93CD-C1EC3C2E712A}" srcOrd="5" destOrd="0" presId="urn:microsoft.com/office/officeart/2005/8/layout/hierarchy2"/>
    <dgm:cxn modelId="{4A74F338-1B18-A345-855D-EF6222677CAD}" type="presParOf" srcId="{AD3208E0-A251-844B-93CD-C1EC3C2E712A}" destId="{79764859-030D-A343-B0CF-77737AA7C4B4}" srcOrd="0" destOrd="0" presId="urn:microsoft.com/office/officeart/2005/8/layout/hierarchy2"/>
    <dgm:cxn modelId="{4CAEE4E2-3125-AE48-9412-954EAFFF12DD}" type="presParOf" srcId="{AD3208E0-A251-844B-93CD-C1EC3C2E712A}" destId="{1291399C-0EEE-3B46-B6B0-39B723182DBA}" srcOrd="1" destOrd="0" presId="urn:microsoft.com/office/officeart/2005/8/layout/hierarchy2"/>
    <dgm:cxn modelId="{C5FF9E15-5673-524F-BCF6-5577016716F6}" type="presParOf" srcId="{D5E2FE77-42C8-B04B-A63B-0DC7081E25D8}" destId="{147D88C8-70E8-9644-A812-8D5F84174302}" srcOrd="6" destOrd="0" presId="urn:microsoft.com/office/officeart/2005/8/layout/hierarchy2"/>
    <dgm:cxn modelId="{E3F5FD1A-07A9-644A-B682-BBE8EC29C299}" type="presParOf" srcId="{147D88C8-70E8-9644-A812-8D5F84174302}" destId="{977C24C8-F3AC-FB48-8C7C-DC5954F56F16}" srcOrd="0" destOrd="0" presId="urn:microsoft.com/office/officeart/2005/8/layout/hierarchy2"/>
    <dgm:cxn modelId="{1CDF3D44-3E37-5049-AD6C-70EDD72EB014}" type="presParOf" srcId="{D5E2FE77-42C8-B04B-A63B-0DC7081E25D8}" destId="{862367A0-4488-2C4E-B5B1-EF2B86702DEB}" srcOrd="7" destOrd="0" presId="urn:microsoft.com/office/officeart/2005/8/layout/hierarchy2"/>
    <dgm:cxn modelId="{6547AE70-1EA0-9743-B10E-95E4ACBDBE25}" type="presParOf" srcId="{862367A0-4488-2C4E-B5B1-EF2B86702DEB}" destId="{4BACD23A-B690-D14A-BB06-CBE4E37DB6A8}" srcOrd="0" destOrd="0" presId="urn:microsoft.com/office/officeart/2005/8/layout/hierarchy2"/>
    <dgm:cxn modelId="{7FE959D5-E640-E944-A424-BF6E4F7B364C}" type="presParOf" srcId="{862367A0-4488-2C4E-B5B1-EF2B86702DEB}" destId="{76F35C46-93E9-534A-93CC-A8BF0EE4DA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654093-09FC-624D-912F-50A1872B2C4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49194-3554-D241-9BBD-76630A68A4E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学习内容</a:t>
          </a:r>
        </a:p>
      </dgm:t>
    </dgm:pt>
    <dgm:pt modelId="{6C0584C2-8075-B544-842D-93B8BFF2E2B7}" type="par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F7B82324-429D-7E45-9B38-32D44D4D73A5}" type="sib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3FC33DF6-B083-A149-AAAD-0CE0538497B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C9E2F6B-F297-474A-9209-B0D35FC03609}" type="par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3F0D70C-ED5B-BA43-A3E1-0064E95B0B0B}" type="sib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EC48F82-454B-4F4B-A35D-C1982C9E911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E7BD060-5C46-1048-8952-054A4FB69779}" type="par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3281AAED-D2F5-944A-9E46-E67AB0F8EE89}" type="sib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15AD35D1-F819-9140-A593-56F8F3D81124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51A6B5-862F-4642-B452-429E159AD7B5}" type="par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D9BC2959-A3F9-3245-A3F7-55A12FFA2522}" type="sib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B22BC18D-89ED-244E-BB52-61587D725A0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促音</a:t>
          </a:r>
          <a:endParaRPr lang="ja-JP" altLang="en-US" dirty="0">
            <a:latin typeface="微软雅黑"/>
            <a:ea typeface="微软雅黑"/>
            <a:cs typeface="微软雅黑"/>
          </a:endParaRPr>
        </a:p>
      </dgm:t>
    </dgm:pt>
    <dgm:pt modelId="{FAA0919F-733A-7842-B1CC-958F2A6286B1}" type="par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A9C51398-4479-DE4F-98D9-A7538079D4ED}" type="sib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2DFD0DF7-2EAB-3A43-A8EA-6625DFFC20EB}" type="pres">
      <dgm:prSet presAssocID="{4A654093-09FC-624D-912F-50A1872B2C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D3ABD3-690E-DF40-BC1F-D2C220306F6E}" type="pres">
      <dgm:prSet presAssocID="{6D449194-3554-D241-9BBD-76630A68A4EA}" presName="root1" presStyleCnt="0"/>
      <dgm:spPr/>
    </dgm:pt>
    <dgm:pt modelId="{4E6C2386-C6D1-E947-A249-A0934C027D07}" type="pres">
      <dgm:prSet presAssocID="{6D449194-3554-D241-9BBD-76630A68A4EA}" presName="LevelOneTextNode" presStyleLbl="node0" presStyleIdx="0" presStyleCnt="1">
        <dgm:presLayoutVars>
          <dgm:chPref val="3"/>
        </dgm:presLayoutVars>
      </dgm:prSet>
      <dgm:spPr/>
    </dgm:pt>
    <dgm:pt modelId="{D5E2FE77-42C8-B04B-A63B-0DC7081E25D8}" type="pres">
      <dgm:prSet presAssocID="{6D449194-3554-D241-9BBD-76630A68A4EA}" presName="level2hierChild" presStyleCnt="0"/>
      <dgm:spPr/>
    </dgm:pt>
    <dgm:pt modelId="{63FD8D59-7475-104F-9BC5-38A35AB48332}" type="pres">
      <dgm:prSet presAssocID="{AC9E2F6B-F297-474A-9209-B0D35FC03609}" presName="conn2-1" presStyleLbl="parChTrans1D2" presStyleIdx="0" presStyleCnt="4"/>
      <dgm:spPr/>
    </dgm:pt>
    <dgm:pt modelId="{275FCB5D-8D03-5E4F-A841-1E6A2579B0AF}" type="pres">
      <dgm:prSet presAssocID="{AC9E2F6B-F297-474A-9209-B0D35FC03609}" presName="connTx" presStyleLbl="parChTrans1D2" presStyleIdx="0" presStyleCnt="4"/>
      <dgm:spPr/>
    </dgm:pt>
    <dgm:pt modelId="{D520ECC1-3B0C-9442-9696-9947F464000F}" type="pres">
      <dgm:prSet presAssocID="{3FC33DF6-B083-A149-AAAD-0CE0538497B1}" presName="root2" presStyleCnt="0"/>
      <dgm:spPr/>
    </dgm:pt>
    <dgm:pt modelId="{5747B096-4910-CF48-B4CD-BFDA6735E769}" type="pres">
      <dgm:prSet presAssocID="{3FC33DF6-B083-A149-AAAD-0CE0538497B1}" presName="LevelTwoTextNode" presStyleLbl="node2" presStyleIdx="0" presStyleCnt="4" custScaleX="189505">
        <dgm:presLayoutVars>
          <dgm:chPref val="3"/>
        </dgm:presLayoutVars>
      </dgm:prSet>
      <dgm:spPr/>
    </dgm:pt>
    <dgm:pt modelId="{43C0EBF8-7183-1342-A118-CA63D340E59D}" type="pres">
      <dgm:prSet presAssocID="{3FC33DF6-B083-A149-AAAD-0CE0538497B1}" presName="level3hierChild" presStyleCnt="0"/>
      <dgm:spPr/>
    </dgm:pt>
    <dgm:pt modelId="{D3C4AD21-0E7B-2340-8923-F34F64616C93}" type="pres">
      <dgm:prSet presAssocID="{8E7BD060-5C46-1048-8952-054A4FB69779}" presName="conn2-1" presStyleLbl="parChTrans1D2" presStyleIdx="1" presStyleCnt="4"/>
      <dgm:spPr/>
    </dgm:pt>
    <dgm:pt modelId="{57473058-6F4E-B941-B498-4E4E1A3FA58B}" type="pres">
      <dgm:prSet presAssocID="{8E7BD060-5C46-1048-8952-054A4FB69779}" presName="connTx" presStyleLbl="parChTrans1D2" presStyleIdx="1" presStyleCnt="4"/>
      <dgm:spPr/>
    </dgm:pt>
    <dgm:pt modelId="{9696FFD3-C2F1-B345-95C7-526182E33B4C}" type="pres">
      <dgm:prSet presAssocID="{CEC48F82-454B-4F4B-A35D-C1982C9E9116}" presName="root2" presStyleCnt="0"/>
      <dgm:spPr/>
    </dgm:pt>
    <dgm:pt modelId="{804E7C87-A851-ED46-8B22-DC695F2D603C}" type="pres">
      <dgm:prSet presAssocID="{CEC48F82-454B-4F4B-A35D-C1982C9E9116}" presName="LevelTwoTextNode" presStyleLbl="node2" presStyleIdx="1" presStyleCnt="4" custScaleX="189505">
        <dgm:presLayoutVars>
          <dgm:chPref val="3"/>
        </dgm:presLayoutVars>
      </dgm:prSet>
      <dgm:spPr/>
    </dgm:pt>
    <dgm:pt modelId="{5F23FCFF-F220-BB49-8525-56CDEC9EA643}" type="pres">
      <dgm:prSet presAssocID="{CEC48F82-454B-4F4B-A35D-C1982C9E9116}" presName="level3hierChild" presStyleCnt="0"/>
      <dgm:spPr/>
    </dgm:pt>
    <dgm:pt modelId="{113DFC53-FB81-A949-B083-23ECD0D8EC4C}" type="pres">
      <dgm:prSet presAssocID="{7751A6B5-862F-4642-B452-429E159AD7B5}" presName="conn2-1" presStyleLbl="parChTrans1D2" presStyleIdx="2" presStyleCnt="4"/>
      <dgm:spPr/>
    </dgm:pt>
    <dgm:pt modelId="{55765139-20FB-D840-9F25-21D62DFF3F73}" type="pres">
      <dgm:prSet presAssocID="{7751A6B5-862F-4642-B452-429E159AD7B5}" presName="connTx" presStyleLbl="parChTrans1D2" presStyleIdx="2" presStyleCnt="4"/>
      <dgm:spPr/>
    </dgm:pt>
    <dgm:pt modelId="{AD3208E0-A251-844B-93CD-C1EC3C2E712A}" type="pres">
      <dgm:prSet presAssocID="{15AD35D1-F819-9140-A593-56F8F3D81124}" presName="root2" presStyleCnt="0"/>
      <dgm:spPr/>
    </dgm:pt>
    <dgm:pt modelId="{79764859-030D-A343-B0CF-77737AA7C4B4}" type="pres">
      <dgm:prSet presAssocID="{15AD35D1-F819-9140-A593-56F8F3D81124}" presName="LevelTwoTextNode" presStyleLbl="node2" presStyleIdx="2" presStyleCnt="4" custScaleX="189505">
        <dgm:presLayoutVars>
          <dgm:chPref val="3"/>
        </dgm:presLayoutVars>
      </dgm:prSet>
      <dgm:spPr/>
    </dgm:pt>
    <dgm:pt modelId="{1291399C-0EEE-3B46-B6B0-39B723182DBA}" type="pres">
      <dgm:prSet presAssocID="{15AD35D1-F819-9140-A593-56F8F3D81124}" presName="level3hierChild" presStyleCnt="0"/>
      <dgm:spPr/>
    </dgm:pt>
    <dgm:pt modelId="{147D88C8-70E8-9644-A812-8D5F84174302}" type="pres">
      <dgm:prSet presAssocID="{FAA0919F-733A-7842-B1CC-958F2A6286B1}" presName="conn2-1" presStyleLbl="parChTrans1D2" presStyleIdx="3" presStyleCnt="4"/>
      <dgm:spPr/>
    </dgm:pt>
    <dgm:pt modelId="{977C24C8-F3AC-FB48-8C7C-DC5954F56F16}" type="pres">
      <dgm:prSet presAssocID="{FAA0919F-733A-7842-B1CC-958F2A6286B1}" presName="connTx" presStyleLbl="parChTrans1D2" presStyleIdx="3" presStyleCnt="4"/>
      <dgm:spPr/>
    </dgm:pt>
    <dgm:pt modelId="{862367A0-4488-2C4E-B5B1-EF2B86702DEB}" type="pres">
      <dgm:prSet presAssocID="{B22BC18D-89ED-244E-BB52-61587D725A02}" presName="root2" presStyleCnt="0"/>
      <dgm:spPr/>
    </dgm:pt>
    <dgm:pt modelId="{4BACD23A-B690-D14A-BB06-CBE4E37DB6A8}" type="pres">
      <dgm:prSet presAssocID="{B22BC18D-89ED-244E-BB52-61587D725A02}" presName="LevelTwoTextNode" presStyleLbl="node2" presStyleIdx="3" presStyleCnt="4" custScaleX="189505">
        <dgm:presLayoutVars>
          <dgm:chPref val="3"/>
        </dgm:presLayoutVars>
      </dgm:prSet>
      <dgm:spPr/>
    </dgm:pt>
    <dgm:pt modelId="{76F35C46-93E9-534A-93CC-A8BF0EE4DA94}" type="pres">
      <dgm:prSet presAssocID="{B22BC18D-89ED-244E-BB52-61587D725A02}" presName="level3hierChild" presStyleCnt="0"/>
      <dgm:spPr/>
    </dgm:pt>
  </dgm:ptLst>
  <dgm:cxnLst>
    <dgm:cxn modelId="{B6907A12-402C-244F-A8F3-BB2BA337229D}" type="presOf" srcId="{7751A6B5-862F-4642-B452-429E159AD7B5}" destId="{55765139-20FB-D840-9F25-21D62DFF3F73}" srcOrd="1" destOrd="0" presId="urn:microsoft.com/office/officeart/2005/8/layout/hierarchy2"/>
    <dgm:cxn modelId="{63A76A1F-F0A1-0741-AA8F-FB5F0F30BC5C}" type="presOf" srcId="{AC9E2F6B-F297-474A-9209-B0D35FC03609}" destId="{63FD8D59-7475-104F-9BC5-38A35AB48332}" srcOrd="0" destOrd="0" presId="urn:microsoft.com/office/officeart/2005/8/layout/hierarchy2"/>
    <dgm:cxn modelId="{6CC04830-4983-8149-919D-D8CAFDE19AE4}" type="presOf" srcId="{B22BC18D-89ED-244E-BB52-61587D725A02}" destId="{4BACD23A-B690-D14A-BB06-CBE4E37DB6A8}" srcOrd="0" destOrd="0" presId="urn:microsoft.com/office/officeart/2005/8/layout/hierarchy2"/>
    <dgm:cxn modelId="{FA93BD35-175D-154D-8DB3-FC551FF5327D}" type="presOf" srcId="{3FC33DF6-B083-A149-AAAD-0CE0538497B1}" destId="{5747B096-4910-CF48-B4CD-BFDA6735E769}" srcOrd="0" destOrd="0" presId="urn:microsoft.com/office/officeart/2005/8/layout/hierarchy2"/>
    <dgm:cxn modelId="{8AD4E249-CC6E-064E-B4A9-9F3BB92BF1B3}" srcId="{4A654093-09FC-624D-912F-50A1872B2C46}" destId="{6D449194-3554-D241-9BBD-76630A68A4EA}" srcOrd="0" destOrd="0" parTransId="{6C0584C2-8075-B544-842D-93B8BFF2E2B7}" sibTransId="{F7B82324-429D-7E45-9B38-32D44D4D73A5}"/>
    <dgm:cxn modelId="{86356B4A-6AF1-4D48-B19B-F0DB425428A0}" srcId="{6D449194-3554-D241-9BBD-76630A68A4EA}" destId="{CEC48F82-454B-4F4B-A35D-C1982C9E9116}" srcOrd="1" destOrd="0" parTransId="{8E7BD060-5C46-1048-8952-054A4FB69779}" sibTransId="{3281AAED-D2F5-944A-9E46-E67AB0F8EE89}"/>
    <dgm:cxn modelId="{B3242353-BD8D-2942-8243-28053325AEFC}" type="presOf" srcId="{FAA0919F-733A-7842-B1CC-958F2A6286B1}" destId="{147D88C8-70E8-9644-A812-8D5F84174302}" srcOrd="0" destOrd="0" presId="urn:microsoft.com/office/officeart/2005/8/layout/hierarchy2"/>
    <dgm:cxn modelId="{322CE46A-3E7A-764A-B925-B36F9854B7FA}" type="presOf" srcId="{AC9E2F6B-F297-474A-9209-B0D35FC03609}" destId="{275FCB5D-8D03-5E4F-A841-1E6A2579B0AF}" srcOrd="1" destOrd="0" presId="urn:microsoft.com/office/officeart/2005/8/layout/hierarchy2"/>
    <dgm:cxn modelId="{2E6F716D-418F-DF4E-9A59-5D9B4818191E}" type="presOf" srcId="{CEC48F82-454B-4F4B-A35D-C1982C9E9116}" destId="{804E7C87-A851-ED46-8B22-DC695F2D603C}" srcOrd="0" destOrd="0" presId="urn:microsoft.com/office/officeart/2005/8/layout/hierarchy2"/>
    <dgm:cxn modelId="{6AF9B196-B2DD-DE4E-A5B1-352E8F8565C2}" type="presOf" srcId="{15AD35D1-F819-9140-A593-56F8F3D81124}" destId="{79764859-030D-A343-B0CF-77737AA7C4B4}" srcOrd="0" destOrd="0" presId="urn:microsoft.com/office/officeart/2005/8/layout/hierarchy2"/>
    <dgm:cxn modelId="{928F7B98-AEB1-7849-895C-8F47AF9979D8}" srcId="{6D449194-3554-D241-9BBD-76630A68A4EA}" destId="{15AD35D1-F819-9140-A593-56F8F3D81124}" srcOrd="2" destOrd="0" parTransId="{7751A6B5-862F-4642-B452-429E159AD7B5}" sibTransId="{D9BC2959-A3F9-3245-A3F7-55A12FFA2522}"/>
    <dgm:cxn modelId="{97820A9C-C3CC-0441-A262-DCCF60E4CCC9}" srcId="{6D449194-3554-D241-9BBD-76630A68A4EA}" destId="{3FC33DF6-B083-A149-AAAD-0CE0538497B1}" srcOrd="0" destOrd="0" parTransId="{AC9E2F6B-F297-474A-9209-B0D35FC03609}" sibTransId="{C3F0D70C-ED5B-BA43-A3E1-0064E95B0B0B}"/>
    <dgm:cxn modelId="{0088579F-5D2F-B54D-9CF9-8E2A905003CF}" type="presOf" srcId="{6D449194-3554-D241-9BBD-76630A68A4EA}" destId="{4E6C2386-C6D1-E947-A249-A0934C027D07}" srcOrd="0" destOrd="0" presId="urn:microsoft.com/office/officeart/2005/8/layout/hierarchy2"/>
    <dgm:cxn modelId="{B7627DA2-EFAF-5F45-8029-A02D4C7633E6}" type="presOf" srcId="{4A654093-09FC-624D-912F-50A1872B2C46}" destId="{2DFD0DF7-2EAB-3A43-A8EA-6625DFFC20EB}" srcOrd="0" destOrd="0" presId="urn:microsoft.com/office/officeart/2005/8/layout/hierarchy2"/>
    <dgm:cxn modelId="{472344A3-106B-1240-8F43-6EDB8C01BF5E}" type="presOf" srcId="{FAA0919F-733A-7842-B1CC-958F2A6286B1}" destId="{977C24C8-F3AC-FB48-8C7C-DC5954F56F16}" srcOrd="1" destOrd="0" presId="urn:microsoft.com/office/officeart/2005/8/layout/hierarchy2"/>
    <dgm:cxn modelId="{2850F2B1-A7CA-E140-B459-82B7E6A5F85F}" type="presOf" srcId="{8E7BD060-5C46-1048-8952-054A4FB69779}" destId="{57473058-6F4E-B941-B498-4E4E1A3FA58B}" srcOrd="1" destOrd="0" presId="urn:microsoft.com/office/officeart/2005/8/layout/hierarchy2"/>
    <dgm:cxn modelId="{68EDB9F3-6F40-7246-A35F-795D73C76832}" type="presOf" srcId="{8E7BD060-5C46-1048-8952-054A4FB69779}" destId="{D3C4AD21-0E7B-2340-8923-F34F64616C93}" srcOrd="0" destOrd="0" presId="urn:microsoft.com/office/officeart/2005/8/layout/hierarchy2"/>
    <dgm:cxn modelId="{17615BF4-C0FA-434D-97AD-1A3235CECA13}" srcId="{6D449194-3554-D241-9BBD-76630A68A4EA}" destId="{B22BC18D-89ED-244E-BB52-61587D725A02}" srcOrd="3" destOrd="0" parTransId="{FAA0919F-733A-7842-B1CC-958F2A6286B1}" sibTransId="{A9C51398-4479-DE4F-98D9-A7538079D4ED}"/>
    <dgm:cxn modelId="{ED6ED6F6-DC48-4B41-8309-8E8C8CCED290}" type="presOf" srcId="{7751A6B5-862F-4642-B452-429E159AD7B5}" destId="{113DFC53-FB81-A949-B083-23ECD0D8EC4C}" srcOrd="0" destOrd="0" presId="urn:microsoft.com/office/officeart/2005/8/layout/hierarchy2"/>
    <dgm:cxn modelId="{5403016F-F570-B448-9111-BE93F8F13C70}" type="presParOf" srcId="{2DFD0DF7-2EAB-3A43-A8EA-6625DFFC20EB}" destId="{4DD3ABD3-690E-DF40-BC1F-D2C220306F6E}" srcOrd="0" destOrd="0" presId="urn:microsoft.com/office/officeart/2005/8/layout/hierarchy2"/>
    <dgm:cxn modelId="{EB1C4363-FBE0-C140-B942-EF8EAFF0D670}" type="presParOf" srcId="{4DD3ABD3-690E-DF40-BC1F-D2C220306F6E}" destId="{4E6C2386-C6D1-E947-A249-A0934C027D07}" srcOrd="0" destOrd="0" presId="urn:microsoft.com/office/officeart/2005/8/layout/hierarchy2"/>
    <dgm:cxn modelId="{DC789C07-50D6-E245-AF22-EBB15005EAAD}" type="presParOf" srcId="{4DD3ABD3-690E-DF40-BC1F-D2C220306F6E}" destId="{D5E2FE77-42C8-B04B-A63B-0DC7081E25D8}" srcOrd="1" destOrd="0" presId="urn:microsoft.com/office/officeart/2005/8/layout/hierarchy2"/>
    <dgm:cxn modelId="{7CFA4743-AB70-CE4E-A748-8A0DCA594E78}" type="presParOf" srcId="{D5E2FE77-42C8-B04B-A63B-0DC7081E25D8}" destId="{63FD8D59-7475-104F-9BC5-38A35AB48332}" srcOrd="0" destOrd="0" presId="urn:microsoft.com/office/officeart/2005/8/layout/hierarchy2"/>
    <dgm:cxn modelId="{FC5FF05E-9334-0E44-AFDE-F2CAA17CAAF2}" type="presParOf" srcId="{63FD8D59-7475-104F-9BC5-38A35AB48332}" destId="{275FCB5D-8D03-5E4F-A841-1E6A2579B0AF}" srcOrd="0" destOrd="0" presId="urn:microsoft.com/office/officeart/2005/8/layout/hierarchy2"/>
    <dgm:cxn modelId="{E7102A7C-CEAB-9F41-A8F0-CB5D8596F6A5}" type="presParOf" srcId="{D5E2FE77-42C8-B04B-A63B-0DC7081E25D8}" destId="{D520ECC1-3B0C-9442-9696-9947F464000F}" srcOrd="1" destOrd="0" presId="urn:microsoft.com/office/officeart/2005/8/layout/hierarchy2"/>
    <dgm:cxn modelId="{1B22760D-91B5-5943-AAFA-F09B57A29BEC}" type="presParOf" srcId="{D520ECC1-3B0C-9442-9696-9947F464000F}" destId="{5747B096-4910-CF48-B4CD-BFDA6735E769}" srcOrd="0" destOrd="0" presId="urn:microsoft.com/office/officeart/2005/8/layout/hierarchy2"/>
    <dgm:cxn modelId="{9AC1A271-8108-1341-9D1A-B0302042C923}" type="presParOf" srcId="{D520ECC1-3B0C-9442-9696-9947F464000F}" destId="{43C0EBF8-7183-1342-A118-CA63D340E59D}" srcOrd="1" destOrd="0" presId="urn:microsoft.com/office/officeart/2005/8/layout/hierarchy2"/>
    <dgm:cxn modelId="{478C7748-29E6-424B-BEC5-4EE3040CF5E6}" type="presParOf" srcId="{D5E2FE77-42C8-B04B-A63B-0DC7081E25D8}" destId="{D3C4AD21-0E7B-2340-8923-F34F64616C93}" srcOrd="2" destOrd="0" presId="urn:microsoft.com/office/officeart/2005/8/layout/hierarchy2"/>
    <dgm:cxn modelId="{C5196B7B-A76C-1449-8C69-19DEE2355188}" type="presParOf" srcId="{D3C4AD21-0E7B-2340-8923-F34F64616C93}" destId="{57473058-6F4E-B941-B498-4E4E1A3FA58B}" srcOrd="0" destOrd="0" presId="urn:microsoft.com/office/officeart/2005/8/layout/hierarchy2"/>
    <dgm:cxn modelId="{E4463E98-5A41-BE4C-AE95-D41F688A4E35}" type="presParOf" srcId="{D5E2FE77-42C8-B04B-A63B-0DC7081E25D8}" destId="{9696FFD3-C2F1-B345-95C7-526182E33B4C}" srcOrd="3" destOrd="0" presId="urn:microsoft.com/office/officeart/2005/8/layout/hierarchy2"/>
    <dgm:cxn modelId="{D1107228-4973-5B4B-9A16-2C3DB233F258}" type="presParOf" srcId="{9696FFD3-C2F1-B345-95C7-526182E33B4C}" destId="{804E7C87-A851-ED46-8B22-DC695F2D603C}" srcOrd="0" destOrd="0" presId="urn:microsoft.com/office/officeart/2005/8/layout/hierarchy2"/>
    <dgm:cxn modelId="{E006D377-4FCC-E142-A043-F7F33640FBD7}" type="presParOf" srcId="{9696FFD3-C2F1-B345-95C7-526182E33B4C}" destId="{5F23FCFF-F220-BB49-8525-56CDEC9EA643}" srcOrd="1" destOrd="0" presId="urn:microsoft.com/office/officeart/2005/8/layout/hierarchy2"/>
    <dgm:cxn modelId="{3EBDFC08-BA1D-A745-8ABA-F521A277C06D}" type="presParOf" srcId="{D5E2FE77-42C8-B04B-A63B-0DC7081E25D8}" destId="{113DFC53-FB81-A949-B083-23ECD0D8EC4C}" srcOrd="4" destOrd="0" presId="urn:microsoft.com/office/officeart/2005/8/layout/hierarchy2"/>
    <dgm:cxn modelId="{154E2E2C-5F1F-9646-B4C6-C19F6C495D25}" type="presParOf" srcId="{113DFC53-FB81-A949-B083-23ECD0D8EC4C}" destId="{55765139-20FB-D840-9F25-21D62DFF3F73}" srcOrd="0" destOrd="0" presId="urn:microsoft.com/office/officeart/2005/8/layout/hierarchy2"/>
    <dgm:cxn modelId="{9F520F60-6E20-814D-A317-BCEDC3719BAD}" type="presParOf" srcId="{D5E2FE77-42C8-B04B-A63B-0DC7081E25D8}" destId="{AD3208E0-A251-844B-93CD-C1EC3C2E712A}" srcOrd="5" destOrd="0" presId="urn:microsoft.com/office/officeart/2005/8/layout/hierarchy2"/>
    <dgm:cxn modelId="{C4F25A71-8016-6140-85A6-012410634190}" type="presParOf" srcId="{AD3208E0-A251-844B-93CD-C1EC3C2E712A}" destId="{79764859-030D-A343-B0CF-77737AA7C4B4}" srcOrd="0" destOrd="0" presId="urn:microsoft.com/office/officeart/2005/8/layout/hierarchy2"/>
    <dgm:cxn modelId="{4DC81F87-9060-EC44-B023-F11BB88FB713}" type="presParOf" srcId="{AD3208E0-A251-844B-93CD-C1EC3C2E712A}" destId="{1291399C-0EEE-3B46-B6B0-39B723182DBA}" srcOrd="1" destOrd="0" presId="urn:microsoft.com/office/officeart/2005/8/layout/hierarchy2"/>
    <dgm:cxn modelId="{EBAA0CB8-023E-F14B-B6E8-504B5B0F2A0E}" type="presParOf" srcId="{D5E2FE77-42C8-B04B-A63B-0DC7081E25D8}" destId="{147D88C8-70E8-9644-A812-8D5F84174302}" srcOrd="6" destOrd="0" presId="urn:microsoft.com/office/officeart/2005/8/layout/hierarchy2"/>
    <dgm:cxn modelId="{09F1EBFF-7228-8D4D-A70F-A4427C03E1DF}" type="presParOf" srcId="{147D88C8-70E8-9644-A812-8D5F84174302}" destId="{977C24C8-F3AC-FB48-8C7C-DC5954F56F16}" srcOrd="0" destOrd="0" presId="urn:microsoft.com/office/officeart/2005/8/layout/hierarchy2"/>
    <dgm:cxn modelId="{B580BCE7-A6ED-5946-9BD7-76B8C530D716}" type="presParOf" srcId="{D5E2FE77-42C8-B04B-A63B-0DC7081E25D8}" destId="{862367A0-4488-2C4E-B5B1-EF2B86702DEB}" srcOrd="7" destOrd="0" presId="urn:microsoft.com/office/officeart/2005/8/layout/hierarchy2"/>
    <dgm:cxn modelId="{17D28150-BF42-E24B-B862-30EA5453B4F4}" type="presParOf" srcId="{862367A0-4488-2C4E-B5B1-EF2B86702DEB}" destId="{4BACD23A-B690-D14A-BB06-CBE4E37DB6A8}" srcOrd="0" destOrd="0" presId="urn:microsoft.com/office/officeart/2005/8/layout/hierarchy2"/>
    <dgm:cxn modelId="{3DA0A219-5391-634C-BEA8-B0C72E773D99}" type="presParOf" srcId="{862367A0-4488-2C4E-B5B1-EF2B86702DEB}" destId="{76F35C46-93E9-534A-93CC-A8BF0EE4DA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654093-09FC-624D-912F-50A1872B2C4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49194-3554-D241-9BBD-76630A68A4E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学习内容</a:t>
          </a:r>
        </a:p>
      </dgm:t>
    </dgm:pt>
    <dgm:pt modelId="{6C0584C2-8075-B544-842D-93B8BFF2E2B7}" type="par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F7B82324-429D-7E45-9B38-32D44D4D73A5}" type="sibTrans" cxnId="{8AD4E249-CC6E-064E-B4A9-9F3BB92BF1B3}">
      <dgm:prSet/>
      <dgm:spPr/>
      <dgm:t>
        <a:bodyPr/>
        <a:lstStyle/>
        <a:p>
          <a:endParaRPr lang="zh-CN" altLang="en-US"/>
        </a:p>
      </dgm:t>
    </dgm:pt>
    <dgm:pt modelId="{3FC33DF6-B083-A149-AAAD-0CE0538497B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C9E2F6B-F297-474A-9209-B0D35FC03609}" type="par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3F0D70C-ED5B-BA43-A3E1-0064E95B0B0B}" type="sibTrans" cxnId="{97820A9C-C3CC-0441-A262-DCCF60E4CCC9}">
      <dgm:prSet/>
      <dgm:spPr/>
      <dgm:t>
        <a:bodyPr/>
        <a:lstStyle/>
        <a:p>
          <a:endParaRPr lang="zh-CN" altLang="en-US"/>
        </a:p>
      </dgm:t>
    </dgm:pt>
    <dgm:pt modelId="{CEC48F82-454B-4F4B-A35D-C1982C9E911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E7BD060-5C46-1048-8952-054A4FB69779}" type="par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3281AAED-D2F5-944A-9E46-E67AB0F8EE89}" type="sibTrans" cxnId="{86356B4A-6AF1-4D48-B19B-F0DB425428A0}">
      <dgm:prSet/>
      <dgm:spPr/>
      <dgm:t>
        <a:bodyPr/>
        <a:lstStyle/>
        <a:p>
          <a:endParaRPr lang="zh-CN" altLang="en-US"/>
        </a:p>
      </dgm:t>
    </dgm:pt>
    <dgm:pt modelId="{15AD35D1-F819-9140-A593-56F8F3D811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dirty="0">
              <a:latin typeface="微软雅黑"/>
              <a:ea typeface="微软雅黑"/>
              <a:cs typeface="微软雅黑"/>
            </a:rPr>
            <a:t>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51A6B5-862F-4642-B452-429E159AD7B5}" type="par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D9BC2959-A3F9-3245-A3F7-55A12FFA2522}" type="sibTrans" cxnId="{928F7B98-AEB1-7849-895C-8F47AF9979D8}">
      <dgm:prSet/>
      <dgm:spPr/>
      <dgm:t>
        <a:bodyPr/>
        <a:lstStyle/>
        <a:p>
          <a:endParaRPr lang="zh-CN" altLang="en-US"/>
        </a:p>
      </dgm:t>
    </dgm:pt>
    <dgm:pt modelId="{B22BC18D-89ED-244E-BB52-61587D725A02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促音</a:t>
          </a:r>
          <a:endParaRPr lang="ja-JP" altLang="en-US" dirty="0">
            <a:latin typeface="微软雅黑"/>
            <a:ea typeface="微软雅黑"/>
            <a:cs typeface="微软雅黑"/>
          </a:endParaRPr>
        </a:p>
      </dgm:t>
    </dgm:pt>
    <dgm:pt modelId="{FAA0919F-733A-7842-B1CC-958F2A6286B1}" type="par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A9C51398-4479-DE4F-98D9-A7538079D4ED}" type="sibTrans" cxnId="{17615BF4-C0FA-434D-97AD-1A3235CECA13}">
      <dgm:prSet/>
      <dgm:spPr/>
      <dgm:t>
        <a:bodyPr/>
        <a:lstStyle/>
        <a:p>
          <a:endParaRPr lang="zh-CN" altLang="en-US"/>
        </a:p>
      </dgm:t>
    </dgm:pt>
    <dgm:pt modelId="{2DFD0DF7-2EAB-3A43-A8EA-6625DFFC20EB}" type="pres">
      <dgm:prSet presAssocID="{4A654093-09FC-624D-912F-50A1872B2C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D3ABD3-690E-DF40-BC1F-D2C220306F6E}" type="pres">
      <dgm:prSet presAssocID="{6D449194-3554-D241-9BBD-76630A68A4EA}" presName="root1" presStyleCnt="0"/>
      <dgm:spPr/>
    </dgm:pt>
    <dgm:pt modelId="{4E6C2386-C6D1-E947-A249-A0934C027D07}" type="pres">
      <dgm:prSet presAssocID="{6D449194-3554-D241-9BBD-76630A68A4EA}" presName="LevelOneTextNode" presStyleLbl="node0" presStyleIdx="0" presStyleCnt="1">
        <dgm:presLayoutVars>
          <dgm:chPref val="3"/>
        </dgm:presLayoutVars>
      </dgm:prSet>
      <dgm:spPr/>
    </dgm:pt>
    <dgm:pt modelId="{D5E2FE77-42C8-B04B-A63B-0DC7081E25D8}" type="pres">
      <dgm:prSet presAssocID="{6D449194-3554-D241-9BBD-76630A68A4EA}" presName="level2hierChild" presStyleCnt="0"/>
      <dgm:spPr/>
    </dgm:pt>
    <dgm:pt modelId="{63FD8D59-7475-104F-9BC5-38A35AB48332}" type="pres">
      <dgm:prSet presAssocID="{AC9E2F6B-F297-474A-9209-B0D35FC03609}" presName="conn2-1" presStyleLbl="parChTrans1D2" presStyleIdx="0" presStyleCnt="4"/>
      <dgm:spPr/>
    </dgm:pt>
    <dgm:pt modelId="{275FCB5D-8D03-5E4F-A841-1E6A2579B0AF}" type="pres">
      <dgm:prSet presAssocID="{AC9E2F6B-F297-474A-9209-B0D35FC03609}" presName="connTx" presStyleLbl="parChTrans1D2" presStyleIdx="0" presStyleCnt="4"/>
      <dgm:spPr/>
    </dgm:pt>
    <dgm:pt modelId="{D520ECC1-3B0C-9442-9696-9947F464000F}" type="pres">
      <dgm:prSet presAssocID="{3FC33DF6-B083-A149-AAAD-0CE0538497B1}" presName="root2" presStyleCnt="0"/>
      <dgm:spPr/>
    </dgm:pt>
    <dgm:pt modelId="{5747B096-4910-CF48-B4CD-BFDA6735E769}" type="pres">
      <dgm:prSet presAssocID="{3FC33DF6-B083-A149-AAAD-0CE0538497B1}" presName="LevelTwoTextNode" presStyleLbl="node2" presStyleIdx="0" presStyleCnt="4" custScaleX="189505">
        <dgm:presLayoutVars>
          <dgm:chPref val="3"/>
        </dgm:presLayoutVars>
      </dgm:prSet>
      <dgm:spPr/>
    </dgm:pt>
    <dgm:pt modelId="{43C0EBF8-7183-1342-A118-CA63D340E59D}" type="pres">
      <dgm:prSet presAssocID="{3FC33DF6-B083-A149-AAAD-0CE0538497B1}" presName="level3hierChild" presStyleCnt="0"/>
      <dgm:spPr/>
    </dgm:pt>
    <dgm:pt modelId="{D3C4AD21-0E7B-2340-8923-F34F64616C93}" type="pres">
      <dgm:prSet presAssocID="{8E7BD060-5C46-1048-8952-054A4FB69779}" presName="conn2-1" presStyleLbl="parChTrans1D2" presStyleIdx="1" presStyleCnt="4"/>
      <dgm:spPr/>
    </dgm:pt>
    <dgm:pt modelId="{57473058-6F4E-B941-B498-4E4E1A3FA58B}" type="pres">
      <dgm:prSet presAssocID="{8E7BD060-5C46-1048-8952-054A4FB69779}" presName="connTx" presStyleLbl="parChTrans1D2" presStyleIdx="1" presStyleCnt="4"/>
      <dgm:spPr/>
    </dgm:pt>
    <dgm:pt modelId="{9696FFD3-C2F1-B345-95C7-526182E33B4C}" type="pres">
      <dgm:prSet presAssocID="{CEC48F82-454B-4F4B-A35D-C1982C9E9116}" presName="root2" presStyleCnt="0"/>
      <dgm:spPr/>
    </dgm:pt>
    <dgm:pt modelId="{804E7C87-A851-ED46-8B22-DC695F2D603C}" type="pres">
      <dgm:prSet presAssocID="{CEC48F82-454B-4F4B-A35D-C1982C9E9116}" presName="LevelTwoTextNode" presStyleLbl="node2" presStyleIdx="1" presStyleCnt="4" custScaleX="189505">
        <dgm:presLayoutVars>
          <dgm:chPref val="3"/>
        </dgm:presLayoutVars>
      </dgm:prSet>
      <dgm:spPr/>
    </dgm:pt>
    <dgm:pt modelId="{5F23FCFF-F220-BB49-8525-56CDEC9EA643}" type="pres">
      <dgm:prSet presAssocID="{CEC48F82-454B-4F4B-A35D-C1982C9E9116}" presName="level3hierChild" presStyleCnt="0"/>
      <dgm:spPr/>
    </dgm:pt>
    <dgm:pt modelId="{113DFC53-FB81-A949-B083-23ECD0D8EC4C}" type="pres">
      <dgm:prSet presAssocID="{7751A6B5-862F-4642-B452-429E159AD7B5}" presName="conn2-1" presStyleLbl="parChTrans1D2" presStyleIdx="2" presStyleCnt="4"/>
      <dgm:spPr/>
    </dgm:pt>
    <dgm:pt modelId="{55765139-20FB-D840-9F25-21D62DFF3F73}" type="pres">
      <dgm:prSet presAssocID="{7751A6B5-862F-4642-B452-429E159AD7B5}" presName="connTx" presStyleLbl="parChTrans1D2" presStyleIdx="2" presStyleCnt="4"/>
      <dgm:spPr/>
    </dgm:pt>
    <dgm:pt modelId="{AD3208E0-A251-844B-93CD-C1EC3C2E712A}" type="pres">
      <dgm:prSet presAssocID="{15AD35D1-F819-9140-A593-56F8F3D81124}" presName="root2" presStyleCnt="0"/>
      <dgm:spPr/>
    </dgm:pt>
    <dgm:pt modelId="{79764859-030D-A343-B0CF-77737AA7C4B4}" type="pres">
      <dgm:prSet presAssocID="{15AD35D1-F819-9140-A593-56F8F3D81124}" presName="LevelTwoTextNode" presStyleLbl="node2" presStyleIdx="2" presStyleCnt="4" custScaleX="189505">
        <dgm:presLayoutVars>
          <dgm:chPref val="3"/>
        </dgm:presLayoutVars>
      </dgm:prSet>
      <dgm:spPr/>
    </dgm:pt>
    <dgm:pt modelId="{1291399C-0EEE-3B46-B6B0-39B723182DBA}" type="pres">
      <dgm:prSet presAssocID="{15AD35D1-F819-9140-A593-56F8F3D81124}" presName="level3hierChild" presStyleCnt="0"/>
      <dgm:spPr/>
    </dgm:pt>
    <dgm:pt modelId="{147D88C8-70E8-9644-A812-8D5F84174302}" type="pres">
      <dgm:prSet presAssocID="{FAA0919F-733A-7842-B1CC-958F2A6286B1}" presName="conn2-1" presStyleLbl="parChTrans1D2" presStyleIdx="3" presStyleCnt="4"/>
      <dgm:spPr/>
    </dgm:pt>
    <dgm:pt modelId="{977C24C8-F3AC-FB48-8C7C-DC5954F56F16}" type="pres">
      <dgm:prSet presAssocID="{FAA0919F-733A-7842-B1CC-958F2A6286B1}" presName="connTx" presStyleLbl="parChTrans1D2" presStyleIdx="3" presStyleCnt="4"/>
      <dgm:spPr/>
    </dgm:pt>
    <dgm:pt modelId="{862367A0-4488-2C4E-B5B1-EF2B86702DEB}" type="pres">
      <dgm:prSet presAssocID="{B22BC18D-89ED-244E-BB52-61587D725A02}" presName="root2" presStyleCnt="0"/>
      <dgm:spPr/>
    </dgm:pt>
    <dgm:pt modelId="{4BACD23A-B690-D14A-BB06-CBE4E37DB6A8}" type="pres">
      <dgm:prSet presAssocID="{B22BC18D-89ED-244E-BB52-61587D725A02}" presName="LevelTwoTextNode" presStyleLbl="node2" presStyleIdx="3" presStyleCnt="4" custScaleX="189505">
        <dgm:presLayoutVars>
          <dgm:chPref val="3"/>
        </dgm:presLayoutVars>
      </dgm:prSet>
      <dgm:spPr/>
    </dgm:pt>
    <dgm:pt modelId="{76F35C46-93E9-534A-93CC-A8BF0EE4DA94}" type="pres">
      <dgm:prSet presAssocID="{B22BC18D-89ED-244E-BB52-61587D725A02}" presName="level3hierChild" presStyleCnt="0"/>
      <dgm:spPr/>
    </dgm:pt>
  </dgm:ptLst>
  <dgm:cxnLst>
    <dgm:cxn modelId="{7C21A819-1E37-6243-8F25-F5B1D9C9BDE7}" type="presOf" srcId="{3FC33DF6-B083-A149-AAAD-0CE0538497B1}" destId="{5747B096-4910-CF48-B4CD-BFDA6735E769}" srcOrd="0" destOrd="0" presId="urn:microsoft.com/office/officeart/2005/8/layout/hierarchy2"/>
    <dgm:cxn modelId="{A7EB7F2E-4F12-014D-802F-B4A3A61F3DBF}" type="presOf" srcId="{15AD35D1-F819-9140-A593-56F8F3D81124}" destId="{79764859-030D-A343-B0CF-77737AA7C4B4}" srcOrd="0" destOrd="0" presId="urn:microsoft.com/office/officeart/2005/8/layout/hierarchy2"/>
    <dgm:cxn modelId="{3FF67B3D-F525-1D43-B9E1-294D88C5D7A4}" type="presOf" srcId="{8E7BD060-5C46-1048-8952-054A4FB69779}" destId="{57473058-6F4E-B941-B498-4E4E1A3FA58B}" srcOrd="1" destOrd="0" presId="urn:microsoft.com/office/officeart/2005/8/layout/hierarchy2"/>
    <dgm:cxn modelId="{8AD4E249-CC6E-064E-B4A9-9F3BB92BF1B3}" srcId="{4A654093-09FC-624D-912F-50A1872B2C46}" destId="{6D449194-3554-D241-9BBD-76630A68A4EA}" srcOrd="0" destOrd="0" parTransId="{6C0584C2-8075-B544-842D-93B8BFF2E2B7}" sibTransId="{F7B82324-429D-7E45-9B38-32D44D4D73A5}"/>
    <dgm:cxn modelId="{86356B4A-6AF1-4D48-B19B-F0DB425428A0}" srcId="{6D449194-3554-D241-9BBD-76630A68A4EA}" destId="{CEC48F82-454B-4F4B-A35D-C1982C9E9116}" srcOrd="1" destOrd="0" parTransId="{8E7BD060-5C46-1048-8952-054A4FB69779}" sibTransId="{3281AAED-D2F5-944A-9E46-E67AB0F8EE89}"/>
    <dgm:cxn modelId="{D5F5B066-1D5C-5740-8B8A-06EC3A5EAE96}" type="presOf" srcId="{CEC48F82-454B-4F4B-A35D-C1982C9E9116}" destId="{804E7C87-A851-ED46-8B22-DC695F2D603C}" srcOrd="0" destOrd="0" presId="urn:microsoft.com/office/officeart/2005/8/layout/hierarchy2"/>
    <dgm:cxn modelId="{9632FB73-C5CC-9949-A18C-19FC54036BFA}" type="presOf" srcId="{B22BC18D-89ED-244E-BB52-61587D725A02}" destId="{4BACD23A-B690-D14A-BB06-CBE4E37DB6A8}" srcOrd="0" destOrd="0" presId="urn:microsoft.com/office/officeart/2005/8/layout/hierarchy2"/>
    <dgm:cxn modelId="{189C887B-DF35-CC45-9214-768640550266}" type="presOf" srcId="{7751A6B5-862F-4642-B452-429E159AD7B5}" destId="{55765139-20FB-D840-9F25-21D62DFF3F73}" srcOrd="1" destOrd="0" presId="urn:microsoft.com/office/officeart/2005/8/layout/hierarchy2"/>
    <dgm:cxn modelId="{900F2B85-6E85-0649-8AB3-423CD026F4A1}" type="presOf" srcId="{FAA0919F-733A-7842-B1CC-958F2A6286B1}" destId="{147D88C8-70E8-9644-A812-8D5F84174302}" srcOrd="0" destOrd="0" presId="urn:microsoft.com/office/officeart/2005/8/layout/hierarchy2"/>
    <dgm:cxn modelId="{3BD34285-2467-F745-A4A7-0EE6F6C58B87}" type="presOf" srcId="{AC9E2F6B-F297-474A-9209-B0D35FC03609}" destId="{275FCB5D-8D03-5E4F-A841-1E6A2579B0AF}" srcOrd="1" destOrd="0" presId="urn:microsoft.com/office/officeart/2005/8/layout/hierarchy2"/>
    <dgm:cxn modelId="{B6D76690-E148-F747-AEF5-7F9654B31B90}" type="presOf" srcId="{4A654093-09FC-624D-912F-50A1872B2C46}" destId="{2DFD0DF7-2EAB-3A43-A8EA-6625DFFC20EB}" srcOrd="0" destOrd="0" presId="urn:microsoft.com/office/officeart/2005/8/layout/hierarchy2"/>
    <dgm:cxn modelId="{928F7B98-AEB1-7849-895C-8F47AF9979D8}" srcId="{6D449194-3554-D241-9BBD-76630A68A4EA}" destId="{15AD35D1-F819-9140-A593-56F8F3D81124}" srcOrd="2" destOrd="0" parTransId="{7751A6B5-862F-4642-B452-429E159AD7B5}" sibTransId="{D9BC2959-A3F9-3245-A3F7-55A12FFA2522}"/>
    <dgm:cxn modelId="{97820A9C-C3CC-0441-A262-DCCF60E4CCC9}" srcId="{6D449194-3554-D241-9BBD-76630A68A4EA}" destId="{3FC33DF6-B083-A149-AAAD-0CE0538497B1}" srcOrd="0" destOrd="0" parTransId="{AC9E2F6B-F297-474A-9209-B0D35FC03609}" sibTransId="{C3F0D70C-ED5B-BA43-A3E1-0064E95B0B0B}"/>
    <dgm:cxn modelId="{76F14AA6-D223-E446-BFAC-D5F484B6452E}" type="presOf" srcId="{6D449194-3554-D241-9BBD-76630A68A4EA}" destId="{4E6C2386-C6D1-E947-A249-A0934C027D07}" srcOrd="0" destOrd="0" presId="urn:microsoft.com/office/officeart/2005/8/layout/hierarchy2"/>
    <dgm:cxn modelId="{678551C2-11B3-8044-8DB1-74A8D33DC535}" type="presOf" srcId="{8E7BD060-5C46-1048-8952-054A4FB69779}" destId="{D3C4AD21-0E7B-2340-8923-F34F64616C93}" srcOrd="0" destOrd="0" presId="urn:microsoft.com/office/officeart/2005/8/layout/hierarchy2"/>
    <dgm:cxn modelId="{06ADA4CA-9A02-2F48-9225-99CCE840FFDF}" type="presOf" srcId="{FAA0919F-733A-7842-B1CC-958F2A6286B1}" destId="{977C24C8-F3AC-FB48-8C7C-DC5954F56F16}" srcOrd="1" destOrd="0" presId="urn:microsoft.com/office/officeart/2005/8/layout/hierarchy2"/>
    <dgm:cxn modelId="{89379BD2-F79D-FA4D-B651-47FEAF56857B}" type="presOf" srcId="{7751A6B5-862F-4642-B452-429E159AD7B5}" destId="{113DFC53-FB81-A949-B083-23ECD0D8EC4C}" srcOrd="0" destOrd="0" presId="urn:microsoft.com/office/officeart/2005/8/layout/hierarchy2"/>
    <dgm:cxn modelId="{E4D8B4DE-1104-3942-A00B-8C46136540C2}" type="presOf" srcId="{AC9E2F6B-F297-474A-9209-B0D35FC03609}" destId="{63FD8D59-7475-104F-9BC5-38A35AB48332}" srcOrd="0" destOrd="0" presId="urn:microsoft.com/office/officeart/2005/8/layout/hierarchy2"/>
    <dgm:cxn modelId="{17615BF4-C0FA-434D-97AD-1A3235CECA13}" srcId="{6D449194-3554-D241-9BBD-76630A68A4EA}" destId="{B22BC18D-89ED-244E-BB52-61587D725A02}" srcOrd="3" destOrd="0" parTransId="{FAA0919F-733A-7842-B1CC-958F2A6286B1}" sibTransId="{A9C51398-4479-DE4F-98D9-A7538079D4ED}"/>
    <dgm:cxn modelId="{B4C6A475-604F-664B-B67D-AECA624EC004}" type="presParOf" srcId="{2DFD0DF7-2EAB-3A43-A8EA-6625DFFC20EB}" destId="{4DD3ABD3-690E-DF40-BC1F-D2C220306F6E}" srcOrd="0" destOrd="0" presId="urn:microsoft.com/office/officeart/2005/8/layout/hierarchy2"/>
    <dgm:cxn modelId="{563208DE-5864-CB44-94A9-21D4F3282F23}" type="presParOf" srcId="{4DD3ABD3-690E-DF40-BC1F-D2C220306F6E}" destId="{4E6C2386-C6D1-E947-A249-A0934C027D07}" srcOrd="0" destOrd="0" presId="urn:microsoft.com/office/officeart/2005/8/layout/hierarchy2"/>
    <dgm:cxn modelId="{479F869B-0C91-1348-8A4D-DDFD4C99F10D}" type="presParOf" srcId="{4DD3ABD3-690E-DF40-BC1F-D2C220306F6E}" destId="{D5E2FE77-42C8-B04B-A63B-0DC7081E25D8}" srcOrd="1" destOrd="0" presId="urn:microsoft.com/office/officeart/2005/8/layout/hierarchy2"/>
    <dgm:cxn modelId="{28890CFC-4909-D34D-8423-345C0A2D0B3D}" type="presParOf" srcId="{D5E2FE77-42C8-B04B-A63B-0DC7081E25D8}" destId="{63FD8D59-7475-104F-9BC5-38A35AB48332}" srcOrd="0" destOrd="0" presId="urn:microsoft.com/office/officeart/2005/8/layout/hierarchy2"/>
    <dgm:cxn modelId="{B8BE0B67-8893-8D46-9D9F-D5B112D31E50}" type="presParOf" srcId="{63FD8D59-7475-104F-9BC5-38A35AB48332}" destId="{275FCB5D-8D03-5E4F-A841-1E6A2579B0AF}" srcOrd="0" destOrd="0" presId="urn:microsoft.com/office/officeart/2005/8/layout/hierarchy2"/>
    <dgm:cxn modelId="{46837230-D398-5742-AAE5-15B8495306C7}" type="presParOf" srcId="{D5E2FE77-42C8-B04B-A63B-0DC7081E25D8}" destId="{D520ECC1-3B0C-9442-9696-9947F464000F}" srcOrd="1" destOrd="0" presId="urn:microsoft.com/office/officeart/2005/8/layout/hierarchy2"/>
    <dgm:cxn modelId="{E46287CA-3167-5946-8012-9A9F4AEB2A99}" type="presParOf" srcId="{D520ECC1-3B0C-9442-9696-9947F464000F}" destId="{5747B096-4910-CF48-B4CD-BFDA6735E769}" srcOrd="0" destOrd="0" presId="urn:microsoft.com/office/officeart/2005/8/layout/hierarchy2"/>
    <dgm:cxn modelId="{D0175345-415B-EE48-8F4E-67D14C704233}" type="presParOf" srcId="{D520ECC1-3B0C-9442-9696-9947F464000F}" destId="{43C0EBF8-7183-1342-A118-CA63D340E59D}" srcOrd="1" destOrd="0" presId="urn:microsoft.com/office/officeart/2005/8/layout/hierarchy2"/>
    <dgm:cxn modelId="{FF7BE169-8443-5342-A514-299C6175C24B}" type="presParOf" srcId="{D5E2FE77-42C8-B04B-A63B-0DC7081E25D8}" destId="{D3C4AD21-0E7B-2340-8923-F34F64616C93}" srcOrd="2" destOrd="0" presId="urn:microsoft.com/office/officeart/2005/8/layout/hierarchy2"/>
    <dgm:cxn modelId="{C7A26EE9-2466-4B4D-9059-ECA7C581C626}" type="presParOf" srcId="{D3C4AD21-0E7B-2340-8923-F34F64616C93}" destId="{57473058-6F4E-B941-B498-4E4E1A3FA58B}" srcOrd="0" destOrd="0" presId="urn:microsoft.com/office/officeart/2005/8/layout/hierarchy2"/>
    <dgm:cxn modelId="{76A9EDED-D5EE-FB4D-B345-B11D858DF210}" type="presParOf" srcId="{D5E2FE77-42C8-B04B-A63B-0DC7081E25D8}" destId="{9696FFD3-C2F1-B345-95C7-526182E33B4C}" srcOrd="3" destOrd="0" presId="urn:microsoft.com/office/officeart/2005/8/layout/hierarchy2"/>
    <dgm:cxn modelId="{549D4669-DE1A-2A41-941A-BA00DEE93121}" type="presParOf" srcId="{9696FFD3-C2F1-B345-95C7-526182E33B4C}" destId="{804E7C87-A851-ED46-8B22-DC695F2D603C}" srcOrd="0" destOrd="0" presId="urn:microsoft.com/office/officeart/2005/8/layout/hierarchy2"/>
    <dgm:cxn modelId="{EFBD98CB-E4C4-2045-A911-DFB26D3CB7AC}" type="presParOf" srcId="{9696FFD3-C2F1-B345-95C7-526182E33B4C}" destId="{5F23FCFF-F220-BB49-8525-56CDEC9EA643}" srcOrd="1" destOrd="0" presId="urn:microsoft.com/office/officeart/2005/8/layout/hierarchy2"/>
    <dgm:cxn modelId="{D9ADBA7F-D53D-3747-9BD2-33ACC4256A28}" type="presParOf" srcId="{D5E2FE77-42C8-B04B-A63B-0DC7081E25D8}" destId="{113DFC53-FB81-A949-B083-23ECD0D8EC4C}" srcOrd="4" destOrd="0" presId="urn:microsoft.com/office/officeart/2005/8/layout/hierarchy2"/>
    <dgm:cxn modelId="{64A14381-A6D3-8142-9049-5F226EFA29A4}" type="presParOf" srcId="{113DFC53-FB81-A949-B083-23ECD0D8EC4C}" destId="{55765139-20FB-D840-9F25-21D62DFF3F73}" srcOrd="0" destOrd="0" presId="urn:microsoft.com/office/officeart/2005/8/layout/hierarchy2"/>
    <dgm:cxn modelId="{981D5C54-4C05-0346-A143-954805E0DF10}" type="presParOf" srcId="{D5E2FE77-42C8-B04B-A63B-0DC7081E25D8}" destId="{AD3208E0-A251-844B-93CD-C1EC3C2E712A}" srcOrd="5" destOrd="0" presId="urn:microsoft.com/office/officeart/2005/8/layout/hierarchy2"/>
    <dgm:cxn modelId="{DE63C776-F2BD-E049-B487-7DEA9083DF99}" type="presParOf" srcId="{AD3208E0-A251-844B-93CD-C1EC3C2E712A}" destId="{79764859-030D-A343-B0CF-77737AA7C4B4}" srcOrd="0" destOrd="0" presId="urn:microsoft.com/office/officeart/2005/8/layout/hierarchy2"/>
    <dgm:cxn modelId="{A62282F9-9EB6-B94A-B0FB-F145F9B84C0E}" type="presParOf" srcId="{AD3208E0-A251-844B-93CD-C1EC3C2E712A}" destId="{1291399C-0EEE-3B46-B6B0-39B723182DBA}" srcOrd="1" destOrd="0" presId="urn:microsoft.com/office/officeart/2005/8/layout/hierarchy2"/>
    <dgm:cxn modelId="{8DC24D36-13F2-0C4A-AAA9-BB86F6870490}" type="presParOf" srcId="{D5E2FE77-42C8-B04B-A63B-0DC7081E25D8}" destId="{147D88C8-70E8-9644-A812-8D5F84174302}" srcOrd="6" destOrd="0" presId="urn:microsoft.com/office/officeart/2005/8/layout/hierarchy2"/>
    <dgm:cxn modelId="{268A0B8D-1B3F-794C-B27C-F77920F1B2BB}" type="presParOf" srcId="{147D88C8-70E8-9644-A812-8D5F84174302}" destId="{977C24C8-F3AC-FB48-8C7C-DC5954F56F16}" srcOrd="0" destOrd="0" presId="urn:microsoft.com/office/officeart/2005/8/layout/hierarchy2"/>
    <dgm:cxn modelId="{DE73BEF2-2E9F-1641-B685-D4A11A35B2D0}" type="presParOf" srcId="{D5E2FE77-42C8-B04B-A63B-0DC7081E25D8}" destId="{862367A0-4488-2C4E-B5B1-EF2B86702DEB}" srcOrd="7" destOrd="0" presId="urn:microsoft.com/office/officeart/2005/8/layout/hierarchy2"/>
    <dgm:cxn modelId="{52B02B52-DDF5-0E4F-B05C-35CB18D5A0DB}" type="presParOf" srcId="{862367A0-4488-2C4E-B5B1-EF2B86702DEB}" destId="{4BACD23A-B690-D14A-BB06-CBE4E37DB6A8}" srcOrd="0" destOrd="0" presId="urn:microsoft.com/office/officeart/2005/8/layout/hierarchy2"/>
    <dgm:cxn modelId="{06C4AF9A-81D0-B349-B39F-FCEA945DFCA5}" type="presParOf" srcId="{862367A0-4488-2C4E-B5B1-EF2B86702DEB}" destId="{76F35C46-93E9-534A-93CC-A8BF0EE4DA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2386-C6D1-E947-A249-A0934C027D07}">
      <dsp:nvSpPr>
        <dsp:cNvPr id="0" name=""/>
        <dsp:cNvSpPr/>
      </dsp:nvSpPr>
      <dsp:spPr>
        <a:xfrm>
          <a:off x="1185" y="1555834"/>
          <a:ext cx="1603125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学习内容</a:t>
          </a:r>
        </a:p>
      </dsp:txBody>
      <dsp:txXfrm>
        <a:off x="24662" y="1579311"/>
        <a:ext cx="1556171" cy="754608"/>
      </dsp:txXfrm>
    </dsp:sp>
    <dsp:sp modelId="{63FD8D59-7475-104F-9BC5-38A35AB48332}">
      <dsp:nvSpPr>
        <dsp:cNvPr id="0" name=""/>
        <dsp:cNvSpPr/>
      </dsp:nvSpPr>
      <dsp:spPr>
        <a:xfrm rot="17692822">
          <a:off x="1162858" y="1246832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1227164"/>
        <a:ext cx="76207" cy="76207"/>
      </dsp:txXfrm>
    </dsp:sp>
    <dsp:sp modelId="{5747B096-4910-CF48-B4CD-BFDA6735E769}">
      <dsp:nvSpPr>
        <dsp:cNvPr id="0" name=""/>
        <dsp:cNvSpPr/>
      </dsp:nvSpPr>
      <dsp:spPr>
        <a:xfrm>
          <a:off x="2245561" y="173138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96615"/>
        <a:ext cx="2991049" cy="754608"/>
      </dsp:txXfrm>
    </dsp:sp>
    <dsp:sp modelId="{D3C4AD21-0E7B-2340-8923-F34F64616C93}">
      <dsp:nvSpPr>
        <dsp:cNvPr id="0" name=""/>
        <dsp:cNvSpPr/>
      </dsp:nvSpPr>
      <dsp:spPr>
        <a:xfrm rot="19457599">
          <a:off x="1530085" y="1707731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1706424"/>
        <a:ext cx="39485" cy="39485"/>
      </dsp:txXfrm>
    </dsp:sp>
    <dsp:sp modelId="{804E7C87-A851-ED46-8B22-DC695F2D603C}">
      <dsp:nvSpPr>
        <dsp:cNvPr id="0" name=""/>
        <dsp:cNvSpPr/>
      </dsp:nvSpPr>
      <dsp:spPr>
        <a:xfrm>
          <a:off x="2245561" y="1094935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118412"/>
        <a:ext cx="2991049" cy="754608"/>
      </dsp:txXfrm>
    </dsp:sp>
    <dsp:sp modelId="{113DFC53-FB81-A949-B083-23ECD0D8EC4C}">
      <dsp:nvSpPr>
        <dsp:cNvPr id="0" name=""/>
        <dsp:cNvSpPr/>
      </dsp:nvSpPr>
      <dsp:spPr>
        <a:xfrm rot="2142401">
          <a:off x="1530085" y="2168630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2167322"/>
        <a:ext cx="39485" cy="39485"/>
      </dsp:txXfrm>
    </dsp:sp>
    <dsp:sp modelId="{79764859-030D-A343-B0CF-77737AA7C4B4}">
      <dsp:nvSpPr>
        <dsp:cNvPr id="0" name=""/>
        <dsp:cNvSpPr/>
      </dsp:nvSpPr>
      <dsp:spPr>
        <a:xfrm>
          <a:off x="2245561" y="2016733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040210"/>
        <a:ext cx="2991049" cy="754608"/>
      </dsp:txXfrm>
    </dsp:sp>
    <dsp:sp modelId="{147D88C8-70E8-9644-A812-8D5F84174302}">
      <dsp:nvSpPr>
        <dsp:cNvPr id="0" name=""/>
        <dsp:cNvSpPr/>
      </dsp:nvSpPr>
      <dsp:spPr>
        <a:xfrm rot="3907178">
          <a:off x="1162858" y="2629528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2609860"/>
        <a:ext cx="76207" cy="76207"/>
      </dsp:txXfrm>
    </dsp:sp>
    <dsp:sp modelId="{4BACD23A-B690-D14A-BB06-CBE4E37DB6A8}">
      <dsp:nvSpPr>
        <dsp:cNvPr id="0" name=""/>
        <dsp:cNvSpPr/>
      </dsp:nvSpPr>
      <dsp:spPr>
        <a:xfrm>
          <a:off x="2245561" y="2938530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促音</a:t>
          </a:r>
          <a:endParaRPr lang="ja-JP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962007"/>
        <a:ext cx="2991049" cy="754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2386-C6D1-E947-A249-A0934C027D07}">
      <dsp:nvSpPr>
        <dsp:cNvPr id="0" name=""/>
        <dsp:cNvSpPr/>
      </dsp:nvSpPr>
      <dsp:spPr>
        <a:xfrm>
          <a:off x="1185" y="1555834"/>
          <a:ext cx="1603125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学习内容</a:t>
          </a:r>
        </a:p>
      </dsp:txBody>
      <dsp:txXfrm>
        <a:off x="24662" y="1579311"/>
        <a:ext cx="1556171" cy="754608"/>
      </dsp:txXfrm>
    </dsp:sp>
    <dsp:sp modelId="{63FD8D59-7475-104F-9BC5-38A35AB48332}">
      <dsp:nvSpPr>
        <dsp:cNvPr id="0" name=""/>
        <dsp:cNvSpPr/>
      </dsp:nvSpPr>
      <dsp:spPr>
        <a:xfrm rot="17692822">
          <a:off x="1162858" y="1246832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1227164"/>
        <a:ext cx="76207" cy="76207"/>
      </dsp:txXfrm>
    </dsp:sp>
    <dsp:sp modelId="{5747B096-4910-CF48-B4CD-BFDA6735E769}">
      <dsp:nvSpPr>
        <dsp:cNvPr id="0" name=""/>
        <dsp:cNvSpPr/>
      </dsp:nvSpPr>
      <dsp:spPr>
        <a:xfrm>
          <a:off x="2245561" y="173138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96615"/>
        <a:ext cx="2991049" cy="754608"/>
      </dsp:txXfrm>
    </dsp:sp>
    <dsp:sp modelId="{D3C4AD21-0E7B-2340-8923-F34F64616C93}">
      <dsp:nvSpPr>
        <dsp:cNvPr id="0" name=""/>
        <dsp:cNvSpPr/>
      </dsp:nvSpPr>
      <dsp:spPr>
        <a:xfrm rot="19457599">
          <a:off x="1530085" y="1707731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1706424"/>
        <a:ext cx="39485" cy="39485"/>
      </dsp:txXfrm>
    </dsp:sp>
    <dsp:sp modelId="{804E7C87-A851-ED46-8B22-DC695F2D603C}">
      <dsp:nvSpPr>
        <dsp:cNvPr id="0" name=""/>
        <dsp:cNvSpPr/>
      </dsp:nvSpPr>
      <dsp:spPr>
        <a:xfrm>
          <a:off x="2245561" y="1094935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118412"/>
        <a:ext cx="2991049" cy="754608"/>
      </dsp:txXfrm>
    </dsp:sp>
    <dsp:sp modelId="{113DFC53-FB81-A949-B083-23ECD0D8EC4C}">
      <dsp:nvSpPr>
        <dsp:cNvPr id="0" name=""/>
        <dsp:cNvSpPr/>
      </dsp:nvSpPr>
      <dsp:spPr>
        <a:xfrm rot="2142401">
          <a:off x="1530085" y="2168630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2167322"/>
        <a:ext cx="39485" cy="39485"/>
      </dsp:txXfrm>
    </dsp:sp>
    <dsp:sp modelId="{79764859-030D-A343-B0CF-77737AA7C4B4}">
      <dsp:nvSpPr>
        <dsp:cNvPr id="0" name=""/>
        <dsp:cNvSpPr/>
      </dsp:nvSpPr>
      <dsp:spPr>
        <a:xfrm>
          <a:off x="2245561" y="2016733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040210"/>
        <a:ext cx="2991049" cy="754608"/>
      </dsp:txXfrm>
    </dsp:sp>
    <dsp:sp modelId="{147D88C8-70E8-9644-A812-8D5F84174302}">
      <dsp:nvSpPr>
        <dsp:cNvPr id="0" name=""/>
        <dsp:cNvSpPr/>
      </dsp:nvSpPr>
      <dsp:spPr>
        <a:xfrm rot="3907178">
          <a:off x="1162858" y="2629528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2609860"/>
        <a:ext cx="76207" cy="76207"/>
      </dsp:txXfrm>
    </dsp:sp>
    <dsp:sp modelId="{4BACD23A-B690-D14A-BB06-CBE4E37DB6A8}">
      <dsp:nvSpPr>
        <dsp:cNvPr id="0" name=""/>
        <dsp:cNvSpPr/>
      </dsp:nvSpPr>
      <dsp:spPr>
        <a:xfrm>
          <a:off x="2245561" y="2938530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促音</a:t>
          </a:r>
          <a:endParaRPr lang="ja-JP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962007"/>
        <a:ext cx="2991049" cy="754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2386-C6D1-E947-A249-A0934C027D07}">
      <dsp:nvSpPr>
        <dsp:cNvPr id="0" name=""/>
        <dsp:cNvSpPr/>
      </dsp:nvSpPr>
      <dsp:spPr>
        <a:xfrm>
          <a:off x="1185" y="1555834"/>
          <a:ext cx="1603125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学习内容</a:t>
          </a:r>
        </a:p>
      </dsp:txBody>
      <dsp:txXfrm>
        <a:off x="24662" y="1579311"/>
        <a:ext cx="1556171" cy="754608"/>
      </dsp:txXfrm>
    </dsp:sp>
    <dsp:sp modelId="{63FD8D59-7475-104F-9BC5-38A35AB48332}">
      <dsp:nvSpPr>
        <dsp:cNvPr id="0" name=""/>
        <dsp:cNvSpPr/>
      </dsp:nvSpPr>
      <dsp:spPr>
        <a:xfrm rot="17692822">
          <a:off x="1162858" y="1246832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1227164"/>
        <a:ext cx="76207" cy="76207"/>
      </dsp:txXfrm>
    </dsp:sp>
    <dsp:sp modelId="{5747B096-4910-CF48-B4CD-BFDA6735E769}">
      <dsp:nvSpPr>
        <dsp:cNvPr id="0" name=""/>
        <dsp:cNvSpPr/>
      </dsp:nvSpPr>
      <dsp:spPr>
        <a:xfrm>
          <a:off x="2245561" y="173138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96615"/>
        <a:ext cx="2991049" cy="754608"/>
      </dsp:txXfrm>
    </dsp:sp>
    <dsp:sp modelId="{D3C4AD21-0E7B-2340-8923-F34F64616C93}">
      <dsp:nvSpPr>
        <dsp:cNvPr id="0" name=""/>
        <dsp:cNvSpPr/>
      </dsp:nvSpPr>
      <dsp:spPr>
        <a:xfrm rot="19457599">
          <a:off x="1530085" y="1707731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1706424"/>
        <a:ext cx="39485" cy="39485"/>
      </dsp:txXfrm>
    </dsp:sp>
    <dsp:sp modelId="{804E7C87-A851-ED46-8B22-DC695F2D603C}">
      <dsp:nvSpPr>
        <dsp:cNvPr id="0" name=""/>
        <dsp:cNvSpPr/>
      </dsp:nvSpPr>
      <dsp:spPr>
        <a:xfrm>
          <a:off x="2245561" y="1094935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118412"/>
        <a:ext cx="2991049" cy="754608"/>
      </dsp:txXfrm>
    </dsp:sp>
    <dsp:sp modelId="{113DFC53-FB81-A949-B083-23ECD0D8EC4C}">
      <dsp:nvSpPr>
        <dsp:cNvPr id="0" name=""/>
        <dsp:cNvSpPr/>
      </dsp:nvSpPr>
      <dsp:spPr>
        <a:xfrm rot="2142401">
          <a:off x="1530085" y="2168630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2167322"/>
        <a:ext cx="39485" cy="39485"/>
      </dsp:txXfrm>
    </dsp:sp>
    <dsp:sp modelId="{79764859-030D-A343-B0CF-77737AA7C4B4}">
      <dsp:nvSpPr>
        <dsp:cNvPr id="0" name=""/>
        <dsp:cNvSpPr/>
      </dsp:nvSpPr>
      <dsp:spPr>
        <a:xfrm>
          <a:off x="2245561" y="2016733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040210"/>
        <a:ext cx="2991049" cy="754608"/>
      </dsp:txXfrm>
    </dsp:sp>
    <dsp:sp modelId="{147D88C8-70E8-9644-A812-8D5F84174302}">
      <dsp:nvSpPr>
        <dsp:cNvPr id="0" name=""/>
        <dsp:cNvSpPr/>
      </dsp:nvSpPr>
      <dsp:spPr>
        <a:xfrm rot="3907178">
          <a:off x="1162858" y="2629528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2609860"/>
        <a:ext cx="76207" cy="76207"/>
      </dsp:txXfrm>
    </dsp:sp>
    <dsp:sp modelId="{4BACD23A-B690-D14A-BB06-CBE4E37DB6A8}">
      <dsp:nvSpPr>
        <dsp:cNvPr id="0" name=""/>
        <dsp:cNvSpPr/>
      </dsp:nvSpPr>
      <dsp:spPr>
        <a:xfrm>
          <a:off x="2245561" y="2938530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促音</a:t>
          </a:r>
          <a:endParaRPr lang="ja-JP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962007"/>
        <a:ext cx="2991049" cy="754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2386-C6D1-E947-A249-A0934C027D07}">
      <dsp:nvSpPr>
        <dsp:cNvPr id="0" name=""/>
        <dsp:cNvSpPr/>
      </dsp:nvSpPr>
      <dsp:spPr>
        <a:xfrm>
          <a:off x="1185" y="1555834"/>
          <a:ext cx="1603125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学习内容</a:t>
          </a:r>
        </a:p>
      </dsp:txBody>
      <dsp:txXfrm>
        <a:off x="24662" y="1579311"/>
        <a:ext cx="1556171" cy="754608"/>
      </dsp:txXfrm>
    </dsp:sp>
    <dsp:sp modelId="{63FD8D59-7475-104F-9BC5-38A35AB48332}">
      <dsp:nvSpPr>
        <dsp:cNvPr id="0" name=""/>
        <dsp:cNvSpPr/>
      </dsp:nvSpPr>
      <dsp:spPr>
        <a:xfrm rot="17692822">
          <a:off x="1162858" y="1246832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1227164"/>
        <a:ext cx="76207" cy="76207"/>
      </dsp:txXfrm>
    </dsp:sp>
    <dsp:sp modelId="{5747B096-4910-CF48-B4CD-BFDA6735E769}">
      <dsp:nvSpPr>
        <dsp:cNvPr id="0" name=""/>
        <dsp:cNvSpPr/>
      </dsp:nvSpPr>
      <dsp:spPr>
        <a:xfrm>
          <a:off x="2245561" y="173138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96615"/>
        <a:ext cx="2991049" cy="754608"/>
      </dsp:txXfrm>
    </dsp:sp>
    <dsp:sp modelId="{D3C4AD21-0E7B-2340-8923-F34F64616C93}">
      <dsp:nvSpPr>
        <dsp:cNvPr id="0" name=""/>
        <dsp:cNvSpPr/>
      </dsp:nvSpPr>
      <dsp:spPr>
        <a:xfrm rot="19457599">
          <a:off x="1530085" y="1707731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1706424"/>
        <a:ext cx="39485" cy="39485"/>
      </dsp:txXfrm>
    </dsp:sp>
    <dsp:sp modelId="{804E7C87-A851-ED46-8B22-DC695F2D603C}">
      <dsp:nvSpPr>
        <dsp:cNvPr id="0" name=""/>
        <dsp:cNvSpPr/>
      </dsp:nvSpPr>
      <dsp:spPr>
        <a:xfrm>
          <a:off x="2245561" y="1094935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118412"/>
        <a:ext cx="2991049" cy="754608"/>
      </dsp:txXfrm>
    </dsp:sp>
    <dsp:sp modelId="{113DFC53-FB81-A949-B083-23ECD0D8EC4C}">
      <dsp:nvSpPr>
        <dsp:cNvPr id="0" name=""/>
        <dsp:cNvSpPr/>
      </dsp:nvSpPr>
      <dsp:spPr>
        <a:xfrm rot="2142401">
          <a:off x="1530085" y="2168630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2167322"/>
        <a:ext cx="39485" cy="39485"/>
      </dsp:txXfrm>
    </dsp:sp>
    <dsp:sp modelId="{79764859-030D-A343-B0CF-77737AA7C4B4}">
      <dsp:nvSpPr>
        <dsp:cNvPr id="0" name=""/>
        <dsp:cNvSpPr/>
      </dsp:nvSpPr>
      <dsp:spPr>
        <a:xfrm>
          <a:off x="2245561" y="2016733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040210"/>
        <a:ext cx="2991049" cy="754608"/>
      </dsp:txXfrm>
    </dsp:sp>
    <dsp:sp modelId="{147D88C8-70E8-9644-A812-8D5F84174302}">
      <dsp:nvSpPr>
        <dsp:cNvPr id="0" name=""/>
        <dsp:cNvSpPr/>
      </dsp:nvSpPr>
      <dsp:spPr>
        <a:xfrm rot="3907178">
          <a:off x="1162858" y="2629528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2609860"/>
        <a:ext cx="76207" cy="76207"/>
      </dsp:txXfrm>
    </dsp:sp>
    <dsp:sp modelId="{4BACD23A-B690-D14A-BB06-CBE4E37DB6A8}">
      <dsp:nvSpPr>
        <dsp:cNvPr id="0" name=""/>
        <dsp:cNvSpPr/>
      </dsp:nvSpPr>
      <dsp:spPr>
        <a:xfrm>
          <a:off x="2245561" y="2938530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促音</a:t>
          </a:r>
          <a:endParaRPr lang="ja-JP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962007"/>
        <a:ext cx="2991049" cy="754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2386-C6D1-E947-A249-A0934C027D07}">
      <dsp:nvSpPr>
        <dsp:cNvPr id="0" name=""/>
        <dsp:cNvSpPr/>
      </dsp:nvSpPr>
      <dsp:spPr>
        <a:xfrm>
          <a:off x="1185" y="1555834"/>
          <a:ext cx="1603125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学习内容</a:t>
          </a:r>
        </a:p>
      </dsp:txBody>
      <dsp:txXfrm>
        <a:off x="24662" y="1579311"/>
        <a:ext cx="1556171" cy="754608"/>
      </dsp:txXfrm>
    </dsp:sp>
    <dsp:sp modelId="{63FD8D59-7475-104F-9BC5-38A35AB48332}">
      <dsp:nvSpPr>
        <dsp:cNvPr id="0" name=""/>
        <dsp:cNvSpPr/>
      </dsp:nvSpPr>
      <dsp:spPr>
        <a:xfrm rot="17692822">
          <a:off x="1162858" y="1246832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1227164"/>
        <a:ext cx="76207" cy="76207"/>
      </dsp:txXfrm>
    </dsp:sp>
    <dsp:sp modelId="{5747B096-4910-CF48-B4CD-BFDA6735E769}">
      <dsp:nvSpPr>
        <dsp:cNvPr id="0" name=""/>
        <dsp:cNvSpPr/>
      </dsp:nvSpPr>
      <dsp:spPr>
        <a:xfrm>
          <a:off x="2245561" y="173138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浊音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半浊音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96615"/>
        <a:ext cx="2991049" cy="754608"/>
      </dsp:txXfrm>
    </dsp:sp>
    <dsp:sp modelId="{D3C4AD21-0E7B-2340-8923-F34F64616C93}">
      <dsp:nvSpPr>
        <dsp:cNvPr id="0" name=""/>
        <dsp:cNvSpPr/>
      </dsp:nvSpPr>
      <dsp:spPr>
        <a:xfrm rot="19457599">
          <a:off x="1530085" y="1707731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1706424"/>
        <a:ext cx="39485" cy="39485"/>
      </dsp:txXfrm>
    </dsp:sp>
    <dsp:sp modelId="{804E7C87-A851-ED46-8B22-DC695F2D603C}">
      <dsp:nvSpPr>
        <dsp:cNvPr id="0" name=""/>
        <dsp:cNvSpPr/>
      </dsp:nvSpPr>
      <dsp:spPr>
        <a:xfrm>
          <a:off x="2245561" y="1094935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拗音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1118412"/>
        <a:ext cx="2991049" cy="754608"/>
      </dsp:txXfrm>
    </dsp:sp>
    <dsp:sp modelId="{113DFC53-FB81-A949-B083-23ECD0D8EC4C}">
      <dsp:nvSpPr>
        <dsp:cNvPr id="0" name=""/>
        <dsp:cNvSpPr/>
      </dsp:nvSpPr>
      <dsp:spPr>
        <a:xfrm rot="2142401">
          <a:off x="1530085" y="2168630"/>
          <a:ext cx="789702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789702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194" y="2167322"/>
        <a:ext cx="39485" cy="39485"/>
      </dsp:txXfrm>
    </dsp:sp>
    <dsp:sp modelId="{79764859-030D-A343-B0CF-77737AA7C4B4}">
      <dsp:nvSpPr>
        <dsp:cNvPr id="0" name=""/>
        <dsp:cNvSpPr/>
      </dsp:nvSpPr>
      <dsp:spPr>
        <a:xfrm>
          <a:off x="2245561" y="2016733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长音</a:t>
          </a:r>
          <a:r>
            <a:rPr lang="ja-JP" altLang="en-US" sz="28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040210"/>
        <a:ext cx="2991049" cy="754608"/>
      </dsp:txXfrm>
    </dsp:sp>
    <dsp:sp modelId="{147D88C8-70E8-9644-A812-8D5F84174302}">
      <dsp:nvSpPr>
        <dsp:cNvPr id="0" name=""/>
        <dsp:cNvSpPr/>
      </dsp:nvSpPr>
      <dsp:spPr>
        <a:xfrm rot="3907178">
          <a:off x="1162858" y="2629528"/>
          <a:ext cx="1524155" cy="36870"/>
        </a:xfrm>
        <a:custGeom>
          <a:avLst/>
          <a:gdLst/>
          <a:ahLst/>
          <a:cxnLst/>
          <a:rect l="0" t="0" r="0" b="0"/>
          <a:pathLst>
            <a:path>
              <a:moveTo>
                <a:pt x="0" y="18435"/>
              </a:moveTo>
              <a:lnTo>
                <a:pt x="1524155" y="184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832" y="2609860"/>
        <a:ext cx="76207" cy="76207"/>
      </dsp:txXfrm>
    </dsp:sp>
    <dsp:sp modelId="{4BACD23A-B690-D14A-BB06-CBE4E37DB6A8}">
      <dsp:nvSpPr>
        <dsp:cNvPr id="0" name=""/>
        <dsp:cNvSpPr/>
      </dsp:nvSpPr>
      <dsp:spPr>
        <a:xfrm>
          <a:off x="2245561" y="2938530"/>
          <a:ext cx="3038003" cy="801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/>
              <a:ea typeface="微软雅黑"/>
              <a:cs typeface="微软雅黑"/>
            </a:rPr>
            <a:t>促音</a:t>
          </a:r>
          <a:endParaRPr lang="ja-JP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269038" y="2962007"/>
        <a:ext cx="2991049" cy="75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8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2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9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58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7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7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21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76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08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5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94D2-05A7-AE44-8E83-D68412CC5858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9701-8E95-274E-A5BE-2AE8B527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29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浊音拗音长音促音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74985C-8E4A-BA43-8076-F829CAAD632A}"/>
              </a:ext>
            </a:extLst>
          </p:cNvPr>
          <p:cNvSpPr/>
          <p:nvPr/>
        </p:nvSpPr>
        <p:spPr>
          <a:xfrm>
            <a:off x="336430" y="2803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1.1.4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四、动词</a:t>
            </a:r>
          </a:p>
        </p:txBody>
      </p:sp>
    </p:spTree>
    <p:extLst>
      <p:ext uri="{BB962C8B-B14F-4D97-AF65-F5344CB8AC3E}">
        <p14:creationId xmlns:p14="http://schemas.microsoft.com/office/powerpoint/2010/main" val="96643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123" y="2968403"/>
            <a:ext cx="11307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自己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1106" y="2502088"/>
            <a:ext cx="113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じこ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9526" y="2902198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財界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266933" y="25020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微软雅黑"/>
                <a:ea typeface="微软雅黑"/>
                <a:cs typeface="微软雅黑"/>
              </a:rPr>
              <a:t>ざいかい</a:t>
            </a:r>
            <a:endParaRPr lang="zh-CN" altLang="en-US" sz="2000" dirty="0"/>
          </a:p>
        </p:txBody>
      </p:sp>
      <p:pic>
        <p:nvPicPr>
          <p:cNvPr id="6" name="图片 5" descr="屏幕快照 2018-08-02 下午3.5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0" y="0"/>
            <a:ext cx="5644090" cy="13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1466" y="1331731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た　ち　つ　て　と</a:t>
            </a:r>
            <a:endParaRPr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466" y="3593565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だ　ぢ　づ　で　ど</a:t>
            </a:r>
            <a:endParaRPr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1465" y="754114"/>
            <a:ext cx="581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hi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en-US" altLang="ja-JP" sz="2800" dirty="0" err="1">
                <a:latin typeface="微软雅黑"/>
                <a:ea typeface="微软雅黑"/>
                <a:cs typeface="微软雅黑"/>
              </a:rPr>
              <a:t>tsu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800" dirty="0" err="1">
                <a:latin typeface="微软雅黑"/>
                <a:ea typeface="微软雅黑"/>
                <a:cs typeface="微软雅黑"/>
              </a:rPr>
              <a:t>te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     to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1466" y="3033347"/>
            <a:ext cx="503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da 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ji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zu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de      do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154" y="313177"/>
            <a:ext cx="85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T-</a:t>
            </a:r>
            <a:r>
              <a:rPr kumimoji="1" lang="en-US" altLang="en-US" sz="2000" dirty="0">
                <a:latin typeface="微软雅黑"/>
                <a:ea typeface="微软雅黑"/>
                <a:cs typeface="微软雅黑"/>
              </a:rPr>
              <a:t>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96565" y="713287"/>
            <a:ext cx="16700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qi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ci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945" y="3033347"/>
            <a:ext cx="16700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ji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zi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160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萝卜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27"/>
            <a:ext cx="4438897" cy="332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角丸四角形 3"/>
          <p:cNvSpPr/>
          <p:nvPr/>
        </p:nvSpPr>
        <p:spPr>
          <a:xfrm>
            <a:off x="5147992" y="3104973"/>
            <a:ext cx="2645611" cy="10871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だいこん</a:t>
            </a:r>
            <a:endParaRPr kumimoji="1" lang="en-US" altLang="ja-JP" sz="2000" dirty="0"/>
          </a:p>
          <a:p>
            <a:pPr algn="ctr"/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大根</a:t>
            </a:r>
          </a:p>
        </p:txBody>
      </p:sp>
      <p:pic>
        <p:nvPicPr>
          <p:cNvPr id="4" name="图片 3" descr="屏幕快照 2018-08-02 下午4.02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0"/>
            <a:ext cx="5595127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电话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559"/>
            <a:ext cx="4490215" cy="28581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角丸四角形 4"/>
          <p:cNvSpPr/>
          <p:nvPr/>
        </p:nvSpPr>
        <p:spPr>
          <a:xfrm>
            <a:off x="5419165" y="3265391"/>
            <a:ext cx="2043905" cy="1000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でんわ</a:t>
            </a:r>
            <a:endParaRPr kumimoji="1" lang="en-US" altLang="ja-JP" sz="2400" dirty="0"/>
          </a:p>
          <a:p>
            <a:pPr algn="ct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電話</a:t>
            </a:r>
          </a:p>
        </p:txBody>
      </p:sp>
      <p:pic>
        <p:nvPicPr>
          <p:cNvPr id="5" name="图片 4" descr="屏幕快照 2018-08-02 下午4.02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47" y="0"/>
            <a:ext cx="4986253" cy="16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888" y="827979"/>
            <a:ext cx="38779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は　ひ　ふ　へ　ほ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2888" y="2387084"/>
            <a:ext cx="38779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ば　び　ぶ　べ　ぼ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2888" y="3803676"/>
            <a:ext cx="38779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ぱ　ぴ　ぷ　ぺ　ぽ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206" y="871134"/>
            <a:ext cx="50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H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206" y="2229047"/>
            <a:ext cx="50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1206" y="3614374"/>
            <a:ext cx="50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p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2888" y="365373"/>
            <a:ext cx="41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ha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hi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fu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he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ho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82888" y="1948658"/>
            <a:ext cx="4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ba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bi 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bu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be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bo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888" y="3352764"/>
            <a:ext cx="419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pa     pi 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pu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pe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po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171" y="165318"/>
            <a:ext cx="113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en-US" sz="2000" dirty="0">
                <a:latin typeface="微软雅黑"/>
                <a:ea typeface="微软雅黑"/>
                <a:cs typeface="微软雅黑"/>
              </a:rPr>
              <a:t>-B-P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149935" y="3790605"/>
            <a:ext cx="1356921" cy="597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半浊音</a:t>
            </a:r>
          </a:p>
        </p:txBody>
      </p:sp>
    </p:spTree>
    <p:extLst>
      <p:ext uri="{BB962C8B-B14F-4D97-AF65-F5344CB8AC3E}">
        <p14:creationId xmlns:p14="http://schemas.microsoft.com/office/powerpoint/2010/main" val="10689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8" y="1905523"/>
            <a:ext cx="2705260" cy="31155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3666" y="3641958"/>
            <a:ext cx="1101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美人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5360" y="3215569"/>
            <a:ext cx="126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びじん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25691" y="3646283"/>
            <a:ext cx="11092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美容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5691" y="3184618"/>
            <a:ext cx="110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びよう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屏幕快照 2018-08-02 下午4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42" y="1"/>
            <a:ext cx="5272957" cy="26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5" y="1563553"/>
            <a:ext cx="2313386" cy="31820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0334" y="3427724"/>
            <a:ext cx="14229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鉛筆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2028" y="2966059"/>
            <a:ext cx="169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えんぴつ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8-08-02 下午4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42" y="1"/>
            <a:ext cx="5272957" cy="26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7502547"/>
              </p:ext>
            </p:extLst>
          </p:nvPr>
        </p:nvGraphicFramePr>
        <p:xfrm>
          <a:off x="1524000" y="539750"/>
          <a:ext cx="5284751" cy="39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47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67058"/>
              </p:ext>
            </p:extLst>
          </p:nvPr>
        </p:nvGraphicFramePr>
        <p:xfrm>
          <a:off x="243750" y="644597"/>
          <a:ext cx="8553861" cy="43399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6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CCFFCC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あ段　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い段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う段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え段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お段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あ行　</a:t>
                      </a:r>
                      <a:r>
                        <a:rPr kumimoji="1" lang="en-US" altLang="ja-JP" sz="1400" dirty="0"/>
                        <a:t>a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あ　ア　</a:t>
                      </a:r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い　イ</a:t>
                      </a:r>
                      <a:r>
                        <a:rPr kumimoji="1" lang="en-US" altLang="ja-JP" sz="1400" dirty="0"/>
                        <a:t>    I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う　ウ</a:t>
                      </a:r>
                      <a:r>
                        <a:rPr kumimoji="1" lang="en-US" altLang="ja-JP" sz="1400" dirty="0"/>
                        <a:t>    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え　エ</a:t>
                      </a:r>
                      <a:r>
                        <a:rPr kumimoji="1" lang="en-US" altLang="ja-JP" sz="1400" dirty="0"/>
                        <a:t>   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お　オ</a:t>
                      </a:r>
                      <a:r>
                        <a:rPr kumimoji="1" lang="en-US" altLang="ja-JP" sz="1400" dirty="0"/>
                        <a:t>    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か行　</a:t>
                      </a:r>
                      <a:r>
                        <a:rPr kumimoji="1" lang="en-US" altLang="ja-JP" sz="1400" dirty="0"/>
                        <a:t>k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か　カ　</a:t>
                      </a:r>
                      <a:r>
                        <a:rPr kumimoji="1" lang="en-US" altLang="ja-JP" sz="1400" dirty="0" err="1"/>
                        <a:t>ka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き　キ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ja-JP" sz="1400" dirty="0" err="1"/>
                        <a:t>ki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く　ク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ku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け　ケ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ke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こ　コ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ko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さ行　</a:t>
                      </a:r>
                      <a:r>
                        <a:rPr kumimoji="1" lang="en-US" altLang="ja-JP" sz="1400" dirty="0"/>
                        <a:t>s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さ　サ</a:t>
                      </a:r>
                      <a:r>
                        <a:rPr kumimoji="1" lang="en-US" altLang="ja-JP" sz="1400" dirty="0"/>
                        <a:t>    </a:t>
                      </a:r>
                      <a:r>
                        <a:rPr kumimoji="1" lang="en-US" altLang="ja-JP" sz="1400" dirty="0" err="1"/>
                        <a:t>sa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し　シ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shi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す　ス</a:t>
                      </a:r>
                      <a:r>
                        <a:rPr kumimoji="1" lang="en-US" altLang="en-US" sz="1400" dirty="0"/>
                        <a:t>   </a:t>
                      </a:r>
                      <a:r>
                        <a:rPr kumimoji="1" lang="en-US" altLang="en-US" sz="1400" dirty="0" err="1"/>
                        <a:t>su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せ　セ</a:t>
                      </a:r>
                      <a:r>
                        <a:rPr kumimoji="1" lang="en-US" altLang="ja-JP" sz="1400" dirty="0"/>
                        <a:t>   se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そ　ソ</a:t>
                      </a:r>
                      <a:r>
                        <a:rPr kumimoji="1" lang="en-US" altLang="ja-JP" sz="1400" dirty="0"/>
                        <a:t>   so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た行　</a:t>
                      </a:r>
                      <a:r>
                        <a:rPr kumimoji="1" lang="en-US" altLang="ja-JP" sz="1400" dirty="0"/>
                        <a:t>t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た　タ</a:t>
                      </a:r>
                      <a:r>
                        <a:rPr kumimoji="1" lang="en-US" altLang="ja-JP" sz="1400" dirty="0"/>
                        <a:t>    ta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ち　チ</a:t>
                      </a:r>
                      <a:r>
                        <a:rPr kumimoji="1" lang="en-US" altLang="ja-JP" sz="1400" dirty="0"/>
                        <a:t> chi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つ　ツ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en-US" altLang="ja-JP" sz="1400" dirty="0" err="1"/>
                        <a:t>tsu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て　テ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te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と　ト</a:t>
                      </a:r>
                      <a:r>
                        <a:rPr kumimoji="1" lang="en-US" altLang="ja-JP" sz="1400" dirty="0"/>
                        <a:t>   to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な行　</a:t>
                      </a:r>
                      <a:r>
                        <a:rPr kumimoji="1" lang="en-US" altLang="ja-JP" sz="1400" dirty="0"/>
                        <a:t>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な　ナ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ja-JP" sz="1400" dirty="0" err="1"/>
                        <a:t>na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に　ニ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ni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ぬ　ヌ</a:t>
                      </a:r>
                      <a:r>
                        <a:rPr kumimoji="1" lang="en-US" altLang="ja-JP" sz="1400" dirty="0"/>
                        <a:t>  nu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ね　ネ</a:t>
                      </a:r>
                      <a:r>
                        <a:rPr kumimoji="1" lang="en-US" altLang="ja-JP" sz="1400" dirty="0"/>
                        <a:t>  ne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の　ノ</a:t>
                      </a:r>
                      <a:r>
                        <a:rPr kumimoji="1" lang="en-US" altLang="ja-JP" sz="1400" dirty="0"/>
                        <a:t>  no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は行　</a:t>
                      </a:r>
                      <a:r>
                        <a:rPr kumimoji="1" lang="en-US" altLang="ja-JP" sz="1400" dirty="0"/>
                        <a:t>h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　ハ</a:t>
                      </a:r>
                      <a:r>
                        <a:rPr kumimoji="1" lang="en-US" altLang="ja-JP" sz="1400" dirty="0"/>
                        <a:t>    ha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ひ　ヒ</a:t>
                      </a:r>
                      <a:r>
                        <a:rPr kumimoji="1" lang="en-US" altLang="ja-JP" sz="1400" dirty="0"/>
                        <a:t>   hi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ふ　フ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fu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へ　ヘ</a:t>
                      </a:r>
                      <a:r>
                        <a:rPr kumimoji="1" lang="en-US" altLang="ja-JP" sz="1400" dirty="0"/>
                        <a:t>  he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ほ　ホ</a:t>
                      </a:r>
                      <a:r>
                        <a:rPr kumimoji="1" lang="en-US" altLang="ja-JP" sz="1400" dirty="0"/>
                        <a:t>  ho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ま行</a:t>
                      </a:r>
                      <a:r>
                        <a:rPr kumimoji="1" lang="en-US" altLang="ja-JP" sz="1400" dirty="0"/>
                        <a:t>    m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ま　マ</a:t>
                      </a:r>
                      <a:r>
                        <a:rPr kumimoji="1" lang="en-US" altLang="ja-JP" sz="1400" dirty="0"/>
                        <a:t>   ma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み　ミ</a:t>
                      </a:r>
                      <a:r>
                        <a:rPr kumimoji="1" lang="en-US" altLang="ja-JP" sz="1400" dirty="0"/>
                        <a:t>   mi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む　ム</a:t>
                      </a:r>
                      <a:r>
                        <a:rPr kumimoji="1" lang="en-US" altLang="ja-JP" sz="1400" dirty="0"/>
                        <a:t> mu 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め　メ</a:t>
                      </a:r>
                      <a:r>
                        <a:rPr kumimoji="1" lang="en-US" altLang="ja-JP" sz="1400" dirty="0"/>
                        <a:t> me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も　モ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en-US" altLang="ja-JP" sz="1400" dirty="0" err="1"/>
                        <a:t>mo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や行</a:t>
                      </a:r>
                      <a:r>
                        <a:rPr kumimoji="1" lang="en-US" altLang="ja-JP" sz="1400" dirty="0"/>
                        <a:t>    y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や　ヤ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ja-JP" sz="1400" dirty="0" err="1"/>
                        <a:t>ya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い　イ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ja-JP" sz="1400" dirty="0" err="1"/>
                        <a:t>yi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ゆ　ユ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yu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え　エ</a:t>
                      </a:r>
                      <a:r>
                        <a:rPr kumimoji="1" lang="en-US" altLang="ja-JP" sz="1400" dirty="0"/>
                        <a:t>    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よ　ヨ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zh-CN" sz="1400" dirty="0" err="1"/>
                        <a:t>yo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ら行</a:t>
                      </a:r>
                      <a:r>
                        <a:rPr kumimoji="1" lang="en-US" altLang="ja-JP" sz="1400" dirty="0"/>
                        <a:t>    r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ら　ラ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zh-CN" sz="1400" dirty="0" err="1"/>
                        <a:t>ra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り　リ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zh-CN" sz="1400" dirty="0" err="1"/>
                        <a:t>ri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る　ル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zh-CN" sz="1400" dirty="0" err="1"/>
                        <a:t>ru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れ　レ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zh-CN" sz="1400" dirty="0"/>
                        <a:t>re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ろ　ロ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zh-CN" sz="1400" dirty="0" err="1"/>
                        <a:t>ro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わ行</a:t>
                      </a:r>
                      <a:r>
                        <a:rPr kumimoji="1" lang="en-US" altLang="ja-JP" sz="1400" dirty="0"/>
                        <a:t>   w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わ　ワ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zh-CN" sz="1400" dirty="0" err="1"/>
                        <a:t>wa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い　イ</a:t>
                      </a:r>
                      <a:r>
                        <a:rPr kumimoji="1" lang="en-US" altLang="ja-JP" sz="1400" dirty="0"/>
                        <a:t>   </a:t>
                      </a:r>
                      <a:r>
                        <a:rPr kumimoji="1" lang="en-US" altLang="zh-CN" sz="1400" dirty="0" err="1"/>
                        <a:t>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う　ウ</a:t>
                      </a:r>
                      <a:r>
                        <a:rPr kumimoji="1" lang="en-US" altLang="ja-JP" sz="1400" dirty="0"/>
                        <a:t>    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dirty="0"/>
                        <a:t>え　エ　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を　ヲ</a:t>
                      </a:r>
                      <a:r>
                        <a:rPr kumimoji="1" lang="en-US" altLang="ja-JP" sz="1400" dirty="0"/>
                        <a:t>  </a:t>
                      </a:r>
                      <a:r>
                        <a:rPr kumimoji="1" lang="en-US" altLang="ja-JP" sz="1400" dirty="0" err="1"/>
                        <a:t>wo</a:t>
                      </a:r>
                      <a:endParaRPr kumimoji="1" lang="en-US" altLang="ja-JP" sz="1400" dirty="0">
                        <a:solidFill>
                          <a:srgbClr val="000000"/>
                        </a:solidFill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0" y="9626"/>
            <a:ext cx="2283600" cy="4617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拗音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79004" y="1269941"/>
            <a:ext cx="320729" cy="320371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789" y="1529802"/>
            <a:ext cx="39169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きゃ　きゅ　きょ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788" y="945719"/>
            <a:ext cx="36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029" y="3602413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きゃく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客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9548" y="3615580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きやく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規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約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235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03334026"/>
              </p:ext>
            </p:extLst>
          </p:nvPr>
        </p:nvGraphicFramePr>
        <p:xfrm>
          <a:off x="1524000" y="539750"/>
          <a:ext cx="5284751" cy="39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BE1745C-05D4-E64C-844E-04BFFD09B635}"/>
              </a:ext>
            </a:extLst>
          </p:cNvPr>
          <p:cNvSpPr/>
          <p:nvPr/>
        </p:nvSpPr>
        <p:spPr>
          <a:xfrm>
            <a:off x="250166" y="539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1.1.5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五、一类形容词</a:t>
            </a:r>
          </a:p>
        </p:txBody>
      </p:sp>
    </p:spTree>
    <p:extLst>
      <p:ext uri="{BB962C8B-B14F-4D97-AF65-F5344CB8AC3E}">
        <p14:creationId xmlns:p14="http://schemas.microsoft.com/office/powerpoint/2010/main" val="207839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0385" y="1514931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しゃ　しゅ　しょ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8090" y="994395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sya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syu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syo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8906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祝日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9" y="1837566"/>
            <a:ext cx="4064192" cy="2210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角丸四角形 2"/>
          <p:cNvSpPr/>
          <p:nvPr/>
        </p:nvSpPr>
        <p:spPr>
          <a:xfrm>
            <a:off x="350858" y="4090212"/>
            <a:ext cx="3605000" cy="8947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しゅくじつ（祝日）</a:t>
            </a:r>
            <a:r>
              <a:rPr kumimoji="1" lang="en-US" altLang="ja-JP" sz="2000" dirty="0"/>
              <a:t>【</a:t>
            </a:r>
            <a:r>
              <a:rPr kumimoji="1" lang="ja-JP" altLang="en-US" sz="2000" dirty="0"/>
              <a:t>名</a:t>
            </a:r>
            <a:r>
              <a:rPr kumimoji="1" lang="en-US" altLang="ja-JP" sz="2000" dirty="0"/>
              <a:t>】</a:t>
            </a:r>
            <a:r>
              <a:rPr kumimoji="1" lang="zh-CN" altLang="en-US" sz="2000" dirty="0"/>
              <a:t>节日</a:t>
            </a:r>
            <a:endParaRPr kumimoji="1" lang="ja-JP" altLang="en-US" sz="2000" dirty="0"/>
          </a:p>
        </p:txBody>
      </p:sp>
      <p:pic>
        <p:nvPicPr>
          <p:cNvPr id="4" name="図 3" descr="食堂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80" y="1837565"/>
            <a:ext cx="4265920" cy="2349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角丸四角形 5"/>
          <p:cNvSpPr/>
          <p:nvPr/>
        </p:nvSpPr>
        <p:spPr>
          <a:xfrm>
            <a:off x="5160747" y="4355723"/>
            <a:ext cx="3707634" cy="6157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しょくじ（食事）</a:t>
            </a:r>
            <a:r>
              <a:rPr kumimoji="1" lang="en-US" altLang="ja-JP" sz="2000" dirty="0"/>
              <a:t>【</a:t>
            </a:r>
            <a:r>
              <a:rPr kumimoji="1" lang="ja-JP" altLang="en-US" sz="2000" dirty="0"/>
              <a:t>動名詞</a:t>
            </a:r>
            <a:r>
              <a:rPr kumimoji="1" lang="en-US" altLang="ja-JP" sz="2000" dirty="0"/>
              <a:t>】</a:t>
            </a:r>
            <a:endParaRPr kumimoji="1" lang="ja-JP" altLang="en-US" sz="2000" dirty="0"/>
          </a:p>
        </p:txBody>
      </p:sp>
      <p:pic>
        <p:nvPicPr>
          <p:cNvPr id="6" name="图片 5" descr="屏幕快照 2018-08-02 下午4.44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6985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职员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74" y="1799633"/>
            <a:ext cx="3622494" cy="1928979"/>
          </a:xfrm>
          <a:prstGeom prst="rect">
            <a:avLst/>
          </a:prstGeom>
        </p:spPr>
      </p:pic>
      <p:pic>
        <p:nvPicPr>
          <p:cNvPr id="4" name="図 3" descr="公司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7" y="1799633"/>
            <a:ext cx="3843670" cy="192897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6275818" y="4062266"/>
            <a:ext cx="2410982" cy="9788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かいしゃ</a:t>
            </a:r>
            <a:endParaRPr kumimoji="1" lang="en-US" altLang="ja-JP" sz="2400" dirty="0"/>
          </a:p>
          <a:p>
            <a:pPr algn="ctr"/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会社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37735" y="4184595"/>
            <a:ext cx="2108172" cy="856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しゃいん</a:t>
            </a:r>
            <a:endParaRPr kumimoji="1" lang="en-US" altLang="ja-JP" sz="2400" dirty="0"/>
          </a:p>
          <a:p>
            <a:pPr algn="ct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社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員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" name="图片 1" descr="屏幕快照 2018-08-02 下午4.44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0"/>
            <a:ext cx="6985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0385" y="1514931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ちゃ　ちゅ　ちょ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8090" y="994395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tya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tyu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tyo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図 2" descr="茶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94" y="2562445"/>
            <a:ext cx="3911208" cy="2581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角丸四角形 4"/>
          <p:cNvSpPr/>
          <p:nvPr/>
        </p:nvSpPr>
        <p:spPr>
          <a:xfrm>
            <a:off x="1193207" y="3577537"/>
            <a:ext cx="3001937" cy="7133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おちゃ（お茶）</a:t>
            </a:r>
            <a:r>
              <a:rPr kumimoji="1" lang="en-US" altLang="ja-JP" sz="2400" dirty="0"/>
              <a:t>【</a:t>
            </a:r>
            <a:r>
              <a:rPr kumimoji="1" lang="ja-JP" altLang="en-US" sz="2400" dirty="0"/>
              <a:t>名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6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0129" y="1397189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にゃ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に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に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0129" y="876653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nya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nyu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nyo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26" y="876653"/>
            <a:ext cx="2565105" cy="38476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0044" y="3914419"/>
            <a:ext cx="257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女　房</a:t>
            </a:r>
            <a:r>
              <a:rPr kumimoji="1" lang="ja-JP" altLang="en-US" sz="14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自己的妻子）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02868" y="3366866"/>
            <a:ext cx="201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にょうぼう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6505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0385" y="1514931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>
                <a:latin typeface="微软雅黑"/>
                <a:ea typeface="微软雅黑"/>
                <a:cs typeface="微软雅黑"/>
              </a:rPr>
              <a:t>ひ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ひ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ひ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6887" y="966128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hya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hyu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hyo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6835" y="4153163"/>
            <a:ext cx="1346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100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6835" y="3691498"/>
            <a:ext cx="1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ひゃく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813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2189" y="2099707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み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み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み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02189" y="1555579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mya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myu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myo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8319" y="4217320"/>
            <a:ext cx="150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名字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1972" y="3739668"/>
            <a:ext cx="17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みょうじ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2813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790" y="1086010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りゃ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り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り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7790" y="537207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rya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ryu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ryo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2910" y="4157346"/>
            <a:ext cx="125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旅行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1056" y="3745949"/>
            <a:ext cx="129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りょこう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23" y="54971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5729" y="1151145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ぎ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ぎ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ぎ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5729" y="602342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gya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gyu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gyo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0306" y="4124103"/>
            <a:ext cx="25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牛　乳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1983" y="3662438"/>
            <a:ext cx="306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ぎゅうにゅう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60" y="1064007"/>
            <a:ext cx="3507663" cy="22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1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284" y="1530671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じ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じ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じ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6284" y="981868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zya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zyu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zyo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5609" y="4533950"/>
            <a:ext cx="167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神　社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5609" y="3977436"/>
            <a:ext cx="151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じんじゃ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tim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83" y="1530671"/>
            <a:ext cx="3523325" cy="23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32530136"/>
              </p:ext>
            </p:extLst>
          </p:nvPr>
        </p:nvGraphicFramePr>
        <p:xfrm>
          <a:off x="1524000" y="539750"/>
          <a:ext cx="5284751" cy="39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C845E98-BAB6-B14F-BC5C-0283E86BE0E0}"/>
              </a:ext>
            </a:extLst>
          </p:cNvPr>
          <p:cNvSpPr/>
          <p:nvPr/>
        </p:nvSpPr>
        <p:spPr>
          <a:xfrm>
            <a:off x="97400" y="1005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1.1.6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六、形容动词</a:t>
            </a:r>
          </a:p>
        </p:txBody>
      </p:sp>
    </p:spTree>
    <p:extLst>
      <p:ext uri="{BB962C8B-B14F-4D97-AF65-F5344CB8AC3E}">
        <p14:creationId xmlns:p14="http://schemas.microsoft.com/office/powerpoint/2010/main" val="3516473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4835" y="3915881"/>
            <a:ext cx="141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授　業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5741" y="3374205"/>
            <a:ext cx="176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じゅぎょう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57" y="574909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1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284" y="1530671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び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び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び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6284" y="981868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bya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byu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byo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5950" y="4306668"/>
            <a:ext cx="129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３００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9852" y="3677761"/>
            <a:ext cx="2001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さんびゃく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3947" y="4257607"/>
            <a:ext cx="162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病　院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4302" y="3644103"/>
            <a:ext cx="196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びょういん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22" y="1150322"/>
            <a:ext cx="4260072" cy="22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598" y="2371862"/>
            <a:ext cx="34426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ぴ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ゃ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ぴ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ゅ　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ぴ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77598" y="1823059"/>
            <a:ext cx="37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pya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pyu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pyo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5727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28177"/>
              </p:ext>
            </p:extLst>
          </p:nvPr>
        </p:nvGraphicFramePr>
        <p:xfrm>
          <a:off x="872383" y="1047750"/>
          <a:ext cx="7735998" cy="37530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7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きゃ　キャ　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kya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きゅ　キュ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kyu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きょ　キョ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kyo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しゃ　シャ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sya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しゅ　シュ　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syu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しょ　ショ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syo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ちゃ　チャ　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tya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ちゅ　チュ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tyu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ちょ　チョ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tyo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にゃ　ニャ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nya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にゅ　ニュ　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nyu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にょ　ニョ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nyo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ひゃ　ヒャ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hya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ひゅ　ヒュ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hyu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ひょ　ヒョ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hyo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みゃ　ミャ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mya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みゅ　ミュ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myu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みょ　ミョ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myo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りゃ　リャ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rya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りゅ　リュ　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ryu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りょ　リョ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ryo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7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32385"/>
              </p:ext>
            </p:extLst>
          </p:nvPr>
        </p:nvGraphicFramePr>
        <p:xfrm>
          <a:off x="1026334" y="702315"/>
          <a:ext cx="7710339" cy="28635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7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876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ぎゃ　ギャ　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gya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ぎゅ　ギュ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gyu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ぎょ　ギョ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gyo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76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じゃ　ジャ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jya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じゅ　ジュ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jyu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じょ　ジョ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jyo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876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びゃ　ビャ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bya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びゅ　ビュ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byu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びょ　ビョ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byo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76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ぴゃ　ピャ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pyo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ぴゅ　ピュ     </a:t>
                      </a:r>
                      <a:r>
                        <a:rPr kumimoji="1" lang="en-US" altLang="en-US" sz="1800" dirty="0" err="1">
                          <a:latin typeface="微软雅黑"/>
                          <a:ea typeface="微软雅黑"/>
                          <a:cs typeface="微软雅黑"/>
                        </a:rPr>
                        <a:t>pyu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ぴょ　ピョ</a:t>
                      </a:r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800" dirty="0" err="1">
                          <a:latin typeface="微软雅黑"/>
                          <a:ea typeface="微软雅黑"/>
                          <a:cs typeface="微软雅黑"/>
                        </a:rPr>
                        <a:t>pyo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23345225"/>
              </p:ext>
            </p:extLst>
          </p:nvPr>
        </p:nvGraphicFramePr>
        <p:xfrm>
          <a:off x="1524000" y="539750"/>
          <a:ext cx="5284751" cy="39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575" y="449389"/>
            <a:ext cx="86448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あ段　　＋あ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前面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あ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段假名音拉长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例如：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おかあさん　おばあさん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い段　　＋い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前面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段假名音拉长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例如：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おじいさん　おにいさん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0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う段　　＋う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前面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う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段假名音拉长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例如：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つうやく　　くうき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0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え段　　＋い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前面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え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段假名音拉长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en-US" sz="20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例如：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せんせい　　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ねんれい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お段　　＋う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前面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段假名音拉长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例如：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おとうさん　　いもうと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角丸四角形 3"/>
          <p:cNvSpPr/>
          <p:nvPr/>
        </p:nvSpPr>
        <p:spPr>
          <a:xfrm>
            <a:off x="441816" y="3660142"/>
            <a:ext cx="8518578" cy="1425030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特殊：</a:t>
            </a:r>
            <a:endParaRPr kumimoji="1" lang="en-US" altLang="ja-JP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え段＋え　おねえさん</a:t>
            </a:r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お段＋お　　おおきい　　おおい</a:t>
            </a:r>
            <a:endParaRPr kumimoji="1" lang="en-US" altLang="ja-JP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　</a:t>
            </a:r>
            <a:endParaRPr kumimoji="1" lang="en-US" altLang="ja-JP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片假名的长音统一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用“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”</a:t>
            </a:r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コーヒー　　ケーキ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000" dirty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000" dirty="0">
              <a:solidFill>
                <a:schemeClr val="accent3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7525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70266"/>
              </p:ext>
            </p:extLst>
          </p:nvPr>
        </p:nvGraphicFramePr>
        <p:xfrm>
          <a:off x="730650" y="504567"/>
          <a:ext cx="8298425" cy="42205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2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479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あ段　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　ア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　オ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k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　カ　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き　キ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く　ク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け　ケ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こ　コ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s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　サ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sa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し　シ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shi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す　ス</a:t>
                      </a:r>
                      <a:r>
                        <a:rPr kumimoji="1" lang="en-US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en-US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せ　セ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そ　ソ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58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　タ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ta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ち　チ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chi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つ　ツ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tsu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て　テ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te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と　ト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to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な行　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な　ナ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に　ニ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ぬ　ヌ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ね　ネ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の　ノ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は行　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は　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ha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ひ　ヒ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hi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ふ　フ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へ　ヘ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he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ほ　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ho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ま行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m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ま　マ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ma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み　ミ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mi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む　ム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mu 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め　メ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も　モ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mo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や行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y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や　ヤ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ゆ　ユ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よ　ヨ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ら行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r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ら　ラ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り　リ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る　ル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ru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れ　レ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ろ　ロ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わ行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w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わ　ワ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え　エ　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を　ヲ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wo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0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中国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5" t="4775" r="15837" b="-884"/>
          <a:stretch/>
        </p:blipFill>
        <p:spPr>
          <a:xfrm>
            <a:off x="1" y="87006"/>
            <a:ext cx="4887919" cy="30978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図 2" descr="中国人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15" y="2323207"/>
            <a:ext cx="3447842" cy="2695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大波 3"/>
          <p:cNvSpPr/>
          <p:nvPr/>
        </p:nvSpPr>
        <p:spPr>
          <a:xfrm>
            <a:off x="1099060" y="3184891"/>
            <a:ext cx="2588377" cy="1286841"/>
          </a:xfrm>
          <a:prstGeom prst="wav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ちゅう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ごく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国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5811621" y="519522"/>
            <a:ext cx="3194465" cy="1625909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ちゅう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ごく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じん</a:t>
            </a:r>
            <a:endParaRPr kumimoji="1" lang="en-US" altLang="ja-JP" sz="2000" dirty="0"/>
          </a:p>
          <a:p>
            <a:pPr algn="ct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国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人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社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0" y="1773858"/>
            <a:ext cx="5112749" cy="268419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6234623" y="2634916"/>
            <a:ext cx="1828774" cy="8370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しゃちょう</a:t>
            </a:r>
            <a:endParaRPr kumimoji="1" lang="en-US" altLang="ja-JP" sz="2000" dirty="0"/>
          </a:p>
          <a:p>
            <a:pPr algn="ct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社長</a:t>
            </a:r>
          </a:p>
        </p:txBody>
      </p:sp>
    </p:spTree>
    <p:extLst>
      <p:ext uri="{BB962C8B-B14F-4D97-AF65-F5344CB8AC3E}">
        <p14:creationId xmlns:p14="http://schemas.microsoft.com/office/powerpoint/2010/main" val="17192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37967"/>
              </p:ext>
            </p:extLst>
          </p:nvPr>
        </p:nvGraphicFramePr>
        <p:xfrm>
          <a:off x="1524000" y="1047750"/>
          <a:ext cx="6096000" cy="310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BF14F85-A994-48A2-9419-7B6980C315A3}" type="slidenum">
              <a:rPr kumimoji="0" lang="ja-JP" altLang="en-US" smtClean="0"/>
              <a:pPr eaLnBrk="1" latinLnBrk="0" hangingPunct="1"/>
              <a:t>4</a:t>
            </a:fld>
            <a:endParaRPr kumimoji="0" lang="ja-JP" altLang="en-US"/>
          </a:p>
        </p:txBody>
      </p:sp>
      <p:graphicFrame>
        <p:nvGraphicFramePr>
          <p:cNvPr id="7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07397"/>
              </p:ext>
            </p:extLst>
          </p:nvPr>
        </p:nvGraphicFramePr>
        <p:xfrm>
          <a:off x="730650" y="504567"/>
          <a:ext cx="8298425" cy="42205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2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479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あ段　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　ア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　オ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k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　カ　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き　キ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く　ク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け　ケ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こ　コ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s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FF6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　サ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sa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し　シ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shi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す　ス</a:t>
                      </a:r>
                      <a:r>
                        <a:rPr kumimoji="1" lang="en-US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en-US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せ　セ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そ　ソ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58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　タ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ta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ち　チ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chi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つ　ツ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tsu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て　テ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te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と　ト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to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な行　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な　ナ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に　ニ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ぬ　ヌ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nu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ね　ネ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の　ノ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no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は行　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は　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ha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ひ　ヒ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hi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ふ　フ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fu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へ　ヘ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he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ほ　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ho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ま行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m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ま　マ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ma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み　ミ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mi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む　ム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mu 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め　メ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も　モ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mo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や行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y</a:t>
                      </a:r>
                      <a:endParaRPr kumimoji="1" lang="ja-JP" altLang="en-US" sz="1400" b="1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や　ヤ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ya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yi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ゆ　ユ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yu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e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よ　ヨ</a:t>
                      </a:r>
                      <a:r>
                        <a:rPr kumimoji="1" lang="en-US" altLang="ja-JP" sz="1400" dirty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yo</a:t>
                      </a:r>
                      <a:endParaRPr kumimoji="1" lang="ja-JP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ら行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r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ら　ラ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り　リ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る　ル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ru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れ　レ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ろ　ロ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7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わ行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w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わ　ワ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え　エ　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を　ヲ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wo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67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48761101"/>
              </p:ext>
            </p:extLst>
          </p:nvPr>
        </p:nvGraphicFramePr>
        <p:xfrm>
          <a:off x="1524000" y="539750"/>
          <a:ext cx="5284751" cy="39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977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133" y="249853"/>
            <a:ext cx="72003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促音：</a:t>
            </a:r>
            <a:endParaRPr kumimoji="1" lang="en-US" altLang="ja-JP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「っ」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发音长度为一拍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听不见声音的音节</a:t>
            </a:r>
            <a:endParaRPr kumimoji="1" lang="en-US" altLang="ja-JP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ぶか（部下）　　　ぶ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か（物価）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lang="ja-JP" altLang="en-US" sz="2400" dirty="0">
                <a:latin typeface="微软雅黑"/>
                <a:ea typeface="微软雅黑"/>
                <a:cs typeface="微软雅黑"/>
              </a:rPr>
              <a:t>かさい（火災）　　か</a:t>
            </a:r>
            <a:r>
              <a:rPr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lang="ja-JP" altLang="en-US" sz="2400" dirty="0">
                <a:latin typeface="微软雅黑"/>
                <a:ea typeface="微软雅黑"/>
                <a:cs typeface="微软雅黑"/>
              </a:rPr>
              <a:t>さい（喝采）</a:t>
            </a:r>
            <a:endParaRPr lang="en-US" altLang="ja-JP" sz="2400" dirty="0">
              <a:latin typeface="微软雅黑"/>
              <a:ea typeface="微软雅黑"/>
              <a:cs typeface="微软雅黑"/>
            </a:endParaRPr>
          </a:p>
          <a:p>
            <a:endParaRPr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おと（音）　　　　お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と（夫）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lang="ja-JP" altLang="en-US" sz="2400" dirty="0">
                <a:latin typeface="微软雅黑"/>
                <a:ea typeface="微软雅黑"/>
                <a:cs typeface="微软雅黑"/>
              </a:rPr>
              <a:t>に</a:t>
            </a:r>
            <a:r>
              <a:rPr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lang="ja-JP" altLang="en-US" sz="2400" dirty="0">
                <a:latin typeface="微软雅黑"/>
                <a:ea typeface="微软雅黑"/>
                <a:cs typeface="微软雅黑"/>
              </a:rPr>
              <a:t>き（日記）　　ざ</a:t>
            </a:r>
            <a:r>
              <a:rPr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lang="ja-JP" altLang="en-US" sz="2400" dirty="0">
                <a:latin typeface="微软雅黑"/>
                <a:ea typeface="微软雅黑"/>
                <a:cs typeface="微软雅黑"/>
              </a:rPr>
              <a:t>し（雑誌）</a:t>
            </a:r>
            <a:endParaRPr lang="en-US" altLang="ja-JP" sz="2400" dirty="0">
              <a:latin typeface="微软雅黑"/>
              <a:ea typeface="微软雅黑"/>
              <a:cs typeface="微软雅黑"/>
            </a:endParaRPr>
          </a:p>
          <a:p>
            <a:endParaRPr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ぱい（一杯）</a:t>
            </a:r>
          </a:p>
        </p:txBody>
      </p:sp>
    </p:spTree>
    <p:extLst>
      <p:ext uri="{BB962C8B-B14F-4D97-AF65-F5344CB8AC3E}">
        <p14:creationId xmlns:p14="http://schemas.microsoft.com/office/powerpoint/2010/main" val="311784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7912" y="106478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か　き　く　け　こ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7912" y="3218081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が　ぎ　ぐ</a:t>
            </a:r>
            <a:r>
              <a:rPr kumimoji="1" lang="ja-JP" altLang="ja-JP" sz="36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げ　ご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7912" y="598973"/>
            <a:ext cx="489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k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ki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ku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ke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ja-JP" sz="2400" dirty="0" err="1">
                <a:latin typeface="微软雅黑"/>
                <a:ea typeface="微软雅黑"/>
                <a:cs typeface="微软雅黑"/>
              </a:rPr>
              <a:t>ko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7912" y="2522816"/>
            <a:ext cx="449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gi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gu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ge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     go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344" y="691306"/>
            <a:ext cx="6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K-G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0" y="-5134"/>
            <a:ext cx="1322129" cy="5989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sz="2000" dirty="0">
                <a:latin typeface="微软雅黑"/>
                <a:ea typeface="微软雅黑"/>
                <a:cs typeface="微软雅黑"/>
              </a:rPr>
              <a:t>浊音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3B734D-3EFF-1542-9376-5B9A2AD1B58B}"/>
              </a:ext>
            </a:extLst>
          </p:cNvPr>
          <p:cNvSpPr/>
          <p:nvPr/>
        </p:nvSpPr>
        <p:spPr>
          <a:xfrm>
            <a:off x="5943600" y="41961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1.1.7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七、副词</a:t>
            </a:r>
          </a:p>
        </p:txBody>
      </p:sp>
    </p:spTree>
    <p:extLst>
      <p:ext uri="{BB962C8B-B14F-4D97-AF65-F5344CB8AC3E}">
        <p14:creationId xmlns:p14="http://schemas.microsoft.com/office/powerpoint/2010/main" val="324704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钥匙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7" y="1687676"/>
            <a:ext cx="5581073" cy="2122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角丸四角形 2"/>
          <p:cNvSpPr/>
          <p:nvPr/>
        </p:nvSpPr>
        <p:spPr>
          <a:xfrm>
            <a:off x="4622408" y="3949498"/>
            <a:ext cx="3861584" cy="8177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⓪</a:t>
            </a:r>
            <a:r>
              <a:rPr kumimoji="1" lang="ja-JP" altLang="en-US" sz="2400" dirty="0"/>
              <a:t>かぎ（鍵）</a:t>
            </a:r>
            <a:r>
              <a:rPr kumimoji="1" lang="en-US" altLang="ja-JP" sz="2400" dirty="0"/>
              <a:t>【</a:t>
            </a:r>
            <a:r>
              <a:rPr kumimoji="1" lang="ja-JP" altLang="en-US" sz="2400" dirty="0"/>
              <a:t>名</a:t>
            </a:r>
            <a:r>
              <a:rPr kumimoji="1" lang="en-US" altLang="ja-JP" sz="2400" dirty="0"/>
              <a:t>】</a:t>
            </a:r>
            <a:r>
              <a:rPr kumimoji="1" lang="zh-CN" altLang="en-US" sz="2400" dirty="0"/>
              <a:t>钥匙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图片 3" descr="屏幕快照 2018-08-02 下午3.3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133"/>
            <a:ext cx="6858000" cy="774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27F2FD-F98F-DA4B-A294-DF246F91F3B3}"/>
              </a:ext>
            </a:extLst>
          </p:cNvPr>
          <p:cNvSpPr/>
          <p:nvPr/>
        </p:nvSpPr>
        <p:spPr>
          <a:xfrm>
            <a:off x="6754861" y="1784117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1.1.8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八、连体词</a:t>
            </a:r>
          </a:p>
        </p:txBody>
      </p:sp>
    </p:spTree>
    <p:extLst>
      <p:ext uri="{BB962C8B-B14F-4D97-AF65-F5344CB8AC3E}">
        <p14:creationId xmlns:p14="http://schemas.microsoft.com/office/powerpoint/2010/main" val="8791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50506"/>
            <a:ext cx="5748790" cy="35929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快照 2018-08-02 下午3.3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220"/>
            <a:ext cx="6858000" cy="77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49699" y="2905588"/>
            <a:ext cx="10437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学生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528" y="2340728"/>
            <a:ext cx="14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がくせい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98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7487" y="1267553"/>
            <a:ext cx="4953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sz="4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さ　し　す　せ　そ</a:t>
            </a:r>
            <a:endParaRPr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9272" y="355876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ざ　じ　ず　ぜ　ぞ</a:t>
            </a:r>
            <a:endParaRPr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5663" y="560719"/>
            <a:ext cx="504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s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en-US" altLang="ja-JP" sz="28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shi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8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su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se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so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19272" y="3010175"/>
            <a:ext cx="621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za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zh-CN" sz="28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ji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zh-CN" sz="28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zu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se 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zo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154" y="311167"/>
            <a:ext cx="100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S-Z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6565" y="554505"/>
            <a:ext cx="16700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xi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si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8965" y="3010175"/>
            <a:ext cx="15176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ji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en-US" altLang="zh-CN" sz="2800" dirty="0" err="1">
                <a:latin typeface="微软雅黑"/>
                <a:ea typeface="微软雅黑"/>
                <a:cs typeface="微软雅黑"/>
              </a:rPr>
              <a:t>zi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52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"/>
          <p:cNvSpPr/>
          <p:nvPr/>
        </p:nvSpPr>
        <p:spPr>
          <a:xfrm>
            <a:off x="5584612" y="3939565"/>
            <a:ext cx="2814140" cy="601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⓪</a:t>
            </a:r>
            <a:r>
              <a:rPr kumimoji="1" lang="ja-JP" altLang="en-US" sz="2000" dirty="0"/>
              <a:t>ざせき（座席）</a:t>
            </a:r>
            <a:r>
              <a:rPr kumimoji="1" lang="en-US" altLang="ja-JP" sz="2000" dirty="0"/>
              <a:t>【</a:t>
            </a:r>
            <a:r>
              <a:rPr kumimoji="1" lang="ja-JP" altLang="en-US" sz="2000" dirty="0"/>
              <a:t>名</a:t>
            </a:r>
            <a:r>
              <a:rPr kumimoji="1" lang="en-US" altLang="ja-JP" sz="2000" dirty="0"/>
              <a:t>】</a:t>
            </a:r>
            <a:endParaRPr kumimoji="1" lang="ja-JP" altLang="en-US" sz="2000" dirty="0"/>
          </a:p>
        </p:txBody>
      </p:sp>
      <p:pic>
        <p:nvPicPr>
          <p:cNvPr id="3" name="图片 2" descr="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227"/>
            <a:ext cx="5002918" cy="3096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快照 2018-08-02 下午3.52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54" y="0"/>
            <a:ext cx="5995246" cy="13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628</Words>
  <Application>Microsoft Macintosh PowerPoint</Application>
  <PresentationFormat>全屏显示(16:9)</PresentationFormat>
  <Paragraphs>406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微软雅黑</vt:lpstr>
      <vt:lpstr>Heiti SC Light</vt:lpstr>
      <vt:lpstr>ＭＳ Ｐゴシック</vt:lpstr>
      <vt:lpstr>Arial</vt:lpstr>
      <vt:lpstr>Calibri</vt:lpstr>
      <vt:lpstr>Helvetica Neue For Number</vt:lpstr>
      <vt:lpstr>Office 主题</vt:lpstr>
      <vt:lpstr> 浊音拗音长音促音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hxx
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日语其他音</dc:title>
  <dc:creator>xiaoxu han</dc:creator>
  <cp:lastModifiedBy>kongxiangyu0411@yahoo.co.jp</cp:lastModifiedBy>
  <cp:revision>57</cp:revision>
  <dcterms:created xsi:type="dcterms:W3CDTF">2018-08-02T06:50:26Z</dcterms:created>
  <dcterms:modified xsi:type="dcterms:W3CDTF">2019-06-24T06:55:33Z</dcterms:modified>
</cp:coreProperties>
</file>