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321" r:id="rId4"/>
    <p:sldId id="320" r:id="rId5"/>
    <p:sldId id="322" r:id="rId6"/>
    <p:sldId id="323" r:id="rId7"/>
    <p:sldId id="262" r:id="rId8"/>
    <p:sldId id="324" r:id="rId9"/>
    <p:sldId id="325" r:id="rId10"/>
    <p:sldId id="264" r:id="rId11"/>
    <p:sldId id="272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311" r:id="rId20"/>
    <p:sldId id="312" r:id="rId21"/>
    <p:sldId id="313" r:id="rId22"/>
    <p:sldId id="314" r:id="rId23"/>
    <p:sldId id="273" r:id="rId24"/>
    <p:sldId id="274" r:id="rId25"/>
    <p:sldId id="275" r:id="rId26"/>
    <p:sldId id="347" r:id="rId27"/>
    <p:sldId id="276" r:id="rId28"/>
    <p:sldId id="277" r:id="rId29"/>
    <p:sldId id="330" r:id="rId30"/>
    <p:sldId id="278" r:id="rId31"/>
    <p:sldId id="327" r:id="rId32"/>
    <p:sldId id="328" r:id="rId33"/>
    <p:sldId id="329" r:id="rId34"/>
    <p:sldId id="331" r:id="rId35"/>
    <p:sldId id="279" r:id="rId36"/>
    <p:sldId id="332" r:id="rId37"/>
    <p:sldId id="280" r:id="rId38"/>
    <p:sldId id="333" r:id="rId39"/>
    <p:sldId id="334" r:id="rId40"/>
    <p:sldId id="281" r:id="rId41"/>
    <p:sldId id="335" r:id="rId42"/>
    <p:sldId id="282" r:id="rId43"/>
    <p:sldId id="336" r:id="rId44"/>
    <p:sldId id="337" r:id="rId45"/>
    <p:sldId id="283" r:id="rId46"/>
    <p:sldId id="338" r:id="rId47"/>
    <p:sldId id="339" r:id="rId48"/>
    <p:sldId id="340" r:id="rId49"/>
    <p:sldId id="284" r:id="rId50"/>
    <p:sldId id="315" r:id="rId51"/>
    <p:sldId id="341" r:id="rId52"/>
    <p:sldId id="285" r:id="rId53"/>
    <p:sldId id="342" r:id="rId54"/>
    <p:sldId id="343" r:id="rId55"/>
    <p:sldId id="286" r:id="rId56"/>
    <p:sldId id="344" r:id="rId57"/>
    <p:sldId id="345" r:id="rId58"/>
    <p:sldId id="287" r:id="rId59"/>
    <p:sldId id="289" r:id="rId60"/>
    <p:sldId id="288" r:id="rId61"/>
    <p:sldId id="291" r:id="rId62"/>
    <p:sldId id="292" r:id="rId63"/>
    <p:sldId id="290" r:id="rId64"/>
    <p:sldId id="293" r:id="rId65"/>
    <p:sldId id="294" r:id="rId66"/>
    <p:sldId id="348" r:id="rId67"/>
    <p:sldId id="295" r:id="rId68"/>
    <p:sldId id="349" r:id="rId69"/>
    <p:sldId id="351" r:id="rId70"/>
    <p:sldId id="296" r:id="rId71"/>
    <p:sldId id="297" r:id="rId72"/>
    <p:sldId id="298" r:id="rId73"/>
    <p:sldId id="300" r:id="rId74"/>
    <p:sldId id="302" r:id="rId75"/>
    <p:sldId id="303" r:id="rId76"/>
    <p:sldId id="305" r:id="rId77"/>
    <p:sldId id="306" r:id="rId78"/>
    <p:sldId id="307" r:id="rId79"/>
    <p:sldId id="346" r:id="rId80"/>
    <p:sldId id="308" r:id="rId81"/>
    <p:sldId id="352" r:id="rId82"/>
    <p:sldId id="316" r:id="rId83"/>
    <p:sldId id="317" r:id="rId84"/>
    <p:sldId id="318" r:id="rId85"/>
    <p:sldId id="319" r:id="rId86"/>
    <p:sldId id="309" r:id="rId87"/>
    <p:sldId id="310" r:id="rId8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63"/>
  </p:normalViewPr>
  <p:slideViewPr>
    <p:cSldViewPr snapToGrid="0" snapToObjects="1">
      <p:cViewPr varScale="1">
        <p:scale>
          <a:sx n="74" d="100"/>
          <a:sy n="74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て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0A9983B5-3C8A-DE43-AE14-0F156D6048A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DF405113-8B63-7742-8C60-3ABD301409F4}" type="presOf" srcId="{AA49EB91-164C-AF46-9443-B7F156F17E5B}" destId="{B5DAB191-A19E-E641-B02D-BB0DDCD84D96}" srcOrd="0" destOrd="0" presId="urn:microsoft.com/office/officeart/2005/8/layout/hierarchy2"/>
    <dgm:cxn modelId="{E2DF5125-0D65-584E-9ADB-D81FC95E778F}" type="presOf" srcId="{0C4A951A-D3B6-D446-A7AB-0E7BADB57F0D}" destId="{99E56291-69A2-4B41-A345-F1A378909CC2}" srcOrd="0" destOrd="0" presId="urn:microsoft.com/office/officeart/2005/8/layout/hierarchy2"/>
    <dgm:cxn modelId="{CEF6D927-08B2-8445-ABBE-FB4532595E84}" type="presOf" srcId="{37F147B9-3241-6447-9876-048778EAEA22}" destId="{EC297F42-5C4A-634F-BF1E-BABB7FF0E4CF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99760C32-1908-8042-8747-95A184C3E8B8}" type="presOf" srcId="{22D8EA06-1B1B-AD4D-B29C-C9931FC905CA}" destId="{472AB23C-5229-9846-9C37-0A95ADE9E7D2}" srcOrd="1" destOrd="0" presId="urn:microsoft.com/office/officeart/2005/8/layout/hierarchy2"/>
    <dgm:cxn modelId="{81FF093D-9828-EA4F-BF76-7182AC854018}" type="presOf" srcId="{37C266DA-BED4-C040-B734-6F5C8968207E}" destId="{CACCCDA2-F2CC-9E4A-A660-EB8636643E1D}" srcOrd="0" destOrd="0" presId="urn:microsoft.com/office/officeart/2005/8/layout/hierarchy2"/>
    <dgm:cxn modelId="{5C6DB43E-7DC9-8D41-BF9D-5CBC9E5FDB4F}" type="presOf" srcId="{A4E5D171-5738-ED47-89A2-90F0F4F7322C}" destId="{484C113E-E603-DA4B-ADD6-E0AD0A31BFC4}" srcOrd="0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F611C950-49D2-F04D-B80D-EFEEE98C3388}" type="presOf" srcId="{0A9983B5-3C8A-DE43-AE14-0F156D6048AD}" destId="{EED7EB07-B9F5-0E4D-A39A-C4D1D7F85845}" srcOrd="0" destOrd="0" presId="urn:microsoft.com/office/officeart/2005/8/layout/hierarchy2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7E12455C-C7D8-F34F-AE03-1279DE233656}" type="presOf" srcId="{4FEFEC4F-5510-F149-8A89-615B82350BBD}" destId="{35D60B2C-2F4A-EB4E-922D-ACB6E010C7C2}" srcOrd="1" destOrd="0" presId="urn:microsoft.com/office/officeart/2005/8/layout/hierarchy2"/>
    <dgm:cxn modelId="{FF9D7268-BD65-B540-A279-652C6A4934B1}" type="presOf" srcId="{4FEFEC4F-5510-F149-8A89-615B82350BBD}" destId="{9079C5B5-074B-0E49-8085-A32621A59473}" srcOrd="0" destOrd="0" presId="urn:microsoft.com/office/officeart/2005/8/layout/hierarchy2"/>
    <dgm:cxn modelId="{DF48D874-3F38-7446-8AC6-24BC206AA1AD}" type="presOf" srcId="{B614C75D-6864-B746-8406-E14C7FA881CC}" destId="{45E6C94A-8567-2D48-A2E8-C39BC97F557C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8813C896-1D83-204B-89AD-5A1F2A969DA8}" type="presOf" srcId="{2FF48CA0-1996-1D45-82FA-D52058838DEA}" destId="{4C3C6C05-7C81-554E-922F-8BD06B8F349D}" srcOrd="0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FAD15DA3-69AF-C044-9FF1-D06F9BB75051}" type="presOf" srcId="{AA49EB91-164C-AF46-9443-B7F156F17E5B}" destId="{E07D551F-28D3-564C-B555-21A303E58202}" srcOrd="1" destOrd="0" presId="urn:microsoft.com/office/officeart/2005/8/layout/hierarchy2"/>
    <dgm:cxn modelId="{84A1DEAE-49CC-F747-93F1-73110AEFBDD1}" type="presOf" srcId="{D3E46362-99C8-EF49-B404-5FEABE3902AB}" destId="{EB5AE93E-7D4F-EA43-B148-7474A1BEB97A}" srcOrd="1" destOrd="0" presId="urn:microsoft.com/office/officeart/2005/8/layout/hierarchy2"/>
    <dgm:cxn modelId="{4C7FFDAF-B422-4449-BFB3-78C634EA86DF}" type="presOf" srcId="{94038DEF-5467-014F-BA2E-4B941D26FDAF}" destId="{08DC5688-068F-6845-9BDD-149A9CEA2BCB}" srcOrd="0" destOrd="0" presId="urn:microsoft.com/office/officeart/2005/8/layout/hierarchy2"/>
    <dgm:cxn modelId="{9B7E85C8-9C83-1542-B44C-EDEBD71BD1FC}" type="presOf" srcId="{22D8EA06-1B1B-AD4D-B29C-C9931FC905CA}" destId="{66666536-D1C4-5E4E-9A5D-B3486575F64F}" srcOrd="0" destOrd="0" presId="urn:microsoft.com/office/officeart/2005/8/layout/hierarchy2"/>
    <dgm:cxn modelId="{983F86CC-6918-2944-9866-9A7487C825BE}" type="presOf" srcId="{723DCDB0-1B6D-8C46-97ED-AB213E5E9C0F}" destId="{EDE95B11-3088-AA49-B2D1-0A0AAD16497C}" srcOrd="1" destOrd="0" presId="urn:microsoft.com/office/officeart/2005/8/layout/hierarchy2"/>
    <dgm:cxn modelId="{A0122FD8-3B31-E64A-A1B4-217A28FEC1FC}" type="presOf" srcId="{E258D390-EA13-EF4F-8CA8-880E47FD330A}" destId="{658105CB-31BD-F349-B2D0-145F24379424}" srcOrd="0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BD2CCFEA-2128-F241-85ED-63D979454651}" type="presOf" srcId="{723DCDB0-1B6D-8C46-97ED-AB213E5E9C0F}" destId="{B8A6937F-396C-FA40-B0E4-9044531BDCA3}" srcOrd="0" destOrd="0" presId="urn:microsoft.com/office/officeart/2005/8/layout/hierarchy2"/>
    <dgm:cxn modelId="{430963EB-475A-8042-8B36-8F7627B4A6C9}" type="presOf" srcId="{2FF48CA0-1996-1D45-82FA-D52058838DEA}" destId="{6F4A7AE2-E87B-5E44-80C2-B2074A3217E4}" srcOrd="1" destOrd="0" presId="urn:microsoft.com/office/officeart/2005/8/layout/hierarchy2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ECAC5BF0-DBDD-5C41-A17D-3D2D7AB91086}" type="presOf" srcId="{D3E46362-99C8-EF49-B404-5FEABE3902AB}" destId="{487FD7E9-B67A-ED4A-B5CA-4EAE66F3040F}" srcOrd="0" destOrd="0" presId="urn:microsoft.com/office/officeart/2005/8/layout/hierarchy2"/>
    <dgm:cxn modelId="{B7FA269C-55EB-0C46-8829-48898A0ED2FB}" type="presParOf" srcId="{EC297F42-5C4A-634F-BF1E-BABB7FF0E4CF}" destId="{28A89357-E61E-884A-9C84-916D5194DE8E}" srcOrd="0" destOrd="0" presId="urn:microsoft.com/office/officeart/2005/8/layout/hierarchy2"/>
    <dgm:cxn modelId="{761B65B7-C954-C74A-9E7F-E3CA82DDB1F4}" type="presParOf" srcId="{28A89357-E61E-884A-9C84-916D5194DE8E}" destId="{484C113E-E603-DA4B-ADD6-E0AD0A31BFC4}" srcOrd="0" destOrd="0" presId="urn:microsoft.com/office/officeart/2005/8/layout/hierarchy2"/>
    <dgm:cxn modelId="{E2714B4F-5408-DD4A-B88D-5F60FD37556C}" type="presParOf" srcId="{28A89357-E61E-884A-9C84-916D5194DE8E}" destId="{85997647-1C30-7546-A1EB-8584D54272CB}" srcOrd="1" destOrd="0" presId="urn:microsoft.com/office/officeart/2005/8/layout/hierarchy2"/>
    <dgm:cxn modelId="{618C0564-550F-F149-989C-D21F3124A384}" type="presParOf" srcId="{85997647-1C30-7546-A1EB-8584D54272CB}" destId="{4C3C6C05-7C81-554E-922F-8BD06B8F349D}" srcOrd="0" destOrd="0" presId="urn:microsoft.com/office/officeart/2005/8/layout/hierarchy2"/>
    <dgm:cxn modelId="{5BF630C6-3C73-B645-86BD-BE161A444225}" type="presParOf" srcId="{4C3C6C05-7C81-554E-922F-8BD06B8F349D}" destId="{6F4A7AE2-E87B-5E44-80C2-B2074A3217E4}" srcOrd="0" destOrd="0" presId="urn:microsoft.com/office/officeart/2005/8/layout/hierarchy2"/>
    <dgm:cxn modelId="{8CD68B8C-62CB-C447-933E-A63D61300CE3}" type="presParOf" srcId="{85997647-1C30-7546-A1EB-8584D54272CB}" destId="{2D3D4D94-DC1C-6643-A35D-870F09FC4DD4}" srcOrd="1" destOrd="0" presId="urn:microsoft.com/office/officeart/2005/8/layout/hierarchy2"/>
    <dgm:cxn modelId="{13460A24-DF3B-1D42-9102-9EC71B30C99F}" type="presParOf" srcId="{2D3D4D94-DC1C-6643-A35D-870F09FC4DD4}" destId="{658105CB-31BD-F349-B2D0-145F24379424}" srcOrd="0" destOrd="0" presId="urn:microsoft.com/office/officeart/2005/8/layout/hierarchy2"/>
    <dgm:cxn modelId="{1ED71AED-EC61-E548-B411-98B100B86F96}" type="presParOf" srcId="{2D3D4D94-DC1C-6643-A35D-870F09FC4DD4}" destId="{6868EDF9-CBB6-3241-999F-9371D6226F8D}" srcOrd="1" destOrd="0" presId="urn:microsoft.com/office/officeart/2005/8/layout/hierarchy2"/>
    <dgm:cxn modelId="{C667B26F-6A6F-5147-A461-D03B04BADF9D}" type="presParOf" srcId="{85997647-1C30-7546-A1EB-8584D54272CB}" destId="{66666536-D1C4-5E4E-9A5D-B3486575F64F}" srcOrd="2" destOrd="0" presId="urn:microsoft.com/office/officeart/2005/8/layout/hierarchy2"/>
    <dgm:cxn modelId="{150387DA-54AD-B640-9062-FBEF7343C504}" type="presParOf" srcId="{66666536-D1C4-5E4E-9A5D-B3486575F64F}" destId="{472AB23C-5229-9846-9C37-0A95ADE9E7D2}" srcOrd="0" destOrd="0" presId="urn:microsoft.com/office/officeart/2005/8/layout/hierarchy2"/>
    <dgm:cxn modelId="{1AB908DD-2696-3842-9C88-10A3BAA53D00}" type="presParOf" srcId="{85997647-1C30-7546-A1EB-8584D54272CB}" destId="{706FDB3B-5BEE-6F42-97DE-5CA47AD74270}" srcOrd="3" destOrd="0" presId="urn:microsoft.com/office/officeart/2005/8/layout/hierarchy2"/>
    <dgm:cxn modelId="{F6E3E5C5-CBE3-7E4B-8917-BE4DF99FD2C8}" type="presParOf" srcId="{706FDB3B-5BEE-6F42-97DE-5CA47AD74270}" destId="{08DC5688-068F-6845-9BDD-149A9CEA2BCB}" srcOrd="0" destOrd="0" presId="urn:microsoft.com/office/officeart/2005/8/layout/hierarchy2"/>
    <dgm:cxn modelId="{8ADA3CBB-9CB2-FE40-BA82-6AFF9A8E647F}" type="presParOf" srcId="{706FDB3B-5BEE-6F42-97DE-5CA47AD74270}" destId="{492C0E99-AF97-5B4A-BBAC-B4AB94BB2CB4}" srcOrd="1" destOrd="0" presId="urn:microsoft.com/office/officeart/2005/8/layout/hierarchy2"/>
    <dgm:cxn modelId="{A834EA62-E323-4940-AAC6-B0AC1D85BE40}" type="presParOf" srcId="{85997647-1C30-7546-A1EB-8584D54272CB}" destId="{9079C5B5-074B-0E49-8085-A32621A59473}" srcOrd="4" destOrd="0" presId="urn:microsoft.com/office/officeart/2005/8/layout/hierarchy2"/>
    <dgm:cxn modelId="{3B44E85E-070C-3643-8A8F-6E2E1ABE316A}" type="presParOf" srcId="{9079C5B5-074B-0E49-8085-A32621A59473}" destId="{35D60B2C-2F4A-EB4E-922D-ACB6E010C7C2}" srcOrd="0" destOrd="0" presId="urn:microsoft.com/office/officeart/2005/8/layout/hierarchy2"/>
    <dgm:cxn modelId="{3DA2E6FF-7A2D-1F46-AD26-C32F2A3322AF}" type="presParOf" srcId="{85997647-1C30-7546-A1EB-8584D54272CB}" destId="{92CF2563-6E2C-8444-A9C8-D848B2A2D0C0}" srcOrd="5" destOrd="0" presId="urn:microsoft.com/office/officeart/2005/8/layout/hierarchy2"/>
    <dgm:cxn modelId="{0B8F6E53-0F28-164E-8124-9E2A1315BBC0}" type="presParOf" srcId="{92CF2563-6E2C-8444-A9C8-D848B2A2D0C0}" destId="{45E6C94A-8567-2D48-A2E8-C39BC97F557C}" srcOrd="0" destOrd="0" presId="urn:microsoft.com/office/officeart/2005/8/layout/hierarchy2"/>
    <dgm:cxn modelId="{C227E748-EB6B-FF46-AA7A-3272DC306D29}" type="presParOf" srcId="{92CF2563-6E2C-8444-A9C8-D848B2A2D0C0}" destId="{14416E62-633D-EC43-9A4E-23374F8CC7BC}" srcOrd="1" destOrd="0" presId="urn:microsoft.com/office/officeart/2005/8/layout/hierarchy2"/>
    <dgm:cxn modelId="{B2AB1CEC-B0B8-BC48-8EE4-1AC82D559AF5}" type="presParOf" srcId="{85997647-1C30-7546-A1EB-8584D54272CB}" destId="{487FD7E9-B67A-ED4A-B5CA-4EAE66F3040F}" srcOrd="6" destOrd="0" presId="urn:microsoft.com/office/officeart/2005/8/layout/hierarchy2"/>
    <dgm:cxn modelId="{A2695584-ADA1-4E4F-92D9-0ADF45277F6A}" type="presParOf" srcId="{487FD7E9-B67A-ED4A-B5CA-4EAE66F3040F}" destId="{EB5AE93E-7D4F-EA43-B148-7474A1BEB97A}" srcOrd="0" destOrd="0" presId="urn:microsoft.com/office/officeart/2005/8/layout/hierarchy2"/>
    <dgm:cxn modelId="{CA5F5608-F77F-5041-B930-8598C1A98D8D}" type="presParOf" srcId="{85997647-1C30-7546-A1EB-8584D54272CB}" destId="{EF35A0D6-60A2-2A4D-B4A0-8A09F78E748C}" srcOrd="7" destOrd="0" presId="urn:microsoft.com/office/officeart/2005/8/layout/hierarchy2"/>
    <dgm:cxn modelId="{F4DC4CC8-7BF4-F242-9611-D5787CF2AFEF}" type="presParOf" srcId="{EF35A0D6-60A2-2A4D-B4A0-8A09F78E748C}" destId="{99E56291-69A2-4B41-A345-F1A378909CC2}" srcOrd="0" destOrd="0" presId="urn:microsoft.com/office/officeart/2005/8/layout/hierarchy2"/>
    <dgm:cxn modelId="{20B4C9F1-C09A-A446-BC5F-1E7E5F5B25A8}" type="presParOf" srcId="{EF35A0D6-60A2-2A4D-B4A0-8A09F78E748C}" destId="{EF9EA01F-1443-A641-A404-21D29DE550DB}" srcOrd="1" destOrd="0" presId="urn:microsoft.com/office/officeart/2005/8/layout/hierarchy2"/>
    <dgm:cxn modelId="{0466A748-6199-2B44-9D70-ED2F767CF468}" type="presParOf" srcId="{85997647-1C30-7546-A1EB-8584D54272CB}" destId="{B8A6937F-396C-FA40-B0E4-9044531BDCA3}" srcOrd="8" destOrd="0" presId="urn:microsoft.com/office/officeart/2005/8/layout/hierarchy2"/>
    <dgm:cxn modelId="{3A400419-1BCA-354C-8783-13B37E93CE57}" type="presParOf" srcId="{B8A6937F-396C-FA40-B0E4-9044531BDCA3}" destId="{EDE95B11-3088-AA49-B2D1-0A0AAD16497C}" srcOrd="0" destOrd="0" presId="urn:microsoft.com/office/officeart/2005/8/layout/hierarchy2"/>
    <dgm:cxn modelId="{EA84B3B0-9570-CC4E-80D6-7B618C08EBA6}" type="presParOf" srcId="{85997647-1C30-7546-A1EB-8584D54272CB}" destId="{C16AE881-A8C3-0C49-BA38-4D03B3E74B8D}" srcOrd="9" destOrd="0" presId="urn:microsoft.com/office/officeart/2005/8/layout/hierarchy2"/>
    <dgm:cxn modelId="{68118347-E6BA-B14F-AF99-60EAA33D9C41}" type="presParOf" srcId="{C16AE881-A8C3-0C49-BA38-4D03B3E74B8D}" destId="{EED7EB07-B9F5-0E4D-A39A-C4D1D7F85845}" srcOrd="0" destOrd="0" presId="urn:microsoft.com/office/officeart/2005/8/layout/hierarchy2"/>
    <dgm:cxn modelId="{904FF883-6188-3244-909C-7C7AA7F4863F}" type="presParOf" srcId="{C16AE881-A8C3-0C49-BA38-4D03B3E74B8D}" destId="{0DA6B04D-B10A-6E47-BE03-1E1CC6D64148}" srcOrd="1" destOrd="0" presId="urn:microsoft.com/office/officeart/2005/8/layout/hierarchy2"/>
    <dgm:cxn modelId="{D6A9ACFA-336A-474C-98C3-C01E0C5F6B6A}" type="presParOf" srcId="{85997647-1C30-7546-A1EB-8584D54272CB}" destId="{B5DAB191-A19E-E641-B02D-BB0DDCD84D96}" srcOrd="10" destOrd="0" presId="urn:microsoft.com/office/officeart/2005/8/layout/hierarchy2"/>
    <dgm:cxn modelId="{B589E787-4B40-ED42-AE20-56E93796578A}" type="presParOf" srcId="{B5DAB191-A19E-E641-B02D-BB0DDCD84D96}" destId="{E07D551F-28D3-564C-B555-21A303E58202}" srcOrd="0" destOrd="0" presId="urn:microsoft.com/office/officeart/2005/8/layout/hierarchy2"/>
    <dgm:cxn modelId="{8132705A-0D92-2043-863D-34176436F293}" type="presParOf" srcId="{85997647-1C30-7546-A1EB-8584D54272CB}" destId="{1E8224AF-8D43-C04A-8D63-004E6B10EC43}" srcOrd="11" destOrd="0" presId="urn:microsoft.com/office/officeart/2005/8/layout/hierarchy2"/>
    <dgm:cxn modelId="{5BFB8C24-A1F2-A549-9E09-EEFBCBB7B4CA}" type="presParOf" srcId="{1E8224AF-8D43-C04A-8D63-004E6B10EC43}" destId="{CACCCDA2-F2CC-9E4A-A660-EB8636643E1D}" srcOrd="0" destOrd="0" presId="urn:microsoft.com/office/officeart/2005/8/layout/hierarchy2"/>
    <dgm:cxn modelId="{2D40FB3E-B0ED-654A-8ED5-6A8C6D34A1AF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>
              <a:latin typeface="微软雅黑"/>
              <a:ea typeface="微软雅黑"/>
              <a:cs typeface="微软雅黑"/>
            </a:rPr>
            <a:t>て</a:t>
          </a:r>
          <a:endParaRPr lang="zh-CN" altLang="en-US" dirty="0">
            <a:latin typeface="微软雅黑"/>
            <a:ea typeface="微软雅黑"/>
            <a:cs typeface="微软雅黑"/>
          </a:endParaRPr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C4A951A-D3B6-D446-A7AB-0E7BADB57F0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A9983B5-3C8A-DE43-AE14-0F156D6048A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258D390-EA13-EF4F-8CA8-880E47FD330A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8538921A-4E42-2644-8A87-D4BAED9AE167}" type="presOf" srcId="{22D8EA06-1B1B-AD4D-B29C-C9931FC905CA}" destId="{472AB23C-5229-9846-9C37-0A95ADE9E7D2}" srcOrd="1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72FF9730-1A79-374E-9513-9F2D93F42026}" type="presOf" srcId="{D3E46362-99C8-EF49-B404-5FEABE3902AB}" destId="{EB5AE93E-7D4F-EA43-B148-7474A1BEB97A}" srcOrd="1" destOrd="0" presId="urn:microsoft.com/office/officeart/2005/8/layout/hierarchy2"/>
    <dgm:cxn modelId="{55B2D743-3902-B34E-8418-56A9234F47CC}" type="presOf" srcId="{2FF48CA0-1996-1D45-82FA-D52058838DEA}" destId="{6F4A7AE2-E87B-5E44-80C2-B2074A3217E4}" srcOrd="1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11392256-EC9F-5D45-93A9-C0AC988E4D70}" type="presOf" srcId="{AA49EB91-164C-AF46-9443-B7F156F17E5B}" destId="{B5DAB191-A19E-E641-B02D-BB0DDCD84D96}" srcOrd="0" destOrd="0" presId="urn:microsoft.com/office/officeart/2005/8/layout/hierarchy2"/>
    <dgm:cxn modelId="{C96D2E5C-365C-4340-8BEE-6D8138EFE748}" type="presOf" srcId="{AA49EB91-164C-AF46-9443-B7F156F17E5B}" destId="{E07D551F-28D3-564C-B555-21A303E58202}" srcOrd="1" destOrd="0" presId="urn:microsoft.com/office/officeart/2005/8/layout/hierarchy2"/>
    <dgm:cxn modelId="{B928EE63-A02A-4C4D-A7B9-C5D352222351}" type="presOf" srcId="{37C266DA-BED4-C040-B734-6F5C8968207E}" destId="{CACCCDA2-F2CC-9E4A-A660-EB8636643E1D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1D360890-621F-3F49-9A08-3C97B77A11B9}" type="presOf" srcId="{4FEFEC4F-5510-F149-8A89-615B82350BBD}" destId="{35D60B2C-2F4A-EB4E-922D-ACB6E010C7C2}" srcOrd="1" destOrd="0" presId="urn:microsoft.com/office/officeart/2005/8/layout/hierarchy2"/>
    <dgm:cxn modelId="{79C2F194-D322-344D-A3B2-C1A49F09BD21}" type="presOf" srcId="{0A9983B5-3C8A-DE43-AE14-0F156D6048AD}" destId="{EED7EB07-B9F5-0E4D-A39A-C4D1D7F85845}" srcOrd="0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0DF4A0A7-9674-F740-A8A2-F7649EEE8085}" type="presOf" srcId="{723DCDB0-1B6D-8C46-97ED-AB213E5E9C0F}" destId="{B8A6937F-396C-FA40-B0E4-9044531BDCA3}" srcOrd="0" destOrd="0" presId="urn:microsoft.com/office/officeart/2005/8/layout/hierarchy2"/>
    <dgm:cxn modelId="{876A32AB-61F3-1742-9264-6AFA30961C8F}" type="presOf" srcId="{37F147B9-3241-6447-9876-048778EAEA22}" destId="{EC297F42-5C4A-634F-BF1E-BABB7FF0E4CF}" srcOrd="0" destOrd="0" presId="urn:microsoft.com/office/officeart/2005/8/layout/hierarchy2"/>
    <dgm:cxn modelId="{EDD8F4AF-A480-B44E-9FD3-7F0B72E787FF}" type="presOf" srcId="{4FEFEC4F-5510-F149-8A89-615B82350BBD}" destId="{9079C5B5-074B-0E49-8085-A32621A59473}" srcOrd="0" destOrd="0" presId="urn:microsoft.com/office/officeart/2005/8/layout/hierarchy2"/>
    <dgm:cxn modelId="{F7F02FB0-4D3E-0A40-AA98-EE5EE94650EF}" type="presOf" srcId="{0C4A951A-D3B6-D446-A7AB-0E7BADB57F0D}" destId="{99E56291-69A2-4B41-A345-F1A378909CC2}" srcOrd="0" destOrd="0" presId="urn:microsoft.com/office/officeart/2005/8/layout/hierarchy2"/>
    <dgm:cxn modelId="{28EF47B0-EA18-B841-93B0-C2E168C607F9}" type="presOf" srcId="{D3E46362-99C8-EF49-B404-5FEABE3902AB}" destId="{487FD7E9-B67A-ED4A-B5CA-4EAE66F3040F}" srcOrd="0" destOrd="0" presId="urn:microsoft.com/office/officeart/2005/8/layout/hierarchy2"/>
    <dgm:cxn modelId="{B366F9B2-046F-4342-8ECE-12A9DA448D8C}" type="presOf" srcId="{2FF48CA0-1996-1D45-82FA-D52058838DEA}" destId="{4C3C6C05-7C81-554E-922F-8BD06B8F349D}" srcOrd="0" destOrd="0" presId="urn:microsoft.com/office/officeart/2005/8/layout/hierarchy2"/>
    <dgm:cxn modelId="{23C457B3-9161-5344-8790-573682CBF6FC}" type="presOf" srcId="{A4E5D171-5738-ED47-89A2-90F0F4F7322C}" destId="{484C113E-E603-DA4B-ADD6-E0AD0A31BFC4}" srcOrd="0" destOrd="0" presId="urn:microsoft.com/office/officeart/2005/8/layout/hierarchy2"/>
    <dgm:cxn modelId="{5CFFEFB6-CE5C-D646-9153-5DCF9EE6EA60}" type="presOf" srcId="{94038DEF-5467-014F-BA2E-4B941D26FDAF}" destId="{08DC5688-068F-6845-9BDD-149A9CEA2BCB}" srcOrd="0" destOrd="0" presId="urn:microsoft.com/office/officeart/2005/8/layout/hierarchy2"/>
    <dgm:cxn modelId="{CDC20EB9-5768-0744-A858-67877998A8A5}" type="presOf" srcId="{723DCDB0-1B6D-8C46-97ED-AB213E5E9C0F}" destId="{EDE95B11-3088-AA49-B2D1-0A0AAD16497C}" srcOrd="1" destOrd="0" presId="urn:microsoft.com/office/officeart/2005/8/layout/hierarchy2"/>
    <dgm:cxn modelId="{0321E5C0-C5D7-3243-BEF4-B8AB27043C16}" type="presOf" srcId="{E258D390-EA13-EF4F-8CA8-880E47FD330A}" destId="{658105CB-31BD-F349-B2D0-145F24379424}" srcOrd="0" destOrd="0" presId="urn:microsoft.com/office/officeart/2005/8/layout/hierarchy2"/>
    <dgm:cxn modelId="{C7D7E5C0-3F38-BB4D-A9CA-5893CA0C13E7}" type="presOf" srcId="{22D8EA06-1B1B-AD4D-B29C-C9931FC905CA}" destId="{66666536-D1C4-5E4E-9A5D-B3486575F64F}" srcOrd="0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D09828F5-2C24-B140-8E1E-B78679296A22}" type="presOf" srcId="{B614C75D-6864-B746-8406-E14C7FA881CC}" destId="{45E6C94A-8567-2D48-A2E8-C39BC97F557C}" srcOrd="0" destOrd="0" presId="urn:microsoft.com/office/officeart/2005/8/layout/hierarchy2"/>
    <dgm:cxn modelId="{A83746B4-AED6-A540-A3CC-D33B4101E330}" type="presParOf" srcId="{EC297F42-5C4A-634F-BF1E-BABB7FF0E4CF}" destId="{28A89357-E61E-884A-9C84-916D5194DE8E}" srcOrd="0" destOrd="0" presId="urn:microsoft.com/office/officeart/2005/8/layout/hierarchy2"/>
    <dgm:cxn modelId="{356ED2A7-8ED5-5C49-A98C-421DFCAA287D}" type="presParOf" srcId="{28A89357-E61E-884A-9C84-916D5194DE8E}" destId="{484C113E-E603-DA4B-ADD6-E0AD0A31BFC4}" srcOrd="0" destOrd="0" presId="urn:microsoft.com/office/officeart/2005/8/layout/hierarchy2"/>
    <dgm:cxn modelId="{9E65B892-DECF-D641-8BC6-D8935462793C}" type="presParOf" srcId="{28A89357-E61E-884A-9C84-916D5194DE8E}" destId="{85997647-1C30-7546-A1EB-8584D54272CB}" srcOrd="1" destOrd="0" presId="urn:microsoft.com/office/officeart/2005/8/layout/hierarchy2"/>
    <dgm:cxn modelId="{EBD81F77-6BA4-7D4C-8407-D11238DAB642}" type="presParOf" srcId="{85997647-1C30-7546-A1EB-8584D54272CB}" destId="{4C3C6C05-7C81-554E-922F-8BD06B8F349D}" srcOrd="0" destOrd="0" presId="urn:microsoft.com/office/officeart/2005/8/layout/hierarchy2"/>
    <dgm:cxn modelId="{1C700AD9-C883-6A43-A77B-F227C03916CC}" type="presParOf" srcId="{4C3C6C05-7C81-554E-922F-8BD06B8F349D}" destId="{6F4A7AE2-E87B-5E44-80C2-B2074A3217E4}" srcOrd="0" destOrd="0" presId="urn:microsoft.com/office/officeart/2005/8/layout/hierarchy2"/>
    <dgm:cxn modelId="{D4E0808E-78B6-B84E-A82A-0C9D79A5C292}" type="presParOf" srcId="{85997647-1C30-7546-A1EB-8584D54272CB}" destId="{2D3D4D94-DC1C-6643-A35D-870F09FC4DD4}" srcOrd="1" destOrd="0" presId="urn:microsoft.com/office/officeart/2005/8/layout/hierarchy2"/>
    <dgm:cxn modelId="{B4971209-0AAE-F34F-A9D5-422DC83EEA6B}" type="presParOf" srcId="{2D3D4D94-DC1C-6643-A35D-870F09FC4DD4}" destId="{658105CB-31BD-F349-B2D0-145F24379424}" srcOrd="0" destOrd="0" presId="urn:microsoft.com/office/officeart/2005/8/layout/hierarchy2"/>
    <dgm:cxn modelId="{75F7E6CC-6706-3E4B-B0AB-2C798F157E48}" type="presParOf" srcId="{2D3D4D94-DC1C-6643-A35D-870F09FC4DD4}" destId="{6868EDF9-CBB6-3241-999F-9371D6226F8D}" srcOrd="1" destOrd="0" presId="urn:microsoft.com/office/officeart/2005/8/layout/hierarchy2"/>
    <dgm:cxn modelId="{809C48E4-2E37-5449-9A91-D4802FCB1169}" type="presParOf" srcId="{85997647-1C30-7546-A1EB-8584D54272CB}" destId="{66666536-D1C4-5E4E-9A5D-B3486575F64F}" srcOrd="2" destOrd="0" presId="urn:microsoft.com/office/officeart/2005/8/layout/hierarchy2"/>
    <dgm:cxn modelId="{88CC13C3-510E-D241-A96E-DED405DB0C65}" type="presParOf" srcId="{66666536-D1C4-5E4E-9A5D-B3486575F64F}" destId="{472AB23C-5229-9846-9C37-0A95ADE9E7D2}" srcOrd="0" destOrd="0" presId="urn:microsoft.com/office/officeart/2005/8/layout/hierarchy2"/>
    <dgm:cxn modelId="{9D7EC233-E71E-3141-B77D-2816735F7BF1}" type="presParOf" srcId="{85997647-1C30-7546-A1EB-8584D54272CB}" destId="{706FDB3B-5BEE-6F42-97DE-5CA47AD74270}" srcOrd="3" destOrd="0" presId="urn:microsoft.com/office/officeart/2005/8/layout/hierarchy2"/>
    <dgm:cxn modelId="{7D74FBCF-47D3-1240-AC98-64340FEAAE9D}" type="presParOf" srcId="{706FDB3B-5BEE-6F42-97DE-5CA47AD74270}" destId="{08DC5688-068F-6845-9BDD-149A9CEA2BCB}" srcOrd="0" destOrd="0" presId="urn:microsoft.com/office/officeart/2005/8/layout/hierarchy2"/>
    <dgm:cxn modelId="{A8B9E07A-8103-6F45-B868-7F72232F890B}" type="presParOf" srcId="{706FDB3B-5BEE-6F42-97DE-5CA47AD74270}" destId="{492C0E99-AF97-5B4A-BBAC-B4AB94BB2CB4}" srcOrd="1" destOrd="0" presId="urn:microsoft.com/office/officeart/2005/8/layout/hierarchy2"/>
    <dgm:cxn modelId="{BD086B93-D8C3-1647-98B3-06CB059188B3}" type="presParOf" srcId="{85997647-1C30-7546-A1EB-8584D54272CB}" destId="{9079C5B5-074B-0E49-8085-A32621A59473}" srcOrd="4" destOrd="0" presId="urn:microsoft.com/office/officeart/2005/8/layout/hierarchy2"/>
    <dgm:cxn modelId="{195A851B-0CF4-3F4F-A6BD-094D0AE2C671}" type="presParOf" srcId="{9079C5B5-074B-0E49-8085-A32621A59473}" destId="{35D60B2C-2F4A-EB4E-922D-ACB6E010C7C2}" srcOrd="0" destOrd="0" presId="urn:microsoft.com/office/officeart/2005/8/layout/hierarchy2"/>
    <dgm:cxn modelId="{A6342AE5-B114-7647-B79C-D4242874730C}" type="presParOf" srcId="{85997647-1C30-7546-A1EB-8584D54272CB}" destId="{92CF2563-6E2C-8444-A9C8-D848B2A2D0C0}" srcOrd="5" destOrd="0" presId="urn:microsoft.com/office/officeart/2005/8/layout/hierarchy2"/>
    <dgm:cxn modelId="{0DC07D00-49C5-024E-8757-301241F31653}" type="presParOf" srcId="{92CF2563-6E2C-8444-A9C8-D848B2A2D0C0}" destId="{45E6C94A-8567-2D48-A2E8-C39BC97F557C}" srcOrd="0" destOrd="0" presId="urn:microsoft.com/office/officeart/2005/8/layout/hierarchy2"/>
    <dgm:cxn modelId="{C0A37542-AEB1-A24C-8618-135073D17AB8}" type="presParOf" srcId="{92CF2563-6E2C-8444-A9C8-D848B2A2D0C0}" destId="{14416E62-633D-EC43-9A4E-23374F8CC7BC}" srcOrd="1" destOrd="0" presId="urn:microsoft.com/office/officeart/2005/8/layout/hierarchy2"/>
    <dgm:cxn modelId="{059C21C6-D6FE-6945-A862-89170E8F5A60}" type="presParOf" srcId="{85997647-1C30-7546-A1EB-8584D54272CB}" destId="{487FD7E9-B67A-ED4A-B5CA-4EAE66F3040F}" srcOrd="6" destOrd="0" presId="urn:microsoft.com/office/officeart/2005/8/layout/hierarchy2"/>
    <dgm:cxn modelId="{B48DEDCF-199B-524C-9574-E13432A3CD0F}" type="presParOf" srcId="{487FD7E9-B67A-ED4A-B5CA-4EAE66F3040F}" destId="{EB5AE93E-7D4F-EA43-B148-7474A1BEB97A}" srcOrd="0" destOrd="0" presId="urn:microsoft.com/office/officeart/2005/8/layout/hierarchy2"/>
    <dgm:cxn modelId="{82E3F21C-72AE-444B-9481-A5031EFD86A5}" type="presParOf" srcId="{85997647-1C30-7546-A1EB-8584D54272CB}" destId="{EF35A0D6-60A2-2A4D-B4A0-8A09F78E748C}" srcOrd="7" destOrd="0" presId="urn:microsoft.com/office/officeart/2005/8/layout/hierarchy2"/>
    <dgm:cxn modelId="{55476C14-A85E-2741-B373-BD43DE43A9BC}" type="presParOf" srcId="{EF35A0D6-60A2-2A4D-B4A0-8A09F78E748C}" destId="{99E56291-69A2-4B41-A345-F1A378909CC2}" srcOrd="0" destOrd="0" presId="urn:microsoft.com/office/officeart/2005/8/layout/hierarchy2"/>
    <dgm:cxn modelId="{272C1A65-68E3-4E43-B5C8-DE22FF892602}" type="presParOf" srcId="{EF35A0D6-60A2-2A4D-B4A0-8A09F78E748C}" destId="{EF9EA01F-1443-A641-A404-21D29DE550DB}" srcOrd="1" destOrd="0" presId="urn:microsoft.com/office/officeart/2005/8/layout/hierarchy2"/>
    <dgm:cxn modelId="{570FB1CB-3202-6D4B-A499-5A546B96F888}" type="presParOf" srcId="{85997647-1C30-7546-A1EB-8584D54272CB}" destId="{B8A6937F-396C-FA40-B0E4-9044531BDCA3}" srcOrd="8" destOrd="0" presId="urn:microsoft.com/office/officeart/2005/8/layout/hierarchy2"/>
    <dgm:cxn modelId="{4AD38F2B-659E-EA40-A3B1-6563065A89C0}" type="presParOf" srcId="{B8A6937F-396C-FA40-B0E4-9044531BDCA3}" destId="{EDE95B11-3088-AA49-B2D1-0A0AAD16497C}" srcOrd="0" destOrd="0" presId="urn:microsoft.com/office/officeart/2005/8/layout/hierarchy2"/>
    <dgm:cxn modelId="{DFD35C40-EDEB-1844-9836-60A1AEF125A9}" type="presParOf" srcId="{85997647-1C30-7546-A1EB-8584D54272CB}" destId="{C16AE881-A8C3-0C49-BA38-4D03B3E74B8D}" srcOrd="9" destOrd="0" presId="urn:microsoft.com/office/officeart/2005/8/layout/hierarchy2"/>
    <dgm:cxn modelId="{6CAB0A4B-19F1-464A-AA30-D6D95465A885}" type="presParOf" srcId="{C16AE881-A8C3-0C49-BA38-4D03B3E74B8D}" destId="{EED7EB07-B9F5-0E4D-A39A-C4D1D7F85845}" srcOrd="0" destOrd="0" presId="urn:microsoft.com/office/officeart/2005/8/layout/hierarchy2"/>
    <dgm:cxn modelId="{C5FF5F77-FA10-9943-B3F1-711CDD8C5C9C}" type="presParOf" srcId="{C16AE881-A8C3-0C49-BA38-4D03B3E74B8D}" destId="{0DA6B04D-B10A-6E47-BE03-1E1CC6D64148}" srcOrd="1" destOrd="0" presId="urn:microsoft.com/office/officeart/2005/8/layout/hierarchy2"/>
    <dgm:cxn modelId="{64E5E0C2-6014-194C-81D6-610A7CDC0A18}" type="presParOf" srcId="{85997647-1C30-7546-A1EB-8584D54272CB}" destId="{B5DAB191-A19E-E641-B02D-BB0DDCD84D96}" srcOrd="10" destOrd="0" presId="urn:microsoft.com/office/officeart/2005/8/layout/hierarchy2"/>
    <dgm:cxn modelId="{BEF48EDB-A7CA-6543-8BFA-32D1A6328D44}" type="presParOf" srcId="{B5DAB191-A19E-E641-B02D-BB0DDCD84D96}" destId="{E07D551F-28D3-564C-B555-21A303E58202}" srcOrd="0" destOrd="0" presId="urn:microsoft.com/office/officeart/2005/8/layout/hierarchy2"/>
    <dgm:cxn modelId="{E37EEF14-5753-8C47-9E1F-51FD4560563A}" type="presParOf" srcId="{85997647-1C30-7546-A1EB-8584D54272CB}" destId="{1E8224AF-8D43-C04A-8D63-004E6B10EC43}" srcOrd="11" destOrd="0" presId="urn:microsoft.com/office/officeart/2005/8/layout/hierarchy2"/>
    <dgm:cxn modelId="{EE8CE173-E571-3B41-8697-95FF4C4EB05E}" type="presParOf" srcId="{1E8224AF-8D43-C04A-8D63-004E6B10EC43}" destId="{CACCCDA2-F2CC-9E4A-A660-EB8636643E1D}" srcOrd="0" destOrd="0" presId="urn:microsoft.com/office/officeart/2005/8/layout/hierarchy2"/>
    <dgm:cxn modelId="{111896D1-760A-2A4D-BE0B-A120255F5A89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て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0A9983B5-3C8A-DE43-AE14-0F156D6048A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E8D3F805-6B0D-7F41-9182-B9DF38B9A4E6}" type="presOf" srcId="{D3E46362-99C8-EF49-B404-5FEABE3902AB}" destId="{487FD7E9-B67A-ED4A-B5CA-4EAE66F3040F}" srcOrd="0" destOrd="0" presId="urn:microsoft.com/office/officeart/2005/8/layout/hierarchy2"/>
    <dgm:cxn modelId="{A4CDD009-58FA-2547-AE9E-10CB2C7107E6}" type="presOf" srcId="{37C266DA-BED4-C040-B734-6F5C8968207E}" destId="{CACCCDA2-F2CC-9E4A-A660-EB8636643E1D}" srcOrd="0" destOrd="0" presId="urn:microsoft.com/office/officeart/2005/8/layout/hierarchy2"/>
    <dgm:cxn modelId="{473F0D0C-D9E9-2A4C-9180-39261C3C498C}" type="presOf" srcId="{AA49EB91-164C-AF46-9443-B7F156F17E5B}" destId="{E07D551F-28D3-564C-B555-21A303E58202}" srcOrd="1" destOrd="0" presId="urn:microsoft.com/office/officeart/2005/8/layout/hierarchy2"/>
    <dgm:cxn modelId="{3259480E-E17D-0F49-BBCD-2DB48E168B6D}" type="presOf" srcId="{94038DEF-5467-014F-BA2E-4B941D26FDAF}" destId="{08DC5688-068F-6845-9BDD-149A9CEA2BCB}" srcOrd="0" destOrd="0" presId="urn:microsoft.com/office/officeart/2005/8/layout/hierarchy2"/>
    <dgm:cxn modelId="{AFA2FD18-E654-8B46-B95B-E609CA962D60}" type="presOf" srcId="{37F147B9-3241-6447-9876-048778EAEA22}" destId="{EC297F42-5C4A-634F-BF1E-BABB7FF0E4CF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5A6F7742-2F8E-9048-9BB4-95E15E821167}" type="presOf" srcId="{2FF48CA0-1996-1D45-82FA-D52058838DEA}" destId="{4C3C6C05-7C81-554E-922F-8BD06B8F349D}" srcOrd="0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7232034A-3DB9-2E41-B99F-3B03F1639936}" type="presOf" srcId="{E258D390-EA13-EF4F-8CA8-880E47FD330A}" destId="{658105CB-31BD-F349-B2D0-145F24379424}" srcOrd="0" destOrd="0" presId="urn:microsoft.com/office/officeart/2005/8/layout/hierarchy2"/>
    <dgm:cxn modelId="{0021A84B-D127-8844-BF48-954FFBD4B673}" type="presOf" srcId="{4FEFEC4F-5510-F149-8A89-615B82350BBD}" destId="{35D60B2C-2F4A-EB4E-922D-ACB6E010C7C2}" srcOrd="1" destOrd="0" presId="urn:microsoft.com/office/officeart/2005/8/layout/hierarchy2"/>
    <dgm:cxn modelId="{8040BF4E-3FD5-7747-AD06-D78815C87F4F}" type="presOf" srcId="{723DCDB0-1B6D-8C46-97ED-AB213E5E9C0F}" destId="{B8A6937F-396C-FA40-B0E4-9044531BDCA3}" srcOrd="0" destOrd="0" presId="urn:microsoft.com/office/officeart/2005/8/layout/hierarchy2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2CC3575A-4E33-8C43-8B32-89B2F1947785}" type="presOf" srcId="{B614C75D-6864-B746-8406-E14C7FA881CC}" destId="{45E6C94A-8567-2D48-A2E8-C39BC97F557C}" srcOrd="0" destOrd="0" presId="urn:microsoft.com/office/officeart/2005/8/layout/hierarchy2"/>
    <dgm:cxn modelId="{824BC468-477B-CC43-8611-54D97671901E}" type="presOf" srcId="{0C4A951A-D3B6-D446-A7AB-0E7BADB57F0D}" destId="{99E56291-69A2-4B41-A345-F1A378909CC2}" srcOrd="0" destOrd="0" presId="urn:microsoft.com/office/officeart/2005/8/layout/hierarchy2"/>
    <dgm:cxn modelId="{FEA9726B-EBC3-F941-8A92-759B6A781D40}" type="presOf" srcId="{AA49EB91-164C-AF46-9443-B7F156F17E5B}" destId="{B5DAB191-A19E-E641-B02D-BB0DDCD84D96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35AA048E-0DD8-0540-87CD-A195670144CD}" type="presOf" srcId="{2FF48CA0-1996-1D45-82FA-D52058838DEA}" destId="{6F4A7AE2-E87B-5E44-80C2-B2074A3217E4}" srcOrd="1" destOrd="0" presId="urn:microsoft.com/office/officeart/2005/8/layout/hierarchy2"/>
    <dgm:cxn modelId="{9F763F94-4C29-304E-9516-D062E7DDDC19}" type="presOf" srcId="{D3E46362-99C8-EF49-B404-5FEABE3902AB}" destId="{EB5AE93E-7D4F-EA43-B148-7474A1BEB97A}" srcOrd="1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347922A7-EBCA-1842-8950-39C6E4E864AE}" type="presOf" srcId="{723DCDB0-1B6D-8C46-97ED-AB213E5E9C0F}" destId="{EDE95B11-3088-AA49-B2D1-0A0AAD16497C}" srcOrd="1" destOrd="0" presId="urn:microsoft.com/office/officeart/2005/8/layout/hierarchy2"/>
    <dgm:cxn modelId="{452938AC-9513-3E4B-A567-704111AAB067}" type="presOf" srcId="{A4E5D171-5738-ED47-89A2-90F0F4F7322C}" destId="{484C113E-E603-DA4B-ADD6-E0AD0A31BFC4}" srcOrd="0" destOrd="0" presId="urn:microsoft.com/office/officeart/2005/8/layout/hierarchy2"/>
    <dgm:cxn modelId="{2A36BECA-03EB-EE42-AE9B-53FE82AB9C43}" type="presOf" srcId="{22D8EA06-1B1B-AD4D-B29C-C9931FC905CA}" destId="{66666536-D1C4-5E4E-9A5D-B3486575F64F}" srcOrd="0" destOrd="0" presId="urn:microsoft.com/office/officeart/2005/8/layout/hierarchy2"/>
    <dgm:cxn modelId="{31738CCC-5216-DA41-884B-761FB006923C}" type="presOf" srcId="{0A9983B5-3C8A-DE43-AE14-0F156D6048AD}" destId="{EED7EB07-B9F5-0E4D-A39A-C4D1D7F85845}" srcOrd="0" destOrd="0" presId="urn:microsoft.com/office/officeart/2005/8/layout/hierarchy2"/>
    <dgm:cxn modelId="{2C446ED0-7967-3F4C-860C-60AED711610D}" type="presOf" srcId="{22D8EA06-1B1B-AD4D-B29C-C9931FC905CA}" destId="{472AB23C-5229-9846-9C37-0A95ADE9E7D2}" srcOrd="1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CB934DEB-9A4B-E845-B57A-64EE26866BA9}" type="presOf" srcId="{4FEFEC4F-5510-F149-8A89-615B82350BBD}" destId="{9079C5B5-074B-0E49-8085-A32621A59473}" srcOrd="0" destOrd="0" presId="urn:microsoft.com/office/officeart/2005/8/layout/hierarchy2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5EFCB396-4160-A048-8903-64E043DF0E9D}" type="presParOf" srcId="{EC297F42-5C4A-634F-BF1E-BABB7FF0E4CF}" destId="{28A89357-E61E-884A-9C84-916D5194DE8E}" srcOrd="0" destOrd="0" presId="urn:microsoft.com/office/officeart/2005/8/layout/hierarchy2"/>
    <dgm:cxn modelId="{E9A90EB3-3F7B-D848-9DBD-3F13CFEFF8F1}" type="presParOf" srcId="{28A89357-E61E-884A-9C84-916D5194DE8E}" destId="{484C113E-E603-DA4B-ADD6-E0AD0A31BFC4}" srcOrd="0" destOrd="0" presId="urn:microsoft.com/office/officeart/2005/8/layout/hierarchy2"/>
    <dgm:cxn modelId="{E2027064-B67F-4C4B-8C07-8966D31887A2}" type="presParOf" srcId="{28A89357-E61E-884A-9C84-916D5194DE8E}" destId="{85997647-1C30-7546-A1EB-8584D54272CB}" srcOrd="1" destOrd="0" presId="urn:microsoft.com/office/officeart/2005/8/layout/hierarchy2"/>
    <dgm:cxn modelId="{8770E125-0320-7046-937A-24CC9BDC9130}" type="presParOf" srcId="{85997647-1C30-7546-A1EB-8584D54272CB}" destId="{4C3C6C05-7C81-554E-922F-8BD06B8F349D}" srcOrd="0" destOrd="0" presId="urn:microsoft.com/office/officeart/2005/8/layout/hierarchy2"/>
    <dgm:cxn modelId="{6C90A6C1-1196-2248-9344-5982BBC8F77A}" type="presParOf" srcId="{4C3C6C05-7C81-554E-922F-8BD06B8F349D}" destId="{6F4A7AE2-E87B-5E44-80C2-B2074A3217E4}" srcOrd="0" destOrd="0" presId="urn:microsoft.com/office/officeart/2005/8/layout/hierarchy2"/>
    <dgm:cxn modelId="{F08988F6-C94D-8940-B03C-C2005EBEAE55}" type="presParOf" srcId="{85997647-1C30-7546-A1EB-8584D54272CB}" destId="{2D3D4D94-DC1C-6643-A35D-870F09FC4DD4}" srcOrd="1" destOrd="0" presId="urn:microsoft.com/office/officeart/2005/8/layout/hierarchy2"/>
    <dgm:cxn modelId="{8D8ACEEA-5499-AA4A-8404-2E0406F5C684}" type="presParOf" srcId="{2D3D4D94-DC1C-6643-A35D-870F09FC4DD4}" destId="{658105CB-31BD-F349-B2D0-145F24379424}" srcOrd="0" destOrd="0" presId="urn:microsoft.com/office/officeart/2005/8/layout/hierarchy2"/>
    <dgm:cxn modelId="{C3617CC7-6926-FB47-A88B-8120D0A9A1A6}" type="presParOf" srcId="{2D3D4D94-DC1C-6643-A35D-870F09FC4DD4}" destId="{6868EDF9-CBB6-3241-999F-9371D6226F8D}" srcOrd="1" destOrd="0" presId="urn:microsoft.com/office/officeart/2005/8/layout/hierarchy2"/>
    <dgm:cxn modelId="{644DA56F-EE19-FA45-A3A7-F733DAFF8963}" type="presParOf" srcId="{85997647-1C30-7546-A1EB-8584D54272CB}" destId="{66666536-D1C4-5E4E-9A5D-B3486575F64F}" srcOrd="2" destOrd="0" presId="urn:microsoft.com/office/officeart/2005/8/layout/hierarchy2"/>
    <dgm:cxn modelId="{C12C5DA0-197C-6A45-8C80-667F736D78B1}" type="presParOf" srcId="{66666536-D1C4-5E4E-9A5D-B3486575F64F}" destId="{472AB23C-5229-9846-9C37-0A95ADE9E7D2}" srcOrd="0" destOrd="0" presId="urn:microsoft.com/office/officeart/2005/8/layout/hierarchy2"/>
    <dgm:cxn modelId="{41DD0652-DA47-784A-9CF2-780C4B5ECBDB}" type="presParOf" srcId="{85997647-1C30-7546-A1EB-8584D54272CB}" destId="{706FDB3B-5BEE-6F42-97DE-5CA47AD74270}" srcOrd="3" destOrd="0" presId="urn:microsoft.com/office/officeart/2005/8/layout/hierarchy2"/>
    <dgm:cxn modelId="{EA323252-B018-C44D-9501-CC9ADFC516C1}" type="presParOf" srcId="{706FDB3B-5BEE-6F42-97DE-5CA47AD74270}" destId="{08DC5688-068F-6845-9BDD-149A9CEA2BCB}" srcOrd="0" destOrd="0" presId="urn:microsoft.com/office/officeart/2005/8/layout/hierarchy2"/>
    <dgm:cxn modelId="{8AC4B970-7414-A64E-A445-721F014B56C8}" type="presParOf" srcId="{706FDB3B-5BEE-6F42-97DE-5CA47AD74270}" destId="{492C0E99-AF97-5B4A-BBAC-B4AB94BB2CB4}" srcOrd="1" destOrd="0" presId="urn:microsoft.com/office/officeart/2005/8/layout/hierarchy2"/>
    <dgm:cxn modelId="{4DAF6C8F-3022-024A-8E29-CC100E0E1D14}" type="presParOf" srcId="{85997647-1C30-7546-A1EB-8584D54272CB}" destId="{9079C5B5-074B-0E49-8085-A32621A59473}" srcOrd="4" destOrd="0" presId="urn:microsoft.com/office/officeart/2005/8/layout/hierarchy2"/>
    <dgm:cxn modelId="{D84DF302-7CDE-4B48-9809-4D8627BD8834}" type="presParOf" srcId="{9079C5B5-074B-0E49-8085-A32621A59473}" destId="{35D60B2C-2F4A-EB4E-922D-ACB6E010C7C2}" srcOrd="0" destOrd="0" presId="urn:microsoft.com/office/officeart/2005/8/layout/hierarchy2"/>
    <dgm:cxn modelId="{293E164F-3BD2-8E43-93B5-09282ED78FFE}" type="presParOf" srcId="{85997647-1C30-7546-A1EB-8584D54272CB}" destId="{92CF2563-6E2C-8444-A9C8-D848B2A2D0C0}" srcOrd="5" destOrd="0" presId="urn:microsoft.com/office/officeart/2005/8/layout/hierarchy2"/>
    <dgm:cxn modelId="{72DD9860-2D48-8E48-B715-AD6819B0D2E0}" type="presParOf" srcId="{92CF2563-6E2C-8444-A9C8-D848B2A2D0C0}" destId="{45E6C94A-8567-2D48-A2E8-C39BC97F557C}" srcOrd="0" destOrd="0" presId="urn:microsoft.com/office/officeart/2005/8/layout/hierarchy2"/>
    <dgm:cxn modelId="{8B93B17D-A755-4A48-B24F-393BC4AE1AE8}" type="presParOf" srcId="{92CF2563-6E2C-8444-A9C8-D848B2A2D0C0}" destId="{14416E62-633D-EC43-9A4E-23374F8CC7BC}" srcOrd="1" destOrd="0" presId="urn:microsoft.com/office/officeart/2005/8/layout/hierarchy2"/>
    <dgm:cxn modelId="{EE0C1FDF-5633-5041-B4D8-1199BABD7480}" type="presParOf" srcId="{85997647-1C30-7546-A1EB-8584D54272CB}" destId="{487FD7E9-B67A-ED4A-B5CA-4EAE66F3040F}" srcOrd="6" destOrd="0" presId="urn:microsoft.com/office/officeart/2005/8/layout/hierarchy2"/>
    <dgm:cxn modelId="{004E6E00-62BA-E24E-AD6E-2BB7519377C1}" type="presParOf" srcId="{487FD7E9-B67A-ED4A-B5CA-4EAE66F3040F}" destId="{EB5AE93E-7D4F-EA43-B148-7474A1BEB97A}" srcOrd="0" destOrd="0" presId="urn:microsoft.com/office/officeart/2005/8/layout/hierarchy2"/>
    <dgm:cxn modelId="{6615F02E-3807-A14D-A9E7-3E09D189D77E}" type="presParOf" srcId="{85997647-1C30-7546-A1EB-8584D54272CB}" destId="{EF35A0D6-60A2-2A4D-B4A0-8A09F78E748C}" srcOrd="7" destOrd="0" presId="urn:microsoft.com/office/officeart/2005/8/layout/hierarchy2"/>
    <dgm:cxn modelId="{A44B6A6C-9853-9D4E-930A-B2EE56E026C3}" type="presParOf" srcId="{EF35A0D6-60A2-2A4D-B4A0-8A09F78E748C}" destId="{99E56291-69A2-4B41-A345-F1A378909CC2}" srcOrd="0" destOrd="0" presId="urn:microsoft.com/office/officeart/2005/8/layout/hierarchy2"/>
    <dgm:cxn modelId="{88F469DD-3F45-3D43-AAE3-B3EDD87E973B}" type="presParOf" srcId="{EF35A0D6-60A2-2A4D-B4A0-8A09F78E748C}" destId="{EF9EA01F-1443-A641-A404-21D29DE550DB}" srcOrd="1" destOrd="0" presId="urn:microsoft.com/office/officeart/2005/8/layout/hierarchy2"/>
    <dgm:cxn modelId="{AB8A53DE-996D-A949-BA65-96B4A7013797}" type="presParOf" srcId="{85997647-1C30-7546-A1EB-8584D54272CB}" destId="{B8A6937F-396C-FA40-B0E4-9044531BDCA3}" srcOrd="8" destOrd="0" presId="urn:microsoft.com/office/officeart/2005/8/layout/hierarchy2"/>
    <dgm:cxn modelId="{40B721AC-7C62-5342-AFDC-1623A797AAB5}" type="presParOf" srcId="{B8A6937F-396C-FA40-B0E4-9044531BDCA3}" destId="{EDE95B11-3088-AA49-B2D1-0A0AAD16497C}" srcOrd="0" destOrd="0" presId="urn:microsoft.com/office/officeart/2005/8/layout/hierarchy2"/>
    <dgm:cxn modelId="{654355FF-6469-6541-9778-ECB9C567ECB9}" type="presParOf" srcId="{85997647-1C30-7546-A1EB-8584D54272CB}" destId="{C16AE881-A8C3-0C49-BA38-4D03B3E74B8D}" srcOrd="9" destOrd="0" presId="urn:microsoft.com/office/officeart/2005/8/layout/hierarchy2"/>
    <dgm:cxn modelId="{AAB0E10C-A5B7-AC47-A4D3-29B221FE8A66}" type="presParOf" srcId="{C16AE881-A8C3-0C49-BA38-4D03B3E74B8D}" destId="{EED7EB07-B9F5-0E4D-A39A-C4D1D7F85845}" srcOrd="0" destOrd="0" presId="urn:microsoft.com/office/officeart/2005/8/layout/hierarchy2"/>
    <dgm:cxn modelId="{FD534358-ED37-2546-A896-D5B51BCB9641}" type="presParOf" srcId="{C16AE881-A8C3-0C49-BA38-4D03B3E74B8D}" destId="{0DA6B04D-B10A-6E47-BE03-1E1CC6D64148}" srcOrd="1" destOrd="0" presId="urn:microsoft.com/office/officeart/2005/8/layout/hierarchy2"/>
    <dgm:cxn modelId="{11A76668-2991-AC44-9E2E-C8ACFE9AD0CB}" type="presParOf" srcId="{85997647-1C30-7546-A1EB-8584D54272CB}" destId="{B5DAB191-A19E-E641-B02D-BB0DDCD84D96}" srcOrd="10" destOrd="0" presId="urn:microsoft.com/office/officeart/2005/8/layout/hierarchy2"/>
    <dgm:cxn modelId="{8017261D-32CC-0A49-BF32-F07630932BA1}" type="presParOf" srcId="{B5DAB191-A19E-E641-B02D-BB0DDCD84D96}" destId="{E07D551F-28D3-564C-B555-21A303E58202}" srcOrd="0" destOrd="0" presId="urn:microsoft.com/office/officeart/2005/8/layout/hierarchy2"/>
    <dgm:cxn modelId="{DA74FD23-1E91-6C47-9A11-DCB049C73AA6}" type="presParOf" srcId="{85997647-1C30-7546-A1EB-8584D54272CB}" destId="{1E8224AF-8D43-C04A-8D63-004E6B10EC43}" srcOrd="11" destOrd="0" presId="urn:microsoft.com/office/officeart/2005/8/layout/hierarchy2"/>
    <dgm:cxn modelId="{838A5E0A-3943-FE40-87F8-6641535D6414}" type="presParOf" srcId="{1E8224AF-8D43-C04A-8D63-004E6B10EC43}" destId="{CACCCDA2-F2CC-9E4A-A660-EB8636643E1D}" srcOrd="0" destOrd="0" presId="urn:microsoft.com/office/officeart/2005/8/layout/hierarchy2"/>
    <dgm:cxn modelId="{3CC8B68D-DD38-594F-BD11-CB509DB68264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て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0A9983B5-3C8A-DE43-AE14-0F156D6048A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986F4230-5DFE-6B42-858C-3208852EDD48}" type="presOf" srcId="{2FF48CA0-1996-1D45-82FA-D52058838DEA}" destId="{4C3C6C05-7C81-554E-922F-8BD06B8F349D}" srcOrd="0" destOrd="0" presId="urn:microsoft.com/office/officeart/2005/8/layout/hierarchy2"/>
    <dgm:cxn modelId="{D962D738-0D10-2A4D-9164-7F1500D94E25}" type="presOf" srcId="{22D8EA06-1B1B-AD4D-B29C-C9931FC905CA}" destId="{472AB23C-5229-9846-9C37-0A95ADE9E7D2}" srcOrd="1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D0E67354-CEB2-B142-B758-6567185234A9}" type="presOf" srcId="{D3E46362-99C8-EF49-B404-5FEABE3902AB}" destId="{EB5AE93E-7D4F-EA43-B148-7474A1BEB97A}" srcOrd="1" destOrd="0" presId="urn:microsoft.com/office/officeart/2005/8/layout/hierarchy2"/>
    <dgm:cxn modelId="{7B263756-083F-B842-9A41-BC930A3BF36D}" type="presOf" srcId="{22D8EA06-1B1B-AD4D-B29C-C9931FC905CA}" destId="{66666536-D1C4-5E4E-9A5D-B3486575F64F}" srcOrd="0" destOrd="0" presId="urn:microsoft.com/office/officeart/2005/8/layout/hierarchy2"/>
    <dgm:cxn modelId="{61D24D5D-B79A-3742-B512-A7508DA6AFB4}" type="presOf" srcId="{37C266DA-BED4-C040-B734-6F5C8968207E}" destId="{CACCCDA2-F2CC-9E4A-A660-EB8636643E1D}" srcOrd="0" destOrd="0" presId="urn:microsoft.com/office/officeart/2005/8/layout/hierarchy2"/>
    <dgm:cxn modelId="{115E9F5D-E9D1-754D-B610-EEE1D9EF181D}" type="presOf" srcId="{723DCDB0-1B6D-8C46-97ED-AB213E5E9C0F}" destId="{B8A6937F-396C-FA40-B0E4-9044531BDCA3}" srcOrd="0" destOrd="0" presId="urn:microsoft.com/office/officeart/2005/8/layout/hierarchy2"/>
    <dgm:cxn modelId="{8AEFEC60-17BA-544A-83BC-FE33C8B7D500}" type="presOf" srcId="{2FF48CA0-1996-1D45-82FA-D52058838DEA}" destId="{6F4A7AE2-E87B-5E44-80C2-B2074A3217E4}" srcOrd="1" destOrd="0" presId="urn:microsoft.com/office/officeart/2005/8/layout/hierarchy2"/>
    <dgm:cxn modelId="{D3243170-7491-A841-A898-6D2988C4AF10}" type="presOf" srcId="{D3E46362-99C8-EF49-B404-5FEABE3902AB}" destId="{487FD7E9-B67A-ED4A-B5CA-4EAE66F3040F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587C3779-BECC-1B42-A7FC-26DB3C6C56C5}" type="presOf" srcId="{AA49EB91-164C-AF46-9443-B7F156F17E5B}" destId="{E07D551F-28D3-564C-B555-21A303E58202}" srcOrd="1" destOrd="0" presId="urn:microsoft.com/office/officeart/2005/8/layout/hierarchy2"/>
    <dgm:cxn modelId="{DD23AF84-A9FA-E842-8ACB-3AF72EB39D45}" type="presOf" srcId="{37F147B9-3241-6447-9876-048778EAEA22}" destId="{EC297F42-5C4A-634F-BF1E-BABB7FF0E4CF}" srcOrd="0" destOrd="0" presId="urn:microsoft.com/office/officeart/2005/8/layout/hierarchy2"/>
    <dgm:cxn modelId="{7B238886-3D14-434A-A568-77AD690E17D6}" type="presOf" srcId="{4FEFEC4F-5510-F149-8A89-615B82350BBD}" destId="{9079C5B5-074B-0E49-8085-A32621A59473}" srcOrd="0" destOrd="0" presId="urn:microsoft.com/office/officeart/2005/8/layout/hierarchy2"/>
    <dgm:cxn modelId="{CCEB0087-0080-7648-B351-037E483D806E}" type="presOf" srcId="{AA49EB91-164C-AF46-9443-B7F156F17E5B}" destId="{B5DAB191-A19E-E641-B02D-BB0DDCD84D96}" srcOrd="0" destOrd="0" presId="urn:microsoft.com/office/officeart/2005/8/layout/hierarchy2"/>
    <dgm:cxn modelId="{AF258F91-5FC3-E348-9025-DD4E8B248DE9}" type="presOf" srcId="{4FEFEC4F-5510-F149-8A89-615B82350BBD}" destId="{35D60B2C-2F4A-EB4E-922D-ACB6E010C7C2}" srcOrd="1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AF7807A8-9C34-FC4D-B896-C7F0942E4D30}" type="presOf" srcId="{723DCDB0-1B6D-8C46-97ED-AB213E5E9C0F}" destId="{EDE95B11-3088-AA49-B2D1-0A0AAD16497C}" srcOrd="1" destOrd="0" presId="urn:microsoft.com/office/officeart/2005/8/layout/hierarchy2"/>
    <dgm:cxn modelId="{88D022AA-14AE-E24A-AE57-00EF0BEFF0AE}" type="presOf" srcId="{A4E5D171-5738-ED47-89A2-90F0F4F7322C}" destId="{484C113E-E603-DA4B-ADD6-E0AD0A31BFC4}" srcOrd="0" destOrd="0" presId="urn:microsoft.com/office/officeart/2005/8/layout/hierarchy2"/>
    <dgm:cxn modelId="{90C463AF-D9A1-D54D-9414-CAE9C2B55EF7}" type="presOf" srcId="{B614C75D-6864-B746-8406-E14C7FA881CC}" destId="{45E6C94A-8567-2D48-A2E8-C39BC97F557C}" srcOrd="0" destOrd="0" presId="urn:microsoft.com/office/officeart/2005/8/layout/hierarchy2"/>
    <dgm:cxn modelId="{DC8840B4-7088-D544-BE02-D843A2891CD1}" type="presOf" srcId="{E258D390-EA13-EF4F-8CA8-880E47FD330A}" destId="{658105CB-31BD-F349-B2D0-145F24379424}" srcOrd="0" destOrd="0" presId="urn:microsoft.com/office/officeart/2005/8/layout/hierarchy2"/>
    <dgm:cxn modelId="{C2BCFEC4-9F78-DC46-91C0-C41811483CCE}" type="presOf" srcId="{0A9983B5-3C8A-DE43-AE14-0F156D6048AD}" destId="{EED7EB07-B9F5-0E4D-A39A-C4D1D7F85845}" srcOrd="0" destOrd="0" presId="urn:microsoft.com/office/officeart/2005/8/layout/hierarchy2"/>
    <dgm:cxn modelId="{47611BD0-F7AF-0241-8C25-267EFEBDF560}" type="presOf" srcId="{94038DEF-5467-014F-BA2E-4B941D26FDAF}" destId="{08DC5688-068F-6845-9BDD-149A9CEA2BCB}" srcOrd="0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349DBCF3-F70A-7D4F-B727-05B851CA2C0F}" type="presOf" srcId="{0C4A951A-D3B6-D446-A7AB-0E7BADB57F0D}" destId="{99E56291-69A2-4B41-A345-F1A378909CC2}" srcOrd="0" destOrd="0" presId="urn:microsoft.com/office/officeart/2005/8/layout/hierarchy2"/>
    <dgm:cxn modelId="{F24A2F5B-6382-8D41-80AB-40AF042F276F}" type="presParOf" srcId="{EC297F42-5C4A-634F-BF1E-BABB7FF0E4CF}" destId="{28A89357-E61E-884A-9C84-916D5194DE8E}" srcOrd="0" destOrd="0" presId="urn:microsoft.com/office/officeart/2005/8/layout/hierarchy2"/>
    <dgm:cxn modelId="{AA564DD3-DB36-0943-9DF6-5D8223FCEAB0}" type="presParOf" srcId="{28A89357-E61E-884A-9C84-916D5194DE8E}" destId="{484C113E-E603-DA4B-ADD6-E0AD0A31BFC4}" srcOrd="0" destOrd="0" presId="urn:microsoft.com/office/officeart/2005/8/layout/hierarchy2"/>
    <dgm:cxn modelId="{5AA73047-B1BB-644F-9F52-512FAAB2A7AD}" type="presParOf" srcId="{28A89357-E61E-884A-9C84-916D5194DE8E}" destId="{85997647-1C30-7546-A1EB-8584D54272CB}" srcOrd="1" destOrd="0" presId="urn:microsoft.com/office/officeart/2005/8/layout/hierarchy2"/>
    <dgm:cxn modelId="{EF02E284-7276-4A44-9582-440850736E2D}" type="presParOf" srcId="{85997647-1C30-7546-A1EB-8584D54272CB}" destId="{4C3C6C05-7C81-554E-922F-8BD06B8F349D}" srcOrd="0" destOrd="0" presId="urn:microsoft.com/office/officeart/2005/8/layout/hierarchy2"/>
    <dgm:cxn modelId="{EA0CCD68-138F-734B-8025-3433191A3C87}" type="presParOf" srcId="{4C3C6C05-7C81-554E-922F-8BD06B8F349D}" destId="{6F4A7AE2-E87B-5E44-80C2-B2074A3217E4}" srcOrd="0" destOrd="0" presId="urn:microsoft.com/office/officeart/2005/8/layout/hierarchy2"/>
    <dgm:cxn modelId="{8FF5037E-C645-DA40-9B00-683712347DE4}" type="presParOf" srcId="{85997647-1C30-7546-A1EB-8584D54272CB}" destId="{2D3D4D94-DC1C-6643-A35D-870F09FC4DD4}" srcOrd="1" destOrd="0" presId="urn:microsoft.com/office/officeart/2005/8/layout/hierarchy2"/>
    <dgm:cxn modelId="{2FB6ED18-AC7E-BB40-A1F6-5C8C301647A2}" type="presParOf" srcId="{2D3D4D94-DC1C-6643-A35D-870F09FC4DD4}" destId="{658105CB-31BD-F349-B2D0-145F24379424}" srcOrd="0" destOrd="0" presId="urn:microsoft.com/office/officeart/2005/8/layout/hierarchy2"/>
    <dgm:cxn modelId="{1FFCC512-8527-CC40-8EF8-2B2CE6D2FAFC}" type="presParOf" srcId="{2D3D4D94-DC1C-6643-A35D-870F09FC4DD4}" destId="{6868EDF9-CBB6-3241-999F-9371D6226F8D}" srcOrd="1" destOrd="0" presId="urn:microsoft.com/office/officeart/2005/8/layout/hierarchy2"/>
    <dgm:cxn modelId="{268AA5D7-712A-EB4B-A521-684F8ED52DE0}" type="presParOf" srcId="{85997647-1C30-7546-A1EB-8584D54272CB}" destId="{66666536-D1C4-5E4E-9A5D-B3486575F64F}" srcOrd="2" destOrd="0" presId="urn:microsoft.com/office/officeart/2005/8/layout/hierarchy2"/>
    <dgm:cxn modelId="{91E51062-47F9-9D4B-AD67-AD5751825C43}" type="presParOf" srcId="{66666536-D1C4-5E4E-9A5D-B3486575F64F}" destId="{472AB23C-5229-9846-9C37-0A95ADE9E7D2}" srcOrd="0" destOrd="0" presId="urn:microsoft.com/office/officeart/2005/8/layout/hierarchy2"/>
    <dgm:cxn modelId="{547623FA-29DB-F547-A425-2434C94A1723}" type="presParOf" srcId="{85997647-1C30-7546-A1EB-8584D54272CB}" destId="{706FDB3B-5BEE-6F42-97DE-5CA47AD74270}" srcOrd="3" destOrd="0" presId="urn:microsoft.com/office/officeart/2005/8/layout/hierarchy2"/>
    <dgm:cxn modelId="{307612E1-7159-4640-8196-8D4326FB3F67}" type="presParOf" srcId="{706FDB3B-5BEE-6F42-97DE-5CA47AD74270}" destId="{08DC5688-068F-6845-9BDD-149A9CEA2BCB}" srcOrd="0" destOrd="0" presId="urn:microsoft.com/office/officeart/2005/8/layout/hierarchy2"/>
    <dgm:cxn modelId="{40DD8B59-5806-064F-B61F-E4153461C7CE}" type="presParOf" srcId="{706FDB3B-5BEE-6F42-97DE-5CA47AD74270}" destId="{492C0E99-AF97-5B4A-BBAC-B4AB94BB2CB4}" srcOrd="1" destOrd="0" presId="urn:microsoft.com/office/officeart/2005/8/layout/hierarchy2"/>
    <dgm:cxn modelId="{E89F73C4-8E41-724A-B8B4-911C9D6A2C9A}" type="presParOf" srcId="{85997647-1C30-7546-A1EB-8584D54272CB}" destId="{9079C5B5-074B-0E49-8085-A32621A59473}" srcOrd="4" destOrd="0" presId="urn:microsoft.com/office/officeart/2005/8/layout/hierarchy2"/>
    <dgm:cxn modelId="{7F389276-D22B-A74A-A975-C85C45A54A36}" type="presParOf" srcId="{9079C5B5-074B-0E49-8085-A32621A59473}" destId="{35D60B2C-2F4A-EB4E-922D-ACB6E010C7C2}" srcOrd="0" destOrd="0" presId="urn:microsoft.com/office/officeart/2005/8/layout/hierarchy2"/>
    <dgm:cxn modelId="{FD46CFCE-18A3-4F42-8C63-44D0A346F601}" type="presParOf" srcId="{85997647-1C30-7546-A1EB-8584D54272CB}" destId="{92CF2563-6E2C-8444-A9C8-D848B2A2D0C0}" srcOrd="5" destOrd="0" presId="urn:microsoft.com/office/officeart/2005/8/layout/hierarchy2"/>
    <dgm:cxn modelId="{EBC81BEB-5F24-B148-8F11-19B1DF330DF4}" type="presParOf" srcId="{92CF2563-6E2C-8444-A9C8-D848B2A2D0C0}" destId="{45E6C94A-8567-2D48-A2E8-C39BC97F557C}" srcOrd="0" destOrd="0" presId="urn:microsoft.com/office/officeart/2005/8/layout/hierarchy2"/>
    <dgm:cxn modelId="{E73A5319-F0FC-D441-BCFF-8F075033DEF3}" type="presParOf" srcId="{92CF2563-6E2C-8444-A9C8-D848B2A2D0C0}" destId="{14416E62-633D-EC43-9A4E-23374F8CC7BC}" srcOrd="1" destOrd="0" presId="urn:microsoft.com/office/officeart/2005/8/layout/hierarchy2"/>
    <dgm:cxn modelId="{17F10895-B640-8C41-9C0A-74A52E7B2D6B}" type="presParOf" srcId="{85997647-1C30-7546-A1EB-8584D54272CB}" destId="{487FD7E9-B67A-ED4A-B5CA-4EAE66F3040F}" srcOrd="6" destOrd="0" presId="urn:microsoft.com/office/officeart/2005/8/layout/hierarchy2"/>
    <dgm:cxn modelId="{5A792861-8DB5-7B4B-B7CD-8A482E85CBFC}" type="presParOf" srcId="{487FD7E9-B67A-ED4A-B5CA-4EAE66F3040F}" destId="{EB5AE93E-7D4F-EA43-B148-7474A1BEB97A}" srcOrd="0" destOrd="0" presId="urn:microsoft.com/office/officeart/2005/8/layout/hierarchy2"/>
    <dgm:cxn modelId="{995803D9-0FBE-4E45-8186-CB8A2E06B130}" type="presParOf" srcId="{85997647-1C30-7546-A1EB-8584D54272CB}" destId="{EF35A0D6-60A2-2A4D-B4A0-8A09F78E748C}" srcOrd="7" destOrd="0" presId="urn:microsoft.com/office/officeart/2005/8/layout/hierarchy2"/>
    <dgm:cxn modelId="{EB3ABF93-CAF3-A94D-A399-FA5CE633C2EB}" type="presParOf" srcId="{EF35A0D6-60A2-2A4D-B4A0-8A09F78E748C}" destId="{99E56291-69A2-4B41-A345-F1A378909CC2}" srcOrd="0" destOrd="0" presId="urn:microsoft.com/office/officeart/2005/8/layout/hierarchy2"/>
    <dgm:cxn modelId="{FDB1EF96-C714-D740-A3AC-FBA596DBFFC9}" type="presParOf" srcId="{EF35A0D6-60A2-2A4D-B4A0-8A09F78E748C}" destId="{EF9EA01F-1443-A641-A404-21D29DE550DB}" srcOrd="1" destOrd="0" presId="urn:microsoft.com/office/officeart/2005/8/layout/hierarchy2"/>
    <dgm:cxn modelId="{5818BA36-514B-9E46-9456-6EFA04C68A02}" type="presParOf" srcId="{85997647-1C30-7546-A1EB-8584D54272CB}" destId="{B8A6937F-396C-FA40-B0E4-9044531BDCA3}" srcOrd="8" destOrd="0" presId="urn:microsoft.com/office/officeart/2005/8/layout/hierarchy2"/>
    <dgm:cxn modelId="{14FBE43D-B433-A046-9FF9-B391E70BDB00}" type="presParOf" srcId="{B8A6937F-396C-FA40-B0E4-9044531BDCA3}" destId="{EDE95B11-3088-AA49-B2D1-0A0AAD16497C}" srcOrd="0" destOrd="0" presId="urn:microsoft.com/office/officeart/2005/8/layout/hierarchy2"/>
    <dgm:cxn modelId="{BFB01C90-FEBE-C24A-A6F1-F8D0BE092782}" type="presParOf" srcId="{85997647-1C30-7546-A1EB-8584D54272CB}" destId="{C16AE881-A8C3-0C49-BA38-4D03B3E74B8D}" srcOrd="9" destOrd="0" presId="urn:microsoft.com/office/officeart/2005/8/layout/hierarchy2"/>
    <dgm:cxn modelId="{EF1A928C-F197-3E4F-822C-3DEF81C5EEA1}" type="presParOf" srcId="{C16AE881-A8C3-0C49-BA38-4D03B3E74B8D}" destId="{EED7EB07-B9F5-0E4D-A39A-C4D1D7F85845}" srcOrd="0" destOrd="0" presId="urn:microsoft.com/office/officeart/2005/8/layout/hierarchy2"/>
    <dgm:cxn modelId="{03B664FA-4454-D749-973C-952F4032BC07}" type="presParOf" srcId="{C16AE881-A8C3-0C49-BA38-4D03B3E74B8D}" destId="{0DA6B04D-B10A-6E47-BE03-1E1CC6D64148}" srcOrd="1" destOrd="0" presId="urn:microsoft.com/office/officeart/2005/8/layout/hierarchy2"/>
    <dgm:cxn modelId="{DF210EB8-5561-C14B-AC78-07FF3AE9E9C0}" type="presParOf" srcId="{85997647-1C30-7546-A1EB-8584D54272CB}" destId="{B5DAB191-A19E-E641-B02D-BB0DDCD84D96}" srcOrd="10" destOrd="0" presId="urn:microsoft.com/office/officeart/2005/8/layout/hierarchy2"/>
    <dgm:cxn modelId="{7A5587E6-32DF-A546-A952-48D64F53BC5F}" type="presParOf" srcId="{B5DAB191-A19E-E641-B02D-BB0DDCD84D96}" destId="{E07D551F-28D3-564C-B555-21A303E58202}" srcOrd="0" destOrd="0" presId="urn:microsoft.com/office/officeart/2005/8/layout/hierarchy2"/>
    <dgm:cxn modelId="{470AF7DA-6816-194F-BB57-0682D85BE4CD}" type="presParOf" srcId="{85997647-1C30-7546-A1EB-8584D54272CB}" destId="{1E8224AF-8D43-C04A-8D63-004E6B10EC43}" srcOrd="11" destOrd="0" presId="urn:microsoft.com/office/officeart/2005/8/layout/hierarchy2"/>
    <dgm:cxn modelId="{D942FC67-0FF0-F94A-9B8B-E04F2D408BC0}" type="presParOf" srcId="{1E8224AF-8D43-C04A-8D63-004E6B10EC43}" destId="{CACCCDA2-F2CC-9E4A-A660-EB8636643E1D}" srcOrd="0" destOrd="0" presId="urn:microsoft.com/office/officeart/2005/8/layout/hierarchy2"/>
    <dgm:cxn modelId="{EAF48D64-53B8-7B45-B270-D4756BA69949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て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0A9983B5-3C8A-DE43-AE14-0F156D6048A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6788F707-56C9-1F41-97CC-CCC92E88DB2B}" type="presOf" srcId="{37C266DA-BED4-C040-B734-6F5C8968207E}" destId="{CACCCDA2-F2CC-9E4A-A660-EB8636643E1D}" srcOrd="0" destOrd="0" presId="urn:microsoft.com/office/officeart/2005/8/layout/hierarchy2"/>
    <dgm:cxn modelId="{F02E1014-9326-D349-8808-7CEE42DEB552}" type="presOf" srcId="{4FEFEC4F-5510-F149-8A89-615B82350BBD}" destId="{9079C5B5-074B-0E49-8085-A32621A59473}" srcOrd="0" destOrd="0" presId="urn:microsoft.com/office/officeart/2005/8/layout/hierarchy2"/>
    <dgm:cxn modelId="{4377FC1C-4E15-C24D-A583-8BCA1CC3B349}" type="presOf" srcId="{2FF48CA0-1996-1D45-82FA-D52058838DEA}" destId="{4C3C6C05-7C81-554E-922F-8BD06B8F349D}" srcOrd="0" destOrd="0" presId="urn:microsoft.com/office/officeart/2005/8/layout/hierarchy2"/>
    <dgm:cxn modelId="{00F10120-DF0C-8E44-A118-FE85DB1416BA}" type="presOf" srcId="{94038DEF-5467-014F-BA2E-4B941D26FDAF}" destId="{08DC5688-068F-6845-9BDD-149A9CEA2BCB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BF80E92D-0C66-A344-9621-2630E6F78DC6}" type="presOf" srcId="{0A9983B5-3C8A-DE43-AE14-0F156D6048AD}" destId="{EED7EB07-B9F5-0E4D-A39A-C4D1D7F85845}" srcOrd="0" destOrd="0" presId="urn:microsoft.com/office/officeart/2005/8/layout/hierarchy2"/>
    <dgm:cxn modelId="{8FD4B936-752A-6745-B2EE-AF21769E4320}" type="presOf" srcId="{AA49EB91-164C-AF46-9443-B7F156F17E5B}" destId="{E07D551F-28D3-564C-B555-21A303E58202}" srcOrd="1" destOrd="0" presId="urn:microsoft.com/office/officeart/2005/8/layout/hierarchy2"/>
    <dgm:cxn modelId="{B06DA441-E836-7948-9E2E-B1520BE40CBB}" type="presOf" srcId="{D3E46362-99C8-EF49-B404-5FEABE3902AB}" destId="{487FD7E9-B67A-ED4A-B5CA-4EAE66F3040F}" srcOrd="0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289E084D-BD28-BD4F-9552-A608536A9F4E}" type="presOf" srcId="{723DCDB0-1B6D-8C46-97ED-AB213E5E9C0F}" destId="{B8A6937F-396C-FA40-B0E4-9044531BDCA3}" srcOrd="0" destOrd="0" presId="urn:microsoft.com/office/officeart/2005/8/layout/hierarchy2"/>
    <dgm:cxn modelId="{7BCDDC4D-FD25-5242-B0EB-02B3A1FDBA6A}" type="presOf" srcId="{2FF48CA0-1996-1D45-82FA-D52058838DEA}" destId="{6F4A7AE2-E87B-5E44-80C2-B2074A3217E4}" srcOrd="1" destOrd="0" presId="urn:microsoft.com/office/officeart/2005/8/layout/hierarchy2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B5672C64-CFD6-C74B-8A63-002DCF4842CD}" type="presOf" srcId="{AA49EB91-164C-AF46-9443-B7F156F17E5B}" destId="{B5DAB191-A19E-E641-B02D-BB0DDCD84D96}" srcOrd="0" destOrd="0" presId="urn:microsoft.com/office/officeart/2005/8/layout/hierarchy2"/>
    <dgm:cxn modelId="{59933170-7D4E-A443-AD9E-91A40EA1BE9E}" type="presOf" srcId="{A4E5D171-5738-ED47-89A2-90F0F4F7322C}" destId="{484C113E-E603-DA4B-ADD6-E0AD0A31BFC4}" srcOrd="0" destOrd="0" presId="urn:microsoft.com/office/officeart/2005/8/layout/hierarchy2"/>
    <dgm:cxn modelId="{A0BD0472-EE95-A140-B289-9D831D4D43DE}" type="presOf" srcId="{D3E46362-99C8-EF49-B404-5FEABE3902AB}" destId="{EB5AE93E-7D4F-EA43-B148-7474A1BEB97A}" srcOrd="1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B64A2E7B-7C99-4241-853B-8FEFE8DBCA87}" type="presOf" srcId="{22D8EA06-1B1B-AD4D-B29C-C9931FC905CA}" destId="{472AB23C-5229-9846-9C37-0A95ADE9E7D2}" srcOrd="1" destOrd="0" presId="urn:microsoft.com/office/officeart/2005/8/layout/hierarchy2"/>
    <dgm:cxn modelId="{92704C7D-B83D-B149-9013-2E9387D51A22}" type="presOf" srcId="{0C4A951A-D3B6-D446-A7AB-0E7BADB57F0D}" destId="{99E56291-69A2-4B41-A345-F1A378909CC2}" srcOrd="0" destOrd="0" presId="urn:microsoft.com/office/officeart/2005/8/layout/hierarchy2"/>
    <dgm:cxn modelId="{DD1FF17D-AB6F-7E4C-96FF-5E30AA8CD63D}" type="presOf" srcId="{4FEFEC4F-5510-F149-8A89-615B82350BBD}" destId="{35D60B2C-2F4A-EB4E-922D-ACB6E010C7C2}" srcOrd="1" destOrd="0" presId="urn:microsoft.com/office/officeart/2005/8/layout/hierarchy2"/>
    <dgm:cxn modelId="{B2BA908A-EA96-6E4C-A9A7-6EECE6B609A6}" type="presOf" srcId="{723DCDB0-1B6D-8C46-97ED-AB213E5E9C0F}" destId="{EDE95B11-3088-AA49-B2D1-0A0AAD16497C}" srcOrd="1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0FABE69E-8355-E444-8DA1-9201200696AA}" type="presOf" srcId="{37F147B9-3241-6447-9876-048778EAEA22}" destId="{EC297F42-5C4A-634F-BF1E-BABB7FF0E4CF}" srcOrd="0" destOrd="0" presId="urn:microsoft.com/office/officeart/2005/8/layout/hierarchy2"/>
    <dgm:cxn modelId="{C5A349A8-F829-A446-A594-86CC374050F6}" type="presOf" srcId="{22D8EA06-1B1B-AD4D-B29C-C9931FC905CA}" destId="{66666536-D1C4-5E4E-9A5D-B3486575F64F}" srcOrd="0" destOrd="0" presId="urn:microsoft.com/office/officeart/2005/8/layout/hierarchy2"/>
    <dgm:cxn modelId="{93B239B4-9B66-C24C-B0F5-832C907AE937}" type="presOf" srcId="{B614C75D-6864-B746-8406-E14C7FA881CC}" destId="{45E6C94A-8567-2D48-A2E8-C39BC97F557C}" srcOrd="0" destOrd="0" presId="urn:microsoft.com/office/officeart/2005/8/layout/hierarchy2"/>
    <dgm:cxn modelId="{3E3867C4-A6F1-D94D-9318-A2EB5AC3EB56}" type="presOf" srcId="{E258D390-EA13-EF4F-8CA8-880E47FD330A}" destId="{658105CB-31BD-F349-B2D0-145F24379424}" srcOrd="0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1494F0F1-9A68-C746-9B3B-26C713D6BF9F}" type="presParOf" srcId="{EC297F42-5C4A-634F-BF1E-BABB7FF0E4CF}" destId="{28A89357-E61E-884A-9C84-916D5194DE8E}" srcOrd="0" destOrd="0" presId="urn:microsoft.com/office/officeart/2005/8/layout/hierarchy2"/>
    <dgm:cxn modelId="{B7B0CA1C-BC74-B844-A03D-EEF1A620EE69}" type="presParOf" srcId="{28A89357-E61E-884A-9C84-916D5194DE8E}" destId="{484C113E-E603-DA4B-ADD6-E0AD0A31BFC4}" srcOrd="0" destOrd="0" presId="urn:microsoft.com/office/officeart/2005/8/layout/hierarchy2"/>
    <dgm:cxn modelId="{E56DDC25-4671-7049-BCC6-BB85F736911E}" type="presParOf" srcId="{28A89357-E61E-884A-9C84-916D5194DE8E}" destId="{85997647-1C30-7546-A1EB-8584D54272CB}" srcOrd="1" destOrd="0" presId="urn:microsoft.com/office/officeart/2005/8/layout/hierarchy2"/>
    <dgm:cxn modelId="{89A9CB48-6E43-384E-AEBD-0ABDA78DF80D}" type="presParOf" srcId="{85997647-1C30-7546-A1EB-8584D54272CB}" destId="{4C3C6C05-7C81-554E-922F-8BD06B8F349D}" srcOrd="0" destOrd="0" presId="urn:microsoft.com/office/officeart/2005/8/layout/hierarchy2"/>
    <dgm:cxn modelId="{B943C19B-B04B-EF48-B104-47013DB3A710}" type="presParOf" srcId="{4C3C6C05-7C81-554E-922F-8BD06B8F349D}" destId="{6F4A7AE2-E87B-5E44-80C2-B2074A3217E4}" srcOrd="0" destOrd="0" presId="urn:microsoft.com/office/officeart/2005/8/layout/hierarchy2"/>
    <dgm:cxn modelId="{36EC4E2D-28DC-F14F-A6F5-6BBC89412191}" type="presParOf" srcId="{85997647-1C30-7546-A1EB-8584D54272CB}" destId="{2D3D4D94-DC1C-6643-A35D-870F09FC4DD4}" srcOrd="1" destOrd="0" presId="urn:microsoft.com/office/officeart/2005/8/layout/hierarchy2"/>
    <dgm:cxn modelId="{C2F9974C-0DFD-B842-AF87-FCB6295F93D7}" type="presParOf" srcId="{2D3D4D94-DC1C-6643-A35D-870F09FC4DD4}" destId="{658105CB-31BD-F349-B2D0-145F24379424}" srcOrd="0" destOrd="0" presId="urn:microsoft.com/office/officeart/2005/8/layout/hierarchy2"/>
    <dgm:cxn modelId="{1B533630-EF27-304E-B9B0-ADD96280DAAE}" type="presParOf" srcId="{2D3D4D94-DC1C-6643-A35D-870F09FC4DD4}" destId="{6868EDF9-CBB6-3241-999F-9371D6226F8D}" srcOrd="1" destOrd="0" presId="urn:microsoft.com/office/officeart/2005/8/layout/hierarchy2"/>
    <dgm:cxn modelId="{99179AA0-D379-6547-BC2C-F75232B81E29}" type="presParOf" srcId="{85997647-1C30-7546-A1EB-8584D54272CB}" destId="{66666536-D1C4-5E4E-9A5D-B3486575F64F}" srcOrd="2" destOrd="0" presId="urn:microsoft.com/office/officeart/2005/8/layout/hierarchy2"/>
    <dgm:cxn modelId="{625169F3-4DB5-954E-ACC6-8C4DB5026727}" type="presParOf" srcId="{66666536-D1C4-5E4E-9A5D-B3486575F64F}" destId="{472AB23C-5229-9846-9C37-0A95ADE9E7D2}" srcOrd="0" destOrd="0" presId="urn:microsoft.com/office/officeart/2005/8/layout/hierarchy2"/>
    <dgm:cxn modelId="{1B18E155-98C1-0D4A-BE4A-F34FD298D88F}" type="presParOf" srcId="{85997647-1C30-7546-A1EB-8584D54272CB}" destId="{706FDB3B-5BEE-6F42-97DE-5CA47AD74270}" srcOrd="3" destOrd="0" presId="urn:microsoft.com/office/officeart/2005/8/layout/hierarchy2"/>
    <dgm:cxn modelId="{141E73F1-FE2D-2146-94EC-4E40EBF01B4D}" type="presParOf" srcId="{706FDB3B-5BEE-6F42-97DE-5CA47AD74270}" destId="{08DC5688-068F-6845-9BDD-149A9CEA2BCB}" srcOrd="0" destOrd="0" presId="urn:microsoft.com/office/officeart/2005/8/layout/hierarchy2"/>
    <dgm:cxn modelId="{77013377-7973-C445-A7A7-F1A7BDDF80BF}" type="presParOf" srcId="{706FDB3B-5BEE-6F42-97DE-5CA47AD74270}" destId="{492C0E99-AF97-5B4A-BBAC-B4AB94BB2CB4}" srcOrd="1" destOrd="0" presId="urn:microsoft.com/office/officeart/2005/8/layout/hierarchy2"/>
    <dgm:cxn modelId="{E6116659-1616-714D-A885-2B784EBC4756}" type="presParOf" srcId="{85997647-1C30-7546-A1EB-8584D54272CB}" destId="{9079C5B5-074B-0E49-8085-A32621A59473}" srcOrd="4" destOrd="0" presId="urn:microsoft.com/office/officeart/2005/8/layout/hierarchy2"/>
    <dgm:cxn modelId="{BDA1C09C-F333-AC49-92D7-6B591E4D3D65}" type="presParOf" srcId="{9079C5B5-074B-0E49-8085-A32621A59473}" destId="{35D60B2C-2F4A-EB4E-922D-ACB6E010C7C2}" srcOrd="0" destOrd="0" presId="urn:microsoft.com/office/officeart/2005/8/layout/hierarchy2"/>
    <dgm:cxn modelId="{01DB8E71-E3C4-5040-A8F3-3EE33B4E3CE1}" type="presParOf" srcId="{85997647-1C30-7546-A1EB-8584D54272CB}" destId="{92CF2563-6E2C-8444-A9C8-D848B2A2D0C0}" srcOrd="5" destOrd="0" presId="urn:microsoft.com/office/officeart/2005/8/layout/hierarchy2"/>
    <dgm:cxn modelId="{5A0C2274-AFB4-9F40-A584-C1101C51EBEC}" type="presParOf" srcId="{92CF2563-6E2C-8444-A9C8-D848B2A2D0C0}" destId="{45E6C94A-8567-2D48-A2E8-C39BC97F557C}" srcOrd="0" destOrd="0" presId="urn:microsoft.com/office/officeart/2005/8/layout/hierarchy2"/>
    <dgm:cxn modelId="{2A527475-AF4F-AD4B-9086-69C455F1C1E8}" type="presParOf" srcId="{92CF2563-6E2C-8444-A9C8-D848B2A2D0C0}" destId="{14416E62-633D-EC43-9A4E-23374F8CC7BC}" srcOrd="1" destOrd="0" presId="urn:microsoft.com/office/officeart/2005/8/layout/hierarchy2"/>
    <dgm:cxn modelId="{F7349C97-5CE7-4E43-A1DA-4364F7826501}" type="presParOf" srcId="{85997647-1C30-7546-A1EB-8584D54272CB}" destId="{487FD7E9-B67A-ED4A-B5CA-4EAE66F3040F}" srcOrd="6" destOrd="0" presId="urn:microsoft.com/office/officeart/2005/8/layout/hierarchy2"/>
    <dgm:cxn modelId="{18B6DEA8-B3EC-7F4A-9307-4E985121FB15}" type="presParOf" srcId="{487FD7E9-B67A-ED4A-B5CA-4EAE66F3040F}" destId="{EB5AE93E-7D4F-EA43-B148-7474A1BEB97A}" srcOrd="0" destOrd="0" presId="urn:microsoft.com/office/officeart/2005/8/layout/hierarchy2"/>
    <dgm:cxn modelId="{8AEDCFDC-4F40-5F48-A29C-48FEF10D6D2F}" type="presParOf" srcId="{85997647-1C30-7546-A1EB-8584D54272CB}" destId="{EF35A0D6-60A2-2A4D-B4A0-8A09F78E748C}" srcOrd="7" destOrd="0" presId="urn:microsoft.com/office/officeart/2005/8/layout/hierarchy2"/>
    <dgm:cxn modelId="{FEA0A265-CB7F-8B4D-B14D-E441707D77CA}" type="presParOf" srcId="{EF35A0D6-60A2-2A4D-B4A0-8A09F78E748C}" destId="{99E56291-69A2-4B41-A345-F1A378909CC2}" srcOrd="0" destOrd="0" presId="urn:microsoft.com/office/officeart/2005/8/layout/hierarchy2"/>
    <dgm:cxn modelId="{1C265288-7579-4C40-B812-EC97EBB0DC7A}" type="presParOf" srcId="{EF35A0D6-60A2-2A4D-B4A0-8A09F78E748C}" destId="{EF9EA01F-1443-A641-A404-21D29DE550DB}" srcOrd="1" destOrd="0" presId="urn:microsoft.com/office/officeart/2005/8/layout/hierarchy2"/>
    <dgm:cxn modelId="{85D34CD8-19AE-6E4C-BD71-917F614B3C29}" type="presParOf" srcId="{85997647-1C30-7546-A1EB-8584D54272CB}" destId="{B8A6937F-396C-FA40-B0E4-9044531BDCA3}" srcOrd="8" destOrd="0" presId="urn:microsoft.com/office/officeart/2005/8/layout/hierarchy2"/>
    <dgm:cxn modelId="{C6B5304A-D87F-7E44-9A70-027E1DB1E1F5}" type="presParOf" srcId="{B8A6937F-396C-FA40-B0E4-9044531BDCA3}" destId="{EDE95B11-3088-AA49-B2D1-0A0AAD16497C}" srcOrd="0" destOrd="0" presId="urn:microsoft.com/office/officeart/2005/8/layout/hierarchy2"/>
    <dgm:cxn modelId="{01167ABA-2FE6-1F40-B98F-28186BC7F0E4}" type="presParOf" srcId="{85997647-1C30-7546-A1EB-8584D54272CB}" destId="{C16AE881-A8C3-0C49-BA38-4D03B3E74B8D}" srcOrd="9" destOrd="0" presId="urn:microsoft.com/office/officeart/2005/8/layout/hierarchy2"/>
    <dgm:cxn modelId="{F4CFD2B0-C330-A443-8857-C924927CF440}" type="presParOf" srcId="{C16AE881-A8C3-0C49-BA38-4D03B3E74B8D}" destId="{EED7EB07-B9F5-0E4D-A39A-C4D1D7F85845}" srcOrd="0" destOrd="0" presId="urn:microsoft.com/office/officeart/2005/8/layout/hierarchy2"/>
    <dgm:cxn modelId="{6FFFDD03-D537-224B-B692-BBBADCBF62F0}" type="presParOf" srcId="{C16AE881-A8C3-0C49-BA38-4D03B3E74B8D}" destId="{0DA6B04D-B10A-6E47-BE03-1E1CC6D64148}" srcOrd="1" destOrd="0" presId="urn:microsoft.com/office/officeart/2005/8/layout/hierarchy2"/>
    <dgm:cxn modelId="{7849B865-ED95-AA4D-856B-0F4AB3B68151}" type="presParOf" srcId="{85997647-1C30-7546-A1EB-8584D54272CB}" destId="{B5DAB191-A19E-E641-B02D-BB0DDCD84D96}" srcOrd="10" destOrd="0" presId="urn:microsoft.com/office/officeart/2005/8/layout/hierarchy2"/>
    <dgm:cxn modelId="{F259E045-3722-CF45-BEC2-89E4FC2C0D90}" type="presParOf" srcId="{B5DAB191-A19E-E641-B02D-BB0DDCD84D96}" destId="{E07D551F-28D3-564C-B555-21A303E58202}" srcOrd="0" destOrd="0" presId="urn:microsoft.com/office/officeart/2005/8/layout/hierarchy2"/>
    <dgm:cxn modelId="{8EE75D84-9A65-A247-BD79-32073536F7E3}" type="presParOf" srcId="{85997647-1C30-7546-A1EB-8584D54272CB}" destId="{1E8224AF-8D43-C04A-8D63-004E6B10EC43}" srcOrd="11" destOrd="0" presId="urn:microsoft.com/office/officeart/2005/8/layout/hierarchy2"/>
    <dgm:cxn modelId="{ECBDE922-F916-5741-B22B-28A979C1202A}" type="presParOf" srcId="{1E8224AF-8D43-C04A-8D63-004E6B10EC43}" destId="{CACCCDA2-F2CC-9E4A-A660-EB8636643E1D}" srcOrd="0" destOrd="0" presId="urn:microsoft.com/office/officeart/2005/8/layout/hierarchy2"/>
    <dgm:cxn modelId="{423F827D-E70C-4E4B-9EAE-6FC26F5A0CF6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て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（请求别人做某事）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0A9983B5-3C8A-DE43-AE14-0F156D6048A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（许可）</a:t>
          </a:r>
        </a:p>
      </dgm:t>
    </dgm:pt>
    <dgm:pt modelId="{723DCDB0-1B6D-8C46-97ED-AB213E5E9C0F}" type="par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76A2567D-DCBA-7640-937A-39235445B600}" type="sibTrans" cxnId="{42851EF0-9BB8-554C-9417-B57CE81B4BA8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37C266DA-BED4-C040-B734-6F5C8968207E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16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（禁止）</a:t>
          </a:r>
        </a:p>
      </dgm:t>
    </dgm:pt>
    <dgm:pt modelId="{AA49EB91-164C-AF46-9443-B7F156F17E5B}" type="par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3A8FE826-79BF-0D46-B650-DA81B9FF3AF4}" type="sibTrans" cxnId="{EB252A9C-6F79-E74F-835A-ED2D202E2636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6"/>
      <dgm:spPr/>
    </dgm:pt>
    <dgm:pt modelId="{6F4A7AE2-E87B-5E44-80C2-B2074A3217E4}" type="pres">
      <dgm:prSet presAssocID="{2FF48CA0-1996-1D45-82FA-D52058838DEA}" presName="connTx" presStyleLbl="parChTrans1D2" presStyleIdx="0" presStyleCnt="6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6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6"/>
      <dgm:spPr/>
    </dgm:pt>
    <dgm:pt modelId="{472AB23C-5229-9846-9C37-0A95ADE9E7D2}" type="pres">
      <dgm:prSet presAssocID="{22D8EA06-1B1B-AD4D-B29C-C9931FC905CA}" presName="connTx" presStyleLbl="parChTrans1D2" presStyleIdx="1" presStyleCnt="6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6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6"/>
      <dgm:spPr/>
    </dgm:pt>
    <dgm:pt modelId="{35D60B2C-2F4A-EB4E-922D-ACB6E010C7C2}" type="pres">
      <dgm:prSet presAssocID="{4FEFEC4F-5510-F149-8A89-615B82350BBD}" presName="connTx" presStyleLbl="parChTrans1D2" presStyleIdx="2" presStyleCnt="6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6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3" presStyleCnt="6"/>
      <dgm:spPr/>
    </dgm:pt>
    <dgm:pt modelId="{EB5AE93E-7D4F-EA43-B148-7474A1BEB97A}" type="pres">
      <dgm:prSet presAssocID="{D3E46362-99C8-EF49-B404-5FEABE3902AB}" presName="connTx" presStyleLbl="parChTrans1D2" presStyleIdx="3" presStyleCnt="6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3" presStyleCnt="6" custScaleX="312535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8A6937F-396C-FA40-B0E4-9044531BDCA3}" type="pres">
      <dgm:prSet presAssocID="{723DCDB0-1B6D-8C46-97ED-AB213E5E9C0F}" presName="conn2-1" presStyleLbl="parChTrans1D2" presStyleIdx="4" presStyleCnt="6"/>
      <dgm:spPr/>
    </dgm:pt>
    <dgm:pt modelId="{EDE95B11-3088-AA49-B2D1-0A0AAD16497C}" type="pres">
      <dgm:prSet presAssocID="{723DCDB0-1B6D-8C46-97ED-AB213E5E9C0F}" presName="connTx" presStyleLbl="parChTrans1D2" presStyleIdx="4" presStyleCnt="6"/>
      <dgm:spPr/>
    </dgm:pt>
    <dgm:pt modelId="{C16AE881-A8C3-0C49-BA38-4D03B3E74B8D}" type="pres">
      <dgm:prSet presAssocID="{0A9983B5-3C8A-DE43-AE14-0F156D6048AD}" presName="root2" presStyleCnt="0"/>
      <dgm:spPr/>
    </dgm:pt>
    <dgm:pt modelId="{EED7EB07-B9F5-0E4D-A39A-C4D1D7F85845}" type="pres">
      <dgm:prSet presAssocID="{0A9983B5-3C8A-DE43-AE14-0F156D6048AD}" presName="LevelTwoTextNode" presStyleLbl="node2" presStyleIdx="4" presStyleCnt="6" custScaleX="312535">
        <dgm:presLayoutVars>
          <dgm:chPref val="3"/>
        </dgm:presLayoutVars>
      </dgm:prSet>
      <dgm:spPr/>
    </dgm:pt>
    <dgm:pt modelId="{0DA6B04D-B10A-6E47-BE03-1E1CC6D64148}" type="pres">
      <dgm:prSet presAssocID="{0A9983B5-3C8A-DE43-AE14-0F156D6048AD}" presName="level3hierChild" presStyleCnt="0"/>
      <dgm:spPr/>
    </dgm:pt>
    <dgm:pt modelId="{B5DAB191-A19E-E641-B02D-BB0DDCD84D96}" type="pres">
      <dgm:prSet presAssocID="{AA49EB91-164C-AF46-9443-B7F156F17E5B}" presName="conn2-1" presStyleLbl="parChTrans1D2" presStyleIdx="5" presStyleCnt="6"/>
      <dgm:spPr/>
    </dgm:pt>
    <dgm:pt modelId="{E07D551F-28D3-564C-B555-21A303E58202}" type="pres">
      <dgm:prSet presAssocID="{AA49EB91-164C-AF46-9443-B7F156F17E5B}" presName="connTx" presStyleLbl="parChTrans1D2" presStyleIdx="5" presStyleCnt="6"/>
      <dgm:spPr/>
    </dgm:pt>
    <dgm:pt modelId="{1E8224AF-8D43-C04A-8D63-004E6B10EC43}" type="pres">
      <dgm:prSet presAssocID="{37C266DA-BED4-C040-B734-6F5C8968207E}" presName="root2" presStyleCnt="0"/>
      <dgm:spPr/>
    </dgm:pt>
    <dgm:pt modelId="{CACCCDA2-F2CC-9E4A-A660-EB8636643E1D}" type="pres">
      <dgm:prSet presAssocID="{37C266DA-BED4-C040-B734-6F5C8968207E}" presName="LevelTwoTextNode" presStyleLbl="node2" presStyleIdx="5" presStyleCnt="6" custScaleX="312535">
        <dgm:presLayoutVars>
          <dgm:chPref val="3"/>
        </dgm:presLayoutVars>
      </dgm:prSet>
      <dgm:spPr/>
    </dgm:pt>
    <dgm:pt modelId="{427464AC-3FC6-4647-AA63-F831C965BE73}" type="pres">
      <dgm:prSet presAssocID="{37C266DA-BED4-C040-B734-6F5C8968207E}" presName="level3hierChild" presStyleCnt="0"/>
      <dgm:spPr/>
    </dgm:pt>
  </dgm:ptLst>
  <dgm:cxnLst>
    <dgm:cxn modelId="{9F05E702-D9B8-1E41-9C06-17296FE83107}" type="presOf" srcId="{0C4A951A-D3B6-D446-A7AB-0E7BADB57F0D}" destId="{99E56291-69A2-4B41-A345-F1A378909CC2}" srcOrd="0" destOrd="0" presId="urn:microsoft.com/office/officeart/2005/8/layout/hierarchy2"/>
    <dgm:cxn modelId="{BFF0510D-4786-2C48-A6B9-E589E3F35F3B}" type="presOf" srcId="{37C266DA-BED4-C040-B734-6F5C8968207E}" destId="{CACCCDA2-F2CC-9E4A-A660-EB8636643E1D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6199F82C-93EC-9946-9C3D-FE6AD28C8888}" type="presOf" srcId="{E258D390-EA13-EF4F-8CA8-880E47FD330A}" destId="{658105CB-31BD-F349-B2D0-145F24379424}" srcOrd="0" destOrd="0" presId="urn:microsoft.com/office/officeart/2005/8/layout/hierarchy2"/>
    <dgm:cxn modelId="{18455E3F-83BD-3D4D-870C-FED9DD8F244C}" type="presOf" srcId="{D3E46362-99C8-EF49-B404-5FEABE3902AB}" destId="{EB5AE93E-7D4F-EA43-B148-7474A1BEB97A}" srcOrd="1" destOrd="0" presId="urn:microsoft.com/office/officeart/2005/8/layout/hierarchy2"/>
    <dgm:cxn modelId="{C635CA41-5365-9D44-8170-9B7703FD6E64}" type="presOf" srcId="{4FEFEC4F-5510-F149-8A89-615B82350BBD}" destId="{9079C5B5-074B-0E49-8085-A32621A59473}" srcOrd="0" destOrd="0" presId="urn:microsoft.com/office/officeart/2005/8/layout/hierarchy2"/>
    <dgm:cxn modelId="{954EED47-8BBC-B14A-AEDB-854D5927344B}" type="presOf" srcId="{2FF48CA0-1996-1D45-82FA-D52058838DEA}" destId="{6F4A7AE2-E87B-5E44-80C2-B2074A3217E4}" srcOrd="1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C9DFB759-81F9-CD4A-9410-8404D741F689}" type="presOf" srcId="{37F147B9-3241-6447-9876-048778EAEA22}" destId="{EC297F42-5C4A-634F-BF1E-BABB7FF0E4CF}" srcOrd="0" destOrd="0" presId="urn:microsoft.com/office/officeart/2005/8/layout/hierarchy2"/>
    <dgm:cxn modelId="{A7FFA95A-BDA7-9145-A86F-688C76906CC4}" type="presOf" srcId="{AA49EB91-164C-AF46-9443-B7F156F17E5B}" destId="{B5DAB191-A19E-E641-B02D-BB0DDCD84D96}" srcOrd="0" destOrd="0" presId="urn:microsoft.com/office/officeart/2005/8/layout/hierarchy2"/>
    <dgm:cxn modelId="{FD0EDA5B-8BE0-7B4C-BDF6-9292CEAC978E}" type="presOf" srcId="{D3E46362-99C8-EF49-B404-5FEABE3902AB}" destId="{487FD7E9-B67A-ED4A-B5CA-4EAE66F3040F}" srcOrd="0" destOrd="0" presId="urn:microsoft.com/office/officeart/2005/8/layout/hierarchy2"/>
    <dgm:cxn modelId="{0B030364-E703-1E46-B7EF-9FA918860EDD}" type="presOf" srcId="{0A9983B5-3C8A-DE43-AE14-0F156D6048AD}" destId="{EED7EB07-B9F5-0E4D-A39A-C4D1D7F85845}" srcOrd="0" destOrd="0" presId="urn:microsoft.com/office/officeart/2005/8/layout/hierarchy2"/>
    <dgm:cxn modelId="{082AF265-6599-E640-B0F7-89FBDA1E3DE8}" type="presOf" srcId="{AA49EB91-164C-AF46-9443-B7F156F17E5B}" destId="{E07D551F-28D3-564C-B555-21A303E58202}" srcOrd="1" destOrd="0" presId="urn:microsoft.com/office/officeart/2005/8/layout/hierarchy2"/>
    <dgm:cxn modelId="{88FB0576-70CB-9649-9F95-D7D87EC71ED6}" type="presOf" srcId="{723DCDB0-1B6D-8C46-97ED-AB213E5E9C0F}" destId="{B8A6937F-396C-FA40-B0E4-9044531BDCA3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8F6A357A-3C67-7549-9963-12202F12CA8B}" type="presOf" srcId="{B614C75D-6864-B746-8406-E14C7FA881CC}" destId="{45E6C94A-8567-2D48-A2E8-C39BC97F557C}" srcOrd="0" destOrd="0" presId="urn:microsoft.com/office/officeart/2005/8/layout/hierarchy2"/>
    <dgm:cxn modelId="{F78A0581-0B52-E742-B5CE-63FB99B50A06}" type="presOf" srcId="{A4E5D171-5738-ED47-89A2-90F0F4F7322C}" destId="{484C113E-E603-DA4B-ADD6-E0AD0A31BFC4}" srcOrd="0" destOrd="0" presId="urn:microsoft.com/office/officeart/2005/8/layout/hierarchy2"/>
    <dgm:cxn modelId="{CD208E96-8EA5-A64C-B0BD-7634195157D1}" type="presOf" srcId="{22D8EA06-1B1B-AD4D-B29C-C9931FC905CA}" destId="{472AB23C-5229-9846-9C37-0A95ADE9E7D2}" srcOrd="1" destOrd="0" presId="urn:microsoft.com/office/officeart/2005/8/layout/hierarchy2"/>
    <dgm:cxn modelId="{EB252A9C-6F79-E74F-835A-ED2D202E2636}" srcId="{A4E5D171-5738-ED47-89A2-90F0F4F7322C}" destId="{37C266DA-BED4-C040-B734-6F5C8968207E}" srcOrd="5" destOrd="0" parTransId="{AA49EB91-164C-AF46-9443-B7F156F17E5B}" sibTransId="{3A8FE826-79BF-0D46-B650-DA81B9FF3AF4}"/>
    <dgm:cxn modelId="{32EE229E-7FA5-3E46-A402-AD3DA0DFC31E}" type="presOf" srcId="{22D8EA06-1B1B-AD4D-B29C-C9931FC905CA}" destId="{66666536-D1C4-5E4E-9A5D-B3486575F64F}" srcOrd="0" destOrd="0" presId="urn:microsoft.com/office/officeart/2005/8/layout/hierarchy2"/>
    <dgm:cxn modelId="{F6FD3EAC-86C9-2144-B71C-38577FD0D0E9}" type="presOf" srcId="{723DCDB0-1B6D-8C46-97ED-AB213E5E9C0F}" destId="{EDE95B11-3088-AA49-B2D1-0A0AAD16497C}" srcOrd="1" destOrd="0" presId="urn:microsoft.com/office/officeart/2005/8/layout/hierarchy2"/>
    <dgm:cxn modelId="{AB5903C6-2573-DB47-B506-F37AF517EAA8}" type="presOf" srcId="{94038DEF-5467-014F-BA2E-4B941D26FDAF}" destId="{08DC5688-068F-6845-9BDD-149A9CEA2BCB}" srcOrd="0" destOrd="0" presId="urn:microsoft.com/office/officeart/2005/8/layout/hierarchy2"/>
    <dgm:cxn modelId="{D84C40D8-9362-7342-9AF1-FE147D854F9D}" srcId="{A4E5D171-5738-ED47-89A2-90F0F4F7322C}" destId="{0C4A951A-D3B6-D446-A7AB-0E7BADB57F0D}" srcOrd="3" destOrd="0" parTransId="{D3E46362-99C8-EF49-B404-5FEABE3902AB}" sibTransId="{D9A3DC67-72AE-C643-B7BC-0662EE016092}"/>
    <dgm:cxn modelId="{4E132CE3-917E-834E-BB5C-F2D2D7ADD53A}" type="presOf" srcId="{4FEFEC4F-5510-F149-8A89-615B82350BBD}" destId="{35D60B2C-2F4A-EB4E-922D-ACB6E010C7C2}" srcOrd="1" destOrd="0" presId="urn:microsoft.com/office/officeart/2005/8/layout/hierarchy2"/>
    <dgm:cxn modelId="{42851EF0-9BB8-554C-9417-B57CE81B4BA8}" srcId="{A4E5D171-5738-ED47-89A2-90F0F4F7322C}" destId="{0A9983B5-3C8A-DE43-AE14-0F156D6048AD}" srcOrd="4" destOrd="0" parTransId="{723DCDB0-1B6D-8C46-97ED-AB213E5E9C0F}" sibTransId="{76A2567D-DCBA-7640-937A-39235445B600}"/>
    <dgm:cxn modelId="{DFEF52F0-EA31-0C4C-B30D-DEB2D186BE5C}" type="presOf" srcId="{2FF48CA0-1996-1D45-82FA-D52058838DEA}" destId="{4C3C6C05-7C81-554E-922F-8BD06B8F349D}" srcOrd="0" destOrd="0" presId="urn:microsoft.com/office/officeart/2005/8/layout/hierarchy2"/>
    <dgm:cxn modelId="{E42C0B87-BBF2-EF40-A6D9-5A9AC4B6477C}" type="presParOf" srcId="{EC297F42-5C4A-634F-BF1E-BABB7FF0E4CF}" destId="{28A89357-E61E-884A-9C84-916D5194DE8E}" srcOrd="0" destOrd="0" presId="urn:microsoft.com/office/officeart/2005/8/layout/hierarchy2"/>
    <dgm:cxn modelId="{E7C7238F-9096-CB41-9022-DE325B582C93}" type="presParOf" srcId="{28A89357-E61E-884A-9C84-916D5194DE8E}" destId="{484C113E-E603-DA4B-ADD6-E0AD0A31BFC4}" srcOrd="0" destOrd="0" presId="urn:microsoft.com/office/officeart/2005/8/layout/hierarchy2"/>
    <dgm:cxn modelId="{A0B7FABC-B063-EF4A-BE04-5DF7A4347760}" type="presParOf" srcId="{28A89357-E61E-884A-9C84-916D5194DE8E}" destId="{85997647-1C30-7546-A1EB-8584D54272CB}" srcOrd="1" destOrd="0" presId="urn:microsoft.com/office/officeart/2005/8/layout/hierarchy2"/>
    <dgm:cxn modelId="{BED8203A-9B69-0141-AA19-A728A421059B}" type="presParOf" srcId="{85997647-1C30-7546-A1EB-8584D54272CB}" destId="{4C3C6C05-7C81-554E-922F-8BD06B8F349D}" srcOrd="0" destOrd="0" presId="urn:microsoft.com/office/officeart/2005/8/layout/hierarchy2"/>
    <dgm:cxn modelId="{B0B0721E-0184-644E-9749-3E6BCA3C0E30}" type="presParOf" srcId="{4C3C6C05-7C81-554E-922F-8BD06B8F349D}" destId="{6F4A7AE2-E87B-5E44-80C2-B2074A3217E4}" srcOrd="0" destOrd="0" presId="urn:microsoft.com/office/officeart/2005/8/layout/hierarchy2"/>
    <dgm:cxn modelId="{1881F717-9EEA-1441-A6EE-B32E97887831}" type="presParOf" srcId="{85997647-1C30-7546-A1EB-8584D54272CB}" destId="{2D3D4D94-DC1C-6643-A35D-870F09FC4DD4}" srcOrd="1" destOrd="0" presId="urn:microsoft.com/office/officeart/2005/8/layout/hierarchy2"/>
    <dgm:cxn modelId="{2D870AAF-A50A-314E-B18D-0E3E1E5A1B67}" type="presParOf" srcId="{2D3D4D94-DC1C-6643-A35D-870F09FC4DD4}" destId="{658105CB-31BD-F349-B2D0-145F24379424}" srcOrd="0" destOrd="0" presId="urn:microsoft.com/office/officeart/2005/8/layout/hierarchy2"/>
    <dgm:cxn modelId="{2D3E24B8-081D-0144-A172-2E3B3E48832D}" type="presParOf" srcId="{2D3D4D94-DC1C-6643-A35D-870F09FC4DD4}" destId="{6868EDF9-CBB6-3241-999F-9371D6226F8D}" srcOrd="1" destOrd="0" presId="urn:microsoft.com/office/officeart/2005/8/layout/hierarchy2"/>
    <dgm:cxn modelId="{BA5D56C9-B9B2-7842-A6CA-F78EB20BB887}" type="presParOf" srcId="{85997647-1C30-7546-A1EB-8584D54272CB}" destId="{66666536-D1C4-5E4E-9A5D-B3486575F64F}" srcOrd="2" destOrd="0" presId="urn:microsoft.com/office/officeart/2005/8/layout/hierarchy2"/>
    <dgm:cxn modelId="{B57685E1-FC27-9D4A-8662-863899920075}" type="presParOf" srcId="{66666536-D1C4-5E4E-9A5D-B3486575F64F}" destId="{472AB23C-5229-9846-9C37-0A95ADE9E7D2}" srcOrd="0" destOrd="0" presId="urn:microsoft.com/office/officeart/2005/8/layout/hierarchy2"/>
    <dgm:cxn modelId="{E8A8D8CD-3D0A-C349-B667-672E2C9C28FB}" type="presParOf" srcId="{85997647-1C30-7546-A1EB-8584D54272CB}" destId="{706FDB3B-5BEE-6F42-97DE-5CA47AD74270}" srcOrd="3" destOrd="0" presId="urn:microsoft.com/office/officeart/2005/8/layout/hierarchy2"/>
    <dgm:cxn modelId="{D466673A-92E9-B144-B07D-2AE821E39CFA}" type="presParOf" srcId="{706FDB3B-5BEE-6F42-97DE-5CA47AD74270}" destId="{08DC5688-068F-6845-9BDD-149A9CEA2BCB}" srcOrd="0" destOrd="0" presId="urn:microsoft.com/office/officeart/2005/8/layout/hierarchy2"/>
    <dgm:cxn modelId="{DDE03BD3-1494-804B-82DA-D8C84C36CFAA}" type="presParOf" srcId="{706FDB3B-5BEE-6F42-97DE-5CA47AD74270}" destId="{492C0E99-AF97-5B4A-BBAC-B4AB94BB2CB4}" srcOrd="1" destOrd="0" presId="urn:microsoft.com/office/officeart/2005/8/layout/hierarchy2"/>
    <dgm:cxn modelId="{76451FD6-C883-564A-9E9F-A9C82CB6D80B}" type="presParOf" srcId="{85997647-1C30-7546-A1EB-8584D54272CB}" destId="{9079C5B5-074B-0E49-8085-A32621A59473}" srcOrd="4" destOrd="0" presId="urn:microsoft.com/office/officeart/2005/8/layout/hierarchy2"/>
    <dgm:cxn modelId="{F182780B-B311-8949-B714-74C90FBDBD97}" type="presParOf" srcId="{9079C5B5-074B-0E49-8085-A32621A59473}" destId="{35D60B2C-2F4A-EB4E-922D-ACB6E010C7C2}" srcOrd="0" destOrd="0" presId="urn:microsoft.com/office/officeart/2005/8/layout/hierarchy2"/>
    <dgm:cxn modelId="{59C51773-92E6-3645-BD06-81D5F4296F8C}" type="presParOf" srcId="{85997647-1C30-7546-A1EB-8584D54272CB}" destId="{92CF2563-6E2C-8444-A9C8-D848B2A2D0C0}" srcOrd="5" destOrd="0" presId="urn:microsoft.com/office/officeart/2005/8/layout/hierarchy2"/>
    <dgm:cxn modelId="{139E29E6-0016-CC41-AA98-68CE75977949}" type="presParOf" srcId="{92CF2563-6E2C-8444-A9C8-D848B2A2D0C0}" destId="{45E6C94A-8567-2D48-A2E8-C39BC97F557C}" srcOrd="0" destOrd="0" presId="urn:microsoft.com/office/officeart/2005/8/layout/hierarchy2"/>
    <dgm:cxn modelId="{6D6839A0-A6F9-FC41-A259-11E98A5B0B65}" type="presParOf" srcId="{92CF2563-6E2C-8444-A9C8-D848B2A2D0C0}" destId="{14416E62-633D-EC43-9A4E-23374F8CC7BC}" srcOrd="1" destOrd="0" presId="urn:microsoft.com/office/officeart/2005/8/layout/hierarchy2"/>
    <dgm:cxn modelId="{95AC31FC-F682-E746-B904-98D7494BB674}" type="presParOf" srcId="{85997647-1C30-7546-A1EB-8584D54272CB}" destId="{487FD7E9-B67A-ED4A-B5CA-4EAE66F3040F}" srcOrd="6" destOrd="0" presId="urn:microsoft.com/office/officeart/2005/8/layout/hierarchy2"/>
    <dgm:cxn modelId="{FCA994DA-761F-DB48-8431-74A84BFD56CD}" type="presParOf" srcId="{487FD7E9-B67A-ED4A-B5CA-4EAE66F3040F}" destId="{EB5AE93E-7D4F-EA43-B148-7474A1BEB97A}" srcOrd="0" destOrd="0" presId="urn:microsoft.com/office/officeart/2005/8/layout/hierarchy2"/>
    <dgm:cxn modelId="{3BCC2ADD-1AC7-774C-B4A4-F353AA99DAAD}" type="presParOf" srcId="{85997647-1C30-7546-A1EB-8584D54272CB}" destId="{EF35A0D6-60A2-2A4D-B4A0-8A09F78E748C}" srcOrd="7" destOrd="0" presId="urn:microsoft.com/office/officeart/2005/8/layout/hierarchy2"/>
    <dgm:cxn modelId="{00BD7383-0087-1D4F-A804-4A08B41280ED}" type="presParOf" srcId="{EF35A0D6-60A2-2A4D-B4A0-8A09F78E748C}" destId="{99E56291-69A2-4B41-A345-F1A378909CC2}" srcOrd="0" destOrd="0" presId="urn:microsoft.com/office/officeart/2005/8/layout/hierarchy2"/>
    <dgm:cxn modelId="{75A982E8-3122-514D-A506-91544C5B7A69}" type="presParOf" srcId="{EF35A0D6-60A2-2A4D-B4A0-8A09F78E748C}" destId="{EF9EA01F-1443-A641-A404-21D29DE550DB}" srcOrd="1" destOrd="0" presId="urn:microsoft.com/office/officeart/2005/8/layout/hierarchy2"/>
    <dgm:cxn modelId="{D66EB4E9-9620-4049-9835-041BADCCDCF6}" type="presParOf" srcId="{85997647-1C30-7546-A1EB-8584D54272CB}" destId="{B8A6937F-396C-FA40-B0E4-9044531BDCA3}" srcOrd="8" destOrd="0" presId="urn:microsoft.com/office/officeart/2005/8/layout/hierarchy2"/>
    <dgm:cxn modelId="{C3B66E71-F921-654D-8412-269259CA644E}" type="presParOf" srcId="{B8A6937F-396C-FA40-B0E4-9044531BDCA3}" destId="{EDE95B11-3088-AA49-B2D1-0A0AAD16497C}" srcOrd="0" destOrd="0" presId="urn:microsoft.com/office/officeart/2005/8/layout/hierarchy2"/>
    <dgm:cxn modelId="{8B3A2B7B-31DB-2147-88C1-AE1D483DB7F8}" type="presParOf" srcId="{85997647-1C30-7546-A1EB-8584D54272CB}" destId="{C16AE881-A8C3-0C49-BA38-4D03B3E74B8D}" srcOrd="9" destOrd="0" presId="urn:microsoft.com/office/officeart/2005/8/layout/hierarchy2"/>
    <dgm:cxn modelId="{EC847E2D-906D-3B4A-B4B6-8269E31E05A1}" type="presParOf" srcId="{C16AE881-A8C3-0C49-BA38-4D03B3E74B8D}" destId="{EED7EB07-B9F5-0E4D-A39A-C4D1D7F85845}" srcOrd="0" destOrd="0" presId="urn:microsoft.com/office/officeart/2005/8/layout/hierarchy2"/>
    <dgm:cxn modelId="{7AE79726-2EAD-2E43-9929-682D7CDDA629}" type="presParOf" srcId="{C16AE881-A8C3-0C49-BA38-4D03B3E74B8D}" destId="{0DA6B04D-B10A-6E47-BE03-1E1CC6D64148}" srcOrd="1" destOrd="0" presId="urn:microsoft.com/office/officeart/2005/8/layout/hierarchy2"/>
    <dgm:cxn modelId="{3E389CB6-B75B-4744-8B5E-2A60290C15DB}" type="presParOf" srcId="{85997647-1C30-7546-A1EB-8584D54272CB}" destId="{B5DAB191-A19E-E641-B02D-BB0DDCD84D96}" srcOrd="10" destOrd="0" presId="urn:microsoft.com/office/officeart/2005/8/layout/hierarchy2"/>
    <dgm:cxn modelId="{4527C008-C11E-EE40-92B9-4274AE60C2B7}" type="presParOf" srcId="{B5DAB191-A19E-E641-B02D-BB0DDCD84D96}" destId="{E07D551F-28D3-564C-B555-21A303E58202}" srcOrd="0" destOrd="0" presId="urn:microsoft.com/office/officeart/2005/8/layout/hierarchy2"/>
    <dgm:cxn modelId="{CC5674E7-DF89-064A-BD7C-B267B7DED7C9}" type="presParOf" srcId="{85997647-1C30-7546-A1EB-8584D54272CB}" destId="{1E8224AF-8D43-C04A-8D63-004E6B10EC43}" srcOrd="11" destOrd="0" presId="urn:microsoft.com/office/officeart/2005/8/layout/hierarchy2"/>
    <dgm:cxn modelId="{C6B5BFB6-18DF-1743-9824-1FB6880C204D}" type="presParOf" srcId="{1E8224AF-8D43-C04A-8D63-004E6B10EC43}" destId="{CACCCDA2-F2CC-9E4A-A660-EB8636643E1D}" srcOrd="0" destOrd="0" presId="urn:microsoft.com/office/officeart/2005/8/layout/hierarchy2"/>
    <dgm:cxn modelId="{24F6D966-E5FB-F747-9073-48F3F0A5C8AC}" type="presParOf" srcId="{1E8224AF-8D43-C04A-8D63-004E6B10EC43}" destId="{427464AC-3FC6-4647-AA63-F831C965BE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ない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2000" dirty="0">
              <a:latin typeface="微软雅黑"/>
              <a:ea typeface="微软雅黑"/>
              <a:cs typeface="微软雅黑"/>
            </a:rPr>
            <a:t>なければなりません</a:t>
          </a:r>
          <a:r>
            <a:rPr lang="zh-CN" altLang="en-US" sz="2000" dirty="0">
              <a:latin typeface="微软雅黑"/>
              <a:ea typeface="微软雅黑"/>
              <a:cs typeface="微软雅黑"/>
            </a:rPr>
            <a:t>（必须）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2000" dirty="0">
              <a:latin typeface="微软雅黑"/>
              <a:ea typeface="微软雅黑"/>
              <a:cs typeface="微软雅黑"/>
            </a:rPr>
            <a:t>なくてもいいです</a:t>
          </a:r>
          <a:r>
            <a:rPr lang="zh-CN" altLang="en-US" sz="2000" dirty="0">
              <a:latin typeface="微软雅黑"/>
              <a:ea typeface="微软雅黑"/>
              <a:cs typeface="微软雅黑"/>
            </a:rPr>
            <a:t>（不</a:t>
          </a:r>
          <a:r>
            <a:rPr lang="en-US" altLang="zh-CN" sz="20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2000" dirty="0">
              <a:latin typeface="微软雅黑"/>
              <a:ea typeface="微软雅黑"/>
              <a:cs typeface="微软雅黑"/>
            </a:rPr>
            <a:t>也可以）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E258D390-EA13-EF4F-8CA8-880E47FD330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sz="2000" dirty="0">
              <a:latin typeface="微软雅黑"/>
              <a:ea typeface="微软雅黑"/>
              <a:cs typeface="微软雅黑"/>
            </a:rPr>
            <a:t>ないで　ください（请不要</a:t>
          </a:r>
          <a:r>
            <a:rPr lang="en-US" altLang="zh-CN" sz="20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2000" dirty="0">
              <a:latin typeface="微软雅黑"/>
              <a:ea typeface="微软雅黑"/>
              <a:cs typeface="微软雅黑"/>
            </a:rPr>
            <a:t>）</a:t>
          </a:r>
          <a:r>
            <a:rPr lang="ja-JP" altLang="en-US" sz="2000" dirty="0">
              <a:latin typeface="微软雅黑"/>
              <a:ea typeface="微软雅黑"/>
              <a:cs typeface="微软雅黑"/>
            </a:rPr>
            <a:t>　</a:t>
          </a:r>
          <a:endParaRPr lang="zh-CN" altLang="en-US" sz="2000" dirty="0">
            <a:latin typeface="微软雅黑"/>
            <a:ea typeface="微软雅黑"/>
            <a:cs typeface="微软雅黑"/>
          </a:endParaRPr>
        </a:p>
      </dgm:t>
    </dgm:pt>
    <dgm:pt modelId="{2FF48CA0-1996-1D45-82FA-D52058838DEA}" type="par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A67DFFB-BEFD-F349-A884-CD25D51BE4D2}" type="sibTrans" cxnId="{C4935C78-839E-B343-9F54-B292B239CA5D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4C3C6C05-7C81-554E-922F-8BD06B8F349D}" type="pres">
      <dgm:prSet presAssocID="{2FF48CA0-1996-1D45-82FA-D52058838DEA}" presName="conn2-1" presStyleLbl="parChTrans1D2" presStyleIdx="0" presStyleCnt="3"/>
      <dgm:spPr/>
    </dgm:pt>
    <dgm:pt modelId="{6F4A7AE2-E87B-5E44-80C2-B2074A3217E4}" type="pres">
      <dgm:prSet presAssocID="{2FF48CA0-1996-1D45-82FA-D52058838DEA}" presName="connTx" presStyleLbl="parChTrans1D2" presStyleIdx="0" presStyleCnt="3"/>
      <dgm:spPr/>
    </dgm:pt>
    <dgm:pt modelId="{2D3D4D94-DC1C-6643-A35D-870F09FC4DD4}" type="pres">
      <dgm:prSet presAssocID="{E258D390-EA13-EF4F-8CA8-880E47FD330A}" presName="root2" presStyleCnt="0"/>
      <dgm:spPr/>
    </dgm:pt>
    <dgm:pt modelId="{658105CB-31BD-F349-B2D0-145F24379424}" type="pres">
      <dgm:prSet presAssocID="{E258D390-EA13-EF4F-8CA8-880E47FD330A}" presName="LevelTwoTextNode" presStyleLbl="node2" presStyleIdx="0" presStyleCnt="3" custScaleX="308785">
        <dgm:presLayoutVars>
          <dgm:chPref val="3"/>
        </dgm:presLayoutVars>
      </dgm:prSet>
      <dgm:spPr/>
    </dgm:pt>
    <dgm:pt modelId="{6868EDF9-CBB6-3241-999F-9371D6226F8D}" type="pres">
      <dgm:prSet presAssocID="{E258D390-EA13-EF4F-8CA8-880E47FD330A}" presName="level3hierChild" presStyleCnt="0"/>
      <dgm:spPr/>
    </dgm:pt>
    <dgm:pt modelId="{66666536-D1C4-5E4E-9A5D-B3486575F64F}" type="pres">
      <dgm:prSet presAssocID="{22D8EA06-1B1B-AD4D-B29C-C9931FC905CA}" presName="conn2-1" presStyleLbl="parChTrans1D2" presStyleIdx="1" presStyleCnt="3"/>
      <dgm:spPr/>
    </dgm:pt>
    <dgm:pt modelId="{472AB23C-5229-9846-9C37-0A95ADE9E7D2}" type="pres">
      <dgm:prSet presAssocID="{22D8EA06-1B1B-AD4D-B29C-C9931FC905CA}" presName="connTx" presStyleLbl="parChTrans1D2" presStyleIdx="1" presStyleCnt="3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1" presStyleCnt="3" custScaleX="312535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2" presStyleCnt="3"/>
      <dgm:spPr/>
    </dgm:pt>
    <dgm:pt modelId="{35D60B2C-2F4A-EB4E-922D-ACB6E010C7C2}" type="pres">
      <dgm:prSet presAssocID="{4FEFEC4F-5510-F149-8A89-615B82350BBD}" presName="connTx" presStyleLbl="parChTrans1D2" presStyleIdx="2" presStyleCnt="3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2" presStyleCnt="3" custScaleX="312535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</dgm:ptLst>
  <dgm:cxnLst>
    <dgm:cxn modelId="{A4B9DC07-187A-6A42-A715-6C331CA2EA07}" type="presOf" srcId="{B614C75D-6864-B746-8406-E14C7FA881CC}" destId="{45E6C94A-8567-2D48-A2E8-C39BC97F557C}" srcOrd="0" destOrd="0" presId="urn:microsoft.com/office/officeart/2005/8/layout/hierarchy2"/>
    <dgm:cxn modelId="{4DB0A725-3B44-5744-9998-3A6391000E47}" type="presOf" srcId="{4FEFEC4F-5510-F149-8A89-615B82350BBD}" destId="{9079C5B5-074B-0E49-8085-A32621A59473}" srcOrd="0" destOrd="0" presId="urn:microsoft.com/office/officeart/2005/8/layout/hierarchy2"/>
    <dgm:cxn modelId="{694C002B-D672-AF41-8FF5-C42F102AD3AA}" type="presOf" srcId="{37F147B9-3241-6447-9876-048778EAEA22}" destId="{EC297F42-5C4A-634F-BF1E-BABB7FF0E4CF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59DCEB35-9910-FF48-9B8F-F80C3BB82160}" type="presOf" srcId="{A4E5D171-5738-ED47-89A2-90F0F4F7322C}" destId="{484C113E-E603-DA4B-ADD6-E0AD0A31BFC4}" srcOrd="0" destOrd="0" presId="urn:microsoft.com/office/officeart/2005/8/layout/hierarchy2"/>
    <dgm:cxn modelId="{5D0F1C48-29C0-BD45-8E10-39749739ACAD}" srcId="{A4E5D171-5738-ED47-89A2-90F0F4F7322C}" destId="{B614C75D-6864-B746-8406-E14C7FA881CC}" srcOrd="2" destOrd="0" parTransId="{4FEFEC4F-5510-F149-8A89-615B82350BBD}" sibTransId="{821365B2-8C6F-C54A-A154-755E95B24259}"/>
    <dgm:cxn modelId="{38639D49-CA74-1247-BDC9-5D287FAEE59D}" type="presOf" srcId="{2FF48CA0-1996-1D45-82FA-D52058838DEA}" destId="{6F4A7AE2-E87B-5E44-80C2-B2074A3217E4}" srcOrd="1" destOrd="0" presId="urn:microsoft.com/office/officeart/2005/8/layout/hierarchy2"/>
    <dgm:cxn modelId="{8AECCF51-F03B-AE40-89DB-0F88B38ACBEB}" type="presOf" srcId="{22D8EA06-1B1B-AD4D-B29C-C9931FC905CA}" destId="{66666536-D1C4-5E4E-9A5D-B3486575F64F}" srcOrd="0" destOrd="0" presId="urn:microsoft.com/office/officeart/2005/8/layout/hierarchy2"/>
    <dgm:cxn modelId="{1AF2F253-40DC-EF4D-99F8-E694CC63608D}" srcId="{A4E5D171-5738-ED47-89A2-90F0F4F7322C}" destId="{94038DEF-5467-014F-BA2E-4B941D26FDAF}" srcOrd="1" destOrd="0" parTransId="{22D8EA06-1B1B-AD4D-B29C-C9931FC905CA}" sibTransId="{8BA30B9E-5E79-9F4A-8D5F-5C613A5FD8FD}"/>
    <dgm:cxn modelId="{0DD2DE67-C76C-8F4E-A1D5-B3D149835DF0}" type="presOf" srcId="{2FF48CA0-1996-1D45-82FA-D52058838DEA}" destId="{4C3C6C05-7C81-554E-922F-8BD06B8F349D}" srcOrd="0" destOrd="0" presId="urn:microsoft.com/office/officeart/2005/8/layout/hierarchy2"/>
    <dgm:cxn modelId="{C4935C78-839E-B343-9F54-B292B239CA5D}" srcId="{A4E5D171-5738-ED47-89A2-90F0F4F7322C}" destId="{E258D390-EA13-EF4F-8CA8-880E47FD330A}" srcOrd="0" destOrd="0" parTransId="{2FF48CA0-1996-1D45-82FA-D52058838DEA}" sibTransId="{EA67DFFB-BEFD-F349-A884-CD25D51BE4D2}"/>
    <dgm:cxn modelId="{AF6268A1-40AF-8D43-99C9-0AE3C40BF7CA}" type="presOf" srcId="{94038DEF-5467-014F-BA2E-4B941D26FDAF}" destId="{08DC5688-068F-6845-9BDD-149A9CEA2BCB}" srcOrd="0" destOrd="0" presId="urn:microsoft.com/office/officeart/2005/8/layout/hierarchy2"/>
    <dgm:cxn modelId="{FE03CFAF-2D52-1C40-89E5-4D2AEC07C85F}" type="presOf" srcId="{E258D390-EA13-EF4F-8CA8-880E47FD330A}" destId="{658105CB-31BD-F349-B2D0-145F24379424}" srcOrd="0" destOrd="0" presId="urn:microsoft.com/office/officeart/2005/8/layout/hierarchy2"/>
    <dgm:cxn modelId="{4C52F7E4-9E4D-634D-A8B4-16C4E8EFD5B4}" type="presOf" srcId="{22D8EA06-1B1B-AD4D-B29C-C9931FC905CA}" destId="{472AB23C-5229-9846-9C37-0A95ADE9E7D2}" srcOrd="1" destOrd="0" presId="urn:microsoft.com/office/officeart/2005/8/layout/hierarchy2"/>
    <dgm:cxn modelId="{F7C4BFF4-0CCD-9647-9706-8814788D3066}" type="presOf" srcId="{4FEFEC4F-5510-F149-8A89-615B82350BBD}" destId="{35D60B2C-2F4A-EB4E-922D-ACB6E010C7C2}" srcOrd="1" destOrd="0" presId="urn:microsoft.com/office/officeart/2005/8/layout/hierarchy2"/>
    <dgm:cxn modelId="{AD29E116-9A2E-3C4E-B0E9-9441B31DB3B7}" type="presParOf" srcId="{EC297F42-5C4A-634F-BF1E-BABB7FF0E4CF}" destId="{28A89357-E61E-884A-9C84-916D5194DE8E}" srcOrd="0" destOrd="0" presId="urn:microsoft.com/office/officeart/2005/8/layout/hierarchy2"/>
    <dgm:cxn modelId="{A94AD52A-C27F-7C44-A0D8-D9AD76D1FD1D}" type="presParOf" srcId="{28A89357-E61E-884A-9C84-916D5194DE8E}" destId="{484C113E-E603-DA4B-ADD6-E0AD0A31BFC4}" srcOrd="0" destOrd="0" presId="urn:microsoft.com/office/officeart/2005/8/layout/hierarchy2"/>
    <dgm:cxn modelId="{0CCB7FF1-D13C-5C4F-A633-5BADB7A1B68A}" type="presParOf" srcId="{28A89357-E61E-884A-9C84-916D5194DE8E}" destId="{85997647-1C30-7546-A1EB-8584D54272CB}" srcOrd="1" destOrd="0" presId="urn:microsoft.com/office/officeart/2005/8/layout/hierarchy2"/>
    <dgm:cxn modelId="{871765DD-21DC-324B-8084-3DC1568EFA49}" type="presParOf" srcId="{85997647-1C30-7546-A1EB-8584D54272CB}" destId="{4C3C6C05-7C81-554E-922F-8BD06B8F349D}" srcOrd="0" destOrd="0" presId="urn:microsoft.com/office/officeart/2005/8/layout/hierarchy2"/>
    <dgm:cxn modelId="{E1957AB6-CCED-D145-8E1E-BD64E8AE3746}" type="presParOf" srcId="{4C3C6C05-7C81-554E-922F-8BD06B8F349D}" destId="{6F4A7AE2-E87B-5E44-80C2-B2074A3217E4}" srcOrd="0" destOrd="0" presId="urn:microsoft.com/office/officeart/2005/8/layout/hierarchy2"/>
    <dgm:cxn modelId="{6EA8E097-BEEB-8741-ACDC-EED3173FFE44}" type="presParOf" srcId="{85997647-1C30-7546-A1EB-8584D54272CB}" destId="{2D3D4D94-DC1C-6643-A35D-870F09FC4DD4}" srcOrd="1" destOrd="0" presId="urn:microsoft.com/office/officeart/2005/8/layout/hierarchy2"/>
    <dgm:cxn modelId="{6A99AFDC-83AA-B741-90B0-EAD1A270E00A}" type="presParOf" srcId="{2D3D4D94-DC1C-6643-A35D-870F09FC4DD4}" destId="{658105CB-31BD-F349-B2D0-145F24379424}" srcOrd="0" destOrd="0" presId="urn:microsoft.com/office/officeart/2005/8/layout/hierarchy2"/>
    <dgm:cxn modelId="{7A6D4C1E-18B3-DA49-BA8E-860B146CBB56}" type="presParOf" srcId="{2D3D4D94-DC1C-6643-A35D-870F09FC4DD4}" destId="{6868EDF9-CBB6-3241-999F-9371D6226F8D}" srcOrd="1" destOrd="0" presId="urn:microsoft.com/office/officeart/2005/8/layout/hierarchy2"/>
    <dgm:cxn modelId="{E0DB5481-C943-9848-BDD0-E0069E5C60FD}" type="presParOf" srcId="{85997647-1C30-7546-A1EB-8584D54272CB}" destId="{66666536-D1C4-5E4E-9A5D-B3486575F64F}" srcOrd="2" destOrd="0" presId="urn:microsoft.com/office/officeart/2005/8/layout/hierarchy2"/>
    <dgm:cxn modelId="{90C97B61-A610-1D49-9E8D-043B0DCBDEA5}" type="presParOf" srcId="{66666536-D1C4-5E4E-9A5D-B3486575F64F}" destId="{472AB23C-5229-9846-9C37-0A95ADE9E7D2}" srcOrd="0" destOrd="0" presId="urn:microsoft.com/office/officeart/2005/8/layout/hierarchy2"/>
    <dgm:cxn modelId="{2854C675-24DE-2348-95EB-20B72F8CC881}" type="presParOf" srcId="{85997647-1C30-7546-A1EB-8584D54272CB}" destId="{706FDB3B-5BEE-6F42-97DE-5CA47AD74270}" srcOrd="3" destOrd="0" presId="urn:microsoft.com/office/officeart/2005/8/layout/hierarchy2"/>
    <dgm:cxn modelId="{65A349CE-6B0A-6941-8307-2E44C973FF74}" type="presParOf" srcId="{706FDB3B-5BEE-6F42-97DE-5CA47AD74270}" destId="{08DC5688-068F-6845-9BDD-149A9CEA2BCB}" srcOrd="0" destOrd="0" presId="urn:microsoft.com/office/officeart/2005/8/layout/hierarchy2"/>
    <dgm:cxn modelId="{946A127C-67B7-3E4D-B4F4-711024AA6D32}" type="presParOf" srcId="{706FDB3B-5BEE-6F42-97DE-5CA47AD74270}" destId="{492C0E99-AF97-5B4A-BBAC-B4AB94BB2CB4}" srcOrd="1" destOrd="0" presId="urn:microsoft.com/office/officeart/2005/8/layout/hierarchy2"/>
    <dgm:cxn modelId="{F99FC91F-92F6-CE47-9D94-ECAB240A2F79}" type="presParOf" srcId="{85997647-1C30-7546-A1EB-8584D54272CB}" destId="{9079C5B5-074B-0E49-8085-A32621A59473}" srcOrd="4" destOrd="0" presId="urn:microsoft.com/office/officeart/2005/8/layout/hierarchy2"/>
    <dgm:cxn modelId="{848F504B-BE32-1E46-83B1-95112170DE3E}" type="presParOf" srcId="{9079C5B5-074B-0E49-8085-A32621A59473}" destId="{35D60B2C-2F4A-EB4E-922D-ACB6E010C7C2}" srcOrd="0" destOrd="0" presId="urn:microsoft.com/office/officeart/2005/8/layout/hierarchy2"/>
    <dgm:cxn modelId="{D5986762-46EA-DB4E-BAB4-F04528C72493}" type="presParOf" srcId="{85997647-1C30-7546-A1EB-8584D54272CB}" destId="{92CF2563-6E2C-8444-A9C8-D848B2A2D0C0}" srcOrd="5" destOrd="0" presId="urn:microsoft.com/office/officeart/2005/8/layout/hierarchy2"/>
    <dgm:cxn modelId="{046B7636-9761-9E4A-A66E-3D44F7C2D00C}" type="presParOf" srcId="{92CF2563-6E2C-8444-A9C8-D848B2A2D0C0}" destId="{45E6C94A-8567-2D48-A2E8-C39BC97F557C}" srcOrd="0" destOrd="0" presId="urn:microsoft.com/office/officeart/2005/8/layout/hierarchy2"/>
    <dgm:cxn modelId="{79B054FE-DE57-4C4B-AEF9-696AA29CBD43}" type="presParOf" srcId="{92CF2563-6E2C-8444-A9C8-D848B2A2D0C0}" destId="{14416E62-633D-EC43-9A4E-23374F8CC7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F147B9-3241-6447-9876-048778EAEA22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5D171-5738-ED47-89A2-90F0F4F7322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た</a:t>
          </a:r>
          <a:endParaRPr lang="zh-CN" altLang="en-US" dirty="0"/>
        </a:p>
      </dgm:t>
    </dgm:pt>
    <dgm:pt modelId="{F0C619B6-BB9B-074E-AF90-D2DC707B2371}" type="par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525A46A3-C89E-DF4B-87F4-50D60CF68051}" type="sibTrans" cxnId="{C8BDD52B-EE8B-484C-8EEF-3F5E61CF608B}">
      <dgm:prSet/>
      <dgm:spPr/>
      <dgm:t>
        <a:bodyPr/>
        <a:lstStyle/>
        <a:p>
          <a:endParaRPr lang="zh-CN" altLang="en-US"/>
        </a:p>
      </dgm:t>
    </dgm:pt>
    <dgm:pt modelId="{94038DEF-5467-014F-BA2E-4B941D26FDAF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た　ことがあります</a:t>
          </a:r>
          <a:r>
            <a:rPr lang="zh-CN" altLang="en-US" dirty="0"/>
            <a:t>（曾经</a:t>
          </a:r>
          <a:r>
            <a:rPr lang="en-US" altLang="zh-CN" dirty="0"/>
            <a:t>~</a:t>
          </a:r>
          <a:r>
            <a:rPr lang="zh-CN" altLang="en-US" dirty="0"/>
            <a:t>过）</a:t>
          </a:r>
        </a:p>
      </dgm:t>
    </dgm:pt>
    <dgm:pt modelId="{22D8EA06-1B1B-AD4D-B29C-C9931FC905CA}" type="par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8BA30B9E-5E79-9F4A-8D5F-5C613A5FD8FD}" type="sibTrans" cxnId="{1AF2F253-40DC-EF4D-99F8-E694CC63608D}">
      <dgm:prSet/>
      <dgm:spPr/>
      <dgm:t>
        <a:bodyPr/>
        <a:lstStyle/>
        <a:p>
          <a:endParaRPr lang="zh-CN" altLang="en-US"/>
        </a:p>
      </dgm:t>
    </dgm:pt>
    <dgm:pt modelId="{B614C75D-6864-B746-8406-E14C7FA881C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た　後で</a:t>
          </a:r>
          <a:r>
            <a:rPr lang="zh-CN" altLang="en-US" dirty="0"/>
            <a:t>（</a:t>
          </a:r>
          <a:r>
            <a:rPr lang="en-US" altLang="zh-CN" dirty="0"/>
            <a:t>~</a:t>
          </a:r>
          <a:r>
            <a:rPr lang="zh-CN" altLang="en-US" dirty="0"/>
            <a:t>之后）</a:t>
          </a:r>
        </a:p>
      </dgm:t>
    </dgm:pt>
    <dgm:pt modelId="{4FEFEC4F-5510-F149-8A89-615B82350BBD}" type="par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821365B2-8C6F-C54A-A154-755E95B24259}" type="sibTrans" cxnId="{5D0F1C48-29C0-BD45-8E10-39749739ACAD}">
      <dgm:prSet/>
      <dgm:spPr/>
      <dgm:t>
        <a:bodyPr/>
        <a:lstStyle/>
        <a:p>
          <a:endParaRPr lang="zh-CN" altLang="en-US"/>
        </a:p>
      </dgm:t>
    </dgm:pt>
    <dgm:pt modelId="{0C4A951A-D3B6-D446-A7AB-0E7BADB57F0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た　ほうがいいです</a:t>
          </a:r>
          <a:r>
            <a:rPr lang="zh-CN" altLang="en-US" dirty="0"/>
            <a:t>（最好</a:t>
          </a:r>
          <a:r>
            <a:rPr lang="en-US" altLang="zh-CN" dirty="0"/>
            <a:t>~</a:t>
          </a:r>
          <a:r>
            <a:rPr lang="zh-CN" altLang="en-US" dirty="0"/>
            <a:t>）</a:t>
          </a:r>
        </a:p>
      </dgm:t>
    </dgm:pt>
    <dgm:pt modelId="{D3E46362-99C8-EF49-B404-5FEABE3902AB}" type="par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D9A3DC67-72AE-C643-B7BC-0662EE016092}" type="sibTrans" cxnId="{D84C40D8-9362-7342-9AF1-FE147D854F9D}">
      <dgm:prSet/>
      <dgm:spPr/>
      <dgm:t>
        <a:bodyPr/>
        <a:lstStyle/>
        <a:p>
          <a:endParaRPr lang="zh-CN" altLang="en-US"/>
        </a:p>
      </dgm:t>
    </dgm:pt>
    <dgm:pt modelId="{8F7B721F-C8D4-B84C-9C58-2E64B70C1ED8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dirty="0"/>
            <a:t>…</a:t>
          </a:r>
          <a:r>
            <a:rPr lang="ja-JP" altLang="en-US" dirty="0"/>
            <a:t>たり</a:t>
          </a:r>
          <a:r>
            <a:rPr lang="en-US" altLang="ja-JP" dirty="0"/>
            <a:t>…</a:t>
          </a:r>
          <a:r>
            <a:rPr lang="ja-JP" altLang="en-US" dirty="0"/>
            <a:t>たり　します（</a:t>
          </a:r>
          <a:r>
            <a:rPr lang="zh-CN" altLang="en-US" dirty="0"/>
            <a:t>列举）</a:t>
          </a:r>
        </a:p>
      </dgm:t>
    </dgm:pt>
    <dgm:pt modelId="{E74962A5-C5A5-0C4E-B1A9-C0550D541F63}" type="parTrans" cxnId="{9BA40112-9E38-884A-B88E-CD89A67EFC68}">
      <dgm:prSet/>
      <dgm:spPr/>
      <dgm:t>
        <a:bodyPr/>
        <a:lstStyle/>
        <a:p>
          <a:endParaRPr lang="zh-CN" altLang="en-US"/>
        </a:p>
      </dgm:t>
    </dgm:pt>
    <dgm:pt modelId="{9806E993-8A55-FB4A-AC1A-59E2EE040FB8}" type="sibTrans" cxnId="{9BA40112-9E38-884A-B88E-CD89A67EFC68}">
      <dgm:prSet/>
      <dgm:spPr/>
      <dgm:t>
        <a:bodyPr/>
        <a:lstStyle/>
        <a:p>
          <a:endParaRPr lang="zh-CN" altLang="en-US"/>
        </a:p>
      </dgm:t>
    </dgm:pt>
    <dgm:pt modelId="{EC297F42-5C4A-634F-BF1E-BABB7FF0E4CF}" type="pres">
      <dgm:prSet presAssocID="{37F147B9-3241-6447-9876-048778EAEA2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A89357-E61E-884A-9C84-916D5194DE8E}" type="pres">
      <dgm:prSet presAssocID="{A4E5D171-5738-ED47-89A2-90F0F4F7322C}" presName="root1" presStyleCnt="0"/>
      <dgm:spPr/>
    </dgm:pt>
    <dgm:pt modelId="{484C113E-E603-DA4B-ADD6-E0AD0A31BFC4}" type="pres">
      <dgm:prSet presAssocID="{A4E5D171-5738-ED47-89A2-90F0F4F7322C}" presName="LevelOneTextNode" presStyleLbl="node0" presStyleIdx="0" presStyleCnt="1">
        <dgm:presLayoutVars>
          <dgm:chPref val="3"/>
        </dgm:presLayoutVars>
      </dgm:prSet>
      <dgm:spPr/>
    </dgm:pt>
    <dgm:pt modelId="{85997647-1C30-7546-A1EB-8584D54272CB}" type="pres">
      <dgm:prSet presAssocID="{A4E5D171-5738-ED47-89A2-90F0F4F7322C}" presName="level2hierChild" presStyleCnt="0"/>
      <dgm:spPr/>
    </dgm:pt>
    <dgm:pt modelId="{66666536-D1C4-5E4E-9A5D-B3486575F64F}" type="pres">
      <dgm:prSet presAssocID="{22D8EA06-1B1B-AD4D-B29C-C9931FC905CA}" presName="conn2-1" presStyleLbl="parChTrans1D2" presStyleIdx="0" presStyleCnt="4"/>
      <dgm:spPr/>
    </dgm:pt>
    <dgm:pt modelId="{472AB23C-5229-9846-9C37-0A95ADE9E7D2}" type="pres">
      <dgm:prSet presAssocID="{22D8EA06-1B1B-AD4D-B29C-C9931FC905CA}" presName="connTx" presStyleLbl="parChTrans1D2" presStyleIdx="0" presStyleCnt="4"/>
      <dgm:spPr/>
    </dgm:pt>
    <dgm:pt modelId="{706FDB3B-5BEE-6F42-97DE-5CA47AD74270}" type="pres">
      <dgm:prSet presAssocID="{94038DEF-5467-014F-BA2E-4B941D26FDAF}" presName="root2" presStyleCnt="0"/>
      <dgm:spPr/>
    </dgm:pt>
    <dgm:pt modelId="{08DC5688-068F-6845-9BDD-149A9CEA2BCB}" type="pres">
      <dgm:prSet presAssocID="{94038DEF-5467-014F-BA2E-4B941D26FDAF}" presName="LevelTwoTextNode" presStyleLbl="node2" presStyleIdx="0" presStyleCnt="4" custScaleX="267989">
        <dgm:presLayoutVars>
          <dgm:chPref val="3"/>
        </dgm:presLayoutVars>
      </dgm:prSet>
      <dgm:spPr/>
    </dgm:pt>
    <dgm:pt modelId="{492C0E99-AF97-5B4A-BBAC-B4AB94BB2CB4}" type="pres">
      <dgm:prSet presAssocID="{94038DEF-5467-014F-BA2E-4B941D26FDAF}" presName="level3hierChild" presStyleCnt="0"/>
      <dgm:spPr/>
    </dgm:pt>
    <dgm:pt modelId="{9079C5B5-074B-0E49-8085-A32621A59473}" type="pres">
      <dgm:prSet presAssocID="{4FEFEC4F-5510-F149-8A89-615B82350BBD}" presName="conn2-1" presStyleLbl="parChTrans1D2" presStyleIdx="1" presStyleCnt="4"/>
      <dgm:spPr/>
    </dgm:pt>
    <dgm:pt modelId="{35D60B2C-2F4A-EB4E-922D-ACB6E010C7C2}" type="pres">
      <dgm:prSet presAssocID="{4FEFEC4F-5510-F149-8A89-615B82350BBD}" presName="connTx" presStyleLbl="parChTrans1D2" presStyleIdx="1" presStyleCnt="4"/>
      <dgm:spPr/>
    </dgm:pt>
    <dgm:pt modelId="{92CF2563-6E2C-8444-A9C8-D848B2A2D0C0}" type="pres">
      <dgm:prSet presAssocID="{B614C75D-6864-B746-8406-E14C7FA881CC}" presName="root2" presStyleCnt="0"/>
      <dgm:spPr/>
    </dgm:pt>
    <dgm:pt modelId="{45E6C94A-8567-2D48-A2E8-C39BC97F557C}" type="pres">
      <dgm:prSet presAssocID="{B614C75D-6864-B746-8406-E14C7FA881CC}" presName="LevelTwoTextNode" presStyleLbl="node2" presStyleIdx="1" presStyleCnt="4" custScaleX="267989">
        <dgm:presLayoutVars>
          <dgm:chPref val="3"/>
        </dgm:presLayoutVars>
      </dgm:prSet>
      <dgm:spPr/>
    </dgm:pt>
    <dgm:pt modelId="{14416E62-633D-EC43-9A4E-23374F8CC7BC}" type="pres">
      <dgm:prSet presAssocID="{B614C75D-6864-B746-8406-E14C7FA881CC}" presName="level3hierChild" presStyleCnt="0"/>
      <dgm:spPr/>
    </dgm:pt>
    <dgm:pt modelId="{487FD7E9-B67A-ED4A-B5CA-4EAE66F3040F}" type="pres">
      <dgm:prSet presAssocID="{D3E46362-99C8-EF49-B404-5FEABE3902AB}" presName="conn2-1" presStyleLbl="parChTrans1D2" presStyleIdx="2" presStyleCnt="4"/>
      <dgm:spPr/>
    </dgm:pt>
    <dgm:pt modelId="{EB5AE93E-7D4F-EA43-B148-7474A1BEB97A}" type="pres">
      <dgm:prSet presAssocID="{D3E46362-99C8-EF49-B404-5FEABE3902AB}" presName="connTx" presStyleLbl="parChTrans1D2" presStyleIdx="2" presStyleCnt="4"/>
      <dgm:spPr/>
    </dgm:pt>
    <dgm:pt modelId="{EF35A0D6-60A2-2A4D-B4A0-8A09F78E748C}" type="pres">
      <dgm:prSet presAssocID="{0C4A951A-D3B6-D446-A7AB-0E7BADB57F0D}" presName="root2" presStyleCnt="0"/>
      <dgm:spPr/>
    </dgm:pt>
    <dgm:pt modelId="{99E56291-69A2-4B41-A345-F1A378909CC2}" type="pres">
      <dgm:prSet presAssocID="{0C4A951A-D3B6-D446-A7AB-0E7BADB57F0D}" presName="LevelTwoTextNode" presStyleLbl="node2" presStyleIdx="2" presStyleCnt="4" custScaleX="267989">
        <dgm:presLayoutVars>
          <dgm:chPref val="3"/>
        </dgm:presLayoutVars>
      </dgm:prSet>
      <dgm:spPr/>
    </dgm:pt>
    <dgm:pt modelId="{EF9EA01F-1443-A641-A404-21D29DE550DB}" type="pres">
      <dgm:prSet presAssocID="{0C4A951A-D3B6-D446-A7AB-0E7BADB57F0D}" presName="level3hierChild" presStyleCnt="0"/>
      <dgm:spPr/>
    </dgm:pt>
    <dgm:pt modelId="{B685361D-D4B2-BF41-B06B-40DD29D29DCE}" type="pres">
      <dgm:prSet presAssocID="{E74962A5-C5A5-0C4E-B1A9-C0550D541F63}" presName="conn2-1" presStyleLbl="parChTrans1D2" presStyleIdx="3" presStyleCnt="4"/>
      <dgm:spPr/>
    </dgm:pt>
    <dgm:pt modelId="{6CBE676C-1BCA-8942-B78A-68AF61097EBA}" type="pres">
      <dgm:prSet presAssocID="{E74962A5-C5A5-0C4E-B1A9-C0550D541F63}" presName="connTx" presStyleLbl="parChTrans1D2" presStyleIdx="3" presStyleCnt="4"/>
      <dgm:spPr/>
    </dgm:pt>
    <dgm:pt modelId="{09A113D9-501A-1945-9795-01CCE3F24AD2}" type="pres">
      <dgm:prSet presAssocID="{8F7B721F-C8D4-B84C-9C58-2E64B70C1ED8}" presName="root2" presStyleCnt="0"/>
      <dgm:spPr/>
    </dgm:pt>
    <dgm:pt modelId="{E6F517E3-453F-BF4D-9087-F819EEF47E15}" type="pres">
      <dgm:prSet presAssocID="{8F7B721F-C8D4-B84C-9C58-2E64B70C1ED8}" presName="LevelTwoTextNode" presStyleLbl="node2" presStyleIdx="3" presStyleCnt="4" custScaleX="266128">
        <dgm:presLayoutVars>
          <dgm:chPref val="3"/>
        </dgm:presLayoutVars>
      </dgm:prSet>
      <dgm:spPr/>
    </dgm:pt>
    <dgm:pt modelId="{0B1A1BF8-7CCA-B244-8666-6F6C61644ACC}" type="pres">
      <dgm:prSet presAssocID="{8F7B721F-C8D4-B84C-9C58-2E64B70C1ED8}" presName="level3hierChild" presStyleCnt="0"/>
      <dgm:spPr/>
    </dgm:pt>
  </dgm:ptLst>
  <dgm:cxnLst>
    <dgm:cxn modelId="{E1BA0B06-DF6F-0742-ABCD-FF707508BF09}" type="presOf" srcId="{22D8EA06-1B1B-AD4D-B29C-C9931FC905CA}" destId="{66666536-D1C4-5E4E-9A5D-B3486575F64F}" srcOrd="0" destOrd="0" presId="urn:microsoft.com/office/officeart/2005/8/layout/hierarchy2"/>
    <dgm:cxn modelId="{9BA40112-9E38-884A-B88E-CD89A67EFC68}" srcId="{A4E5D171-5738-ED47-89A2-90F0F4F7322C}" destId="{8F7B721F-C8D4-B84C-9C58-2E64B70C1ED8}" srcOrd="3" destOrd="0" parTransId="{E74962A5-C5A5-0C4E-B1A9-C0550D541F63}" sibTransId="{9806E993-8A55-FB4A-AC1A-59E2EE040FB8}"/>
    <dgm:cxn modelId="{0814BE1F-8DCD-354A-BBF1-E0A7F65C23F2}" type="presOf" srcId="{8F7B721F-C8D4-B84C-9C58-2E64B70C1ED8}" destId="{E6F517E3-453F-BF4D-9087-F819EEF47E15}" srcOrd="0" destOrd="0" presId="urn:microsoft.com/office/officeart/2005/8/layout/hierarchy2"/>
    <dgm:cxn modelId="{C8BDD52B-EE8B-484C-8EEF-3F5E61CF608B}" srcId="{37F147B9-3241-6447-9876-048778EAEA22}" destId="{A4E5D171-5738-ED47-89A2-90F0F4F7322C}" srcOrd="0" destOrd="0" parTransId="{F0C619B6-BB9B-074E-AF90-D2DC707B2371}" sibTransId="{525A46A3-C89E-DF4B-87F4-50D60CF68051}"/>
    <dgm:cxn modelId="{DB7F563D-4F72-F84C-8D8E-516393774C9B}" type="presOf" srcId="{D3E46362-99C8-EF49-B404-5FEABE3902AB}" destId="{487FD7E9-B67A-ED4A-B5CA-4EAE66F3040F}" srcOrd="0" destOrd="0" presId="urn:microsoft.com/office/officeart/2005/8/layout/hierarchy2"/>
    <dgm:cxn modelId="{5D0F1C48-29C0-BD45-8E10-39749739ACAD}" srcId="{A4E5D171-5738-ED47-89A2-90F0F4F7322C}" destId="{B614C75D-6864-B746-8406-E14C7FA881CC}" srcOrd="1" destOrd="0" parTransId="{4FEFEC4F-5510-F149-8A89-615B82350BBD}" sibTransId="{821365B2-8C6F-C54A-A154-755E95B24259}"/>
    <dgm:cxn modelId="{4CD7B24E-D0F4-754F-A986-C19735596F19}" type="presOf" srcId="{0C4A951A-D3B6-D446-A7AB-0E7BADB57F0D}" destId="{99E56291-69A2-4B41-A345-F1A378909CC2}" srcOrd="0" destOrd="0" presId="urn:microsoft.com/office/officeart/2005/8/layout/hierarchy2"/>
    <dgm:cxn modelId="{1AF2F253-40DC-EF4D-99F8-E694CC63608D}" srcId="{A4E5D171-5738-ED47-89A2-90F0F4F7322C}" destId="{94038DEF-5467-014F-BA2E-4B941D26FDAF}" srcOrd="0" destOrd="0" parTransId="{22D8EA06-1B1B-AD4D-B29C-C9931FC905CA}" sibTransId="{8BA30B9E-5E79-9F4A-8D5F-5C613A5FD8FD}"/>
    <dgm:cxn modelId="{781B4769-8FC8-A94E-A765-1F37F3462600}" type="presOf" srcId="{D3E46362-99C8-EF49-B404-5FEABE3902AB}" destId="{EB5AE93E-7D4F-EA43-B148-7474A1BEB97A}" srcOrd="1" destOrd="0" presId="urn:microsoft.com/office/officeart/2005/8/layout/hierarchy2"/>
    <dgm:cxn modelId="{E7EF007A-129C-4248-9B71-2F6FC7242A90}" type="presOf" srcId="{94038DEF-5467-014F-BA2E-4B941D26FDAF}" destId="{08DC5688-068F-6845-9BDD-149A9CEA2BCB}" srcOrd="0" destOrd="0" presId="urn:microsoft.com/office/officeart/2005/8/layout/hierarchy2"/>
    <dgm:cxn modelId="{7486067B-40EE-A64A-8BC2-49E15C2E81FD}" type="presOf" srcId="{22D8EA06-1B1B-AD4D-B29C-C9931FC905CA}" destId="{472AB23C-5229-9846-9C37-0A95ADE9E7D2}" srcOrd="1" destOrd="0" presId="urn:microsoft.com/office/officeart/2005/8/layout/hierarchy2"/>
    <dgm:cxn modelId="{A5DCA688-AAD6-0948-A640-C472BF59B93D}" type="presOf" srcId="{A4E5D171-5738-ED47-89A2-90F0F4F7322C}" destId="{484C113E-E603-DA4B-ADD6-E0AD0A31BFC4}" srcOrd="0" destOrd="0" presId="urn:microsoft.com/office/officeart/2005/8/layout/hierarchy2"/>
    <dgm:cxn modelId="{1345AF95-E3E3-9446-87DD-C69B4CE7CD7F}" type="presOf" srcId="{B614C75D-6864-B746-8406-E14C7FA881CC}" destId="{45E6C94A-8567-2D48-A2E8-C39BC97F557C}" srcOrd="0" destOrd="0" presId="urn:microsoft.com/office/officeart/2005/8/layout/hierarchy2"/>
    <dgm:cxn modelId="{5D314896-5AF5-F046-BC9C-BF328AEBDA82}" type="presOf" srcId="{E74962A5-C5A5-0C4E-B1A9-C0550D541F63}" destId="{B685361D-D4B2-BF41-B06B-40DD29D29DCE}" srcOrd="0" destOrd="0" presId="urn:microsoft.com/office/officeart/2005/8/layout/hierarchy2"/>
    <dgm:cxn modelId="{A1985ED5-8607-8746-93DB-C372065E3BA7}" type="presOf" srcId="{4FEFEC4F-5510-F149-8A89-615B82350BBD}" destId="{9079C5B5-074B-0E49-8085-A32621A59473}" srcOrd="0" destOrd="0" presId="urn:microsoft.com/office/officeart/2005/8/layout/hierarchy2"/>
    <dgm:cxn modelId="{D84C40D8-9362-7342-9AF1-FE147D854F9D}" srcId="{A4E5D171-5738-ED47-89A2-90F0F4F7322C}" destId="{0C4A951A-D3B6-D446-A7AB-0E7BADB57F0D}" srcOrd="2" destOrd="0" parTransId="{D3E46362-99C8-EF49-B404-5FEABE3902AB}" sibTransId="{D9A3DC67-72AE-C643-B7BC-0662EE016092}"/>
    <dgm:cxn modelId="{D1734BDF-F664-D94C-BFF3-72A65A873C7D}" type="presOf" srcId="{4FEFEC4F-5510-F149-8A89-615B82350BBD}" destId="{35D60B2C-2F4A-EB4E-922D-ACB6E010C7C2}" srcOrd="1" destOrd="0" presId="urn:microsoft.com/office/officeart/2005/8/layout/hierarchy2"/>
    <dgm:cxn modelId="{B66569F4-2274-194D-AD55-444C39481910}" type="presOf" srcId="{E74962A5-C5A5-0C4E-B1A9-C0550D541F63}" destId="{6CBE676C-1BCA-8942-B78A-68AF61097EBA}" srcOrd="1" destOrd="0" presId="urn:microsoft.com/office/officeart/2005/8/layout/hierarchy2"/>
    <dgm:cxn modelId="{779343F9-230E-374C-848F-1E48838005CB}" type="presOf" srcId="{37F147B9-3241-6447-9876-048778EAEA22}" destId="{EC297F42-5C4A-634F-BF1E-BABB7FF0E4CF}" srcOrd="0" destOrd="0" presId="urn:microsoft.com/office/officeart/2005/8/layout/hierarchy2"/>
    <dgm:cxn modelId="{2F0A3C1C-CCCD-E74C-9DDC-AD5671743538}" type="presParOf" srcId="{EC297F42-5C4A-634F-BF1E-BABB7FF0E4CF}" destId="{28A89357-E61E-884A-9C84-916D5194DE8E}" srcOrd="0" destOrd="0" presId="urn:microsoft.com/office/officeart/2005/8/layout/hierarchy2"/>
    <dgm:cxn modelId="{C1D87A78-8B15-AA45-8946-328275F06D74}" type="presParOf" srcId="{28A89357-E61E-884A-9C84-916D5194DE8E}" destId="{484C113E-E603-DA4B-ADD6-E0AD0A31BFC4}" srcOrd="0" destOrd="0" presId="urn:microsoft.com/office/officeart/2005/8/layout/hierarchy2"/>
    <dgm:cxn modelId="{5AC542FD-8DF1-D44B-B94D-DC754EFF706C}" type="presParOf" srcId="{28A89357-E61E-884A-9C84-916D5194DE8E}" destId="{85997647-1C30-7546-A1EB-8584D54272CB}" srcOrd="1" destOrd="0" presId="urn:microsoft.com/office/officeart/2005/8/layout/hierarchy2"/>
    <dgm:cxn modelId="{F204E4EE-7B32-B941-AE31-32ADB0C7341D}" type="presParOf" srcId="{85997647-1C30-7546-A1EB-8584D54272CB}" destId="{66666536-D1C4-5E4E-9A5D-B3486575F64F}" srcOrd="0" destOrd="0" presId="urn:microsoft.com/office/officeart/2005/8/layout/hierarchy2"/>
    <dgm:cxn modelId="{BEF1B854-16BB-FB48-B799-5FC49193AF38}" type="presParOf" srcId="{66666536-D1C4-5E4E-9A5D-B3486575F64F}" destId="{472AB23C-5229-9846-9C37-0A95ADE9E7D2}" srcOrd="0" destOrd="0" presId="urn:microsoft.com/office/officeart/2005/8/layout/hierarchy2"/>
    <dgm:cxn modelId="{6CC7F535-AE91-CB47-9D54-C1358FB81555}" type="presParOf" srcId="{85997647-1C30-7546-A1EB-8584D54272CB}" destId="{706FDB3B-5BEE-6F42-97DE-5CA47AD74270}" srcOrd="1" destOrd="0" presId="urn:microsoft.com/office/officeart/2005/8/layout/hierarchy2"/>
    <dgm:cxn modelId="{F8B74CE0-2289-754A-B94F-F7EC0A9E1A22}" type="presParOf" srcId="{706FDB3B-5BEE-6F42-97DE-5CA47AD74270}" destId="{08DC5688-068F-6845-9BDD-149A9CEA2BCB}" srcOrd="0" destOrd="0" presId="urn:microsoft.com/office/officeart/2005/8/layout/hierarchy2"/>
    <dgm:cxn modelId="{0988966A-57F0-E548-84B1-8C4C5D687863}" type="presParOf" srcId="{706FDB3B-5BEE-6F42-97DE-5CA47AD74270}" destId="{492C0E99-AF97-5B4A-BBAC-B4AB94BB2CB4}" srcOrd="1" destOrd="0" presId="urn:microsoft.com/office/officeart/2005/8/layout/hierarchy2"/>
    <dgm:cxn modelId="{BFD4A73D-674F-2E45-812C-5FD8517F6D3F}" type="presParOf" srcId="{85997647-1C30-7546-A1EB-8584D54272CB}" destId="{9079C5B5-074B-0E49-8085-A32621A59473}" srcOrd="2" destOrd="0" presId="urn:microsoft.com/office/officeart/2005/8/layout/hierarchy2"/>
    <dgm:cxn modelId="{A628F4D9-FF45-284E-84CC-7E77A29354A0}" type="presParOf" srcId="{9079C5B5-074B-0E49-8085-A32621A59473}" destId="{35D60B2C-2F4A-EB4E-922D-ACB6E010C7C2}" srcOrd="0" destOrd="0" presId="urn:microsoft.com/office/officeart/2005/8/layout/hierarchy2"/>
    <dgm:cxn modelId="{E2929473-9D21-9947-AA8D-59CB10F03A23}" type="presParOf" srcId="{85997647-1C30-7546-A1EB-8584D54272CB}" destId="{92CF2563-6E2C-8444-A9C8-D848B2A2D0C0}" srcOrd="3" destOrd="0" presId="urn:microsoft.com/office/officeart/2005/8/layout/hierarchy2"/>
    <dgm:cxn modelId="{2246A021-A0BB-4847-B66D-75101203E699}" type="presParOf" srcId="{92CF2563-6E2C-8444-A9C8-D848B2A2D0C0}" destId="{45E6C94A-8567-2D48-A2E8-C39BC97F557C}" srcOrd="0" destOrd="0" presId="urn:microsoft.com/office/officeart/2005/8/layout/hierarchy2"/>
    <dgm:cxn modelId="{688F1691-4C3D-124B-AD4B-F9A8835B0D23}" type="presParOf" srcId="{92CF2563-6E2C-8444-A9C8-D848B2A2D0C0}" destId="{14416E62-633D-EC43-9A4E-23374F8CC7BC}" srcOrd="1" destOrd="0" presId="urn:microsoft.com/office/officeart/2005/8/layout/hierarchy2"/>
    <dgm:cxn modelId="{CD188D24-D00B-2C4F-A0A3-E6FE996B601D}" type="presParOf" srcId="{85997647-1C30-7546-A1EB-8584D54272CB}" destId="{487FD7E9-B67A-ED4A-B5CA-4EAE66F3040F}" srcOrd="4" destOrd="0" presId="urn:microsoft.com/office/officeart/2005/8/layout/hierarchy2"/>
    <dgm:cxn modelId="{D668B6D6-B19D-9F4C-B373-33EDC85EBCDE}" type="presParOf" srcId="{487FD7E9-B67A-ED4A-B5CA-4EAE66F3040F}" destId="{EB5AE93E-7D4F-EA43-B148-7474A1BEB97A}" srcOrd="0" destOrd="0" presId="urn:microsoft.com/office/officeart/2005/8/layout/hierarchy2"/>
    <dgm:cxn modelId="{32264349-755D-244F-B395-E7A5A2B42A76}" type="presParOf" srcId="{85997647-1C30-7546-A1EB-8584D54272CB}" destId="{EF35A0D6-60A2-2A4D-B4A0-8A09F78E748C}" srcOrd="5" destOrd="0" presId="urn:microsoft.com/office/officeart/2005/8/layout/hierarchy2"/>
    <dgm:cxn modelId="{CB10E7A7-09D2-0B42-AE8F-9072392D9587}" type="presParOf" srcId="{EF35A0D6-60A2-2A4D-B4A0-8A09F78E748C}" destId="{99E56291-69A2-4B41-A345-F1A378909CC2}" srcOrd="0" destOrd="0" presId="urn:microsoft.com/office/officeart/2005/8/layout/hierarchy2"/>
    <dgm:cxn modelId="{29A61356-4E06-9242-AD7F-8D8FCF9847C1}" type="presParOf" srcId="{EF35A0D6-60A2-2A4D-B4A0-8A09F78E748C}" destId="{EF9EA01F-1443-A641-A404-21D29DE550DB}" srcOrd="1" destOrd="0" presId="urn:microsoft.com/office/officeart/2005/8/layout/hierarchy2"/>
    <dgm:cxn modelId="{1B92ACC5-6DB0-6945-9CC1-1EBC71C09760}" type="presParOf" srcId="{85997647-1C30-7546-A1EB-8584D54272CB}" destId="{B685361D-D4B2-BF41-B06B-40DD29D29DCE}" srcOrd="6" destOrd="0" presId="urn:microsoft.com/office/officeart/2005/8/layout/hierarchy2"/>
    <dgm:cxn modelId="{D5C507BC-583B-4445-AA22-16066FFDBD08}" type="presParOf" srcId="{B685361D-D4B2-BF41-B06B-40DD29D29DCE}" destId="{6CBE676C-1BCA-8942-B78A-68AF61097EBA}" srcOrd="0" destOrd="0" presId="urn:microsoft.com/office/officeart/2005/8/layout/hierarchy2"/>
    <dgm:cxn modelId="{3760FD8E-1B85-F942-BE2C-A6FE5AC2C993}" type="presParOf" srcId="{85997647-1C30-7546-A1EB-8584D54272CB}" destId="{09A113D9-501A-1945-9795-01CCE3F24AD2}" srcOrd="7" destOrd="0" presId="urn:microsoft.com/office/officeart/2005/8/layout/hierarchy2"/>
    <dgm:cxn modelId="{BB187456-D759-0348-B27D-4A195AEB3ECD}" type="presParOf" srcId="{09A113D9-501A-1945-9795-01CCE3F24AD2}" destId="{E6F517E3-453F-BF4D-9087-F819EEF47E15}" srcOrd="0" destOrd="0" presId="urn:microsoft.com/office/officeart/2005/8/layout/hierarchy2"/>
    <dgm:cxn modelId="{3FA83D2E-4D4A-9347-BF92-19F9A95CE01D}" type="presParOf" srcId="{09A113D9-501A-1945-9795-01CCE3F24AD2}" destId="{0B1A1BF8-7CCA-B244-8666-6F6C61644A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て</a:t>
          </a:r>
          <a:endParaRPr lang="zh-CN" altLang="en-US" sz="3500" kern="1200" dirty="0"/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600" kern="1200" dirty="0">
              <a:latin typeface="微软雅黑"/>
              <a:ea typeface="微软雅黑"/>
              <a:cs typeface="微软雅黑"/>
            </a:rPr>
            <a:t>て</a:t>
          </a:r>
          <a:endParaRPr lang="zh-CN" altLang="en-US" sz="2600" kern="1200" dirty="0">
            <a:latin typeface="微软雅黑"/>
            <a:ea typeface="微软雅黑"/>
            <a:cs typeface="微软雅黑"/>
          </a:endParaRPr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微软雅黑"/>
            <a:ea typeface="微软雅黑"/>
            <a:cs typeface="微软雅黑"/>
          </a:endParaRPr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て</a:t>
          </a:r>
          <a:endParaRPr lang="zh-CN" altLang="en-US" sz="3500" kern="1200" dirty="0"/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て</a:t>
          </a:r>
          <a:endParaRPr lang="zh-CN" altLang="en-US" sz="3500" kern="1200" dirty="0"/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て</a:t>
          </a:r>
          <a:endParaRPr lang="zh-CN" altLang="en-US" sz="3500" kern="1200" dirty="0"/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29719" y="1731660"/>
          <a:ext cx="1201356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500" kern="1200" dirty="0"/>
            <a:t>て</a:t>
          </a:r>
          <a:endParaRPr lang="zh-CN" altLang="en-US" sz="3500" kern="1200" dirty="0"/>
        </a:p>
      </dsp:txBody>
      <dsp:txXfrm>
        <a:off x="347312" y="1749253"/>
        <a:ext cx="1166170" cy="565492"/>
      </dsp:txXfrm>
    </dsp:sp>
    <dsp:sp modelId="{4C3C6C05-7C81-554E-922F-8BD06B8F349D}">
      <dsp:nvSpPr>
        <dsp:cNvPr id="0" name=""/>
        <dsp:cNvSpPr/>
      </dsp:nvSpPr>
      <dsp:spPr>
        <a:xfrm rot="17132988">
          <a:off x="875066" y="115522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1123710"/>
        <a:ext cx="89628" cy="89628"/>
      </dsp:txXfrm>
    </dsp:sp>
    <dsp:sp modelId="{658105CB-31BD-F349-B2D0-145F24379424}">
      <dsp:nvSpPr>
        <dsp:cNvPr id="0" name=""/>
        <dsp:cNvSpPr/>
      </dsp:nvSpPr>
      <dsp:spPr>
        <a:xfrm>
          <a:off x="2011619" y="4710"/>
          <a:ext cx="3709609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2029212" y="22303"/>
        <a:ext cx="3674423" cy="565492"/>
      </dsp:txXfrm>
    </dsp:sp>
    <dsp:sp modelId="{66666536-D1C4-5E4E-9A5D-B3486575F64F}">
      <dsp:nvSpPr>
        <dsp:cNvPr id="0" name=""/>
        <dsp:cNvSpPr/>
      </dsp:nvSpPr>
      <dsp:spPr>
        <a:xfrm rot="17692822">
          <a:off x="1200259" y="150061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1485360"/>
        <a:ext cx="57108" cy="57108"/>
      </dsp:txXfrm>
    </dsp:sp>
    <dsp:sp modelId="{08DC5688-068F-6845-9BDD-149A9CEA2BCB}">
      <dsp:nvSpPr>
        <dsp:cNvPr id="0" name=""/>
        <dsp:cNvSpPr/>
      </dsp:nvSpPr>
      <dsp:spPr>
        <a:xfrm>
          <a:off x="2011619" y="69549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てから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（动作相继发生）</a:t>
          </a:r>
        </a:p>
      </dsp:txBody>
      <dsp:txXfrm>
        <a:off x="2029212" y="713083"/>
        <a:ext cx="3719474" cy="565492"/>
      </dsp:txXfrm>
    </dsp:sp>
    <dsp:sp modelId="{9079C5B5-074B-0E49-8085-A32621A59473}">
      <dsp:nvSpPr>
        <dsp:cNvPr id="0" name=""/>
        <dsp:cNvSpPr/>
      </dsp:nvSpPr>
      <dsp:spPr>
        <a:xfrm rot="19457599">
          <a:off x="1475452" y="184600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1844510"/>
        <a:ext cx="29589" cy="29589"/>
      </dsp:txXfrm>
    </dsp:sp>
    <dsp:sp modelId="{45E6C94A-8567-2D48-A2E8-C39BC97F557C}">
      <dsp:nvSpPr>
        <dsp:cNvPr id="0" name=""/>
        <dsp:cNvSpPr/>
      </dsp:nvSpPr>
      <dsp:spPr>
        <a:xfrm>
          <a:off x="2011619" y="138627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微软雅黑"/>
              <a:ea typeface="微软雅黑"/>
              <a:cs typeface="微软雅黑"/>
            </a:rPr>
            <a:t>V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　てください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（请求别人做某事）</a:t>
          </a:r>
        </a:p>
      </dsp:txBody>
      <dsp:txXfrm>
        <a:off x="2029212" y="1403863"/>
        <a:ext cx="3719474" cy="565492"/>
      </dsp:txXfrm>
    </dsp:sp>
    <dsp:sp modelId="{487FD7E9-B67A-ED4A-B5CA-4EAE66F3040F}">
      <dsp:nvSpPr>
        <dsp:cNvPr id="0" name=""/>
        <dsp:cNvSpPr/>
      </dsp:nvSpPr>
      <dsp:spPr>
        <a:xfrm rot="2142401">
          <a:off x="1475452" y="2191392"/>
          <a:ext cx="5917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1790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6553" y="2189900"/>
        <a:ext cx="29589" cy="29589"/>
      </dsp:txXfrm>
    </dsp:sp>
    <dsp:sp modelId="{99E56291-69A2-4B41-A345-F1A378909CC2}">
      <dsp:nvSpPr>
        <dsp:cNvPr id="0" name=""/>
        <dsp:cNvSpPr/>
      </dsp:nvSpPr>
      <dsp:spPr>
        <a:xfrm>
          <a:off x="2011619" y="2077050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ています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（动作正在进行、结果状态持续）</a:t>
          </a:r>
        </a:p>
      </dsp:txBody>
      <dsp:txXfrm>
        <a:off x="2029212" y="2094643"/>
        <a:ext cx="3719474" cy="565492"/>
      </dsp:txXfrm>
    </dsp:sp>
    <dsp:sp modelId="{B8A6937F-396C-FA40-B0E4-9044531BDCA3}">
      <dsp:nvSpPr>
        <dsp:cNvPr id="0" name=""/>
        <dsp:cNvSpPr/>
      </dsp:nvSpPr>
      <dsp:spPr>
        <a:xfrm rot="3907178">
          <a:off x="1200259" y="2536782"/>
          <a:ext cx="11421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42177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42793" y="2521530"/>
        <a:ext cx="57108" cy="57108"/>
      </dsp:txXfrm>
    </dsp:sp>
    <dsp:sp modelId="{EED7EB07-B9F5-0E4D-A39A-C4D1D7F85845}">
      <dsp:nvSpPr>
        <dsp:cNvPr id="0" name=""/>
        <dsp:cNvSpPr/>
      </dsp:nvSpPr>
      <dsp:spPr>
        <a:xfrm>
          <a:off x="2011619" y="276783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てもいいです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（许可）</a:t>
          </a:r>
        </a:p>
      </dsp:txBody>
      <dsp:txXfrm>
        <a:off x="2029212" y="2785424"/>
        <a:ext cx="3719474" cy="565492"/>
      </dsp:txXfrm>
    </dsp:sp>
    <dsp:sp modelId="{B5DAB191-A19E-E641-B02D-BB0DDCD84D96}">
      <dsp:nvSpPr>
        <dsp:cNvPr id="0" name=""/>
        <dsp:cNvSpPr/>
      </dsp:nvSpPr>
      <dsp:spPr>
        <a:xfrm rot="4467012">
          <a:off x="875066" y="2882172"/>
          <a:ext cx="179256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92562" y="1330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533" y="2850661"/>
        <a:ext cx="89628" cy="89628"/>
      </dsp:txXfrm>
    </dsp:sp>
    <dsp:sp modelId="{CACCCDA2-F2CC-9E4A-A660-EB8636643E1D}">
      <dsp:nvSpPr>
        <dsp:cNvPr id="0" name=""/>
        <dsp:cNvSpPr/>
      </dsp:nvSpPr>
      <dsp:spPr>
        <a:xfrm>
          <a:off x="2011619" y="3458611"/>
          <a:ext cx="3754660" cy="6006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てはいけません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（禁止）</a:t>
          </a:r>
        </a:p>
      </dsp:txBody>
      <dsp:txXfrm>
        <a:off x="2029212" y="3476204"/>
        <a:ext cx="3719474" cy="565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6755" y="1695976"/>
          <a:ext cx="1344092" cy="6720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 dirty="0"/>
            <a:t>ない</a:t>
          </a:r>
          <a:endParaRPr lang="zh-CN" altLang="en-US" sz="3900" kern="1200" dirty="0"/>
        </a:p>
      </dsp:txBody>
      <dsp:txXfrm>
        <a:off x="26439" y="1715660"/>
        <a:ext cx="1304724" cy="632678"/>
      </dsp:txXfrm>
    </dsp:sp>
    <dsp:sp modelId="{4C3C6C05-7C81-554E-922F-8BD06B8F349D}">
      <dsp:nvSpPr>
        <dsp:cNvPr id="0" name=""/>
        <dsp:cNvSpPr/>
      </dsp:nvSpPr>
      <dsp:spPr>
        <a:xfrm rot="18289469">
          <a:off x="1148934" y="1630690"/>
          <a:ext cx="941464" cy="29765"/>
        </a:xfrm>
        <a:custGeom>
          <a:avLst/>
          <a:gdLst/>
          <a:ahLst/>
          <a:cxnLst/>
          <a:rect l="0" t="0" r="0" b="0"/>
          <a:pathLst>
            <a:path>
              <a:moveTo>
                <a:pt x="0" y="14882"/>
              </a:moveTo>
              <a:lnTo>
                <a:pt x="941464" y="148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6130" y="1622036"/>
        <a:ext cx="47073" cy="47073"/>
      </dsp:txXfrm>
    </dsp:sp>
    <dsp:sp modelId="{658105CB-31BD-F349-B2D0-145F24379424}">
      <dsp:nvSpPr>
        <dsp:cNvPr id="0" name=""/>
        <dsp:cNvSpPr/>
      </dsp:nvSpPr>
      <dsp:spPr>
        <a:xfrm>
          <a:off x="1888485" y="923123"/>
          <a:ext cx="4150355" cy="6720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微软雅黑"/>
              <a:ea typeface="微软雅黑"/>
              <a:cs typeface="微软雅黑"/>
            </a:rPr>
            <a:t>ないで　ください（请不要</a:t>
          </a:r>
          <a:r>
            <a:rPr lang="en-US" altLang="zh-CN" sz="20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2000" kern="1200" dirty="0">
              <a:latin typeface="微软雅黑"/>
              <a:ea typeface="微软雅黑"/>
              <a:cs typeface="微软雅黑"/>
            </a:rPr>
            <a:t>）</a:t>
          </a:r>
          <a:r>
            <a:rPr lang="ja-JP" altLang="en-US" sz="2000" kern="1200" dirty="0">
              <a:latin typeface="微软雅黑"/>
              <a:ea typeface="微软雅黑"/>
              <a:cs typeface="微软雅黑"/>
            </a:rPr>
            <a:t>　</a:t>
          </a:r>
          <a:endParaRPr lang="zh-CN" altLang="en-US" sz="2000" kern="1200" dirty="0">
            <a:latin typeface="微软雅黑"/>
            <a:ea typeface="微软雅黑"/>
            <a:cs typeface="微软雅黑"/>
          </a:endParaRPr>
        </a:p>
      </dsp:txBody>
      <dsp:txXfrm>
        <a:off x="1908169" y="942807"/>
        <a:ext cx="4110987" cy="632678"/>
      </dsp:txXfrm>
    </dsp:sp>
    <dsp:sp modelId="{66666536-D1C4-5E4E-9A5D-B3486575F64F}">
      <dsp:nvSpPr>
        <dsp:cNvPr id="0" name=""/>
        <dsp:cNvSpPr/>
      </dsp:nvSpPr>
      <dsp:spPr>
        <a:xfrm>
          <a:off x="1350848" y="2017117"/>
          <a:ext cx="537636" cy="29765"/>
        </a:xfrm>
        <a:custGeom>
          <a:avLst/>
          <a:gdLst/>
          <a:ahLst/>
          <a:cxnLst/>
          <a:rect l="0" t="0" r="0" b="0"/>
          <a:pathLst>
            <a:path>
              <a:moveTo>
                <a:pt x="0" y="14882"/>
              </a:moveTo>
              <a:lnTo>
                <a:pt x="537636" y="148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225" y="2018559"/>
        <a:ext cx="26881" cy="26881"/>
      </dsp:txXfrm>
    </dsp:sp>
    <dsp:sp modelId="{08DC5688-068F-6845-9BDD-149A9CEA2BCB}">
      <dsp:nvSpPr>
        <dsp:cNvPr id="0" name=""/>
        <dsp:cNvSpPr/>
      </dsp:nvSpPr>
      <dsp:spPr>
        <a:xfrm>
          <a:off x="1888485" y="1695976"/>
          <a:ext cx="4200759" cy="6720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微软雅黑"/>
              <a:ea typeface="微软雅黑"/>
              <a:cs typeface="微软雅黑"/>
            </a:rPr>
            <a:t>なければなりません</a:t>
          </a:r>
          <a:r>
            <a:rPr lang="zh-CN" altLang="en-US" sz="2000" kern="1200" dirty="0">
              <a:latin typeface="微软雅黑"/>
              <a:ea typeface="微软雅黑"/>
              <a:cs typeface="微软雅黑"/>
            </a:rPr>
            <a:t>（必须）</a:t>
          </a:r>
        </a:p>
      </dsp:txBody>
      <dsp:txXfrm>
        <a:off x="1908169" y="1715660"/>
        <a:ext cx="4161391" cy="632678"/>
      </dsp:txXfrm>
    </dsp:sp>
    <dsp:sp modelId="{9079C5B5-074B-0E49-8085-A32621A59473}">
      <dsp:nvSpPr>
        <dsp:cNvPr id="0" name=""/>
        <dsp:cNvSpPr/>
      </dsp:nvSpPr>
      <dsp:spPr>
        <a:xfrm rot="3310531">
          <a:off x="1148934" y="2403543"/>
          <a:ext cx="941464" cy="29765"/>
        </a:xfrm>
        <a:custGeom>
          <a:avLst/>
          <a:gdLst/>
          <a:ahLst/>
          <a:cxnLst/>
          <a:rect l="0" t="0" r="0" b="0"/>
          <a:pathLst>
            <a:path>
              <a:moveTo>
                <a:pt x="0" y="14882"/>
              </a:moveTo>
              <a:lnTo>
                <a:pt x="941464" y="148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96130" y="2394889"/>
        <a:ext cx="47073" cy="47073"/>
      </dsp:txXfrm>
    </dsp:sp>
    <dsp:sp modelId="{45E6C94A-8567-2D48-A2E8-C39BC97F557C}">
      <dsp:nvSpPr>
        <dsp:cNvPr id="0" name=""/>
        <dsp:cNvSpPr/>
      </dsp:nvSpPr>
      <dsp:spPr>
        <a:xfrm>
          <a:off x="1888485" y="2468830"/>
          <a:ext cx="4200759" cy="6720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微软雅黑"/>
              <a:ea typeface="微软雅黑"/>
              <a:cs typeface="微软雅黑"/>
            </a:rPr>
            <a:t>なくてもいいです</a:t>
          </a:r>
          <a:r>
            <a:rPr lang="zh-CN" altLang="en-US" sz="2000" kern="1200" dirty="0">
              <a:latin typeface="微软雅黑"/>
              <a:ea typeface="微软雅黑"/>
              <a:cs typeface="微软雅黑"/>
            </a:rPr>
            <a:t>（不</a:t>
          </a:r>
          <a:r>
            <a:rPr lang="en-US" altLang="zh-CN" sz="20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2000" kern="1200" dirty="0">
              <a:latin typeface="微软雅黑"/>
              <a:ea typeface="微软雅黑"/>
              <a:cs typeface="微软雅黑"/>
            </a:rPr>
            <a:t>也可以）</a:t>
          </a:r>
        </a:p>
      </dsp:txBody>
      <dsp:txXfrm>
        <a:off x="1908169" y="2488514"/>
        <a:ext cx="4161391" cy="6326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113E-E603-DA4B-ADD6-E0AD0A31BFC4}">
      <dsp:nvSpPr>
        <dsp:cNvPr id="0" name=""/>
        <dsp:cNvSpPr/>
      </dsp:nvSpPr>
      <dsp:spPr>
        <a:xfrm>
          <a:off x="3892" y="1658937"/>
          <a:ext cx="1492249" cy="7461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た</a:t>
          </a:r>
          <a:endParaRPr lang="zh-CN" altLang="en-US" sz="2200" kern="1200" dirty="0"/>
        </a:p>
      </dsp:txBody>
      <dsp:txXfrm>
        <a:off x="25745" y="1680790"/>
        <a:ext cx="1448543" cy="702418"/>
      </dsp:txXfrm>
    </dsp:sp>
    <dsp:sp modelId="{66666536-D1C4-5E4E-9A5D-B3486575F64F}">
      <dsp:nvSpPr>
        <dsp:cNvPr id="0" name=""/>
        <dsp:cNvSpPr/>
      </dsp:nvSpPr>
      <dsp:spPr>
        <a:xfrm rot="17692822">
          <a:off x="1085221" y="1371943"/>
          <a:ext cx="1418741" cy="33046"/>
        </a:xfrm>
        <a:custGeom>
          <a:avLst/>
          <a:gdLst/>
          <a:ahLst/>
          <a:cxnLst/>
          <a:rect l="0" t="0" r="0" b="0"/>
          <a:pathLst>
            <a:path>
              <a:moveTo>
                <a:pt x="0" y="16523"/>
              </a:moveTo>
              <a:lnTo>
                <a:pt x="1418741" y="165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123" y="1352998"/>
        <a:ext cx="70937" cy="70937"/>
      </dsp:txXfrm>
    </dsp:sp>
    <dsp:sp modelId="{08DC5688-068F-6845-9BDD-149A9CEA2BCB}">
      <dsp:nvSpPr>
        <dsp:cNvPr id="0" name=""/>
        <dsp:cNvSpPr/>
      </dsp:nvSpPr>
      <dsp:spPr>
        <a:xfrm>
          <a:off x="2093042" y="371871"/>
          <a:ext cx="3999065" cy="7461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た　ことがあります</a:t>
          </a:r>
          <a:r>
            <a:rPr lang="zh-CN" altLang="en-US" sz="2400" kern="1200" dirty="0"/>
            <a:t>（曾经</a:t>
          </a:r>
          <a:r>
            <a:rPr lang="en-US" altLang="zh-CN" sz="2400" kern="1200" dirty="0"/>
            <a:t>~</a:t>
          </a:r>
          <a:r>
            <a:rPr lang="zh-CN" altLang="en-US" sz="2400" kern="1200" dirty="0"/>
            <a:t>过）</a:t>
          </a:r>
        </a:p>
      </dsp:txBody>
      <dsp:txXfrm>
        <a:off x="2114895" y="393724"/>
        <a:ext cx="3955359" cy="702418"/>
      </dsp:txXfrm>
    </dsp:sp>
    <dsp:sp modelId="{9079C5B5-074B-0E49-8085-A32621A59473}">
      <dsp:nvSpPr>
        <dsp:cNvPr id="0" name=""/>
        <dsp:cNvSpPr/>
      </dsp:nvSpPr>
      <dsp:spPr>
        <a:xfrm rot="19457599">
          <a:off x="1427049" y="1800965"/>
          <a:ext cx="735084" cy="33046"/>
        </a:xfrm>
        <a:custGeom>
          <a:avLst/>
          <a:gdLst/>
          <a:ahLst/>
          <a:cxnLst/>
          <a:rect l="0" t="0" r="0" b="0"/>
          <a:pathLst>
            <a:path>
              <a:moveTo>
                <a:pt x="0" y="16523"/>
              </a:moveTo>
              <a:lnTo>
                <a:pt x="735084" y="165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76214" y="1799111"/>
        <a:ext cx="36754" cy="36754"/>
      </dsp:txXfrm>
    </dsp:sp>
    <dsp:sp modelId="{45E6C94A-8567-2D48-A2E8-C39BC97F557C}">
      <dsp:nvSpPr>
        <dsp:cNvPr id="0" name=""/>
        <dsp:cNvSpPr/>
      </dsp:nvSpPr>
      <dsp:spPr>
        <a:xfrm>
          <a:off x="2093042" y="1229915"/>
          <a:ext cx="3999065" cy="7461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た　後で</a:t>
          </a:r>
          <a:r>
            <a:rPr lang="zh-CN" altLang="en-US" sz="2300" kern="1200" dirty="0"/>
            <a:t>（</a:t>
          </a:r>
          <a:r>
            <a:rPr lang="en-US" altLang="zh-CN" sz="2300" kern="1200" dirty="0"/>
            <a:t>~</a:t>
          </a:r>
          <a:r>
            <a:rPr lang="zh-CN" altLang="en-US" sz="2300" kern="1200" dirty="0"/>
            <a:t>之后）</a:t>
          </a:r>
        </a:p>
      </dsp:txBody>
      <dsp:txXfrm>
        <a:off x="2114895" y="1251768"/>
        <a:ext cx="3955359" cy="702418"/>
      </dsp:txXfrm>
    </dsp:sp>
    <dsp:sp modelId="{487FD7E9-B67A-ED4A-B5CA-4EAE66F3040F}">
      <dsp:nvSpPr>
        <dsp:cNvPr id="0" name=""/>
        <dsp:cNvSpPr/>
      </dsp:nvSpPr>
      <dsp:spPr>
        <a:xfrm rot="2142401">
          <a:off x="1427049" y="2229987"/>
          <a:ext cx="735084" cy="33046"/>
        </a:xfrm>
        <a:custGeom>
          <a:avLst/>
          <a:gdLst/>
          <a:ahLst/>
          <a:cxnLst/>
          <a:rect l="0" t="0" r="0" b="0"/>
          <a:pathLst>
            <a:path>
              <a:moveTo>
                <a:pt x="0" y="16523"/>
              </a:moveTo>
              <a:lnTo>
                <a:pt x="735084" y="165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76214" y="2228133"/>
        <a:ext cx="36754" cy="36754"/>
      </dsp:txXfrm>
    </dsp:sp>
    <dsp:sp modelId="{99E56291-69A2-4B41-A345-F1A378909CC2}">
      <dsp:nvSpPr>
        <dsp:cNvPr id="0" name=""/>
        <dsp:cNvSpPr/>
      </dsp:nvSpPr>
      <dsp:spPr>
        <a:xfrm>
          <a:off x="2093042" y="2087959"/>
          <a:ext cx="3999065" cy="7461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300" kern="1200" dirty="0"/>
            <a:t>た　ほうがいいです</a:t>
          </a:r>
          <a:r>
            <a:rPr lang="zh-CN" altLang="en-US" sz="2300" kern="1200" dirty="0"/>
            <a:t>（最好</a:t>
          </a:r>
          <a:r>
            <a:rPr lang="en-US" altLang="zh-CN" sz="2300" kern="1200" dirty="0"/>
            <a:t>~</a:t>
          </a:r>
          <a:r>
            <a:rPr lang="zh-CN" altLang="en-US" sz="2300" kern="1200" dirty="0"/>
            <a:t>）</a:t>
          </a:r>
        </a:p>
      </dsp:txBody>
      <dsp:txXfrm>
        <a:off x="2114895" y="2109812"/>
        <a:ext cx="3955359" cy="702418"/>
      </dsp:txXfrm>
    </dsp:sp>
    <dsp:sp modelId="{B685361D-D4B2-BF41-B06B-40DD29D29DCE}">
      <dsp:nvSpPr>
        <dsp:cNvPr id="0" name=""/>
        <dsp:cNvSpPr/>
      </dsp:nvSpPr>
      <dsp:spPr>
        <a:xfrm rot="3907178">
          <a:off x="1085221" y="2659009"/>
          <a:ext cx="1418741" cy="33046"/>
        </a:xfrm>
        <a:custGeom>
          <a:avLst/>
          <a:gdLst/>
          <a:ahLst/>
          <a:cxnLst/>
          <a:rect l="0" t="0" r="0" b="0"/>
          <a:pathLst>
            <a:path>
              <a:moveTo>
                <a:pt x="0" y="16523"/>
              </a:moveTo>
              <a:lnTo>
                <a:pt x="1418741" y="165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59123" y="2640064"/>
        <a:ext cx="70937" cy="70937"/>
      </dsp:txXfrm>
    </dsp:sp>
    <dsp:sp modelId="{E6F517E3-453F-BF4D-9087-F819EEF47E15}">
      <dsp:nvSpPr>
        <dsp:cNvPr id="0" name=""/>
        <dsp:cNvSpPr/>
      </dsp:nvSpPr>
      <dsp:spPr>
        <a:xfrm>
          <a:off x="2093042" y="2946003"/>
          <a:ext cx="3971295" cy="7461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200" kern="1200" dirty="0"/>
            <a:t>…</a:t>
          </a:r>
          <a:r>
            <a:rPr lang="ja-JP" altLang="en-US" sz="2200" kern="1200" dirty="0"/>
            <a:t>たり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たり　します（</a:t>
          </a:r>
          <a:r>
            <a:rPr lang="zh-CN" altLang="en-US" sz="2200" kern="1200" dirty="0"/>
            <a:t>列举）</a:t>
          </a:r>
        </a:p>
      </dsp:txBody>
      <dsp:txXfrm>
        <a:off x="2114895" y="2967856"/>
        <a:ext cx="3927589" cy="702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E52BF-5053-024A-9DC8-D0701A2C2DF5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单击此处编辑母版文本样式</a:t>
            </a:r>
          </a:p>
          <a:p>
            <a:pPr lvl="1"/>
            <a:r>
              <a:rPr kumimoji="1" lang="ja-JP" altLang="en-US"/>
              <a:t>二级</a:t>
            </a:r>
          </a:p>
          <a:p>
            <a:pPr lvl="2"/>
            <a:r>
              <a:rPr kumimoji="1" lang="ja-JP" altLang="en-US"/>
              <a:t>三级</a:t>
            </a:r>
          </a:p>
          <a:p>
            <a:pPr lvl="3"/>
            <a:r>
              <a:rPr kumimoji="1" lang="ja-JP" altLang="en-US"/>
              <a:t>四级</a:t>
            </a:r>
          </a:p>
          <a:p>
            <a:pPr lvl="4"/>
            <a:r>
              <a:rPr kumimoji="1" lang="ja-JP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F267-750D-2241-91E5-4301792AB9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86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大家看一下  这是我们最初学的五十音图  为什么 老师让大家 横竖倒背如流  从今天起就派上用场了  </a:t>
            </a:r>
            <a:r>
              <a:rPr kumimoji="1" lang="en-US" altLang="zh-CN" dirty="0" err="1"/>
              <a:t>masu</a:t>
            </a:r>
            <a:r>
              <a:rPr kumimoji="1" lang="zh-CN" altLang="en-US" dirty="0"/>
              <a:t>型 是我们初级阶段 会话中要用到的句尾 但是它并不是 这个词的原来的样子  我们必须把它打成原型  看清他 还能够 在万千变化中用对  看一下 所有动词的原型 最末假名都在</a:t>
            </a:r>
            <a:r>
              <a:rPr kumimoji="1" lang="zh-CN" altLang="zh-CN" dirty="0"/>
              <a:t> </a:t>
            </a:r>
            <a:r>
              <a:rPr kumimoji="1" lang="en-US" altLang="zh-CN" dirty="0"/>
              <a:t>u</a:t>
            </a:r>
            <a:r>
              <a:rPr kumimoji="1" lang="zh-CN" altLang="en-US" dirty="0"/>
              <a:t>段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F9F69-5C8F-2B4F-8042-CC22B5F22A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81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左边是我们学过的动词的</a:t>
            </a:r>
            <a:r>
              <a:rPr kumimoji="1" lang="en-US" altLang="zh-CN" dirty="0" err="1"/>
              <a:t>masu</a:t>
            </a:r>
            <a:r>
              <a:rPr kumimoji="1" lang="zh-CN" altLang="en-US" dirty="0"/>
              <a:t>型    右边是今天要学习的动词原型  你看一下 能不能发现 从右边是怎么变成左边的  是由词尾的</a:t>
            </a:r>
            <a:r>
              <a:rPr kumimoji="1" lang="en-US" altLang="zh-CN" dirty="0"/>
              <a:t>u</a:t>
            </a:r>
            <a:r>
              <a:rPr kumimoji="1" lang="zh-CN" altLang="en-US" dirty="0"/>
              <a:t>段 变成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段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masu</a:t>
            </a:r>
            <a:r>
              <a:rPr kumimoji="1" lang="zh-CN" altLang="en-US" dirty="0"/>
              <a:t> 变化而成的  这种变化规律的词 我们叫动词</a:t>
            </a:r>
            <a:r>
              <a:rPr kumimoji="1" lang="en-US" altLang="zh-CN" dirty="0"/>
              <a:t>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F9F69-5C8F-2B4F-8042-CC22B5F22A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4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去掉 </a:t>
            </a:r>
            <a:r>
              <a:rPr kumimoji="1" lang="en-US" altLang="zh-CN" dirty="0" err="1"/>
              <a:t>suru</a:t>
            </a:r>
            <a:r>
              <a:rPr kumimoji="1" lang="zh-CN" altLang="en-US" dirty="0"/>
              <a:t>  或者 </a:t>
            </a:r>
            <a:r>
              <a:rPr kumimoji="1" lang="en-US" altLang="zh-CN" dirty="0" err="1"/>
              <a:t>simasu</a:t>
            </a:r>
            <a:r>
              <a:rPr kumimoji="1" lang="zh-CN" altLang="en-US" dirty="0"/>
              <a:t>  就是汉字 这类也叫动名词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F9F69-5C8F-2B4F-8042-CC22B5F22A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23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43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4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20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0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08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6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873D-5BFD-0444-8DCE-C5CB644D77BB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6B5C-AD64-B341-AF6B-B4573E972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精讲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9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动词变形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63630D-10A2-9549-8C5E-DBDD8146F665}"/>
              </a:ext>
            </a:extLst>
          </p:cNvPr>
          <p:cNvSpPr/>
          <p:nvPr/>
        </p:nvSpPr>
        <p:spPr>
          <a:xfrm>
            <a:off x="370936" y="3974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b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</a:b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4.1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第一节 日译汉</a:t>
            </a:r>
          </a:p>
        </p:txBody>
      </p:sp>
    </p:spTree>
    <p:extLst>
      <p:ext uri="{BB962C8B-B14F-4D97-AF65-F5344CB8AC3E}">
        <p14:creationId xmlns:p14="http://schemas.microsoft.com/office/powerpoint/2010/main" val="427945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1033" y="1079539"/>
            <a:ext cx="3473572" cy="1200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ます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敬体　结句　　　　　　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基本形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簡体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接续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43689" y="2755714"/>
            <a:ext cx="5800311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は　基本形　ことができます　　（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表示能力）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は　基本形　ことです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（谓语动词名词化）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基本形　前に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（在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之前）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基本形　と　思います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（思考内容 我想 我认为）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基本形　と　言いました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（转述）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0" y="4480"/>
            <a:ext cx="2880515" cy="709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为什么要变成基本形</a:t>
            </a:r>
          </a:p>
        </p:txBody>
      </p:sp>
    </p:spTree>
    <p:extLst>
      <p:ext uri="{BB962C8B-B14F-4D97-AF65-F5344CB8AC3E}">
        <p14:creationId xmlns:p14="http://schemas.microsoft.com/office/powerpoint/2010/main" val="346057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6388" y="1988136"/>
            <a:ext cx="2065498" cy="9235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基本形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84608" y="1146667"/>
            <a:ext cx="42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ことが　できます　（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会）</a:t>
            </a:r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4608" y="2206190"/>
            <a:ext cx="42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ことです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（谓语为动作）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74413" y="3437551"/>
            <a:ext cx="47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前に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（在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之前）</a:t>
            </a:r>
          </a:p>
        </p:txBody>
      </p:sp>
      <p:cxnSp>
        <p:nvCxnSpPr>
          <p:cNvPr id="7" name="直线连接符 6"/>
          <p:cNvCxnSpPr>
            <a:stCxn id="2" idx="3"/>
            <a:endCxn id="3" idx="1"/>
          </p:cNvCxnSpPr>
          <p:nvPr/>
        </p:nvCxnSpPr>
        <p:spPr>
          <a:xfrm flipV="1">
            <a:off x="2411886" y="1377500"/>
            <a:ext cx="1372722" cy="1072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" idx="3"/>
            <a:endCxn id="4" idx="1"/>
          </p:cNvCxnSpPr>
          <p:nvPr/>
        </p:nvCxnSpPr>
        <p:spPr>
          <a:xfrm flipV="1">
            <a:off x="2411886" y="2437023"/>
            <a:ext cx="1372722" cy="12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2" idx="3"/>
          </p:cNvCxnSpPr>
          <p:nvPr/>
        </p:nvCxnSpPr>
        <p:spPr>
          <a:xfrm>
            <a:off x="2411886" y="2449897"/>
            <a:ext cx="1372723" cy="1231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51307"/>
            <a:ext cx="5606353" cy="7054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基本形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ことが　できます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表示能力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6530" y="1654642"/>
            <a:ext cx="415665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スミスさんは　ピアノを弾きます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3948" y="1654642"/>
            <a:ext cx="278840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ことが　できます。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481" y="2475550"/>
            <a:ext cx="686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スミスは　ピアノを　</a:t>
            </a:r>
            <a:r>
              <a:rPr kumimoji="1" lang="ja-JP" altLang="en-US" sz="2400" dirty="0">
                <a:solidFill>
                  <a:schemeClr val="accent5"/>
                </a:solidFill>
              </a:rPr>
              <a:t>弾く</a:t>
            </a:r>
            <a:r>
              <a:rPr kumimoji="1" lang="ja-JP" altLang="en-US" sz="2400" dirty="0"/>
              <a:t>　</a:t>
            </a:r>
            <a:r>
              <a:rPr kumimoji="1" lang="ja-JP" altLang="en-US" sz="2400" dirty="0">
                <a:solidFill>
                  <a:srgbClr val="FF0000"/>
                </a:solidFill>
              </a:rPr>
              <a:t>ことが　できます</a:t>
            </a:r>
            <a:r>
              <a:rPr kumimoji="1" lang="ja-JP" altLang="en-US" sz="2400" dirty="0"/>
              <a:t>。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217" y="1064615"/>
            <a:ext cx="25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史密斯会弹琴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33484" y="1285310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6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093" y="1141575"/>
            <a:ext cx="239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小森会做中国菜吗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4093" y="1949656"/>
            <a:ext cx="3964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森さんは　中華料理　を　作ります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3576" y="1949656"/>
            <a:ext cx="28630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ことが　できます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093" y="3091135"/>
            <a:ext cx="759487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森さんは　中華料理を　</a:t>
            </a:r>
            <a:r>
              <a:rPr kumimoji="1" lang="ja-JP" altLang="en-US" sz="2400" dirty="0">
                <a:solidFill>
                  <a:schemeClr val="accent5"/>
                </a:solidFill>
                <a:latin typeface="微软雅黑"/>
                <a:ea typeface="微软雅黑"/>
                <a:cs typeface="微软雅黑"/>
              </a:rPr>
              <a:t>作る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ことが　できますか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</a:p>
          <a:p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ーーはい、できます。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2598" y="2721803"/>
            <a:ext cx="165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ちゅうかりょうり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97370" y="2721803"/>
            <a:ext cx="7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31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997" y="1641816"/>
            <a:ext cx="81465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小野さんは　</a:t>
            </a:r>
            <a:r>
              <a:rPr kumimoji="1" lang="ja-JP" altLang="en-US" sz="2400" u="sng" dirty="0">
                <a:latin typeface="微软雅黑"/>
                <a:ea typeface="微软雅黑"/>
                <a:cs typeface="微软雅黑"/>
              </a:rPr>
              <a:t>車を　運転する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こと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が　できます。</a:t>
            </a:r>
          </a:p>
          <a:p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小野さんは　</a:t>
            </a:r>
            <a:r>
              <a:rPr kumimoji="1" lang="ja-JP" altLang="en-US" sz="2400" u="sng" dirty="0">
                <a:latin typeface="微软雅黑"/>
                <a:ea typeface="微软雅黑"/>
                <a:cs typeface="微软雅黑"/>
              </a:rPr>
              <a:t>車の　運転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が　できます。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451050" y="2842144"/>
            <a:ext cx="12829" cy="54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886567" y="3386244"/>
            <a:ext cx="1539502" cy="4745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名詞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49431" y="1641816"/>
            <a:ext cx="679947" cy="4745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0"/>
          </p:cNvCxnSpPr>
          <p:nvPr/>
        </p:nvCxnSpPr>
        <p:spPr>
          <a:xfrm flipV="1">
            <a:off x="5189405" y="1103095"/>
            <a:ext cx="596556" cy="538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785961" y="590027"/>
            <a:ext cx="1449698" cy="5130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形式名词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36872" y="1326030"/>
            <a:ext cx="10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68672" y="1326030"/>
            <a:ext cx="10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うんてん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2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1" y="76960"/>
            <a:ext cx="5888595" cy="6926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基本形　＋　ことです　　谓语是动作，行为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0676" y="1118563"/>
            <a:ext cx="32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我的情趣爱好是唱歌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0284" y="1898349"/>
            <a:ext cx="33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私の趣味は　</a:t>
            </a:r>
            <a:r>
              <a:rPr kumimoji="1" lang="ja-JP" altLang="en-US" u="sng" dirty="0">
                <a:latin typeface="微软雅黑"/>
                <a:ea typeface="微软雅黑"/>
                <a:cs typeface="微软雅黑"/>
              </a:rPr>
              <a:t>歌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です。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5889" y="2683228"/>
            <a:ext cx="179608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歌を　歌います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871" y="3655556"/>
            <a:ext cx="619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私の趣味は</a:t>
            </a:r>
            <a:r>
              <a:rPr kumimoji="1" lang="ja-JP" altLang="en-US" sz="2400" dirty="0">
                <a:solidFill>
                  <a:srgbClr val="4BACC6"/>
                </a:solidFill>
                <a:latin typeface="微软雅黑"/>
                <a:ea typeface="微软雅黑"/>
                <a:cs typeface="微软雅黑"/>
              </a:rPr>
              <a:t>　歌を　歌う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こと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27349" y="1898349"/>
            <a:ext cx="449021" cy="36933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2"/>
            <a:endCxn id="5" idx="0"/>
          </p:cNvCxnSpPr>
          <p:nvPr/>
        </p:nvCxnSpPr>
        <p:spPr>
          <a:xfrm>
            <a:off x="2751860" y="2267681"/>
            <a:ext cx="32073" cy="415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79117" y="3359348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しゅみ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83933" y="3359348"/>
            <a:ext cx="7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うた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1976" y="3359348"/>
            <a:ext cx="70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7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413" y="1685308"/>
            <a:ext cx="841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私の　夢は　外国で　　（働きます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　　　）ことです。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1484" y="1367768"/>
            <a:ext cx="7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5493" y="1367768"/>
            <a:ext cx="10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がいこく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7998" y="1367768"/>
            <a:ext cx="99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はたら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4618506" cy="9235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基本形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前に、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之前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144" y="2829413"/>
            <a:ext cx="85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こちらへ　（きます</a:t>
            </a:r>
            <a:r>
              <a:rPr kumimoji="1" lang="en-US" altLang="ja-JP" sz="2400" dirty="0"/>
              <a:t>→</a:t>
            </a:r>
            <a:r>
              <a:rPr kumimoji="1" lang="ja-JP" altLang="en-US" sz="2400" dirty="0"/>
              <a:t>　くる　　　　）</a:t>
            </a:r>
            <a:r>
              <a:rPr kumimoji="1" lang="ja-JP" altLang="en-US" sz="2400" dirty="0">
                <a:solidFill>
                  <a:srgbClr val="FF0000"/>
                </a:solidFill>
              </a:rPr>
              <a:t>前に</a:t>
            </a:r>
            <a:r>
              <a:rPr kumimoji="1" lang="ja-JP" altLang="en-US" sz="2400" dirty="0"/>
              <a:t>、　電話を　かけ　てください。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7144" y="1834216"/>
            <a:ext cx="318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来之前请打个电话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9313" y="0"/>
            <a:ext cx="7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36464" y="2471614"/>
            <a:ext cx="71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9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584" y="1834311"/>
            <a:ext cx="888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毎日、（寝ます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）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前に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、シャワーを　浴びます。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705" y="790162"/>
            <a:ext cx="23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每天睡前淋浴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4472" y="1569694"/>
            <a:ext cx="5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52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1" y="29882"/>
            <a:ext cx="5393765" cy="1314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小句（简体）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　思います</a:t>
            </a:r>
          </a:p>
          <a:p>
            <a:pPr algn="ctr"/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（说话人  第一人称  的思考内容）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060" y="1851531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我想小李马上就来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060" y="2730875"/>
            <a:ext cx="791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李さんは　もう　すぐに　</a:t>
            </a:r>
            <a:r>
              <a:rPr kumimoji="1" lang="ja-JP" altLang="en-US" sz="2400" dirty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来る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と　思います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8500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546663" y="2165551"/>
            <a:ext cx="2330599" cy="7462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动词变基本形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95EF6-C7C3-8C48-849C-C102C7B51D57}"/>
              </a:ext>
            </a:extLst>
          </p:cNvPr>
          <p:cNvSpPr/>
          <p:nvPr/>
        </p:nvSpPr>
        <p:spPr>
          <a:xfrm>
            <a:off x="0" y="6440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4.1.1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一、词汇考察型</a:t>
            </a:r>
          </a:p>
        </p:txBody>
      </p:sp>
    </p:spTree>
    <p:extLst>
      <p:ext uri="{BB962C8B-B14F-4D97-AF65-F5344CB8AC3E}">
        <p14:creationId xmlns:p14="http://schemas.microsoft.com/office/powerpoint/2010/main" val="11259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7997" y="994511"/>
            <a:ext cx="23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我想田中不会来了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8353" y="1712416"/>
            <a:ext cx="833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田中さんは　（来ます　来る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　）と　思います。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353" y="3560923"/>
            <a:ext cx="808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この　本は　（おもしろいです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）と　思います。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7997" y="277368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我认为这本书有意思</a:t>
            </a:r>
          </a:p>
        </p:txBody>
      </p:sp>
    </p:spTree>
    <p:extLst>
      <p:ext uri="{BB962C8B-B14F-4D97-AF65-F5344CB8AC3E}">
        <p14:creationId xmlns:p14="http://schemas.microsoft.com/office/powerpoint/2010/main" val="253721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3058" y="440765"/>
            <a:ext cx="6155766" cy="1807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小句（简体）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　思いました</a:t>
            </a: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　思っています</a:t>
            </a:r>
          </a:p>
          <a:p>
            <a:pPr algn="ctr"/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（可表示说话人以外的   第二 ，三人称的思考内容）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5176" y="2898587"/>
            <a:ext cx="342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小马想去日本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0941" y="3795059"/>
            <a:ext cx="658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馬さんは　日本へ　行きたい　と　思っています。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151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1" y="29882"/>
            <a:ext cx="5393765" cy="13148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小句（简体）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　言いました</a:t>
            </a:r>
          </a:p>
          <a:p>
            <a:pPr algn="ctr"/>
            <a:endParaRPr kumimoji="1" lang="ja-JP" altLang="en-US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（转述）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0235" y="205651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老陈说要去参加联欢会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6587" y="3223096"/>
            <a:ext cx="669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陳さんは　パーティー　に　行く　と言いました。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4770" y="-151930"/>
            <a:ext cx="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82112" y="2976945"/>
            <a:ext cx="42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13411" y="2976945"/>
            <a:ext cx="31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61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4870" y="2272898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て　形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变形法则</a:t>
            </a:r>
          </a:p>
        </p:txBody>
      </p:sp>
    </p:spTree>
    <p:extLst>
      <p:ext uri="{BB962C8B-B14F-4D97-AF65-F5344CB8AC3E}">
        <p14:creationId xmlns:p14="http://schemas.microsoft.com/office/powerpoint/2010/main" val="4135246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7181" y="427268"/>
            <a:ext cx="1578025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う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つ　　って　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029" y="1847791"/>
            <a:ext cx="1559177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　いて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ぐ　　いで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6028" y="2927604"/>
            <a:ext cx="1559178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ふ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む　　んで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ぬ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29" y="4306310"/>
            <a:ext cx="155917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す　　して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12521" y="1215612"/>
            <a:ext cx="249582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る＋て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2522" y="2555677"/>
            <a:ext cx="249582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来る</a:t>
            </a:r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きて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する　　　して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8086" y="414755"/>
            <a:ext cx="11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二类动词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69564" y="2001679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三类动词</a:t>
            </a:r>
          </a:p>
        </p:txBody>
      </p:sp>
      <p:cxnSp>
        <p:nvCxnSpPr>
          <p:cNvPr id="15" name="直线连接符 14"/>
          <p:cNvCxnSpPr/>
          <p:nvPr/>
        </p:nvCxnSpPr>
        <p:spPr>
          <a:xfrm flipH="1">
            <a:off x="5356087" y="1215612"/>
            <a:ext cx="242956" cy="461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348" y="427268"/>
            <a:ext cx="14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一类动词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12522" y="3875423"/>
            <a:ext cx="249582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特殊：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行く　　行って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90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478" y="410712"/>
            <a:ext cx="1281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飛ぶ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急ぐ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話す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わたる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歩く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開ける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卒業する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来る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8857" y="564601"/>
            <a:ext cx="12820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して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って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んで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いで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きて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る＋て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2" name="图片 21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87" y="1983619"/>
            <a:ext cx="5475713" cy="3192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478" y="141111"/>
            <a:ext cx="3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889" y="762000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いそ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3889" y="1370268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3889" y="2654379"/>
            <a:ext cx="7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3223" y="3233887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889" y="3769156"/>
            <a:ext cx="12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そつぎょう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478" y="4473363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2765778" y="4275667"/>
            <a:ext cx="225778" cy="38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0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478" y="410712"/>
            <a:ext cx="1281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飛ぶ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急ぐ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話す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わたる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歩く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開ける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卒業する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来る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8857" y="564601"/>
            <a:ext cx="12820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して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って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んで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いで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いて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きて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る＋て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2" name="图片 21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87" y="1983619"/>
            <a:ext cx="5475713" cy="3192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9478" y="141111"/>
            <a:ext cx="3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889" y="762000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いそ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3889" y="1370268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3889" y="2654379"/>
            <a:ext cx="7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3223" y="3233887"/>
            <a:ext cx="2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889" y="3769156"/>
            <a:ext cx="12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そつぎょう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478" y="4473363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</a:t>
            </a:r>
            <a:endParaRPr kumimoji="1"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1213556" y="762000"/>
            <a:ext cx="1435301" cy="1221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4" idx="1"/>
          </p:cNvCxnSpPr>
          <p:nvPr/>
        </p:nvCxnSpPr>
        <p:spPr>
          <a:xfrm>
            <a:off x="1213556" y="1370268"/>
            <a:ext cx="1435301" cy="124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1213556" y="874889"/>
            <a:ext cx="1594555" cy="100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1397000" y="1538111"/>
            <a:ext cx="1411111" cy="959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213556" y="3132667"/>
            <a:ext cx="1435301" cy="1012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1397000" y="3769156"/>
            <a:ext cx="1411111" cy="704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V="1">
            <a:off x="1594556" y="874889"/>
            <a:ext cx="1213555" cy="3471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V="1">
            <a:off x="1213556" y="3769156"/>
            <a:ext cx="1594555" cy="1073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2808111" y="4138488"/>
            <a:ext cx="141111" cy="5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2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2710" y="2272898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为什么要变成 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形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　</a:t>
            </a:r>
            <a:endParaRPr kumimoji="1" lang="zh-CN" altLang="en-US" sz="2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9243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20112940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59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7409371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6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69274"/>
              </p:ext>
            </p:extLst>
          </p:nvPr>
        </p:nvGraphicFramePr>
        <p:xfrm>
          <a:off x="581000" y="533680"/>
          <a:ext cx="7998892" cy="4347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はたらきます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働きます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はじめます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始めます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2】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終わります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结束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ねます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寝ます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睡觉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べんきょうします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勉強します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あります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有，在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やすみます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0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いきます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行きます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去</a:t>
                      </a:r>
                      <a:endParaRPr lang="en-US" altLang="zh-CN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3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3】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8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0941" y="2034506"/>
            <a:ext cx="398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　デパートへ行きます。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1000" y="2034506"/>
            <a:ext cx="29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買い物します。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744" y="0"/>
            <a:ext cx="54610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  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动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动作相继发生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】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0941" y="3771796"/>
            <a:ext cx="637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　デパートへ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行って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買い物しました。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1303" y="1431940"/>
            <a:ext cx="21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昨天去商场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53281" y="1431940"/>
            <a:ext cx="139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买东西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8185" y="3080021"/>
            <a:ext cx="34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昨天去商场买东西了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61000" y="1801272"/>
            <a:ext cx="113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かいもの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21594" y="1732678"/>
            <a:ext cx="5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60941" y="1758008"/>
            <a:ext cx="84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4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5600" y="1168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回家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然后）做作业。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900" y="1961634"/>
            <a:ext cx="453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家へ帰る　　　　宿題をします。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4600" y="1961634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2006600" y="2209800"/>
            <a:ext cx="3810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2425931"/>
            <a:ext cx="5397500" cy="2717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25600" y="17696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78349" y="1663345"/>
            <a:ext cx="11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しゅくだい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492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8700" y="10541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去图书馆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借书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然后回家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300" y="1892300"/>
            <a:ext cx="17399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図書館へ行く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0" y="1892300"/>
            <a:ext cx="14859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本を借りる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1700" y="1892300"/>
            <a:ext cx="1549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家へ帰る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150" y="3022600"/>
            <a:ext cx="811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図書館へ　行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、本を借り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、　家へ帰ります。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4470400" y="1892300"/>
            <a:ext cx="279400" cy="40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9300" y="2735756"/>
            <a:ext cx="12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としょかん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9200" y="2735756"/>
            <a:ext cx="7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49801" y="2729484"/>
            <a:ext cx="5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26405" y="2735756"/>
            <a:ext cx="8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1296432"/>
            <a:ext cx="58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朝、起き（　　　）、ご飯を食べます。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48" y="2324100"/>
            <a:ext cx="4835552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4400" y="1296432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9442" y="988655"/>
            <a:ext cx="64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47008" y="988655"/>
            <a:ext cx="26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9358" y="395546"/>
            <a:ext cx="32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早上，起床吃早饭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9358" y="988655"/>
            <a:ext cx="6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あさ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5568" y="936486"/>
            <a:ext cx="42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2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7103540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685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4610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  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てから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动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动作相继发生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】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072" y="179431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昼ごはんを　食べ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てから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出かけます。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7447" y="1171648"/>
            <a:ext cx="19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吃完午饭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后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出门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61000" y="2420898"/>
            <a:ext cx="4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endParaRPr kumimoji="1" lang="zh-CN" altLang="en-US" dirty="0"/>
          </a:p>
        </p:txBody>
      </p:sp>
      <p:pic>
        <p:nvPicPr>
          <p:cNvPr id="7" name="图片 6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2425931"/>
            <a:ext cx="5397500" cy="27175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072" y="1526232"/>
            <a:ext cx="7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ひる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40257" y="1540980"/>
            <a:ext cx="54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06750" y="1526232"/>
            <a:ext cx="50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74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500" y="990600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听完广播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后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睡觉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7500" y="155317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ラジオを聞く。　　寝る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499" y="2696170"/>
            <a:ext cx="43815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ラジオを聞い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てから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寝ます。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77766"/>
            <a:ext cx="4572000" cy="26657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2345" y="2289485"/>
            <a:ext cx="4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38500" y="2335498"/>
            <a:ext cx="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464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0600" y="1613079"/>
            <a:ext cx="698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て　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：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可以多次使用  时间间隔短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てから　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不可以多次使用  语感上稍有时间间隔  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条件性 翻译成“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后”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" y="393700"/>
            <a:ext cx="1346200" cy="673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区别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2150" y="3873659"/>
            <a:ext cx="811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図書館へ　行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、本を借り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てから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、　家へ帰ります。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762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580" y="831729"/>
            <a:ext cx="84027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毎朝、　６時に起き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、ジョギングをします。</a:t>
            </a:r>
            <a:r>
              <a:rPr kumimoji="1" lang="ja-JP" altLang="en-US" sz="1400" dirty="0">
                <a:latin typeface="微软雅黑"/>
                <a:ea typeface="微软雅黑"/>
                <a:cs typeface="微软雅黑"/>
              </a:rPr>
              <a:t>每天早上起床慢跑</a:t>
            </a:r>
            <a:endParaRPr kumimoji="1" lang="en-US" altLang="ja-JP" sz="1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コーヒーを飲ん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でから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、会社へ行きます。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喝完咖啡后去公司</a:t>
            </a:r>
          </a:p>
        </p:txBody>
      </p:sp>
      <p:pic>
        <p:nvPicPr>
          <p:cNvPr id="3" name="图片 2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403718"/>
            <a:ext cx="4699000" cy="2739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580" y="501805"/>
            <a:ext cx="104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まいあさ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61832" y="1254512"/>
            <a:ext cx="45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07988" y="1254512"/>
            <a:ext cx="113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かいしゃ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6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254923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3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68243"/>
              </p:ext>
            </p:extLst>
          </p:nvPr>
        </p:nvGraphicFramePr>
        <p:xfrm>
          <a:off x="1445747" y="153018"/>
          <a:ext cx="7174677" cy="49295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6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あ段　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お段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あ　ア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お　オ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k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か　カ　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き　キ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く　ク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け　ケ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こ　コ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ko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s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さ　サ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sa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し　シ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shi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す　ス</a:t>
                      </a:r>
                      <a:r>
                        <a:rPr kumimoji="1" lang="en-US" altLang="en-US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en-US" sz="1400" dirty="0" err="1">
                          <a:latin typeface="微软雅黑"/>
                          <a:ea typeface="微软雅黑"/>
                          <a:cs typeface="微软雅黑"/>
                        </a:rPr>
                        <a:t>su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せ　セ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そ　ソ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so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た　タ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ta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ち　チ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chi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つ　ツ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tsu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て　テ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te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と　ト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to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な行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な　ナ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na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に　ニ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ni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ぬ　ヌ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nu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ね　ネ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ne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の　ノ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no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は行　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h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は　ハ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ha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ひ　ヒ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hi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ふ　フ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fu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へ　ヘ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he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ほ　ホ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ho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ま行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m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ま　マ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ma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み　ミ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mi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む　ム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mu 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め　メ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me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も　モ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mo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や行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y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や　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ya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yi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ゆ　ユ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yu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　エ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よ　ヨ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yo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ら行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r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ら　ラ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ra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り　リ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ri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る　ル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ru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れ　レ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re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ろ　ロ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ro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わ行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w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わ　ワ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wa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い　イ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</a:t>
                      </a:r>
                      <a:r>
                        <a:rPr kumimoji="1" lang="en-US" altLang="zh-CN" sz="1400" dirty="0" err="1">
                          <a:latin typeface="微软雅黑"/>
                          <a:ea typeface="微软雅黑"/>
                          <a:cs typeface="微软雅黑"/>
                        </a:rPr>
                        <a:t>i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う　ウ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  u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dirty="0">
                          <a:latin typeface="微软雅黑"/>
                          <a:ea typeface="微软雅黑"/>
                          <a:cs typeface="微软雅黑"/>
                        </a:rPr>
                        <a:t>え　エ　e</a:t>
                      </a:r>
                      <a:endParaRPr kumimoji="1" lang="ja-JP" altLang="en-US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微软雅黑"/>
                          <a:ea typeface="微软雅黑"/>
                          <a:cs typeface="微软雅黑"/>
                        </a:rPr>
                        <a:t>を　ヲ</a:t>
                      </a:r>
                      <a:r>
                        <a:rPr kumimoji="1" lang="en-US" altLang="ja-JP" sz="1400" dirty="0">
                          <a:latin typeface="微软雅黑"/>
                          <a:ea typeface="微软雅黑"/>
                          <a:cs typeface="微软雅黑"/>
                        </a:rPr>
                        <a:t>  </a:t>
                      </a:r>
                      <a:r>
                        <a:rPr kumimoji="1" lang="en-US" altLang="ja-JP" sz="1400" dirty="0" err="1">
                          <a:latin typeface="微软雅黑"/>
                          <a:ea typeface="微软雅黑"/>
                          <a:cs typeface="微软雅黑"/>
                        </a:rPr>
                        <a:t>wo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5026329" y="81060"/>
            <a:ext cx="1175512" cy="50624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877701" cy="10266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て　ください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请求某人做某事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35200" y="184733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u="sng" dirty="0">
                <a:latin typeface="微软雅黑"/>
                <a:ea typeface="微软雅黑"/>
                <a:cs typeface="微软雅黑"/>
              </a:rPr>
              <a:t>请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u="sng" dirty="0">
                <a:latin typeface="微软雅黑"/>
                <a:ea typeface="微软雅黑"/>
                <a:cs typeface="微软雅黑"/>
              </a:rPr>
              <a:t>在这里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u="sng" dirty="0">
                <a:latin typeface="微软雅黑"/>
                <a:ea typeface="微软雅黑"/>
                <a:cs typeface="微软雅黑"/>
              </a:rPr>
              <a:t>写上住址和姓名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4995" y="2622034"/>
            <a:ext cx="388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住所と名前を書きます（書く）。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200" y="262203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ここに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4500" y="2622034"/>
            <a:ext cx="172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ください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50" y="3557200"/>
            <a:ext cx="617855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ここに　住所と名前を書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ください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H="1">
            <a:off x="3111500" y="2216666"/>
            <a:ext cx="1193800" cy="526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endCxn id="5" idx="0"/>
          </p:cNvCxnSpPr>
          <p:nvPr/>
        </p:nvCxnSpPr>
        <p:spPr>
          <a:xfrm flipH="1">
            <a:off x="1155700" y="2216666"/>
            <a:ext cx="1955800" cy="405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endCxn id="6" idx="0"/>
          </p:cNvCxnSpPr>
          <p:nvPr/>
        </p:nvCxnSpPr>
        <p:spPr>
          <a:xfrm>
            <a:off x="2438400" y="2216666"/>
            <a:ext cx="3947265" cy="405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453445" y="3186873"/>
            <a:ext cx="125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じゅうしょ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09334" y="3187868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なまえ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56000" y="318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6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1564" y="944686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请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用航空方式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邮寄包裹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00300" y="1775557"/>
            <a:ext cx="317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荷物を送ります（送る）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0" y="1775557"/>
            <a:ext cx="12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航空便で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0" y="1775557"/>
            <a:ext cx="137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ください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00" y="283987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航空便で　荷物を送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　ください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3314510"/>
            <a:ext cx="3797300" cy="18289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100" y="2564944"/>
            <a:ext cx="17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こうくうびん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67321" y="2564944"/>
            <a:ext cx="9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にもつ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6156" y="2510570"/>
            <a:ext cx="61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435" y="930407"/>
            <a:ext cx="713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日本語で　（　　　　　）ください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話す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話しで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話して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話ないで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46" y="2539838"/>
            <a:ext cx="5405654" cy="26036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6885" y="1378076"/>
            <a:ext cx="94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2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9709" y="1066335"/>
            <a:ext cx="46876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を　ください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请给我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て　ください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656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1282348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512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811668" cy="9454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て　います　「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正在进行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718" y="1794883"/>
            <a:ext cx="21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小野看报纸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65119" y="1794883"/>
            <a:ext cx="28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小野正在看报纸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8932" y="2622140"/>
            <a:ext cx="608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小野さんは　新聞を　読みます。（読む）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2310" y="3660352"/>
            <a:ext cx="624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小野さんは　新聞を　読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んで　います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7141" y="2317315"/>
            <a:ext cx="12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しんぶん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35421" y="2342716"/>
            <a:ext cx="4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01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202" y="324573"/>
            <a:ext cx="30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 正在工作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855556"/>
            <a:ext cx="5495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森さんは　仕事を　します。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　　　しています。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3259668" y="855556"/>
            <a:ext cx="1199444" cy="58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29" y="2240551"/>
            <a:ext cx="4699000" cy="2739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8117" y="511599"/>
            <a:ext cx="80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しごと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59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069" y="889176"/>
            <a:ext cx="704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太郎さんは　コーヒーを　飲みます。（飲む）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806" y="1589500"/>
            <a:ext cx="704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太郎さんは　コーヒー　を（　　　　　　　　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3358" y="1589500"/>
            <a:ext cx="24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飲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んでいます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530" y="193091"/>
            <a:ext cx="2087582" cy="36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太郎正在喝咖啡</a:t>
            </a:r>
          </a:p>
        </p:txBody>
      </p:sp>
      <p:pic>
        <p:nvPicPr>
          <p:cNvPr id="7" name="图片 6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00" y="2271889"/>
            <a:ext cx="4925100" cy="28716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7251" y="556645"/>
            <a:ext cx="64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0222" y="691444"/>
            <a:ext cx="362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太郎正在吸烟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9222" y="1453444"/>
            <a:ext cx="6519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太郎は　タバコを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吸う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）ています。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403718"/>
            <a:ext cx="4699000" cy="27397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07366" y="1060776"/>
            <a:ext cx="3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4988529" cy="11023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ています　「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②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结果状态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」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2338" y="2037030"/>
            <a:ext cx="22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小森有辆车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1799" y="2923736"/>
            <a:ext cx="47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森さんは　車を　持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っています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4467" y="2688264"/>
            <a:ext cx="71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23793" y="2688264"/>
            <a:ext cx="53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3823" y="4214766"/>
            <a:ext cx="41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日本に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住んでいます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4769" y="3931080"/>
            <a:ext cx="71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94343" y="3615784"/>
            <a:ext cx="132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住在日本</a:t>
            </a:r>
          </a:p>
        </p:txBody>
      </p:sp>
    </p:spTree>
    <p:extLst>
      <p:ext uri="{BB962C8B-B14F-4D97-AF65-F5344CB8AC3E}">
        <p14:creationId xmlns:p14="http://schemas.microsoft.com/office/powerpoint/2010/main" val="26755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8792" y="81060"/>
            <a:ext cx="227689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洗います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行きます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話します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待ちます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死にます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遊びます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休みます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終わります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3729" y="0"/>
            <a:ext cx="1264672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洗う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行く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話す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待つ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死ぬ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遊ぶ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休む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>
              <a:spcBef>
                <a:spcPts val="18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終わる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59680" y="0"/>
            <a:ext cx="428720" cy="51435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51181" y="0"/>
            <a:ext cx="379237" cy="51435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2497942" y="1454992"/>
            <a:ext cx="2288617" cy="125611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28230" y="1015354"/>
            <a:ext cx="160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solidFill>
                  <a:srgbClr val="FF0000"/>
                </a:solidFill>
              </a:rPr>
              <a:t>い段</a:t>
            </a:r>
            <a:r>
              <a:rPr kumimoji="1" lang="en-US" altLang="ja-JP" sz="2400" dirty="0">
                <a:solidFill>
                  <a:srgbClr val="FF0000"/>
                </a:solidFill>
              </a:rPr>
              <a:t>←</a:t>
            </a:r>
            <a:r>
              <a:rPr kumimoji="1" lang="ja-JP" altLang="en-US" sz="2400" dirty="0">
                <a:solidFill>
                  <a:srgbClr val="FF0000"/>
                </a:solidFill>
              </a:rPr>
              <a:t>う段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28230" y="1580603"/>
            <a:ext cx="139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＋ます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76738" y="2198189"/>
            <a:ext cx="2595626" cy="5757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8792" y="-103606"/>
            <a:ext cx="62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あら</a:t>
            </a:r>
            <a:endParaRPr kumimoji="1" lang="en-US" altLang="ja-JP" dirty="0"/>
          </a:p>
        </p:txBody>
      </p:sp>
      <p:sp>
        <p:nvSpPr>
          <p:cNvPr id="13" name="文本框 12"/>
          <p:cNvSpPr txBox="1"/>
          <p:nvPr/>
        </p:nvSpPr>
        <p:spPr>
          <a:xfrm>
            <a:off x="959344" y="495800"/>
            <a:ext cx="4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78257" y="1211271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99879" y="1857602"/>
            <a:ext cx="4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99879" y="2409166"/>
            <a:ext cx="4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78257" y="3127195"/>
            <a:ext cx="6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あそ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78257" y="3823009"/>
            <a:ext cx="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やす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5833" y="4480416"/>
            <a:ext cx="5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3D1D9-E841-4D47-A8EA-AFDEE09C18E0}"/>
              </a:ext>
            </a:extLst>
          </p:cNvPr>
          <p:cNvSpPr/>
          <p:nvPr/>
        </p:nvSpPr>
        <p:spPr>
          <a:xfrm>
            <a:off x="5417248" y="489570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4.1.2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二、语法句型考察型</a:t>
            </a:r>
          </a:p>
        </p:txBody>
      </p:sp>
    </p:spTree>
    <p:extLst>
      <p:ext uri="{BB962C8B-B14F-4D97-AF65-F5344CB8AC3E}">
        <p14:creationId xmlns:p14="http://schemas.microsoft.com/office/powerpoint/2010/main" val="3789460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2598" y="1821745"/>
            <a:ext cx="58682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李さんを知っていますか。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ーー　いいえ、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知りません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537" y="1526502"/>
            <a:ext cx="4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0811" y="1853356"/>
            <a:ext cx="17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认识小李吗？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0811" y="2652741"/>
            <a:ext cx="154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不，不认识</a:t>
            </a:r>
          </a:p>
        </p:txBody>
      </p:sp>
    </p:spTree>
    <p:extLst>
      <p:ext uri="{BB962C8B-B14F-4D97-AF65-F5344CB8AC3E}">
        <p14:creationId xmlns:p14="http://schemas.microsoft.com/office/powerpoint/2010/main" val="325958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37101382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559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"/>
            <a:ext cx="4506359" cy="1114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てもいいです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表示许可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5840" y="2368757"/>
            <a:ext cx="195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在家工作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6358" y="2453957"/>
            <a:ext cx="301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在家工作也可以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017" y="3270789"/>
            <a:ext cx="297370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家で　仕事をします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7688" y="3239411"/>
            <a:ext cx="489104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家で　仕事を　し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てもいいです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017" y="2912306"/>
            <a:ext cx="6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25415" y="2912306"/>
            <a:ext cx="7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しごと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3089726" y="3470244"/>
            <a:ext cx="457962" cy="3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9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00" y="562885"/>
            <a:ext cx="767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自転車を　（借りる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）てもいいですか。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9" y="1975556"/>
            <a:ext cx="5433341" cy="31679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373790"/>
            <a:ext cx="133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じてんしゃ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59118" y="201408"/>
            <a:ext cx="4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62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9201" y="1916985"/>
            <a:ext cx="606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ここで　写真　を　撮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ってもいいです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7873" y="1172168"/>
            <a:ext cx="40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这里可以拍照吗？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2116" y="2648075"/>
            <a:ext cx="417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（はい）、いいです。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いいですよ。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400" u="sng" dirty="0">
                <a:latin typeface="微软雅黑"/>
                <a:ea typeface="微软雅黑"/>
                <a:cs typeface="微软雅黑"/>
              </a:rPr>
              <a:t>撮ってはいけません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7222" y="1568818"/>
            <a:ext cx="10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しゃしん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4111" y="1568818"/>
            <a:ext cx="40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76888" y="3456885"/>
            <a:ext cx="40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70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0"/>
            <a:ext cx="4501445" cy="1100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てはいけません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表示禁止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5038" y="2005485"/>
            <a:ext cx="312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飞机上禁止吸烟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8050" y="2831226"/>
            <a:ext cx="536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飛行機で　タバコを　吸います。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049" y="3760707"/>
            <a:ext cx="6240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飛行機で　タバコを　吸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ってはいけません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8049" y="2559483"/>
            <a:ext cx="9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ひこうき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3650" y="2559483"/>
            <a:ext cx="4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7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131" y="2222236"/>
            <a:ext cx="8341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教室で　食べ物を　食べ（　　　　）か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いいえ、食べ（　　　　　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．てはいけません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．てください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．てもいいです　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590" y="805867"/>
            <a:ext cx="289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可以在教室里吃东西吗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不可以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736" y="1913863"/>
            <a:ext cx="12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たべもの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41738" y="1852904"/>
            <a:ext cx="4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226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8888" y="733778"/>
            <a:ext cx="19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禁止停车🚫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7332" y="1694611"/>
            <a:ext cx="832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車を　（　　　　　）は　いけません。（止めます）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7556" y="1370055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2110" y="1370055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くるま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499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4870" y="2272898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ない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形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变形法则</a:t>
            </a:r>
          </a:p>
        </p:txBody>
      </p:sp>
    </p:spTree>
    <p:extLst>
      <p:ext uri="{BB962C8B-B14F-4D97-AF65-F5344CB8AC3E}">
        <p14:creationId xmlns:p14="http://schemas.microsoft.com/office/powerpoint/2010/main" val="3276781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50800"/>
            <a:ext cx="3175000" cy="6223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ない形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否定形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1150" y="1752600"/>
            <a:ext cx="45339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書きます　　　書く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 飛びます　　　飛ぶ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1000" y="1788132"/>
            <a:ext cx="368300" cy="11647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77081" y="1800998"/>
            <a:ext cx="435919" cy="11519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737099" y="2348867"/>
            <a:ext cx="927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664199" y="1800998"/>
            <a:ext cx="22310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書か＋ない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飛ば＋ない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30653" y="3203428"/>
            <a:ext cx="1930400" cy="355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あ段＋　ない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1000" y="12192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③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94400" y="12192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1" idx="3"/>
            <a:endCxn id="12" idx="1"/>
          </p:cNvCxnSpPr>
          <p:nvPr/>
        </p:nvCxnSpPr>
        <p:spPr>
          <a:xfrm>
            <a:off x="4673600" y="1403866"/>
            <a:ext cx="132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994399" y="1672630"/>
            <a:ext cx="421295" cy="13286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2778" y="148796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22778" y="2164202"/>
            <a:ext cx="6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69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784" y="345430"/>
            <a:ext cx="238630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見ます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寝ます</a:t>
            </a:r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起きます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190" y="345430"/>
            <a:ext cx="1772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見る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寝る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起きる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58776" y="345429"/>
            <a:ext cx="390740" cy="209361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67654" y="345428"/>
            <a:ext cx="795433" cy="22399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2320043" y="2665371"/>
            <a:ext cx="3851574" cy="146345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51446" y="2742503"/>
            <a:ext cx="330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去掉“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る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”直接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ます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70032" y="3234479"/>
            <a:ext cx="3488744" cy="3454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94922" y="160763"/>
            <a:ext cx="6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94922" y="999656"/>
            <a:ext cx="4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12892" y="160763"/>
            <a:ext cx="4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12892" y="999656"/>
            <a:ext cx="44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02536" y="1799928"/>
            <a:ext cx="4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61445" y="1794261"/>
            <a:ext cx="4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383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192" y="826549"/>
            <a:ext cx="45892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食べます　　　食べる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見ます　　　　見る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2866893" y="912502"/>
            <a:ext cx="563539" cy="364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V="1">
            <a:off x="5147040" y="870594"/>
            <a:ext cx="127000" cy="364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 flipV="1">
            <a:off x="2663693" y="1631414"/>
            <a:ext cx="419100" cy="29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 flipV="1">
            <a:off x="4633534" y="1631414"/>
            <a:ext cx="330200" cy="292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918150" y="1234767"/>
            <a:ext cx="1587500" cy="482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＋　ない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192" y="2698571"/>
            <a:ext cx="7106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来ます　　　　くる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こ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します　　　　する　　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し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1333" y="564444"/>
            <a:ext cx="4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12137" y="1294136"/>
            <a:ext cx="66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01333" y="2427111"/>
            <a:ext cx="4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29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800" y="762000"/>
            <a:ext cx="276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待ちます　　　待つ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読みます　　　読む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売ります　　　売る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話します　　　話す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忘れます　　　忘れる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心配します　　心配する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食べます　　　食べる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0" y="4699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2800" y="111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6129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2800" y="21971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7400" y="27305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わす</a:t>
            </a:r>
            <a:endParaRPr kumimoji="1" lang="en-US" altLang="ja-JP" dirty="0"/>
          </a:p>
        </p:txBody>
      </p:sp>
      <p:sp>
        <p:nvSpPr>
          <p:cNvPr id="9" name="文本框 8"/>
          <p:cNvSpPr txBox="1"/>
          <p:nvPr/>
        </p:nvSpPr>
        <p:spPr>
          <a:xfrm>
            <a:off x="730250" y="330200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しんぱい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3800396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pic>
        <p:nvPicPr>
          <p:cNvPr id="11" name="图片 10" descr="屏幕快照 2018-06-18 下午1.1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2" y="2197100"/>
            <a:ext cx="4433368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89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2800" y="762000"/>
            <a:ext cx="276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待ちます　　　待つ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読みます　　　読む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売ります　　　売る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話します　　　話す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忘れます　　　忘れる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心配します　　心配する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食べます　　　食べる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9700" y="762000"/>
            <a:ext cx="1666522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待たない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読まない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売らない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話さない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忘れない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心配しない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食べない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0" y="4699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2800" y="111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61290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2800" y="21971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はな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7400" y="27305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わす</a:t>
            </a:r>
            <a:endParaRPr kumimoji="1" lang="en-US" altLang="ja-JP" dirty="0"/>
          </a:p>
        </p:txBody>
      </p:sp>
      <p:sp>
        <p:nvSpPr>
          <p:cNvPr id="9" name="文本框 8"/>
          <p:cNvSpPr txBox="1"/>
          <p:nvPr/>
        </p:nvSpPr>
        <p:spPr>
          <a:xfrm>
            <a:off x="730250" y="330200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しんぱい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3800396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3287889" y="2566432"/>
            <a:ext cx="16792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0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2710" y="2272898"/>
            <a:ext cx="3346467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为什么要变成 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ない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形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　</a:t>
            </a:r>
            <a:endParaRPr kumimoji="1" lang="zh-CN" altLang="en-US" sz="2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0462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1019031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460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241300"/>
            <a:ext cx="5207000" cy="660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ないで　ください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否定的命令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7999" y="1499632"/>
            <a:ext cx="314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请别忘了 房间的钥匙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1999" y="2374900"/>
            <a:ext cx="295910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部屋の　鍵を　忘れる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8600" y="2374900"/>
            <a:ext cx="24130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ないで　ください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400" y="3565555"/>
            <a:ext cx="542290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部屋の　鍵を　忘れ　ないで　ください。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999" y="2095500"/>
            <a:ext cx="73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へや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77999" y="2082800"/>
            <a:ext cx="78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かぎ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65400" y="209550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わす</a:t>
            </a:r>
          </a:p>
        </p:txBody>
      </p:sp>
    </p:spTree>
    <p:extLst>
      <p:ext uri="{BB962C8B-B14F-4D97-AF65-F5344CB8AC3E}">
        <p14:creationId xmlns:p14="http://schemas.microsoft.com/office/powerpoint/2010/main" val="3202671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7219" y="2321551"/>
            <a:ext cx="316089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お酒を　多く　飲みます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9778" y="2321551"/>
            <a:ext cx="241300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ないでください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553" y="3433000"/>
            <a:ext cx="56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お酒を　多く　飲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まない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　ください。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7663" y="1996996"/>
            <a:ext cx="79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さけ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4999" y="1996996"/>
            <a:ext cx="8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09333" y="1961445"/>
            <a:ext cx="53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778" y="1001889"/>
            <a:ext cx="261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请不要喝太多酒。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3708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5118100" cy="9525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なければ　なりません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必须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4900" y="1415534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今天晚上必须早点回家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" y="2114034"/>
            <a:ext cx="51689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今日は　早く　帰ります。（帰る）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1】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2114034"/>
            <a:ext cx="309880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なければなりません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屏幕快照 2018-06-18 下午1.1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14" y="2717800"/>
            <a:ext cx="3649885" cy="242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946400"/>
            <a:ext cx="60325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今日は　早く　帰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なければなりません。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8124" y="1794778"/>
            <a:ext cx="92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78124" y="2600686"/>
            <a:ext cx="92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31514" y="1806394"/>
            <a:ext cx="9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695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6446" y="1186555"/>
            <a:ext cx="35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回家之前必须做完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444" y="2231998"/>
            <a:ext cx="852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帰ります　　前に　　　終わります　　なければなりません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444" y="1919111"/>
            <a:ext cx="9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32000" y="1921553"/>
            <a:ext cx="69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39444" y="1919111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898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6446" y="1186555"/>
            <a:ext cx="35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回家之前必须做完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444" y="2231998"/>
            <a:ext cx="852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帰ります　　前に　　　終わります　　なければなりません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444" y="1919111"/>
            <a:ext cx="9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32000" y="1921553"/>
            <a:ext cx="69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39444" y="1919111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26446" y="3636666"/>
            <a:ext cx="541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帰る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前に、終わ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なければなりません。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317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80017" y="4141382"/>
            <a:ext cx="326546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帰る　かえる　　</a:t>
            </a:r>
            <a:r>
              <a:rPr kumimoji="1" lang="zh-CN" altLang="en-US" dirty="0"/>
              <a:t>动词</a:t>
            </a:r>
            <a:r>
              <a:rPr kumimoji="1" lang="en-US" altLang="zh-CN" dirty="0"/>
              <a:t>1</a:t>
            </a:r>
          </a:p>
          <a:p>
            <a:r>
              <a:rPr kumimoji="1" lang="ja-JP" altLang="en-US" dirty="0"/>
              <a:t>入る　はいる　　</a:t>
            </a:r>
            <a:r>
              <a:rPr kumimoji="1" lang="zh-CN" altLang="en-US" dirty="0"/>
              <a:t>动词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9904" y="1643408"/>
            <a:ext cx="180019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食べる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終わる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しゃべる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とる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7170" y="1643408"/>
            <a:ext cx="203742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2</a:t>
            </a: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1</a:t>
            </a: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</a:t>
            </a:r>
            <a:r>
              <a:rPr kumimoji="1" lang="zh-CN" altLang="zh-CN" sz="2800" dirty="0">
                <a:latin typeface="微软雅黑"/>
                <a:ea typeface="微软雅黑"/>
                <a:cs typeface="微软雅黑"/>
              </a:rPr>
              <a:t>2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动1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8864" y="546490"/>
            <a:ext cx="2513166" cy="29084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以“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る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”结尾 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る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前面的假名在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い段　え段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为动词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2</a:t>
            </a:r>
          </a:p>
          <a:p>
            <a:pPr>
              <a:spcBef>
                <a:spcPts val="1800"/>
              </a:spcBef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反之为动词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1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0" y="0"/>
            <a:ext cx="2620610" cy="7593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与动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的区分</a:t>
            </a:r>
          </a:p>
        </p:txBody>
      </p:sp>
    </p:spTree>
    <p:extLst>
      <p:ext uri="{BB962C8B-B14F-4D97-AF65-F5344CB8AC3E}">
        <p14:creationId xmlns:p14="http://schemas.microsoft.com/office/powerpoint/2010/main" val="36846857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94493" y="833731"/>
            <a:ext cx="6045200" cy="165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なければ　なりません　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必须</a:t>
            </a: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ないと　いけません</a:t>
            </a: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ないと　いけない</a:t>
            </a:r>
          </a:p>
        </p:txBody>
      </p:sp>
    </p:spTree>
    <p:extLst>
      <p:ext uri="{BB962C8B-B14F-4D97-AF65-F5344CB8AC3E}">
        <p14:creationId xmlns:p14="http://schemas.microsoft.com/office/powerpoint/2010/main" val="3510912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2822"/>
            <a:ext cx="6019800" cy="660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なくても　いいです  不做某事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也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可以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099" y="1021834"/>
            <a:ext cx="270399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てもいいです　　　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许可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1500" y="1631434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ここに　座ります（座る）</a:t>
            </a:r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u="sng" dirty="0">
                <a:latin typeface="微软雅黑"/>
                <a:ea typeface="微软雅黑"/>
                <a:cs typeface="微软雅黑"/>
              </a:rPr>
              <a:t>　　　　　　　　　　　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てもいいですか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2258771"/>
            <a:ext cx="5003800" cy="27958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2346" y="1384144"/>
            <a:ext cx="8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7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300" y="63706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明天不加班也可以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300" y="1441966"/>
            <a:ext cx="39243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明日は　残業します（残業する）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6600" y="1441966"/>
            <a:ext cx="2590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なくても　いいです。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000" y="2439432"/>
            <a:ext cx="56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明日は　残業</a:t>
            </a:r>
            <a:r>
              <a:rPr kumimoji="1" lang="ja-JP" altLang="en-US" sz="2400" dirty="0">
                <a:solidFill>
                  <a:srgbClr val="FF0000"/>
                </a:solidFill>
              </a:rPr>
              <a:t>し　</a:t>
            </a:r>
            <a:r>
              <a:rPr kumimoji="1" lang="ja-JP" altLang="en-US" sz="2400" dirty="0"/>
              <a:t>なくても　いいです。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35000" y="2165866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あした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38300" y="216586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ざんぎょう</a:t>
            </a:r>
            <a:endParaRPr kumimoji="1" lang="zh-CN" altLang="en-US" dirty="0"/>
          </a:p>
        </p:txBody>
      </p:sp>
      <p:pic>
        <p:nvPicPr>
          <p:cNvPr id="9" name="图片 8" descr="屏幕快照 2018-05-31 下午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99" y="2792392"/>
            <a:ext cx="4299601" cy="22622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7665" y="1093695"/>
            <a:ext cx="12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ざんぎょう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2893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464" y="1688253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た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形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变形法则</a:t>
            </a:r>
          </a:p>
        </p:txBody>
      </p:sp>
      <p:sp>
        <p:nvSpPr>
          <p:cNvPr id="3" name="等于 2"/>
          <p:cNvSpPr/>
          <p:nvPr/>
        </p:nvSpPr>
        <p:spPr>
          <a:xfrm>
            <a:off x="3600644" y="1767413"/>
            <a:ext cx="1505724" cy="505485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06368" y="1709944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形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变形法则</a:t>
            </a:r>
          </a:p>
        </p:txBody>
      </p:sp>
    </p:spTree>
    <p:extLst>
      <p:ext uri="{BB962C8B-B14F-4D97-AF65-F5344CB8AC3E}">
        <p14:creationId xmlns:p14="http://schemas.microsoft.com/office/powerpoint/2010/main" val="4189733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7181" y="427268"/>
            <a:ext cx="1578025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う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つ　　った　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る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029" y="1847791"/>
            <a:ext cx="1559177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く　　いた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ぐ　　いだ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6028" y="2927604"/>
            <a:ext cx="1559178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ふ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む　　んだ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ぬ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29" y="4306310"/>
            <a:ext cx="155917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す　　した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12521" y="1215612"/>
            <a:ext cx="249582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る＋た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2522" y="2555677"/>
            <a:ext cx="249582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来る</a:t>
            </a:r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きた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する　　　した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48086" y="414755"/>
            <a:ext cx="11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二类动词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69564" y="2001679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三类动词</a:t>
            </a:r>
          </a:p>
        </p:txBody>
      </p:sp>
      <p:cxnSp>
        <p:nvCxnSpPr>
          <p:cNvPr id="15" name="直线连接符 14"/>
          <p:cNvCxnSpPr/>
          <p:nvPr/>
        </p:nvCxnSpPr>
        <p:spPr>
          <a:xfrm flipH="1">
            <a:off x="5356087" y="1215612"/>
            <a:ext cx="242956" cy="461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348" y="427268"/>
            <a:ext cx="14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一类动词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12522" y="3875423"/>
            <a:ext cx="249582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特殊：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行く　　行った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10462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2710" y="2272898"/>
            <a:ext cx="2705651" cy="6531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为什么要变成 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た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形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</a:t>
            </a:r>
            <a:endParaRPr kumimoji="1" lang="zh-CN" altLang="en-US" sz="2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0138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41110035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571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300" y="1981200"/>
            <a:ext cx="829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北京に　（行く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）ことがありますか</a:t>
            </a:r>
          </a:p>
          <a:p>
            <a:endParaRPr kumimoji="1" lang="ja-JP" altLang="en-US" sz="2000" dirty="0">
              <a:latin typeface="微软雅黑"/>
              <a:ea typeface="微软雅黑"/>
              <a:cs typeface="微软雅黑"/>
            </a:endParaRPr>
          </a:p>
          <a:p>
            <a:endParaRPr kumimoji="1" lang="ja-JP" altLang="en-US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ーーいいえ、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一度も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（行く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）ことが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ありません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</a:t>
            </a: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ーーいいえ　　　　　　　　　　　　　　　ありません。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" y="10795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你去过北京吗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899" y="11881"/>
            <a:ext cx="571183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た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ことがあります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（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曾经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过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5400" y="2528217"/>
            <a:ext cx="111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いちど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2360" y="1651891"/>
            <a:ext cx="5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691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31828"/>
            <a:ext cx="3581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た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後で　　（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之后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900" y="1925598"/>
            <a:ext cx="86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会社が　（終わる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　）後で、飲みに行きます。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900" y="3545532"/>
            <a:ext cx="795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映画を（見る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　　　　　）後で、ご飯を食べます。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12827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公司下班后去喝酒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4000" y="2876034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看完电影后吃饭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7445" y="0"/>
            <a:ext cx="8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あと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8900" y="1668586"/>
            <a:ext cx="13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かいしゃ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66333" y="1652032"/>
            <a:ext cx="56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91667" y="1586931"/>
            <a:ext cx="7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あと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23000" y="1652032"/>
            <a:ext cx="2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900" y="3249858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えいが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33334" y="3304253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84111" y="3304253"/>
            <a:ext cx="66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87999" y="3249858"/>
            <a:ext cx="8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はん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4776" y="3270715"/>
            <a:ext cx="35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0802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000" y="673100"/>
            <a:ext cx="13970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基本形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</a:p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名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　　の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05000" y="850900"/>
            <a:ext cx="2260600" cy="5042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＋　　前に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0" y="2971800"/>
            <a:ext cx="13970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た　</a:t>
            </a:r>
          </a:p>
          <a:p>
            <a:endParaRPr kumimoji="1" lang="ja-JP" altLang="en-US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名　　の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5000" y="3200400"/>
            <a:ext cx="2108200" cy="5550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＋　　後で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78400" y="3200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仕事の後で、映画を見ます。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5200" y="673100"/>
            <a:ext cx="40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寝る前に、本を読みます。</a:t>
            </a:r>
          </a:p>
          <a:p>
            <a:endParaRPr kumimoji="1" lang="ja-JP" altLang="en-US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仕事の前に、準備をします。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5200" y="381000"/>
            <a:ext cx="5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ね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77443" y="565666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まえ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22220" y="297180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あと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75200" y="1002352"/>
            <a:ext cx="7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しごと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47555" y="385233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8333" y="1004795"/>
            <a:ext cx="10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じゅんび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78400" y="2864556"/>
            <a:ext cx="9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しごと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392333" y="2971800"/>
            <a:ext cx="98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えいが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1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156" y="323675"/>
            <a:ext cx="1925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勉強します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仕事します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出張します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旅行します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1240" y="353774"/>
            <a:ext cx="1656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勉強する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仕事する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出張する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旅行する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707587" y="353775"/>
            <a:ext cx="837299" cy="26776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66814" y="323675"/>
            <a:ext cx="1005863" cy="270775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2456077" y="3496167"/>
            <a:ext cx="3251510" cy="136079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32861" y="3726453"/>
            <a:ext cx="29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する去掉</a:t>
            </a:r>
            <a:r>
              <a:rPr kumimoji="1" lang="en-US" altLang="ja-JP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+ 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します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3927" y="1177008"/>
            <a:ext cx="168855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来ます</a:t>
            </a:r>
            <a:endParaRPr kumimoji="1" lang="en-US" altLang="ja-JP" sz="2800" dirty="0"/>
          </a:p>
          <a:p>
            <a:endParaRPr kumimoji="1" lang="en-US" altLang="zh-CN" sz="2800" dirty="0"/>
          </a:p>
          <a:p>
            <a:r>
              <a:rPr kumimoji="1" lang="ja-JP" altLang="en-US" sz="2800" dirty="0"/>
              <a:t>来る</a:t>
            </a:r>
            <a:endParaRPr kumimoji="1" lang="zh-CN" altLang="en-US" sz="2800" dirty="0"/>
          </a:p>
        </p:txBody>
      </p:sp>
      <p:sp>
        <p:nvSpPr>
          <p:cNvPr id="12" name="圆角矩形 11"/>
          <p:cNvSpPr/>
          <p:nvPr/>
        </p:nvSpPr>
        <p:spPr>
          <a:xfrm>
            <a:off x="2575521" y="4188118"/>
            <a:ext cx="2948666" cy="6385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动词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3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3927" y="959129"/>
            <a:ext cx="5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2640" y="1769661"/>
            <a:ext cx="51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0369" y="4861"/>
            <a:ext cx="131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べんきょう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9395" y="807676"/>
            <a:ext cx="96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しごと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0429" y="1584995"/>
            <a:ext cx="147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しゅっちょう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156" y="2192671"/>
            <a:ext cx="98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りょこう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5720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6515100" cy="9525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た　ほうが　いいです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（两者选择，表建议）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100" y="1479034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还是多吃蔬菜好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5199" y="2251045"/>
            <a:ext cx="582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もっと　野菜を　食べ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た　ほうが　いいです。</a:t>
            </a:r>
            <a:endParaRPr kumimoji="1" lang="zh-CN" altLang="en-US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199" y="4076700"/>
            <a:ext cx="758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ホテルを　（予約する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）ほうがいいです。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3307834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酒店还是先预约为好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5000" y="1909746"/>
            <a:ext cx="11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やさい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6222" y="2010967"/>
            <a:ext cx="50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97667" y="3707368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よやく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0007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-1" y="0"/>
            <a:ext cx="7366001" cy="7761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形容詞　ほうが　いいです　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（两者选择，表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向别人</a:t>
            </a:r>
            <a:r>
              <a:rPr kumimoji="1" lang="ja-JP" altLang="en-US" dirty="0">
                <a:latin typeface="微软雅黑"/>
                <a:ea typeface="微软雅黑"/>
                <a:cs typeface="微软雅黑"/>
              </a:rPr>
              <a:t>建议）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442" y="1792111"/>
            <a:ext cx="557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旅行の荷物は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軽い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ほうがいいです。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9442" y="3551998"/>
            <a:ext cx="578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公園は　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静かな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ほうがいいです。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556" y="1539333"/>
            <a:ext cx="121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りょこう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87223" y="1454666"/>
            <a:ext cx="9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にもつ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30221" y="1539333"/>
            <a:ext cx="9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かる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86556" y="3345555"/>
            <a:ext cx="11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こうえん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0664" y="322744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しず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6331" y="985335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旅行行李还是轻一点好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9888" y="2765778"/>
            <a:ext cx="227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公园还是安静一点好</a:t>
            </a:r>
          </a:p>
        </p:txBody>
      </p:sp>
    </p:spTree>
    <p:extLst>
      <p:ext uri="{BB962C8B-B14F-4D97-AF65-F5344CB8AC3E}">
        <p14:creationId xmlns:p14="http://schemas.microsoft.com/office/powerpoint/2010/main" val="2912031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0" y="38100"/>
            <a:ext cx="4432300" cy="774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たり　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V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たり　します　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列举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278" y="1243568"/>
            <a:ext cx="654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周末或节假日，小野女士有时候去散步，有时候去买东西。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3700" y="2120900"/>
            <a:ext cx="836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小野さんは　休みの日、散歩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したり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、買い物に　</a:t>
            </a:r>
            <a:r>
              <a:rPr kumimoji="1" lang="ja-JP" altLang="en-US" sz="2000" u="sng" dirty="0">
                <a:latin typeface="微软雅黑"/>
                <a:ea typeface="微软雅黑"/>
                <a:cs typeface="微软雅黑"/>
              </a:rPr>
              <a:t>行ったり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します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6-18 下午3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689627"/>
            <a:ext cx="4076700" cy="24538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97692" y="1795218"/>
            <a:ext cx="9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さんぽ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8492" y="1810705"/>
            <a:ext cx="13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かいもの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99235" y="1812745"/>
            <a:ext cx="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26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400" y="651449"/>
            <a:ext cx="899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吉田さんは　日曜日には　何を　しますか。　</a:t>
            </a:r>
          </a:p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  </a:t>
            </a:r>
            <a:endParaRPr kumimoji="1" lang="ja-JP" altLang="en-US" dirty="0"/>
          </a:p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ーー部屋を（掃除する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）、（洗濯する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）します。</a:t>
            </a:r>
          </a:p>
          <a:p>
            <a:r>
              <a:rPr kumimoji="1" lang="zh-CN" altLang="en-US" dirty="0"/>
              <a:t>                                           打扫打扫房间，洗洗衣服</a:t>
            </a:r>
          </a:p>
        </p:txBody>
      </p:sp>
      <p:pic>
        <p:nvPicPr>
          <p:cNvPr id="3" name="图片 2" descr="屏幕快照 2018-06-18 下午3.4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66" y="2333332"/>
            <a:ext cx="4559300" cy="27443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7264" y="975658"/>
            <a:ext cx="103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22232" y="975658"/>
            <a:ext cx="10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せんたく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57529"/>
            <a:ext cx="372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　吉田先生，星期天在家都做什么？</a:t>
            </a:r>
          </a:p>
        </p:txBody>
      </p:sp>
    </p:spTree>
    <p:extLst>
      <p:ext uri="{BB962C8B-B14F-4D97-AF65-F5344CB8AC3E}">
        <p14:creationId xmlns:p14="http://schemas.microsoft.com/office/powerpoint/2010/main" val="32778862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38100"/>
            <a:ext cx="8064500" cy="2159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1800"/>
              </a:spcBef>
            </a:pP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かったり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かったり　です　　　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だったり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形容词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だったり　です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名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  だったり　　名　　  だったり　です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    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 （状态或状况有多钟可能，形容词一般为反义词）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300" y="2761734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飞机票有时贵有时便宜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3378200"/>
            <a:ext cx="896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飛行機のチケートは　（高い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）（やすい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）です。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008868"/>
            <a:ext cx="11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ひこうき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785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350266"/>
            <a:ext cx="9980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この公園は　時間に　よって、　（静か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）（にぎやか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です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1016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根据时间 这个公园有时候寂静，有时候热闹</a:t>
            </a:r>
          </a:p>
        </p:txBody>
      </p:sp>
    </p:spTree>
    <p:extLst>
      <p:ext uri="{BB962C8B-B14F-4D97-AF65-F5344CB8AC3E}">
        <p14:creationId xmlns:p14="http://schemas.microsoft.com/office/powerpoint/2010/main" val="39667241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0" y="0"/>
            <a:ext cx="1630477" cy="6429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5273"/>
              </p:ext>
            </p:extLst>
          </p:nvPr>
        </p:nvGraphicFramePr>
        <p:xfrm>
          <a:off x="175652" y="810533"/>
          <a:ext cx="8769052" cy="4010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827"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ない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た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19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する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します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しない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した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828"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くる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きます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こない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きた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3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　る</a:t>
                      </a:r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+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ます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る</a:t>
                      </a:r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+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て</a:t>
                      </a:r>
                      <a:endParaRPr lang="en-US" altLang="zh-CN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る＋ない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る＋た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1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③→②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＋ます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う　つ　る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って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ふ　む　む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んで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く、く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いて／いで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す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③→①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＋ない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う　つ　る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った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ふ　ぬ　む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んだ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u="sng" dirty="0">
                          <a:latin typeface="微软雅黑"/>
                          <a:ea typeface="微软雅黑"/>
                          <a:cs typeface="微软雅黑"/>
                        </a:rPr>
                        <a:t>く、く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いた／いだ</a:t>
                      </a:r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す</a:t>
                      </a:r>
                      <a:r>
                        <a:rPr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→</a:t>
                      </a:r>
                      <a:r>
                        <a:rPr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して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4599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95" y="1137121"/>
            <a:ext cx="886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１）歌舞伎を　（見る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）ことが　あります。</a:t>
            </a:r>
          </a:p>
          <a:p>
            <a:pPr>
              <a:spcBef>
                <a:spcPts val="24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２）シャワーを（浴びる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）から、プールに　入ってください</a:t>
            </a:r>
          </a:p>
          <a:p>
            <a:pPr>
              <a:spcBef>
                <a:spcPts val="24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３）暗いですね。電気を（つける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）ましょう。</a:t>
            </a:r>
          </a:p>
          <a:p>
            <a:pPr>
              <a:spcBef>
                <a:spcPts val="24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４）お酒を　たくさん　（飲む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）ないほうが　いいです。</a:t>
            </a:r>
          </a:p>
          <a:p>
            <a:pPr>
              <a:spcBef>
                <a:spcPts val="24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５）ご飯を　（食べる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→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　　　　　）後で、部屋を　掃除します。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667" y="81378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かぶき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9000" y="813787"/>
            <a:ext cx="3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み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59000" y="1509889"/>
            <a:ext cx="56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1555" y="2144888"/>
            <a:ext cx="8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くら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82611" y="214488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でんき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18111" y="331611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そうじ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7000" y="141996"/>
            <a:ext cx="93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66741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5074"/>
              </p:ext>
            </p:extLst>
          </p:nvPr>
        </p:nvGraphicFramePr>
        <p:xfrm>
          <a:off x="581000" y="533680"/>
          <a:ext cx="7998892" cy="43475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はたらきます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働きます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はじめます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始めます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2】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开始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終わります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结束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起床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ねます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寝ます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睡觉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べんきょうします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勉強します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あります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有，在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45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やすみます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休みます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休息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0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いきます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行きます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1】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去</a:t>
                      </a:r>
                      <a:endParaRPr lang="en-US" altLang="zh-CN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33"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dirty="0">
                          <a:latin typeface="微软雅黑"/>
                          <a:ea typeface="微软雅黑"/>
                          <a:cs typeface="微软雅黑"/>
                        </a:rPr>
                        <a:t>【</a:t>
                      </a:r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动</a:t>
                      </a:r>
                      <a:r>
                        <a:rPr lang="en-US" altLang="zh-CN" sz="2000" dirty="0">
                          <a:latin typeface="微软雅黑"/>
                          <a:ea typeface="微软雅黑"/>
                          <a:cs typeface="微软雅黑"/>
                        </a:rPr>
                        <a:t>3】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0" y="0"/>
            <a:ext cx="1640298" cy="5336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变原形</a:t>
            </a:r>
          </a:p>
        </p:txBody>
      </p:sp>
    </p:spTree>
    <p:extLst>
      <p:ext uri="{BB962C8B-B14F-4D97-AF65-F5344CB8AC3E}">
        <p14:creationId xmlns:p14="http://schemas.microsoft.com/office/powerpoint/2010/main" val="4714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1692</Words>
  <Application>Microsoft Macintosh PowerPoint</Application>
  <PresentationFormat>全屏显示(16:9)</PresentationFormat>
  <Paragraphs>902</Paragraphs>
  <Slides>87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4" baseType="lpstr">
      <vt:lpstr>宋体</vt:lpstr>
      <vt:lpstr>微软雅黑</vt:lpstr>
      <vt:lpstr>ＭＳ Ｐゴシック</vt:lpstr>
      <vt:lpstr>Arial</vt:lpstr>
      <vt:lpstr>Calibri</vt:lpstr>
      <vt:lpstr>Helvetica Neue For Number</vt:lpstr>
      <vt:lpstr>Office 主题</vt:lpstr>
      <vt:lpstr>精讲9，10  动词变形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hxx
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</dc:title>
  <dc:creator>xiaoxu han</dc:creator>
  <cp:lastModifiedBy>kongxiangyu0411@yahoo.co.jp</cp:lastModifiedBy>
  <cp:revision>93</cp:revision>
  <dcterms:created xsi:type="dcterms:W3CDTF">2018-06-22T15:46:06Z</dcterms:created>
  <dcterms:modified xsi:type="dcterms:W3CDTF">2019-06-24T08:44:44Z</dcterms:modified>
</cp:coreProperties>
</file>