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8" r:id="rId26"/>
    <p:sldId id="273" r:id="rId27"/>
    <p:sldId id="274" r:id="rId28"/>
    <p:sldId id="275" r:id="rId29"/>
    <p:sldId id="276" r:id="rId30"/>
    <p:sldId id="277" r:id="rId31"/>
    <p:sldId id="286" r:id="rId32"/>
    <p:sldId id="287" r:id="rId33"/>
    <p:sldId id="288" r:id="rId34"/>
    <p:sldId id="290" r:id="rId35"/>
    <p:sldId id="289" r:id="rId36"/>
    <p:sldId id="291" r:id="rId3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95D141-4BDE-9E4E-AA32-40CB6AA5E9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79"/>
            <p14:sldId id="280"/>
            <p14:sldId id="281"/>
            <p14:sldId id="282"/>
            <p14:sldId id="283"/>
            <p14:sldId id="284"/>
            <p14:sldId id="285"/>
            <p14:sldId id="278"/>
            <p14:sldId id="273"/>
            <p14:sldId id="274"/>
            <p14:sldId id="275"/>
            <p14:sldId id="276"/>
            <p14:sldId id="277"/>
            <p14:sldId id="286"/>
            <p14:sldId id="287"/>
            <p14:sldId id="288"/>
            <p14:sldId id="290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63"/>
  </p:normalViewPr>
  <p:slideViewPr>
    <p:cSldViewPr snapToGrid="0" snapToObjects="1">
      <p:cViewPr varScale="1">
        <p:scale>
          <a:sx n="74" d="100"/>
          <a:sy n="74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D4EE4DE-BF02-E44F-AE81-AA33849E487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1B192A9-5E54-BB41-BB74-8ADA08FE0D0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8B4500-029F-C54D-B7AE-6CB71F342C4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C49EB92-BD2B-7F44-82EE-0C0B6BFAD78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8A53D208-7451-9744-BEBA-DFA7A3BA538F}" type="presOf" srcId="{C08B4500-029F-C54D-B7AE-6CB71F342C46}" destId="{CAF12357-C472-7245-907B-14D9C715DDEA}" srcOrd="0" destOrd="0" presId="urn:microsoft.com/office/officeart/2005/8/layout/hierarchy2"/>
    <dgm:cxn modelId="{90BB030C-57D9-8543-9DB1-3514D862A323}" type="presOf" srcId="{38829F34-D462-2447-8ED7-E02E447DA7CF}" destId="{775AEEF3-8152-9A4C-992A-14CFFDE92C54}" srcOrd="1" destOrd="0" presId="urn:microsoft.com/office/officeart/2005/8/layout/hierarchy2"/>
    <dgm:cxn modelId="{4ABF6910-3152-9542-93FC-996B1A8A7191}" type="presOf" srcId="{1E429DC9-D4FC-F349-BBBF-26BAC7E828BF}" destId="{9877E5C8-A2EB-3A4A-ADD6-D43FBF664D9B}" srcOrd="0" destOrd="0" presId="urn:microsoft.com/office/officeart/2005/8/layout/hierarchy2"/>
    <dgm:cxn modelId="{E071061A-2383-614D-9FAF-87B445B9992B}" type="presOf" srcId="{5019893E-263D-3344-A47B-C80D5504DE32}" destId="{EC029675-2E53-5A4D-968A-6AC7454CBE74}" srcOrd="0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6D138E36-C8E1-8641-98B8-D7763493E691}" type="presOf" srcId="{D8B9A5CB-FC8E-0B4D-8BBC-D56A91EBA36A}" destId="{9313EE8F-F06B-C44C-8302-6C8080B9C16C}" srcOrd="1" destOrd="0" presId="urn:microsoft.com/office/officeart/2005/8/layout/hierarchy2"/>
    <dgm:cxn modelId="{A0D86649-757F-8847-AD81-35C0A505EF5C}" type="presOf" srcId="{DC89F616-FD3C-3244-A595-609D9B6F52D8}" destId="{7E0CCE18-02C1-E24D-A4B9-BFEC353119F8}" srcOrd="0" destOrd="0" presId="urn:microsoft.com/office/officeart/2005/8/layout/hierarchy2"/>
    <dgm:cxn modelId="{D31DD94E-52DE-174C-9A17-5146499BB498}" type="presOf" srcId="{BA3B2998-5DF2-3B4E-9324-69110FF5C849}" destId="{4E8A61FD-31D2-D041-B0D0-174A1D98818D}" srcOrd="0" destOrd="0" presId="urn:microsoft.com/office/officeart/2005/8/layout/hierarchy2"/>
    <dgm:cxn modelId="{5FE0F54F-985E-274D-BEF9-CC036F95088E}" type="presOf" srcId="{D1B192A9-5E54-BB41-BB74-8ADA08FE0D04}" destId="{952D047D-9755-BC48-B7EB-341309D15B62}" srcOrd="0" destOrd="0" presId="urn:microsoft.com/office/officeart/2005/8/layout/hierarchy2"/>
    <dgm:cxn modelId="{7BA9C451-7AF0-C244-AC04-ED329A1600A9}" type="presOf" srcId="{BD4EE4DE-BF02-E44F-AE81-AA33849E487D}" destId="{90E19DD0-9C69-D847-9561-317534A18029}" srcOrd="0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3C9C2159-D37F-654B-982B-4F10525325F9}" type="presOf" srcId="{C37D3568-27D1-A548-821E-EFC1D64B213C}" destId="{5C8BBC4A-B92F-6244-85C7-514F58A27954}" srcOrd="1" destOrd="0" presId="urn:microsoft.com/office/officeart/2005/8/layout/hierarchy2"/>
    <dgm:cxn modelId="{6ECBEA6A-4036-5946-A6F7-5850A27BE08B}" type="presOf" srcId="{C37D3568-27D1-A548-821E-EFC1D64B213C}" destId="{758CA154-7B44-344E-97C3-5B68BF53C694}" srcOrd="0" destOrd="0" presId="urn:microsoft.com/office/officeart/2005/8/layout/hierarchy2"/>
    <dgm:cxn modelId="{DF6DD87D-2C17-7448-B430-D84EE086F469}" type="presOf" srcId="{28B6C763-0320-6A4B-A51C-0B3B135F0E9F}" destId="{01BA8279-857D-DC40-BCE9-C8DD37BC0E8A}" srcOrd="0" destOrd="0" presId="urn:microsoft.com/office/officeart/2005/8/layout/hierarchy2"/>
    <dgm:cxn modelId="{DBF02080-C241-DD45-A82F-A3273D5FE7C9}" type="presOf" srcId="{D8B9A5CB-FC8E-0B4D-8BBC-D56A91EBA36A}" destId="{C8782244-BD21-174E-8DB0-BE1B0F4699CD}" srcOrd="0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C180EE82-B164-6C41-B3A7-AA950EE1F048}" type="presOf" srcId="{26E42A28-EDB2-C547-9A70-71BC876D5BD6}" destId="{EFA4024D-354D-5F49-845F-8CD7C9541EA4}" srcOrd="0" destOrd="0" presId="urn:microsoft.com/office/officeart/2005/8/layout/hierarchy2"/>
    <dgm:cxn modelId="{EB5A2386-EF47-754C-926B-58FBD74474FE}" type="presOf" srcId="{38829F34-D462-2447-8ED7-E02E447DA7CF}" destId="{4CC61F34-6EEE-E74F-94DC-A1D6D08A13CD}" srcOrd="0" destOrd="0" presId="urn:microsoft.com/office/officeart/2005/8/layout/hierarchy2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5B0DFC89-58B1-6A43-976C-D9986339A96A}" type="presOf" srcId="{7B17AB2D-B147-1E4F-957F-E19697F24D24}" destId="{7F5FE400-5EC4-504A-B108-5208327B9719}" srcOrd="0" destOrd="0" presId="urn:microsoft.com/office/officeart/2005/8/layout/hierarchy2"/>
    <dgm:cxn modelId="{B06E60A0-00A9-334F-A40D-F066D6236436}" type="presOf" srcId="{28B6C763-0320-6A4B-A51C-0B3B135F0E9F}" destId="{6B16F343-ADD9-4D44-A1D6-E4ED8021CB0C}" srcOrd="1" destOrd="0" presId="urn:microsoft.com/office/officeart/2005/8/layout/hierarchy2"/>
    <dgm:cxn modelId="{F6CBB4BB-A3FF-AB4C-BA49-80976F7D5F16}" type="presOf" srcId="{26E42A28-EDB2-C547-9A70-71BC876D5BD6}" destId="{2CCA0F7A-6A3C-1D41-9B22-FDBC20B7034A}" srcOrd="1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AB45A1D9-C68E-E04C-91AB-E9E38F11CDC6}" type="presOf" srcId="{2C49EB92-BD2B-7F44-82EE-0C0B6BFAD781}" destId="{B9FF0D8D-D581-CE48-BDB9-C7F14DF393C2}" srcOrd="0" destOrd="0" presId="urn:microsoft.com/office/officeart/2005/8/layout/hierarchy2"/>
    <dgm:cxn modelId="{32B058F2-A4E5-5342-BF24-D6395A48C67C}" type="presOf" srcId="{DC89F616-FD3C-3244-A595-609D9B6F52D8}" destId="{7BB51A86-DD56-E04D-A2FD-13C91A4521DB}" srcOrd="1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79B412F9-46A4-E144-9AF3-E338DC0385D5}" type="presParOf" srcId="{9877E5C8-A2EB-3A4A-ADD6-D43FBF664D9B}" destId="{2D62DA6A-39FC-E04F-9992-8CC2C0C83BD0}" srcOrd="0" destOrd="0" presId="urn:microsoft.com/office/officeart/2005/8/layout/hierarchy2"/>
    <dgm:cxn modelId="{5197565B-E72D-DD48-9397-9AF90A3083C4}" type="presParOf" srcId="{2D62DA6A-39FC-E04F-9992-8CC2C0C83BD0}" destId="{7F5FE400-5EC4-504A-B108-5208327B9719}" srcOrd="0" destOrd="0" presId="urn:microsoft.com/office/officeart/2005/8/layout/hierarchy2"/>
    <dgm:cxn modelId="{2ED88F5D-C849-4649-A06B-24E064C5C10A}" type="presParOf" srcId="{2D62DA6A-39FC-E04F-9992-8CC2C0C83BD0}" destId="{FF1492FE-767A-3645-9C6C-87903328D8F1}" srcOrd="1" destOrd="0" presId="urn:microsoft.com/office/officeart/2005/8/layout/hierarchy2"/>
    <dgm:cxn modelId="{F5D39FE7-7591-C740-B688-80EF198FB191}" type="presParOf" srcId="{FF1492FE-767A-3645-9C6C-87903328D8F1}" destId="{758CA154-7B44-344E-97C3-5B68BF53C694}" srcOrd="0" destOrd="0" presId="urn:microsoft.com/office/officeart/2005/8/layout/hierarchy2"/>
    <dgm:cxn modelId="{691561E3-CA52-E048-920B-BCD6719D2EE5}" type="presParOf" srcId="{758CA154-7B44-344E-97C3-5B68BF53C694}" destId="{5C8BBC4A-B92F-6244-85C7-514F58A27954}" srcOrd="0" destOrd="0" presId="urn:microsoft.com/office/officeart/2005/8/layout/hierarchy2"/>
    <dgm:cxn modelId="{A161405E-6888-B74B-A02B-3709502B0684}" type="presParOf" srcId="{FF1492FE-767A-3645-9C6C-87903328D8F1}" destId="{E810906A-AF6C-A748-84B7-EEF480810BC7}" srcOrd="1" destOrd="0" presId="urn:microsoft.com/office/officeart/2005/8/layout/hierarchy2"/>
    <dgm:cxn modelId="{EAA017CB-A21F-7141-BEB5-FC8360301A9F}" type="presParOf" srcId="{E810906A-AF6C-A748-84B7-EEF480810BC7}" destId="{4E8A61FD-31D2-D041-B0D0-174A1D98818D}" srcOrd="0" destOrd="0" presId="urn:microsoft.com/office/officeart/2005/8/layout/hierarchy2"/>
    <dgm:cxn modelId="{3E5EFBB1-B5BF-7240-B3A3-01E5858DA7AD}" type="presParOf" srcId="{E810906A-AF6C-A748-84B7-EEF480810BC7}" destId="{875F3B2D-E86A-7A48-96CD-3FEA7BC7A38F}" srcOrd="1" destOrd="0" presId="urn:microsoft.com/office/officeart/2005/8/layout/hierarchy2"/>
    <dgm:cxn modelId="{DD4F692C-1A99-1D44-869F-B8388AE7A7FF}" type="presParOf" srcId="{875F3B2D-E86A-7A48-96CD-3FEA7BC7A38F}" destId="{01BA8279-857D-DC40-BCE9-C8DD37BC0E8A}" srcOrd="0" destOrd="0" presId="urn:microsoft.com/office/officeart/2005/8/layout/hierarchy2"/>
    <dgm:cxn modelId="{253224E0-56DF-624D-9F0B-FABBDFD8870F}" type="presParOf" srcId="{01BA8279-857D-DC40-BCE9-C8DD37BC0E8A}" destId="{6B16F343-ADD9-4D44-A1D6-E4ED8021CB0C}" srcOrd="0" destOrd="0" presId="urn:microsoft.com/office/officeart/2005/8/layout/hierarchy2"/>
    <dgm:cxn modelId="{37D3408A-B0AB-3A4B-8B38-62C00162558E}" type="presParOf" srcId="{875F3B2D-E86A-7A48-96CD-3FEA7BC7A38F}" destId="{A750AFA0-18BC-0847-9CF6-FED2F950D4F4}" srcOrd="1" destOrd="0" presId="urn:microsoft.com/office/officeart/2005/8/layout/hierarchy2"/>
    <dgm:cxn modelId="{4F1FFA2E-DD8C-4343-8CA5-FE506EBEA4DF}" type="presParOf" srcId="{A750AFA0-18BC-0847-9CF6-FED2F950D4F4}" destId="{90E19DD0-9C69-D847-9561-317534A18029}" srcOrd="0" destOrd="0" presId="urn:microsoft.com/office/officeart/2005/8/layout/hierarchy2"/>
    <dgm:cxn modelId="{28F5483C-ACE4-3F41-8722-BF0E6765476A}" type="presParOf" srcId="{A750AFA0-18BC-0847-9CF6-FED2F950D4F4}" destId="{2C800347-7F4E-CD47-827D-EA2E6EBCD053}" srcOrd="1" destOrd="0" presId="urn:microsoft.com/office/officeart/2005/8/layout/hierarchy2"/>
    <dgm:cxn modelId="{87C2B78D-475C-744D-B6EE-5B1A1635BDDD}" type="presParOf" srcId="{875F3B2D-E86A-7A48-96CD-3FEA7BC7A38F}" destId="{C8782244-BD21-174E-8DB0-BE1B0F4699CD}" srcOrd="2" destOrd="0" presId="urn:microsoft.com/office/officeart/2005/8/layout/hierarchy2"/>
    <dgm:cxn modelId="{9E29EDEC-685E-E246-8FD8-A8D5EBC3B0CB}" type="presParOf" srcId="{C8782244-BD21-174E-8DB0-BE1B0F4699CD}" destId="{9313EE8F-F06B-C44C-8302-6C8080B9C16C}" srcOrd="0" destOrd="0" presId="urn:microsoft.com/office/officeart/2005/8/layout/hierarchy2"/>
    <dgm:cxn modelId="{EB3FF5D6-C90E-0848-9FB0-EC55A11E2831}" type="presParOf" srcId="{875F3B2D-E86A-7A48-96CD-3FEA7BC7A38F}" destId="{25775F97-326B-0542-9684-AF20E1F81B9B}" srcOrd="3" destOrd="0" presId="urn:microsoft.com/office/officeart/2005/8/layout/hierarchy2"/>
    <dgm:cxn modelId="{37F3B9A1-6913-0446-B0B7-F51F9C5B3134}" type="presParOf" srcId="{25775F97-326B-0542-9684-AF20E1F81B9B}" destId="{952D047D-9755-BC48-B7EB-341309D15B62}" srcOrd="0" destOrd="0" presId="urn:microsoft.com/office/officeart/2005/8/layout/hierarchy2"/>
    <dgm:cxn modelId="{95D8BBBF-2E3F-EA41-8030-30067EE8988C}" type="presParOf" srcId="{25775F97-326B-0542-9684-AF20E1F81B9B}" destId="{261EACC3-B2F8-084B-8CE4-2FD4A0A75586}" srcOrd="1" destOrd="0" presId="urn:microsoft.com/office/officeart/2005/8/layout/hierarchy2"/>
    <dgm:cxn modelId="{0CD644D4-252A-BA4C-BE79-A7C33095A702}" type="presParOf" srcId="{FF1492FE-767A-3645-9C6C-87903328D8F1}" destId="{EFA4024D-354D-5F49-845F-8CD7C9541EA4}" srcOrd="2" destOrd="0" presId="urn:microsoft.com/office/officeart/2005/8/layout/hierarchy2"/>
    <dgm:cxn modelId="{E57B40FA-40B0-3741-B981-D8E08F633C55}" type="presParOf" srcId="{EFA4024D-354D-5F49-845F-8CD7C9541EA4}" destId="{2CCA0F7A-6A3C-1D41-9B22-FDBC20B7034A}" srcOrd="0" destOrd="0" presId="urn:microsoft.com/office/officeart/2005/8/layout/hierarchy2"/>
    <dgm:cxn modelId="{27970740-6E2A-334D-B807-36DFD4AE7EA5}" type="presParOf" srcId="{FF1492FE-767A-3645-9C6C-87903328D8F1}" destId="{65954D39-7536-074A-B7E6-54C976F2570F}" srcOrd="3" destOrd="0" presId="urn:microsoft.com/office/officeart/2005/8/layout/hierarchy2"/>
    <dgm:cxn modelId="{5685D117-B039-6149-AC36-F7A9BBB76310}" type="presParOf" srcId="{65954D39-7536-074A-B7E6-54C976F2570F}" destId="{EC029675-2E53-5A4D-968A-6AC7454CBE74}" srcOrd="0" destOrd="0" presId="urn:microsoft.com/office/officeart/2005/8/layout/hierarchy2"/>
    <dgm:cxn modelId="{348B6B2B-9846-984A-9731-5A03E8E09FC8}" type="presParOf" srcId="{65954D39-7536-074A-B7E6-54C976F2570F}" destId="{1B48046A-6A5C-624A-8CD8-8C6D57255295}" srcOrd="1" destOrd="0" presId="urn:microsoft.com/office/officeart/2005/8/layout/hierarchy2"/>
    <dgm:cxn modelId="{952E744A-7CAD-DD47-BD8A-050681240B61}" type="presParOf" srcId="{1B48046A-6A5C-624A-8CD8-8C6D57255295}" destId="{4CC61F34-6EEE-E74F-94DC-A1D6D08A13CD}" srcOrd="0" destOrd="0" presId="urn:microsoft.com/office/officeart/2005/8/layout/hierarchy2"/>
    <dgm:cxn modelId="{9D244CF6-26D8-1F4C-9E32-2D8310C3CCC5}" type="presParOf" srcId="{4CC61F34-6EEE-E74F-94DC-A1D6D08A13CD}" destId="{775AEEF3-8152-9A4C-992A-14CFFDE92C54}" srcOrd="0" destOrd="0" presId="urn:microsoft.com/office/officeart/2005/8/layout/hierarchy2"/>
    <dgm:cxn modelId="{4AC39437-5E80-BB4C-9F3A-3551995DD387}" type="presParOf" srcId="{1B48046A-6A5C-624A-8CD8-8C6D57255295}" destId="{1B5F0D66-2F3C-6345-8EC9-F05A5F500629}" srcOrd="1" destOrd="0" presId="urn:microsoft.com/office/officeart/2005/8/layout/hierarchy2"/>
    <dgm:cxn modelId="{AF11359D-5ADF-0748-BE7A-DC975DDDBE50}" type="presParOf" srcId="{1B5F0D66-2F3C-6345-8EC9-F05A5F500629}" destId="{CAF12357-C472-7245-907B-14D9C715DDEA}" srcOrd="0" destOrd="0" presId="urn:microsoft.com/office/officeart/2005/8/layout/hierarchy2"/>
    <dgm:cxn modelId="{069797FE-6E91-0441-B9C6-6DAEE655B3BD}" type="presParOf" srcId="{1B5F0D66-2F3C-6345-8EC9-F05A5F500629}" destId="{F510A0DB-731F-A54D-AAF5-512FF4A583FE}" srcOrd="1" destOrd="0" presId="urn:microsoft.com/office/officeart/2005/8/layout/hierarchy2"/>
    <dgm:cxn modelId="{382976AD-1A40-8B45-A743-58838FCE4644}" type="presParOf" srcId="{1B48046A-6A5C-624A-8CD8-8C6D57255295}" destId="{7E0CCE18-02C1-E24D-A4B9-BFEC353119F8}" srcOrd="2" destOrd="0" presId="urn:microsoft.com/office/officeart/2005/8/layout/hierarchy2"/>
    <dgm:cxn modelId="{2E6B39CB-FA0D-5F4D-8147-C3940A98EA50}" type="presParOf" srcId="{7E0CCE18-02C1-E24D-A4B9-BFEC353119F8}" destId="{7BB51A86-DD56-E04D-A2FD-13C91A4521DB}" srcOrd="0" destOrd="0" presId="urn:microsoft.com/office/officeart/2005/8/layout/hierarchy2"/>
    <dgm:cxn modelId="{55A23629-190E-DA4A-9E3F-9FA838070A84}" type="presParOf" srcId="{1B48046A-6A5C-624A-8CD8-8C6D57255295}" destId="{7500B24A-0CD4-2049-BB28-1D30C8B7996D}" srcOrd="3" destOrd="0" presId="urn:microsoft.com/office/officeart/2005/8/layout/hierarchy2"/>
    <dgm:cxn modelId="{03452AEC-3D2D-7C4C-AF8C-47CB877DB095}" type="presParOf" srcId="{7500B24A-0CD4-2049-BB28-1D30C8B7996D}" destId="{B9FF0D8D-D581-CE48-BDB9-C7F14DF393C2}" srcOrd="0" destOrd="0" presId="urn:microsoft.com/office/officeart/2005/8/layout/hierarchy2"/>
    <dgm:cxn modelId="{5E8341B2-1503-824E-954B-2B9BC9EC269C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/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/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/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/>
        </a:p>
      </dgm:t>
    </dgm:pt>
    <dgm:pt modelId="{BD4EE4DE-BF02-E44F-AE81-AA33849E487D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/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/>
        </a:p>
      </dgm:t>
    </dgm:pt>
    <dgm:pt modelId="{D1B192A9-5E54-BB41-BB74-8ADA08FE0D0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/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/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/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/>
        </a:p>
      </dgm:t>
    </dgm:pt>
    <dgm:pt modelId="{C08B4500-029F-C54D-B7AE-6CB71F342C4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/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/>
        </a:p>
      </dgm:t>
    </dgm:pt>
    <dgm:pt modelId="{2C49EB92-BD2B-7F44-82EE-0C0B6BFAD78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/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/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DC9A4608-8031-D74F-B89E-E092FC0D24A6}" type="presOf" srcId="{D8B9A5CB-FC8E-0B4D-8BBC-D56A91EBA36A}" destId="{C8782244-BD21-174E-8DB0-BE1B0F4699CD}" srcOrd="0" destOrd="0" presId="urn:microsoft.com/office/officeart/2005/8/layout/hierarchy2"/>
    <dgm:cxn modelId="{CACC3F0C-58DB-1F4C-AD02-F3C32AE31243}" type="presOf" srcId="{28B6C763-0320-6A4B-A51C-0B3B135F0E9F}" destId="{6B16F343-ADD9-4D44-A1D6-E4ED8021CB0C}" srcOrd="1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65059A2F-0786-0848-A303-9A99AA9CA8A3}" type="presOf" srcId="{5019893E-263D-3344-A47B-C80D5504DE32}" destId="{EC029675-2E53-5A4D-968A-6AC7454CBE74}" srcOrd="0" destOrd="0" presId="urn:microsoft.com/office/officeart/2005/8/layout/hierarchy2"/>
    <dgm:cxn modelId="{25E9274B-9480-0342-AFB4-8FA7B56DD384}" type="presOf" srcId="{38829F34-D462-2447-8ED7-E02E447DA7CF}" destId="{4CC61F34-6EEE-E74F-94DC-A1D6D08A13CD}" srcOrd="0" destOrd="0" presId="urn:microsoft.com/office/officeart/2005/8/layout/hierarchy2"/>
    <dgm:cxn modelId="{19DF454B-CA9B-4B40-91EA-0AE4FF1213C2}" type="presOf" srcId="{C08B4500-029F-C54D-B7AE-6CB71F342C46}" destId="{CAF12357-C472-7245-907B-14D9C715DDEA}" srcOrd="0" destOrd="0" presId="urn:microsoft.com/office/officeart/2005/8/layout/hierarchy2"/>
    <dgm:cxn modelId="{2C83B650-7980-1045-ACE2-9C24288A04B7}" type="presOf" srcId="{DC89F616-FD3C-3244-A595-609D9B6F52D8}" destId="{7BB51A86-DD56-E04D-A2FD-13C91A4521DB}" srcOrd="1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CD15E75F-F590-A048-BD2E-4E6EBAA05237}" type="presOf" srcId="{28B6C763-0320-6A4B-A51C-0B3B135F0E9F}" destId="{01BA8279-857D-DC40-BCE9-C8DD37BC0E8A}" srcOrd="0" destOrd="0" presId="urn:microsoft.com/office/officeart/2005/8/layout/hierarchy2"/>
    <dgm:cxn modelId="{D7C8F361-0488-134D-8C11-11FE84568040}" type="presOf" srcId="{38829F34-D462-2447-8ED7-E02E447DA7CF}" destId="{775AEEF3-8152-9A4C-992A-14CFFDE92C54}" srcOrd="1" destOrd="0" presId="urn:microsoft.com/office/officeart/2005/8/layout/hierarchy2"/>
    <dgm:cxn modelId="{B9540A66-EA6F-EC4F-BB0B-7BDB84FB030C}" type="presOf" srcId="{DC89F616-FD3C-3244-A595-609D9B6F52D8}" destId="{7E0CCE18-02C1-E24D-A4B9-BFEC353119F8}" srcOrd="0" destOrd="0" presId="urn:microsoft.com/office/officeart/2005/8/layout/hierarchy2"/>
    <dgm:cxn modelId="{E5997D73-4C2A-324D-AE1E-C32D7B1F9B2C}" type="presOf" srcId="{BA3B2998-5DF2-3B4E-9324-69110FF5C849}" destId="{4E8A61FD-31D2-D041-B0D0-174A1D98818D}" srcOrd="0" destOrd="0" presId="urn:microsoft.com/office/officeart/2005/8/layout/hierarchy2"/>
    <dgm:cxn modelId="{0816987A-DAEB-224B-8495-2A61F12E0B19}" type="presOf" srcId="{BD4EE4DE-BF02-E44F-AE81-AA33849E487D}" destId="{90E19DD0-9C69-D847-9561-317534A18029}" srcOrd="0" destOrd="0" presId="urn:microsoft.com/office/officeart/2005/8/layout/hierarchy2"/>
    <dgm:cxn modelId="{520DD27A-1171-2742-9FA6-9C7C21B2E305}" type="presOf" srcId="{26E42A28-EDB2-C547-9A70-71BC876D5BD6}" destId="{EFA4024D-354D-5F49-845F-8CD7C9541EA4}" srcOrd="0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7538C2A8-4DA3-EB43-A4D5-4C30F64A4EA6}" type="presOf" srcId="{D1B192A9-5E54-BB41-BB74-8ADA08FE0D04}" destId="{952D047D-9755-BC48-B7EB-341309D15B62}" srcOrd="0" destOrd="0" presId="urn:microsoft.com/office/officeart/2005/8/layout/hierarchy2"/>
    <dgm:cxn modelId="{B71287AC-7DF1-B348-8C70-45A94892DC71}" type="presOf" srcId="{2C49EB92-BD2B-7F44-82EE-0C0B6BFAD781}" destId="{B9FF0D8D-D581-CE48-BDB9-C7F14DF393C2}" srcOrd="0" destOrd="0" presId="urn:microsoft.com/office/officeart/2005/8/layout/hierarchy2"/>
    <dgm:cxn modelId="{AFA0DEAE-78BE-514B-AEA7-8F73C2780A62}" type="presOf" srcId="{C37D3568-27D1-A548-821E-EFC1D64B213C}" destId="{5C8BBC4A-B92F-6244-85C7-514F58A27954}" srcOrd="1" destOrd="0" presId="urn:microsoft.com/office/officeart/2005/8/layout/hierarchy2"/>
    <dgm:cxn modelId="{0144A6AF-4758-3C4B-BDD3-0409FC878619}" type="presOf" srcId="{26E42A28-EDB2-C547-9A70-71BC876D5BD6}" destId="{2CCA0F7A-6A3C-1D41-9B22-FDBC20B7034A}" srcOrd="1" destOrd="0" presId="urn:microsoft.com/office/officeart/2005/8/layout/hierarchy2"/>
    <dgm:cxn modelId="{6EA568D2-258B-1C4E-81B6-CF6885836FA1}" type="presOf" srcId="{C37D3568-27D1-A548-821E-EFC1D64B213C}" destId="{758CA154-7B44-344E-97C3-5B68BF53C694}" srcOrd="0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6307F6D9-5945-1D4B-94CF-F5F6A65AF65F}" type="presOf" srcId="{1E429DC9-D4FC-F349-BBBF-26BAC7E828BF}" destId="{9877E5C8-A2EB-3A4A-ADD6-D43FBF664D9B}" srcOrd="0" destOrd="0" presId="urn:microsoft.com/office/officeart/2005/8/layout/hierarchy2"/>
    <dgm:cxn modelId="{BF652BE2-B700-7141-944E-DA30E79FC77F}" type="presOf" srcId="{7B17AB2D-B147-1E4F-957F-E19697F24D24}" destId="{7F5FE400-5EC4-504A-B108-5208327B9719}" srcOrd="0" destOrd="0" presId="urn:microsoft.com/office/officeart/2005/8/layout/hierarchy2"/>
    <dgm:cxn modelId="{34DEECF8-E741-EC4B-A924-029CC3ECD3CB}" type="presOf" srcId="{D8B9A5CB-FC8E-0B4D-8BBC-D56A91EBA36A}" destId="{9313EE8F-F06B-C44C-8302-6C8080B9C16C}" srcOrd="1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5D53BFA8-6EE7-2D4F-B553-0C74A33D03E3}" type="presParOf" srcId="{9877E5C8-A2EB-3A4A-ADD6-D43FBF664D9B}" destId="{2D62DA6A-39FC-E04F-9992-8CC2C0C83BD0}" srcOrd="0" destOrd="0" presId="urn:microsoft.com/office/officeart/2005/8/layout/hierarchy2"/>
    <dgm:cxn modelId="{52B052CC-C7E3-E14A-8632-1871819E6B1E}" type="presParOf" srcId="{2D62DA6A-39FC-E04F-9992-8CC2C0C83BD0}" destId="{7F5FE400-5EC4-504A-B108-5208327B9719}" srcOrd="0" destOrd="0" presId="urn:microsoft.com/office/officeart/2005/8/layout/hierarchy2"/>
    <dgm:cxn modelId="{724FD658-9050-8E49-B301-8FC6DB5C4498}" type="presParOf" srcId="{2D62DA6A-39FC-E04F-9992-8CC2C0C83BD0}" destId="{FF1492FE-767A-3645-9C6C-87903328D8F1}" srcOrd="1" destOrd="0" presId="urn:microsoft.com/office/officeart/2005/8/layout/hierarchy2"/>
    <dgm:cxn modelId="{73ED5EB0-C699-0840-BF36-0F4F58004396}" type="presParOf" srcId="{FF1492FE-767A-3645-9C6C-87903328D8F1}" destId="{758CA154-7B44-344E-97C3-5B68BF53C694}" srcOrd="0" destOrd="0" presId="urn:microsoft.com/office/officeart/2005/8/layout/hierarchy2"/>
    <dgm:cxn modelId="{3C0A41BA-B8ED-CC46-AB19-678C7241836C}" type="presParOf" srcId="{758CA154-7B44-344E-97C3-5B68BF53C694}" destId="{5C8BBC4A-B92F-6244-85C7-514F58A27954}" srcOrd="0" destOrd="0" presId="urn:microsoft.com/office/officeart/2005/8/layout/hierarchy2"/>
    <dgm:cxn modelId="{CE7CA292-C66E-C448-A387-835DF2C5D83E}" type="presParOf" srcId="{FF1492FE-767A-3645-9C6C-87903328D8F1}" destId="{E810906A-AF6C-A748-84B7-EEF480810BC7}" srcOrd="1" destOrd="0" presId="urn:microsoft.com/office/officeart/2005/8/layout/hierarchy2"/>
    <dgm:cxn modelId="{3AE096EA-C1A8-B84B-9E7B-718626F0C753}" type="presParOf" srcId="{E810906A-AF6C-A748-84B7-EEF480810BC7}" destId="{4E8A61FD-31D2-D041-B0D0-174A1D98818D}" srcOrd="0" destOrd="0" presId="urn:microsoft.com/office/officeart/2005/8/layout/hierarchy2"/>
    <dgm:cxn modelId="{B1889954-5C4B-4448-88C2-F7626049956B}" type="presParOf" srcId="{E810906A-AF6C-A748-84B7-EEF480810BC7}" destId="{875F3B2D-E86A-7A48-96CD-3FEA7BC7A38F}" srcOrd="1" destOrd="0" presId="urn:microsoft.com/office/officeart/2005/8/layout/hierarchy2"/>
    <dgm:cxn modelId="{0391AEA1-7E99-144B-9E72-31681524E0B1}" type="presParOf" srcId="{875F3B2D-E86A-7A48-96CD-3FEA7BC7A38F}" destId="{01BA8279-857D-DC40-BCE9-C8DD37BC0E8A}" srcOrd="0" destOrd="0" presId="urn:microsoft.com/office/officeart/2005/8/layout/hierarchy2"/>
    <dgm:cxn modelId="{56BCDBC6-B41F-5343-923F-EFF6565F4A9A}" type="presParOf" srcId="{01BA8279-857D-DC40-BCE9-C8DD37BC0E8A}" destId="{6B16F343-ADD9-4D44-A1D6-E4ED8021CB0C}" srcOrd="0" destOrd="0" presId="urn:microsoft.com/office/officeart/2005/8/layout/hierarchy2"/>
    <dgm:cxn modelId="{36394914-57C6-5F4B-8F0E-D941494275A1}" type="presParOf" srcId="{875F3B2D-E86A-7A48-96CD-3FEA7BC7A38F}" destId="{A750AFA0-18BC-0847-9CF6-FED2F950D4F4}" srcOrd="1" destOrd="0" presId="urn:microsoft.com/office/officeart/2005/8/layout/hierarchy2"/>
    <dgm:cxn modelId="{2AB22B30-825D-3E42-9F92-058BACB8BE30}" type="presParOf" srcId="{A750AFA0-18BC-0847-9CF6-FED2F950D4F4}" destId="{90E19DD0-9C69-D847-9561-317534A18029}" srcOrd="0" destOrd="0" presId="urn:microsoft.com/office/officeart/2005/8/layout/hierarchy2"/>
    <dgm:cxn modelId="{0A40E542-FE32-BD42-87DA-54B03BEBF46D}" type="presParOf" srcId="{A750AFA0-18BC-0847-9CF6-FED2F950D4F4}" destId="{2C800347-7F4E-CD47-827D-EA2E6EBCD053}" srcOrd="1" destOrd="0" presId="urn:microsoft.com/office/officeart/2005/8/layout/hierarchy2"/>
    <dgm:cxn modelId="{5E882433-9B84-2544-B816-2CDD99EDE728}" type="presParOf" srcId="{875F3B2D-E86A-7A48-96CD-3FEA7BC7A38F}" destId="{C8782244-BD21-174E-8DB0-BE1B0F4699CD}" srcOrd="2" destOrd="0" presId="urn:microsoft.com/office/officeart/2005/8/layout/hierarchy2"/>
    <dgm:cxn modelId="{02B5E0A5-E0F6-CC46-831D-FC8A66F40938}" type="presParOf" srcId="{C8782244-BD21-174E-8DB0-BE1B0F4699CD}" destId="{9313EE8F-F06B-C44C-8302-6C8080B9C16C}" srcOrd="0" destOrd="0" presId="urn:microsoft.com/office/officeart/2005/8/layout/hierarchy2"/>
    <dgm:cxn modelId="{F3A6036C-3C65-0B41-9598-4F8D2B894B73}" type="presParOf" srcId="{875F3B2D-E86A-7A48-96CD-3FEA7BC7A38F}" destId="{25775F97-326B-0542-9684-AF20E1F81B9B}" srcOrd="3" destOrd="0" presId="urn:microsoft.com/office/officeart/2005/8/layout/hierarchy2"/>
    <dgm:cxn modelId="{73D373B1-2190-4F47-88BE-EF713A2C6AE0}" type="presParOf" srcId="{25775F97-326B-0542-9684-AF20E1F81B9B}" destId="{952D047D-9755-BC48-B7EB-341309D15B62}" srcOrd="0" destOrd="0" presId="urn:microsoft.com/office/officeart/2005/8/layout/hierarchy2"/>
    <dgm:cxn modelId="{76B05520-6649-614C-B1E7-68ECFFDC1D2C}" type="presParOf" srcId="{25775F97-326B-0542-9684-AF20E1F81B9B}" destId="{261EACC3-B2F8-084B-8CE4-2FD4A0A75586}" srcOrd="1" destOrd="0" presId="urn:microsoft.com/office/officeart/2005/8/layout/hierarchy2"/>
    <dgm:cxn modelId="{A3E4AA35-3642-B547-B2DD-CC9BB3DC3EFE}" type="presParOf" srcId="{FF1492FE-767A-3645-9C6C-87903328D8F1}" destId="{EFA4024D-354D-5F49-845F-8CD7C9541EA4}" srcOrd="2" destOrd="0" presId="urn:microsoft.com/office/officeart/2005/8/layout/hierarchy2"/>
    <dgm:cxn modelId="{EC462420-9AC8-4243-AAF0-DE0D994A9CE9}" type="presParOf" srcId="{EFA4024D-354D-5F49-845F-8CD7C9541EA4}" destId="{2CCA0F7A-6A3C-1D41-9B22-FDBC20B7034A}" srcOrd="0" destOrd="0" presId="urn:microsoft.com/office/officeart/2005/8/layout/hierarchy2"/>
    <dgm:cxn modelId="{E64E354C-26C3-E645-8FFD-7AC3DF65C203}" type="presParOf" srcId="{FF1492FE-767A-3645-9C6C-87903328D8F1}" destId="{65954D39-7536-074A-B7E6-54C976F2570F}" srcOrd="3" destOrd="0" presId="urn:microsoft.com/office/officeart/2005/8/layout/hierarchy2"/>
    <dgm:cxn modelId="{2F73F6D6-9604-0442-8609-624E39944876}" type="presParOf" srcId="{65954D39-7536-074A-B7E6-54C976F2570F}" destId="{EC029675-2E53-5A4D-968A-6AC7454CBE74}" srcOrd="0" destOrd="0" presId="urn:microsoft.com/office/officeart/2005/8/layout/hierarchy2"/>
    <dgm:cxn modelId="{9BE1298E-E03D-2B4C-802B-DAED3EADC08E}" type="presParOf" srcId="{65954D39-7536-074A-B7E6-54C976F2570F}" destId="{1B48046A-6A5C-624A-8CD8-8C6D57255295}" srcOrd="1" destOrd="0" presId="urn:microsoft.com/office/officeart/2005/8/layout/hierarchy2"/>
    <dgm:cxn modelId="{B88C6023-EE7B-A64E-87F4-95C6A6C52FB1}" type="presParOf" srcId="{1B48046A-6A5C-624A-8CD8-8C6D57255295}" destId="{4CC61F34-6EEE-E74F-94DC-A1D6D08A13CD}" srcOrd="0" destOrd="0" presId="urn:microsoft.com/office/officeart/2005/8/layout/hierarchy2"/>
    <dgm:cxn modelId="{7CEE4AAC-A861-1347-99E1-1D934D469ABD}" type="presParOf" srcId="{4CC61F34-6EEE-E74F-94DC-A1D6D08A13CD}" destId="{775AEEF3-8152-9A4C-992A-14CFFDE92C54}" srcOrd="0" destOrd="0" presId="urn:microsoft.com/office/officeart/2005/8/layout/hierarchy2"/>
    <dgm:cxn modelId="{5B4D237E-5D68-944B-94A9-E5DD13C6108F}" type="presParOf" srcId="{1B48046A-6A5C-624A-8CD8-8C6D57255295}" destId="{1B5F0D66-2F3C-6345-8EC9-F05A5F500629}" srcOrd="1" destOrd="0" presId="urn:microsoft.com/office/officeart/2005/8/layout/hierarchy2"/>
    <dgm:cxn modelId="{1911F56E-8B3A-494F-AEF2-AE7B25FDF75E}" type="presParOf" srcId="{1B5F0D66-2F3C-6345-8EC9-F05A5F500629}" destId="{CAF12357-C472-7245-907B-14D9C715DDEA}" srcOrd="0" destOrd="0" presId="urn:microsoft.com/office/officeart/2005/8/layout/hierarchy2"/>
    <dgm:cxn modelId="{BA3241F5-3A85-BA47-B855-0C1F590C6817}" type="presParOf" srcId="{1B5F0D66-2F3C-6345-8EC9-F05A5F500629}" destId="{F510A0DB-731F-A54D-AAF5-512FF4A583FE}" srcOrd="1" destOrd="0" presId="urn:microsoft.com/office/officeart/2005/8/layout/hierarchy2"/>
    <dgm:cxn modelId="{2B1B52DC-221E-394E-B218-13844EE7C565}" type="presParOf" srcId="{1B48046A-6A5C-624A-8CD8-8C6D57255295}" destId="{7E0CCE18-02C1-E24D-A4B9-BFEC353119F8}" srcOrd="2" destOrd="0" presId="urn:microsoft.com/office/officeart/2005/8/layout/hierarchy2"/>
    <dgm:cxn modelId="{A317FCEE-556B-DE4F-A5E8-CDF3135E1318}" type="presParOf" srcId="{7E0CCE18-02C1-E24D-A4B9-BFEC353119F8}" destId="{7BB51A86-DD56-E04D-A2FD-13C91A4521DB}" srcOrd="0" destOrd="0" presId="urn:microsoft.com/office/officeart/2005/8/layout/hierarchy2"/>
    <dgm:cxn modelId="{4153F612-A588-B84C-B2B8-3F7A057714AC}" type="presParOf" srcId="{1B48046A-6A5C-624A-8CD8-8C6D57255295}" destId="{7500B24A-0CD4-2049-BB28-1D30C8B7996D}" srcOrd="3" destOrd="0" presId="urn:microsoft.com/office/officeart/2005/8/layout/hierarchy2"/>
    <dgm:cxn modelId="{32576452-6C76-C542-AB35-CC8B690B4319}" type="presParOf" srcId="{7500B24A-0CD4-2049-BB28-1D30C8B7996D}" destId="{B9FF0D8D-D581-CE48-BDB9-C7F14DF393C2}" srcOrd="0" destOrd="0" presId="urn:microsoft.com/office/officeart/2005/8/layout/hierarchy2"/>
    <dgm:cxn modelId="{579F5744-6A82-9D47-B5B4-6534112A1534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/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/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/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/>
        </a:p>
      </dgm:t>
    </dgm:pt>
    <dgm:pt modelId="{BD4EE4DE-BF02-E44F-AE81-AA33849E487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/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/>
        </a:p>
      </dgm:t>
    </dgm:pt>
    <dgm:pt modelId="{D1B192A9-5E54-BB41-BB74-8ADA08FE0D04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/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/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/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/>
        </a:p>
      </dgm:t>
    </dgm:pt>
    <dgm:pt modelId="{C08B4500-029F-C54D-B7AE-6CB71F342C4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/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/>
        </a:p>
      </dgm:t>
    </dgm:pt>
    <dgm:pt modelId="{2C49EB92-BD2B-7F44-82EE-0C0B6BFAD78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/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/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D132C60F-3E50-BC4C-9083-49DEE08352CB}" type="presOf" srcId="{26E42A28-EDB2-C547-9A70-71BC876D5BD6}" destId="{2CCA0F7A-6A3C-1D41-9B22-FDBC20B7034A}" srcOrd="1" destOrd="0" presId="urn:microsoft.com/office/officeart/2005/8/layout/hierarchy2"/>
    <dgm:cxn modelId="{FAAD6B16-E245-C44D-B7AA-DE0D4DC2DD34}" type="presOf" srcId="{26E42A28-EDB2-C547-9A70-71BC876D5BD6}" destId="{EFA4024D-354D-5F49-845F-8CD7C9541EA4}" srcOrd="0" destOrd="0" presId="urn:microsoft.com/office/officeart/2005/8/layout/hierarchy2"/>
    <dgm:cxn modelId="{3695BB17-3264-DD44-BF1D-7B4EBB34CD85}" type="presOf" srcId="{BD4EE4DE-BF02-E44F-AE81-AA33849E487D}" destId="{90E19DD0-9C69-D847-9561-317534A18029}" srcOrd="0" destOrd="0" presId="urn:microsoft.com/office/officeart/2005/8/layout/hierarchy2"/>
    <dgm:cxn modelId="{1F43E51C-66F2-E34E-A254-94ED95D2E36C}" type="presOf" srcId="{D1B192A9-5E54-BB41-BB74-8ADA08FE0D04}" destId="{952D047D-9755-BC48-B7EB-341309D15B62}" srcOrd="0" destOrd="0" presId="urn:microsoft.com/office/officeart/2005/8/layout/hierarchy2"/>
    <dgm:cxn modelId="{81E02C2C-310C-6C4C-9FBE-016FA5CA0852}" type="presOf" srcId="{BA3B2998-5DF2-3B4E-9324-69110FF5C849}" destId="{4E8A61FD-31D2-D041-B0D0-174A1D98818D}" srcOrd="0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FAB1E42C-5F68-B545-AF69-A5AC85F023A9}" type="presOf" srcId="{C37D3568-27D1-A548-821E-EFC1D64B213C}" destId="{5C8BBC4A-B92F-6244-85C7-514F58A27954}" srcOrd="1" destOrd="0" presId="urn:microsoft.com/office/officeart/2005/8/layout/hierarchy2"/>
    <dgm:cxn modelId="{CF3C2C2E-F145-D04D-95E0-2B8FAEDC0F3C}" type="presOf" srcId="{28B6C763-0320-6A4B-A51C-0B3B135F0E9F}" destId="{01BA8279-857D-DC40-BCE9-C8DD37BC0E8A}" srcOrd="0" destOrd="0" presId="urn:microsoft.com/office/officeart/2005/8/layout/hierarchy2"/>
    <dgm:cxn modelId="{BA839656-20AD-1041-94A9-58A7687AD261}" type="presOf" srcId="{5019893E-263D-3344-A47B-C80D5504DE32}" destId="{EC029675-2E53-5A4D-968A-6AC7454CBE74}" srcOrd="0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47CA445A-13C9-E14F-87FE-625B70CC32F8}" type="presOf" srcId="{DC89F616-FD3C-3244-A595-609D9B6F52D8}" destId="{7E0CCE18-02C1-E24D-A4B9-BFEC353119F8}" srcOrd="0" destOrd="0" presId="urn:microsoft.com/office/officeart/2005/8/layout/hierarchy2"/>
    <dgm:cxn modelId="{86D01F70-BEE3-834F-9C9E-040E8065C11B}" type="presOf" srcId="{1E429DC9-D4FC-F349-BBBF-26BAC7E828BF}" destId="{9877E5C8-A2EB-3A4A-ADD6-D43FBF664D9B}" srcOrd="0" destOrd="0" presId="urn:microsoft.com/office/officeart/2005/8/layout/hierarchy2"/>
    <dgm:cxn modelId="{4088D779-B5D6-0845-97F5-60BA4BD89DA2}" type="presOf" srcId="{D8B9A5CB-FC8E-0B4D-8BBC-D56A91EBA36A}" destId="{9313EE8F-F06B-C44C-8302-6C8080B9C16C}" srcOrd="1" destOrd="0" presId="urn:microsoft.com/office/officeart/2005/8/layout/hierarchy2"/>
    <dgm:cxn modelId="{F1B1597E-2BCA-544F-A9A2-3FBAB4B73026}" type="presOf" srcId="{28B6C763-0320-6A4B-A51C-0B3B135F0E9F}" destId="{6B16F343-ADD9-4D44-A1D6-E4ED8021CB0C}" srcOrd="1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A3DCD580-3930-924C-AFB0-04B84537D7D2}" type="presOf" srcId="{D8B9A5CB-FC8E-0B4D-8BBC-D56A91EBA36A}" destId="{C8782244-BD21-174E-8DB0-BE1B0F4699CD}" srcOrd="0" destOrd="0" presId="urn:microsoft.com/office/officeart/2005/8/layout/hierarchy2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3B1E4F8B-88ED-574C-9EC4-E187995449D0}" type="presOf" srcId="{C08B4500-029F-C54D-B7AE-6CB71F342C46}" destId="{CAF12357-C472-7245-907B-14D9C715DDEA}" srcOrd="0" destOrd="0" presId="urn:microsoft.com/office/officeart/2005/8/layout/hierarchy2"/>
    <dgm:cxn modelId="{6475B690-6B87-7849-B926-CC52B24EFC50}" type="presOf" srcId="{7B17AB2D-B147-1E4F-957F-E19697F24D24}" destId="{7F5FE400-5EC4-504A-B108-5208327B9719}" srcOrd="0" destOrd="0" presId="urn:microsoft.com/office/officeart/2005/8/layout/hierarchy2"/>
    <dgm:cxn modelId="{4B7A9E9F-9995-5D47-94B9-019242F8C7B0}" type="presOf" srcId="{C37D3568-27D1-A548-821E-EFC1D64B213C}" destId="{758CA154-7B44-344E-97C3-5B68BF53C694}" srcOrd="0" destOrd="0" presId="urn:microsoft.com/office/officeart/2005/8/layout/hierarchy2"/>
    <dgm:cxn modelId="{80B601B0-C3BA-5447-B0B3-C5F8E65144E3}" type="presOf" srcId="{DC89F616-FD3C-3244-A595-609D9B6F52D8}" destId="{7BB51A86-DD56-E04D-A2FD-13C91A4521DB}" srcOrd="1" destOrd="0" presId="urn:microsoft.com/office/officeart/2005/8/layout/hierarchy2"/>
    <dgm:cxn modelId="{094C1FBD-7E38-B945-86C2-6B656DA0CABE}" type="presOf" srcId="{2C49EB92-BD2B-7F44-82EE-0C0B6BFAD781}" destId="{B9FF0D8D-D581-CE48-BDB9-C7F14DF393C2}" srcOrd="0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5E0E21E6-394B-9343-AD89-B3BB525C4BEC}" type="presOf" srcId="{38829F34-D462-2447-8ED7-E02E447DA7CF}" destId="{775AEEF3-8152-9A4C-992A-14CFFDE92C54}" srcOrd="1" destOrd="0" presId="urn:microsoft.com/office/officeart/2005/8/layout/hierarchy2"/>
    <dgm:cxn modelId="{7706E5F2-4DF4-5B40-B35B-3D08F51702E6}" type="presOf" srcId="{38829F34-D462-2447-8ED7-E02E447DA7CF}" destId="{4CC61F34-6EEE-E74F-94DC-A1D6D08A13CD}" srcOrd="0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4DB56A04-2606-1048-A709-A27FECFA3D58}" type="presParOf" srcId="{9877E5C8-A2EB-3A4A-ADD6-D43FBF664D9B}" destId="{2D62DA6A-39FC-E04F-9992-8CC2C0C83BD0}" srcOrd="0" destOrd="0" presId="urn:microsoft.com/office/officeart/2005/8/layout/hierarchy2"/>
    <dgm:cxn modelId="{07B83016-2F37-D44F-82B5-861F2AB659DE}" type="presParOf" srcId="{2D62DA6A-39FC-E04F-9992-8CC2C0C83BD0}" destId="{7F5FE400-5EC4-504A-B108-5208327B9719}" srcOrd="0" destOrd="0" presId="urn:microsoft.com/office/officeart/2005/8/layout/hierarchy2"/>
    <dgm:cxn modelId="{7D72BA94-1690-C94E-9E27-0E7F948AA5AF}" type="presParOf" srcId="{2D62DA6A-39FC-E04F-9992-8CC2C0C83BD0}" destId="{FF1492FE-767A-3645-9C6C-87903328D8F1}" srcOrd="1" destOrd="0" presId="urn:microsoft.com/office/officeart/2005/8/layout/hierarchy2"/>
    <dgm:cxn modelId="{9FD722EE-8EFC-7541-BBAF-9FBC84DD2C96}" type="presParOf" srcId="{FF1492FE-767A-3645-9C6C-87903328D8F1}" destId="{758CA154-7B44-344E-97C3-5B68BF53C694}" srcOrd="0" destOrd="0" presId="urn:microsoft.com/office/officeart/2005/8/layout/hierarchy2"/>
    <dgm:cxn modelId="{58A55B29-ABF1-214F-883F-09C1D888F707}" type="presParOf" srcId="{758CA154-7B44-344E-97C3-5B68BF53C694}" destId="{5C8BBC4A-B92F-6244-85C7-514F58A27954}" srcOrd="0" destOrd="0" presId="urn:microsoft.com/office/officeart/2005/8/layout/hierarchy2"/>
    <dgm:cxn modelId="{B3C5DAD8-B74D-6340-BEE3-03D709A80B42}" type="presParOf" srcId="{FF1492FE-767A-3645-9C6C-87903328D8F1}" destId="{E810906A-AF6C-A748-84B7-EEF480810BC7}" srcOrd="1" destOrd="0" presId="urn:microsoft.com/office/officeart/2005/8/layout/hierarchy2"/>
    <dgm:cxn modelId="{FF684C40-5E23-B64B-8339-53D585323EC2}" type="presParOf" srcId="{E810906A-AF6C-A748-84B7-EEF480810BC7}" destId="{4E8A61FD-31D2-D041-B0D0-174A1D98818D}" srcOrd="0" destOrd="0" presId="urn:microsoft.com/office/officeart/2005/8/layout/hierarchy2"/>
    <dgm:cxn modelId="{09788770-9B0F-7341-88AA-7BBD4A95FD6C}" type="presParOf" srcId="{E810906A-AF6C-A748-84B7-EEF480810BC7}" destId="{875F3B2D-E86A-7A48-96CD-3FEA7BC7A38F}" srcOrd="1" destOrd="0" presId="urn:microsoft.com/office/officeart/2005/8/layout/hierarchy2"/>
    <dgm:cxn modelId="{58030D5F-D910-0844-8F4C-3887DFAEC838}" type="presParOf" srcId="{875F3B2D-E86A-7A48-96CD-3FEA7BC7A38F}" destId="{01BA8279-857D-DC40-BCE9-C8DD37BC0E8A}" srcOrd="0" destOrd="0" presId="urn:microsoft.com/office/officeart/2005/8/layout/hierarchy2"/>
    <dgm:cxn modelId="{5E328348-FA11-1F42-806F-543817170B0F}" type="presParOf" srcId="{01BA8279-857D-DC40-BCE9-C8DD37BC0E8A}" destId="{6B16F343-ADD9-4D44-A1D6-E4ED8021CB0C}" srcOrd="0" destOrd="0" presId="urn:microsoft.com/office/officeart/2005/8/layout/hierarchy2"/>
    <dgm:cxn modelId="{BD86C262-B960-C84B-88C6-8755786AEB3A}" type="presParOf" srcId="{875F3B2D-E86A-7A48-96CD-3FEA7BC7A38F}" destId="{A750AFA0-18BC-0847-9CF6-FED2F950D4F4}" srcOrd="1" destOrd="0" presId="urn:microsoft.com/office/officeart/2005/8/layout/hierarchy2"/>
    <dgm:cxn modelId="{3C3E5E71-5326-F24E-81B0-B37461423F72}" type="presParOf" srcId="{A750AFA0-18BC-0847-9CF6-FED2F950D4F4}" destId="{90E19DD0-9C69-D847-9561-317534A18029}" srcOrd="0" destOrd="0" presId="urn:microsoft.com/office/officeart/2005/8/layout/hierarchy2"/>
    <dgm:cxn modelId="{412B4F2B-B2C6-5647-97B6-83FE3FCC4786}" type="presParOf" srcId="{A750AFA0-18BC-0847-9CF6-FED2F950D4F4}" destId="{2C800347-7F4E-CD47-827D-EA2E6EBCD053}" srcOrd="1" destOrd="0" presId="urn:microsoft.com/office/officeart/2005/8/layout/hierarchy2"/>
    <dgm:cxn modelId="{E2E9DB8E-451E-2447-BB15-9CAFB0DC4A94}" type="presParOf" srcId="{875F3B2D-E86A-7A48-96CD-3FEA7BC7A38F}" destId="{C8782244-BD21-174E-8DB0-BE1B0F4699CD}" srcOrd="2" destOrd="0" presId="urn:microsoft.com/office/officeart/2005/8/layout/hierarchy2"/>
    <dgm:cxn modelId="{83F1430B-A104-8545-8A67-690FB082BCA5}" type="presParOf" srcId="{C8782244-BD21-174E-8DB0-BE1B0F4699CD}" destId="{9313EE8F-F06B-C44C-8302-6C8080B9C16C}" srcOrd="0" destOrd="0" presId="urn:microsoft.com/office/officeart/2005/8/layout/hierarchy2"/>
    <dgm:cxn modelId="{A880834C-10A0-7C46-86CC-14F5FB93D146}" type="presParOf" srcId="{875F3B2D-E86A-7A48-96CD-3FEA7BC7A38F}" destId="{25775F97-326B-0542-9684-AF20E1F81B9B}" srcOrd="3" destOrd="0" presId="urn:microsoft.com/office/officeart/2005/8/layout/hierarchy2"/>
    <dgm:cxn modelId="{C7F33970-61E9-BB49-A790-78EBCF5A1E40}" type="presParOf" srcId="{25775F97-326B-0542-9684-AF20E1F81B9B}" destId="{952D047D-9755-BC48-B7EB-341309D15B62}" srcOrd="0" destOrd="0" presId="urn:microsoft.com/office/officeart/2005/8/layout/hierarchy2"/>
    <dgm:cxn modelId="{B114146E-030C-B74C-901D-A92084C3CDD7}" type="presParOf" srcId="{25775F97-326B-0542-9684-AF20E1F81B9B}" destId="{261EACC3-B2F8-084B-8CE4-2FD4A0A75586}" srcOrd="1" destOrd="0" presId="urn:microsoft.com/office/officeart/2005/8/layout/hierarchy2"/>
    <dgm:cxn modelId="{F5E38CE7-187B-0C46-81BF-E3DAC74189CE}" type="presParOf" srcId="{FF1492FE-767A-3645-9C6C-87903328D8F1}" destId="{EFA4024D-354D-5F49-845F-8CD7C9541EA4}" srcOrd="2" destOrd="0" presId="urn:microsoft.com/office/officeart/2005/8/layout/hierarchy2"/>
    <dgm:cxn modelId="{397F89FD-DFBF-8940-910D-A99994C6DC57}" type="presParOf" srcId="{EFA4024D-354D-5F49-845F-8CD7C9541EA4}" destId="{2CCA0F7A-6A3C-1D41-9B22-FDBC20B7034A}" srcOrd="0" destOrd="0" presId="urn:microsoft.com/office/officeart/2005/8/layout/hierarchy2"/>
    <dgm:cxn modelId="{8EE7AE94-12DD-7F42-81FD-CBC375E36068}" type="presParOf" srcId="{FF1492FE-767A-3645-9C6C-87903328D8F1}" destId="{65954D39-7536-074A-B7E6-54C976F2570F}" srcOrd="3" destOrd="0" presId="urn:microsoft.com/office/officeart/2005/8/layout/hierarchy2"/>
    <dgm:cxn modelId="{BC64CBDE-8EB1-9142-8B37-70A14CB60BF3}" type="presParOf" srcId="{65954D39-7536-074A-B7E6-54C976F2570F}" destId="{EC029675-2E53-5A4D-968A-6AC7454CBE74}" srcOrd="0" destOrd="0" presId="urn:microsoft.com/office/officeart/2005/8/layout/hierarchy2"/>
    <dgm:cxn modelId="{290186E4-2F81-5F42-B8E7-E4622005CD25}" type="presParOf" srcId="{65954D39-7536-074A-B7E6-54C976F2570F}" destId="{1B48046A-6A5C-624A-8CD8-8C6D57255295}" srcOrd="1" destOrd="0" presId="urn:microsoft.com/office/officeart/2005/8/layout/hierarchy2"/>
    <dgm:cxn modelId="{2338CCCC-F32E-7D4A-BBCC-631BBB523A82}" type="presParOf" srcId="{1B48046A-6A5C-624A-8CD8-8C6D57255295}" destId="{4CC61F34-6EEE-E74F-94DC-A1D6D08A13CD}" srcOrd="0" destOrd="0" presId="urn:microsoft.com/office/officeart/2005/8/layout/hierarchy2"/>
    <dgm:cxn modelId="{073CCE73-3CF6-BA40-9438-1954C4DC85F2}" type="presParOf" srcId="{4CC61F34-6EEE-E74F-94DC-A1D6D08A13CD}" destId="{775AEEF3-8152-9A4C-992A-14CFFDE92C54}" srcOrd="0" destOrd="0" presId="urn:microsoft.com/office/officeart/2005/8/layout/hierarchy2"/>
    <dgm:cxn modelId="{23F95323-4BD6-C54F-B04F-CD17D74F2890}" type="presParOf" srcId="{1B48046A-6A5C-624A-8CD8-8C6D57255295}" destId="{1B5F0D66-2F3C-6345-8EC9-F05A5F500629}" srcOrd="1" destOrd="0" presId="urn:microsoft.com/office/officeart/2005/8/layout/hierarchy2"/>
    <dgm:cxn modelId="{8F7FCF1F-03A6-1A47-8319-F84A4D98E744}" type="presParOf" srcId="{1B5F0D66-2F3C-6345-8EC9-F05A5F500629}" destId="{CAF12357-C472-7245-907B-14D9C715DDEA}" srcOrd="0" destOrd="0" presId="urn:microsoft.com/office/officeart/2005/8/layout/hierarchy2"/>
    <dgm:cxn modelId="{615D3407-678D-2C41-B815-23520A9601B4}" type="presParOf" srcId="{1B5F0D66-2F3C-6345-8EC9-F05A5F500629}" destId="{F510A0DB-731F-A54D-AAF5-512FF4A583FE}" srcOrd="1" destOrd="0" presId="urn:microsoft.com/office/officeart/2005/8/layout/hierarchy2"/>
    <dgm:cxn modelId="{60E49FC3-3734-9E4C-9729-6712D1CD1FF7}" type="presParOf" srcId="{1B48046A-6A5C-624A-8CD8-8C6D57255295}" destId="{7E0CCE18-02C1-E24D-A4B9-BFEC353119F8}" srcOrd="2" destOrd="0" presId="urn:microsoft.com/office/officeart/2005/8/layout/hierarchy2"/>
    <dgm:cxn modelId="{776EB4D8-221A-B543-811E-F3E988289CA4}" type="presParOf" srcId="{7E0CCE18-02C1-E24D-A4B9-BFEC353119F8}" destId="{7BB51A86-DD56-E04D-A2FD-13C91A4521DB}" srcOrd="0" destOrd="0" presId="urn:microsoft.com/office/officeart/2005/8/layout/hierarchy2"/>
    <dgm:cxn modelId="{1420D20D-5137-4C47-A853-E0652BBF6448}" type="presParOf" srcId="{1B48046A-6A5C-624A-8CD8-8C6D57255295}" destId="{7500B24A-0CD4-2049-BB28-1D30C8B7996D}" srcOrd="3" destOrd="0" presId="urn:microsoft.com/office/officeart/2005/8/layout/hierarchy2"/>
    <dgm:cxn modelId="{59ECA215-84C7-584A-8F3B-0F4C4FDDC038}" type="presParOf" srcId="{7500B24A-0CD4-2049-BB28-1D30C8B7996D}" destId="{B9FF0D8D-D581-CE48-BDB9-C7F14DF393C2}" srcOrd="0" destOrd="0" presId="urn:microsoft.com/office/officeart/2005/8/layout/hierarchy2"/>
    <dgm:cxn modelId="{ABE5A28F-6413-524A-AD26-AD4B1E3E58E6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D4EE4DE-BF02-E44F-AE81-AA33849E487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1B192A9-5E54-BB41-BB74-8ADA08FE0D0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8B4500-029F-C54D-B7AE-6CB71F342C46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C49EB92-BD2B-7F44-82EE-0C0B6BFAD78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00474404-84C9-F542-94A8-D80DBBDA9961}" type="presOf" srcId="{2C49EB92-BD2B-7F44-82EE-0C0B6BFAD781}" destId="{B9FF0D8D-D581-CE48-BDB9-C7F14DF393C2}" srcOrd="0" destOrd="0" presId="urn:microsoft.com/office/officeart/2005/8/layout/hierarchy2"/>
    <dgm:cxn modelId="{5B555708-CC18-6347-8BC9-D98363CA0045}" type="presOf" srcId="{DC89F616-FD3C-3244-A595-609D9B6F52D8}" destId="{7BB51A86-DD56-E04D-A2FD-13C91A4521DB}" srcOrd="1" destOrd="0" presId="urn:microsoft.com/office/officeart/2005/8/layout/hierarchy2"/>
    <dgm:cxn modelId="{59915720-E423-7D46-89E5-F4B863988BC0}" type="presOf" srcId="{D1B192A9-5E54-BB41-BB74-8ADA08FE0D04}" destId="{952D047D-9755-BC48-B7EB-341309D15B62}" srcOrd="0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595C0C36-3736-2346-8126-9C8B4D8D5497}" type="presOf" srcId="{BD4EE4DE-BF02-E44F-AE81-AA33849E487D}" destId="{90E19DD0-9C69-D847-9561-317534A18029}" srcOrd="0" destOrd="0" presId="urn:microsoft.com/office/officeart/2005/8/layout/hierarchy2"/>
    <dgm:cxn modelId="{82A56836-B663-D042-B18E-4591EC928C3F}" type="presOf" srcId="{38829F34-D462-2447-8ED7-E02E447DA7CF}" destId="{4CC61F34-6EEE-E74F-94DC-A1D6D08A13CD}" srcOrd="0" destOrd="0" presId="urn:microsoft.com/office/officeart/2005/8/layout/hierarchy2"/>
    <dgm:cxn modelId="{8598F955-F0B3-1B47-B514-711F925EA907}" type="presOf" srcId="{26E42A28-EDB2-C547-9A70-71BC876D5BD6}" destId="{2CCA0F7A-6A3C-1D41-9B22-FDBC20B7034A}" srcOrd="1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C7EAC763-3A38-2040-9F93-4160423F1A41}" type="presOf" srcId="{D8B9A5CB-FC8E-0B4D-8BBC-D56A91EBA36A}" destId="{9313EE8F-F06B-C44C-8302-6C8080B9C16C}" srcOrd="1" destOrd="0" presId="urn:microsoft.com/office/officeart/2005/8/layout/hierarchy2"/>
    <dgm:cxn modelId="{D922A271-29CC-4946-B022-6B1FDF6B3F9F}" type="presOf" srcId="{28B6C763-0320-6A4B-A51C-0B3B135F0E9F}" destId="{6B16F343-ADD9-4D44-A1D6-E4ED8021CB0C}" srcOrd="1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9A89BEA0-EEF1-8340-9447-2E2591B6C76E}" type="presOf" srcId="{28B6C763-0320-6A4B-A51C-0B3B135F0E9F}" destId="{01BA8279-857D-DC40-BCE9-C8DD37BC0E8A}" srcOrd="0" destOrd="0" presId="urn:microsoft.com/office/officeart/2005/8/layout/hierarchy2"/>
    <dgm:cxn modelId="{A99EF7AA-5E0F-044A-9E44-BC9BA52A0FB5}" type="presOf" srcId="{C37D3568-27D1-A548-821E-EFC1D64B213C}" destId="{758CA154-7B44-344E-97C3-5B68BF53C694}" srcOrd="0" destOrd="0" presId="urn:microsoft.com/office/officeart/2005/8/layout/hierarchy2"/>
    <dgm:cxn modelId="{A2470BAF-84C2-6842-8874-1FD3F1208FD5}" type="presOf" srcId="{7B17AB2D-B147-1E4F-957F-E19697F24D24}" destId="{7F5FE400-5EC4-504A-B108-5208327B9719}" srcOrd="0" destOrd="0" presId="urn:microsoft.com/office/officeart/2005/8/layout/hierarchy2"/>
    <dgm:cxn modelId="{DBB7ABB5-0BFE-374F-B654-8A0C51041A76}" type="presOf" srcId="{1E429DC9-D4FC-F349-BBBF-26BAC7E828BF}" destId="{9877E5C8-A2EB-3A4A-ADD6-D43FBF664D9B}" srcOrd="0" destOrd="0" presId="urn:microsoft.com/office/officeart/2005/8/layout/hierarchy2"/>
    <dgm:cxn modelId="{F2E334BC-F6DE-FF49-B30F-FF24168BC47F}" type="presOf" srcId="{5019893E-263D-3344-A47B-C80D5504DE32}" destId="{EC029675-2E53-5A4D-968A-6AC7454CBE74}" srcOrd="0" destOrd="0" presId="urn:microsoft.com/office/officeart/2005/8/layout/hierarchy2"/>
    <dgm:cxn modelId="{96D6CEBC-9AFA-2145-A447-B3E44F064A8B}" type="presOf" srcId="{D8B9A5CB-FC8E-0B4D-8BBC-D56A91EBA36A}" destId="{C8782244-BD21-174E-8DB0-BE1B0F4699CD}" srcOrd="0" destOrd="0" presId="urn:microsoft.com/office/officeart/2005/8/layout/hierarchy2"/>
    <dgm:cxn modelId="{CB0DC6C3-1780-FC44-9DBD-4F09652A83B2}" type="presOf" srcId="{C37D3568-27D1-A548-821E-EFC1D64B213C}" destId="{5C8BBC4A-B92F-6244-85C7-514F58A27954}" srcOrd="1" destOrd="0" presId="urn:microsoft.com/office/officeart/2005/8/layout/hierarchy2"/>
    <dgm:cxn modelId="{4EC969C5-E095-8D41-A3E8-CA7714F65546}" type="presOf" srcId="{C08B4500-029F-C54D-B7AE-6CB71F342C46}" destId="{CAF12357-C472-7245-907B-14D9C715DDEA}" srcOrd="0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E9E0EEDB-9153-0D4B-B16B-B53C417D209C}" type="presOf" srcId="{BA3B2998-5DF2-3B4E-9324-69110FF5C849}" destId="{4E8A61FD-31D2-D041-B0D0-174A1D98818D}" srcOrd="0" destOrd="0" presId="urn:microsoft.com/office/officeart/2005/8/layout/hierarchy2"/>
    <dgm:cxn modelId="{67EAA3DD-40E3-B44C-8DC5-5F684074CCC4}" type="presOf" srcId="{26E42A28-EDB2-C547-9A70-71BC876D5BD6}" destId="{EFA4024D-354D-5F49-845F-8CD7C9541EA4}" srcOrd="0" destOrd="0" presId="urn:microsoft.com/office/officeart/2005/8/layout/hierarchy2"/>
    <dgm:cxn modelId="{DBC75CEC-28EF-CE4A-978E-194A21919D83}" type="presOf" srcId="{38829F34-D462-2447-8ED7-E02E447DA7CF}" destId="{775AEEF3-8152-9A4C-992A-14CFFDE92C54}" srcOrd="1" destOrd="0" presId="urn:microsoft.com/office/officeart/2005/8/layout/hierarchy2"/>
    <dgm:cxn modelId="{BAD588F7-74C3-314C-8BCD-545212460495}" type="presOf" srcId="{DC89F616-FD3C-3244-A595-609D9B6F52D8}" destId="{7E0CCE18-02C1-E24D-A4B9-BFEC353119F8}" srcOrd="0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D3108F97-393F-6740-9511-1F6731992191}" type="presParOf" srcId="{9877E5C8-A2EB-3A4A-ADD6-D43FBF664D9B}" destId="{2D62DA6A-39FC-E04F-9992-8CC2C0C83BD0}" srcOrd="0" destOrd="0" presId="urn:microsoft.com/office/officeart/2005/8/layout/hierarchy2"/>
    <dgm:cxn modelId="{8E03F311-3BAB-1B48-AC82-1493FFA6B0AC}" type="presParOf" srcId="{2D62DA6A-39FC-E04F-9992-8CC2C0C83BD0}" destId="{7F5FE400-5EC4-504A-B108-5208327B9719}" srcOrd="0" destOrd="0" presId="urn:microsoft.com/office/officeart/2005/8/layout/hierarchy2"/>
    <dgm:cxn modelId="{37A8E3EB-65D6-BD42-9B03-DB12AC02D4DC}" type="presParOf" srcId="{2D62DA6A-39FC-E04F-9992-8CC2C0C83BD0}" destId="{FF1492FE-767A-3645-9C6C-87903328D8F1}" srcOrd="1" destOrd="0" presId="urn:microsoft.com/office/officeart/2005/8/layout/hierarchy2"/>
    <dgm:cxn modelId="{04D6B7FD-D4DD-EA48-99C7-94DD8D460693}" type="presParOf" srcId="{FF1492FE-767A-3645-9C6C-87903328D8F1}" destId="{758CA154-7B44-344E-97C3-5B68BF53C694}" srcOrd="0" destOrd="0" presId="urn:microsoft.com/office/officeart/2005/8/layout/hierarchy2"/>
    <dgm:cxn modelId="{35EA4BCE-F3C0-A645-98A1-5AB0F54A756F}" type="presParOf" srcId="{758CA154-7B44-344E-97C3-5B68BF53C694}" destId="{5C8BBC4A-B92F-6244-85C7-514F58A27954}" srcOrd="0" destOrd="0" presId="urn:microsoft.com/office/officeart/2005/8/layout/hierarchy2"/>
    <dgm:cxn modelId="{06D70ABA-9ED2-1243-8AB9-7E6479BFB278}" type="presParOf" srcId="{FF1492FE-767A-3645-9C6C-87903328D8F1}" destId="{E810906A-AF6C-A748-84B7-EEF480810BC7}" srcOrd="1" destOrd="0" presId="urn:microsoft.com/office/officeart/2005/8/layout/hierarchy2"/>
    <dgm:cxn modelId="{16A7244A-8B60-244A-AB90-BE0E32E66922}" type="presParOf" srcId="{E810906A-AF6C-A748-84B7-EEF480810BC7}" destId="{4E8A61FD-31D2-D041-B0D0-174A1D98818D}" srcOrd="0" destOrd="0" presId="urn:microsoft.com/office/officeart/2005/8/layout/hierarchy2"/>
    <dgm:cxn modelId="{D1A0372E-7E6B-4D4D-9B44-48E1774CC6A1}" type="presParOf" srcId="{E810906A-AF6C-A748-84B7-EEF480810BC7}" destId="{875F3B2D-E86A-7A48-96CD-3FEA7BC7A38F}" srcOrd="1" destOrd="0" presId="urn:microsoft.com/office/officeart/2005/8/layout/hierarchy2"/>
    <dgm:cxn modelId="{EC22F6B2-EE5F-2843-89CC-BDD8D3BBA57F}" type="presParOf" srcId="{875F3B2D-E86A-7A48-96CD-3FEA7BC7A38F}" destId="{01BA8279-857D-DC40-BCE9-C8DD37BC0E8A}" srcOrd="0" destOrd="0" presId="urn:microsoft.com/office/officeart/2005/8/layout/hierarchy2"/>
    <dgm:cxn modelId="{EB1A82F2-E1CA-9942-9853-40E6D84B2680}" type="presParOf" srcId="{01BA8279-857D-DC40-BCE9-C8DD37BC0E8A}" destId="{6B16F343-ADD9-4D44-A1D6-E4ED8021CB0C}" srcOrd="0" destOrd="0" presId="urn:microsoft.com/office/officeart/2005/8/layout/hierarchy2"/>
    <dgm:cxn modelId="{B017B3A0-2856-1647-AEF5-A6FCD494EAB6}" type="presParOf" srcId="{875F3B2D-E86A-7A48-96CD-3FEA7BC7A38F}" destId="{A750AFA0-18BC-0847-9CF6-FED2F950D4F4}" srcOrd="1" destOrd="0" presId="urn:microsoft.com/office/officeart/2005/8/layout/hierarchy2"/>
    <dgm:cxn modelId="{BBE4D1D0-5A86-8544-9622-182B491C3115}" type="presParOf" srcId="{A750AFA0-18BC-0847-9CF6-FED2F950D4F4}" destId="{90E19DD0-9C69-D847-9561-317534A18029}" srcOrd="0" destOrd="0" presId="urn:microsoft.com/office/officeart/2005/8/layout/hierarchy2"/>
    <dgm:cxn modelId="{757580B2-00CC-2846-BB30-E2E5434954B4}" type="presParOf" srcId="{A750AFA0-18BC-0847-9CF6-FED2F950D4F4}" destId="{2C800347-7F4E-CD47-827D-EA2E6EBCD053}" srcOrd="1" destOrd="0" presId="urn:microsoft.com/office/officeart/2005/8/layout/hierarchy2"/>
    <dgm:cxn modelId="{F3A9F264-8F3F-2D4F-ABE5-FB28B5F8E24F}" type="presParOf" srcId="{875F3B2D-E86A-7A48-96CD-3FEA7BC7A38F}" destId="{C8782244-BD21-174E-8DB0-BE1B0F4699CD}" srcOrd="2" destOrd="0" presId="urn:microsoft.com/office/officeart/2005/8/layout/hierarchy2"/>
    <dgm:cxn modelId="{D648DFD4-2DD0-FE43-8451-5A814536E6B1}" type="presParOf" srcId="{C8782244-BD21-174E-8DB0-BE1B0F4699CD}" destId="{9313EE8F-F06B-C44C-8302-6C8080B9C16C}" srcOrd="0" destOrd="0" presId="urn:microsoft.com/office/officeart/2005/8/layout/hierarchy2"/>
    <dgm:cxn modelId="{315EEB48-B35C-5C49-A5B8-A7E42547745C}" type="presParOf" srcId="{875F3B2D-E86A-7A48-96CD-3FEA7BC7A38F}" destId="{25775F97-326B-0542-9684-AF20E1F81B9B}" srcOrd="3" destOrd="0" presId="urn:microsoft.com/office/officeart/2005/8/layout/hierarchy2"/>
    <dgm:cxn modelId="{505E0279-2362-B64C-AF12-8DC99BCF9F63}" type="presParOf" srcId="{25775F97-326B-0542-9684-AF20E1F81B9B}" destId="{952D047D-9755-BC48-B7EB-341309D15B62}" srcOrd="0" destOrd="0" presId="urn:microsoft.com/office/officeart/2005/8/layout/hierarchy2"/>
    <dgm:cxn modelId="{4745A234-6658-B340-A05D-018383F46994}" type="presParOf" srcId="{25775F97-326B-0542-9684-AF20E1F81B9B}" destId="{261EACC3-B2F8-084B-8CE4-2FD4A0A75586}" srcOrd="1" destOrd="0" presId="urn:microsoft.com/office/officeart/2005/8/layout/hierarchy2"/>
    <dgm:cxn modelId="{216066FB-6CB4-7546-A0A9-48C9A9A5E7EA}" type="presParOf" srcId="{FF1492FE-767A-3645-9C6C-87903328D8F1}" destId="{EFA4024D-354D-5F49-845F-8CD7C9541EA4}" srcOrd="2" destOrd="0" presId="urn:microsoft.com/office/officeart/2005/8/layout/hierarchy2"/>
    <dgm:cxn modelId="{6273CF1E-6E00-164C-9615-7C20312BCC0D}" type="presParOf" srcId="{EFA4024D-354D-5F49-845F-8CD7C9541EA4}" destId="{2CCA0F7A-6A3C-1D41-9B22-FDBC20B7034A}" srcOrd="0" destOrd="0" presId="urn:microsoft.com/office/officeart/2005/8/layout/hierarchy2"/>
    <dgm:cxn modelId="{C0913498-EE40-FB47-840C-AB19EA030787}" type="presParOf" srcId="{FF1492FE-767A-3645-9C6C-87903328D8F1}" destId="{65954D39-7536-074A-B7E6-54C976F2570F}" srcOrd="3" destOrd="0" presId="urn:microsoft.com/office/officeart/2005/8/layout/hierarchy2"/>
    <dgm:cxn modelId="{0BDFE89D-748E-C248-80E9-8D6B6B7DBDB6}" type="presParOf" srcId="{65954D39-7536-074A-B7E6-54C976F2570F}" destId="{EC029675-2E53-5A4D-968A-6AC7454CBE74}" srcOrd="0" destOrd="0" presId="urn:microsoft.com/office/officeart/2005/8/layout/hierarchy2"/>
    <dgm:cxn modelId="{D188E964-78F5-BC46-8C1C-EEA7B138530E}" type="presParOf" srcId="{65954D39-7536-074A-B7E6-54C976F2570F}" destId="{1B48046A-6A5C-624A-8CD8-8C6D57255295}" srcOrd="1" destOrd="0" presId="urn:microsoft.com/office/officeart/2005/8/layout/hierarchy2"/>
    <dgm:cxn modelId="{0A411675-C7EA-8049-BDE3-FD6AF589D7A7}" type="presParOf" srcId="{1B48046A-6A5C-624A-8CD8-8C6D57255295}" destId="{4CC61F34-6EEE-E74F-94DC-A1D6D08A13CD}" srcOrd="0" destOrd="0" presId="urn:microsoft.com/office/officeart/2005/8/layout/hierarchy2"/>
    <dgm:cxn modelId="{473AB3AE-CC13-0A44-9B17-BCF3C0F09ADD}" type="presParOf" srcId="{4CC61F34-6EEE-E74F-94DC-A1D6D08A13CD}" destId="{775AEEF3-8152-9A4C-992A-14CFFDE92C54}" srcOrd="0" destOrd="0" presId="urn:microsoft.com/office/officeart/2005/8/layout/hierarchy2"/>
    <dgm:cxn modelId="{C65CA108-4554-564F-861A-BE9729C938B0}" type="presParOf" srcId="{1B48046A-6A5C-624A-8CD8-8C6D57255295}" destId="{1B5F0D66-2F3C-6345-8EC9-F05A5F500629}" srcOrd="1" destOrd="0" presId="urn:microsoft.com/office/officeart/2005/8/layout/hierarchy2"/>
    <dgm:cxn modelId="{17D19A8E-08A1-974A-B317-C417D0A59318}" type="presParOf" srcId="{1B5F0D66-2F3C-6345-8EC9-F05A5F500629}" destId="{CAF12357-C472-7245-907B-14D9C715DDEA}" srcOrd="0" destOrd="0" presId="urn:microsoft.com/office/officeart/2005/8/layout/hierarchy2"/>
    <dgm:cxn modelId="{9C15F8AB-5053-EF44-A950-45FABC0BCCDD}" type="presParOf" srcId="{1B5F0D66-2F3C-6345-8EC9-F05A5F500629}" destId="{F510A0DB-731F-A54D-AAF5-512FF4A583FE}" srcOrd="1" destOrd="0" presId="urn:microsoft.com/office/officeart/2005/8/layout/hierarchy2"/>
    <dgm:cxn modelId="{68B23C34-3011-F045-91B7-443153516E33}" type="presParOf" srcId="{1B48046A-6A5C-624A-8CD8-8C6D57255295}" destId="{7E0CCE18-02C1-E24D-A4B9-BFEC353119F8}" srcOrd="2" destOrd="0" presId="urn:microsoft.com/office/officeart/2005/8/layout/hierarchy2"/>
    <dgm:cxn modelId="{914E3D4D-16ED-244D-812C-8BF54F7C7319}" type="presParOf" srcId="{7E0CCE18-02C1-E24D-A4B9-BFEC353119F8}" destId="{7BB51A86-DD56-E04D-A2FD-13C91A4521DB}" srcOrd="0" destOrd="0" presId="urn:microsoft.com/office/officeart/2005/8/layout/hierarchy2"/>
    <dgm:cxn modelId="{38C09256-E745-C846-AFA7-4C9F6962C745}" type="presParOf" srcId="{1B48046A-6A5C-624A-8CD8-8C6D57255295}" destId="{7500B24A-0CD4-2049-BB28-1D30C8B7996D}" srcOrd="3" destOrd="0" presId="urn:microsoft.com/office/officeart/2005/8/layout/hierarchy2"/>
    <dgm:cxn modelId="{D8D7FFEC-4503-2642-AC72-3AACA3B8B966}" type="presParOf" srcId="{7500B24A-0CD4-2049-BB28-1D30C8B7996D}" destId="{B9FF0D8D-D581-CE48-BDB9-C7F14DF393C2}" srcOrd="0" destOrd="0" presId="urn:microsoft.com/office/officeart/2005/8/layout/hierarchy2"/>
    <dgm:cxn modelId="{A1A78327-BD5D-7B4F-96C4-90D9728938CE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D4EE4DE-BF02-E44F-AE81-AA33849E487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1B192A9-5E54-BB41-BB74-8ADA08FE0D0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8B4500-029F-C54D-B7AE-6CB71F342C4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C49EB92-BD2B-7F44-82EE-0C0B6BFAD781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58251606-BC33-4F4A-85E2-CB4E528A8CEB}" type="presOf" srcId="{28B6C763-0320-6A4B-A51C-0B3B135F0E9F}" destId="{6B16F343-ADD9-4D44-A1D6-E4ED8021CB0C}" srcOrd="1" destOrd="0" presId="urn:microsoft.com/office/officeart/2005/8/layout/hierarchy2"/>
    <dgm:cxn modelId="{1E153D16-0305-E14A-BE9D-BE20D49FCC09}" type="presOf" srcId="{2C49EB92-BD2B-7F44-82EE-0C0B6BFAD781}" destId="{B9FF0D8D-D581-CE48-BDB9-C7F14DF393C2}" srcOrd="0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0EBAA332-8356-D947-977D-3C95DC4B873D}" type="presOf" srcId="{BA3B2998-5DF2-3B4E-9324-69110FF5C849}" destId="{4E8A61FD-31D2-D041-B0D0-174A1D98818D}" srcOrd="0" destOrd="0" presId="urn:microsoft.com/office/officeart/2005/8/layout/hierarchy2"/>
    <dgm:cxn modelId="{9430D736-6393-A749-AB07-39DEE5CC66E5}" type="presOf" srcId="{D8B9A5CB-FC8E-0B4D-8BBC-D56A91EBA36A}" destId="{C8782244-BD21-174E-8DB0-BE1B0F4699CD}" srcOrd="0" destOrd="0" presId="urn:microsoft.com/office/officeart/2005/8/layout/hierarchy2"/>
    <dgm:cxn modelId="{30A25E40-D336-8043-A43E-9687E0C03B07}" type="presOf" srcId="{38829F34-D462-2447-8ED7-E02E447DA7CF}" destId="{4CC61F34-6EEE-E74F-94DC-A1D6D08A13CD}" srcOrd="0" destOrd="0" presId="urn:microsoft.com/office/officeart/2005/8/layout/hierarchy2"/>
    <dgm:cxn modelId="{5FF5CC55-AC23-F045-BAD1-A212D0D928AC}" type="presOf" srcId="{D8B9A5CB-FC8E-0B4D-8BBC-D56A91EBA36A}" destId="{9313EE8F-F06B-C44C-8302-6C8080B9C16C}" srcOrd="1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4C86136D-2E79-CA48-8FB6-9DAAC98CC943}" type="presOf" srcId="{DC89F616-FD3C-3244-A595-609D9B6F52D8}" destId="{7BB51A86-DD56-E04D-A2FD-13C91A4521DB}" srcOrd="1" destOrd="0" presId="urn:microsoft.com/office/officeart/2005/8/layout/hierarchy2"/>
    <dgm:cxn modelId="{9637FB73-06A3-5C4E-AA90-82D08157100C}" type="presOf" srcId="{7B17AB2D-B147-1E4F-957F-E19697F24D24}" destId="{7F5FE400-5EC4-504A-B108-5208327B9719}" srcOrd="0" destOrd="0" presId="urn:microsoft.com/office/officeart/2005/8/layout/hierarchy2"/>
    <dgm:cxn modelId="{443D8979-7EE9-E645-9D9A-5411C282B683}" type="presOf" srcId="{C37D3568-27D1-A548-821E-EFC1D64B213C}" destId="{5C8BBC4A-B92F-6244-85C7-514F58A27954}" srcOrd="1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04B29C80-DCD7-CF4E-90A8-8003D3479172}" type="presOf" srcId="{26E42A28-EDB2-C547-9A70-71BC876D5BD6}" destId="{EFA4024D-354D-5F49-845F-8CD7C9541EA4}" srcOrd="0" destOrd="0" presId="urn:microsoft.com/office/officeart/2005/8/layout/hierarchy2"/>
    <dgm:cxn modelId="{2C416384-F899-024B-9A52-BA00CED251AB}" type="presOf" srcId="{DC89F616-FD3C-3244-A595-609D9B6F52D8}" destId="{7E0CCE18-02C1-E24D-A4B9-BFEC353119F8}" srcOrd="0" destOrd="0" presId="urn:microsoft.com/office/officeart/2005/8/layout/hierarchy2"/>
    <dgm:cxn modelId="{A7C78685-14A2-5640-BC6F-946077BB614F}" type="presOf" srcId="{1E429DC9-D4FC-F349-BBBF-26BAC7E828BF}" destId="{9877E5C8-A2EB-3A4A-ADD6-D43FBF664D9B}" srcOrd="0" destOrd="0" presId="urn:microsoft.com/office/officeart/2005/8/layout/hierarchy2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DF769AA3-608F-6F4D-B156-82103A6BB22D}" type="presOf" srcId="{5019893E-263D-3344-A47B-C80D5504DE32}" destId="{EC029675-2E53-5A4D-968A-6AC7454CBE74}" srcOrd="0" destOrd="0" presId="urn:microsoft.com/office/officeart/2005/8/layout/hierarchy2"/>
    <dgm:cxn modelId="{2B0868B1-CAB5-5548-AFB0-3BF6D1B9F267}" type="presOf" srcId="{C08B4500-029F-C54D-B7AE-6CB71F342C46}" destId="{CAF12357-C472-7245-907B-14D9C715DDEA}" srcOrd="0" destOrd="0" presId="urn:microsoft.com/office/officeart/2005/8/layout/hierarchy2"/>
    <dgm:cxn modelId="{F07394B5-4E63-D444-94B0-A94C1A6BD71E}" type="presOf" srcId="{38829F34-D462-2447-8ED7-E02E447DA7CF}" destId="{775AEEF3-8152-9A4C-992A-14CFFDE92C54}" srcOrd="1" destOrd="0" presId="urn:microsoft.com/office/officeart/2005/8/layout/hierarchy2"/>
    <dgm:cxn modelId="{B9BEADB5-EB89-0043-9FBD-603EAC2E6C82}" type="presOf" srcId="{BD4EE4DE-BF02-E44F-AE81-AA33849E487D}" destId="{90E19DD0-9C69-D847-9561-317534A18029}" srcOrd="0" destOrd="0" presId="urn:microsoft.com/office/officeart/2005/8/layout/hierarchy2"/>
    <dgm:cxn modelId="{2C9511C9-1225-034C-9638-364A40283CD1}" type="presOf" srcId="{28B6C763-0320-6A4B-A51C-0B3B135F0E9F}" destId="{01BA8279-857D-DC40-BCE9-C8DD37BC0E8A}" srcOrd="0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8B4C69E0-8455-C941-B574-4E9288C77035}" type="presOf" srcId="{26E42A28-EDB2-C547-9A70-71BC876D5BD6}" destId="{2CCA0F7A-6A3C-1D41-9B22-FDBC20B7034A}" srcOrd="1" destOrd="0" presId="urn:microsoft.com/office/officeart/2005/8/layout/hierarchy2"/>
    <dgm:cxn modelId="{AA281EE3-A28A-2A42-9A98-5F324BFD8B3B}" type="presOf" srcId="{D1B192A9-5E54-BB41-BB74-8ADA08FE0D04}" destId="{952D047D-9755-BC48-B7EB-341309D15B62}" srcOrd="0" destOrd="0" presId="urn:microsoft.com/office/officeart/2005/8/layout/hierarchy2"/>
    <dgm:cxn modelId="{001928E8-6C7C-F449-BB83-9D435B32008B}" type="presOf" srcId="{C37D3568-27D1-A548-821E-EFC1D64B213C}" destId="{758CA154-7B44-344E-97C3-5B68BF53C694}" srcOrd="0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80C4C247-844A-3B48-AF43-112F7EAFAB07}" type="presParOf" srcId="{9877E5C8-A2EB-3A4A-ADD6-D43FBF664D9B}" destId="{2D62DA6A-39FC-E04F-9992-8CC2C0C83BD0}" srcOrd="0" destOrd="0" presId="urn:microsoft.com/office/officeart/2005/8/layout/hierarchy2"/>
    <dgm:cxn modelId="{DDAEFC14-AE70-5242-B372-AC678A48D2E1}" type="presParOf" srcId="{2D62DA6A-39FC-E04F-9992-8CC2C0C83BD0}" destId="{7F5FE400-5EC4-504A-B108-5208327B9719}" srcOrd="0" destOrd="0" presId="urn:microsoft.com/office/officeart/2005/8/layout/hierarchy2"/>
    <dgm:cxn modelId="{BEFCAA99-A135-6F4A-A60A-119609112F89}" type="presParOf" srcId="{2D62DA6A-39FC-E04F-9992-8CC2C0C83BD0}" destId="{FF1492FE-767A-3645-9C6C-87903328D8F1}" srcOrd="1" destOrd="0" presId="urn:microsoft.com/office/officeart/2005/8/layout/hierarchy2"/>
    <dgm:cxn modelId="{E96A57C8-4A28-C040-AEC2-FDC46B823055}" type="presParOf" srcId="{FF1492FE-767A-3645-9C6C-87903328D8F1}" destId="{758CA154-7B44-344E-97C3-5B68BF53C694}" srcOrd="0" destOrd="0" presId="urn:microsoft.com/office/officeart/2005/8/layout/hierarchy2"/>
    <dgm:cxn modelId="{86FD932D-5AB8-9D47-92F8-7EB6899B5E93}" type="presParOf" srcId="{758CA154-7B44-344E-97C3-5B68BF53C694}" destId="{5C8BBC4A-B92F-6244-85C7-514F58A27954}" srcOrd="0" destOrd="0" presId="urn:microsoft.com/office/officeart/2005/8/layout/hierarchy2"/>
    <dgm:cxn modelId="{719F489D-C778-5E48-BA10-C16547CCE28D}" type="presParOf" srcId="{FF1492FE-767A-3645-9C6C-87903328D8F1}" destId="{E810906A-AF6C-A748-84B7-EEF480810BC7}" srcOrd="1" destOrd="0" presId="urn:microsoft.com/office/officeart/2005/8/layout/hierarchy2"/>
    <dgm:cxn modelId="{E604D248-354C-5D47-A149-E005AD44AC67}" type="presParOf" srcId="{E810906A-AF6C-A748-84B7-EEF480810BC7}" destId="{4E8A61FD-31D2-D041-B0D0-174A1D98818D}" srcOrd="0" destOrd="0" presId="urn:microsoft.com/office/officeart/2005/8/layout/hierarchy2"/>
    <dgm:cxn modelId="{FDDEF9C6-C5CC-4140-AAD6-6BCC52855A15}" type="presParOf" srcId="{E810906A-AF6C-A748-84B7-EEF480810BC7}" destId="{875F3B2D-E86A-7A48-96CD-3FEA7BC7A38F}" srcOrd="1" destOrd="0" presId="urn:microsoft.com/office/officeart/2005/8/layout/hierarchy2"/>
    <dgm:cxn modelId="{7182B212-1A75-5445-AC95-18E2F89E802F}" type="presParOf" srcId="{875F3B2D-E86A-7A48-96CD-3FEA7BC7A38F}" destId="{01BA8279-857D-DC40-BCE9-C8DD37BC0E8A}" srcOrd="0" destOrd="0" presId="urn:microsoft.com/office/officeart/2005/8/layout/hierarchy2"/>
    <dgm:cxn modelId="{9FCAAC42-4BB4-0840-BDC0-54EA2E979A94}" type="presParOf" srcId="{01BA8279-857D-DC40-BCE9-C8DD37BC0E8A}" destId="{6B16F343-ADD9-4D44-A1D6-E4ED8021CB0C}" srcOrd="0" destOrd="0" presId="urn:microsoft.com/office/officeart/2005/8/layout/hierarchy2"/>
    <dgm:cxn modelId="{A7CCE574-6FEA-6F4C-9105-11216F20F1D2}" type="presParOf" srcId="{875F3B2D-E86A-7A48-96CD-3FEA7BC7A38F}" destId="{A750AFA0-18BC-0847-9CF6-FED2F950D4F4}" srcOrd="1" destOrd="0" presId="urn:microsoft.com/office/officeart/2005/8/layout/hierarchy2"/>
    <dgm:cxn modelId="{612007C5-5BD9-804F-9CBA-6056E2CB15E3}" type="presParOf" srcId="{A750AFA0-18BC-0847-9CF6-FED2F950D4F4}" destId="{90E19DD0-9C69-D847-9561-317534A18029}" srcOrd="0" destOrd="0" presId="urn:microsoft.com/office/officeart/2005/8/layout/hierarchy2"/>
    <dgm:cxn modelId="{4D889E98-8F13-5E4B-AEE8-18549535BF0B}" type="presParOf" srcId="{A750AFA0-18BC-0847-9CF6-FED2F950D4F4}" destId="{2C800347-7F4E-CD47-827D-EA2E6EBCD053}" srcOrd="1" destOrd="0" presId="urn:microsoft.com/office/officeart/2005/8/layout/hierarchy2"/>
    <dgm:cxn modelId="{C404EB1A-4FBC-0744-B903-23EECDCF0BFD}" type="presParOf" srcId="{875F3B2D-E86A-7A48-96CD-3FEA7BC7A38F}" destId="{C8782244-BD21-174E-8DB0-BE1B0F4699CD}" srcOrd="2" destOrd="0" presId="urn:microsoft.com/office/officeart/2005/8/layout/hierarchy2"/>
    <dgm:cxn modelId="{F65663E5-9AEE-B445-8948-0E781F65937D}" type="presParOf" srcId="{C8782244-BD21-174E-8DB0-BE1B0F4699CD}" destId="{9313EE8F-F06B-C44C-8302-6C8080B9C16C}" srcOrd="0" destOrd="0" presId="urn:microsoft.com/office/officeart/2005/8/layout/hierarchy2"/>
    <dgm:cxn modelId="{80B074B5-F75C-1840-A81C-550E15395284}" type="presParOf" srcId="{875F3B2D-E86A-7A48-96CD-3FEA7BC7A38F}" destId="{25775F97-326B-0542-9684-AF20E1F81B9B}" srcOrd="3" destOrd="0" presId="urn:microsoft.com/office/officeart/2005/8/layout/hierarchy2"/>
    <dgm:cxn modelId="{8409D402-DA7C-1340-8326-12BB5DB770FE}" type="presParOf" srcId="{25775F97-326B-0542-9684-AF20E1F81B9B}" destId="{952D047D-9755-BC48-B7EB-341309D15B62}" srcOrd="0" destOrd="0" presId="urn:microsoft.com/office/officeart/2005/8/layout/hierarchy2"/>
    <dgm:cxn modelId="{4B548852-0F30-C842-A1F5-BC115519C794}" type="presParOf" srcId="{25775F97-326B-0542-9684-AF20E1F81B9B}" destId="{261EACC3-B2F8-084B-8CE4-2FD4A0A75586}" srcOrd="1" destOrd="0" presId="urn:microsoft.com/office/officeart/2005/8/layout/hierarchy2"/>
    <dgm:cxn modelId="{15F6F4B5-FE93-D646-BD12-A162E55B3DBB}" type="presParOf" srcId="{FF1492FE-767A-3645-9C6C-87903328D8F1}" destId="{EFA4024D-354D-5F49-845F-8CD7C9541EA4}" srcOrd="2" destOrd="0" presId="urn:microsoft.com/office/officeart/2005/8/layout/hierarchy2"/>
    <dgm:cxn modelId="{D5BB6615-6D36-2449-A586-8E8373D0563F}" type="presParOf" srcId="{EFA4024D-354D-5F49-845F-8CD7C9541EA4}" destId="{2CCA0F7A-6A3C-1D41-9B22-FDBC20B7034A}" srcOrd="0" destOrd="0" presId="urn:microsoft.com/office/officeart/2005/8/layout/hierarchy2"/>
    <dgm:cxn modelId="{051F14D8-3045-F040-ADE9-F00355F9F8D4}" type="presParOf" srcId="{FF1492FE-767A-3645-9C6C-87903328D8F1}" destId="{65954D39-7536-074A-B7E6-54C976F2570F}" srcOrd="3" destOrd="0" presId="urn:microsoft.com/office/officeart/2005/8/layout/hierarchy2"/>
    <dgm:cxn modelId="{1BB1408B-2529-AD43-A577-B4DA5BBD2B97}" type="presParOf" srcId="{65954D39-7536-074A-B7E6-54C976F2570F}" destId="{EC029675-2E53-5A4D-968A-6AC7454CBE74}" srcOrd="0" destOrd="0" presId="urn:microsoft.com/office/officeart/2005/8/layout/hierarchy2"/>
    <dgm:cxn modelId="{737A0180-7A34-4341-9BB7-7FC409D03C38}" type="presParOf" srcId="{65954D39-7536-074A-B7E6-54C976F2570F}" destId="{1B48046A-6A5C-624A-8CD8-8C6D57255295}" srcOrd="1" destOrd="0" presId="urn:microsoft.com/office/officeart/2005/8/layout/hierarchy2"/>
    <dgm:cxn modelId="{3C5A7069-EDA1-1745-98AC-EC5A2E141D5C}" type="presParOf" srcId="{1B48046A-6A5C-624A-8CD8-8C6D57255295}" destId="{4CC61F34-6EEE-E74F-94DC-A1D6D08A13CD}" srcOrd="0" destOrd="0" presId="urn:microsoft.com/office/officeart/2005/8/layout/hierarchy2"/>
    <dgm:cxn modelId="{3483CD82-D513-AF40-B3FB-9E63A0195C0F}" type="presParOf" srcId="{4CC61F34-6EEE-E74F-94DC-A1D6D08A13CD}" destId="{775AEEF3-8152-9A4C-992A-14CFFDE92C54}" srcOrd="0" destOrd="0" presId="urn:microsoft.com/office/officeart/2005/8/layout/hierarchy2"/>
    <dgm:cxn modelId="{34CE8037-D54E-934C-AFCA-E7A4BD055361}" type="presParOf" srcId="{1B48046A-6A5C-624A-8CD8-8C6D57255295}" destId="{1B5F0D66-2F3C-6345-8EC9-F05A5F500629}" srcOrd="1" destOrd="0" presId="urn:microsoft.com/office/officeart/2005/8/layout/hierarchy2"/>
    <dgm:cxn modelId="{DEDF8D1B-D7A2-A849-A136-BA6E371B2297}" type="presParOf" srcId="{1B5F0D66-2F3C-6345-8EC9-F05A5F500629}" destId="{CAF12357-C472-7245-907B-14D9C715DDEA}" srcOrd="0" destOrd="0" presId="urn:microsoft.com/office/officeart/2005/8/layout/hierarchy2"/>
    <dgm:cxn modelId="{99A00BE5-92E6-8046-9437-0C6559E07C86}" type="presParOf" srcId="{1B5F0D66-2F3C-6345-8EC9-F05A5F500629}" destId="{F510A0DB-731F-A54D-AAF5-512FF4A583FE}" srcOrd="1" destOrd="0" presId="urn:microsoft.com/office/officeart/2005/8/layout/hierarchy2"/>
    <dgm:cxn modelId="{79037163-97E0-FB4A-BD8E-42AC1921610F}" type="presParOf" srcId="{1B48046A-6A5C-624A-8CD8-8C6D57255295}" destId="{7E0CCE18-02C1-E24D-A4B9-BFEC353119F8}" srcOrd="2" destOrd="0" presId="urn:microsoft.com/office/officeart/2005/8/layout/hierarchy2"/>
    <dgm:cxn modelId="{1CA7952E-0F05-C443-9EAE-BE0654B82693}" type="presParOf" srcId="{7E0CCE18-02C1-E24D-A4B9-BFEC353119F8}" destId="{7BB51A86-DD56-E04D-A2FD-13C91A4521DB}" srcOrd="0" destOrd="0" presId="urn:microsoft.com/office/officeart/2005/8/layout/hierarchy2"/>
    <dgm:cxn modelId="{525ED55F-D2A1-6C4A-8D56-6F48C82686F7}" type="presParOf" srcId="{1B48046A-6A5C-624A-8CD8-8C6D57255295}" destId="{7500B24A-0CD4-2049-BB28-1D30C8B7996D}" srcOrd="3" destOrd="0" presId="urn:microsoft.com/office/officeart/2005/8/layout/hierarchy2"/>
    <dgm:cxn modelId="{1B57F9A3-0022-C244-BBD2-037C568AAB93}" type="presParOf" srcId="{7500B24A-0CD4-2049-BB28-1D30C8B7996D}" destId="{B9FF0D8D-D581-CE48-BDB9-C7F14DF393C2}" srcOrd="0" destOrd="0" presId="urn:microsoft.com/office/officeart/2005/8/layout/hierarchy2"/>
    <dgm:cxn modelId="{D02938CE-C14E-BF46-822F-32A285970A5C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429DC9-D4FC-F349-BBBF-26BAC7E828B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17AB2D-B147-1E4F-957F-E19697F24D2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</a:p>
      </dgm:t>
    </dgm:pt>
    <dgm:pt modelId="{CF03C7AB-EFCA-8E41-884E-1EDFC30BF01A}" type="par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E4A5D4E-2943-294D-BB19-DF697AE19194}" type="sibTrans" cxnId="{176D87D6-8193-0A47-9371-83CC7D8E075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A3B2998-5DF2-3B4E-9324-69110FF5C84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1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37D3568-27D1-A548-821E-EFC1D64B213C}" type="par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79270F6-5340-F344-AE5D-C908CE4A3C79}" type="sibTrans" cxnId="{45841889-57FD-DD43-8CDA-94C3531749B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D4EE4DE-BF02-E44F-AE81-AA33849E487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28B6C763-0320-6A4B-A51C-0B3B135F0E9F}" type="par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9D3856C-5E32-514D-908B-2424744464BB}" type="sibTrans" cxnId="{D8931159-C745-164E-9CF8-EE59BD80D4D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1B192A9-5E54-BB41-BB74-8ADA08FE0D0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8B9A5CB-FC8E-0B4D-8BBC-D56A91EBA36A}" type="par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AF15831-EDB8-5D47-A682-3ED489D86688}" type="sibTrans" cxnId="{A3C99780-6079-B644-A384-6BE9363103F5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019893E-263D-3344-A47B-C80D5504DE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dirty="0">
              <a:latin typeface="微软雅黑"/>
              <a:ea typeface="微软雅黑"/>
              <a:cs typeface="微软雅黑"/>
            </a:rPr>
            <a:t>2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6E42A28-EDB2-C547-9A70-71BC876D5BD6}" type="par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3C3D4B4-2337-D041-A081-493F10BFEF48}" type="sibTrans" cxnId="{E4EF3D2C-5A8B-8442-A13E-E01037422879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8B4500-029F-C54D-B7AE-6CB71F342C4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dirty="0">
              <a:latin typeface="微软雅黑"/>
              <a:ea typeface="微软雅黑"/>
              <a:cs typeface="微软雅黑"/>
            </a:rPr>
            <a:t>动词</a:t>
          </a:r>
        </a:p>
      </dgm:t>
    </dgm:pt>
    <dgm:pt modelId="{38829F34-D462-2447-8ED7-E02E447DA7CF}" type="par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EBA81F1-6059-9C4E-A847-B1DE5A30D84A}" type="sibTrans" cxnId="{DDA954FC-72A6-794B-8F6F-FA8561A743A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C49EB92-BD2B-7F44-82EE-0C0B6BFAD781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>
              <a:latin typeface="微软雅黑"/>
              <a:ea typeface="微软雅黑"/>
              <a:cs typeface="微软雅黑"/>
            </a:rPr>
            <a:t>并列</a:t>
          </a:r>
        </a:p>
      </dgm:t>
    </dgm:pt>
    <dgm:pt modelId="{DC89F616-FD3C-3244-A595-609D9B6F52D8}" type="par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7BC625C-E4D5-C742-A7E7-27B1C5BAF226}" type="sibTrans" cxnId="{069AF057-AF0B-7943-B623-1D3455AED05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877E5C8-A2EB-3A4A-ADD6-D43FBF664D9B}" type="pres">
      <dgm:prSet presAssocID="{1E429DC9-D4FC-F349-BBBF-26BAC7E828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DA6A-39FC-E04F-9992-8CC2C0C83BD0}" type="pres">
      <dgm:prSet presAssocID="{7B17AB2D-B147-1E4F-957F-E19697F24D24}" presName="root1" presStyleCnt="0"/>
      <dgm:spPr/>
    </dgm:pt>
    <dgm:pt modelId="{7F5FE400-5EC4-504A-B108-5208327B9719}" type="pres">
      <dgm:prSet presAssocID="{7B17AB2D-B147-1E4F-957F-E19697F24D24}" presName="LevelOneTextNode" presStyleLbl="node0" presStyleIdx="0" presStyleCnt="1">
        <dgm:presLayoutVars>
          <dgm:chPref val="3"/>
        </dgm:presLayoutVars>
      </dgm:prSet>
      <dgm:spPr/>
    </dgm:pt>
    <dgm:pt modelId="{FF1492FE-767A-3645-9C6C-87903328D8F1}" type="pres">
      <dgm:prSet presAssocID="{7B17AB2D-B147-1E4F-957F-E19697F24D24}" presName="level2hierChild" presStyleCnt="0"/>
      <dgm:spPr/>
    </dgm:pt>
    <dgm:pt modelId="{758CA154-7B44-344E-97C3-5B68BF53C694}" type="pres">
      <dgm:prSet presAssocID="{C37D3568-27D1-A548-821E-EFC1D64B213C}" presName="conn2-1" presStyleLbl="parChTrans1D2" presStyleIdx="0" presStyleCnt="2"/>
      <dgm:spPr/>
    </dgm:pt>
    <dgm:pt modelId="{5C8BBC4A-B92F-6244-85C7-514F58A27954}" type="pres">
      <dgm:prSet presAssocID="{C37D3568-27D1-A548-821E-EFC1D64B213C}" presName="connTx" presStyleLbl="parChTrans1D2" presStyleIdx="0" presStyleCnt="2"/>
      <dgm:spPr/>
    </dgm:pt>
    <dgm:pt modelId="{E810906A-AF6C-A748-84B7-EEF480810BC7}" type="pres">
      <dgm:prSet presAssocID="{BA3B2998-5DF2-3B4E-9324-69110FF5C849}" presName="root2" presStyleCnt="0"/>
      <dgm:spPr/>
    </dgm:pt>
    <dgm:pt modelId="{4E8A61FD-31D2-D041-B0D0-174A1D98818D}" type="pres">
      <dgm:prSet presAssocID="{BA3B2998-5DF2-3B4E-9324-69110FF5C849}" presName="LevelTwoTextNode" presStyleLbl="node2" presStyleIdx="0" presStyleCnt="2">
        <dgm:presLayoutVars>
          <dgm:chPref val="3"/>
        </dgm:presLayoutVars>
      </dgm:prSet>
      <dgm:spPr/>
    </dgm:pt>
    <dgm:pt modelId="{875F3B2D-E86A-7A48-96CD-3FEA7BC7A38F}" type="pres">
      <dgm:prSet presAssocID="{BA3B2998-5DF2-3B4E-9324-69110FF5C849}" presName="level3hierChild" presStyleCnt="0"/>
      <dgm:spPr/>
    </dgm:pt>
    <dgm:pt modelId="{01BA8279-857D-DC40-BCE9-C8DD37BC0E8A}" type="pres">
      <dgm:prSet presAssocID="{28B6C763-0320-6A4B-A51C-0B3B135F0E9F}" presName="conn2-1" presStyleLbl="parChTrans1D3" presStyleIdx="0" presStyleCnt="4"/>
      <dgm:spPr/>
    </dgm:pt>
    <dgm:pt modelId="{6B16F343-ADD9-4D44-A1D6-E4ED8021CB0C}" type="pres">
      <dgm:prSet presAssocID="{28B6C763-0320-6A4B-A51C-0B3B135F0E9F}" presName="connTx" presStyleLbl="parChTrans1D3" presStyleIdx="0" presStyleCnt="4"/>
      <dgm:spPr/>
    </dgm:pt>
    <dgm:pt modelId="{A750AFA0-18BC-0847-9CF6-FED2F950D4F4}" type="pres">
      <dgm:prSet presAssocID="{BD4EE4DE-BF02-E44F-AE81-AA33849E487D}" presName="root2" presStyleCnt="0"/>
      <dgm:spPr/>
    </dgm:pt>
    <dgm:pt modelId="{90E19DD0-9C69-D847-9561-317534A18029}" type="pres">
      <dgm:prSet presAssocID="{BD4EE4DE-BF02-E44F-AE81-AA33849E487D}" presName="LevelTwoTextNode" presStyleLbl="node3" presStyleIdx="0" presStyleCnt="4">
        <dgm:presLayoutVars>
          <dgm:chPref val="3"/>
        </dgm:presLayoutVars>
      </dgm:prSet>
      <dgm:spPr/>
    </dgm:pt>
    <dgm:pt modelId="{2C800347-7F4E-CD47-827D-EA2E6EBCD053}" type="pres">
      <dgm:prSet presAssocID="{BD4EE4DE-BF02-E44F-AE81-AA33849E487D}" presName="level3hierChild" presStyleCnt="0"/>
      <dgm:spPr/>
    </dgm:pt>
    <dgm:pt modelId="{C8782244-BD21-174E-8DB0-BE1B0F4699CD}" type="pres">
      <dgm:prSet presAssocID="{D8B9A5CB-FC8E-0B4D-8BBC-D56A91EBA36A}" presName="conn2-1" presStyleLbl="parChTrans1D3" presStyleIdx="1" presStyleCnt="4"/>
      <dgm:spPr/>
    </dgm:pt>
    <dgm:pt modelId="{9313EE8F-F06B-C44C-8302-6C8080B9C16C}" type="pres">
      <dgm:prSet presAssocID="{D8B9A5CB-FC8E-0B4D-8BBC-D56A91EBA36A}" presName="connTx" presStyleLbl="parChTrans1D3" presStyleIdx="1" presStyleCnt="4"/>
      <dgm:spPr/>
    </dgm:pt>
    <dgm:pt modelId="{25775F97-326B-0542-9684-AF20E1F81B9B}" type="pres">
      <dgm:prSet presAssocID="{D1B192A9-5E54-BB41-BB74-8ADA08FE0D04}" presName="root2" presStyleCnt="0"/>
      <dgm:spPr/>
    </dgm:pt>
    <dgm:pt modelId="{952D047D-9755-BC48-B7EB-341309D15B62}" type="pres">
      <dgm:prSet presAssocID="{D1B192A9-5E54-BB41-BB74-8ADA08FE0D04}" presName="LevelTwoTextNode" presStyleLbl="node3" presStyleIdx="1" presStyleCnt="4">
        <dgm:presLayoutVars>
          <dgm:chPref val="3"/>
        </dgm:presLayoutVars>
      </dgm:prSet>
      <dgm:spPr/>
    </dgm:pt>
    <dgm:pt modelId="{261EACC3-B2F8-084B-8CE4-2FD4A0A75586}" type="pres">
      <dgm:prSet presAssocID="{D1B192A9-5E54-BB41-BB74-8ADA08FE0D04}" presName="level3hierChild" presStyleCnt="0"/>
      <dgm:spPr/>
    </dgm:pt>
    <dgm:pt modelId="{EFA4024D-354D-5F49-845F-8CD7C9541EA4}" type="pres">
      <dgm:prSet presAssocID="{26E42A28-EDB2-C547-9A70-71BC876D5BD6}" presName="conn2-1" presStyleLbl="parChTrans1D2" presStyleIdx="1" presStyleCnt="2"/>
      <dgm:spPr/>
    </dgm:pt>
    <dgm:pt modelId="{2CCA0F7A-6A3C-1D41-9B22-FDBC20B7034A}" type="pres">
      <dgm:prSet presAssocID="{26E42A28-EDB2-C547-9A70-71BC876D5BD6}" presName="connTx" presStyleLbl="parChTrans1D2" presStyleIdx="1" presStyleCnt="2"/>
      <dgm:spPr/>
    </dgm:pt>
    <dgm:pt modelId="{65954D39-7536-074A-B7E6-54C976F2570F}" type="pres">
      <dgm:prSet presAssocID="{5019893E-263D-3344-A47B-C80D5504DE32}" presName="root2" presStyleCnt="0"/>
      <dgm:spPr/>
    </dgm:pt>
    <dgm:pt modelId="{EC029675-2E53-5A4D-968A-6AC7454CBE74}" type="pres">
      <dgm:prSet presAssocID="{5019893E-263D-3344-A47B-C80D5504DE32}" presName="LevelTwoTextNode" presStyleLbl="node2" presStyleIdx="1" presStyleCnt="2">
        <dgm:presLayoutVars>
          <dgm:chPref val="3"/>
        </dgm:presLayoutVars>
      </dgm:prSet>
      <dgm:spPr/>
    </dgm:pt>
    <dgm:pt modelId="{1B48046A-6A5C-624A-8CD8-8C6D57255295}" type="pres">
      <dgm:prSet presAssocID="{5019893E-263D-3344-A47B-C80D5504DE32}" presName="level3hierChild" presStyleCnt="0"/>
      <dgm:spPr/>
    </dgm:pt>
    <dgm:pt modelId="{4CC61F34-6EEE-E74F-94DC-A1D6D08A13CD}" type="pres">
      <dgm:prSet presAssocID="{38829F34-D462-2447-8ED7-E02E447DA7CF}" presName="conn2-1" presStyleLbl="parChTrans1D3" presStyleIdx="2" presStyleCnt="4"/>
      <dgm:spPr/>
    </dgm:pt>
    <dgm:pt modelId="{775AEEF3-8152-9A4C-992A-14CFFDE92C54}" type="pres">
      <dgm:prSet presAssocID="{38829F34-D462-2447-8ED7-E02E447DA7CF}" presName="connTx" presStyleLbl="parChTrans1D3" presStyleIdx="2" presStyleCnt="4"/>
      <dgm:spPr/>
    </dgm:pt>
    <dgm:pt modelId="{1B5F0D66-2F3C-6345-8EC9-F05A5F500629}" type="pres">
      <dgm:prSet presAssocID="{C08B4500-029F-C54D-B7AE-6CB71F342C46}" presName="root2" presStyleCnt="0"/>
      <dgm:spPr/>
    </dgm:pt>
    <dgm:pt modelId="{CAF12357-C472-7245-907B-14D9C715DDEA}" type="pres">
      <dgm:prSet presAssocID="{C08B4500-029F-C54D-B7AE-6CB71F342C46}" presName="LevelTwoTextNode" presStyleLbl="node3" presStyleIdx="2" presStyleCnt="4">
        <dgm:presLayoutVars>
          <dgm:chPref val="3"/>
        </dgm:presLayoutVars>
      </dgm:prSet>
      <dgm:spPr/>
    </dgm:pt>
    <dgm:pt modelId="{F510A0DB-731F-A54D-AAF5-512FF4A583FE}" type="pres">
      <dgm:prSet presAssocID="{C08B4500-029F-C54D-B7AE-6CB71F342C46}" presName="level3hierChild" presStyleCnt="0"/>
      <dgm:spPr/>
    </dgm:pt>
    <dgm:pt modelId="{7E0CCE18-02C1-E24D-A4B9-BFEC353119F8}" type="pres">
      <dgm:prSet presAssocID="{DC89F616-FD3C-3244-A595-609D9B6F52D8}" presName="conn2-1" presStyleLbl="parChTrans1D3" presStyleIdx="3" presStyleCnt="4"/>
      <dgm:spPr/>
    </dgm:pt>
    <dgm:pt modelId="{7BB51A86-DD56-E04D-A2FD-13C91A4521DB}" type="pres">
      <dgm:prSet presAssocID="{DC89F616-FD3C-3244-A595-609D9B6F52D8}" presName="connTx" presStyleLbl="parChTrans1D3" presStyleIdx="3" presStyleCnt="4"/>
      <dgm:spPr/>
    </dgm:pt>
    <dgm:pt modelId="{7500B24A-0CD4-2049-BB28-1D30C8B7996D}" type="pres">
      <dgm:prSet presAssocID="{2C49EB92-BD2B-7F44-82EE-0C0B6BFAD781}" presName="root2" presStyleCnt="0"/>
      <dgm:spPr/>
    </dgm:pt>
    <dgm:pt modelId="{B9FF0D8D-D581-CE48-BDB9-C7F14DF393C2}" type="pres">
      <dgm:prSet presAssocID="{2C49EB92-BD2B-7F44-82EE-0C0B6BFAD781}" presName="LevelTwoTextNode" presStyleLbl="node3" presStyleIdx="3" presStyleCnt="4">
        <dgm:presLayoutVars>
          <dgm:chPref val="3"/>
        </dgm:presLayoutVars>
      </dgm:prSet>
      <dgm:spPr/>
    </dgm:pt>
    <dgm:pt modelId="{D7EDD7D3-EAC7-C247-BCB3-8067F1004F94}" type="pres">
      <dgm:prSet presAssocID="{2C49EB92-BD2B-7F44-82EE-0C0B6BFAD781}" presName="level3hierChild" presStyleCnt="0"/>
      <dgm:spPr/>
    </dgm:pt>
  </dgm:ptLst>
  <dgm:cxnLst>
    <dgm:cxn modelId="{232E0200-3CE6-BC44-85E1-BCE41A6BB50C}" type="presOf" srcId="{26E42A28-EDB2-C547-9A70-71BC876D5BD6}" destId="{EFA4024D-354D-5F49-845F-8CD7C9541EA4}" srcOrd="0" destOrd="0" presId="urn:microsoft.com/office/officeart/2005/8/layout/hierarchy2"/>
    <dgm:cxn modelId="{FE07D700-8FAD-7440-BE9C-2EDA2DD57A80}" type="presOf" srcId="{C08B4500-029F-C54D-B7AE-6CB71F342C46}" destId="{CAF12357-C472-7245-907B-14D9C715DDEA}" srcOrd="0" destOrd="0" presId="urn:microsoft.com/office/officeart/2005/8/layout/hierarchy2"/>
    <dgm:cxn modelId="{CCDE2601-2AF1-0545-9D45-05B4793D7768}" type="presOf" srcId="{1E429DC9-D4FC-F349-BBBF-26BAC7E828BF}" destId="{9877E5C8-A2EB-3A4A-ADD6-D43FBF664D9B}" srcOrd="0" destOrd="0" presId="urn:microsoft.com/office/officeart/2005/8/layout/hierarchy2"/>
    <dgm:cxn modelId="{684A6721-C094-CA4D-AAED-292D3DFDF810}" type="presOf" srcId="{D8B9A5CB-FC8E-0B4D-8BBC-D56A91EBA36A}" destId="{C8782244-BD21-174E-8DB0-BE1B0F4699CD}" srcOrd="0" destOrd="0" presId="urn:microsoft.com/office/officeart/2005/8/layout/hierarchy2"/>
    <dgm:cxn modelId="{66189922-C529-7548-B5A8-65D7A0B470AD}" type="presOf" srcId="{D1B192A9-5E54-BB41-BB74-8ADA08FE0D04}" destId="{952D047D-9755-BC48-B7EB-341309D15B62}" srcOrd="0" destOrd="0" presId="urn:microsoft.com/office/officeart/2005/8/layout/hierarchy2"/>
    <dgm:cxn modelId="{E4EF3D2C-5A8B-8442-A13E-E01037422879}" srcId="{7B17AB2D-B147-1E4F-957F-E19697F24D24}" destId="{5019893E-263D-3344-A47B-C80D5504DE32}" srcOrd="1" destOrd="0" parTransId="{26E42A28-EDB2-C547-9A70-71BC876D5BD6}" sibTransId="{E3C3D4B4-2337-D041-A081-493F10BFEF48}"/>
    <dgm:cxn modelId="{842D0943-875E-C849-9130-CBDCB11C2C60}" type="presOf" srcId="{38829F34-D462-2447-8ED7-E02E447DA7CF}" destId="{4CC61F34-6EEE-E74F-94DC-A1D6D08A13CD}" srcOrd="0" destOrd="0" presId="urn:microsoft.com/office/officeart/2005/8/layout/hierarchy2"/>
    <dgm:cxn modelId="{89B31F49-A5A6-7E4C-A8B6-89ABFD31C6DB}" type="presOf" srcId="{38829F34-D462-2447-8ED7-E02E447DA7CF}" destId="{775AEEF3-8152-9A4C-992A-14CFFDE92C54}" srcOrd="1" destOrd="0" presId="urn:microsoft.com/office/officeart/2005/8/layout/hierarchy2"/>
    <dgm:cxn modelId="{8A58AF54-7FF9-D941-AA0E-1DACE11DFCA7}" type="presOf" srcId="{28B6C763-0320-6A4B-A51C-0B3B135F0E9F}" destId="{6B16F343-ADD9-4D44-A1D6-E4ED8021CB0C}" srcOrd="1" destOrd="0" presId="urn:microsoft.com/office/officeart/2005/8/layout/hierarchy2"/>
    <dgm:cxn modelId="{CD31A055-78DD-BE4D-9B8D-CB3E58F8D6C4}" type="presOf" srcId="{C37D3568-27D1-A548-821E-EFC1D64B213C}" destId="{5C8BBC4A-B92F-6244-85C7-514F58A27954}" srcOrd="1" destOrd="0" presId="urn:microsoft.com/office/officeart/2005/8/layout/hierarchy2"/>
    <dgm:cxn modelId="{10480356-950D-C24B-977B-89F7C6F347BA}" type="presOf" srcId="{C37D3568-27D1-A548-821E-EFC1D64B213C}" destId="{758CA154-7B44-344E-97C3-5B68BF53C694}" srcOrd="0" destOrd="0" presId="urn:microsoft.com/office/officeart/2005/8/layout/hierarchy2"/>
    <dgm:cxn modelId="{4C367956-7D00-AF43-8A1D-18192E64E530}" type="presOf" srcId="{26E42A28-EDB2-C547-9A70-71BC876D5BD6}" destId="{2CCA0F7A-6A3C-1D41-9B22-FDBC20B7034A}" srcOrd="1" destOrd="0" presId="urn:microsoft.com/office/officeart/2005/8/layout/hierarchy2"/>
    <dgm:cxn modelId="{069AF057-AF0B-7943-B623-1D3455AED058}" srcId="{5019893E-263D-3344-A47B-C80D5504DE32}" destId="{2C49EB92-BD2B-7F44-82EE-0C0B6BFAD781}" srcOrd="1" destOrd="0" parTransId="{DC89F616-FD3C-3244-A595-609D9B6F52D8}" sibTransId="{77BC625C-E4D5-C742-A7E7-27B1C5BAF226}"/>
    <dgm:cxn modelId="{D8931159-C745-164E-9CF8-EE59BD80D4D6}" srcId="{BA3B2998-5DF2-3B4E-9324-69110FF5C849}" destId="{BD4EE4DE-BF02-E44F-AE81-AA33849E487D}" srcOrd="0" destOrd="0" parTransId="{28B6C763-0320-6A4B-A51C-0B3B135F0E9F}" sibTransId="{29D3856C-5E32-514D-908B-2424744464BB}"/>
    <dgm:cxn modelId="{876E3B75-6F37-D644-AB2B-02556444DEEC}" type="presOf" srcId="{BA3B2998-5DF2-3B4E-9324-69110FF5C849}" destId="{4E8A61FD-31D2-D041-B0D0-174A1D98818D}" srcOrd="0" destOrd="0" presId="urn:microsoft.com/office/officeart/2005/8/layout/hierarchy2"/>
    <dgm:cxn modelId="{3FF8C475-087E-4F4F-B999-AB5A6C5E9DF8}" type="presOf" srcId="{28B6C763-0320-6A4B-A51C-0B3B135F0E9F}" destId="{01BA8279-857D-DC40-BCE9-C8DD37BC0E8A}" srcOrd="0" destOrd="0" presId="urn:microsoft.com/office/officeart/2005/8/layout/hierarchy2"/>
    <dgm:cxn modelId="{A3C99780-6079-B644-A384-6BE9363103F5}" srcId="{BA3B2998-5DF2-3B4E-9324-69110FF5C849}" destId="{D1B192A9-5E54-BB41-BB74-8ADA08FE0D04}" srcOrd="1" destOrd="0" parTransId="{D8B9A5CB-FC8E-0B4D-8BBC-D56A91EBA36A}" sibTransId="{6AF15831-EDB8-5D47-A682-3ED489D86688}"/>
    <dgm:cxn modelId="{45841889-57FD-DD43-8CDA-94C3531749B3}" srcId="{7B17AB2D-B147-1E4F-957F-E19697F24D24}" destId="{BA3B2998-5DF2-3B4E-9324-69110FF5C849}" srcOrd="0" destOrd="0" parTransId="{C37D3568-27D1-A548-821E-EFC1D64B213C}" sibTransId="{579270F6-5340-F344-AE5D-C908CE4A3C79}"/>
    <dgm:cxn modelId="{27834EB9-BE6E-DC44-A6BC-62BEA657A1D2}" type="presOf" srcId="{D8B9A5CB-FC8E-0B4D-8BBC-D56A91EBA36A}" destId="{9313EE8F-F06B-C44C-8302-6C8080B9C16C}" srcOrd="1" destOrd="0" presId="urn:microsoft.com/office/officeart/2005/8/layout/hierarchy2"/>
    <dgm:cxn modelId="{9FB9FCBF-7D56-B74C-B899-E29517CC76CD}" type="presOf" srcId="{DC89F616-FD3C-3244-A595-609D9B6F52D8}" destId="{7BB51A86-DD56-E04D-A2FD-13C91A4521DB}" srcOrd="1" destOrd="0" presId="urn:microsoft.com/office/officeart/2005/8/layout/hierarchy2"/>
    <dgm:cxn modelId="{724DFCCE-0276-344F-AC14-13FF3B4D370D}" type="presOf" srcId="{2C49EB92-BD2B-7F44-82EE-0C0B6BFAD781}" destId="{B9FF0D8D-D581-CE48-BDB9-C7F14DF393C2}" srcOrd="0" destOrd="0" presId="urn:microsoft.com/office/officeart/2005/8/layout/hierarchy2"/>
    <dgm:cxn modelId="{F67282D6-16B7-AB4B-B65C-070382893555}" type="presOf" srcId="{DC89F616-FD3C-3244-A595-609D9B6F52D8}" destId="{7E0CCE18-02C1-E24D-A4B9-BFEC353119F8}" srcOrd="0" destOrd="0" presId="urn:microsoft.com/office/officeart/2005/8/layout/hierarchy2"/>
    <dgm:cxn modelId="{176D87D6-8193-0A47-9371-83CC7D8E075F}" srcId="{1E429DC9-D4FC-F349-BBBF-26BAC7E828BF}" destId="{7B17AB2D-B147-1E4F-957F-E19697F24D24}" srcOrd="0" destOrd="0" parTransId="{CF03C7AB-EFCA-8E41-884E-1EDFC30BF01A}" sibTransId="{3E4A5D4E-2943-294D-BB19-DF697AE19194}"/>
    <dgm:cxn modelId="{A1D37DEA-5BE6-CA43-84A5-AA48F4D8781D}" type="presOf" srcId="{5019893E-263D-3344-A47B-C80D5504DE32}" destId="{EC029675-2E53-5A4D-968A-6AC7454CBE74}" srcOrd="0" destOrd="0" presId="urn:microsoft.com/office/officeart/2005/8/layout/hierarchy2"/>
    <dgm:cxn modelId="{96C694EC-2596-8C42-B2DE-1166E778DB7E}" type="presOf" srcId="{BD4EE4DE-BF02-E44F-AE81-AA33849E487D}" destId="{90E19DD0-9C69-D847-9561-317534A18029}" srcOrd="0" destOrd="0" presId="urn:microsoft.com/office/officeart/2005/8/layout/hierarchy2"/>
    <dgm:cxn modelId="{4169AAEF-2B97-F440-9665-FF22B6E2A309}" type="presOf" srcId="{7B17AB2D-B147-1E4F-957F-E19697F24D24}" destId="{7F5FE400-5EC4-504A-B108-5208327B9719}" srcOrd="0" destOrd="0" presId="urn:microsoft.com/office/officeart/2005/8/layout/hierarchy2"/>
    <dgm:cxn modelId="{DDA954FC-72A6-794B-8F6F-FA8561A743A0}" srcId="{5019893E-263D-3344-A47B-C80D5504DE32}" destId="{C08B4500-029F-C54D-B7AE-6CB71F342C46}" srcOrd="0" destOrd="0" parTransId="{38829F34-D462-2447-8ED7-E02E447DA7CF}" sibTransId="{0EBA81F1-6059-9C4E-A847-B1DE5A30D84A}"/>
    <dgm:cxn modelId="{DF088029-B167-9E4D-A5DB-7836F30147BD}" type="presParOf" srcId="{9877E5C8-A2EB-3A4A-ADD6-D43FBF664D9B}" destId="{2D62DA6A-39FC-E04F-9992-8CC2C0C83BD0}" srcOrd="0" destOrd="0" presId="urn:microsoft.com/office/officeart/2005/8/layout/hierarchy2"/>
    <dgm:cxn modelId="{C7853C80-38A9-A145-A04D-619988D81565}" type="presParOf" srcId="{2D62DA6A-39FC-E04F-9992-8CC2C0C83BD0}" destId="{7F5FE400-5EC4-504A-B108-5208327B9719}" srcOrd="0" destOrd="0" presId="urn:microsoft.com/office/officeart/2005/8/layout/hierarchy2"/>
    <dgm:cxn modelId="{ABC475C7-9ADB-D648-BBA2-3BCED1EB281F}" type="presParOf" srcId="{2D62DA6A-39FC-E04F-9992-8CC2C0C83BD0}" destId="{FF1492FE-767A-3645-9C6C-87903328D8F1}" srcOrd="1" destOrd="0" presId="urn:microsoft.com/office/officeart/2005/8/layout/hierarchy2"/>
    <dgm:cxn modelId="{C3195210-157B-1343-82D8-02295CBFA779}" type="presParOf" srcId="{FF1492FE-767A-3645-9C6C-87903328D8F1}" destId="{758CA154-7B44-344E-97C3-5B68BF53C694}" srcOrd="0" destOrd="0" presId="urn:microsoft.com/office/officeart/2005/8/layout/hierarchy2"/>
    <dgm:cxn modelId="{2422BAF7-A25A-2F41-BEA1-7DCC1108D3A5}" type="presParOf" srcId="{758CA154-7B44-344E-97C3-5B68BF53C694}" destId="{5C8BBC4A-B92F-6244-85C7-514F58A27954}" srcOrd="0" destOrd="0" presId="urn:microsoft.com/office/officeart/2005/8/layout/hierarchy2"/>
    <dgm:cxn modelId="{C9D0DC1B-6D35-AA4A-A05B-71581AB077B3}" type="presParOf" srcId="{FF1492FE-767A-3645-9C6C-87903328D8F1}" destId="{E810906A-AF6C-A748-84B7-EEF480810BC7}" srcOrd="1" destOrd="0" presId="urn:microsoft.com/office/officeart/2005/8/layout/hierarchy2"/>
    <dgm:cxn modelId="{ED195447-D314-4147-9BE2-7B5879A36645}" type="presParOf" srcId="{E810906A-AF6C-A748-84B7-EEF480810BC7}" destId="{4E8A61FD-31D2-D041-B0D0-174A1D98818D}" srcOrd="0" destOrd="0" presId="urn:microsoft.com/office/officeart/2005/8/layout/hierarchy2"/>
    <dgm:cxn modelId="{17F0A326-CE67-164B-8645-3BE68A8CCC60}" type="presParOf" srcId="{E810906A-AF6C-A748-84B7-EEF480810BC7}" destId="{875F3B2D-E86A-7A48-96CD-3FEA7BC7A38F}" srcOrd="1" destOrd="0" presId="urn:microsoft.com/office/officeart/2005/8/layout/hierarchy2"/>
    <dgm:cxn modelId="{1E5BB641-DAD7-CE49-B285-2CDF00093D76}" type="presParOf" srcId="{875F3B2D-E86A-7A48-96CD-3FEA7BC7A38F}" destId="{01BA8279-857D-DC40-BCE9-C8DD37BC0E8A}" srcOrd="0" destOrd="0" presId="urn:microsoft.com/office/officeart/2005/8/layout/hierarchy2"/>
    <dgm:cxn modelId="{841B71A8-F54B-8544-B0FB-19E4C7E33B3B}" type="presParOf" srcId="{01BA8279-857D-DC40-BCE9-C8DD37BC0E8A}" destId="{6B16F343-ADD9-4D44-A1D6-E4ED8021CB0C}" srcOrd="0" destOrd="0" presId="urn:microsoft.com/office/officeart/2005/8/layout/hierarchy2"/>
    <dgm:cxn modelId="{D2DDE454-8276-B04D-BE4D-39C35DD1BB45}" type="presParOf" srcId="{875F3B2D-E86A-7A48-96CD-3FEA7BC7A38F}" destId="{A750AFA0-18BC-0847-9CF6-FED2F950D4F4}" srcOrd="1" destOrd="0" presId="urn:microsoft.com/office/officeart/2005/8/layout/hierarchy2"/>
    <dgm:cxn modelId="{24867BBC-0A61-DD4D-8835-3DD756E1F37E}" type="presParOf" srcId="{A750AFA0-18BC-0847-9CF6-FED2F950D4F4}" destId="{90E19DD0-9C69-D847-9561-317534A18029}" srcOrd="0" destOrd="0" presId="urn:microsoft.com/office/officeart/2005/8/layout/hierarchy2"/>
    <dgm:cxn modelId="{32F4BBFA-9475-FF4F-BD81-7DB70998F11B}" type="presParOf" srcId="{A750AFA0-18BC-0847-9CF6-FED2F950D4F4}" destId="{2C800347-7F4E-CD47-827D-EA2E6EBCD053}" srcOrd="1" destOrd="0" presId="urn:microsoft.com/office/officeart/2005/8/layout/hierarchy2"/>
    <dgm:cxn modelId="{251902EB-E30D-8942-ABFB-5FFFC4BF4798}" type="presParOf" srcId="{875F3B2D-E86A-7A48-96CD-3FEA7BC7A38F}" destId="{C8782244-BD21-174E-8DB0-BE1B0F4699CD}" srcOrd="2" destOrd="0" presId="urn:microsoft.com/office/officeart/2005/8/layout/hierarchy2"/>
    <dgm:cxn modelId="{A4C785D2-8F76-984E-81FE-6325441F86B4}" type="presParOf" srcId="{C8782244-BD21-174E-8DB0-BE1B0F4699CD}" destId="{9313EE8F-F06B-C44C-8302-6C8080B9C16C}" srcOrd="0" destOrd="0" presId="urn:microsoft.com/office/officeart/2005/8/layout/hierarchy2"/>
    <dgm:cxn modelId="{65E1C670-8E7A-B045-882B-9A0E554ADF33}" type="presParOf" srcId="{875F3B2D-E86A-7A48-96CD-3FEA7BC7A38F}" destId="{25775F97-326B-0542-9684-AF20E1F81B9B}" srcOrd="3" destOrd="0" presId="urn:microsoft.com/office/officeart/2005/8/layout/hierarchy2"/>
    <dgm:cxn modelId="{34A3B430-BDFC-3E4A-88FD-8F282B907087}" type="presParOf" srcId="{25775F97-326B-0542-9684-AF20E1F81B9B}" destId="{952D047D-9755-BC48-B7EB-341309D15B62}" srcOrd="0" destOrd="0" presId="urn:microsoft.com/office/officeart/2005/8/layout/hierarchy2"/>
    <dgm:cxn modelId="{8C0F5CCF-40DB-FA4E-8017-7297054811F2}" type="presParOf" srcId="{25775F97-326B-0542-9684-AF20E1F81B9B}" destId="{261EACC3-B2F8-084B-8CE4-2FD4A0A75586}" srcOrd="1" destOrd="0" presId="urn:microsoft.com/office/officeart/2005/8/layout/hierarchy2"/>
    <dgm:cxn modelId="{B381673C-7EC7-DF41-B24A-43A10757BE03}" type="presParOf" srcId="{FF1492FE-767A-3645-9C6C-87903328D8F1}" destId="{EFA4024D-354D-5F49-845F-8CD7C9541EA4}" srcOrd="2" destOrd="0" presId="urn:microsoft.com/office/officeart/2005/8/layout/hierarchy2"/>
    <dgm:cxn modelId="{61584269-C11C-DB43-951B-0506BC9699B4}" type="presParOf" srcId="{EFA4024D-354D-5F49-845F-8CD7C9541EA4}" destId="{2CCA0F7A-6A3C-1D41-9B22-FDBC20B7034A}" srcOrd="0" destOrd="0" presId="urn:microsoft.com/office/officeart/2005/8/layout/hierarchy2"/>
    <dgm:cxn modelId="{C522A047-4FD4-2F43-9452-87035C3EE4AF}" type="presParOf" srcId="{FF1492FE-767A-3645-9C6C-87903328D8F1}" destId="{65954D39-7536-074A-B7E6-54C976F2570F}" srcOrd="3" destOrd="0" presId="urn:microsoft.com/office/officeart/2005/8/layout/hierarchy2"/>
    <dgm:cxn modelId="{D6A56228-205E-3547-ADB1-C277BFF2ACF8}" type="presParOf" srcId="{65954D39-7536-074A-B7E6-54C976F2570F}" destId="{EC029675-2E53-5A4D-968A-6AC7454CBE74}" srcOrd="0" destOrd="0" presId="urn:microsoft.com/office/officeart/2005/8/layout/hierarchy2"/>
    <dgm:cxn modelId="{FF10DB70-DF24-844A-BCBA-A1D794238883}" type="presParOf" srcId="{65954D39-7536-074A-B7E6-54C976F2570F}" destId="{1B48046A-6A5C-624A-8CD8-8C6D57255295}" srcOrd="1" destOrd="0" presId="urn:microsoft.com/office/officeart/2005/8/layout/hierarchy2"/>
    <dgm:cxn modelId="{5CDF33C7-F600-5B48-8F44-D3215486BA6B}" type="presParOf" srcId="{1B48046A-6A5C-624A-8CD8-8C6D57255295}" destId="{4CC61F34-6EEE-E74F-94DC-A1D6D08A13CD}" srcOrd="0" destOrd="0" presId="urn:microsoft.com/office/officeart/2005/8/layout/hierarchy2"/>
    <dgm:cxn modelId="{2BA73687-65F7-2246-A74B-024248EECE06}" type="presParOf" srcId="{4CC61F34-6EEE-E74F-94DC-A1D6D08A13CD}" destId="{775AEEF3-8152-9A4C-992A-14CFFDE92C54}" srcOrd="0" destOrd="0" presId="urn:microsoft.com/office/officeart/2005/8/layout/hierarchy2"/>
    <dgm:cxn modelId="{E06C6D7D-C344-4644-9D30-DAD30CD7BF62}" type="presParOf" srcId="{1B48046A-6A5C-624A-8CD8-8C6D57255295}" destId="{1B5F0D66-2F3C-6345-8EC9-F05A5F500629}" srcOrd="1" destOrd="0" presId="urn:microsoft.com/office/officeart/2005/8/layout/hierarchy2"/>
    <dgm:cxn modelId="{3C9B7203-BD3D-184B-98A9-3601E00EAC58}" type="presParOf" srcId="{1B5F0D66-2F3C-6345-8EC9-F05A5F500629}" destId="{CAF12357-C472-7245-907B-14D9C715DDEA}" srcOrd="0" destOrd="0" presId="urn:microsoft.com/office/officeart/2005/8/layout/hierarchy2"/>
    <dgm:cxn modelId="{55D19024-A3C2-1D45-A4B2-2475BEC14816}" type="presParOf" srcId="{1B5F0D66-2F3C-6345-8EC9-F05A5F500629}" destId="{F510A0DB-731F-A54D-AAF5-512FF4A583FE}" srcOrd="1" destOrd="0" presId="urn:microsoft.com/office/officeart/2005/8/layout/hierarchy2"/>
    <dgm:cxn modelId="{E173CA3F-FAD5-8F48-90DE-57B3DAC854E2}" type="presParOf" srcId="{1B48046A-6A5C-624A-8CD8-8C6D57255295}" destId="{7E0CCE18-02C1-E24D-A4B9-BFEC353119F8}" srcOrd="2" destOrd="0" presId="urn:microsoft.com/office/officeart/2005/8/layout/hierarchy2"/>
    <dgm:cxn modelId="{932F96BD-F89E-1F41-BCB2-EDDE7E5B6D4B}" type="presParOf" srcId="{7E0CCE18-02C1-E24D-A4B9-BFEC353119F8}" destId="{7BB51A86-DD56-E04D-A2FD-13C91A4521DB}" srcOrd="0" destOrd="0" presId="urn:microsoft.com/office/officeart/2005/8/layout/hierarchy2"/>
    <dgm:cxn modelId="{6D5FFA96-F99D-EE48-BEE8-F6447DFACBFE}" type="presParOf" srcId="{1B48046A-6A5C-624A-8CD8-8C6D57255295}" destId="{7500B24A-0CD4-2049-BB28-1D30C8B7996D}" srcOrd="3" destOrd="0" presId="urn:microsoft.com/office/officeart/2005/8/layout/hierarchy2"/>
    <dgm:cxn modelId="{2C1304E9-9C29-9143-AF35-7594F4BC0A5D}" type="presParOf" srcId="{7500B24A-0CD4-2049-BB28-1D30C8B7996D}" destId="{B9FF0D8D-D581-CE48-BDB9-C7F14DF393C2}" srcOrd="0" destOrd="0" presId="urn:microsoft.com/office/officeart/2005/8/layout/hierarchy2"/>
    <dgm:cxn modelId="{D872A437-11A8-5648-A800-5CA0AD1B03F6}" type="presParOf" srcId="{7500B24A-0CD4-2049-BB28-1D30C8B7996D}" destId="{D7EDD7D3-EAC7-C247-BCB3-8067F1004F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E400-5EC4-504A-B108-5208327B9719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</a:p>
      </dsp:txBody>
      <dsp:txXfrm>
        <a:off x="25068" y="1654637"/>
        <a:ext cx="1556412" cy="754725"/>
      </dsp:txXfrm>
    </dsp:sp>
    <dsp:sp modelId="{758CA154-7B44-344E-97C3-5B68BF53C694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1542952"/>
        <a:ext cx="56153" cy="56153"/>
      </dsp:txXfrm>
    </dsp:sp>
    <dsp:sp modelId="{4E8A61FD-31D2-D041-B0D0-174A1D98818D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1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732696"/>
        <a:ext cx="1556412" cy="754725"/>
      </dsp:txXfrm>
    </dsp:sp>
    <dsp:sp modelId="{01BA8279-857D-DC40-BCE9-C8DD37BC0E8A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859828"/>
        <a:ext cx="39491" cy="39491"/>
      </dsp:txXfrm>
    </dsp:sp>
    <dsp:sp modelId="{90E19DD0-9C69-D847-9561-317534A18029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71726"/>
        <a:ext cx="1556412" cy="754725"/>
      </dsp:txXfrm>
    </dsp:sp>
    <dsp:sp modelId="{C8782244-BD21-174E-8DB0-BE1B0F4699CD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1320798"/>
        <a:ext cx="39491" cy="39491"/>
      </dsp:txXfrm>
    </dsp:sp>
    <dsp:sp modelId="{952D047D-9755-BC48-B7EB-341309D15B62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1193666"/>
        <a:ext cx="1556412" cy="754725"/>
      </dsp:txXfrm>
    </dsp:sp>
    <dsp:sp modelId="{EFA4024D-354D-5F49-845F-8CD7C9541EA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897560" y="2464893"/>
        <a:ext cx="56153" cy="56153"/>
      </dsp:txXfrm>
    </dsp:sp>
    <dsp:sp modelId="{EC029675-2E53-5A4D-968A-6AC7454CBE74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形容词</a:t>
          </a:r>
          <a:r>
            <a:rPr lang="en-US" altLang="zh-CN" sz="3300" kern="1200" dirty="0">
              <a:latin typeface="微软雅黑"/>
              <a:ea typeface="微软雅黑"/>
              <a:cs typeface="微软雅黑"/>
            </a:rPr>
            <a:t>2</a:t>
          </a:r>
          <a:endParaRPr lang="zh-CN" altLang="en-US" sz="3300" kern="1200" dirty="0">
            <a:latin typeface="微软雅黑"/>
            <a:ea typeface="微软雅黑"/>
            <a:cs typeface="微软雅黑"/>
          </a:endParaRPr>
        </a:p>
      </dsp:txBody>
      <dsp:txXfrm>
        <a:off x="2269793" y="2576577"/>
        <a:ext cx="1556412" cy="754725"/>
      </dsp:txXfrm>
    </dsp:sp>
    <dsp:sp modelId="{4CC61F34-6EEE-E74F-94DC-A1D6D08A13CD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2703709"/>
        <a:ext cx="39491" cy="39491"/>
      </dsp:txXfrm>
    </dsp:sp>
    <dsp:sp modelId="{CAF12357-C472-7245-907B-14D9C715DDE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>
              <a:latin typeface="微软雅黑"/>
              <a:ea typeface="微软雅黑"/>
              <a:cs typeface="微软雅黑"/>
            </a:rPr>
            <a:t>+</a:t>
          </a: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动词</a:t>
          </a:r>
        </a:p>
      </dsp:txBody>
      <dsp:txXfrm>
        <a:off x="4514518" y="2115607"/>
        <a:ext cx="1556412" cy="754725"/>
      </dsp:txXfrm>
    </dsp:sp>
    <dsp:sp modelId="{7E0CCE18-02C1-E24D-A4B9-BFEC353119F8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4150616" y="3164680"/>
        <a:ext cx="39491" cy="39491"/>
      </dsp:txXfrm>
    </dsp:sp>
    <dsp:sp modelId="{B9FF0D8D-D581-CE48-BDB9-C7F14DF393C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>
              <a:latin typeface="微软雅黑"/>
              <a:ea typeface="微软雅黑"/>
              <a:cs typeface="微软雅黑"/>
            </a:rPr>
            <a:t>并列</a:t>
          </a:r>
        </a:p>
      </dsp:txBody>
      <dsp:txXfrm>
        <a:off x="4514518" y="3037548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0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1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3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59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2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4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5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1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8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D962-AECB-3543-A149-DD7B159DED6E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0292-F47A-8C42-94E3-573BDCDBB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4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精讲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形容词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形容词接动词，形容词并列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42A63E-64DF-EE48-971C-B2B2BCCE6045}"/>
              </a:ext>
            </a:extLst>
          </p:cNvPr>
          <p:cNvSpPr/>
          <p:nvPr/>
        </p:nvSpPr>
        <p:spPr>
          <a:xfrm>
            <a:off x="232913" y="6744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3.1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第一节 词义理解题</a:t>
            </a:r>
          </a:p>
        </p:txBody>
      </p:sp>
    </p:spTree>
    <p:extLst>
      <p:ext uri="{BB962C8B-B14F-4D97-AF65-F5344CB8AC3E}">
        <p14:creationId xmlns:p14="http://schemas.microsoft.com/office/powerpoint/2010/main" val="280587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33" y="149180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把声音调大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333" y="2577139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把果汁弄冷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3333" y="359228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把房间弄明亮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94404" y="1484674"/>
            <a:ext cx="36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音を　大きく　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3186" y="2570007"/>
            <a:ext cx="397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ジュースを冷たく　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4403" y="3499953"/>
            <a:ext cx="36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部屋を　明るく　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6398" y="1146768"/>
            <a:ext cx="8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おと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44135" y="1176771"/>
            <a:ext cx="6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82487" y="2336012"/>
            <a:ext cx="9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つめ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87816" y="3215965"/>
            <a:ext cx="85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34465" y="3222954"/>
            <a:ext cx="6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へや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20905" y="1319399"/>
            <a:ext cx="1701496" cy="273744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3925" y="99709"/>
            <a:ext cx="2967790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1+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8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8-06-18 上午10.1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5" y="1478587"/>
            <a:ext cx="2790200" cy="3110025"/>
          </a:xfrm>
          <a:prstGeom prst="rect">
            <a:avLst/>
          </a:prstGeom>
        </p:spPr>
      </p:pic>
      <p:pic>
        <p:nvPicPr>
          <p:cNvPr id="3" name="图片 2" descr="屏幕快照 2018-06-18 上午10.1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09" y="1185012"/>
            <a:ext cx="3175000" cy="34036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0" y="345264"/>
            <a:ext cx="6522401" cy="6165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形容詞１　い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く　＋なります／します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6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652129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6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0060" y="767169"/>
            <a:ext cx="210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这本书很便宜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3014" y="1477402"/>
            <a:ext cx="347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この本は　安いです。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8778" y="2411562"/>
            <a:ext cx="27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这本书又便宜又有趣。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3014" y="3125685"/>
            <a:ext cx="277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この本は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安い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8967" y="3125685"/>
            <a:ext cx="263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おもしろい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4168" y="1157227"/>
            <a:ext cx="64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ほん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65157" y="1185658"/>
            <a:ext cx="7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7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9299E-6 -4.84549E-6 L 0.09563 -0.0021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213" y="3125685"/>
            <a:ext cx="277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この本は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安い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5558" y="3125685"/>
            <a:ext cx="263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おもしろい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9550" y="3125685"/>
            <a:ext cx="93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くて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2610070" y="3218018"/>
            <a:ext cx="139826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29549" y="4147420"/>
            <a:ext cx="417146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形容詞１　い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くて　形容詞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495636" y="3587350"/>
            <a:ext cx="23304" cy="466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11816" y="2087857"/>
            <a:ext cx="27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这本书又便宜又有趣。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202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9299E-6 -4.84549E-6 L 0.09563 -0.00216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449"/>
            <a:ext cx="4993013" cy="722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形容詞１　い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くて　形容詞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1600" dirty="0">
                <a:latin typeface="微软雅黑"/>
                <a:ea typeface="微软雅黑"/>
                <a:cs typeface="微软雅黑"/>
              </a:rPr>
              <a:t>（并列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04165" y="1329841"/>
            <a:ext cx="26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这个房间又宽敞又明亮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2082" y="2323071"/>
            <a:ext cx="694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この部屋は　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広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（い）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くて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明るいです。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2809" y="1986915"/>
            <a:ext cx="7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へや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38142" y="2016156"/>
            <a:ext cx="67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ひろ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4882" y="2016156"/>
            <a:ext cx="65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68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875" y="3001108"/>
            <a:ext cx="879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このりんごは　大き（　　）、あま（　　）、おいしいです。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9770" y="1966028"/>
            <a:ext cx="31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这个苹果又大又甜很好吃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15960" y="2726600"/>
            <a:ext cx="89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5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19460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97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209625"/>
            <a:ext cx="3923288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912" y="1676994"/>
            <a:ext cx="178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已经恢复健康了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5911" y="2749480"/>
            <a:ext cx="23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晚上城市变得安静了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5912" y="3834890"/>
            <a:ext cx="1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明年成为社会人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2311" y="1676994"/>
            <a:ext cx="122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元気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2311" y="2657147"/>
            <a:ext cx="122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静か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3673" y="3742557"/>
            <a:ext cx="147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社会人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14225" y="2453540"/>
            <a:ext cx="1763145" cy="5918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52311" y="1352438"/>
            <a:ext cx="103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げんき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2311" y="2373918"/>
            <a:ext cx="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10459" y="3465558"/>
            <a:ext cx="14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しゃかいじん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64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912" y="1676994"/>
            <a:ext cx="178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已经恢复健康了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5912" y="3834890"/>
            <a:ext cx="1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明年成为社会人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2311" y="1676994"/>
            <a:ext cx="85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元気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7080" y="3742557"/>
            <a:ext cx="119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社会人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14225" y="2453540"/>
            <a:ext cx="1763145" cy="5918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04488" y="2540152"/>
            <a:ext cx="863078" cy="505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62116" y="2540152"/>
            <a:ext cx="5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线连接符 14"/>
          <p:cNvCxnSpPr>
            <a:stCxn id="6" idx="3"/>
            <a:endCxn id="10" idx="1"/>
          </p:cNvCxnSpPr>
          <p:nvPr/>
        </p:nvCxnSpPr>
        <p:spPr>
          <a:xfrm>
            <a:off x="4303059" y="1907827"/>
            <a:ext cx="801429" cy="8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endCxn id="10" idx="1"/>
          </p:cNvCxnSpPr>
          <p:nvPr/>
        </p:nvCxnSpPr>
        <p:spPr>
          <a:xfrm flipV="1">
            <a:off x="4303059" y="2792786"/>
            <a:ext cx="801429" cy="95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8" idx="3"/>
            <a:endCxn id="10" idx="1"/>
          </p:cNvCxnSpPr>
          <p:nvPr/>
        </p:nvCxnSpPr>
        <p:spPr>
          <a:xfrm flipV="1">
            <a:off x="4303059" y="2792786"/>
            <a:ext cx="801429" cy="1180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52311" y="1425222"/>
            <a:ext cx="85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げんき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63726" y="3439779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しゃかいじん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95911" y="2749480"/>
            <a:ext cx="23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晚上城市变得安静了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52311" y="2657147"/>
            <a:ext cx="122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静か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52311" y="2373918"/>
            <a:ext cx="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0" y="209625"/>
            <a:ext cx="3923288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776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9438233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912" y="1676994"/>
            <a:ext cx="178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已经恢复健康了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5912" y="3834890"/>
            <a:ext cx="1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明年成为社会人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3530" y="1676994"/>
            <a:ext cx="442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もう　元気　に　なりました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7475" y="2657147"/>
            <a:ext cx="457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夜、町は静か　に　なりました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5432" y="3729633"/>
            <a:ext cx="422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来年　社会人　に　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9761" y="1398809"/>
            <a:ext cx="10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げんき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97475" y="2380148"/>
            <a:ext cx="128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よる　まち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79761" y="2404513"/>
            <a:ext cx="7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97475" y="3465558"/>
            <a:ext cx="10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らいねん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45500" y="3446024"/>
            <a:ext cx="15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しゃかいじん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968861" y="1282407"/>
            <a:ext cx="2502927" cy="305804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5911" y="2749480"/>
            <a:ext cx="23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晚上城市变得安静了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0" y="209625"/>
            <a:ext cx="3923288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7391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8084" y="110978"/>
            <a:ext cx="3238461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242" y="1874287"/>
            <a:ext cx="208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把房间弄干净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42" y="2836092"/>
            <a:ext cx="18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会议室禁烟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0377" y="1874287"/>
            <a:ext cx="147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きれい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0377" y="2836092"/>
            <a:ext cx="112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禁煙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67638" y="2335952"/>
            <a:ext cx="1826381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0377" y="2549634"/>
            <a:ext cx="10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きんえん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7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0967" y="394587"/>
            <a:ext cx="2280991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242" y="1874287"/>
            <a:ext cx="208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把房间弄干净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42" y="2836092"/>
            <a:ext cx="18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会议室禁烟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0377" y="1874287"/>
            <a:ext cx="112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きれい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9982" y="2836092"/>
            <a:ext cx="9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禁煙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67638" y="2335952"/>
            <a:ext cx="1826381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04488" y="2335952"/>
            <a:ext cx="863078" cy="505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2116" y="2379555"/>
            <a:ext cx="5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连接符 10"/>
          <p:cNvCxnSpPr>
            <a:stCxn id="5" idx="3"/>
            <a:endCxn id="8" idx="1"/>
          </p:cNvCxnSpPr>
          <p:nvPr/>
        </p:nvCxnSpPr>
        <p:spPr>
          <a:xfrm>
            <a:off x="4352378" y="2105120"/>
            <a:ext cx="752110" cy="483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6" idx="3"/>
            <a:endCxn id="8" idx="1"/>
          </p:cNvCxnSpPr>
          <p:nvPr/>
        </p:nvCxnSpPr>
        <p:spPr>
          <a:xfrm flipV="1">
            <a:off x="4352378" y="2588586"/>
            <a:ext cx="752110" cy="478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30377" y="2509744"/>
            <a:ext cx="112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きんえん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13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184963"/>
            <a:ext cx="3586004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形容詞２／名＋します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242" y="1874287"/>
            <a:ext cx="208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把房间弄干净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42" y="2836092"/>
            <a:ext cx="18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会议室禁烟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0376" y="1874287"/>
            <a:ext cx="472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部屋を　きれい　に　します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0376" y="2836092"/>
            <a:ext cx="442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会議室を　禁煙　に　します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0376" y="1689621"/>
            <a:ext cx="80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へや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30376" y="2490829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かいぎしつ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85278" y="2490829"/>
            <a:ext cx="113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きんえん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512663" y="1689621"/>
            <a:ext cx="2909805" cy="17506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07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8-06-18 上午10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27" y="2314064"/>
            <a:ext cx="3263900" cy="1981200"/>
          </a:xfrm>
          <a:prstGeom prst="rect">
            <a:avLst/>
          </a:prstGeom>
        </p:spPr>
      </p:pic>
      <p:pic>
        <p:nvPicPr>
          <p:cNvPr id="4" name="图片 3" descr="屏幕快照 2018-06-18 上午10.50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" y="1474536"/>
            <a:ext cx="3683000" cy="32893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394587"/>
            <a:ext cx="6732006" cy="5672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形容詞２／名　＋　に　なります／します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70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0913632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33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9344" y="1572080"/>
            <a:ext cx="25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她既温柔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又和蔼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932" y="2164308"/>
            <a:ext cx="568045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彼女は　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優しい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親切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です。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062" y="3558410"/>
            <a:ext cx="563032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彼女は　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親切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優しい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9972" y="3072145"/>
            <a:ext cx="20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她既和蔼又温柔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6233" y="900516"/>
            <a:ext cx="32688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彼女は　親切です。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754" y="261455"/>
            <a:ext cx="155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她很和蔼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1652" y="572636"/>
            <a:ext cx="109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しんせつ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93002" y="1873741"/>
            <a:ext cx="64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やさ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29196" y="1823940"/>
            <a:ext cx="13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しんせつ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2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9344" y="1572080"/>
            <a:ext cx="25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她既温柔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又和蔼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0932" y="2164308"/>
            <a:ext cx="568045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彼女は　　優しい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親切です。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连接符 3"/>
          <p:cNvCxnSpPr/>
          <p:nvPr/>
        </p:nvCxnSpPr>
        <p:spPr>
          <a:xfrm flipH="1">
            <a:off x="2549878" y="2164308"/>
            <a:ext cx="419476" cy="461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22788" y="2192461"/>
            <a:ext cx="99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くて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062" y="3558410"/>
            <a:ext cx="563032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彼女は　　親切　　　　　優しいです。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028" y="3558410"/>
            <a:ext cx="72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72" y="3072145"/>
            <a:ext cx="20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她既和蔼又温柔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2540162" y="4046324"/>
            <a:ext cx="0" cy="392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37206" y="4438672"/>
            <a:ext cx="417146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で　形容詞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01407" y="1941412"/>
            <a:ext cx="8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やさ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13218" y="1794976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しんせつ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5881" y="2134401"/>
            <a:ext cx="354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这个电脑的操作既简单有便利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0898" y="2990854"/>
            <a:ext cx="767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このコンピュータの操作は　簡単（　　）　便利です。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2940" y="2929299"/>
            <a:ext cx="82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0"/>
            <a:ext cx="3897290" cy="821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形容詞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1600" dirty="0">
                <a:latin typeface="微软雅黑"/>
                <a:ea typeface="微软雅黑"/>
                <a:cs typeface="微软雅黑"/>
              </a:rPr>
              <a:t>（并列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61879" y="2744633"/>
            <a:ext cx="7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94568" y="2688399"/>
            <a:ext cx="118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かんたん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86015" y="2688399"/>
            <a:ext cx="80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べんり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9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7037" y="1159107"/>
            <a:ext cx="82908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日本はきれい（　　）安全です。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くて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を　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037" y="3031353"/>
            <a:ext cx="741583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この窓は　（　　　）広いです。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大きく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大きい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大きくて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23308"/>
            <a:ext cx="13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真题</a:t>
            </a:r>
          </a:p>
        </p:txBody>
      </p:sp>
    </p:spTree>
    <p:extLst>
      <p:ext uri="{BB962C8B-B14F-4D97-AF65-F5344CB8AC3E}">
        <p14:creationId xmlns:p14="http://schemas.microsoft.com/office/powerpoint/2010/main" val="145918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274" y="1845965"/>
            <a:ext cx="8240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なります：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性质或状态的变化    强调自然变化   翻译“成为，变为”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/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意志性动作，作用引起的变化    强调认为  翻译“做，使”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AE41C4-E2C7-6F4F-BA9B-8E97BC1294E2}"/>
              </a:ext>
            </a:extLst>
          </p:cNvPr>
          <p:cNvSpPr/>
          <p:nvPr/>
        </p:nvSpPr>
        <p:spPr>
          <a:xfrm>
            <a:off x="629728" y="21275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3.2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第二节 细节题</a:t>
            </a:r>
          </a:p>
        </p:txBody>
      </p:sp>
    </p:spTree>
    <p:extLst>
      <p:ext uri="{BB962C8B-B14F-4D97-AF65-F5344CB8AC3E}">
        <p14:creationId xmlns:p14="http://schemas.microsoft.com/office/powerpoint/2010/main" val="543629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3390438" cy="996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名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名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并列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85071" y="2041958"/>
            <a:ext cx="48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小李既是某公司的社员，又是尚德的学生。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359" y="2902936"/>
            <a:ext cx="702224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李さんは　ある会社の社員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、尚徳の学生です。　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700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5150047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98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3985"/>
            <a:ext cx="155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669" y="1555200"/>
            <a:ext cx="6466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ホテルの部屋は（　　　　）明るいです。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日本は（　　　　）安全です。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窓が（　　　　）明るいです。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ポンさんは（　　　　　　）、大学の先生です。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42207" y="1595599"/>
            <a:ext cx="2099313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広いです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大きいです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フランス人です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きれいです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96477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907200"/>
            <a:ext cx="92654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例：子供は（大きい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大きく）なります。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（春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）なって、（暖かい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）なりました。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（夜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）なって、町は（静か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）なりました。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部屋が（汚い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）なりました。掃除して（きれい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）しましょう。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部屋を（明るい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）したいですから、壁を明るい（色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）します。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648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907200"/>
            <a:ext cx="92654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例：子供は（大きい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大きく）なります。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（春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）なって、（暖かい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　）なりました。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（夜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）なって、町は（静か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　）なりました。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部屋が（汚い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）なりました。掃除して（きれい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）しましょう。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部屋を（明るい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）したいですから、壁を明るい（色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⇨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　　）します。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1790" y="1749600"/>
            <a:ext cx="6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春に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9521" y="1717172"/>
            <a:ext cx="8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明るく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790" y="2164264"/>
            <a:ext cx="86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夜に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4016" y="2164264"/>
            <a:ext cx="10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静かに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0736" y="2588550"/>
            <a:ext cx="7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汚く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7823" y="2588550"/>
            <a:ext cx="12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きれいに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0736" y="3061636"/>
            <a:ext cx="121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明るく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8009" y="3061636"/>
            <a:ext cx="94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色に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1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680" y="299506"/>
            <a:ext cx="81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します　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なります、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に　します、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に　なります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92" y="1425600"/>
            <a:ext cx="89933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例：　部屋が　暗いですね。もっと　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明るく　して　ください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。（明るい）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ゆうべ、薬を　飲みましたが、まだ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。（いい）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ラジオの音が大きいです。もっと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。（小さい）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三ヶ月　パソコンを練習しましたが、まだ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（上手）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⑷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机の上が　汚いですよ。もっと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。（きれい）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8672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680" y="299506"/>
            <a:ext cx="81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します　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なります、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に　します、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に　なります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92" y="1425600"/>
            <a:ext cx="89933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例：　部屋が　暗いですね。もっと　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明るく　して　ください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。（明るい）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ゆうべ、薬を　飲みましたが、まだ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。（いい）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ラジオの音が大きいです。もっと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。（小さい）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arenBoth"/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三ヶ月　パソコンを練習しましたが、まだ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（上手）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⑷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机の上が　汚いですよ。もっと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　　　　　　　　　　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。（きれい）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944" y="2112480"/>
            <a:ext cx="18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よくなりません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4727" y="2630656"/>
            <a:ext cx="1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小さくしてください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069" y="3019176"/>
            <a:ext cx="1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上手になりません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8924" y="3952800"/>
            <a:ext cx="239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きれいにしてください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499363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3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130" y="1526265"/>
            <a:ext cx="18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天气变暖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130" y="2734839"/>
            <a:ext cx="14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手机变小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689" y="3954459"/>
            <a:ext cx="15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太阳变红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78951" y="2400994"/>
            <a:ext cx="2042299" cy="6676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3313" y="1410500"/>
            <a:ext cx="168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暖かい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3313" y="2734839"/>
            <a:ext cx="181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小さい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35179" y="3954459"/>
            <a:ext cx="120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赤い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27976" y="1296103"/>
            <a:ext cx="667756" cy="31200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90037" y="2435572"/>
            <a:ext cx="869677" cy="6685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739757" y="2734839"/>
            <a:ext cx="353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04858" y="2491507"/>
            <a:ext cx="47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  <a:endParaRPr kumimoji="1" lang="zh-CN" altLang="en-US" sz="2800" dirty="0"/>
          </a:p>
        </p:txBody>
      </p:sp>
      <p:sp>
        <p:nvSpPr>
          <p:cNvPr id="15" name="圆角矩形 14"/>
          <p:cNvSpPr/>
          <p:nvPr/>
        </p:nvSpPr>
        <p:spPr>
          <a:xfrm>
            <a:off x="0" y="48277"/>
            <a:ext cx="3535179" cy="6676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1+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3098" y="1111437"/>
            <a:ext cx="8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あたた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9257" y="2435572"/>
            <a:ext cx="5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ちい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35179" y="3646884"/>
            <a:ext cx="74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61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130" y="1526265"/>
            <a:ext cx="18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天气变暖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130" y="2734839"/>
            <a:ext cx="14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手机变小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689" y="3954459"/>
            <a:ext cx="15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太阳变红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79371" y="1526265"/>
            <a:ext cx="431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天気は　暖かく　なります。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610" y="2588381"/>
            <a:ext cx="46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携帯電話は　小さく　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2041" y="3862126"/>
            <a:ext cx="379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太陽は　赤く　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2041" y="1211789"/>
            <a:ext cx="88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60762" y="1242455"/>
            <a:ext cx="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あたた</a:t>
            </a:r>
            <a:endParaRPr kumimoji="1" lang="en-US" altLang="ja-JP" dirty="0"/>
          </a:p>
        </p:txBody>
      </p:sp>
      <p:sp>
        <p:nvSpPr>
          <p:cNvPr id="10" name="文本框 9"/>
          <p:cNvSpPr txBox="1"/>
          <p:nvPr/>
        </p:nvSpPr>
        <p:spPr>
          <a:xfrm>
            <a:off x="2455335" y="2365507"/>
            <a:ext cx="1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けいたいでんわ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57524" y="229809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ちい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5714" y="3585127"/>
            <a:ext cx="9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たいよう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38952" y="3585127"/>
            <a:ext cx="6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A40D0-FB05-EC4D-9428-C72E5DD7F81D}"/>
              </a:ext>
            </a:extLst>
          </p:cNvPr>
          <p:cNvSpPr/>
          <p:nvPr/>
        </p:nvSpPr>
        <p:spPr>
          <a:xfrm>
            <a:off x="375012" y="491311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3.3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第三节 语法点理解题</a:t>
            </a:r>
          </a:p>
        </p:txBody>
      </p:sp>
    </p:spTree>
    <p:extLst>
      <p:ext uri="{BB962C8B-B14F-4D97-AF65-F5344CB8AC3E}">
        <p14:creationId xmlns:p14="http://schemas.microsoft.com/office/powerpoint/2010/main" val="11589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130" y="1526265"/>
            <a:ext cx="18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天气变暖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0130" y="2734839"/>
            <a:ext cx="14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手机变小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8689" y="3954459"/>
            <a:ext cx="15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太阳变红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79371" y="1526265"/>
            <a:ext cx="431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天気は　暖かく　なります。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610" y="2588381"/>
            <a:ext cx="46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携帯電話は　小さく　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2041" y="3862126"/>
            <a:ext cx="379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太陽は　赤く　なります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2041" y="1211789"/>
            <a:ext cx="88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てんき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60762" y="1242455"/>
            <a:ext cx="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あたた</a:t>
            </a:r>
            <a:endParaRPr kumimoji="1" lang="en-US" altLang="ja-JP" dirty="0"/>
          </a:p>
        </p:txBody>
      </p:sp>
      <p:sp>
        <p:nvSpPr>
          <p:cNvPr id="10" name="文本框 9"/>
          <p:cNvSpPr txBox="1"/>
          <p:nvPr/>
        </p:nvSpPr>
        <p:spPr>
          <a:xfrm>
            <a:off x="2455335" y="2365507"/>
            <a:ext cx="1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けいたいでんわ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57524" y="2298095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ちい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5714" y="3585127"/>
            <a:ext cx="99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たいよう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38952" y="3585127"/>
            <a:ext cx="6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34858" y="1124856"/>
            <a:ext cx="2165047" cy="34108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33" y="149180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把声音调大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333" y="2577139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把果汁弄冷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3333" y="359228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把房间弄明亮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3925" y="99709"/>
            <a:ext cx="2967790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1+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1715" y="149180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1715" y="248480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冷たい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1716" y="3592286"/>
            <a:ext cx="152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明るい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7790" y="1178874"/>
            <a:ext cx="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11716" y="2192718"/>
            <a:ext cx="8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つめ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67790" y="3258372"/>
            <a:ext cx="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99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33" y="149180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把声音调大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333" y="2577139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把果汁弄冷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3333" y="3592286"/>
            <a:ext cx="199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把房间弄明亮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67638" y="2523600"/>
            <a:ext cx="1826381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1715" y="149180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大きい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1715" y="248480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冷たい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1716" y="3592286"/>
            <a:ext cx="152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明るい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55820" y="1491806"/>
            <a:ext cx="545999" cy="268589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90037" y="2435572"/>
            <a:ext cx="869677" cy="6685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く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4739757" y="2734839"/>
            <a:ext cx="353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04858" y="2491507"/>
            <a:ext cx="47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11715" y="1170964"/>
            <a:ext cx="64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43474" y="2250968"/>
            <a:ext cx="71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つめ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43474" y="33235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あか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3925" y="99709"/>
            <a:ext cx="2967790" cy="5805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1+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705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648</Words>
  <Application>Microsoft Macintosh PowerPoint</Application>
  <PresentationFormat>全屏显示(16:9)</PresentationFormat>
  <Paragraphs>291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ＭＳ Ｐゴシック</vt:lpstr>
      <vt:lpstr>Arial</vt:lpstr>
      <vt:lpstr>Calibri</vt:lpstr>
      <vt:lpstr>Helvetica Neue For Number</vt:lpstr>
      <vt:lpstr>Office 主题</vt:lpstr>
      <vt:lpstr>精讲8  形容词（2）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hxx
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精讲8  形容词（2）</dc:title>
  <dc:creator>xiaoxu han</dc:creator>
  <cp:lastModifiedBy>kongxiangyu0411@yahoo.co.jp</cp:lastModifiedBy>
  <cp:revision>26</cp:revision>
  <dcterms:created xsi:type="dcterms:W3CDTF">2018-09-26T02:26:33Z</dcterms:created>
  <dcterms:modified xsi:type="dcterms:W3CDTF">2019-06-24T07:43:11Z</dcterms:modified>
</cp:coreProperties>
</file>