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335" r:id="rId3"/>
    <p:sldId id="280" r:id="rId4"/>
    <p:sldId id="281" r:id="rId5"/>
    <p:sldId id="282" r:id="rId6"/>
    <p:sldId id="283" r:id="rId7"/>
    <p:sldId id="284" r:id="rId8"/>
    <p:sldId id="286" r:id="rId9"/>
    <p:sldId id="257" r:id="rId10"/>
    <p:sldId id="287" r:id="rId11"/>
    <p:sldId id="288" r:id="rId12"/>
    <p:sldId id="310" r:id="rId13"/>
    <p:sldId id="311" r:id="rId14"/>
    <p:sldId id="290" r:id="rId15"/>
    <p:sldId id="291" r:id="rId16"/>
    <p:sldId id="292" r:id="rId17"/>
    <p:sldId id="312" r:id="rId18"/>
    <p:sldId id="294" r:id="rId19"/>
    <p:sldId id="295" r:id="rId20"/>
    <p:sldId id="296" r:id="rId21"/>
    <p:sldId id="313" r:id="rId22"/>
    <p:sldId id="298" r:id="rId23"/>
    <p:sldId id="299" r:id="rId24"/>
    <p:sldId id="301" r:id="rId25"/>
    <p:sldId id="314" r:id="rId26"/>
    <p:sldId id="315" r:id="rId27"/>
    <p:sldId id="316" r:id="rId28"/>
    <p:sldId id="317" r:id="rId29"/>
    <p:sldId id="318" r:id="rId30"/>
    <p:sldId id="303" r:id="rId31"/>
    <p:sldId id="304" r:id="rId32"/>
    <p:sldId id="305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06" r:id="rId49"/>
    <p:sldId id="334" r:id="rId50"/>
    <p:sldId id="300" r:id="rId51"/>
    <p:sldId id="308" r:id="rId52"/>
    <p:sldId id="270" r:id="rId53"/>
    <p:sldId id="268" r:id="rId54"/>
    <p:sldId id="269" r:id="rId55"/>
    <p:sldId id="309" r:id="rId5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2663"/>
  </p:normalViewPr>
  <p:slideViewPr>
    <p:cSldViewPr snapToGrid="0" snapToObjects="1">
      <p:cViewPr varScale="1">
        <p:scale>
          <a:sx n="74" d="100"/>
          <a:sy n="74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22FA8C06-081E-1842-BC3C-7278ADAACCFE}" type="presOf" srcId="{47B036FB-2436-484D-ACAB-FF35AD4D84C2}" destId="{AF04A1DB-C262-2845-A165-C095B710BD4B}" srcOrd="0" destOrd="0" presId="urn:microsoft.com/office/officeart/2005/8/layout/hierarchy2"/>
    <dgm:cxn modelId="{A1499F08-2D05-0C4B-9A0D-DEBC59CDAC33}" type="presOf" srcId="{0797D4C8-C271-6B44-BF25-62B261B4DEFE}" destId="{9C32DE44-2F6E-844D-8CAE-98E43331FC78}" srcOrd="0" destOrd="0" presId="urn:microsoft.com/office/officeart/2005/8/layout/hierarchy2"/>
    <dgm:cxn modelId="{9057DB14-0CD7-0046-8FE3-3C090276040D}" type="presOf" srcId="{8FE049FC-0674-B748-BBFE-E8E006208194}" destId="{E42412E5-B9DE-1F47-A8A1-6EEC63130C60}" srcOrd="1" destOrd="0" presId="urn:microsoft.com/office/officeart/2005/8/layout/hierarchy2"/>
    <dgm:cxn modelId="{10902F15-D3E9-534A-90D8-3254F1EB491F}" type="presOf" srcId="{0CB39A06-DD14-6E4F-8BF3-84A4FEEF9021}" destId="{92FB2E8D-4F3C-D446-9727-577C128B0717}" srcOrd="1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3CD33F18-5863-0C4B-A32B-518C4D74CC53}" type="presOf" srcId="{E47768CB-4C2A-4E40-B1F8-C1A48B06EAA5}" destId="{6239A250-23DA-B845-8F87-0E0F514FF4AE}" srcOrd="0" destOrd="0" presId="urn:microsoft.com/office/officeart/2005/8/layout/hierarchy2"/>
    <dgm:cxn modelId="{C04ADF1E-5ABF-094A-B686-90273FF8A2D7}" type="presOf" srcId="{901E8E2F-61D7-534D-A45A-2EBB91C89C67}" destId="{28A3FE5E-10FB-1E4C-B8CE-A3D582101F10}" srcOrd="0" destOrd="0" presId="urn:microsoft.com/office/officeart/2005/8/layout/hierarchy2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05E2EA3B-038E-7F4E-9BBA-D0AEBE36ED5E}" type="presOf" srcId="{47B036FB-2436-484D-ACAB-FF35AD4D84C2}" destId="{A792CE54-6160-A543-923F-9F5ECE8787F5}" srcOrd="1" destOrd="0" presId="urn:microsoft.com/office/officeart/2005/8/layout/hierarchy2"/>
    <dgm:cxn modelId="{387FAA44-4BC8-374D-A9F1-CED1CFC0C281}" type="presOf" srcId="{A99697ED-3C66-4D4A-9234-76C7721C9A97}" destId="{16DE8CA7-0183-4949-9B71-D07766699E4A}" srcOrd="1" destOrd="0" presId="urn:microsoft.com/office/officeart/2005/8/layout/hierarchy2"/>
    <dgm:cxn modelId="{B7316A47-B234-1F49-9B54-C3B3A8A3A7B5}" type="presOf" srcId="{BEE45A39-99C4-4D45-9FCA-C6270ED6F2B5}" destId="{8DE8004B-7C2E-354B-B6DB-A7B8EFD10366}" srcOrd="0" destOrd="0" presId="urn:microsoft.com/office/officeart/2005/8/layout/hierarchy2"/>
    <dgm:cxn modelId="{282C004B-2558-F44C-A527-316399EB6163}" type="presOf" srcId="{B6214FA7-0954-184C-AE9B-90BD44D89AF8}" destId="{307CDF99-DF24-B74D-9241-0768D1623A2B}" srcOrd="0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EEDCF155-59FA-3341-B211-2889C8F0C8C7}" type="presOf" srcId="{9573105C-D5F4-244D-B6EB-CCE0F5791ECC}" destId="{D462E3CF-6DB8-5B45-9B2A-0734953946B5}" srcOrd="0" destOrd="0" presId="urn:microsoft.com/office/officeart/2005/8/layout/hierarchy2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A5D4D65B-0D43-014C-A9D5-AB7F8BD3011F}" type="presOf" srcId="{0CB39A06-DD14-6E4F-8BF3-84A4FEEF9021}" destId="{F99D9100-B6BE-A04E-8A75-BC62228BEE4E}" srcOrd="0" destOrd="0" presId="urn:microsoft.com/office/officeart/2005/8/layout/hierarchy2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3CE60C96-C78F-654D-943C-4779F99D29D8}" type="presOf" srcId="{A752F61D-A440-FB4A-9A26-1FFFB098C59C}" destId="{3F086A1B-8149-9946-BC48-A7C0FD801329}" srcOrd="0" destOrd="0" presId="urn:microsoft.com/office/officeart/2005/8/layout/hierarchy2"/>
    <dgm:cxn modelId="{CC739FA0-0165-2A4D-AA00-2A429F49F334}" type="presOf" srcId="{0797D4C8-C271-6B44-BF25-62B261B4DEFE}" destId="{3061F55C-7D42-D145-ABCD-526549A08D4B}" srcOrd="1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BA75CEA9-4611-BF4D-A45D-A1978E575D1F}" type="presOf" srcId="{1A7F2140-8CB2-1E4B-B6D7-195D332E0F56}" destId="{FB53BA16-1903-CF43-83AB-015AB7125272}" srcOrd="1" destOrd="0" presId="urn:microsoft.com/office/officeart/2005/8/layout/hierarchy2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DC458CB7-E91B-B34E-AC00-491576DAE279}" type="presOf" srcId="{35C2CDD4-5366-F245-8C7C-4DA718614577}" destId="{81019470-B09F-CB4B-8F81-1BFE1A647ED7}" srcOrd="0" destOrd="0" presId="urn:microsoft.com/office/officeart/2005/8/layout/hierarchy2"/>
    <dgm:cxn modelId="{689CCDCC-FC76-7D47-AC28-C6A2C5822711}" type="presOf" srcId="{A231503B-5A5D-6C48-848D-B997AEA4B84B}" destId="{6A775864-E883-8347-8509-FA07BAA5D763}" srcOrd="0" destOrd="0" presId="urn:microsoft.com/office/officeart/2005/8/layout/hierarchy2"/>
    <dgm:cxn modelId="{90A03DCD-B21D-7543-8080-5A928F4C14E1}" type="presOf" srcId="{35C2CDD4-5366-F245-8C7C-4DA718614577}" destId="{3BECB2C5-AC37-3047-87B2-D372405BC126}" srcOrd="1" destOrd="0" presId="urn:microsoft.com/office/officeart/2005/8/layout/hierarchy2"/>
    <dgm:cxn modelId="{FE5071CF-87C9-704C-9825-726E773048A3}" type="presOf" srcId="{A99697ED-3C66-4D4A-9234-76C7721C9A97}" destId="{18446F39-BD59-1945-B8AA-47380F5A0091}" srcOrd="0" destOrd="0" presId="urn:microsoft.com/office/officeart/2005/8/layout/hierarchy2"/>
    <dgm:cxn modelId="{CB6DCAD0-1410-AD4F-9463-5D11E9902113}" type="presOf" srcId="{66A1AB8D-80EB-DD49-AA2D-0F7E6DF45EE4}" destId="{B1A43C15-7EEE-7343-9C10-538D81E8469A}" srcOrd="0" destOrd="0" presId="urn:microsoft.com/office/officeart/2005/8/layout/hierarchy2"/>
    <dgm:cxn modelId="{82B7E7DE-5798-C541-9BFD-FCC4A771284E}" type="presOf" srcId="{861EEDF4-714D-5445-A007-5EE29FA32ABB}" destId="{09B357BF-2B0C-0746-B00E-3A92FEDCE68F}" srcOrd="0" destOrd="0" presId="urn:microsoft.com/office/officeart/2005/8/layout/hierarchy2"/>
    <dgm:cxn modelId="{9D912EE4-0E2F-C444-B7AC-E18DA18554DB}" type="presOf" srcId="{1A7F2140-8CB2-1E4B-B6D7-195D332E0F56}" destId="{9D668BCD-6D5B-4949-BEAC-8DB1FE565C25}" srcOrd="0" destOrd="0" presId="urn:microsoft.com/office/officeart/2005/8/layout/hierarchy2"/>
    <dgm:cxn modelId="{CFEF43E6-50AE-A84E-A4E2-C61455E6D93B}" type="presOf" srcId="{BEE45A39-99C4-4D45-9FCA-C6270ED6F2B5}" destId="{5A4AFEF3-909C-1A49-ABDB-E86710D04CAA}" srcOrd="1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26A337F5-0CC5-CC4C-9E18-167E25879ED4}" type="presOf" srcId="{8FE049FC-0674-B748-BBFE-E8E006208194}" destId="{6C6294B0-7FE2-1D46-B686-C4E4A4C4B961}" srcOrd="0" destOrd="0" presId="urn:microsoft.com/office/officeart/2005/8/layout/hierarchy2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A00F7DFA-1351-6C45-8813-FCF9AA1FCA81}" type="presOf" srcId="{3731FC2E-AA97-7645-AE46-30F218FD5B39}" destId="{3438C5E0-1F58-A34F-AB91-63F5D365270D}" srcOrd="0" destOrd="0" presId="urn:microsoft.com/office/officeart/2005/8/layout/hierarchy2"/>
    <dgm:cxn modelId="{84B716FB-7E73-1B43-A376-FDA00DF4CA8B}" type="presOf" srcId="{AD4C87A7-4C8D-F148-B693-5AD349B56622}" destId="{87F0D029-E969-A647-A56E-BDB464C64594}" srcOrd="0" destOrd="0" presId="urn:microsoft.com/office/officeart/2005/8/layout/hierarchy2"/>
    <dgm:cxn modelId="{BCA24BF3-2682-8743-987B-F8C77F5F3CCD}" type="presParOf" srcId="{28A3FE5E-10FB-1E4C-B8CE-A3D582101F10}" destId="{B3308D96-8E08-D24C-B369-D17A3E038975}" srcOrd="0" destOrd="0" presId="urn:microsoft.com/office/officeart/2005/8/layout/hierarchy2"/>
    <dgm:cxn modelId="{32F72774-AE51-2746-838B-84DADC6BBFB2}" type="presParOf" srcId="{B3308D96-8E08-D24C-B369-D17A3E038975}" destId="{D462E3CF-6DB8-5B45-9B2A-0734953946B5}" srcOrd="0" destOrd="0" presId="urn:microsoft.com/office/officeart/2005/8/layout/hierarchy2"/>
    <dgm:cxn modelId="{B9248961-BFB2-C846-B7AF-716C40E35BF2}" type="presParOf" srcId="{B3308D96-8E08-D24C-B369-D17A3E038975}" destId="{8F312BCC-5EE6-D147-B827-078FD2A2CE0E}" srcOrd="1" destOrd="0" presId="urn:microsoft.com/office/officeart/2005/8/layout/hierarchy2"/>
    <dgm:cxn modelId="{3A56AA13-0203-0849-B290-7D4A22E60A4A}" type="presParOf" srcId="{8F312BCC-5EE6-D147-B827-078FD2A2CE0E}" destId="{F99D9100-B6BE-A04E-8A75-BC62228BEE4E}" srcOrd="0" destOrd="0" presId="urn:microsoft.com/office/officeart/2005/8/layout/hierarchy2"/>
    <dgm:cxn modelId="{E40E5C06-46E0-D14F-BE5F-E3B90E8AD87F}" type="presParOf" srcId="{F99D9100-B6BE-A04E-8A75-BC62228BEE4E}" destId="{92FB2E8D-4F3C-D446-9727-577C128B0717}" srcOrd="0" destOrd="0" presId="urn:microsoft.com/office/officeart/2005/8/layout/hierarchy2"/>
    <dgm:cxn modelId="{47DB6CEF-349F-864C-B054-705B13F6E501}" type="presParOf" srcId="{8F312BCC-5EE6-D147-B827-078FD2A2CE0E}" destId="{AE8D8D2F-4750-4244-85A5-80A2052B68FA}" srcOrd="1" destOrd="0" presId="urn:microsoft.com/office/officeart/2005/8/layout/hierarchy2"/>
    <dgm:cxn modelId="{9CED333D-12FF-EB4A-890B-5DA9F42C1C33}" type="presParOf" srcId="{AE8D8D2F-4750-4244-85A5-80A2052B68FA}" destId="{307CDF99-DF24-B74D-9241-0768D1623A2B}" srcOrd="0" destOrd="0" presId="urn:microsoft.com/office/officeart/2005/8/layout/hierarchy2"/>
    <dgm:cxn modelId="{1334DB95-1FBE-E64F-B075-F1821C7C9BA6}" type="presParOf" srcId="{AE8D8D2F-4750-4244-85A5-80A2052B68FA}" destId="{CB1EDCC7-2E64-D64E-B44E-28A6BDE19B74}" srcOrd="1" destOrd="0" presId="urn:microsoft.com/office/officeart/2005/8/layout/hierarchy2"/>
    <dgm:cxn modelId="{6C0D5076-87FF-CD48-82E7-7FC88125057F}" type="presParOf" srcId="{8F312BCC-5EE6-D147-B827-078FD2A2CE0E}" destId="{9D668BCD-6D5B-4949-BEAC-8DB1FE565C25}" srcOrd="2" destOrd="0" presId="urn:microsoft.com/office/officeart/2005/8/layout/hierarchy2"/>
    <dgm:cxn modelId="{42F7417D-D7A2-1C41-9C25-2283CF916689}" type="presParOf" srcId="{9D668BCD-6D5B-4949-BEAC-8DB1FE565C25}" destId="{FB53BA16-1903-CF43-83AB-015AB7125272}" srcOrd="0" destOrd="0" presId="urn:microsoft.com/office/officeart/2005/8/layout/hierarchy2"/>
    <dgm:cxn modelId="{9FE7E14E-2B9C-DE49-9D24-8EB79DF232F4}" type="presParOf" srcId="{8F312BCC-5EE6-D147-B827-078FD2A2CE0E}" destId="{C87AA305-C7BA-854D-9EAF-0013E3592244}" srcOrd="3" destOrd="0" presId="urn:microsoft.com/office/officeart/2005/8/layout/hierarchy2"/>
    <dgm:cxn modelId="{B0389C2E-305E-984A-844A-7DF41A932E4F}" type="presParOf" srcId="{C87AA305-C7BA-854D-9EAF-0013E3592244}" destId="{6239A250-23DA-B845-8F87-0E0F514FF4AE}" srcOrd="0" destOrd="0" presId="urn:microsoft.com/office/officeart/2005/8/layout/hierarchy2"/>
    <dgm:cxn modelId="{6CBC01E8-DDC9-964D-8901-D2E1A7EABC45}" type="presParOf" srcId="{C87AA305-C7BA-854D-9EAF-0013E3592244}" destId="{99A06A2C-4E24-A54D-A54C-9D11E67BB990}" srcOrd="1" destOrd="0" presId="urn:microsoft.com/office/officeart/2005/8/layout/hierarchy2"/>
    <dgm:cxn modelId="{E8636B97-C9A9-1540-A8AE-1414DA1D7529}" type="presParOf" srcId="{8F312BCC-5EE6-D147-B827-078FD2A2CE0E}" destId="{AF04A1DB-C262-2845-A165-C095B710BD4B}" srcOrd="4" destOrd="0" presId="urn:microsoft.com/office/officeart/2005/8/layout/hierarchy2"/>
    <dgm:cxn modelId="{EBD6BB0B-43D5-2042-AA7C-E6DE7BF94A59}" type="presParOf" srcId="{AF04A1DB-C262-2845-A165-C095B710BD4B}" destId="{A792CE54-6160-A543-923F-9F5ECE8787F5}" srcOrd="0" destOrd="0" presId="urn:microsoft.com/office/officeart/2005/8/layout/hierarchy2"/>
    <dgm:cxn modelId="{255A2BC6-5DEC-2549-B6DE-FE5D1ED6BF45}" type="presParOf" srcId="{8F312BCC-5EE6-D147-B827-078FD2A2CE0E}" destId="{3FFC4BEF-CF3A-6241-BA28-FF2AF599D737}" srcOrd="5" destOrd="0" presId="urn:microsoft.com/office/officeart/2005/8/layout/hierarchy2"/>
    <dgm:cxn modelId="{4C236DD2-0FEF-E140-A467-C79C349FAD49}" type="presParOf" srcId="{3FFC4BEF-CF3A-6241-BA28-FF2AF599D737}" destId="{87F0D029-E969-A647-A56E-BDB464C64594}" srcOrd="0" destOrd="0" presId="urn:microsoft.com/office/officeart/2005/8/layout/hierarchy2"/>
    <dgm:cxn modelId="{53B033A4-3C3D-3A49-8FF3-222F0E888227}" type="presParOf" srcId="{3FFC4BEF-CF3A-6241-BA28-FF2AF599D737}" destId="{34ACAC3B-C34F-8D44-8303-B238FA96D654}" srcOrd="1" destOrd="0" presId="urn:microsoft.com/office/officeart/2005/8/layout/hierarchy2"/>
    <dgm:cxn modelId="{691D1626-E791-6742-8303-030A001DA324}" type="presParOf" srcId="{8F312BCC-5EE6-D147-B827-078FD2A2CE0E}" destId="{6C6294B0-7FE2-1D46-B686-C4E4A4C4B961}" srcOrd="6" destOrd="0" presId="urn:microsoft.com/office/officeart/2005/8/layout/hierarchy2"/>
    <dgm:cxn modelId="{3E10BE67-F64C-5745-BFB0-85F5DEE25EB6}" type="presParOf" srcId="{6C6294B0-7FE2-1D46-B686-C4E4A4C4B961}" destId="{E42412E5-B9DE-1F47-A8A1-6EEC63130C60}" srcOrd="0" destOrd="0" presId="urn:microsoft.com/office/officeart/2005/8/layout/hierarchy2"/>
    <dgm:cxn modelId="{38E5C6CE-CE22-1D48-BC51-D05EDDF4A011}" type="presParOf" srcId="{8F312BCC-5EE6-D147-B827-078FD2A2CE0E}" destId="{C4601C12-1DD4-524A-9828-00B6CD8136CC}" srcOrd="7" destOrd="0" presId="urn:microsoft.com/office/officeart/2005/8/layout/hierarchy2"/>
    <dgm:cxn modelId="{E3864607-C0E3-FF46-B9D4-7DC006B94A26}" type="presParOf" srcId="{C4601C12-1DD4-524A-9828-00B6CD8136CC}" destId="{6A775864-E883-8347-8509-FA07BAA5D763}" srcOrd="0" destOrd="0" presId="urn:microsoft.com/office/officeart/2005/8/layout/hierarchy2"/>
    <dgm:cxn modelId="{33BA4014-E15D-5F49-8529-0E053BC7329A}" type="presParOf" srcId="{C4601C12-1DD4-524A-9828-00B6CD8136CC}" destId="{DC5464EB-582C-CE4C-9304-B79863D33C90}" srcOrd="1" destOrd="0" presId="urn:microsoft.com/office/officeart/2005/8/layout/hierarchy2"/>
    <dgm:cxn modelId="{28E5290B-600E-E84E-951C-FF37ED0AC7BD}" type="presParOf" srcId="{8F312BCC-5EE6-D147-B827-078FD2A2CE0E}" destId="{18446F39-BD59-1945-B8AA-47380F5A0091}" srcOrd="8" destOrd="0" presId="urn:microsoft.com/office/officeart/2005/8/layout/hierarchy2"/>
    <dgm:cxn modelId="{8E06F35C-29B9-DA4C-8162-8787C60A7CCA}" type="presParOf" srcId="{18446F39-BD59-1945-B8AA-47380F5A0091}" destId="{16DE8CA7-0183-4949-9B71-D07766699E4A}" srcOrd="0" destOrd="0" presId="urn:microsoft.com/office/officeart/2005/8/layout/hierarchy2"/>
    <dgm:cxn modelId="{87280471-736A-2049-B831-F02A5D439C6B}" type="presParOf" srcId="{8F312BCC-5EE6-D147-B827-078FD2A2CE0E}" destId="{A2186CBF-B492-DD40-8AAB-3975559CB486}" srcOrd="9" destOrd="0" presId="urn:microsoft.com/office/officeart/2005/8/layout/hierarchy2"/>
    <dgm:cxn modelId="{E0B99368-499E-5241-A2C6-FF1AD58B9C26}" type="presParOf" srcId="{A2186CBF-B492-DD40-8AAB-3975559CB486}" destId="{3438C5E0-1F58-A34F-AB91-63F5D365270D}" srcOrd="0" destOrd="0" presId="urn:microsoft.com/office/officeart/2005/8/layout/hierarchy2"/>
    <dgm:cxn modelId="{C039EAE4-AA37-7D4C-A95F-95BD59EC4E5B}" type="presParOf" srcId="{A2186CBF-B492-DD40-8AAB-3975559CB486}" destId="{A9DFD8EE-4625-454F-83B5-97EA72650968}" srcOrd="1" destOrd="0" presId="urn:microsoft.com/office/officeart/2005/8/layout/hierarchy2"/>
    <dgm:cxn modelId="{BC8D5A06-BAF8-C545-B400-A8F9FA214C02}" type="presParOf" srcId="{8F312BCC-5EE6-D147-B827-078FD2A2CE0E}" destId="{8DE8004B-7C2E-354B-B6DB-A7B8EFD10366}" srcOrd="10" destOrd="0" presId="urn:microsoft.com/office/officeart/2005/8/layout/hierarchy2"/>
    <dgm:cxn modelId="{2A7059B9-6D14-BE46-8C0F-CAC0A950503C}" type="presParOf" srcId="{8DE8004B-7C2E-354B-B6DB-A7B8EFD10366}" destId="{5A4AFEF3-909C-1A49-ABDB-E86710D04CAA}" srcOrd="0" destOrd="0" presId="urn:microsoft.com/office/officeart/2005/8/layout/hierarchy2"/>
    <dgm:cxn modelId="{9AB2045F-A107-454E-80FC-2C2B7C2EE2B2}" type="presParOf" srcId="{8F312BCC-5EE6-D147-B827-078FD2A2CE0E}" destId="{9FD3D7D1-4C88-9642-936E-5F193E96D314}" srcOrd="11" destOrd="0" presId="urn:microsoft.com/office/officeart/2005/8/layout/hierarchy2"/>
    <dgm:cxn modelId="{23C148FF-C1FF-194E-B546-6EF7C0B48EC2}" type="presParOf" srcId="{9FD3D7D1-4C88-9642-936E-5F193E96D314}" destId="{B1A43C15-7EEE-7343-9C10-538D81E8469A}" srcOrd="0" destOrd="0" presId="urn:microsoft.com/office/officeart/2005/8/layout/hierarchy2"/>
    <dgm:cxn modelId="{96518FD5-B73E-6141-927D-0B954DFE77C0}" type="presParOf" srcId="{9FD3D7D1-4C88-9642-936E-5F193E96D314}" destId="{B4343718-BD93-FE4F-8890-D4441E7712BD}" srcOrd="1" destOrd="0" presId="urn:microsoft.com/office/officeart/2005/8/layout/hierarchy2"/>
    <dgm:cxn modelId="{8303B6D3-55C1-D94B-A0C1-23771036D353}" type="presParOf" srcId="{8F312BCC-5EE6-D147-B827-078FD2A2CE0E}" destId="{9C32DE44-2F6E-844D-8CAE-98E43331FC78}" srcOrd="12" destOrd="0" presId="urn:microsoft.com/office/officeart/2005/8/layout/hierarchy2"/>
    <dgm:cxn modelId="{C6E7D029-C80F-C54D-BB4B-C242FFD34989}" type="presParOf" srcId="{9C32DE44-2F6E-844D-8CAE-98E43331FC78}" destId="{3061F55C-7D42-D145-ABCD-526549A08D4B}" srcOrd="0" destOrd="0" presId="urn:microsoft.com/office/officeart/2005/8/layout/hierarchy2"/>
    <dgm:cxn modelId="{DE38A527-E83C-C140-9A30-EB651F95D618}" type="presParOf" srcId="{8F312BCC-5EE6-D147-B827-078FD2A2CE0E}" destId="{61B6C291-FA4A-294F-88AD-57EE0C31B521}" srcOrd="13" destOrd="0" presId="urn:microsoft.com/office/officeart/2005/8/layout/hierarchy2"/>
    <dgm:cxn modelId="{C5DD3A2A-BA57-C648-96B4-DDA2E5467111}" type="presParOf" srcId="{61B6C291-FA4A-294F-88AD-57EE0C31B521}" destId="{09B357BF-2B0C-0746-B00E-3A92FEDCE68F}" srcOrd="0" destOrd="0" presId="urn:microsoft.com/office/officeart/2005/8/layout/hierarchy2"/>
    <dgm:cxn modelId="{A928ED17-41AB-9B40-8651-AB5EA377D7C7}" type="presParOf" srcId="{61B6C291-FA4A-294F-88AD-57EE0C31B521}" destId="{5C0184E5-01D0-BF4F-9D31-60331505394D}" srcOrd="1" destOrd="0" presId="urn:microsoft.com/office/officeart/2005/8/layout/hierarchy2"/>
    <dgm:cxn modelId="{32640944-70D7-7648-BD60-BE5F43DF5FA5}" type="presParOf" srcId="{8F312BCC-5EE6-D147-B827-078FD2A2CE0E}" destId="{81019470-B09F-CB4B-8F81-1BFE1A647ED7}" srcOrd="14" destOrd="0" presId="urn:microsoft.com/office/officeart/2005/8/layout/hierarchy2"/>
    <dgm:cxn modelId="{9F9C81BD-4910-C848-93F1-5E2283A35DA0}" type="presParOf" srcId="{81019470-B09F-CB4B-8F81-1BFE1A647ED7}" destId="{3BECB2C5-AC37-3047-87B2-D372405BC126}" srcOrd="0" destOrd="0" presId="urn:microsoft.com/office/officeart/2005/8/layout/hierarchy2"/>
    <dgm:cxn modelId="{B91A37FB-9C9E-804D-9C41-1F213A622531}" type="presParOf" srcId="{8F312BCC-5EE6-D147-B827-078FD2A2CE0E}" destId="{D509B48E-E0CB-5646-89CB-A12FDAD976DD}" srcOrd="15" destOrd="0" presId="urn:microsoft.com/office/officeart/2005/8/layout/hierarchy2"/>
    <dgm:cxn modelId="{7C82B33D-0D83-B94D-BA82-E00D72CA8819}" type="presParOf" srcId="{D509B48E-E0CB-5646-89CB-A12FDAD976DD}" destId="{3F086A1B-8149-9946-BC48-A7C0FD801329}" srcOrd="0" destOrd="0" presId="urn:microsoft.com/office/officeart/2005/8/layout/hierarchy2"/>
    <dgm:cxn modelId="{87D295BA-B2AE-0140-8478-87FA63D6810E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2C1A6708-9A8D-284A-82CC-B9078FAB77E3}" type="presOf" srcId="{A99697ED-3C66-4D4A-9234-76C7721C9A97}" destId="{18446F39-BD59-1945-B8AA-47380F5A0091}" srcOrd="0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7D673621-AE78-7C42-8D3C-D69C9E37444D}" type="presOf" srcId="{1A7F2140-8CB2-1E4B-B6D7-195D332E0F56}" destId="{9D668BCD-6D5B-4949-BEAC-8DB1FE565C25}" srcOrd="0" destOrd="0" presId="urn:microsoft.com/office/officeart/2005/8/layout/hierarchy2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BFA0FA23-0F97-FC41-83D9-F3E37A4FDD6D}" type="presOf" srcId="{BEE45A39-99C4-4D45-9FCA-C6270ED6F2B5}" destId="{5A4AFEF3-909C-1A49-ABDB-E86710D04CAA}" srcOrd="1" destOrd="0" presId="urn:microsoft.com/office/officeart/2005/8/layout/hierarchy2"/>
    <dgm:cxn modelId="{25ACD424-0379-754B-8AA8-8C0FA7D620A8}" type="presOf" srcId="{AD4C87A7-4C8D-F148-B693-5AD349B56622}" destId="{87F0D029-E969-A647-A56E-BDB464C64594}" srcOrd="0" destOrd="0" presId="urn:microsoft.com/office/officeart/2005/8/layout/hierarchy2"/>
    <dgm:cxn modelId="{EDB31438-5102-BD4B-8215-40F4F0E9DCE3}" type="presOf" srcId="{1A7F2140-8CB2-1E4B-B6D7-195D332E0F56}" destId="{FB53BA16-1903-CF43-83AB-015AB7125272}" srcOrd="1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5BD5B25D-B011-CB4E-A9C6-330F43FD155F}" type="presOf" srcId="{8FE049FC-0674-B748-BBFE-E8E006208194}" destId="{6C6294B0-7FE2-1D46-B686-C4E4A4C4B961}" srcOrd="0" destOrd="0" presId="urn:microsoft.com/office/officeart/2005/8/layout/hierarchy2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79F91082-3894-9E4B-BB53-E72DCBBC1F5A}" type="presOf" srcId="{E47768CB-4C2A-4E40-B1F8-C1A48B06EAA5}" destId="{6239A250-23DA-B845-8F87-0E0F514FF4AE}" srcOrd="0" destOrd="0" presId="urn:microsoft.com/office/officeart/2005/8/layout/hierarchy2"/>
    <dgm:cxn modelId="{B365F385-0FCA-AE4B-93EE-FE14CDACD949}" type="presOf" srcId="{A231503B-5A5D-6C48-848D-B997AEA4B84B}" destId="{6A775864-E883-8347-8509-FA07BAA5D763}" srcOrd="0" destOrd="0" presId="urn:microsoft.com/office/officeart/2005/8/layout/hierarchy2"/>
    <dgm:cxn modelId="{449DB98C-50B5-5A40-9D49-B7A4C296FF26}" type="presOf" srcId="{3731FC2E-AA97-7645-AE46-30F218FD5B39}" destId="{3438C5E0-1F58-A34F-AB91-63F5D365270D}" srcOrd="0" destOrd="0" presId="urn:microsoft.com/office/officeart/2005/8/layout/hierarchy2"/>
    <dgm:cxn modelId="{ED6EC690-59CC-F448-81F3-8AE42133ABA5}" type="presOf" srcId="{0797D4C8-C271-6B44-BF25-62B261B4DEFE}" destId="{9C32DE44-2F6E-844D-8CAE-98E43331FC78}" srcOrd="0" destOrd="0" presId="urn:microsoft.com/office/officeart/2005/8/layout/hierarchy2"/>
    <dgm:cxn modelId="{FE052397-818F-A148-83A0-CBCCF4754BF5}" type="presOf" srcId="{9573105C-D5F4-244D-B6EB-CCE0F5791ECC}" destId="{D462E3CF-6DB8-5B45-9B2A-0734953946B5}" srcOrd="0" destOrd="0" presId="urn:microsoft.com/office/officeart/2005/8/layout/hierarchy2"/>
    <dgm:cxn modelId="{D4938198-85F4-D047-9535-0EE44B6ECC11}" type="presOf" srcId="{0797D4C8-C271-6B44-BF25-62B261B4DEFE}" destId="{3061F55C-7D42-D145-ABCD-526549A08D4B}" srcOrd="1" destOrd="0" presId="urn:microsoft.com/office/officeart/2005/8/layout/hierarchy2"/>
    <dgm:cxn modelId="{7045239B-E038-CC4E-A27E-02E863FA0C91}" type="presOf" srcId="{35C2CDD4-5366-F245-8C7C-4DA718614577}" destId="{3BECB2C5-AC37-3047-87B2-D372405BC126}" srcOrd="1" destOrd="0" presId="urn:microsoft.com/office/officeart/2005/8/layout/hierarchy2"/>
    <dgm:cxn modelId="{9D2E199E-45AB-DD40-B946-734978C0FB63}" type="presOf" srcId="{861EEDF4-714D-5445-A007-5EE29FA32ABB}" destId="{09B357BF-2B0C-0746-B00E-3A92FEDCE68F}" srcOrd="0" destOrd="0" presId="urn:microsoft.com/office/officeart/2005/8/layout/hierarchy2"/>
    <dgm:cxn modelId="{DC1DE59E-800A-8E4A-A955-FB14B09E3C78}" type="presOf" srcId="{47B036FB-2436-484D-ACAB-FF35AD4D84C2}" destId="{AF04A1DB-C262-2845-A165-C095B710BD4B}" srcOrd="0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C49406AA-9D9A-584A-8F12-50C21F698837}" type="presOf" srcId="{66A1AB8D-80EB-DD49-AA2D-0F7E6DF45EE4}" destId="{B1A43C15-7EEE-7343-9C10-538D81E8469A}" srcOrd="0" destOrd="0" presId="urn:microsoft.com/office/officeart/2005/8/layout/hierarchy2"/>
    <dgm:cxn modelId="{BF1E4FAF-C488-8742-B1DA-4FACB033196A}" type="presOf" srcId="{BEE45A39-99C4-4D45-9FCA-C6270ED6F2B5}" destId="{8DE8004B-7C2E-354B-B6DB-A7B8EFD10366}" srcOrd="0" destOrd="0" presId="urn:microsoft.com/office/officeart/2005/8/layout/hierarchy2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0D4260BA-11FE-F94A-B2A1-B6C1A14289D6}" type="presOf" srcId="{0CB39A06-DD14-6E4F-8BF3-84A4FEEF9021}" destId="{92FB2E8D-4F3C-D446-9727-577C128B0717}" srcOrd="1" destOrd="0" presId="urn:microsoft.com/office/officeart/2005/8/layout/hierarchy2"/>
    <dgm:cxn modelId="{606C9ABE-9402-DB40-B838-BA9B46F64C85}" type="presOf" srcId="{A99697ED-3C66-4D4A-9234-76C7721C9A97}" destId="{16DE8CA7-0183-4949-9B71-D07766699E4A}" srcOrd="1" destOrd="0" presId="urn:microsoft.com/office/officeart/2005/8/layout/hierarchy2"/>
    <dgm:cxn modelId="{C5D589CB-285A-134B-A4BA-EC753025D2B3}" type="presOf" srcId="{8FE049FC-0674-B748-BBFE-E8E006208194}" destId="{E42412E5-B9DE-1F47-A8A1-6EEC63130C60}" srcOrd="1" destOrd="0" presId="urn:microsoft.com/office/officeart/2005/8/layout/hierarchy2"/>
    <dgm:cxn modelId="{7F4215D4-55B3-EF44-A45F-179370171529}" type="presOf" srcId="{47B036FB-2436-484D-ACAB-FF35AD4D84C2}" destId="{A792CE54-6160-A543-923F-9F5ECE8787F5}" srcOrd="1" destOrd="0" presId="urn:microsoft.com/office/officeart/2005/8/layout/hierarchy2"/>
    <dgm:cxn modelId="{F0B788D6-028E-9545-AABE-18FE0AE9AF04}" type="presOf" srcId="{0CB39A06-DD14-6E4F-8BF3-84A4FEEF9021}" destId="{F99D9100-B6BE-A04E-8A75-BC62228BEE4E}" srcOrd="0" destOrd="0" presId="urn:microsoft.com/office/officeart/2005/8/layout/hierarchy2"/>
    <dgm:cxn modelId="{FE3A96D8-DF6C-1049-99A0-F3E23951782A}" type="presOf" srcId="{901E8E2F-61D7-534D-A45A-2EBB91C89C67}" destId="{28A3FE5E-10FB-1E4C-B8CE-A3D582101F10}" srcOrd="0" destOrd="0" presId="urn:microsoft.com/office/officeart/2005/8/layout/hierarchy2"/>
    <dgm:cxn modelId="{6095D5E0-9301-9D44-9777-E1384EC8A843}" type="presOf" srcId="{A752F61D-A440-FB4A-9A26-1FFFB098C59C}" destId="{3F086A1B-8149-9946-BC48-A7C0FD801329}" srcOrd="0" destOrd="0" presId="urn:microsoft.com/office/officeart/2005/8/layout/hierarchy2"/>
    <dgm:cxn modelId="{7A1E79E4-7E98-3B4F-A876-BE46906AE09B}" type="presOf" srcId="{35C2CDD4-5366-F245-8C7C-4DA718614577}" destId="{81019470-B09F-CB4B-8F81-1BFE1A647ED7}" srcOrd="0" destOrd="0" presId="urn:microsoft.com/office/officeart/2005/8/layout/hierarchy2"/>
    <dgm:cxn modelId="{42D398E6-5065-494C-A5F2-4236A914A9EE}" type="presOf" srcId="{B6214FA7-0954-184C-AE9B-90BD44D89AF8}" destId="{307CDF99-DF24-B74D-9241-0768D1623A2B}" srcOrd="0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15606943-90D6-6341-B036-5C081241BF1D}" type="presParOf" srcId="{28A3FE5E-10FB-1E4C-B8CE-A3D582101F10}" destId="{B3308D96-8E08-D24C-B369-D17A3E038975}" srcOrd="0" destOrd="0" presId="urn:microsoft.com/office/officeart/2005/8/layout/hierarchy2"/>
    <dgm:cxn modelId="{CFE0B9D4-6DAC-D647-A700-C8C5F2941598}" type="presParOf" srcId="{B3308D96-8E08-D24C-B369-D17A3E038975}" destId="{D462E3CF-6DB8-5B45-9B2A-0734953946B5}" srcOrd="0" destOrd="0" presId="urn:microsoft.com/office/officeart/2005/8/layout/hierarchy2"/>
    <dgm:cxn modelId="{B637CE3C-40CF-6849-8573-15E4473C2AC1}" type="presParOf" srcId="{B3308D96-8E08-D24C-B369-D17A3E038975}" destId="{8F312BCC-5EE6-D147-B827-078FD2A2CE0E}" srcOrd="1" destOrd="0" presId="urn:microsoft.com/office/officeart/2005/8/layout/hierarchy2"/>
    <dgm:cxn modelId="{D40487F3-E1ED-6B42-B3CC-9522C47F793F}" type="presParOf" srcId="{8F312BCC-5EE6-D147-B827-078FD2A2CE0E}" destId="{F99D9100-B6BE-A04E-8A75-BC62228BEE4E}" srcOrd="0" destOrd="0" presId="urn:microsoft.com/office/officeart/2005/8/layout/hierarchy2"/>
    <dgm:cxn modelId="{EC06A4AC-60E0-BD46-A972-D30E23EC7800}" type="presParOf" srcId="{F99D9100-B6BE-A04E-8A75-BC62228BEE4E}" destId="{92FB2E8D-4F3C-D446-9727-577C128B0717}" srcOrd="0" destOrd="0" presId="urn:microsoft.com/office/officeart/2005/8/layout/hierarchy2"/>
    <dgm:cxn modelId="{26990C54-B6C7-F246-9652-49583B0F84D0}" type="presParOf" srcId="{8F312BCC-5EE6-D147-B827-078FD2A2CE0E}" destId="{AE8D8D2F-4750-4244-85A5-80A2052B68FA}" srcOrd="1" destOrd="0" presId="urn:microsoft.com/office/officeart/2005/8/layout/hierarchy2"/>
    <dgm:cxn modelId="{8C5B6445-CEFC-D140-A1F8-439CB4B8CCD6}" type="presParOf" srcId="{AE8D8D2F-4750-4244-85A5-80A2052B68FA}" destId="{307CDF99-DF24-B74D-9241-0768D1623A2B}" srcOrd="0" destOrd="0" presId="urn:microsoft.com/office/officeart/2005/8/layout/hierarchy2"/>
    <dgm:cxn modelId="{673E9175-9C6F-1B47-96AB-AC4D876C5CFC}" type="presParOf" srcId="{AE8D8D2F-4750-4244-85A5-80A2052B68FA}" destId="{CB1EDCC7-2E64-D64E-B44E-28A6BDE19B74}" srcOrd="1" destOrd="0" presId="urn:microsoft.com/office/officeart/2005/8/layout/hierarchy2"/>
    <dgm:cxn modelId="{36A79A89-733C-DC45-BDD8-EAD033961CFC}" type="presParOf" srcId="{8F312BCC-5EE6-D147-B827-078FD2A2CE0E}" destId="{9D668BCD-6D5B-4949-BEAC-8DB1FE565C25}" srcOrd="2" destOrd="0" presId="urn:microsoft.com/office/officeart/2005/8/layout/hierarchy2"/>
    <dgm:cxn modelId="{FA92D056-0E41-3C49-844D-DA216CD38B9A}" type="presParOf" srcId="{9D668BCD-6D5B-4949-BEAC-8DB1FE565C25}" destId="{FB53BA16-1903-CF43-83AB-015AB7125272}" srcOrd="0" destOrd="0" presId="urn:microsoft.com/office/officeart/2005/8/layout/hierarchy2"/>
    <dgm:cxn modelId="{ED52B11C-00D2-9E4E-8B1A-3414F77CE318}" type="presParOf" srcId="{8F312BCC-5EE6-D147-B827-078FD2A2CE0E}" destId="{C87AA305-C7BA-854D-9EAF-0013E3592244}" srcOrd="3" destOrd="0" presId="urn:microsoft.com/office/officeart/2005/8/layout/hierarchy2"/>
    <dgm:cxn modelId="{ABD7058E-4803-F544-9BD0-6D38A2F9B86F}" type="presParOf" srcId="{C87AA305-C7BA-854D-9EAF-0013E3592244}" destId="{6239A250-23DA-B845-8F87-0E0F514FF4AE}" srcOrd="0" destOrd="0" presId="urn:microsoft.com/office/officeart/2005/8/layout/hierarchy2"/>
    <dgm:cxn modelId="{0FF0B50D-2979-E642-BAE9-006A66FDFDC2}" type="presParOf" srcId="{C87AA305-C7BA-854D-9EAF-0013E3592244}" destId="{99A06A2C-4E24-A54D-A54C-9D11E67BB990}" srcOrd="1" destOrd="0" presId="urn:microsoft.com/office/officeart/2005/8/layout/hierarchy2"/>
    <dgm:cxn modelId="{5085BD4D-DB79-CB47-9AAE-4F98E2E46CB1}" type="presParOf" srcId="{8F312BCC-5EE6-D147-B827-078FD2A2CE0E}" destId="{AF04A1DB-C262-2845-A165-C095B710BD4B}" srcOrd="4" destOrd="0" presId="urn:microsoft.com/office/officeart/2005/8/layout/hierarchy2"/>
    <dgm:cxn modelId="{85D55486-4209-A044-AE97-A1B679FFCAEE}" type="presParOf" srcId="{AF04A1DB-C262-2845-A165-C095B710BD4B}" destId="{A792CE54-6160-A543-923F-9F5ECE8787F5}" srcOrd="0" destOrd="0" presId="urn:microsoft.com/office/officeart/2005/8/layout/hierarchy2"/>
    <dgm:cxn modelId="{E27C90D4-DA65-6940-8AD5-27D3A4945850}" type="presParOf" srcId="{8F312BCC-5EE6-D147-B827-078FD2A2CE0E}" destId="{3FFC4BEF-CF3A-6241-BA28-FF2AF599D737}" srcOrd="5" destOrd="0" presId="urn:microsoft.com/office/officeart/2005/8/layout/hierarchy2"/>
    <dgm:cxn modelId="{E84162F2-3C54-3A4C-8ADE-562960CB9C89}" type="presParOf" srcId="{3FFC4BEF-CF3A-6241-BA28-FF2AF599D737}" destId="{87F0D029-E969-A647-A56E-BDB464C64594}" srcOrd="0" destOrd="0" presId="urn:microsoft.com/office/officeart/2005/8/layout/hierarchy2"/>
    <dgm:cxn modelId="{53988445-7EF2-9B4E-8019-0568B86DA986}" type="presParOf" srcId="{3FFC4BEF-CF3A-6241-BA28-FF2AF599D737}" destId="{34ACAC3B-C34F-8D44-8303-B238FA96D654}" srcOrd="1" destOrd="0" presId="urn:microsoft.com/office/officeart/2005/8/layout/hierarchy2"/>
    <dgm:cxn modelId="{5A724A62-373B-EC49-8185-B3CAD9C24377}" type="presParOf" srcId="{8F312BCC-5EE6-D147-B827-078FD2A2CE0E}" destId="{6C6294B0-7FE2-1D46-B686-C4E4A4C4B961}" srcOrd="6" destOrd="0" presId="urn:microsoft.com/office/officeart/2005/8/layout/hierarchy2"/>
    <dgm:cxn modelId="{6B6F11CD-7BB6-3D4F-BD04-98AE0F43D0F3}" type="presParOf" srcId="{6C6294B0-7FE2-1D46-B686-C4E4A4C4B961}" destId="{E42412E5-B9DE-1F47-A8A1-6EEC63130C60}" srcOrd="0" destOrd="0" presId="urn:microsoft.com/office/officeart/2005/8/layout/hierarchy2"/>
    <dgm:cxn modelId="{EB5FD654-F9C8-2946-AF25-72EA4C5F8863}" type="presParOf" srcId="{8F312BCC-5EE6-D147-B827-078FD2A2CE0E}" destId="{C4601C12-1DD4-524A-9828-00B6CD8136CC}" srcOrd="7" destOrd="0" presId="urn:microsoft.com/office/officeart/2005/8/layout/hierarchy2"/>
    <dgm:cxn modelId="{6F0DAD87-3613-EF40-9617-2E809C8EFF69}" type="presParOf" srcId="{C4601C12-1DD4-524A-9828-00B6CD8136CC}" destId="{6A775864-E883-8347-8509-FA07BAA5D763}" srcOrd="0" destOrd="0" presId="urn:microsoft.com/office/officeart/2005/8/layout/hierarchy2"/>
    <dgm:cxn modelId="{81AB73AC-279A-A545-A8B1-919395E93A6C}" type="presParOf" srcId="{C4601C12-1DD4-524A-9828-00B6CD8136CC}" destId="{DC5464EB-582C-CE4C-9304-B79863D33C90}" srcOrd="1" destOrd="0" presId="urn:microsoft.com/office/officeart/2005/8/layout/hierarchy2"/>
    <dgm:cxn modelId="{63898CC4-69F3-214D-8299-6E9A93805A75}" type="presParOf" srcId="{8F312BCC-5EE6-D147-B827-078FD2A2CE0E}" destId="{18446F39-BD59-1945-B8AA-47380F5A0091}" srcOrd="8" destOrd="0" presId="urn:microsoft.com/office/officeart/2005/8/layout/hierarchy2"/>
    <dgm:cxn modelId="{BB70FAD2-1559-1B4C-B6B8-D7BB113575B8}" type="presParOf" srcId="{18446F39-BD59-1945-B8AA-47380F5A0091}" destId="{16DE8CA7-0183-4949-9B71-D07766699E4A}" srcOrd="0" destOrd="0" presId="urn:microsoft.com/office/officeart/2005/8/layout/hierarchy2"/>
    <dgm:cxn modelId="{C78A7831-7820-8143-9409-C27954F4A8C6}" type="presParOf" srcId="{8F312BCC-5EE6-D147-B827-078FD2A2CE0E}" destId="{A2186CBF-B492-DD40-8AAB-3975559CB486}" srcOrd="9" destOrd="0" presId="urn:microsoft.com/office/officeart/2005/8/layout/hierarchy2"/>
    <dgm:cxn modelId="{46D541BD-ACD5-FD4E-AC7B-EDDA7DAFC0C4}" type="presParOf" srcId="{A2186CBF-B492-DD40-8AAB-3975559CB486}" destId="{3438C5E0-1F58-A34F-AB91-63F5D365270D}" srcOrd="0" destOrd="0" presId="urn:microsoft.com/office/officeart/2005/8/layout/hierarchy2"/>
    <dgm:cxn modelId="{63B12371-3878-E24A-8AB1-B07600830D30}" type="presParOf" srcId="{A2186CBF-B492-DD40-8AAB-3975559CB486}" destId="{A9DFD8EE-4625-454F-83B5-97EA72650968}" srcOrd="1" destOrd="0" presId="urn:microsoft.com/office/officeart/2005/8/layout/hierarchy2"/>
    <dgm:cxn modelId="{F0025F60-7009-344D-B525-7E683FEEE6DA}" type="presParOf" srcId="{8F312BCC-5EE6-D147-B827-078FD2A2CE0E}" destId="{8DE8004B-7C2E-354B-B6DB-A7B8EFD10366}" srcOrd="10" destOrd="0" presId="urn:microsoft.com/office/officeart/2005/8/layout/hierarchy2"/>
    <dgm:cxn modelId="{AE74E093-32E5-4D47-80AD-B34CB083090C}" type="presParOf" srcId="{8DE8004B-7C2E-354B-B6DB-A7B8EFD10366}" destId="{5A4AFEF3-909C-1A49-ABDB-E86710D04CAA}" srcOrd="0" destOrd="0" presId="urn:microsoft.com/office/officeart/2005/8/layout/hierarchy2"/>
    <dgm:cxn modelId="{5CD25EF3-7A78-AE46-8387-C466A14C1C8E}" type="presParOf" srcId="{8F312BCC-5EE6-D147-B827-078FD2A2CE0E}" destId="{9FD3D7D1-4C88-9642-936E-5F193E96D314}" srcOrd="11" destOrd="0" presId="urn:microsoft.com/office/officeart/2005/8/layout/hierarchy2"/>
    <dgm:cxn modelId="{C61654FD-8CD5-FA4E-B9D2-8BEA71F685F7}" type="presParOf" srcId="{9FD3D7D1-4C88-9642-936E-5F193E96D314}" destId="{B1A43C15-7EEE-7343-9C10-538D81E8469A}" srcOrd="0" destOrd="0" presId="urn:microsoft.com/office/officeart/2005/8/layout/hierarchy2"/>
    <dgm:cxn modelId="{637301C5-359D-104C-83E9-5D9EE90D1357}" type="presParOf" srcId="{9FD3D7D1-4C88-9642-936E-5F193E96D314}" destId="{B4343718-BD93-FE4F-8890-D4441E7712BD}" srcOrd="1" destOrd="0" presId="urn:microsoft.com/office/officeart/2005/8/layout/hierarchy2"/>
    <dgm:cxn modelId="{13121AAC-CD86-484B-A8DE-D8579F4F371F}" type="presParOf" srcId="{8F312BCC-5EE6-D147-B827-078FD2A2CE0E}" destId="{9C32DE44-2F6E-844D-8CAE-98E43331FC78}" srcOrd="12" destOrd="0" presId="urn:microsoft.com/office/officeart/2005/8/layout/hierarchy2"/>
    <dgm:cxn modelId="{5773D744-6D0B-124F-A7FE-68D6AEA03C08}" type="presParOf" srcId="{9C32DE44-2F6E-844D-8CAE-98E43331FC78}" destId="{3061F55C-7D42-D145-ABCD-526549A08D4B}" srcOrd="0" destOrd="0" presId="urn:microsoft.com/office/officeart/2005/8/layout/hierarchy2"/>
    <dgm:cxn modelId="{8764A446-06ED-5C4C-8589-9A8754EE394B}" type="presParOf" srcId="{8F312BCC-5EE6-D147-B827-078FD2A2CE0E}" destId="{61B6C291-FA4A-294F-88AD-57EE0C31B521}" srcOrd="13" destOrd="0" presId="urn:microsoft.com/office/officeart/2005/8/layout/hierarchy2"/>
    <dgm:cxn modelId="{F3AE85AE-BEAD-D541-A015-4DDD645C82C1}" type="presParOf" srcId="{61B6C291-FA4A-294F-88AD-57EE0C31B521}" destId="{09B357BF-2B0C-0746-B00E-3A92FEDCE68F}" srcOrd="0" destOrd="0" presId="urn:microsoft.com/office/officeart/2005/8/layout/hierarchy2"/>
    <dgm:cxn modelId="{6C963FA2-FAE0-AF4F-8AFC-B932B5E51FB2}" type="presParOf" srcId="{61B6C291-FA4A-294F-88AD-57EE0C31B521}" destId="{5C0184E5-01D0-BF4F-9D31-60331505394D}" srcOrd="1" destOrd="0" presId="urn:microsoft.com/office/officeart/2005/8/layout/hierarchy2"/>
    <dgm:cxn modelId="{E220D688-097D-264E-9543-6458F5BC147E}" type="presParOf" srcId="{8F312BCC-5EE6-D147-B827-078FD2A2CE0E}" destId="{81019470-B09F-CB4B-8F81-1BFE1A647ED7}" srcOrd="14" destOrd="0" presId="urn:microsoft.com/office/officeart/2005/8/layout/hierarchy2"/>
    <dgm:cxn modelId="{71264153-3023-2E4E-A506-0FF3399F8288}" type="presParOf" srcId="{81019470-B09F-CB4B-8F81-1BFE1A647ED7}" destId="{3BECB2C5-AC37-3047-87B2-D372405BC126}" srcOrd="0" destOrd="0" presId="urn:microsoft.com/office/officeart/2005/8/layout/hierarchy2"/>
    <dgm:cxn modelId="{21A4E82F-6E03-554F-9D57-0946B27404DE}" type="presParOf" srcId="{8F312BCC-5EE6-D147-B827-078FD2A2CE0E}" destId="{D509B48E-E0CB-5646-89CB-A12FDAD976DD}" srcOrd="15" destOrd="0" presId="urn:microsoft.com/office/officeart/2005/8/layout/hierarchy2"/>
    <dgm:cxn modelId="{72E354DD-B424-8A4C-B84F-034E0203D8C5}" type="presParOf" srcId="{D509B48E-E0CB-5646-89CB-A12FDAD976DD}" destId="{3F086A1B-8149-9946-BC48-A7C0FD801329}" srcOrd="0" destOrd="0" presId="urn:microsoft.com/office/officeart/2005/8/layout/hierarchy2"/>
    <dgm:cxn modelId="{08BA93D4-721D-0E47-A44B-06D629705AE4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99096D0A-0355-D548-AE97-F2033E003725}" type="presOf" srcId="{0797D4C8-C271-6B44-BF25-62B261B4DEFE}" destId="{9C32DE44-2F6E-844D-8CAE-98E43331FC78}" srcOrd="0" destOrd="0" presId="urn:microsoft.com/office/officeart/2005/8/layout/hierarchy2"/>
    <dgm:cxn modelId="{96CD3410-EA1D-B24B-ABDF-FD51FCEE1F64}" type="presOf" srcId="{A752F61D-A440-FB4A-9A26-1FFFB098C59C}" destId="{3F086A1B-8149-9946-BC48-A7C0FD801329}" srcOrd="0" destOrd="0" presId="urn:microsoft.com/office/officeart/2005/8/layout/hierarchy2"/>
    <dgm:cxn modelId="{0E7F3E16-319D-B542-AB4C-359B56FE0F08}" type="presOf" srcId="{47B036FB-2436-484D-ACAB-FF35AD4D84C2}" destId="{A792CE54-6160-A543-923F-9F5ECE8787F5}" srcOrd="1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2934F319-B068-9041-BC55-536C3D08D54A}" type="presOf" srcId="{861EEDF4-714D-5445-A007-5EE29FA32ABB}" destId="{09B357BF-2B0C-0746-B00E-3A92FEDCE68F}" srcOrd="0" destOrd="0" presId="urn:microsoft.com/office/officeart/2005/8/layout/hierarchy2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0B888122-554C-E24E-8F77-EA8905B0427A}" type="presOf" srcId="{BEE45A39-99C4-4D45-9FCA-C6270ED6F2B5}" destId="{5A4AFEF3-909C-1A49-ABDB-E86710D04CAA}" srcOrd="1" destOrd="0" presId="urn:microsoft.com/office/officeart/2005/8/layout/hierarchy2"/>
    <dgm:cxn modelId="{5D581F2C-664A-0F45-912D-490A7C71AEC2}" type="presOf" srcId="{1A7F2140-8CB2-1E4B-B6D7-195D332E0F56}" destId="{FB53BA16-1903-CF43-83AB-015AB7125272}" srcOrd="1" destOrd="0" presId="urn:microsoft.com/office/officeart/2005/8/layout/hierarchy2"/>
    <dgm:cxn modelId="{A2ED4D2F-9EF2-EC45-9E85-E34936506C52}" type="presOf" srcId="{A231503B-5A5D-6C48-848D-B997AEA4B84B}" destId="{6A775864-E883-8347-8509-FA07BAA5D763}" srcOrd="0" destOrd="0" presId="urn:microsoft.com/office/officeart/2005/8/layout/hierarchy2"/>
    <dgm:cxn modelId="{B458E132-C68B-084E-B188-A9F02C94AC1C}" type="presOf" srcId="{1A7F2140-8CB2-1E4B-B6D7-195D332E0F56}" destId="{9D668BCD-6D5B-4949-BEAC-8DB1FE565C25}" srcOrd="0" destOrd="0" presId="urn:microsoft.com/office/officeart/2005/8/layout/hierarchy2"/>
    <dgm:cxn modelId="{A35E793A-D093-574D-8448-8181E8EB9D6A}" type="presOf" srcId="{47B036FB-2436-484D-ACAB-FF35AD4D84C2}" destId="{AF04A1DB-C262-2845-A165-C095B710BD4B}" srcOrd="0" destOrd="0" presId="urn:microsoft.com/office/officeart/2005/8/layout/hierarchy2"/>
    <dgm:cxn modelId="{E6D8D23C-63A9-8645-A6B5-1C35206EA9FA}" type="presOf" srcId="{A99697ED-3C66-4D4A-9234-76C7721C9A97}" destId="{18446F39-BD59-1945-B8AA-47380F5A0091}" srcOrd="0" destOrd="0" presId="urn:microsoft.com/office/officeart/2005/8/layout/hierarchy2"/>
    <dgm:cxn modelId="{4F785B47-3C94-7447-B962-083ED3FE9A95}" type="presOf" srcId="{35C2CDD4-5366-F245-8C7C-4DA718614577}" destId="{3BECB2C5-AC37-3047-87B2-D372405BC126}" srcOrd="1" destOrd="0" presId="urn:microsoft.com/office/officeart/2005/8/layout/hierarchy2"/>
    <dgm:cxn modelId="{89F3F44C-3400-C243-8992-22853880C82D}" type="presOf" srcId="{0797D4C8-C271-6B44-BF25-62B261B4DEFE}" destId="{3061F55C-7D42-D145-ABCD-526549A08D4B}" srcOrd="1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3972CE77-933F-564E-B41E-9846D58CB4DF}" type="presOf" srcId="{8FE049FC-0674-B748-BBFE-E8E006208194}" destId="{E42412E5-B9DE-1F47-A8A1-6EEC63130C60}" srcOrd="1" destOrd="0" presId="urn:microsoft.com/office/officeart/2005/8/layout/hierarchy2"/>
    <dgm:cxn modelId="{11857099-10A6-ED47-9D99-C3C1B321B3DC}" type="presOf" srcId="{0CB39A06-DD14-6E4F-8BF3-84A4FEEF9021}" destId="{92FB2E8D-4F3C-D446-9727-577C128B0717}" srcOrd="1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389BA0A4-B276-C849-A2C4-93755A87579C}" type="presOf" srcId="{3731FC2E-AA97-7645-AE46-30F218FD5B39}" destId="{3438C5E0-1F58-A34F-AB91-63F5D365270D}" srcOrd="0" destOrd="0" presId="urn:microsoft.com/office/officeart/2005/8/layout/hierarchy2"/>
    <dgm:cxn modelId="{82312CA9-8F27-694E-B814-5B6918B92DEE}" type="presOf" srcId="{B6214FA7-0954-184C-AE9B-90BD44D89AF8}" destId="{307CDF99-DF24-B74D-9241-0768D1623A2B}" srcOrd="0" destOrd="0" presId="urn:microsoft.com/office/officeart/2005/8/layout/hierarchy2"/>
    <dgm:cxn modelId="{BAAC1BAE-4656-5949-B897-3726E5F2DBE4}" type="presOf" srcId="{BEE45A39-99C4-4D45-9FCA-C6270ED6F2B5}" destId="{8DE8004B-7C2E-354B-B6DB-A7B8EFD10366}" srcOrd="0" destOrd="0" presId="urn:microsoft.com/office/officeart/2005/8/layout/hierarchy2"/>
    <dgm:cxn modelId="{BF20FFAE-DB70-5F42-8B60-AA7B1F9E6913}" type="presOf" srcId="{9573105C-D5F4-244D-B6EB-CCE0F5791ECC}" destId="{D462E3CF-6DB8-5B45-9B2A-0734953946B5}" srcOrd="0" destOrd="0" presId="urn:microsoft.com/office/officeart/2005/8/layout/hierarchy2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98284DBC-0144-E041-BEA7-AC6F3B67F379}" type="presOf" srcId="{AD4C87A7-4C8D-F148-B693-5AD349B56622}" destId="{87F0D029-E969-A647-A56E-BDB464C64594}" srcOrd="0" destOrd="0" presId="urn:microsoft.com/office/officeart/2005/8/layout/hierarchy2"/>
    <dgm:cxn modelId="{0DC128C5-00D5-6140-AF4E-7021B5DCCB37}" type="presOf" srcId="{0CB39A06-DD14-6E4F-8BF3-84A4FEEF9021}" destId="{F99D9100-B6BE-A04E-8A75-BC62228BEE4E}" srcOrd="0" destOrd="0" presId="urn:microsoft.com/office/officeart/2005/8/layout/hierarchy2"/>
    <dgm:cxn modelId="{7BCCA0C7-FF8A-E947-B49B-E063F031D938}" type="presOf" srcId="{8FE049FC-0674-B748-BBFE-E8E006208194}" destId="{6C6294B0-7FE2-1D46-B686-C4E4A4C4B961}" srcOrd="0" destOrd="0" presId="urn:microsoft.com/office/officeart/2005/8/layout/hierarchy2"/>
    <dgm:cxn modelId="{F8FD50CC-E21C-6B48-9BD4-C1497A98303C}" type="presOf" srcId="{901E8E2F-61D7-534D-A45A-2EBB91C89C67}" destId="{28A3FE5E-10FB-1E4C-B8CE-A3D582101F10}" srcOrd="0" destOrd="0" presId="urn:microsoft.com/office/officeart/2005/8/layout/hierarchy2"/>
    <dgm:cxn modelId="{225775D0-A1CF-AF47-B4FD-3EE310FC5C3A}" type="presOf" srcId="{66A1AB8D-80EB-DD49-AA2D-0F7E6DF45EE4}" destId="{B1A43C15-7EEE-7343-9C10-538D81E8469A}" srcOrd="0" destOrd="0" presId="urn:microsoft.com/office/officeart/2005/8/layout/hierarchy2"/>
    <dgm:cxn modelId="{ACF150E7-139A-3649-9711-D375B19C229F}" type="presOf" srcId="{35C2CDD4-5366-F245-8C7C-4DA718614577}" destId="{81019470-B09F-CB4B-8F81-1BFE1A647ED7}" srcOrd="0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24C0DFEC-66E8-3C4B-A381-49A7A0152343}" type="presOf" srcId="{E47768CB-4C2A-4E40-B1F8-C1A48B06EAA5}" destId="{6239A250-23DA-B845-8F87-0E0F514FF4AE}" srcOrd="0" destOrd="0" presId="urn:microsoft.com/office/officeart/2005/8/layout/hierarchy2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13E1DFFC-A1AA-3C40-A89F-5E8C6BE436F2}" type="presOf" srcId="{A99697ED-3C66-4D4A-9234-76C7721C9A97}" destId="{16DE8CA7-0183-4949-9B71-D07766699E4A}" srcOrd="1" destOrd="0" presId="urn:microsoft.com/office/officeart/2005/8/layout/hierarchy2"/>
    <dgm:cxn modelId="{C7E86EE0-3B26-DE48-B307-77C18563F5AE}" type="presParOf" srcId="{28A3FE5E-10FB-1E4C-B8CE-A3D582101F10}" destId="{B3308D96-8E08-D24C-B369-D17A3E038975}" srcOrd="0" destOrd="0" presId="urn:microsoft.com/office/officeart/2005/8/layout/hierarchy2"/>
    <dgm:cxn modelId="{90D62E35-6EEF-4C4A-BD80-83F801EFD3D4}" type="presParOf" srcId="{B3308D96-8E08-D24C-B369-D17A3E038975}" destId="{D462E3CF-6DB8-5B45-9B2A-0734953946B5}" srcOrd="0" destOrd="0" presId="urn:microsoft.com/office/officeart/2005/8/layout/hierarchy2"/>
    <dgm:cxn modelId="{0827CE8A-6C98-CE47-8917-171F43BAC519}" type="presParOf" srcId="{B3308D96-8E08-D24C-B369-D17A3E038975}" destId="{8F312BCC-5EE6-D147-B827-078FD2A2CE0E}" srcOrd="1" destOrd="0" presId="urn:microsoft.com/office/officeart/2005/8/layout/hierarchy2"/>
    <dgm:cxn modelId="{0949246A-3725-D94D-BF8B-7D705C9BC81D}" type="presParOf" srcId="{8F312BCC-5EE6-D147-B827-078FD2A2CE0E}" destId="{F99D9100-B6BE-A04E-8A75-BC62228BEE4E}" srcOrd="0" destOrd="0" presId="urn:microsoft.com/office/officeart/2005/8/layout/hierarchy2"/>
    <dgm:cxn modelId="{109BD909-44FF-0F4C-9962-789AD08B2081}" type="presParOf" srcId="{F99D9100-B6BE-A04E-8A75-BC62228BEE4E}" destId="{92FB2E8D-4F3C-D446-9727-577C128B0717}" srcOrd="0" destOrd="0" presId="urn:microsoft.com/office/officeart/2005/8/layout/hierarchy2"/>
    <dgm:cxn modelId="{499F94B9-5CF0-2A4B-9DC4-52C623901258}" type="presParOf" srcId="{8F312BCC-5EE6-D147-B827-078FD2A2CE0E}" destId="{AE8D8D2F-4750-4244-85A5-80A2052B68FA}" srcOrd="1" destOrd="0" presId="urn:microsoft.com/office/officeart/2005/8/layout/hierarchy2"/>
    <dgm:cxn modelId="{9834CEA5-C9A4-5F43-BECA-F557F04E4C17}" type="presParOf" srcId="{AE8D8D2F-4750-4244-85A5-80A2052B68FA}" destId="{307CDF99-DF24-B74D-9241-0768D1623A2B}" srcOrd="0" destOrd="0" presId="urn:microsoft.com/office/officeart/2005/8/layout/hierarchy2"/>
    <dgm:cxn modelId="{C738EBCF-0E44-C548-8565-F4F2E359EC5B}" type="presParOf" srcId="{AE8D8D2F-4750-4244-85A5-80A2052B68FA}" destId="{CB1EDCC7-2E64-D64E-B44E-28A6BDE19B74}" srcOrd="1" destOrd="0" presId="urn:microsoft.com/office/officeart/2005/8/layout/hierarchy2"/>
    <dgm:cxn modelId="{1ADD3370-B4FA-3649-B883-55351488E402}" type="presParOf" srcId="{8F312BCC-5EE6-D147-B827-078FD2A2CE0E}" destId="{9D668BCD-6D5B-4949-BEAC-8DB1FE565C25}" srcOrd="2" destOrd="0" presId="urn:microsoft.com/office/officeart/2005/8/layout/hierarchy2"/>
    <dgm:cxn modelId="{AA3BF954-39B3-044C-821E-3EF1DF2A31DE}" type="presParOf" srcId="{9D668BCD-6D5B-4949-BEAC-8DB1FE565C25}" destId="{FB53BA16-1903-CF43-83AB-015AB7125272}" srcOrd="0" destOrd="0" presId="urn:microsoft.com/office/officeart/2005/8/layout/hierarchy2"/>
    <dgm:cxn modelId="{AE4B40C7-4A82-2241-9F39-6561BC3B150A}" type="presParOf" srcId="{8F312BCC-5EE6-D147-B827-078FD2A2CE0E}" destId="{C87AA305-C7BA-854D-9EAF-0013E3592244}" srcOrd="3" destOrd="0" presId="urn:microsoft.com/office/officeart/2005/8/layout/hierarchy2"/>
    <dgm:cxn modelId="{4DB737E2-082C-314E-B337-BBAE2B75C8F8}" type="presParOf" srcId="{C87AA305-C7BA-854D-9EAF-0013E3592244}" destId="{6239A250-23DA-B845-8F87-0E0F514FF4AE}" srcOrd="0" destOrd="0" presId="urn:microsoft.com/office/officeart/2005/8/layout/hierarchy2"/>
    <dgm:cxn modelId="{8DBA4163-62FB-7446-A656-0EC8B82833B8}" type="presParOf" srcId="{C87AA305-C7BA-854D-9EAF-0013E3592244}" destId="{99A06A2C-4E24-A54D-A54C-9D11E67BB990}" srcOrd="1" destOrd="0" presId="urn:microsoft.com/office/officeart/2005/8/layout/hierarchy2"/>
    <dgm:cxn modelId="{6FD33A68-5BCA-8040-A9D2-F865CEBC6522}" type="presParOf" srcId="{8F312BCC-5EE6-D147-B827-078FD2A2CE0E}" destId="{AF04A1DB-C262-2845-A165-C095B710BD4B}" srcOrd="4" destOrd="0" presId="urn:microsoft.com/office/officeart/2005/8/layout/hierarchy2"/>
    <dgm:cxn modelId="{C2A2931E-DC52-5645-8069-C9F179956EC7}" type="presParOf" srcId="{AF04A1DB-C262-2845-A165-C095B710BD4B}" destId="{A792CE54-6160-A543-923F-9F5ECE8787F5}" srcOrd="0" destOrd="0" presId="urn:microsoft.com/office/officeart/2005/8/layout/hierarchy2"/>
    <dgm:cxn modelId="{90B7FA3F-8205-6C4F-952F-F2F74888DEC8}" type="presParOf" srcId="{8F312BCC-5EE6-D147-B827-078FD2A2CE0E}" destId="{3FFC4BEF-CF3A-6241-BA28-FF2AF599D737}" srcOrd="5" destOrd="0" presId="urn:microsoft.com/office/officeart/2005/8/layout/hierarchy2"/>
    <dgm:cxn modelId="{8A66D958-CB65-194F-B3E5-49FDEECF641B}" type="presParOf" srcId="{3FFC4BEF-CF3A-6241-BA28-FF2AF599D737}" destId="{87F0D029-E969-A647-A56E-BDB464C64594}" srcOrd="0" destOrd="0" presId="urn:microsoft.com/office/officeart/2005/8/layout/hierarchy2"/>
    <dgm:cxn modelId="{BEF97452-587E-D94A-B350-1A0870ACEB7D}" type="presParOf" srcId="{3FFC4BEF-CF3A-6241-BA28-FF2AF599D737}" destId="{34ACAC3B-C34F-8D44-8303-B238FA96D654}" srcOrd="1" destOrd="0" presId="urn:microsoft.com/office/officeart/2005/8/layout/hierarchy2"/>
    <dgm:cxn modelId="{80A51913-BD6F-8F48-8F6C-6ED94BC3E8A6}" type="presParOf" srcId="{8F312BCC-5EE6-D147-B827-078FD2A2CE0E}" destId="{6C6294B0-7FE2-1D46-B686-C4E4A4C4B961}" srcOrd="6" destOrd="0" presId="urn:microsoft.com/office/officeart/2005/8/layout/hierarchy2"/>
    <dgm:cxn modelId="{432997A6-D68B-4847-9512-2492771AB7CD}" type="presParOf" srcId="{6C6294B0-7FE2-1D46-B686-C4E4A4C4B961}" destId="{E42412E5-B9DE-1F47-A8A1-6EEC63130C60}" srcOrd="0" destOrd="0" presId="urn:microsoft.com/office/officeart/2005/8/layout/hierarchy2"/>
    <dgm:cxn modelId="{A3E0C905-2562-E64A-B799-A42FFBF1D586}" type="presParOf" srcId="{8F312BCC-5EE6-D147-B827-078FD2A2CE0E}" destId="{C4601C12-1DD4-524A-9828-00B6CD8136CC}" srcOrd="7" destOrd="0" presId="urn:microsoft.com/office/officeart/2005/8/layout/hierarchy2"/>
    <dgm:cxn modelId="{C28022C9-B6A1-014B-A1B3-3BD50ADDE5DE}" type="presParOf" srcId="{C4601C12-1DD4-524A-9828-00B6CD8136CC}" destId="{6A775864-E883-8347-8509-FA07BAA5D763}" srcOrd="0" destOrd="0" presId="urn:microsoft.com/office/officeart/2005/8/layout/hierarchy2"/>
    <dgm:cxn modelId="{0830E27F-6C6D-8242-9E7E-049BDD4893ED}" type="presParOf" srcId="{C4601C12-1DD4-524A-9828-00B6CD8136CC}" destId="{DC5464EB-582C-CE4C-9304-B79863D33C90}" srcOrd="1" destOrd="0" presId="urn:microsoft.com/office/officeart/2005/8/layout/hierarchy2"/>
    <dgm:cxn modelId="{E0A8EC2D-A9B9-CE4D-9370-89BB6EAD75C1}" type="presParOf" srcId="{8F312BCC-5EE6-D147-B827-078FD2A2CE0E}" destId="{18446F39-BD59-1945-B8AA-47380F5A0091}" srcOrd="8" destOrd="0" presId="urn:microsoft.com/office/officeart/2005/8/layout/hierarchy2"/>
    <dgm:cxn modelId="{46B1BC55-BEFE-D146-AA4E-3F4B4C21A1B2}" type="presParOf" srcId="{18446F39-BD59-1945-B8AA-47380F5A0091}" destId="{16DE8CA7-0183-4949-9B71-D07766699E4A}" srcOrd="0" destOrd="0" presId="urn:microsoft.com/office/officeart/2005/8/layout/hierarchy2"/>
    <dgm:cxn modelId="{8BA0381E-81AF-2B41-8CDA-1E3084602F81}" type="presParOf" srcId="{8F312BCC-5EE6-D147-B827-078FD2A2CE0E}" destId="{A2186CBF-B492-DD40-8AAB-3975559CB486}" srcOrd="9" destOrd="0" presId="urn:microsoft.com/office/officeart/2005/8/layout/hierarchy2"/>
    <dgm:cxn modelId="{7890DF7A-4FDB-294B-B7B5-FE7A50E39DEC}" type="presParOf" srcId="{A2186CBF-B492-DD40-8AAB-3975559CB486}" destId="{3438C5E0-1F58-A34F-AB91-63F5D365270D}" srcOrd="0" destOrd="0" presId="urn:microsoft.com/office/officeart/2005/8/layout/hierarchy2"/>
    <dgm:cxn modelId="{4C467CF8-CD69-0D44-9513-13D568DD057A}" type="presParOf" srcId="{A2186CBF-B492-DD40-8AAB-3975559CB486}" destId="{A9DFD8EE-4625-454F-83B5-97EA72650968}" srcOrd="1" destOrd="0" presId="urn:microsoft.com/office/officeart/2005/8/layout/hierarchy2"/>
    <dgm:cxn modelId="{71E85741-2E7B-C64F-97B5-16CD016C8615}" type="presParOf" srcId="{8F312BCC-5EE6-D147-B827-078FD2A2CE0E}" destId="{8DE8004B-7C2E-354B-B6DB-A7B8EFD10366}" srcOrd="10" destOrd="0" presId="urn:microsoft.com/office/officeart/2005/8/layout/hierarchy2"/>
    <dgm:cxn modelId="{A85D695E-3FDF-3242-A991-E0E4ACA04E95}" type="presParOf" srcId="{8DE8004B-7C2E-354B-B6DB-A7B8EFD10366}" destId="{5A4AFEF3-909C-1A49-ABDB-E86710D04CAA}" srcOrd="0" destOrd="0" presId="urn:microsoft.com/office/officeart/2005/8/layout/hierarchy2"/>
    <dgm:cxn modelId="{C6811142-A301-C84D-8822-F1FE6E117942}" type="presParOf" srcId="{8F312BCC-5EE6-D147-B827-078FD2A2CE0E}" destId="{9FD3D7D1-4C88-9642-936E-5F193E96D314}" srcOrd="11" destOrd="0" presId="urn:microsoft.com/office/officeart/2005/8/layout/hierarchy2"/>
    <dgm:cxn modelId="{84DC9918-1A9C-314C-BB01-1823F0A9072D}" type="presParOf" srcId="{9FD3D7D1-4C88-9642-936E-5F193E96D314}" destId="{B1A43C15-7EEE-7343-9C10-538D81E8469A}" srcOrd="0" destOrd="0" presId="urn:microsoft.com/office/officeart/2005/8/layout/hierarchy2"/>
    <dgm:cxn modelId="{4ECC551F-33FC-4145-AB94-9C208B146FDC}" type="presParOf" srcId="{9FD3D7D1-4C88-9642-936E-5F193E96D314}" destId="{B4343718-BD93-FE4F-8890-D4441E7712BD}" srcOrd="1" destOrd="0" presId="urn:microsoft.com/office/officeart/2005/8/layout/hierarchy2"/>
    <dgm:cxn modelId="{82158DB3-444C-A345-9CF0-8948BFED4121}" type="presParOf" srcId="{8F312BCC-5EE6-D147-B827-078FD2A2CE0E}" destId="{9C32DE44-2F6E-844D-8CAE-98E43331FC78}" srcOrd="12" destOrd="0" presId="urn:microsoft.com/office/officeart/2005/8/layout/hierarchy2"/>
    <dgm:cxn modelId="{C0ABD914-EEEE-984B-A60F-26B65BD1DAAC}" type="presParOf" srcId="{9C32DE44-2F6E-844D-8CAE-98E43331FC78}" destId="{3061F55C-7D42-D145-ABCD-526549A08D4B}" srcOrd="0" destOrd="0" presId="urn:microsoft.com/office/officeart/2005/8/layout/hierarchy2"/>
    <dgm:cxn modelId="{FCF47DEF-2EC5-2F42-AD6A-BDF05ED469D0}" type="presParOf" srcId="{8F312BCC-5EE6-D147-B827-078FD2A2CE0E}" destId="{61B6C291-FA4A-294F-88AD-57EE0C31B521}" srcOrd="13" destOrd="0" presId="urn:microsoft.com/office/officeart/2005/8/layout/hierarchy2"/>
    <dgm:cxn modelId="{0DE86025-4582-DF45-AC95-69B1B3C743FE}" type="presParOf" srcId="{61B6C291-FA4A-294F-88AD-57EE0C31B521}" destId="{09B357BF-2B0C-0746-B00E-3A92FEDCE68F}" srcOrd="0" destOrd="0" presId="urn:microsoft.com/office/officeart/2005/8/layout/hierarchy2"/>
    <dgm:cxn modelId="{EFA51A3B-B662-CC44-9E42-61AE15C238E3}" type="presParOf" srcId="{61B6C291-FA4A-294F-88AD-57EE0C31B521}" destId="{5C0184E5-01D0-BF4F-9D31-60331505394D}" srcOrd="1" destOrd="0" presId="urn:microsoft.com/office/officeart/2005/8/layout/hierarchy2"/>
    <dgm:cxn modelId="{EFD288A5-2518-344D-9432-0861D519B189}" type="presParOf" srcId="{8F312BCC-5EE6-D147-B827-078FD2A2CE0E}" destId="{81019470-B09F-CB4B-8F81-1BFE1A647ED7}" srcOrd="14" destOrd="0" presId="urn:microsoft.com/office/officeart/2005/8/layout/hierarchy2"/>
    <dgm:cxn modelId="{2E3AE5A3-712D-4B40-BBC8-D63EAD598438}" type="presParOf" srcId="{81019470-B09F-CB4B-8F81-1BFE1A647ED7}" destId="{3BECB2C5-AC37-3047-87B2-D372405BC126}" srcOrd="0" destOrd="0" presId="urn:microsoft.com/office/officeart/2005/8/layout/hierarchy2"/>
    <dgm:cxn modelId="{3B2CCD2E-3A2B-D445-BEA7-393C011BE945}" type="presParOf" srcId="{8F312BCC-5EE6-D147-B827-078FD2A2CE0E}" destId="{D509B48E-E0CB-5646-89CB-A12FDAD976DD}" srcOrd="15" destOrd="0" presId="urn:microsoft.com/office/officeart/2005/8/layout/hierarchy2"/>
    <dgm:cxn modelId="{36D1B096-A6EF-DA43-B308-87134431AC0F}" type="presParOf" srcId="{D509B48E-E0CB-5646-89CB-A12FDAD976DD}" destId="{3F086A1B-8149-9946-BC48-A7C0FD801329}" srcOrd="0" destOrd="0" presId="urn:microsoft.com/office/officeart/2005/8/layout/hierarchy2"/>
    <dgm:cxn modelId="{95A54A67-BD96-134B-90B7-99BABCD5DAEB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4C81B900-BB32-5444-98DD-6C7A76E88BF2}" type="presOf" srcId="{901E8E2F-61D7-534D-A45A-2EBB91C89C67}" destId="{28A3FE5E-10FB-1E4C-B8CE-A3D582101F10}" srcOrd="0" destOrd="0" presId="urn:microsoft.com/office/officeart/2005/8/layout/hierarchy2"/>
    <dgm:cxn modelId="{1867FD02-EA38-1E46-AF8D-E0E49B1CB010}" type="presOf" srcId="{0797D4C8-C271-6B44-BF25-62B261B4DEFE}" destId="{9C32DE44-2F6E-844D-8CAE-98E43331FC78}" srcOrd="0" destOrd="0" presId="urn:microsoft.com/office/officeart/2005/8/layout/hierarchy2"/>
    <dgm:cxn modelId="{3A4C5F10-F6EF-F14D-91E4-7269F2B4831B}" type="presOf" srcId="{1A7F2140-8CB2-1E4B-B6D7-195D332E0F56}" destId="{FB53BA16-1903-CF43-83AB-015AB7125272}" srcOrd="1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1BDD791C-0CEC-B24F-918C-DFC9B17C11B8}" type="presOf" srcId="{A99697ED-3C66-4D4A-9234-76C7721C9A97}" destId="{16DE8CA7-0183-4949-9B71-D07766699E4A}" srcOrd="1" destOrd="0" presId="urn:microsoft.com/office/officeart/2005/8/layout/hierarchy2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EEC0B528-8B8D-9342-A28B-1CAAA6022F73}" type="presOf" srcId="{861EEDF4-714D-5445-A007-5EE29FA32ABB}" destId="{09B357BF-2B0C-0746-B00E-3A92FEDCE68F}" srcOrd="0" destOrd="0" presId="urn:microsoft.com/office/officeart/2005/8/layout/hierarchy2"/>
    <dgm:cxn modelId="{6F72DA31-CCCA-4949-8209-6F049B815846}" type="presOf" srcId="{66A1AB8D-80EB-DD49-AA2D-0F7E6DF45EE4}" destId="{B1A43C15-7EEE-7343-9C10-538D81E8469A}" srcOrd="0" destOrd="0" presId="urn:microsoft.com/office/officeart/2005/8/layout/hierarchy2"/>
    <dgm:cxn modelId="{73E11D32-F229-7D43-9900-B87DF2E3FBEF}" type="presOf" srcId="{1A7F2140-8CB2-1E4B-B6D7-195D332E0F56}" destId="{9D668BCD-6D5B-4949-BEAC-8DB1FE565C25}" srcOrd="0" destOrd="0" presId="urn:microsoft.com/office/officeart/2005/8/layout/hierarchy2"/>
    <dgm:cxn modelId="{FB3D7242-14F6-784C-BAC9-0C1DEEB762C5}" type="presOf" srcId="{35C2CDD4-5366-F245-8C7C-4DA718614577}" destId="{3BECB2C5-AC37-3047-87B2-D372405BC126}" srcOrd="1" destOrd="0" presId="urn:microsoft.com/office/officeart/2005/8/layout/hierarchy2"/>
    <dgm:cxn modelId="{2587944D-0F62-FE44-A70E-57ACE6DF2521}" type="presOf" srcId="{35C2CDD4-5366-F245-8C7C-4DA718614577}" destId="{81019470-B09F-CB4B-8F81-1BFE1A647ED7}" srcOrd="0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01B5EA5A-0239-1D47-B209-223ED3DED797}" type="presOf" srcId="{0797D4C8-C271-6B44-BF25-62B261B4DEFE}" destId="{3061F55C-7D42-D145-ABCD-526549A08D4B}" srcOrd="1" destOrd="0" presId="urn:microsoft.com/office/officeart/2005/8/layout/hierarchy2"/>
    <dgm:cxn modelId="{7C7C045D-B11F-664B-B679-D9B851709754}" type="presOf" srcId="{A231503B-5A5D-6C48-848D-B997AEA4B84B}" destId="{6A775864-E883-8347-8509-FA07BAA5D763}" srcOrd="0" destOrd="0" presId="urn:microsoft.com/office/officeart/2005/8/layout/hierarchy2"/>
    <dgm:cxn modelId="{752BDC6B-1F75-7146-88A5-2337EB411B96}" type="presOf" srcId="{BEE45A39-99C4-4D45-9FCA-C6270ED6F2B5}" destId="{5A4AFEF3-909C-1A49-ABDB-E86710D04CAA}" srcOrd="1" destOrd="0" presId="urn:microsoft.com/office/officeart/2005/8/layout/hierarchy2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158FD773-6472-6941-A144-F0EDFA2AB5E8}" type="presOf" srcId="{E47768CB-4C2A-4E40-B1F8-C1A48B06EAA5}" destId="{6239A250-23DA-B845-8F87-0E0F514FF4AE}" srcOrd="0" destOrd="0" presId="urn:microsoft.com/office/officeart/2005/8/layout/hierarchy2"/>
    <dgm:cxn modelId="{69888E7B-32ED-F64A-8C9C-2B777EE339AC}" type="presOf" srcId="{AD4C87A7-4C8D-F148-B693-5AD349B56622}" destId="{87F0D029-E969-A647-A56E-BDB464C64594}" srcOrd="0" destOrd="0" presId="urn:microsoft.com/office/officeart/2005/8/layout/hierarchy2"/>
    <dgm:cxn modelId="{D1A2B97F-6553-C140-8051-7722F77A6F91}" type="presOf" srcId="{0CB39A06-DD14-6E4F-8BF3-84A4FEEF9021}" destId="{92FB2E8D-4F3C-D446-9727-577C128B0717}" srcOrd="1" destOrd="0" presId="urn:microsoft.com/office/officeart/2005/8/layout/hierarchy2"/>
    <dgm:cxn modelId="{91628A84-8E0C-C24F-97B4-68B880893960}" type="presOf" srcId="{BEE45A39-99C4-4D45-9FCA-C6270ED6F2B5}" destId="{8DE8004B-7C2E-354B-B6DB-A7B8EFD10366}" srcOrd="0" destOrd="0" presId="urn:microsoft.com/office/officeart/2005/8/layout/hierarchy2"/>
    <dgm:cxn modelId="{6802949F-DE9E-AA47-AE0F-3B449AD583F2}" type="presOf" srcId="{A99697ED-3C66-4D4A-9234-76C7721C9A97}" destId="{18446F39-BD59-1945-B8AA-47380F5A0091}" srcOrd="0" destOrd="0" presId="urn:microsoft.com/office/officeart/2005/8/layout/hierarchy2"/>
    <dgm:cxn modelId="{6B70BBA1-A428-6741-8446-4C09F130E220}" type="presOf" srcId="{3731FC2E-AA97-7645-AE46-30F218FD5B39}" destId="{3438C5E0-1F58-A34F-AB91-63F5D365270D}" srcOrd="0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D36931AC-F54D-B94C-BF94-2A24D43F54FA}" type="presOf" srcId="{B6214FA7-0954-184C-AE9B-90BD44D89AF8}" destId="{307CDF99-DF24-B74D-9241-0768D1623A2B}" srcOrd="0" destOrd="0" presId="urn:microsoft.com/office/officeart/2005/8/layout/hierarchy2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F58A7FB9-2254-D543-996E-FDE5139666A4}" type="presOf" srcId="{9573105C-D5F4-244D-B6EB-CCE0F5791ECC}" destId="{D462E3CF-6DB8-5B45-9B2A-0734953946B5}" srcOrd="0" destOrd="0" presId="urn:microsoft.com/office/officeart/2005/8/layout/hierarchy2"/>
    <dgm:cxn modelId="{71A05AC8-1B5B-2142-8421-2959F70EFF15}" type="presOf" srcId="{0CB39A06-DD14-6E4F-8BF3-84A4FEEF9021}" destId="{F99D9100-B6BE-A04E-8A75-BC62228BEE4E}" srcOrd="0" destOrd="0" presId="urn:microsoft.com/office/officeart/2005/8/layout/hierarchy2"/>
    <dgm:cxn modelId="{98A980CA-8AB7-5D4C-9B99-A259EB4EF10E}" type="presOf" srcId="{47B036FB-2436-484D-ACAB-FF35AD4D84C2}" destId="{A792CE54-6160-A543-923F-9F5ECE8787F5}" srcOrd="1" destOrd="0" presId="urn:microsoft.com/office/officeart/2005/8/layout/hierarchy2"/>
    <dgm:cxn modelId="{B7D38CCA-E511-B94A-822E-189FAB5B4852}" type="presOf" srcId="{8FE049FC-0674-B748-BBFE-E8E006208194}" destId="{E42412E5-B9DE-1F47-A8A1-6EEC63130C60}" srcOrd="1" destOrd="0" presId="urn:microsoft.com/office/officeart/2005/8/layout/hierarchy2"/>
    <dgm:cxn modelId="{43FF93D2-CF59-624B-914C-45A29F70D4C6}" type="presOf" srcId="{47B036FB-2436-484D-ACAB-FF35AD4D84C2}" destId="{AF04A1DB-C262-2845-A165-C095B710BD4B}" srcOrd="0" destOrd="0" presId="urn:microsoft.com/office/officeart/2005/8/layout/hierarchy2"/>
    <dgm:cxn modelId="{11FBBDD2-EFDA-0B49-A8FD-B02139B7BCAD}" type="presOf" srcId="{8FE049FC-0674-B748-BBFE-E8E006208194}" destId="{6C6294B0-7FE2-1D46-B686-C4E4A4C4B961}" srcOrd="0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C87F56EF-C028-3C4D-9F81-73E53353739D}" type="presOf" srcId="{A752F61D-A440-FB4A-9A26-1FFFB098C59C}" destId="{3F086A1B-8149-9946-BC48-A7C0FD801329}" srcOrd="0" destOrd="0" presId="urn:microsoft.com/office/officeart/2005/8/layout/hierarchy2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FA2578A6-7911-3044-B5F9-CF9018E94D79}" type="presParOf" srcId="{28A3FE5E-10FB-1E4C-B8CE-A3D582101F10}" destId="{B3308D96-8E08-D24C-B369-D17A3E038975}" srcOrd="0" destOrd="0" presId="urn:microsoft.com/office/officeart/2005/8/layout/hierarchy2"/>
    <dgm:cxn modelId="{94921551-DC6A-3442-B74B-EEB0DB673DE4}" type="presParOf" srcId="{B3308D96-8E08-D24C-B369-D17A3E038975}" destId="{D462E3CF-6DB8-5B45-9B2A-0734953946B5}" srcOrd="0" destOrd="0" presId="urn:microsoft.com/office/officeart/2005/8/layout/hierarchy2"/>
    <dgm:cxn modelId="{65FD1ED8-98CD-E44A-9DE1-C5B7B2D2B891}" type="presParOf" srcId="{B3308D96-8E08-D24C-B369-D17A3E038975}" destId="{8F312BCC-5EE6-D147-B827-078FD2A2CE0E}" srcOrd="1" destOrd="0" presId="urn:microsoft.com/office/officeart/2005/8/layout/hierarchy2"/>
    <dgm:cxn modelId="{95D0D086-E8E2-5F4E-B50A-3BC3BE1A79CE}" type="presParOf" srcId="{8F312BCC-5EE6-D147-B827-078FD2A2CE0E}" destId="{F99D9100-B6BE-A04E-8A75-BC62228BEE4E}" srcOrd="0" destOrd="0" presId="urn:microsoft.com/office/officeart/2005/8/layout/hierarchy2"/>
    <dgm:cxn modelId="{239EFEBC-DD84-384C-865C-BF1BB2C21617}" type="presParOf" srcId="{F99D9100-B6BE-A04E-8A75-BC62228BEE4E}" destId="{92FB2E8D-4F3C-D446-9727-577C128B0717}" srcOrd="0" destOrd="0" presId="urn:microsoft.com/office/officeart/2005/8/layout/hierarchy2"/>
    <dgm:cxn modelId="{65C2C793-4AD9-BA44-A49E-0C03C40F1E2E}" type="presParOf" srcId="{8F312BCC-5EE6-D147-B827-078FD2A2CE0E}" destId="{AE8D8D2F-4750-4244-85A5-80A2052B68FA}" srcOrd="1" destOrd="0" presId="urn:microsoft.com/office/officeart/2005/8/layout/hierarchy2"/>
    <dgm:cxn modelId="{712B8F1E-3E21-A74A-9D08-7C5E20ECDAE4}" type="presParOf" srcId="{AE8D8D2F-4750-4244-85A5-80A2052B68FA}" destId="{307CDF99-DF24-B74D-9241-0768D1623A2B}" srcOrd="0" destOrd="0" presId="urn:microsoft.com/office/officeart/2005/8/layout/hierarchy2"/>
    <dgm:cxn modelId="{588B3F19-D178-F042-AD2C-20CE0CB206BC}" type="presParOf" srcId="{AE8D8D2F-4750-4244-85A5-80A2052B68FA}" destId="{CB1EDCC7-2E64-D64E-B44E-28A6BDE19B74}" srcOrd="1" destOrd="0" presId="urn:microsoft.com/office/officeart/2005/8/layout/hierarchy2"/>
    <dgm:cxn modelId="{5442BBCE-BF9F-424B-8CB9-1287A4745B2D}" type="presParOf" srcId="{8F312BCC-5EE6-D147-B827-078FD2A2CE0E}" destId="{9D668BCD-6D5B-4949-BEAC-8DB1FE565C25}" srcOrd="2" destOrd="0" presId="urn:microsoft.com/office/officeart/2005/8/layout/hierarchy2"/>
    <dgm:cxn modelId="{E0B9A5BA-70C5-7F40-B919-D574783E43E4}" type="presParOf" srcId="{9D668BCD-6D5B-4949-BEAC-8DB1FE565C25}" destId="{FB53BA16-1903-CF43-83AB-015AB7125272}" srcOrd="0" destOrd="0" presId="urn:microsoft.com/office/officeart/2005/8/layout/hierarchy2"/>
    <dgm:cxn modelId="{0CD131AB-1A8D-5F4A-9204-191F7A32D223}" type="presParOf" srcId="{8F312BCC-5EE6-D147-B827-078FD2A2CE0E}" destId="{C87AA305-C7BA-854D-9EAF-0013E3592244}" srcOrd="3" destOrd="0" presId="urn:microsoft.com/office/officeart/2005/8/layout/hierarchy2"/>
    <dgm:cxn modelId="{2FD631F4-DA2C-CA40-8783-3A0A60EBF485}" type="presParOf" srcId="{C87AA305-C7BA-854D-9EAF-0013E3592244}" destId="{6239A250-23DA-B845-8F87-0E0F514FF4AE}" srcOrd="0" destOrd="0" presId="urn:microsoft.com/office/officeart/2005/8/layout/hierarchy2"/>
    <dgm:cxn modelId="{ABC12B6F-271D-3E47-8118-B8AB5A3B5C00}" type="presParOf" srcId="{C87AA305-C7BA-854D-9EAF-0013E3592244}" destId="{99A06A2C-4E24-A54D-A54C-9D11E67BB990}" srcOrd="1" destOrd="0" presId="urn:microsoft.com/office/officeart/2005/8/layout/hierarchy2"/>
    <dgm:cxn modelId="{48DD42FD-9B94-6241-B994-FD8D664EA335}" type="presParOf" srcId="{8F312BCC-5EE6-D147-B827-078FD2A2CE0E}" destId="{AF04A1DB-C262-2845-A165-C095B710BD4B}" srcOrd="4" destOrd="0" presId="urn:microsoft.com/office/officeart/2005/8/layout/hierarchy2"/>
    <dgm:cxn modelId="{7A27105E-FFC9-DC43-B627-3C758A46AEC6}" type="presParOf" srcId="{AF04A1DB-C262-2845-A165-C095B710BD4B}" destId="{A792CE54-6160-A543-923F-9F5ECE8787F5}" srcOrd="0" destOrd="0" presId="urn:microsoft.com/office/officeart/2005/8/layout/hierarchy2"/>
    <dgm:cxn modelId="{3653D813-8356-2844-B7C0-7E52CD2D3750}" type="presParOf" srcId="{8F312BCC-5EE6-D147-B827-078FD2A2CE0E}" destId="{3FFC4BEF-CF3A-6241-BA28-FF2AF599D737}" srcOrd="5" destOrd="0" presId="urn:microsoft.com/office/officeart/2005/8/layout/hierarchy2"/>
    <dgm:cxn modelId="{5806AFD4-46E6-4B4D-8EB0-54205AFDEEF7}" type="presParOf" srcId="{3FFC4BEF-CF3A-6241-BA28-FF2AF599D737}" destId="{87F0D029-E969-A647-A56E-BDB464C64594}" srcOrd="0" destOrd="0" presId="urn:microsoft.com/office/officeart/2005/8/layout/hierarchy2"/>
    <dgm:cxn modelId="{FE62E478-02A4-9743-8EDE-2A8D8FD114D7}" type="presParOf" srcId="{3FFC4BEF-CF3A-6241-BA28-FF2AF599D737}" destId="{34ACAC3B-C34F-8D44-8303-B238FA96D654}" srcOrd="1" destOrd="0" presId="urn:microsoft.com/office/officeart/2005/8/layout/hierarchy2"/>
    <dgm:cxn modelId="{1ED49381-D83A-8640-9DC0-C9A66CF57C06}" type="presParOf" srcId="{8F312BCC-5EE6-D147-B827-078FD2A2CE0E}" destId="{6C6294B0-7FE2-1D46-B686-C4E4A4C4B961}" srcOrd="6" destOrd="0" presId="urn:microsoft.com/office/officeart/2005/8/layout/hierarchy2"/>
    <dgm:cxn modelId="{06904D04-5895-9C4F-B3B5-5EA3798DC570}" type="presParOf" srcId="{6C6294B0-7FE2-1D46-B686-C4E4A4C4B961}" destId="{E42412E5-B9DE-1F47-A8A1-6EEC63130C60}" srcOrd="0" destOrd="0" presId="urn:microsoft.com/office/officeart/2005/8/layout/hierarchy2"/>
    <dgm:cxn modelId="{FC4017BC-E043-554F-8B56-CD7D59825502}" type="presParOf" srcId="{8F312BCC-5EE6-D147-B827-078FD2A2CE0E}" destId="{C4601C12-1DD4-524A-9828-00B6CD8136CC}" srcOrd="7" destOrd="0" presId="urn:microsoft.com/office/officeart/2005/8/layout/hierarchy2"/>
    <dgm:cxn modelId="{A8862EA7-BCE4-3140-8162-D95D8324943B}" type="presParOf" srcId="{C4601C12-1DD4-524A-9828-00B6CD8136CC}" destId="{6A775864-E883-8347-8509-FA07BAA5D763}" srcOrd="0" destOrd="0" presId="urn:microsoft.com/office/officeart/2005/8/layout/hierarchy2"/>
    <dgm:cxn modelId="{7D7C148C-6C19-D64D-8373-A594F50B9057}" type="presParOf" srcId="{C4601C12-1DD4-524A-9828-00B6CD8136CC}" destId="{DC5464EB-582C-CE4C-9304-B79863D33C90}" srcOrd="1" destOrd="0" presId="urn:microsoft.com/office/officeart/2005/8/layout/hierarchy2"/>
    <dgm:cxn modelId="{EA2668A3-72FD-1F49-84D4-26D1D1FDF62A}" type="presParOf" srcId="{8F312BCC-5EE6-D147-B827-078FD2A2CE0E}" destId="{18446F39-BD59-1945-B8AA-47380F5A0091}" srcOrd="8" destOrd="0" presId="urn:microsoft.com/office/officeart/2005/8/layout/hierarchy2"/>
    <dgm:cxn modelId="{EC69D281-952B-F845-8F05-201233E7A877}" type="presParOf" srcId="{18446F39-BD59-1945-B8AA-47380F5A0091}" destId="{16DE8CA7-0183-4949-9B71-D07766699E4A}" srcOrd="0" destOrd="0" presId="urn:microsoft.com/office/officeart/2005/8/layout/hierarchy2"/>
    <dgm:cxn modelId="{AD395FDB-D5AB-5647-9700-D1856E86C559}" type="presParOf" srcId="{8F312BCC-5EE6-D147-B827-078FD2A2CE0E}" destId="{A2186CBF-B492-DD40-8AAB-3975559CB486}" srcOrd="9" destOrd="0" presId="urn:microsoft.com/office/officeart/2005/8/layout/hierarchy2"/>
    <dgm:cxn modelId="{140F39BE-9A1F-9042-A90E-C26DF154DD85}" type="presParOf" srcId="{A2186CBF-B492-DD40-8AAB-3975559CB486}" destId="{3438C5E0-1F58-A34F-AB91-63F5D365270D}" srcOrd="0" destOrd="0" presId="urn:microsoft.com/office/officeart/2005/8/layout/hierarchy2"/>
    <dgm:cxn modelId="{C3316C88-D072-864F-992F-E46EBF265ADE}" type="presParOf" srcId="{A2186CBF-B492-DD40-8AAB-3975559CB486}" destId="{A9DFD8EE-4625-454F-83B5-97EA72650968}" srcOrd="1" destOrd="0" presId="urn:microsoft.com/office/officeart/2005/8/layout/hierarchy2"/>
    <dgm:cxn modelId="{AE3287FD-0285-C544-BCEE-E51D58030A13}" type="presParOf" srcId="{8F312BCC-5EE6-D147-B827-078FD2A2CE0E}" destId="{8DE8004B-7C2E-354B-B6DB-A7B8EFD10366}" srcOrd="10" destOrd="0" presId="urn:microsoft.com/office/officeart/2005/8/layout/hierarchy2"/>
    <dgm:cxn modelId="{79F42F65-573E-804E-8566-86AD962BD11F}" type="presParOf" srcId="{8DE8004B-7C2E-354B-B6DB-A7B8EFD10366}" destId="{5A4AFEF3-909C-1A49-ABDB-E86710D04CAA}" srcOrd="0" destOrd="0" presId="urn:microsoft.com/office/officeart/2005/8/layout/hierarchy2"/>
    <dgm:cxn modelId="{95659AEA-9430-0B49-B9B9-4BCBC20E796E}" type="presParOf" srcId="{8F312BCC-5EE6-D147-B827-078FD2A2CE0E}" destId="{9FD3D7D1-4C88-9642-936E-5F193E96D314}" srcOrd="11" destOrd="0" presId="urn:microsoft.com/office/officeart/2005/8/layout/hierarchy2"/>
    <dgm:cxn modelId="{C0A85EC7-4010-B54C-9ED8-B67E1B995B4E}" type="presParOf" srcId="{9FD3D7D1-4C88-9642-936E-5F193E96D314}" destId="{B1A43C15-7EEE-7343-9C10-538D81E8469A}" srcOrd="0" destOrd="0" presId="urn:microsoft.com/office/officeart/2005/8/layout/hierarchy2"/>
    <dgm:cxn modelId="{EE7B415A-FBB4-0245-9B88-F1C00616731E}" type="presParOf" srcId="{9FD3D7D1-4C88-9642-936E-5F193E96D314}" destId="{B4343718-BD93-FE4F-8890-D4441E7712BD}" srcOrd="1" destOrd="0" presId="urn:microsoft.com/office/officeart/2005/8/layout/hierarchy2"/>
    <dgm:cxn modelId="{FB71B7D0-7318-0E4F-9156-7A28694E8419}" type="presParOf" srcId="{8F312BCC-5EE6-D147-B827-078FD2A2CE0E}" destId="{9C32DE44-2F6E-844D-8CAE-98E43331FC78}" srcOrd="12" destOrd="0" presId="urn:microsoft.com/office/officeart/2005/8/layout/hierarchy2"/>
    <dgm:cxn modelId="{D160A016-CBC8-F64E-A54A-C7823C58A1BA}" type="presParOf" srcId="{9C32DE44-2F6E-844D-8CAE-98E43331FC78}" destId="{3061F55C-7D42-D145-ABCD-526549A08D4B}" srcOrd="0" destOrd="0" presId="urn:microsoft.com/office/officeart/2005/8/layout/hierarchy2"/>
    <dgm:cxn modelId="{16727802-39A6-D947-B86F-B65F71868200}" type="presParOf" srcId="{8F312BCC-5EE6-D147-B827-078FD2A2CE0E}" destId="{61B6C291-FA4A-294F-88AD-57EE0C31B521}" srcOrd="13" destOrd="0" presId="urn:microsoft.com/office/officeart/2005/8/layout/hierarchy2"/>
    <dgm:cxn modelId="{880A360E-DD08-EE44-BD83-54EDB9682BC1}" type="presParOf" srcId="{61B6C291-FA4A-294F-88AD-57EE0C31B521}" destId="{09B357BF-2B0C-0746-B00E-3A92FEDCE68F}" srcOrd="0" destOrd="0" presId="urn:microsoft.com/office/officeart/2005/8/layout/hierarchy2"/>
    <dgm:cxn modelId="{FF3C5946-0773-904F-ADF0-F901CE663682}" type="presParOf" srcId="{61B6C291-FA4A-294F-88AD-57EE0C31B521}" destId="{5C0184E5-01D0-BF4F-9D31-60331505394D}" srcOrd="1" destOrd="0" presId="urn:microsoft.com/office/officeart/2005/8/layout/hierarchy2"/>
    <dgm:cxn modelId="{CBADBD7B-4ACD-BA49-9410-1DFDFE8E816D}" type="presParOf" srcId="{8F312BCC-5EE6-D147-B827-078FD2A2CE0E}" destId="{81019470-B09F-CB4B-8F81-1BFE1A647ED7}" srcOrd="14" destOrd="0" presId="urn:microsoft.com/office/officeart/2005/8/layout/hierarchy2"/>
    <dgm:cxn modelId="{46CC2C64-B438-0541-9352-FC8FDF47ED25}" type="presParOf" srcId="{81019470-B09F-CB4B-8F81-1BFE1A647ED7}" destId="{3BECB2C5-AC37-3047-87B2-D372405BC126}" srcOrd="0" destOrd="0" presId="urn:microsoft.com/office/officeart/2005/8/layout/hierarchy2"/>
    <dgm:cxn modelId="{2343617C-8203-5140-B372-579DBC08887F}" type="presParOf" srcId="{8F312BCC-5EE6-D147-B827-078FD2A2CE0E}" destId="{D509B48E-E0CB-5646-89CB-A12FDAD976DD}" srcOrd="15" destOrd="0" presId="urn:microsoft.com/office/officeart/2005/8/layout/hierarchy2"/>
    <dgm:cxn modelId="{CE0D94F6-6B3F-774C-83F5-A5ED015DA9F3}" type="presParOf" srcId="{D509B48E-E0CB-5646-89CB-A12FDAD976DD}" destId="{3F086A1B-8149-9946-BC48-A7C0FD801329}" srcOrd="0" destOrd="0" presId="urn:microsoft.com/office/officeart/2005/8/layout/hierarchy2"/>
    <dgm:cxn modelId="{E0F60767-5771-6A46-9B47-13C5830403A9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997EB108-BA49-8E41-BAFF-3CF214CCD8DA}" type="presOf" srcId="{0CB39A06-DD14-6E4F-8BF3-84A4FEEF9021}" destId="{F99D9100-B6BE-A04E-8A75-BC62228BEE4E}" srcOrd="0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B89B0828-E533-604A-8B94-7842DC9FFA1D}" type="presOf" srcId="{8FE049FC-0674-B748-BBFE-E8E006208194}" destId="{6C6294B0-7FE2-1D46-B686-C4E4A4C4B961}" srcOrd="0" destOrd="0" presId="urn:microsoft.com/office/officeart/2005/8/layout/hierarchy2"/>
    <dgm:cxn modelId="{C4EFBB28-BCE0-1B4F-B53C-CB1E6ABADE19}" type="presOf" srcId="{47B036FB-2436-484D-ACAB-FF35AD4D84C2}" destId="{AF04A1DB-C262-2845-A165-C095B710BD4B}" srcOrd="0" destOrd="0" presId="urn:microsoft.com/office/officeart/2005/8/layout/hierarchy2"/>
    <dgm:cxn modelId="{AAE0903B-3667-1240-B466-60B742629701}" type="presOf" srcId="{0797D4C8-C271-6B44-BF25-62B261B4DEFE}" destId="{9C32DE44-2F6E-844D-8CAE-98E43331FC78}" srcOrd="0" destOrd="0" presId="urn:microsoft.com/office/officeart/2005/8/layout/hierarchy2"/>
    <dgm:cxn modelId="{8029053D-74B9-6541-BF95-B6127BD59E46}" type="presOf" srcId="{A752F61D-A440-FB4A-9A26-1FFFB098C59C}" destId="{3F086A1B-8149-9946-BC48-A7C0FD801329}" srcOrd="0" destOrd="0" presId="urn:microsoft.com/office/officeart/2005/8/layout/hierarchy2"/>
    <dgm:cxn modelId="{4759E04D-B04F-7B45-BD7C-A01691367D31}" type="presOf" srcId="{A99697ED-3C66-4D4A-9234-76C7721C9A97}" destId="{18446F39-BD59-1945-B8AA-47380F5A0091}" srcOrd="0" destOrd="0" presId="urn:microsoft.com/office/officeart/2005/8/layout/hierarchy2"/>
    <dgm:cxn modelId="{28B18C51-7EF4-804A-BFFE-CA4CDE0A30B0}" type="presOf" srcId="{BEE45A39-99C4-4D45-9FCA-C6270ED6F2B5}" destId="{8DE8004B-7C2E-354B-B6DB-A7B8EFD10366}" srcOrd="0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F7C65354-6C06-014C-99A5-9DBCC7B0CFFA}" type="presOf" srcId="{AD4C87A7-4C8D-F148-B693-5AD349B56622}" destId="{87F0D029-E969-A647-A56E-BDB464C64594}" srcOrd="0" destOrd="0" presId="urn:microsoft.com/office/officeart/2005/8/layout/hierarchy2"/>
    <dgm:cxn modelId="{B854FF54-3B56-A347-9660-F0FB1D803EE2}" type="presOf" srcId="{A231503B-5A5D-6C48-848D-B997AEA4B84B}" destId="{6A775864-E883-8347-8509-FA07BAA5D763}" srcOrd="0" destOrd="0" presId="urn:microsoft.com/office/officeart/2005/8/layout/hierarchy2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3DFCC85C-AFA7-3847-83DC-2A3A1F329E01}" type="presOf" srcId="{861EEDF4-714D-5445-A007-5EE29FA32ABB}" destId="{09B357BF-2B0C-0746-B00E-3A92FEDCE68F}" srcOrd="0" destOrd="0" presId="urn:microsoft.com/office/officeart/2005/8/layout/hierarchy2"/>
    <dgm:cxn modelId="{8E8ECD68-A946-4947-9319-0364F069D064}" type="presOf" srcId="{E47768CB-4C2A-4E40-B1F8-C1A48B06EAA5}" destId="{6239A250-23DA-B845-8F87-0E0F514FF4AE}" srcOrd="0" destOrd="0" presId="urn:microsoft.com/office/officeart/2005/8/layout/hierarchy2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23B0C181-A7CD-1740-B082-D99C85952158}" type="presOf" srcId="{66A1AB8D-80EB-DD49-AA2D-0F7E6DF45EE4}" destId="{B1A43C15-7EEE-7343-9C10-538D81E8469A}" srcOrd="0" destOrd="0" presId="urn:microsoft.com/office/officeart/2005/8/layout/hierarchy2"/>
    <dgm:cxn modelId="{DC5A1C84-6318-0F46-AEDF-29118A7C8DE9}" type="presOf" srcId="{A99697ED-3C66-4D4A-9234-76C7721C9A97}" destId="{16DE8CA7-0183-4949-9B71-D07766699E4A}" srcOrd="1" destOrd="0" presId="urn:microsoft.com/office/officeart/2005/8/layout/hierarchy2"/>
    <dgm:cxn modelId="{75FC0288-DDEB-9541-8DAF-DF74FD6C2485}" type="presOf" srcId="{901E8E2F-61D7-534D-A45A-2EBB91C89C67}" destId="{28A3FE5E-10FB-1E4C-B8CE-A3D582101F10}" srcOrd="0" destOrd="0" presId="urn:microsoft.com/office/officeart/2005/8/layout/hierarchy2"/>
    <dgm:cxn modelId="{7AACB88B-1EBD-814A-9252-5F7B5F2DA7F9}" type="presOf" srcId="{35C2CDD4-5366-F245-8C7C-4DA718614577}" destId="{81019470-B09F-CB4B-8F81-1BFE1A647ED7}" srcOrd="0" destOrd="0" presId="urn:microsoft.com/office/officeart/2005/8/layout/hierarchy2"/>
    <dgm:cxn modelId="{B9C5EC95-408B-464D-ADDA-AF36630651FD}" type="presOf" srcId="{9573105C-D5F4-244D-B6EB-CCE0F5791ECC}" destId="{D462E3CF-6DB8-5B45-9B2A-0734953946B5}" srcOrd="0" destOrd="0" presId="urn:microsoft.com/office/officeart/2005/8/layout/hierarchy2"/>
    <dgm:cxn modelId="{035A1399-19A3-EC4F-82B1-53FBC3DC3114}" type="presOf" srcId="{B6214FA7-0954-184C-AE9B-90BD44D89AF8}" destId="{307CDF99-DF24-B74D-9241-0768D1623A2B}" srcOrd="0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9479A8B1-6ABB-CA45-B78F-1316BAD041C5}" type="presOf" srcId="{8FE049FC-0674-B748-BBFE-E8E006208194}" destId="{E42412E5-B9DE-1F47-A8A1-6EEC63130C60}" srcOrd="1" destOrd="0" presId="urn:microsoft.com/office/officeart/2005/8/layout/hierarchy2"/>
    <dgm:cxn modelId="{C84B3CB4-0A80-3844-8E5C-C27FB1EB1F37}" type="presOf" srcId="{1A7F2140-8CB2-1E4B-B6D7-195D332E0F56}" destId="{9D668BCD-6D5B-4949-BEAC-8DB1FE565C25}" srcOrd="0" destOrd="0" presId="urn:microsoft.com/office/officeart/2005/8/layout/hierarchy2"/>
    <dgm:cxn modelId="{991F18B6-6AE0-8148-B0A3-948F3288EE51}" type="presOf" srcId="{3731FC2E-AA97-7645-AE46-30F218FD5B39}" destId="{3438C5E0-1F58-A34F-AB91-63F5D365270D}" srcOrd="0" destOrd="0" presId="urn:microsoft.com/office/officeart/2005/8/layout/hierarchy2"/>
    <dgm:cxn modelId="{2B54C6BE-C7B7-964A-8A95-92FAFFDC6D4A}" type="presOf" srcId="{BEE45A39-99C4-4D45-9FCA-C6270ED6F2B5}" destId="{5A4AFEF3-909C-1A49-ABDB-E86710D04CAA}" srcOrd="1" destOrd="0" presId="urn:microsoft.com/office/officeart/2005/8/layout/hierarchy2"/>
    <dgm:cxn modelId="{79528DC4-19F9-A14C-AB75-CE2BAC5228AF}" type="presOf" srcId="{47B036FB-2436-484D-ACAB-FF35AD4D84C2}" destId="{A792CE54-6160-A543-923F-9F5ECE8787F5}" srcOrd="1" destOrd="0" presId="urn:microsoft.com/office/officeart/2005/8/layout/hierarchy2"/>
    <dgm:cxn modelId="{C9009DC9-4DB8-3944-A313-FD2B11CE1E44}" type="presOf" srcId="{0797D4C8-C271-6B44-BF25-62B261B4DEFE}" destId="{3061F55C-7D42-D145-ABCD-526549A08D4B}" srcOrd="1" destOrd="0" presId="urn:microsoft.com/office/officeart/2005/8/layout/hierarchy2"/>
    <dgm:cxn modelId="{5184F0E1-C6F3-0844-B79E-D7187F37A344}" type="presOf" srcId="{35C2CDD4-5366-F245-8C7C-4DA718614577}" destId="{3BECB2C5-AC37-3047-87B2-D372405BC126}" srcOrd="1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A03D01FD-916B-D74F-8C1B-68403A06F922}" type="presOf" srcId="{0CB39A06-DD14-6E4F-8BF3-84A4FEEF9021}" destId="{92FB2E8D-4F3C-D446-9727-577C128B0717}" srcOrd="1" destOrd="0" presId="urn:microsoft.com/office/officeart/2005/8/layout/hierarchy2"/>
    <dgm:cxn modelId="{61B8ECFE-7C8D-994F-B664-CD8DA1C478F9}" type="presOf" srcId="{1A7F2140-8CB2-1E4B-B6D7-195D332E0F56}" destId="{FB53BA16-1903-CF43-83AB-015AB7125272}" srcOrd="1" destOrd="0" presId="urn:microsoft.com/office/officeart/2005/8/layout/hierarchy2"/>
    <dgm:cxn modelId="{B8031B3F-7A7F-4041-903C-74E1042A184C}" type="presParOf" srcId="{28A3FE5E-10FB-1E4C-B8CE-A3D582101F10}" destId="{B3308D96-8E08-D24C-B369-D17A3E038975}" srcOrd="0" destOrd="0" presId="urn:microsoft.com/office/officeart/2005/8/layout/hierarchy2"/>
    <dgm:cxn modelId="{DBFC464C-7088-3049-AF88-C2346E61E817}" type="presParOf" srcId="{B3308D96-8E08-D24C-B369-D17A3E038975}" destId="{D462E3CF-6DB8-5B45-9B2A-0734953946B5}" srcOrd="0" destOrd="0" presId="urn:microsoft.com/office/officeart/2005/8/layout/hierarchy2"/>
    <dgm:cxn modelId="{232BE1D3-5D2E-1949-9FD7-CA5BA4D057FC}" type="presParOf" srcId="{B3308D96-8E08-D24C-B369-D17A3E038975}" destId="{8F312BCC-5EE6-D147-B827-078FD2A2CE0E}" srcOrd="1" destOrd="0" presId="urn:microsoft.com/office/officeart/2005/8/layout/hierarchy2"/>
    <dgm:cxn modelId="{8244A6F0-5F97-774E-B651-AF523174EAD5}" type="presParOf" srcId="{8F312BCC-5EE6-D147-B827-078FD2A2CE0E}" destId="{F99D9100-B6BE-A04E-8A75-BC62228BEE4E}" srcOrd="0" destOrd="0" presId="urn:microsoft.com/office/officeart/2005/8/layout/hierarchy2"/>
    <dgm:cxn modelId="{320D1ACE-B45A-B945-ABCE-9AF10D060522}" type="presParOf" srcId="{F99D9100-B6BE-A04E-8A75-BC62228BEE4E}" destId="{92FB2E8D-4F3C-D446-9727-577C128B0717}" srcOrd="0" destOrd="0" presId="urn:microsoft.com/office/officeart/2005/8/layout/hierarchy2"/>
    <dgm:cxn modelId="{2FBE292C-C0BF-D44D-92CD-AB0BBE652F76}" type="presParOf" srcId="{8F312BCC-5EE6-D147-B827-078FD2A2CE0E}" destId="{AE8D8D2F-4750-4244-85A5-80A2052B68FA}" srcOrd="1" destOrd="0" presId="urn:microsoft.com/office/officeart/2005/8/layout/hierarchy2"/>
    <dgm:cxn modelId="{B8A28029-7537-E144-8F42-A2BC79C12622}" type="presParOf" srcId="{AE8D8D2F-4750-4244-85A5-80A2052B68FA}" destId="{307CDF99-DF24-B74D-9241-0768D1623A2B}" srcOrd="0" destOrd="0" presId="urn:microsoft.com/office/officeart/2005/8/layout/hierarchy2"/>
    <dgm:cxn modelId="{4ECBEB56-CE87-FF4D-90FF-FBF1F1EE9318}" type="presParOf" srcId="{AE8D8D2F-4750-4244-85A5-80A2052B68FA}" destId="{CB1EDCC7-2E64-D64E-B44E-28A6BDE19B74}" srcOrd="1" destOrd="0" presId="urn:microsoft.com/office/officeart/2005/8/layout/hierarchy2"/>
    <dgm:cxn modelId="{E9119F55-4B59-BA4B-ACC0-BA7A748AD28B}" type="presParOf" srcId="{8F312BCC-5EE6-D147-B827-078FD2A2CE0E}" destId="{9D668BCD-6D5B-4949-BEAC-8DB1FE565C25}" srcOrd="2" destOrd="0" presId="urn:microsoft.com/office/officeart/2005/8/layout/hierarchy2"/>
    <dgm:cxn modelId="{D9BBD9D9-E412-0E47-A028-74D5B9B2AB1A}" type="presParOf" srcId="{9D668BCD-6D5B-4949-BEAC-8DB1FE565C25}" destId="{FB53BA16-1903-CF43-83AB-015AB7125272}" srcOrd="0" destOrd="0" presId="urn:microsoft.com/office/officeart/2005/8/layout/hierarchy2"/>
    <dgm:cxn modelId="{32EEC444-C211-3E42-B975-C668F04B3907}" type="presParOf" srcId="{8F312BCC-5EE6-D147-B827-078FD2A2CE0E}" destId="{C87AA305-C7BA-854D-9EAF-0013E3592244}" srcOrd="3" destOrd="0" presId="urn:microsoft.com/office/officeart/2005/8/layout/hierarchy2"/>
    <dgm:cxn modelId="{AEB41285-A3E3-5244-A340-98463E08544B}" type="presParOf" srcId="{C87AA305-C7BA-854D-9EAF-0013E3592244}" destId="{6239A250-23DA-B845-8F87-0E0F514FF4AE}" srcOrd="0" destOrd="0" presId="urn:microsoft.com/office/officeart/2005/8/layout/hierarchy2"/>
    <dgm:cxn modelId="{7FDC75B6-6DE6-AE42-ABAD-42143D8B7563}" type="presParOf" srcId="{C87AA305-C7BA-854D-9EAF-0013E3592244}" destId="{99A06A2C-4E24-A54D-A54C-9D11E67BB990}" srcOrd="1" destOrd="0" presId="urn:microsoft.com/office/officeart/2005/8/layout/hierarchy2"/>
    <dgm:cxn modelId="{EB68FAAD-D41E-E24C-BBA0-7BA093F7D514}" type="presParOf" srcId="{8F312BCC-5EE6-D147-B827-078FD2A2CE0E}" destId="{AF04A1DB-C262-2845-A165-C095B710BD4B}" srcOrd="4" destOrd="0" presId="urn:microsoft.com/office/officeart/2005/8/layout/hierarchy2"/>
    <dgm:cxn modelId="{0EDF9F48-D874-D345-B05A-9A6989857AFB}" type="presParOf" srcId="{AF04A1DB-C262-2845-A165-C095B710BD4B}" destId="{A792CE54-6160-A543-923F-9F5ECE8787F5}" srcOrd="0" destOrd="0" presId="urn:microsoft.com/office/officeart/2005/8/layout/hierarchy2"/>
    <dgm:cxn modelId="{D8CBA020-395A-174C-BA63-4B76E2959FC4}" type="presParOf" srcId="{8F312BCC-5EE6-D147-B827-078FD2A2CE0E}" destId="{3FFC4BEF-CF3A-6241-BA28-FF2AF599D737}" srcOrd="5" destOrd="0" presId="urn:microsoft.com/office/officeart/2005/8/layout/hierarchy2"/>
    <dgm:cxn modelId="{B2D87043-0325-DC47-AC77-50C1B81716F1}" type="presParOf" srcId="{3FFC4BEF-CF3A-6241-BA28-FF2AF599D737}" destId="{87F0D029-E969-A647-A56E-BDB464C64594}" srcOrd="0" destOrd="0" presId="urn:microsoft.com/office/officeart/2005/8/layout/hierarchy2"/>
    <dgm:cxn modelId="{B1334F8C-18D9-AB4A-A196-3183A51F8A47}" type="presParOf" srcId="{3FFC4BEF-CF3A-6241-BA28-FF2AF599D737}" destId="{34ACAC3B-C34F-8D44-8303-B238FA96D654}" srcOrd="1" destOrd="0" presId="urn:microsoft.com/office/officeart/2005/8/layout/hierarchy2"/>
    <dgm:cxn modelId="{5143C766-B78B-D841-83BC-5F0D07BF67EE}" type="presParOf" srcId="{8F312BCC-5EE6-D147-B827-078FD2A2CE0E}" destId="{6C6294B0-7FE2-1D46-B686-C4E4A4C4B961}" srcOrd="6" destOrd="0" presId="urn:microsoft.com/office/officeart/2005/8/layout/hierarchy2"/>
    <dgm:cxn modelId="{CD8E0813-AB57-9C4F-AA2A-DB94020475DC}" type="presParOf" srcId="{6C6294B0-7FE2-1D46-B686-C4E4A4C4B961}" destId="{E42412E5-B9DE-1F47-A8A1-6EEC63130C60}" srcOrd="0" destOrd="0" presId="urn:microsoft.com/office/officeart/2005/8/layout/hierarchy2"/>
    <dgm:cxn modelId="{5526E404-4CD7-B246-A4AC-440D0C4EA214}" type="presParOf" srcId="{8F312BCC-5EE6-D147-B827-078FD2A2CE0E}" destId="{C4601C12-1DD4-524A-9828-00B6CD8136CC}" srcOrd="7" destOrd="0" presId="urn:microsoft.com/office/officeart/2005/8/layout/hierarchy2"/>
    <dgm:cxn modelId="{30139918-B3F6-2447-BBD2-1414C71D6BAE}" type="presParOf" srcId="{C4601C12-1DD4-524A-9828-00B6CD8136CC}" destId="{6A775864-E883-8347-8509-FA07BAA5D763}" srcOrd="0" destOrd="0" presId="urn:microsoft.com/office/officeart/2005/8/layout/hierarchy2"/>
    <dgm:cxn modelId="{BBE1A654-4E04-AC46-B063-D0E94CD4D466}" type="presParOf" srcId="{C4601C12-1DD4-524A-9828-00B6CD8136CC}" destId="{DC5464EB-582C-CE4C-9304-B79863D33C90}" srcOrd="1" destOrd="0" presId="urn:microsoft.com/office/officeart/2005/8/layout/hierarchy2"/>
    <dgm:cxn modelId="{92919893-FD20-0949-890F-527A7B2F858B}" type="presParOf" srcId="{8F312BCC-5EE6-D147-B827-078FD2A2CE0E}" destId="{18446F39-BD59-1945-B8AA-47380F5A0091}" srcOrd="8" destOrd="0" presId="urn:microsoft.com/office/officeart/2005/8/layout/hierarchy2"/>
    <dgm:cxn modelId="{9E604A1E-4491-904B-BDE6-2921F95C6DE4}" type="presParOf" srcId="{18446F39-BD59-1945-B8AA-47380F5A0091}" destId="{16DE8CA7-0183-4949-9B71-D07766699E4A}" srcOrd="0" destOrd="0" presId="urn:microsoft.com/office/officeart/2005/8/layout/hierarchy2"/>
    <dgm:cxn modelId="{827F937C-D0C6-D84C-BE67-FF895C445D50}" type="presParOf" srcId="{8F312BCC-5EE6-D147-B827-078FD2A2CE0E}" destId="{A2186CBF-B492-DD40-8AAB-3975559CB486}" srcOrd="9" destOrd="0" presId="urn:microsoft.com/office/officeart/2005/8/layout/hierarchy2"/>
    <dgm:cxn modelId="{1B3E1213-1A62-5948-9DA9-79BD89570FBA}" type="presParOf" srcId="{A2186CBF-B492-DD40-8AAB-3975559CB486}" destId="{3438C5E0-1F58-A34F-AB91-63F5D365270D}" srcOrd="0" destOrd="0" presId="urn:microsoft.com/office/officeart/2005/8/layout/hierarchy2"/>
    <dgm:cxn modelId="{16C7BB98-7B40-8940-9AC3-2BDE11EA8EFD}" type="presParOf" srcId="{A2186CBF-B492-DD40-8AAB-3975559CB486}" destId="{A9DFD8EE-4625-454F-83B5-97EA72650968}" srcOrd="1" destOrd="0" presId="urn:microsoft.com/office/officeart/2005/8/layout/hierarchy2"/>
    <dgm:cxn modelId="{60A6C66F-0B14-5043-9365-13E3423EF082}" type="presParOf" srcId="{8F312BCC-5EE6-D147-B827-078FD2A2CE0E}" destId="{8DE8004B-7C2E-354B-B6DB-A7B8EFD10366}" srcOrd="10" destOrd="0" presId="urn:microsoft.com/office/officeart/2005/8/layout/hierarchy2"/>
    <dgm:cxn modelId="{629AEDA0-A7AA-AB4D-891E-B0D5B31666B2}" type="presParOf" srcId="{8DE8004B-7C2E-354B-B6DB-A7B8EFD10366}" destId="{5A4AFEF3-909C-1A49-ABDB-E86710D04CAA}" srcOrd="0" destOrd="0" presId="urn:microsoft.com/office/officeart/2005/8/layout/hierarchy2"/>
    <dgm:cxn modelId="{B6B4EE2E-ED7E-C849-BA61-D750FE4A3BF4}" type="presParOf" srcId="{8F312BCC-5EE6-D147-B827-078FD2A2CE0E}" destId="{9FD3D7D1-4C88-9642-936E-5F193E96D314}" srcOrd="11" destOrd="0" presId="urn:microsoft.com/office/officeart/2005/8/layout/hierarchy2"/>
    <dgm:cxn modelId="{52004372-E245-7B4B-93D2-C0316E7ECF0B}" type="presParOf" srcId="{9FD3D7D1-4C88-9642-936E-5F193E96D314}" destId="{B1A43C15-7EEE-7343-9C10-538D81E8469A}" srcOrd="0" destOrd="0" presId="urn:microsoft.com/office/officeart/2005/8/layout/hierarchy2"/>
    <dgm:cxn modelId="{46FAE1AC-7C8F-8E4C-AFA0-150657D71784}" type="presParOf" srcId="{9FD3D7D1-4C88-9642-936E-5F193E96D314}" destId="{B4343718-BD93-FE4F-8890-D4441E7712BD}" srcOrd="1" destOrd="0" presId="urn:microsoft.com/office/officeart/2005/8/layout/hierarchy2"/>
    <dgm:cxn modelId="{334E56B7-3F85-A345-AC1E-B2839E1359DA}" type="presParOf" srcId="{8F312BCC-5EE6-D147-B827-078FD2A2CE0E}" destId="{9C32DE44-2F6E-844D-8CAE-98E43331FC78}" srcOrd="12" destOrd="0" presId="urn:microsoft.com/office/officeart/2005/8/layout/hierarchy2"/>
    <dgm:cxn modelId="{8F9D7893-3923-2C42-ACB0-0DAFBC6A76D2}" type="presParOf" srcId="{9C32DE44-2F6E-844D-8CAE-98E43331FC78}" destId="{3061F55C-7D42-D145-ABCD-526549A08D4B}" srcOrd="0" destOrd="0" presId="urn:microsoft.com/office/officeart/2005/8/layout/hierarchy2"/>
    <dgm:cxn modelId="{5A5C003D-986F-254D-80D2-D92C234DFA81}" type="presParOf" srcId="{8F312BCC-5EE6-D147-B827-078FD2A2CE0E}" destId="{61B6C291-FA4A-294F-88AD-57EE0C31B521}" srcOrd="13" destOrd="0" presId="urn:microsoft.com/office/officeart/2005/8/layout/hierarchy2"/>
    <dgm:cxn modelId="{322515C6-138E-CF41-B0F4-CF4A55E91F73}" type="presParOf" srcId="{61B6C291-FA4A-294F-88AD-57EE0C31B521}" destId="{09B357BF-2B0C-0746-B00E-3A92FEDCE68F}" srcOrd="0" destOrd="0" presId="urn:microsoft.com/office/officeart/2005/8/layout/hierarchy2"/>
    <dgm:cxn modelId="{AF6300E2-937A-DD4B-B913-3DCB585C40A3}" type="presParOf" srcId="{61B6C291-FA4A-294F-88AD-57EE0C31B521}" destId="{5C0184E5-01D0-BF4F-9D31-60331505394D}" srcOrd="1" destOrd="0" presId="urn:microsoft.com/office/officeart/2005/8/layout/hierarchy2"/>
    <dgm:cxn modelId="{3E11978C-0F77-D34E-9295-C9D7436E208C}" type="presParOf" srcId="{8F312BCC-5EE6-D147-B827-078FD2A2CE0E}" destId="{81019470-B09F-CB4B-8F81-1BFE1A647ED7}" srcOrd="14" destOrd="0" presId="urn:microsoft.com/office/officeart/2005/8/layout/hierarchy2"/>
    <dgm:cxn modelId="{8E0A2215-F817-FE4F-9D98-4D8B0B4D3711}" type="presParOf" srcId="{81019470-B09F-CB4B-8F81-1BFE1A647ED7}" destId="{3BECB2C5-AC37-3047-87B2-D372405BC126}" srcOrd="0" destOrd="0" presId="urn:microsoft.com/office/officeart/2005/8/layout/hierarchy2"/>
    <dgm:cxn modelId="{28522C62-F836-7B49-8DD6-67A0D59BA554}" type="presParOf" srcId="{8F312BCC-5EE6-D147-B827-078FD2A2CE0E}" destId="{D509B48E-E0CB-5646-89CB-A12FDAD976DD}" srcOrd="15" destOrd="0" presId="urn:microsoft.com/office/officeart/2005/8/layout/hierarchy2"/>
    <dgm:cxn modelId="{9CDF8026-CEEA-8847-BF65-A6509C514B7D}" type="presParOf" srcId="{D509B48E-E0CB-5646-89CB-A12FDAD976DD}" destId="{3F086A1B-8149-9946-BC48-A7C0FD801329}" srcOrd="0" destOrd="0" presId="urn:microsoft.com/office/officeart/2005/8/layout/hierarchy2"/>
    <dgm:cxn modelId="{153C3208-FC2E-8646-A96B-B89E2E5AE6C5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solidFill>
              <a:srgbClr val="FF0000"/>
            </a:solidFill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27844700-B5FA-0A49-BA97-8F001A813804}" type="presOf" srcId="{BEE45A39-99C4-4D45-9FCA-C6270ED6F2B5}" destId="{8DE8004B-7C2E-354B-B6DB-A7B8EFD10366}" srcOrd="0" destOrd="0" presId="urn:microsoft.com/office/officeart/2005/8/layout/hierarchy2"/>
    <dgm:cxn modelId="{94035D09-A821-DE43-9032-36BABC804DCB}" type="presOf" srcId="{0797D4C8-C271-6B44-BF25-62B261B4DEFE}" destId="{9C32DE44-2F6E-844D-8CAE-98E43331FC78}" srcOrd="0" destOrd="0" presId="urn:microsoft.com/office/officeart/2005/8/layout/hierarchy2"/>
    <dgm:cxn modelId="{63FA4710-0767-8C48-9C07-5F21CFB2997C}" type="presOf" srcId="{901E8E2F-61D7-534D-A45A-2EBB91C89C67}" destId="{28A3FE5E-10FB-1E4C-B8CE-A3D582101F10}" srcOrd="0" destOrd="0" presId="urn:microsoft.com/office/officeart/2005/8/layout/hierarchy2"/>
    <dgm:cxn modelId="{64488712-A6AD-334E-8DAF-1EC57D78101C}" type="presOf" srcId="{1A7F2140-8CB2-1E4B-B6D7-195D332E0F56}" destId="{FB53BA16-1903-CF43-83AB-015AB7125272}" srcOrd="1" destOrd="0" presId="urn:microsoft.com/office/officeart/2005/8/layout/hierarchy2"/>
    <dgm:cxn modelId="{DE1B2616-6B84-F64F-8A18-744E07789DA3}" type="presOf" srcId="{AD4C87A7-4C8D-F148-B693-5AD349B56622}" destId="{87F0D029-E969-A647-A56E-BDB464C64594}" srcOrd="0" destOrd="0" presId="urn:microsoft.com/office/officeart/2005/8/layout/hierarchy2"/>
    <dgm:cxn modelId="{66DBC316-C17D-CA4E-94A4-E4BEC0C07CCF}" type="presOf" srcId="{A231503B-5A5D-6C48-848D-B997AEA4B84B}" destId="{6A775864-E883-8347-8509-FA07BAA5D763}" srcOrd="0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D54C6C2E-CEFE-4240-87B8-E91B3FD65F16}" type="presOf" srcId="{E47768CB-4C2A-4E40-B1F8-C1A48B06EAA5}" destId="{6239A250-23DA-B845-8F87-0E0F514FF4AE}" srcOrd="0" destOrd="0" presId="urn:microsoft.com/office/officeart/2005/8/layout/hierarchy2"/>
    <dgm:cxn modelId="{A68EE83F-DF63-9449-B0D6-C829CA2EBC11}" type="presOf" srcId="{0CB39A06-DD14-6E4F-8BF3-84A4FEEF9021}" destId="{92FB2E8D-4F3C-D446-9727-577C128B0717}" srcOrd="1" destOrd="0" presId="urn:microsoft.com/office/officeart/2005/8/layout/hierarchy2"/>
    <dgm:cxn modelId="{7387FB45-7967-4C48-B4F6-9755CD0671C1}" type="presOf" srcId="{66A1AB8D-80EB-DD49-AA2D-0F7E6DF45EE4}" destId="{B1A43C15-7EEE-7343-9C10-538D81E8469A}" srcOrd="0" destOrd="0" presId="urn:microsoft.com/office/officeart/2005/8/layout/hierarchy2"/>
    <dgm:cxn modelId="{8E93EA4A-9825-754B-BC6B-29902F4B806C}" type="presOf" srcId="{0CB39A06-DD14-6E4F-8BF3-84A4FEEF9021}" destId="{F99D9100-B6BE-A04E-8A75-BC62228BEE4E}" srcOrd="0" destOrd="0" presId="urn:microsoft.com/office/officeart/2005/8/layout/hierarchy2"/>
    <dgm:cxn modelId="{0EF92950-8756-AE41-B739-55683413836F}" type="presOf" srcId="{B6214FA7-0954-184C-AE9B-90BD44D89AF8}" destId="{307CDF99-DF24-B74D-9241-0768D1623A2B}" srcOrd="0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59D33255-5650-2C43-BC46-126FF3F51D3F}" type="presOf" srcId="{47B036FB-2436-484D-ACAB-FF35AD4D84C2}" destId="{AF04A1DB-C262-2845-A165-C095B710BD4B}" srcOrd="0" destOrd="0" presId="urn:microsoft.com/office/officeart/2005/8/layout/hierarchy2"/>
    <dgm:cxn modelId="{2AD47D55-A3D0-E14E-9B3D-5FF66D88C64C}" type="presOf" srcId="{9573105C-D5F4-244D-B6EB-CCE0F5791ECC}" destId="{D462E3CF-6DB8-5B45-9B2A-0734953946B5}" srcOrd="0" destOrd="0" presId="urn:microsoft.com/office/officeart/2005/8/layout/hierarchy2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B98C1069-CE8F-5E40-ABEC-1B668062D3F1}" type="presOf" srcId="{8FE049FC-0674-B748-BBFE-E8E006208194}" destId="{6C6294B0-7FE2-1D46-B686-C4E4A4C4B961}" srcOrd="0" destOrd="0" presId="urn:microsoft.com/office/officeart/2005/8/layout/hierarchy2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C8BC306F-E782-1248-9190-2C76C704B06B}" type="presOf" srcId="{A99697ED-3C66-4D4A-9234-76C7721C9A97}" destId="{18446F39-BD59-1945-B8AA-47380F5A0091}" srcOrd="0" destOrd="0" presId="urn:microsoft.com/office/officeart/2005/8/layout/hierarchy2"/>
    <dgm:cxn modelId="{337E527B-B084-2845-9AF2-5A44CAABD95F}" type="presOf" srcId="{1A7F2140-8CB2-1E4B-B6D7-195D332E0F56}" destId="{9D668BCD-6D5B-4949-BEAC-8DB1FE565C25}" srcOrd="0" destOrd="0" presId="urn:microsoft.com/office/officeart/2005/8/layout/hierarchy2"/>
    <dgm:cxn modelId="{F2434F9B-308A-6044-8E32-FA9F90406BB5}" type="presOf" srcId="{35C2CDD4-5366-F245-8C7C-4DA718614577}" destId="{81019470-B09F-CB4B-8F81-1BFE1A647ED7}" srcOrd="0" destOrd="0" presId="urn:microsoft.com/office/officeart/2005/8/layout/hierarchy2"/>
    <dgm:cxn modelId="{7FA083A1-A4B0-5044-B58B-A97FDC78F68A}" type="presOf" srcId="{0797D4C8-C271-6B44-BF25-62B261B4DEFE}" destId="{3061F55C-7D42-D145-ABCD-526549A08D4B}" srcOrd="1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A0FE56C6-E256-604F-8809-18EC992616D7}" type="presOf" srcId="{A99697ED-3C66-4D4A-9234-76C7721C9A97}" destId="{16DE8CA7-0183-4949-9B71-D07766699E4A}" srcOrd="1" destOrd="0" presId="urn:microsoft.com/office/officeart/2005/8/layout/hierarchy2"/>
    <dgm:cxn modelId="{FDA029C7-227A-8642-B0BB-E50960214729}" type="presOf" srcId="{35C2CDD4-5366-F245-8C7C-4DA718614577}" destId="{3BECB2C5-AC37-3047-87B2-D372405BC126}" srcOrd="1" destOrd="0" presId="urn:microsoft.com/office/officeart/2005/8/layout/hierarchy2"/>
    <dgm:cxn modelId="{EF2A7BD0-D976-494A-9897-DA6636FD73E4}" type="presOf" srcId="{BEE45A39-99C4-4D45-9FCA-C6270ED6F2B5}" destId="{5A4AFEF3-909C-1A49-ABDB-E86710D04CAA}" srcOrd="1" destOrd="0" presId="urn:microsoft.com/office/officeart/2005/8/layout/hierarchy2"/>
    <dgm:cxn modelId="{AAB407D7-416A-D441-B666-2326BCEF04BC}" type="presOf" srcId="{3731FC2E-AA97-7645-AE46-30F218FD5B39}" destId="{3438C5E0-1F58-A34F-AB91-63F5D365270D}" srcOrd="0" destOrd="0" presId="urn:microsoft.com/office/officeart/2005/8/layout/hierarchy2"/>
    <dgm:cxn modelId="{1ECB1AE0-96C9-AC43-A109-9D0F4B16CC12}" type="presOf" srcId="{861EEDF4-714D-5445-A007-5EE29FA32ABB}" destId="{09B357BF-2B0C-0746-B00E-3A92FEDCE68F}" srcOrd="0" destOrd="0" presId="urn:microsoft.com/office/officeart/2005/8/layout/hierarchy2"/>
    <dgm:cxn modelId="{F5144DE6-CAE6-184B-8B5A-84A804B388EB}" type="presOf" srcId="{8FE049FC-0674-B748-BBFE-E8E006208194}" destId="{E42412E5-B9DE-1F47-A8A1-6EEC63130C60}" srcOrd="1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D5DEABF2-D144-B84B-A850-D080459222BC}" type="presOf" srcId="{47B036FB-2436-484D-ACAB-FF35AD4D84C2}" destId="{A792CE54-6160-A543-923F-9F5ECE8787F5}" srcOrd="1" destOrd="0" presId="urn:microsoft.com/office/officeart/2005/8/layout/hierarchy2"/>
    <dgm:cxn modelId="{5C4673F4-3E36-AB40-ABFF-98DBB1DD6AD7}" type="presOf" srcId="{A752F61D-A440-FB4A-9A26-1FFFB098C59C}" destId="{3F086A1B-8149-9946-BC48-A7C0FD801329}" srcOrd="0" destOrd="0" presId="urn:microsoft.com/office/officeart/2005/8/layout/hierarchy2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5D1A8AB7-8591-4147-9CFA-795B70BED3C9}" type="presParOf" srcId="{28A3FE5E-10FB-1E4C-B8CE-A3D582101F10}" destId="{B3308D96-8E08-D24C-B369-D17A3E038975}" srcOrd="0" destOrd="0" presId="urn:microsoft.com/office/officeart/2005/8/layout/hierarchy2"/>
    <dgm:cxn modelId="{C13CDBCA-628F-1C44-9348-103CB618856D}" type="presParOf" srcId="{B3308D96-8E08-D24C-B369-D17A3E038975}" destId="{D462E3CF-6DB8-5B45-9B2A-0734953946B5}" srcOrd="0" destOrd="0" presId="urn:microsoft.com/office/officeart/2005/8/layout/hierarchy2"/>
    <dgm:cxn modelId="{3431BB8C-ED6C-0F40-8A09-7F0547010C82}" type="presParOf" srcId="{B3308D96-8E08-D24C-B369-D17A3E038975}" destId="{8F312BCC-5EE6-D147-B827-078FD2A2CE0E}" srcOrd="1" destOrd="0" presId="urn:microsoft.com/office/officeart/2005/8/layout/hierarchy2"/>
    <dgm:cxn modelId="{DED77186-7E76-F240-A3BA-3AD328F1C484}" type="presParOf" srcId="{8F312BCC-5EE6-D147-B827-078FD2A2CE0E}" destId="{F99D9100-B6BE-A04E-8A75-BC62228BEE4E}" srcOrd="0" destOrd="0" presId="urn:microsoft.com/office/officeart/2005/8/layout/hierarchy2"/>
    <dgm:cxn modelId="{03E67DD7-68DE-3944-B145-FBFDD53188B5}" type="presParOf" srcId="{F99D9100-B6BE-A04E-8A75-BC62228BEE4E}" destId="{92FB2E8D-4F3C-D446-9727-577C128B0717}" srcOrd="0" destOrd="0" presId="urn:microsoft.com/office/officeart/2005/8/layout/hierarchy2"/>
    <dgm:cxn modelId="{8785750E-18DF-7949-A704-4F90778FF789}" type="presParOf" srcId="{8F312BCC-5EE6-D147-B827-078FD2A2CE0E}" destId="{AE8D8D2F-4750-4244-85A5-80A2052B68FA}" srcOrd="1" destOrd="0" presId="urn:microsoft.com/office/officeart/2005/8/layout/hierarchy2"/>
    <dgm:cxn modelId="{89276CFA-EA8B-9C4F-B526-34BD58E1B373}" type="presParOf" srcId="{AE8D8D2F-4750-4244-85A5-80A2052B68FA}" destId="{307CDF99-DF24-B74D-9241-0768D1623A2B}" srcOrd="0" destOrd="0" presId="urn:microsoft.com/office/officeart/2005/8/layout/hierarchy2"/>
    <dgm:cxn modelId="{A680E4F6-3A89-904E-801D-49F2FB9899F3}" type="presParOf" srcId="{AE8D8D2F-4750-4244-85A5-80A2052B68FA}" destId="{CB1EDCC7-2E64-D64E-B44E-28A6BDE19B74}" srcOrd="1" destOrd="0" presId="urn:microsoft.com/office/officeart/2005/8/layout/hierarchy2"/>
    <dgm:cxn modelId="{99D3894E-EAF6-C747-952D-98F908D0D53C}" type="presParOf" srcId="{8F312BCC-5EE6-D147-B827-078FD2A2CE0E}" destId="{9D668BCD-6D5B-4949-BEAC-8DB1FE565C25}" srcOrd="2" destOrd="0" presId="urn:microsoft.com/office/officeart/2005/8/layout/hierarchy2"/>
    <dgm:cxn modelId="{C8F378A2-EBCA-584B-B5D7-4984A0DE5B41}" type="presParOf" srcId="{9D668BCD-6D5B-4949-BEAC-8DB1FE565C25}" destId="{FB53BA16-1903-CF43-83AB-015AB7125272}" srcOrd="0" destOrd="0" presId="urn:microsoft.com/office/officeart/2005/8/layout/hierarchy2"/>
    <dgm:cxn modelId="{FEC39AF2-A6C4-734F-8873-A2DA69E24070}" type="presParOf" srcId="{8F312BCC-5EE6-D147-B827-078FD2A2CE0E}" destId="{C87AA305-C7BA-854D-9EAF-0013E3592244}" srcOrd="3" destOrd="0" presId="urn:microsoft.com/office/officeart/2005/8/layout/hierarchy2"/>
    <dgm:cxn modelId="{FB9C8D04-B928-EB4B-AFF2-1DB7A7A02CDA}" type="presParOf" srcId="{C87AA305-C7BA-854D-9EAF-0013E3592244}" destId="{6239A250-23DA-B845-8F87-0E0F514FF4AE}" srcOrd="0" destOrd="0" presId="urn:microsoft.com/office/officeart/2005/8/layout/hierarchy2"/>
    <dgm:cxn modelId="{F9329AEA-360C-424E-BF17-ACAED1264E0A}" type="presParOf" srcId="{C87AA305-C7BA-854D-9EAF-0013E3592244}" destId="{99A06A2C-4E24-A54D-A54C-9D11E67BB990}" srcOrd="1" destOrd="0" presId="urn:microsoft.com/office/officeart/2005/8/layout/hierarchy2"/>
    <dgm:cxn modelId="{3603381A-92F6-F841-BC9C-480A6CCE301B}" type="presParOf" srcId="{8F312BCC-5EE6-D147-B827-078FD2A2CE0E}" destId="{AF04A1DB-C262-2845-A165-C095B710BD4B}" srcOrd="4" destOrd="0" presId="urn:microsoft.com/office/officeart/2005/8/layout/hierarchy2"/>
    <dgm:cxn modelId="{B158B18F-DC6F-164B-8ACB-1E10E94038F1}" type="presParOf" srcId="{AF04A1DB-C262-2845-A165-C095B710BD4B}" destId="{A792CE54-6160-A543-923F-9F5ECE8787F5}" srcOrd="0" destOrd="0" presId="urn:microsoft.com/office/officeart/2005/8/layout/hierarchy2"/>
    <dgm:cxn modelId="{33CA03F0-529A-EE4A-8E80-DB43D64ACEF8}" type="presParOf" srcId="{8F312BCC-5EE6-D147-B827-078FD2A2CE0E}" destId="{3FFC4BEF-CF3A-6241-BA28-FF2AF599D737}" srcOrd="5" destOrd="0" presId="urn:microsoft.com/office/officeart/2005/8/layout/hierarchy2"/>
    <dgm:cxn modelId="{7B46177C-445A-7446-A8AE-2573FC7E780F}" type="presParOf" srcId="{3FFC4BEF-CF3A-6241-BA28-FF2AF599D737}" destId="{87F0D029-E969-A647-A56E-BDB464C64594}" srcOrd="0" destOrd="0" presId="urn:microsoft.com/office/officeart/2005/8/layout/hierarchy2"/>
    <dgm:cxn modelId="{5BEA5FFF-DA51-0947-B17A-480E5B556D65}" type="presParOf" srcId="{3FFC4BEF-CF3A-6241-BA28-FF2AF599D737}" destId="{34ACAC3B-C34F-8D44-8303-B238FA96D654}" srcOrd="1" destOrd="0" presId="urn:microsoft.com/office/officeart/2005/8/layout/hierarchy2"/>
    <dgm:cxn modelId="{23ED3444-ED41-744C-8F53-417099996239}" type="presParOf" srcId="{8F312BCC-5EE6-D147-B827-078FD2A2CE0E}" destId="{6C6294B0-7FE2-1D46-B686-C4E4A4C4B961}" srcOrd="6" destOrd="0" presId="urn:microsoft.com/office/officeart/2005/8/layout/hierarchy2"/>
    <dgm:cxn modelId="{395A608D-C190-794D-B292-E1D181213DF8}" type="presParOf" srcId="{6C6294B0-7FE2-1D46-B686-C4E4A4C4B961}" destId="{E42412E5-B9DE-1F47-A8A1-6EEC63130C60}" srcOrd="0" destOrd="0" presId="urn:microsoft.com/office/officeart/2005/8/layout/hierarchy2"/>
    <dgm:cxn modelId="{1AF7B487-B6F3-EE49-8948-FD9753CA6048}" type="presParOf" srcId="{8F312BCC-5EE6-D147-B827-078FD2A2CE0E}" destId="{C4601C12-1DD4-524A-9828-00B6CD8136CC}" srcOrd="7" destOrd="0" presId="urn:microsoft.com/office/officeart/2005/8/layout/hierarchy2"/>
    <dgm:cxn modelId="{2AE33413-791B-A44A-BC2C-BAF886A29A13}" type="presParOf" srcId="{C4601C12-1DD4-524A-9828-00B6CD8136CC}" destId="{6A775864-E883-8347-8509-FA07BAA5D763}" srcOrd="0" destOrd="0" presId="urn:microsoft.com/office/officeart/2005/8/layout/hierarchy2"/>
    <dgm:cxn modelId="{E7C27B46-E5F8-9A4C-8E1F-4E286090262F}" type="presParOf" srcId="{C4601C12-1DD4-524A-9828-00B6CD8136CC}" destId="{DC5464EB-582C-CE4C-9304-B79863D33C90}" srcOrd="1" destOrd="0" presId="urn:microsoft.com/office/officeart/2005/8/layout/hierarchy2"/>
    <dgm:cxn modelId="{54A3F24A-31C6-AD47-B00B-93268A4E8611}" type="presParOf" srcId="{8F312BCC-5EE6-D147-B827-078FD2A2CE0E}" destId="{18446F39-BD59-1945-B8AA-47380F5A0091}" srcOrd="8" destOrd="0" presId="urn:microsoft.com/office/officeart/2005/8/layout/hierarchy2"/>
    <dgm:cxn modelId="{E42459CD-DFBB-A149-B0F0-2503BC3C9DD9}" type="presParOf" srcId="{18446F39-BD59-1945-B8AA-47380F5A0091}" destId="{16DE8CA7-0183-4949-9B71-D07766699E4A}" srcOrd="0" destOrd="0" presId="urn:microsoft.com/office/officeart/2005/8/layout/hierarchy2"/>
    <dgm:cxn modelId="{17DF73A9-951D-BA45-A476-4A03764B2525}" type="presParOf" srcId="{8F312BCC-5EE6-D147-B827-078FD2A2CE0E}" destId="{A2186CBF-B492-DD40-8AAB-3975559CB486}" srcOrd="9" destOrd="0" presId="urn:microsoft.com/office/officeart/2005/8/layout/hierarchy2"/>
    <dgm:cxn modelId="{910A9033-B9EA-E342-A3B0-D8D2D4F98538}" type="presParOf" srcId="{A2186CBF-B492-DD40-8AAB-3975559CB486}" destId="{3438C5E0-1F58-A34F-AB91-63F5D365270D}" srcOrd="0" destOrd="0" presId="urn:microsoft.com/office/officeart/2005/8/layout/hierarchy2"/>
    <dgm:cxn modelId="{4C3E726D-B661-904F-8630-EA6BC7329FD7}" type="presParOf" srcId="{A2186CBF-B492-DD40-8AAB-3975559CB486}" destId="{A9DFD8EE-4625-454F-83B5-97EA72650968}" srcOrd="1" destOrd="0" presId="urn:microsoft.com/office/officeart/2005/8/layout/hierarchy2"/>
    <dgm:cxn modelId="{A39647ED-2AAE-9E4B-B264-F2B2E45F7E6A}" type="presParOf" srcId="{8F312BCC-5EE6-D147-B827-078FD2A2CE0E}" destId="{8DE8004B-7C2E-354B-B6DB-A7B8EFD10366}" srcOrd="10" destOrd="0" presId="urn:microsoft.com/office/officeart/2005/8/layout/hierarchy2"/>
    <dgm:cxn modelId="{059962E6-3BC4-A146-BF8F-25C338E1C046}" type="presParOf" srcId="{8DE8004B-7C2E-354B-B6DB-A7B8EFD10366}" destId="{5A4AFEF3-909C-1A49-ABDB-E86710D04CAA}" srcOrd="0" destOrd="0" presId="urn:microsoft.com/office/officeart/2005/8/layout/hierarchy2"/>
    <dgm:cxn modelId="{27EE9E2D-B3CC-7240-A240-540F09CF8B85}" type="presParOf" srcId="{8F312BCC-5EE6-D147-B827-078FD2A2CE0E}" destId="{9FD3D7D1-4C88-9642-936E-5F193E96D314}" srcOrd="11" destOrd="0" presId="urn:microsoft.com/office/officeart/2005/8/layout/hierarchy2"/>
    <dgm:cxn modelId="{C54F98BB-E96C-3447-9E81-2BA8F0C19072}" type="presParOf" srcId="{9FD3D7D1-4C88-9642-936E-5F193E96D314}" destId="{B1A43C15-7EEE-7343-9C10-538D81E8469A}" srcOrd="0" destOrd="0" presId="urn:microsoft.com/office/officeart/2005/8/layout/hierarchy2"/>
    <dgm:cxn modelId="{EE5F8C64-1142-CE4D-BE50-F2184791EBEE}" type="presParOf" srcId="{9FD3D7D1-4C88-9642-936E-5F193E96D314}" destId="{B4343718-BD93-FE4F-8890-D4441E7712BD}" srcOrd="1" destOrd="0" presId="urn:microsoft.com/office/officeart/2005/8/layout/hierarchy2"/>
    <dgm:cxn modelId="{43B4E24F-A1E5-AA45-B72E-C151C99DE454}" type="presParOf" srcId="{8F312BCC-5EE6-D147-B827-078FD2A2CE0E}" destId="{9C32DE44-2F6E-844D-8CAE-98E43331FC78}" srcOrd="12" destOrd="0" presId="urn:microsoft.com/office/officeart/2005/8/layout/hierarchy2"/>
    <dgm:cxn modelId="{0AEA36BE-6339-EB4F-8019-A59116726753}" type="presParOf" srcId="{9C32DE44-2F6E-844D-8CAE-98E43331FC78}" destId="{3061F55C-7D42-D145-ABCD-526549A08D4B}" srcOrd="0" destOrd="0" presId="urn:microsoft.com/office/officeart/2005/8/layout/hierarchy2"/>
    <dgm:cxn modelId="{B8339B3F-0939-FF47-BD0F-4D938EEB88BE}" type="presParOf" srcId="{8F312BCC-5EE6-D147-B827-078FD2A2CE0E}" destId="{61B6C291-FA4A-294F-88AD-57EE0C31B521}" srcOrd="13" destOrd="0" presId="urn:microsoft.com/office/officeart/2005/8/layout/hierarchy2"/>
    <dgm:cxn modelId="{AEBB8BB2-039F-9143-9D09-E7E0E11165A9}" type="presParOf" srcId="{61B6C291-FA4A-294F-88AD-57EE0C31B521}" destId="{09B357BF-2B0C-0746-B00E-3A92FEDCE68F}" srcOrd="0" destOrd="0" presId="urn:microsoft.com/office/officeart/2005/8/layout/hierarchy2"/>
    <dgm:cxn modelId="{C64A7D49-BF8A-1B42-9AE5-FB277505A6DE}" type="presParOf" srcId="{61B6C291-FA4A-294F-88AD-57EE0C31B521}" destId="{5C0184E5-01D0-BF4F-9D31-60331505394D}" srcOrd="1" destOrd="0" presId="urn:microsoft.com/office/officeart/2005/8/layout/hierarchy2"/>
    <dgm:cxn modelId="{F9D775EA-C5B3-0C49-9807-D5A9BBF2B201}" type="presParOf" srcId="{8F312BCC-5EE6-D147-B827-078FD2A2CE0E}" destId="{81019470-B09F-CB4B-8F81-1BFE1A647ED7}" srcOrd="14" destOrd="0" presId="urn:microsoft.com/office/officeart/2005/8/layout/hierarchy2"/>
    <dgm:cxn modelId="{0E4E7825-62EA-7746-925F-091577D1B161}" type="presParOf" srcId="{81019470-B09F-CB4B-8F81-1BFE1A647ED7}" destId="{3BECB2C5-AC37-3047-87B2-D372405BC126}" srcOrd="0" destOrd="0" presId="urn:microsoft.com/office/officeart/2005/8/layout/hierarchy2"/>
    <dgm:cxn modelId="{A83C9D2B-5DA7-2543-B734-A9F55CDC8826}" type="presParOf" srcId="{8F312BCC-5EE6-D147-B827-078FD2A2CE0E}" destId="{D509B48E-E0CB-5646-89CB-A12FDAD976DD}" srcOrd="15" destOrd="0" presId="urn:microsoft.com/office/officeart/2005/8/layout/hierarchy2"/>
    <dgm:cxn modelId="{0A266BEE-D4C3-8A46-B2B2-7741F9495A29}" type="presParOf" srcId="{D509B48E-E0CB-5646-89CB-A12FDAD976DD}" destId="{3F086A1B-8149-9946-BC48-A7C0FD801329}" srcOrd="0" destOrd="0" presId="urn:microsoft.com/office/officeart/2005/8/layout/hierarchy2"/>
    <dgm:cxn modelId="{CFE5DEB9-8155-2045-B490-8A537D8A5388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solidFill>
              <a:srgbClr val="FF0000"/>
            </a:solidFill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FBDB1F00-6831-5646-8BF1-CBC9CC36D37B}" type="presOf" srcId="{3731FC2E-AA97-7645-AE46-30F218FD5B39}" destId="{3438C5E0-1F58-A34F-AB91-63F5D365270D}" srcOrd="0" destOrd="0" presId="urn:microsoft.com/office/officeart/2005/8/layout/hierarchy2"/>
    <dgm:cxn modelId="{C3C57A02-49AE-A147-AB8C-8CA1F1B808F1}" type="presOf" srcId="{66A1AB8D-80EB-DD49-AA2D-0F7E6DF45EE4}" destId="{B1A43C15-7EEE-7343-9C10-538D81E8469A}" srcOrd="0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376B9223-C24C-0242-849B-A0BD2F6D298D}" type="presOf" srcId="{B6214FA7-0954-184C-AE9B-90BD44D89AF8}" destId="{307CDF99-DF24-B74D-9241-0768D1623A2B}" srcOrd="0" destOrd="0" presId="urn:microsoft.com/office/officeart/2005/8/layout/hierarchy2"/>
    <dgm:cxn modelId="{5B4FC827-4DDF-3246-9F77-0746D68DE5F8}" type="presOf" srcId="{861EEDF4-714D-5445-A007-5EE29FA32ABB}" destId="{09B357BF-2B0C-0746-B00E-3A92FEDCE68F}" srcOrd="0" destOrd="0" presId="urn:microsoft.com/office/officeart/2005/8/layout/hierarchy2"/>
    <dgm:cxn modelId="{D58B7529-47EA-FE47-AC02-AAF94B68796C}" type="presOf" srcId="{47B036FB-2436-484D-ACAB-FF35AD4D84C2}" destId="{AF04A1DB-C262-2845-A165-C095B710BD4B}" srcOrd="0" destOrd="0" presId="urn:microsoft.com/office/officeart/2005/8/layout/hierarchy2"/>
    <dgm:cxn modelId="{FF9EFE3B-6ECF-FA42-9370-1A22129AD5A9}" type="presOf" srcId="{0CB39A06-DD14-6E4F-8BF3-84A4FEEF9021}" destId="{92FB2E8D-4F3C-D446-9727-577C128B0717}" srcOrd="1" destOrd="0" presId="urn:microsoft.com/office/officeart/2005/8/layout/hierarchy2"/>
    <dgm:cxn modelId="{9AFBF23E-32A2-BB43-9A86-5457D2FACDEB}" type="presOf" srcId="{47B036FB-2436-484D-ACAB-FF35AD4D84C2}" destId="{A792CE54-6160-A543-923F-9F5ECE8787F5}" srcOrd="1" destOrd="0" presId="urn:microsoft.com/office/officeart/2005/8/layout/hierarchy2"/>
    <dgm:cxn modelId="{EFAFE442-7DD8-884B-8CC9-5B747E70DDE4}" type="presOf" srcId="{0797D4C8-C271-6B44-BF25-62B261B4DEFE}" destId="{9C32DE44-2F6E-844D-8CAE-98E43331FC78}" srcOrd="0" destOrd="0" presId="urn:microsoft.com/office/officeart/2005/8/layout/hierarchy2"/>
    <dgm:cxn modelId="{8DD60245-C8D6-ED4D-AEA3-B8EB9FD71FA1}" type="presOf" srcId="{35C2CDD4-5366-F245-8C7C-4DA718614577}" destId="{81019470-B09F-CB4B-8F81-1BFE1A647ED7}" srcOrd="0" destOrd="0" presId="urn:microsoft.com/office/officeart/2005/8/layout/hierarchy2"/>
    <dgm:cxn modelId="{DD62C54B-7A2B-B54E-BFEA-D7853455F17C}" type="presOf" srcId="{0CB39A06-DD14-6E4F-8BF3-84A4FEEF9021}" destId="{F99D9100-B6BE-A04E-8A75-BC62228BEE4E}" srcOrd="0" destOrd="0" presId="urn:microsoft.com/office/officeart/2005/8/layout/hierarchy2"/>
    <dgm:cxn modelId="{6AD2EE4C-F4CC-B042-A827-CCF2A57DACAD}" type="presOf" srcId="{A752F61D-A440-FB4A-9A26-1FFFB098C59C}" destId="{3F086A1B-8149-9946-BC48-A7C0FD801329}" srcOrd="0" destOrd="0" presId="urn:microsoft.com/office/officeart/2005/8/layout/hierarchy2"/>
    <dgm:cxn modelId="{A0BDFB4D-0E54-D34E-9977-E5C3872AD497}" type="presOf" srcId="{A99697ED-3C66-4D4A-9234-76C7721C9A97}" destId="{16DE8CA7-0183-4949-9B71-D07766699E4A}" srcOrd="1" destOrd="0" presId="urn:microsoft.com/office/officeart/2005/8/layout/hierarchy2"/>
    <dgm:cxn modelId="{484EC64E-5240-3D40-AEEA-258137AD55B9}" type="presOf" srcId="{901E8E2F-61D7-534D-A45A-2EBB91C89C67}" destId="{28A3FE5E-10FB-1E4C-B8CE-A3D582101F10}" srcOrd="0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6C495F56-91E8-1244-92D5-35384DBC1E3F}" type="presOf" srcId="{BEE45A39-99C4-4D45-9FCA-C6270ED6F2B5}" destId="{5A4AFEF3-909C-1A49-ABDB-E86710D04CAA}" srcOrd="1" destOrd="0" presId="urn:microsoft.com/office/officeart/2005/8/layout/hierarchy2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C7E26B68-7F92-624E-9927-DF6333455D96}" type="presOf" srcId="{35C2CDD4-5366-F245-8C7C-4DA718614577}" destId="{3BECB2C5-AC37-3047-87B2-D372405BC126}" srcOrd="1" destOrd="0" presId="urn:microsoft.com/office/officeart/2005/8/layout/hierarchy2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8D899C7D-50FC-4F42-97D5-296BF603A4A6}" type="presOf" srcId="{A231503B-5A5D-6C48-848D-B997AEA4B84B}" destId="{6A775864-E883-8347-8509-FA07BAA5D763}" srcOrd="0" destOrd="0" presId="urn:microsoft.com/office/officeart/2005/8/layout/hierarchy2"/>
    <dgm:cxn modelId="{20AA257F-68AE-914F-82C0-3D41CAD237B4}" type="presOf" srcId="{0797D4C8-C271-6B44-BF25-62B261B4DEFE}" destId="{3061F55C-7D42-D145-ABCD-526549A08D4B}" srcOrd="1" destOrd="0" presId="urn:microsoft.com/office/officeart/2005/8/layout/hierarchy2"/>
    <dgm:cxn modelId="{6F83E791-31DB-6C45-BDC1-400307240DFF}" type="presOf" srcId="{8FE049FC-0674-B748-BBFE-E8E006208194}" destId="{E42412E5-B9DE-1F47-A8A1-6EEC63130C60}" srcOrd="1" destOrd="0" presId="urn:microsoft.com/office/officeart/2005/8/layout/hierarchy2"/>
    <dgm:cxn modelId="{CAC2899E-EFF6-1A42-A106-41C69055B4A0}" type="presOf" srcId="{1A7F2140-8CB2-1E4B-B6D7-195D332E0F56}" destId="{FB53BA16-1903-CF43-83AB-015AB7125272}" srcOrd="1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22D410A4-1FDD-C945-96D1-A14FAA5FF456}" type="presOf" srcId="{AD4C87A7-4C8D-F148-B693-5AD349B56622}" destId="{87F0D029-E969-A647-A56E-BDB464C64594}" srcOrd="0" destOrd="0" presId="urn:microsoft.com/office/officeart/2005/8/layout/hierarchy2"/>
    <dgm:cxn modelId="{BF3886A8-51FE-6B4F-90D4-2E16A6D4AA01}" type="presOf" srcId="{A99697ED-3C66-4D4A-9234-76C7721C9A97}" destId="{18446F39-BD59-1945-B8AA-47380F5A0091}" srcOrd="0" destOrd="0" presId="urn:microsoft.com/office/officeart/2005/8/layout/hierarchy2"/>
    <dgm:cxn modelId="{CF538EAA-6973-ED4E-9D21-98479327D433}" type="presOf" srcId="{8FE049FC-0674-B748-BBFE-E8E006208194}" destId="{6C6294B0-7FE2-1D46-B686-C4E4A4C4B961}" srcOrd="0" destOrd="0" presId="urn:microsoft.com/office/officeart/2005/8/layout/hierarchy2"/>
    <dgm:cxn modelId="{4F6917AB-22D5-A346-81B4-D7ACE7AC49E9}" type="presOf" srcId="{BEE45A39-99C4-4D45-9FCA-C6270ED6F2B5}" destId="{8DE8004B-7C2E-354B-B6DB-A7B8EFD10366}" srcOrd="0" destOrd="0" presId="urn:microsoft.com/office/officeart/2005/8/layout/hierarchy2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41368BB1-6A0F-B348-996B-9418B7D5C9E4}" type="presOf" srcId="{E47768CB-4C2A-4E40-B1F8-C1A48B06EAA5}" destId="{6239A250-23DA-B845-8F87-0E0F514FF4AE}" srcOrd="0" destOrd="0" presId="urn:microsoft.com/office/officeart/2005/8/layout/hierarchy2"/>
    <dgm:cxn modelId="{0FD3B6C4-DD0E-804D-AAF8-C1DB05200B25}" type="presOf" srcId="{9573105C-D5F4-244D-B6EB-CCE0F5791ECC}" destId="{D462E3CF-6DB8-5B45-9B2A-0734953946B5}" srcOrd="0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DE7642F6-1A50-AF4F-A2BC-5DB307D5558A}" type="presOf" srcId="{1A7F2140-8CB2-1E4B-B6D7-195D332E0F56}" destId="{9D668BCD-6D5B-4949-BEAC-8DB1FE565C25}" srcOrd="0" destOrd="0" presId="urn:microsoft.com/office/officeart/2005/8/layout/hierarchy2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ABEB545B-FDE0-B449-B820-7F17A8B01046}" type="presParOf" srcId="{28A3FE5E-10FB-1E4C-B8CE-A3D582101F10}" destId="{B3308D96-8E08-D24C-B369-D17A3E038975}" srcOrd="0" destOrd="0" presId="urn:microsoft.com/office/officeart/2005/8/layout/hierarchy2"/>
    <dgm:cxn modelId="{65EEB10B-82A4-C046-ABDB-9AE4922C75F1}" type="presParOf" srcId="{B3308D96-8E08-D24C-B369-D17A3E038975}" destId="{D462E3CF-6DB8-5B45-9B2A-0734953946B5}" srcOrd="0" destOrd="0" presId="urn:microsoft.com/office/officeart/2005/8/layout/hierarchy2"/>
    <dgm:cxn modelId="{D5379CEA-6B63-F04B-8A52-6A477D505A97}" type="presParOf" srcId="{B3308D96-8E08-D24C-B369-D17A3E038975}" destId="{8F312BCC-5EE6-D147-B827-078FD2A2CE0E}" srcOrd="1" destOrd="0" presId="urn:microsoft.com/office/officeart/2005/8/layout/hierarchy2"/>
    <dgm:cxn modelId="{3720EAF7-D7E3-D74E-AD5B-1012304BEB09}" type="presParOf" srcId="{8F312BCC-5EE6-D147-B827-078FD2A2CE0E}" destId="{F99D9100-B6BE-A04E-8A75-BC62228BEE4E}" srcOrd="0" destOrd="0" presId="urn:microsoft.com/office/officeart/2005/8/layout/hierarchy2"/>
    <dgm:cxn modelId="{95A3329E-1BB4-E446-A7BF-1D0F0EFF1DA1}" type="presParOf" srcId="{F99D9100-B6BE-A04E-8A75-BC62228BEE4E}" destId="{92FB2E8D-4F3C-D446-9727-577C128B0717}" srcOrd="0" destOrd="0" presId="urn:microsoft.com/office/officeart/2005/8/layout/hierarchy2"/>
    <dgm:cxn modelId="{D7883C1B-7BE3-AB45-92E8-E912C843A2BF}" type="presParOf" srcId="{8F312BCC-5EE6-D147-B827-078FD2A2CE0E}" destId="{AE8D8D2F-4750-4244-85A5-80A2052B68FA}" srcOrd="1" destOrd="0" presId="urn:microsoft.com/office/officeart/2005/8/layout/hierarchy2"/>
    <dgm:cxn modelId="{63EE9D5A-2916-744E-9E3D-3487E43DCAE2}" type="presParOf" srcId="{AE8D8D2F-4750-4244-85A5-80A2052B68FA}" destId="{307CDF99-DF24-B74D-9241-0768D1623A2B}" srcOrd="0" destOrd="0" presId="urn:microsoft.com/office/officeart/2005/8/layout/hierarchy2"/>
    <dgm:cxn modelId="{4C445AC2-9579-8B4E-9F4B-44786B67476B}" type="presParOf" srcId="{AE8D8D2F-4750-4244-85A5-80A2052B68FA}" destId="{CB1EDCC7-2E64-D64E-B44E-28A6BDE19B74}" srcOrd="1" destOrd="0" presId="urn:microsoft.com/office/officeart/2005/8/layout/hierarchy2"/>
    <dgm:cxn modelId="{B8E94631-087E-F642-B70F-BDA0E16B0050}" type="presParOf" srcId="{8F312BCC-5EE6-D147-B827-078FD2A2CE0E}" destId="{9D668BCD-6D5B-4949-BEAC-8DB1FE565C25}" srcOrd="2" destOrd="0" presId="urn:microsoft.com/office/officeart/2005/8/layout/hierarchy2"/>
    <dgm:cxn modelId="{1E611D5B-06EB-4C47-B722-C27D77FE8A5B}" type="presParOf" srcId="{9D668BCD-6D5B-4949-BEAC-8DB1FE565C25}" destId="{FB53BA16-1903-CF43-83AB-015AB7125272}" srcOrd="0" destOrd="0" presId="urn:microsoft.com/office/officeart/2005/8/layout/hierarchy2"/>
    <dgm:cxn modelId="{E16C3059-8A31-7E4D-8CF2-A8295FDA51FA}" type="presParOf" srcId="{8F312BCC-5EE6-D147-B827-078FD2A2CE0E}" destId="{C87AA305-C7BA-854D-9EAF-0013E3592244}" srcOrd="3" destOrd="0" presId="urn:microsoft.com/office/officeart/2005/8/layout/hierarchy2"/>
    <dgm:cxn modelId="{5D72926C-97D6-4B47-83D0-61CB275785DD}" type="presParOf" srcId="{C87AA305-C7BA-854D-9EAF-0013E3592244}" destId="{6239A250-23DA-B845-8F87-0E0F514FF4AE}" srcOrd="0" destOrd="0" presId="urn:microsoft.com/office/officeart/2005/8/layout/hierarchy2"/>
    <dgm:cxn modelId="{E35D9F15-6068-D444-BA94-3A6E527DA91B}" type="presParOf" srcId="{C87AA305-C7BA-854D-9EAF-0013E3592244}" destId="{99A06A2C-4E24-A54D-A54C-9D11E67BB990}" srcOrd="1" destOrd="0" presId="urn:microsoft.com/office/officeart/2005/8/layout/hierarchy2"/>
    <dgm:cxn modelId="{CEAAF1AD-4613-F64E-8298-0A63CD9DD88A}" type="presParOf" srcId="{8F312BCC-5EE6-D147-B827-078FD2A2CE0E}" destId="{AF04A1DB-C262-2845-A165-C095B710BD4B}" srcOrd="4" destOrd="0" presId="urn:microsoft.com/office/officeart/2005/8/layout/hierarchy2"/>
    <dgm:cxn modelId="{4985A961-058C-E147-8C42-CDE05E046496}" type="presParOf" srcId="{AF04A1DB-C262-2845-A165-C095B710BD4B}" destId="{A792CE54-6160-A543-923F-9F5ECE8787F5}" srcOrd="0" destOrd="0" presId="urn:microsoft.com/office/officeart/2005/8/layout/hierarchy2"/>
    <dgm:cxn modelId="{E95F95A3-8A41-0948-9868-E140039A3B3B}" type="presParOf" srcId="{8F312BCC-5EE6-D147-B827-078FD2A2CE0E}" destId="{3FFC4BEF-CF3A-6241-BA28-FF2AF599D737}" srcOrd="5" destOrd="0" presId="urn:microsoft.com/office/officeart/2005/8/layout/hierarchy2"/>
    <dgm:cxn modelId="{F852005B-6173-8343-8750-230119D11D35}" type="presParOf" srcId="{3FFC4BEF-CF3A-6241-BA28-FF2AF599D737}" destId="{87F0D029-E969-A647-A56E-BDB464C64594}" srcOrd="0" destOrd="0" presId="urn:microsoft.com/office/officeart/2005/8/layout/hierarchy2"/>
    <dgm:cxn modelId="{8F2F0213-DCD5-B54D-BE5D-FF4673C4844A}" type="presParOf" srcId="{3FFC4BEF-CF3A-6241-BA28-FF2AF599D737}" destId="{34ACAC3B-C34F-8D44-8303-B238FA96D654}" srcOrd="1" destOrd="0" presId="urn:microsoft.com/office/officeart/2005/8/layout/hierarchy2"/>
    <dgm:cxn modelId="{F2B314CB-9E41-8A4A-9C58-E6E331B59BA4}" type="presParOf" srcId="{8F312BCC-5EE6-D147-B827-078FD2A2CE0E}" destId="{6C6294B0-7FE2-1D46-B686-C4E4A4C4B961}" srcOrd="6" destOrd="0" presId="urn:microsoft.com/office/officeart/2005/8/layout/hierarchy2"/>
    <dgm:cxn modelId="{41B1470F-DB28-2D45-B930-192B917E9FB0}" type="presParOf" srcId="{6C6294B0-7FE2-1D46-B686-C4E4A4C4B961}" destId="{E42412E5-B9DE-1F47-A8A1-6EEC63130C60}" srcOrd="0" destOrd="0" presId="urn:microsoft.com/office/officeart/2005/8/layout/hierarchy2"/>
    <dgm:cxn modelId="{CE90443E-3400-FE4A-AAF8-3193D87BF825}" type="presParOf" srcId="{8F312BCC-5EE6-D147-B827-078FD2A2CE0E}" destId="{C4601C12-1DD4-524A-9828-00B6CD8136CC}" srcOrd="7" destOrd="0" presId="urn:microsoft.com/office/officeart/2005/8/layout/hierarchy2"/>
    <dgm:cxn modelId="{73EA64C1-8950-EB49-9560-D382FFA04496}" type="presParOf" srcId="{C4601C12-1DD4-524A-9828-00B6CD8136CC}" destId="{6A775864-E883-8347-8509-FA07BAA5D763}" srcOrd="0" destOrd="0" presId="urn:microsoft.com/office/officeart/2005/8/layout/hierarchy2"/>
    <dgm:cxn modelId="{E90587EA-A9F7-CA4D-B1CA-F38FEE94D4C0}" type="presParOf" srcId="{C4601C12-1DD4-524A-9828-00B6CD8136CC}" destId="{DC5464EB-582C-CE4C-9304-B79863D33C90}" srcOrd="1" destOrd="0" presId="urn:microsoft.com/office/officeart/2005/8/layout/hierarchy2"/>
    <dgm:cxn modelId="{E1AEC9FE-3F9D-CE45-AF56-BE6947AB4A5A}" type="presParOf" srcId="{8F312BCC-5EE6-D147-B827-078FD2A2CE0E}" destId="{18446F39-BD59-1945-B8AA-47380F5A0091}" srcOrd="8" destOrd="0" presId="urn:microsoft.com/office/officeart/2005/8/layout/hierarchy2"/>
    <dgm:cxn modelId="{A3C5F651-B4A1-C642-B4A2-DF4507C8060C}" type="presParOf" srcId="{18446F39-BD59-1945-B8AA-47380F5A0091}" destId="{16DE8CA7-0183-4949-9B71-D07766699E4A}" srcOrd="0" destOrd="0" presId="urn:microsoft.com/office/officeart/2005/8/layout/hierarchy2"/>
    <dgm:cxn modelId="{B878BE78-E598-F342-A0D1-55DACBABC7AF}" type="presParOf" srcId="{8F312BCC-5EE6-D147-B827-078FD2A2CE0E}" destId="{A2186CBF-B492-DD40-8AAB-3975559CB486}" srcOrd="9" destOrd="0" presId="urn:microsoft.com/office/officeart/2005/8/layout/hierarchy2"/>
    <dgm:cxn modelId="{49294376-892E-6F4A-AE7F-2830C6445992}" type="presParOf" srcId="{A2186CBF-B492-DD40-8AAB-3975559CB486}" destId="{3438C5E0-1F58-A34F-AB91-63F5D365270D}" srcOrd="0" destOrd="0" presId="urn:microsoft.com/office/officeart/2005/8/layout/hierarchy2"/>
    <dgm:cxn modelId="{44097E59-A852-FD44-A3E6-CF5687DC2D20}" type="presParOf" srcId="{A2186CBF-B492-DD40-8AAB-3975559CB486}" destId="{A9DFD8EE-4625-454F-83B5-97EA72650968}" srcOrd="1" destOrd="0" presId="urn:microsoft.com/office/officeart/2005/8/layout/hierarchy2"/>
    <dgm:cxn modelId="{288AB10F-6BE2-5242-AE8D-6310CA05A79E}" type="presParOf" srcId="{8F312BCC-5EE6-D147-B827-078FD2A2CE0E}" destId="{8DE8004B-7C2E-354B-B6DB-A7B8EFD10366}" srcOrd="10" destOrd="0" presId="urn:microsoft.com/office/officeart/2005/8/layout/hierarchy2"/>
    <dgm:cxn modelId="{3F513653-CF5E-F244-B487-A77995BCD015}" type="presParOf" srcId="{8DE8004B-7C2E-354B-B6DB-A7B8EFD10366}" destId="{5A4AFEF3-909C-1A49-ABDB-E86710D04CAA}" srcOrd="0" destOrd="0" presId="urn:microsoft.com/office/officeart/2005/8/layout/hierarchy2"/>
    <dgm:cxn modelId="{C44688DE-B44D-374F-955D-D53EAC30157C}" type="presParOf" srcId="{8F312BCC-5EE6-D147-B827-078FD2A2CE0E}" destId="{9FD3D7D1-4C88-9642-936E-5F193E96D314}" srcOrd="11" destOrd="0" presId="urn:microsoft.com/office/officeart/2005/8/layout/hierarchy2"/>
    <dgm:cxn modelId="{C2C3DD29-4206-FC4B-A38B-2C752220927C}" type="presParOf" srcId="{9FD3D7D1-4C88-9642-936E-5F193E96D314}" destId="{B1A43C15-7EEE-7343-9C10-538D81E8469A}" srcOrd="0" destOrd="0" presId="urn:microsoft.com/office/officeart/2005/8/layout/hierarchy2"/>
    <dgm:cxn modelId="{D439306C-D05F-D84B-9E52-24B2F7155485}" type="presParOf" srcId="{9FD3D7D1-4C88-9642-936E-5F193E96D314}" destId="{B4343718-BD93-FE4F-8890-D4441E7712BD}" srcOrd="1" destOrd="0" presId="urn:microsoft.com/office/officeart/2005/8/layout/hierarchy2"/>
    <dgm:cxn modelId="{AB7ED64F-29BE-EA4D-BB72-9AFA68482889}" type="presParOf" srcId="{8F312BCC-5EE6-D147-B827-078FD2A2CE0E}" destId="{9C32DE44-2F6E-844D-8CAE-98E43331FC78}" srcOrd="12" destOrd="0" presId="urn:microsoft.com/office/officeart/2005/8/layout/hierarchy2"/>
    <dgm:cxn modelId="{2DFF9AB2-2B90-A94B-B6B8-02AA6A48AAF1}" type="presParOf" srcId="{9C32DE44-2F6E-844D-8CAE-98E43331FC78}" destId="{3061F55C-7D42-D145-ABCD-526549A08D4B}" srcOrd="0" destOrd="0" presId="urn:microsoft.com/office/officeart/2005/8/layout/hierarchy2"/>
    <dgm:cxn modelId="{E48EA9C8-6165-0D43-9209-5E4BBCEB125B}" type="presParOf" srcId="{8F312BCC-5EE6-D147-B827-078FD2A2CE0E}" destId="{61B6C291-FA4A-294F-88AD-57EE0C31B521}" srcOrd="13" destOrd="0" presId="urn:microsoft.com/office/officeart/2005/8/layout/hierarchy2"/>
    <dgm:cxn modelId="{F818EAA7-6282-AA4A-8563-528FE1E9DEFB}" type="presParOf" srcId="{61B6C291-FA4A-294F-88AD-57EE0C31B521}" destId="{09B357BF-2B0C-0746-B00E-3A92FEDCE68F}" srcOrd="0" destOrd="0" presId="urn:microsoft.com/office/officeart/2005/8/layout/hierarchy2"/>
    <dgm:cxn modelId="{9069FC9B-B208-5843-8DBF-51E155116BF3}" type="presParOf" srcId="{61B6C291-FA4A-294F-88AD-57EE0C31B521}" destId="{5C0184E5-01D0-BF4F-9D31-60331505394D}" srcOrd="1" destOrd="0" presId="urn:microsoft.com/office/officeart/2005/8/layout/hierarchy2"/>
    <dgm:cxn modelId="{077EED07-5713-3241-91F0-9A821CA54E36}" type="presParOf" srcId="{8F312BCC-5EE6-D147-B827-078FD2A2CE0E}" destId="{81019470-B09F-CB4B-8F81-1BFE1A647ED7}" srcOrd="14" destOrd="0" presId="urn:microsoft.com/office/officeart/2005/8/layout/hierarchy2"/>
    <dgm:cxn modelId="{30FC0E51-4174-9243-85B5-AE7364C3BC9E}" type="presParOf" srcId="{81019470-B09F-CB4B-8F81-1BFE1A647ED7}" destId="{3BECB2C5-AC37-3047-87B2-D372405BC126}" srcOrd="0" destOrd="0" presId="urn:microsoft.com/office/officeart/2005/8/layout/hierarchy2"/>
    <dgm:cxn modelId="{3BEB60A5-DEC5-7F4D-898C-8B0679CE0770}" type="presParOf" srcId="{8F312BCC-5EE6-D147-B827-078FD2A2CE0E}" destId="{D509B48E-E0CB-5646-89CB-A12FDAD976DD}" srcOrd="15" destOrd="0" presId="urn:microsoft.com/office/officeart/2005/8/layout/hierarchy2"/>
    <dgm:cxn modelId="{87B48ABA-483D-1842-B8F9-B77B5844151F}" type="presParOf" srcId="{D509B48E-E0CB-5646-89CB-A12FDAD976DD}" destId="{3F086A1B-8149-9946-BC48-A7C0FD801329}" srcOrd="0" destOrd="0" presId="urn:microsoft.com/office/officeart/2005/8/layout/hierarchy2"/>
    <dgm:cxn modelId="{AA82DA4B-AF42-E745-AF40-C2DABB02E1DF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04B1B80D-75BB-6147-84B0-EE64034F65A6}" type="presOf" srcId="{A99697ED-3C66-4D4A-9234-76C7721C9A97}" destId="{18446F39-BD59-1945-B8AA-47380F5A0091}" srcOrd="0" destOrd="0" presId="urn:microsoft.com/office/officeart/2005/8/layout/hierarchy2"/>
    <dgm:cxn modelId="{BFC17A0E-7071-C249-9389-DAA462A3651F}" type="presOf" srcId="{47B036FB-2436-484D-ACAB-FF35AD4D84C2}" destId="{AF04A1DB-C262-2845-A165-C095B710BD4B}" srcOrd="0" destOrd="0" presId="urn:microsoft.com/office/officeart/2005/8/layout/hierarchy2"/>
    <dgm:cxn modelId="{2199B816-66DF-9440-8B57-A007E83E8253}" type="presOf" srcId="{BEE45A39-99C4-4D45-9FCA-C6270ED6F2B5}" destId="{8DE8004B-7C2E-354B-B6DB-A7B8EFD10366}" srcOrd="0" destOrd="0" presId="urn:microsoft.com/office/officeart/2005/8/layout/hierarchy2"/>
    <dgm:cxn modelId="{29500617-0B48-2441-9A6C-59055BCA8C56}" type="presOf" srcId="{35C2CDD4-5366-F245-8C7C-4DA718614577}" destId="{3BECB2C5-AC37-3047-87B2-D372405BC126}" srcOrd="1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BDB64F18-EC88-E546-9F1A-DFC1D5E8A176}" type="presOf" srcId="{A99697ED-3C66-4D4A-9234-76C7721C9A97}" destId="{16DE8CA7-0183-4949-9B71-D07766699E4A}" srcOrd="1" destOrd="0" presId="urn:microsoft.com/office/officeart/2005/8/layout/hierarchy2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AF99F624-B6D2-8C4F-AC7D-B128D6E0AF3D}" type="presOf" srcId="{901E8E2F-61D7-534D-A45A-2EBB91C89C67}" destId="{28A3FE5E-10FB-1E4C-B8CE-A3D582101F10}" srcOrd="0" destOrd="0" presId="urn:microsoft.com/office/officeart/2005/8/layout/hierarchy2"/>
    <dgm:cxn modelId="{98737536-A4BA-6840-BA06-41ECEC97269C}" type="presOf" srcId="{66A1AB8D-80EB-DD49-AA2D-0F7E6DF45EE4}" destId="{B1A43C15-7EEE-7343-9C10-538D81E8469A}" srcOrd="0" destOrd="0" presId="urn:microsoft.com/office/officeart/2005/8/layout/hierarchy2"/>
    <dgm:cxn modelId="{51D01437-2E0D-704E-A979-B98986A7CFD7}" type="presOf" srcId="{35C2CDD4-5366-F245-8C7C-4DA718614577}" destId="{81019470-B09F-CB4B-8F81-1BFE1A647ED7}" srcOrd="0" destOrd="0" presId="urn:microsoft.com/office/officeart/2005/8/layout/hierarchy2"/>
    <dgm:cxn modelId="{033B524E-464C-654E-99C9-8B873A76333E}" type="presOf" srcId="{1A7F2140-8CB2-1E4B-B6D7-195D332E0F56}" destId="{FB53BA16-1903-CF43-83AB-015AB7125272}" srcOrd="1" destOrd="0" presId="urn:microsoft.com/office/officeart/2005/8/layout/hierarchy2"/>
    <dgm:cxn modelId="{F3ABC74E-51F4-E64E-A814-E1000ABC9E04}" type="presOf" srcId="{8FE049FC-0674-B748-BBFE-E8E006208194}" destId="{6C6294B0-7FE2-1D46-B686-C4E4A4C4B961}" srcOrd="0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BE0E8C59-D80B-1B4F-954E-0E81437F6023}" type="presOf" srcId="{AD4C87A7-4C8D-F148-B693-5AD349B56622}" destId="{87F0D029-E969-A647-A56E-BDB464C64594}" srcOrd="0" destOrd="0" presId="urn:microsoft.com/office/officeart/2005/8/layout/hierarchy2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FAC1A95E-7E1E-0E49-B8C9-A424DCFE83CB}" type="presOf" srcId="{0797D4C8-C271-6B44-BF25-62B261B4DEFE}" destId="{3061F55C-7D42-D145-ABCD-526549A08D4B}" srcOrd="1" destOrd="0" presId="urn:microsoft.com/office/officeart/2005/8/layout/hierarchy2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EE8B486F-6B49-924A-AC0D-87834C9F8A9C}" type="presOf" srcId="{E47768CB-4C2A-4E40-B1F8-C1A48B06EAA5}" destId="{6239A250-23DA-B845-8F87-0E0F514FF4AE}" srcOrd="0" destOrd="0" presId="urn:microsoft.com/office/officeart/2005/8/layout/hierarchy2"/>
    <dgm:cxn modelId="{A9CB1A78-245A-2641-B219-3248ECE7DB54}" type="presOf" srcId="{0CB39A06-DD14-6E4F-8BF3-84A4FEEF9021}" destId="{92FB2E8D-4F3C-D446-9727-577C128B0717}" srcOrd="1" destOrd="0" presId="urn:microsoft.com/office/officeart/2005/8/layout/hierarchy2"/>
    <dgm:cxn modelId="{24614584-CC8B-1C45-8122-BE1997F96F5B}" type="presOf" srcId="{A752F61D-A440-FB4A-9A26-1FFFB098C59C}" destId="{3F086A1B-8149-9946-BC48-A7C0FD801329}" srcOrd="0" destOrd="0" presId="urn:microsoft.com/office/officeart/2005/8/layout/hierarchy2"/>
    <dgm:cxn modelId="{1ED1D385-2EB3-EA4E-A22C-34E2983FF07E}" type="presOf" srcId="{BEE45A39-99C4-4D45-9FCA-C6270ED6F2B5}" destId="{5A4AFEF3-909C-1A49-ABDB-E86710D04CAA}" srcOrd="1" destOrd="0" presId="urn:microsoft.com/office/officeart/2005/8/layout/hierarchy2"/>
    <dgm:cxn modelId="{7C4D5498-4308-C648-BDDD-B596F5F4CED7}" type="presOf" srcId="{1A7F2140-8CB2-1E4B-B6D7-195D332E0F56}" destId="{9D668BCD-6D5B-4949-BEAC-8DB1FE565C25}" srcOrd="0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E9A31CA7-D414-B847-8B83-FA0170FCDB51}" type="presOf" srcId="{861EEDF4-714D-5445-A007-5EE29FA32ABB}" destId="{09B357BF-2B0C-0746-B00E-3A92FEDCE68F}" srcOrd="0" destOrd="0" presId="urn:microsoft.com/office/officeart/2005/8/layout/hierarchy2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BB71B7B5-BF82-D148-98DB-E6559C2D94F3}" type="presOf" srcId="{8FE049FC-0674-B748-BBFE-E8E006208194}" destId="{E42412E5-B9DE-1F47-A8A1-6EEC63130C60}" srcOrd="1" destOrd="0" presId="urn:microsoft.com/office/officeart/2005/8/layout/hierarchy2"/>
    <dgm:cxn modelId="{D9C6A8B6-6EB5-ED49-9F32-4703711D45CC}" type="presOf" srcId="{0CB39A06-DD14-6E4F-8BF3-84A4FEEF9021}" destId="{F99D9100-B6BE-A04E-8A75-BC62228BEE4E}" srcOrd="0" destOrd="0" presId="urn:microsoft.com/office/officeart/2005/8/layout/hierarchy2"/>
    <dgm:cxn modelId="{F4A987B8-2FA4-CA48-BFFC-2855CCB1656E}" type="presOf" srcId="{3731FC2E-AA97-7645-AE46-30F218FD5B39}" destId="{3438C5E0-1F58-A34F-AB91-63F5D365270D}" srcOrd="0" destOrd="0" presId="urn:microsoft.com/office/officeart/2005/8/layout/hierarchy2"/>
    <dgm:cxn modelId="{B39044C7-0C53-EB45-AEDA-2BF74DB17F41}" type="presOf" srcId="{B6214FA7-0954-184C-AE9B-90BD44D89AF8}" destId="{307CDF99-DF24-B74D-9241-0768D1623A2B}" srcOrd="0" destOrd="0" presId="urn:microsoft.com/office/officeart/2005/8/layout/hierarchy2"/>
    <dgm:cxn modelId="{9AEC6FD8-5F4D-B04D-AF3A-3C091C8772BB}" type="presOf" srcId="{A231503B-5A5D-6C48-848D-B997AEA4B84B}" destId="{6A775864-E883-8347-8509-FA07BAA5D763}" srcOrd="0" destOrd="0" presId="urn:microsoft.com/office/officeart/2005/8/layout/hierarchy2"/>
    <dgm:cxn modelId="{9FD7B5E8-1E4B-CA44-BAD8-E7103A571A18}" type="presOf" srcId="{47B036FB-2436-484D-ACAB-FF35AD4D84C2}" destId="{A792CE54-6160-A543-923F-9F5ECE8787F5}" srcOrd="1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5FB0E3EB-D7A1-8F46-8681-8DCDE8FFA24A}" type="presOf" srcId="{0797D4C8-C271-6B44-BF25-62B261B4DEFE}" destId="{9C32DE44-2F6E-844D-8CAE-98E43331FC78}" srcOrd="0" destOrd="0" presId="urn:microsoft.com/office/officeart/2005/8/layout/hierarchy2"/>
    <dgm:cxn modelId="{69337CF2-7FD6-D74C-A8F9-8D1DF45B270D}" type="presOf" srcId="{9573105C-D5F4-244D-B6EB-CCE0F5791ECC}" destId="{D462E3CF-6DB8-5B45-9B2A-0734953946B5}" srcOrd="0" destOrd="0" presId="urn:microsoft.com/office/officeart/2005/8/layout/hierarchy2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355E770D-7791-6441-9866-45B32953E8ED}" type="presParOf" srcId="{28A3FE5E-10FB-1E4C-B8CE-A3D582101F10}" destId="{B3308D96-8E08-D24C-B369-D17A3E038975}" srcOrd="0" destOrd="0" presId="urn:microsoft.com/office/officeart/2005/8/layout/hierarchy2"/>
    <dgm:cxn modelId="{371D1A39-FAB0-DB46-A942-D8B1AF702157}" type="presParOf" srcId="{B3308D96-8E08-D24C-B369-D17A3E038975}" destId="{D462E3CF-6DB8-5B45-9B2A-0734953946B5}" srcOrd="0" destOrd="0" presId="urn:microsoft.com/office/officeart/2005/8/layout/hierarchy2"/>
    <dgm:cxn modelId="{84FEE1BC-EAC0-7E46-8D5C-661109A661F9}" type="presParOf" srcId="{B3308D96-8E08-D24C-B369-D17A3E038975}" destId="{8F312BCC-5EE6-D147-B827-078FD2A2CE0E}" srcOrd="1" destOrd="0" presId="urn:microsoft.com/office/officeart/2005/8/layout/hierarchy2"/>
    <dgm:cxn modelId="{8F9C9B42-2EFE-CD47-BC88-1EE248C18646}" type="presParOf" srcId="{8F312BCC-5EE6-D147-B827-078FD2A2CE0E}" destId="{F99D9100-B6BE-A04E-8A75-BC62228BEE4E}" srcOrd="0" destOrd="0" presId="urn:microsoft.com/office/officeart/2005/8/layout/hierarchy2"/>
    <dgm:cxn modelId="{21B6D53C-D584-7647-89EA-BE72D21AC807}" type="presParOf" srcId="{F99D9100-B6BE-A04E-8A75-BC62228BEE4E}" destId="{92FB2E8D-4F3C-D446-9727-577C128B0717}" srcOrd="0" destOrd="0" presId="urn:microsoft.com/office/officeart/2005/8/layout/hierarchy2"/>
    <dgm:cxn modelId="{E0748AAD-6048-9741-A983-66BF468E31E7}" type="presParOf" srcId="{8F312BCC-5EE6-D147-B827-078FD2A2CE0E}" destId="{AE8D8D2F-4750-4244-85A5-80A2052B68FA}" srcOrd="1" destOrd="0" presId="urn:microsoft.com/office/officeart/2005/8/layout/hierarchy2"/>
    <dgm:cxn modelId="{BF77C3E2-0FAC-4545-8804-E50FCC4CE2BF}" type="presParOf" srcId="{AE8D8D2F-4750-4244-85A5-80A2052B68FA}" destId="{307CDF99-DF24-B74D-9241-0768D1623A2B}" srcOrd="0" destOrd="0" presId="urn:microsoft.com/office/officeart/2005/8/layout/hierarchy2"/>
    <dgm:cxn modelId="{D5802B56-3B3C-1A45-B58D-35328E574CFF}" type="presParOf" srcId="{AE8D8D2F-4750-4244-85A5-80A2052B68FA}" destId="{CB1EDCC7-2E64-D64E-B44E-28A6BDE19B74}" srcOrd="1" destOrd="0" presId="urn:microsoft.com/office/officeart/2005/8/layout/hierarchy2"/>
    <dgm:cxn modelId="{ED8CBE11-FDDE-A04A-8CBD-ADA41E29FFC5}" type="presParOf" srcId="{8F312BCC-5EE6-D147-B827-078FD2A2CE0E}" destId="{9D668BCD-6D5B-4949-BEAC-8DB1FE565C25}" srcOrd="2" destOrd="0" presId="urn:microsoft.com/office/officeart/2005/8/layout/hierarchy2"/>
    <dgm:cxn modelId="{A8F23A8C-9CD0-BA48-BA48-E4ED2C170945}" type="presParOf" srcId="{9D668BCD-6D5B-4949-BEAC-8DB1FE565C25}" destId="{FB53BA16-1903-CF43-83AB-015AB7125272}" srcOrd="0" destOrd="0" presId="urn:microsoft.com/office/officeart/2005/8/layout/hierarchy2"/>
    <dgm:cxn modelId="{F4FF27AD-2B1F-8B42-9BB1-794DF570329D}" type="presParOf" srcId="{8F312BCC-5EE6-D147-B827-078FD2A2CE0E}" destId="{C87AA305-C7BA-854D-9EAF-0013E3592244}" srcOrd="3" destOrd="0" presId="urn:microsoft.com/office/officeart/2005/8/layout/hierarchy2"/>
    <dgm:cxn modelId="{ACDCF6BD-8AFB-6A4A-8FEB-BF53DF2E8539}" type="presParOf" srcId="{C87AA305-C7BA-854D-9EAF-0013E3592244}" destId="{6239A250-23DA-B845-8F87-0E0F514FF4AE}" srcOrd="0" destOrd="0" presId="urn:microsoft.com/office/officeart/2005/8/layout/hierarchy2"/>
    <dgm:cxn modelId="{91E0D29C-EBA3-C644-8DDD-8391CDFF2378}" type="presParOf" srcId="{C87AA305-C7BA-854D-9EAF-0013E3592244}" destId="{99A06A2C-4E24-A54D-A54C-9D11E67BB990}" srcOrd="1" destOrd="0" presId="urn:microsoft.com/office/officeart/2005/8/layout/hierarchy2"/>
    <dgm:cxn modelId="{F1778084-4185-984F-B9B0-59A7E5F955C9}" type="presParOf" srcId="{8F312BCC-5EE6-D147-B827-078FD2A2CE0E}" destId="{AF04A1DB-C262-2845-A165-C095B710BD4B}" srcOrd="4" destOrd="0" presId="urn:microsoft.com/office/officeart/2005/8/layout/hierarchy2"/>
    <dgm:cxn modelId="{ECB80B4C-95BD-634E-8599-A8FD2D3CA222}" type="presParOf" srcId="{AF04A1DB-C262-2845-A165-C095B710BD4B}" destId="{A792CE54-6160-A543-923F-9F5ECE8787F5}" srcOrd="0" destOrd="0" presId="urn:microsoft.com/office/officeart/2005/8/layout/hierarchy2"/>
    <dgm:cxn modelId="{921FFBEB-D189-C742-B0FC-9612160A554E}" type="presParOf" srcId="{8F312BCC-5EE6-D147-B827-078FD2A2CE0E}" destId="{3FFC4BEF-CF3A-6241-BA28-FF2AF599D737}" srcOrd="5" destOrd="0" presId="urn:microsoft.com/office/officeart/2005/8/layout/hierarchy2"/>
    <dgm:cxn modelId="{EE16F6EA-A99F-C54D-8166-FD1415B3BF1D}" type="presParOf" srcId="{3FFC4BEF-CF3A-6241-BA28-FF2AF599D737}" destId="{87F0D029-E969-A647-A56E-BDB464C64594}" srcOrd="0" destOrd="0" presId="urn:microsoft.com/office/officeart/2005/8/layout/hierarchy2"/>
    <dgm:cxn modelId="{34E4B621-8BC0-714B-BEA1-2C9DDDBEF81A}" type="presParOf" srcId="{3FFC4BEF-CF3A-6241-BA28-FF2AF599D737}" destId="{34ACAC3B-C34F-8D44-8303-B238FA96D654}" srcOrd="1" destOrd="0" presId="urn:microsoft.com/office/officeart/2005/8/layout/hierarchy2"/>
    <dgm:cxn modelId="{7E292082-7BEA-544C-AFF1-02848A4B02AD}" type="presParOf" srcId="{8F312BCC-5EE6-D147-B827-078FD2A2CE0E}" destId="{6C6294B0-7FE2-1D46-B686-C4E4A4C4B961}" srcOrd="6" destOrd="0" presId="urn:microsoft.com/office/officeart/2005/8/layout/hierarchy2"/>
    <dgm:cxn modelId="{F9D8EC9C-2503-E34D-AAB0-229F844E0B89}" type="presParOf" srcId="{6C6294B0-7FE2-1D46-B686-C4E4A4C4B961}" destId="{E42412E5-B9DE-1F47-A8A1-6EEC63130C60}" srcOrd="0" destOrd="0" presId="urn:microsoft.com/office/officeart/2005/8/layout/hierarchy2"/>
    <dgm:cxn modelId="{A1BD8332-6EEA-744F-B7DF-171678C2E856}" type="presParOf" srcId="{8F312BCC-5EE6-D147-B827-078FD2A2CE0E}" destId="{C4601C12-1DD4-524A-9828-00B6CD8136CC}" srcOrd="7" destOrd="0" presId="urn:microsoft.com/office/officeart/2005/8/layout/hierarchy2"/>
    <dgm:cxn modelId="{4E712064-50D8-7B4C-BDCD-EB9E7003475C}" type="presParOf" srcId="{C4601C12-1DD4-524A-9828-00B6CD8136CC}" destId="{6A775864-E883-8347-8509-FA07BAA5D763}" srcOrd="0" destOrd="0" presId="urn:microsoft.com/office/officeart/2005/8/layout/hierarchy2"/>
    <dgm:cxn modelId="{CF3DCB58-019F-D843-9787-F3EB6674DF67}" type="presParOf" srcId="{C4601C12-1DD4-524A-9828-00B6CD8136CC}" destId="{DC5464EB-582C-CE4C-9304-B79863D33C90}" srcOrd="1" destOrd="0" presId="urn:microsoft.com/office/officeart/2005/8/layout/hierarchy2"/>
    <dgm:cxn modelId="{54889361-777D-B24E-8064-47D4F3E7C099}" type="presParOf" srcId="{8F312BCC-5EE6-D147-B827-078FD2A2CE0E}" destId="{18446F39-BD59-1945-B8AA-47380F5A0091}" srcOrd="8" destOrd="0" presId="urn:microsoft.com/office/officeart/2005/8/layout/hierarchy2"/>
    <dgm:cxn modelId="{D6843792-2791-8442-BF6D-C3CC7BDD649D}" type="presParOf" srcId="{18446F39-BD59-1945-B8AA-47380F5A0091}" destId="{16DE8CA7-0183-4949-9B71-D07766699E4A}" srcOrd="0" destOrd="0" presId="urn:microsoft.com/office/officeart/2005/8/layout/hierarchy2"/>
    <dgm:cxn modelId="{AEDDDB1F-8126-824F-84B5-0E9C26057D24}" type="presParOf" srcId="{8F312BCC-5EE6-D147-B827-078FD2A2CE0E}" destId="{A2186CBF-B492-DD40-8AAB-3975559CB486}" srcOrd="9" destOrd="0" presId="urn:microsoft.com/office/officeart/2005/8/layout/hierarchy2"/>
    <dgm:cxn modelId="{F2568D95-796F-4041-9CF3-3C3F83D4539F}" type="presParOf" srcId="{A2186CBF-B492-DD40-8AAB-3975559CB486}" destId="{3438C5E0-1F58-A34F-AB91-63F5D365270D}" srcOrd="0" destOrd="0" presId="urn:microsoft.com/office/officeart/2005/8/layout/hierarchy2"/>
    <dgm:cxn modelId="{35AD71A7-0B7A-0340-8784-696E41C68E57}" type="presParOf" srcId="{A2186CBF-B492-DD40-8AAB-3975559CB486}" destId="{A9DFD8EE-4625-454F-83B5-97EA72650968}" srcOrd="1" destOrd="0" presId="urn:microsoft.com/office/officeart/2005/8/layout/hierarchy2"/>
    <dgm:cxn modelId="{F7FDD80F-2AA2-D743-B30E-66E47DFCD9D8}" type="presParOf" srcId="{8F312BCC-5EE6-D147-B827-078FD2A2CE0E}" destId="{8DE8004B-7C2E-354B-B6DB-A7B8EFD10366}" srcOrd="10" destOrd="0" presId="urn:microsoft.com/office/officeart/2005/8/layout/hierarchy2"/>
    <dgm:cxn modelId="{518A67B8-B279-904E-9C42-B5FF3E95B731}" type="presParOf" srcId="{8DE8004B-7C2E-354B-B6DB-A7B8EFD10366}" destId="{5A4AFEF3-909C-1A49-ABDB-E86710D04CAA}" srcOrd="0" destOrd="0" presId="urn:microsoft.com/office/officeart/2005/8/layout/hierarchy2"/>
    <dgm:cxn modelId="{8BBEA321-D0CE-C44C-9737-9D42E0A116E3}" type="presParOf" srcId="{8F312BCC-5EE6-D147-B827-078FD2A2CE0E}" destId="{9FD3D7D1-4C88-9642-936E-5F193E96D314}" srcOrd="11" destOrd="0" presId="urn:microsoft.com/office/officeart/2005/8/layout/hierarchy2"/>
    <dgm:cxn modelId="{39534D4E-9F65-384E-A8E1-01DE6272A64D}" type="presParOf" srcId="{9FD3D7D1-4C88-9642-936E-5F193E96D314}" destId="{B1A43C15-7EEE-7343-9C10-538D81E8469A}" srcOrd="0" destOrd="0" presId="urn:microsoft.com/office/officeart/2005/8/layout/hierarchy2"/>
    <dgm:cxn modelId="{9AB7C47B-81F1-8B47-8B2E-2CAB6FFA21AC}" type="presParOf" srcId="{9FD3D7D1-4C88-9642-936E-5F193E96D314}" destId="{B4343718-BD93-FE4F-8890-D4441E7712BD}" srcOrd="1" destOrd="0" presId="urn:microsoft.com/office/officeart/2005/8/layout/hierarchy2"/>
    <dgm:cxn modelId="{8CEEF029-939C-884A-A2F9-48693541358E}" type="presParOf" srcId="{8F312BCC-5EE6-D147-B827-078FD2A2CE0E}" destId="{9C32DE44-2F6E-844D-8CAE-98E43331FC78}" srcOrd="12" destOrd="0" presId="urn:microsoft.com/office/officeart/2005/8/layout/hierarchy2"/>
    <dgm:cxn modelId="{467EC419-B212-F24C-8B46-40D70201C8CB}" type="presParOf" srcId="{9C32DE44-2F6E-844D-8CAE-98E43331FC78}" destId="{3061F55C-7D42-D145-ABCD-526549A08D4B}" srcOrd="0" destOrd="0" presId="urn:microsoft.com/office/officeart/2005/8/layout/hierarchy2"/>
    <dgm:cxn modelId="{7D8DFAD0-CB5D-CD41-9F0F-610EEBB6A20A}" type="presParOf" srcId="{8F312BCC-5EE6-D147-B827-078FD2A2CE0E}" destId="{61B6C291-FA4A-294F-88AD-57EE0C31B521}" srcOrd="13" destOrd="0" presId="urn:microsoft.com/office/officeart/2005/8/layout/hierarchy2"/>
    <dgm:cxn modelId="{72F45650-0BD8-004D-8019-9E9C59DD19E7}" type="presParOf" srcId="{61B6C291-FA4A-294F-88AD-57EE0C31B521}" destId="{09B357BF-2B0C-0746-B00E-3A92FEDCE68F}" srcOrd="0" destOrd="0" presId="urn:microsoft.com/office/officeart/2005/8/layout/hierarchy2"/>
    <dgm:cxn modelId="{91EBA9AE-ECBE-EF45-AC3F-5DECCE84F42D}" type="presParOf" srcId="{61B6C291-FA4A-294F-88AD-57EE0C31B521}" destId="{5C0184E5-01D0-BF4F-9D31-60331505394D}" srcOrd="1" destOrd="0" presId="urn:microsoft.com/office/officeart/2005/8/layout/hierarchy2"/>
    <dgm:cxn modelId="{175E0B35-AFE3-3F47-AF66-0211DD8C19C7}" type="presParOf" srcId="{8F312BCC-5EE6-D147-B827-078FD2A2CE0E}" destId="{81019470-B09F-CB4B-8F81-1BFE1A647ED7}" srcOrd="14" destOrd="0" presId="urn:microsoft.com/office/officeart/2005/8/layout/hierarchy2"/>
    <dgm:cxn modelId="{BFC49548-14D9-CC46-8787-6899F616F92E}" type="presParOf" srcId="{81019470-B09F-CB4B-8F81-1BFE1A647ED7}" destId="{3BECB2C5-AC37-3047-87B2-D372405BC126}" srcOrd="0" destOrd="0" presId="urn:microsoft.com/office/officeart/2005/8/layout/hierarchy2"/>
    <dgm:cxn modelId="{C632D668-D06A-604D-96DB-E7E45EFA1087}" type="presParOf" srcId="{8F312BCC-5EE6-D147-B827-078FD2A2CE0E}" destId="{D509B48E-E0CB-5646-89CB-A12FDAD976DD}" srcOrd="15" destOrd="0" presId="urn:microsoft.com/office/officeart/2005/8/layout/hierarchy2"/>
    <dgm:cxn modelId="{51FAD230-46F6-1C48-A707-C0CC18C1D473}" type="presParOf" srcId="{D509B48E-E0CB-5646-89CB-A12FDAD976DD}" destId="{3F086A1B-8149-9946-BC48-A7C0FD801329}" srcOrd="0" destOrd="0" presId="urn:microsoft.com/office/officeart/2005/8/layout/hierarchy2"/>
    <dgm:cxn modelId="{BEC0853B-FED8-1943-B749-E56D332D4B73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C73BCC01-66CB-094B-A904-9C2F79679EA2}" type="presOf" srcId="{A99697ED-3C66-4D4A-9234-76C7721C9A97}" destId="{18446F39-BD59-1945-B8AA-47380F5A0091}" srcOrd="0" destOrd="0" presId="urn:microsoft.com/office/officeart/2005/8/layout/hierarchy2"/>
    <dgm:cxn modelId="{5D3C6002-7E60-5E44-928E-72284A214F45}" type="presOf" srcId="{A752F61D-A440-FB4A-9A26-1FFFB098C59C}" destId="{3F086A1B-8149-9946-BC48-A7C0FD801329}" srcOrd="0" destOrd="0" presId="urn:microsoft.com/office/officeart/2005/8/layout/hierarchy2"/>
    <dgm:cxn modelId="{F87AAB03-59D3-7F47-B2C3-99EDEFA4279D}" type="presOf" srcId="{0CB39A06-DD14-6E4F-8BF3-84A4FEEF9021}" destId="{92FB2E8D-4F3C-D446-9727-577C128B0717}" srcOrd="1" destOrd="0" presId="urn:microsoft.com/office/officeart/2005/8/layout/hierarchy2"/>
    <dgm:cxn modelId="{729BE90C-16BB-DA45-9B5D-6A1B0240D660}" type="presOf" srcId="{47B036FB-2436-484D-ACAB-FF35AD4D84C2}" destId="{AF04A1DB-C262-2845-A165-C095B710BD4B}" srcOrd="0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6C525E21-8194-0043-9538-5C96F69469A8}" type="presOf" srcId="{0CB39A06-DD14-6E4F-8BF3-84A4FEEF9021}" destId="{F99D9100-B6BE-A04E-8A75-BC62228BEE4E}" srcOrd="0" destOrd="0" presId="urn:microsoft.com/office/officeart/2005/8/layout/hierarchy2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115A8C22-8A50-034A-9800-7160F4309F3E}" type="presOf" srcId="{9573105C-D5F4-244D-B6EB-CCE0F5791ECC}" destId="{D462E3CF-6DB8-5B45-9B2A-0734953946B5}" srcOrd="0" destOrd="0" presId="urn:microsoft.com/office/officeart/2005/8/layout/hierarchy2"/>
    <dgm:cxn modelId="{9F62932F-EAC0-7B42-9231-9D1AF7A012E7}" type="presOf" srcId="{0797D4C8-C271-6B44-BF25-62B261B4DEFE}" destId="{3061F55C-7D42-D145-ABCD-526549A08D4B}" srcOrd="1" destOrd="0" presId="urn:microsoft.com/office/officeart/2005/8/layout/hierarchy2"/>
    <dgm:cxn modelId="{90815D41-5823-E94F-AB50-1E5441254779}" type="presOf" srcId="{BEE45A39-99C4-4D45-9FCA-C6270ED6F2B5}" destId="{8DE8004B-7C2E-354B-B6DB-A7B8EFD10366}" srcOrd="0" destOrd="0" presId="urn:microsoft.com/office/officeart/2005/8/layout/hierarchy2"/>
    <dgm:cxn modelId="{01CD8241-EB33-854B-9450-13D196BD7612}" type="presOf" srcId="{901E8E2F-61D7-534D-A45A-2EBB91C89C67}" destId="{28A3FE5E-10FB-1E4C-B8CE-A3D582101F10}" srcOrd="0" destOrd="0" presId="urn:microsoft.com/office/officeart/2005/8/layout/hierarchy2"/>
    <dgm:cxn modelId="{9DFEE442-CEC0-CB43-8038-E40A80353813}" type="presOf" srcId="{3731FC2E-AA97-7645-AE46-30F218FD5B39}" destId="{3438C5E0-1F58-A34F-AB91-63F5D365270D}" srcOrd="0" destOrd="0" presId="urn:microsoft.com/office/officeart/2005/8/layout/hierarchy2"/>
    <dgm:cxn modelId="{EF685E46-3DED-AB41-B0B0-47E43869378A}" type="presOf" srcId="{A99697ED-3C66-4D4A-9234-76C7721C9A97}" destId="{16DE8CA7-0183-4949-9B71-D07766699E4A}" srcOrd="1" destOrd="0" presId="urn:microsoft.com/office/officeart/2005/8/layout/hierarchy2"/>
    <dgm:cxn modelId="{46C3F446-991A-2849-AEEC-D7C4F9D08730}" type="presOf" srcId="{0797D4C8-C271-6B44-BF25-62B261B4DEFE}" destId="{9C32DE44-2F6E-844D-8CAE-98E43331FC78}" srcOrd="0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E28BDF54-BA48-694F-9362-395A9E99BB79}" type="presOf" srcId="{861EEDF4-714D-5445-A007-5EE29FA32ABB}" destId="{09B357BF-2B0C-0746-B00E-3A92FEDCE68F}" srcOrd="0" destOrd="0" presId="urn:microsoft.com/office/officeart/2005/8/layout/hierarchy2"/>
    <dgm:cxn modelId="{3152B355-BE86-CF45-91D5-5F7A02ACA5AD}" type="presOf" srcId="{47B036FB-2436-484D-ACAB-FF35AD4D84C2}" destId="{A792CE54-6160-A543-923F-9F5ECE8787F5}" srcOrd="1" destOrd="0" presId="urn:microsoft.com/office/officeart/2005/8/layout/hierarchy2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D7382A70-209D-2A40-8CFA-74C4B687C891}" type="presOf" srcId="{AD4C87A7-4C8D-F148-B693-5AD349B56622}" destId="{87F0D029-E969-A647-A56E-BDB464C64594}" srcOrd="0" destOrd="0" presId="urn:microsoft.com/office/officeart/2005/8/layout/hierarchy2"/>
    <dgm:cxn modelId="{36F26F73-CD3D-6144-AE3E-FBAEF4492A21}" type="presOf" srcId="{66A1AB8D-80EB-DD49-AA2D-0F7E6DF45EE4}" destId="{B1A43C15-7EEE-7343-9C10-538D81E8469A}" srcOrd="0" destOrd="0" presId="urn:microsoft.com/office/officeart/2005/8/layout/hierarchy2"/>
    <dgm:cxn modelId="{8D3A3F9E-2BB7-1B4B-95F0-4E4435C311F9}" type="presOf" srcId="{1A7F2140-8CB2-1E4B-B6D7-195D332E0F56}" destId="{9D668BCD-6D5B-4949-BEAC-8DB1FE565C25}" srcOrd="0" destOrd="0" presId="urn:microsoft.com/office/officeart/2005/8/layout/hierarchy2"/>
    <dgm:cxn modelId="{620B6B9F-D545-B948-A1F6-81761432F3E5}" type="presOf" srcId="{B6214FA7-0954-184C-AE9B-90BD44D89AF8}" destId="{307CDF99-DF24-B74D-9241-0768D1623A2B}" srcOrd="0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F3B5E2BA-1B7D-0740-97D4-4435BFA7ED99}" type="presOf" srcId="{8FE049FC-0674-B748-BBFE-E8E006208194}" destId="{E42412E5-B9DE-1F47-A8A1-6EEC63130C60}" srcOrd="1" destOrd="0" presId="urn:microsoft.com/office/officeart/2005/8/layout/hierarchy2"/>
    <dgm:cxn modelId="{CE17DBC4-48C5-5C44-B6C0-D982D5623E30}" type="presOf" srcId="{E47768CB-4C2A-4E40-B1F8-C1A48B06EAA5}" destId="{6239A250-23DA-B845-8F87-0E0F514FF4AE}" srcOrd="0" destOrd="0" presId="urn:microsoft.com/office/officeart/2005/8/layout/hierarchy2"/>
    <dgm:cxn modelId="{52C958C6-F3CA-FC42-8618-EF40503F0BED}" type="presOf" srcId="{8FE049FC-0674-B748-BBFE-E8E006208194}" destId="{6C6294B0-7FE2-1D46-B686-C4E4A4C4B961}" srcOrd="0" destOrd="0" presId="urn:microsoft.com/office/officeart/2005/8/layout/hierarchy2"/>
    <dgm:cxn modelId="{453161CC-F4D9-7F4F-8CD6-D0D9A94422F4}" type="presOf" srcId="{BEE45A39-99C4-4D45-9FCA-C6270ED6F2B5}" destId="{5A4AFEF3-909C-1A49-ABDB-E86710D04CAA}" srcOrd="1" destOrd="0" presId="urn:microsoft.com/office/officeart/2005/8/layout/hierarchy2"/>
    <dgm:cxn modelId="{1DE7D1CD-F25A-2C43-9EB0-49D7ADEDCA2C}" type="presOf" srcId="{1A7F2140-8CB2-1E4B-B6D7-195D332E0F56}" destId="{FB53BA16-1903-CF43-83AB-015AB7125272}" srcOrd="1" destOrd="0" presId="urn:microsoft.com/office/officeart/2005/8/layout/hierarchy2"/>
    <dgm:cxn modelId="{05F4B8CF-18A2-5543-9A6A-4861C4F15708}" type="presOf" srcId="{35C2CDD4-5366-F245-8C7C-4DA718614577}" destId="{3BECB2C5-AC37-3047-87B2-D372405BC126}" srcOrd="1" destOrd="0" presId="urn:microsoft.com/office/officeart/2005/8/layout/hierarchy2"/>
    <dgm:cxn modelId="{5BF195D4-4460-4E4E-B822-D216B76D8B45}" type="presOf" srcId="{A231503B-5A5D-6C48-848D-B997AEA4B84B}" destId="{6A775864-E883-8347-8509-FA07BAA5D763}" srcOrd="0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5FF4C5EC-1078-344E-90B3-E41609E702CE}" type="presOf" srcId="{35C2CDD4-5366-F245-8C7C-4DA718614577}" destId="{81019470-B09F-CB4B-8F81-1BFE1A647ED7}" srcOrd="0" destOrd="0" presId="urn:microsoft.com/office/officeart/2005/8/layout/hierarchy2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F7978A12-386C-264E-9750-55C8DD13F4A2}" type="presParOf" srcId="{28A3FE5E-10FB-1E4C-B8CE-A3D582101F10}" destId="{B3308D96-8E08-D24C-B369-D17A3E038975}" srcOrd="0" destOrd="0" presId="urn:microsoft.com/office/officeart/2005/8/layout/hierarchy2"/>
    <dgm:cxn modelId="{ECF28CBB-A907-3342-94F6-857FF4C30622}" type="presParOf" srcId="{B3308D96-8E08-D24C-B369-D17A3E038975}" destId="{D462E3CF-6DB8-5B45-9B2A-0734953946B5}" srcOrd="0" destOrd="0" presId="urn:microsoft.com/office/officeart/2005/8/layout/hierarchy2"/>
    <dgm:cxn modelId="{3B1C17E0-576F-AE4C-8F20-B862E47CBDCA}" type="presParOf" srcId="{B3308D96-8E08-D24C-B369-D17A3E038975}" destId="{8F312BCC-5EE6-D147-B827-078FD2A2CE0E}" srcOrd="1" destOrd="0" presId="urn:microsoft.com/office/officeart/2005/8/layout/hierarchy2"/>
    <dgm:cxn modelId="{53905336-9C02-2049-84E9-2E37E272264A}" type="presParOf" srcId="{8F312BCC-5EE6-D147-B827-078FD2A2CE0E}" destId="{F99D9100-B6BE-A04E-8A75-BC62228BEE4E}" srcOrd="0" destOrd="0" presId="urn:microsoft.com/office/officeart/2005/8/layout/hierarchy2"/>
    <dgm:cxn modelId="{CCADB5CD-B621-9340-BB6B-DC465CC9ED07}" type="presParOf" srcId="{F99D9100-B6BE-A04E-8A75-BC62228BEE4E}" destId="{92FB2E8D-4F3C-D446-9727-577C128B0717}" srcOrd="0" destOrd="0" presId="urn:microsoft.com/office/officeart/2005/8/layout/hierarchy2"/>
    <dgm:cxn modelId="{0FC1F390-618D-1643-9640-178E003AE67F}" type="presParOf" srcId="{8F312BCC-5EE6-D147-B827-078FD2A2CE0E}" destId="{AE8D8D2F-4750-4244-85A5-80A2052B68FA}" srcOrd="1" destOrd="0" presId="urn:microsoft.com/office/officeart/2005/8/layout/hierarchy2"/>
    <dgm:cxn modelId="{74CE0E77-1043-CE42-A8A2-0D02651E408F}" type="presParOf" srcId="{AE8D8D2F-4750-4244-85A5-80A2052B68FA}" destId="{307CDF99-DF24-B74D-9241-0768D1623A2B}" srcOrd="0" destOrd="0" presId="urn:microsoft.com/office/officeart/2005/8/layout/hierarchy2"/>
    <dgm:cxn modelId="{F5F8F29E-147A-7B42-8973-A055C9CCEDA5}" type="presParOf" srcId="{AE8D8D2F-4750-4244-85A5-80A2052B68FA}" destId="{CB1EDCC7-2E64-D64E-B44E-28A6BDE19B74}" srcOrd="1" destOrd="0" presId="urn:microsoft.com/office/officeart/2005/8/layout/hierarchy2"/>
    <dgm:cxn modelId="{F4188A8A-1F01-CE45-ACC1-726BF646F8F4}" type="presParOf" srcId="{8F312BCC-5EE6-D147-B827-078FD2A2CE0E}" destId="{9D668BCD-6D5B-4949-BEAC-8DB1FE565C25}" srcOrd="2" destOrd="0" presId="urn:microsoft.com/office/officeart/2005/8/layout/hierarchy2"/>
    <dgm:cxn modelId="{26E3053F-21E4-F042-9970-16EFF889CDB6}" type="presParOf" srcId="{9D668BCD-6D5B-4949-BEAC-8DB1FE565C25}" destId="{FB53BA16-1903-CF43-83AB-015AB7125272}" srcOrd="0" destOrd="0" presId="urn:microsoft.com/office/officeart/2005/8/layout/hierarchy2"/>
    <dgm:cxn modelId="{3A33CCB8-3049-F74B-87F1-3869C1F2A5B9}" type="presParOf" srcId="{8F312BCC-5EE6-D147-B827-078FD2A2CE0E}" destId="{C87AA305-C7BA-854D-9EAF-0013E3592244}" srcOrd="3" destOrd="0" presId="urn:microsoft.com/office/officeart/2005/8/layout/hierarchy2"/>
    <dgm:cxn modelId="{E49298A4-A65F-8D46-AE42-A3A92071E9F6}" type="presParOf" srcId="{C87AA305-C7BA-854D-9EAF-0013E3592244}" destId="{6239A250-23DA-B845-8F87-0E0F514FF4AE}" srcOrd="0" destOrd="0" presId="urn:microsoft.com/office/officeart/2005/8/layout/hierarchy2"/>
    <dgm:cxn modelId="{8151DA51-2190-5141-AD43-F091D9EF8799}" type="presParOf" srcId="{C87AA305-C7BA-854D-9EAF-0013E3592244}" destId="{99A06A2C-4E24-A54D-A54C-9D11E67BB990}" srcOrd="1" destOrd="0" presId="urn:microsoft.com/office/officeart/2005/8/layout/hierarchy2"/>
    <dgm:cxn modelId="{E4E9D7BB-4AA7-E245-90A9-E9FA81C11288}" type="presParOf" srcId="{8F312BCC-5EE6-D147-B827-078FD2A2CE0E}" destId="{AF04A1DB-C262-2845-A165-C095B710BD4B}" srcOrd="4" destOrd="0" presId="urn:microsoft.com/office/officeart/2005/8/layout/hierarchy2"/>
    <dgm:cxn modelId="{D9182B6F-AC46-3142-826C-2EB22AEC5063}" type="presParOf" srcId="{AF04A1DB-C262-2845-A165-C095B710BD4B}" destId="{A792CE54-6160-A543-923F-9F5ECE8787F5}" srcOrd="0" destOrd="0" presId="urn:microsoft.com/office/officeart/2005/8/layout/hierarchy2"/>
    <dgm:cxn modelId="{7FDC28E9-03C3-A24B-A278-55300187B844}" type="presParOf" srcId="{8F312BCC-5EE6-D147-B827-078FD2A2CE0E}" destId="{3FFC4BEF-CF3A-6241-BA28-FF2AF599D737}" srcOrd="5" destOrd="0" presId="urn:microsoft.com/office/officeart/2005/8/layout/hierarchy2"/>
    <dgm:cxn modelId="{BC7850A1-59FE-724F-A44A-C590A1BD2D88}" type="presParOf" srcId="{3FFC4BEF-CF3A-6241-BA28-FF2AF599D737}" destId="{87F0D029-E969-A647-A56E-BDB464C64594}" srcOrd="0" destOrd="0" presId="urn:microsoft.com/office/officeart/2005/8/layout/hierarchy2"/>
    <dgm:cxn modelId="{7C6F649E-6BB4-F24E-BB55-C8EB66877FCC}" type="presParOf" srcId="{3FFC4BEF-CF3A-6241-BA28-FF2AF599D737}" destId="{34ACAC3B-C34F-8D44-8303-B238FA96D654}" srcOrd="1" destOrd="0" presId="urn:microsoft.com/office/officeart/2005/8/layout/hierarchy2"/>
    <dgm:cxn modelId="{E9118065-B39D-E147-A952-0C58D90B86B5}" type="presParOf" srcId="{8F312BCC-5EE6-D147-B827-078FD2A2CE0E}" destId="{6C6294B0-7FE2-1D46-B686-C4E4A4C4B961}" srcOrd="6" destOrd="0" presId="urn:microsoft.com/office/officeart/2005/8/layout/hierarchy2"/>
    <dgm:cxn modelId="{4952A1B9-7712-D040-9A43-11D959374BF0}" type="presParOf" srcId="{6C6294B0-7FE2-1D46-B686-C4E4A4C4B961}" destId="{E42412E5-B9DE-1F47-A8A1-6EEC63130C60}" srcOrd="0" destOrd="0" presId="urn:microsoft.com/office/officeart/2005/8/layout/hierarchy2"/>
    <dgm:cxn modelId="{811D91DB-2ACE-6247-8540-4C4EA8EA6932}" type="presParOf" srcId="{8F312BCC-5EE6-D147-B827-078FD2A2CE0E}" destId="{C4601C12-1DD4-524A-9828-00B6CD8136CC}" srcOrd="7" destOrd="0" presId="urn:microsoft.com/office/officeart/2005/8/layout/hierarchy2"/>
    <dgm:cxn modelId="{2DF9A31B-184E-6648-BB7C-00B30F2F460E}" type="presParOf" srcId="{C4601C12-1DD4-524A-9828-00B6CD8136CC}" destId="{6A775864-E883-8347-8509-FA07BAA5D763}" srcOrd="0" destOrd="0" presId="urn:microsoft.com/office/officeart/2005/8/layout/hierarchy2"/>
    <dgm:cxn modelId="{BA2BCE71-39AB-4B48-9D7F-44E57F4BFDB9}" type="presParOf" srcId="{C4601C12-1DD4-524A-9828-00B6CD8136CC}" destId="{DC5464EB-582C-CE4C-9304-B79863D33C90}" srcOrd="1" destOrd="0" presId="urn:microsoft.com/office/officeart/2005/8/layout/hierarchy2"/>
    <dgm:cxn modelId="{209B72D3-E38C-9840-B868-78F0736EEB43}" type="presParOf" srcId="{8F312BCC-5EE6-D147-B827-078FD2A2CE0E}" destId="{18446F39-BD59-1945-B8AA-47380F5A0091}" srcOrd="8" destOrd="0" presId="urn:microsoft.com/office/officeart/2005/8/layout/hierarchy2"/>
    <dgm:cxn modelId="{C53FBA39-83DF-C140-9037-46BAAE50FE04}" type="presParOf" srcId="{18446F39-BD59-1945-B8AA-47380F5A0091}" destId="{16DE8CA7-0183-4949-9B71-D07766699E4A}" srcOrd="0" destOrd="0" presId="urn:microsoft.com/office/officeart/2005/8/layout/hierarchy2"/>
    <dgm:cxn modelId="{60A49352-B279-F046-B383-7B64C796AF6F}" type="presParOf" srcId="{8F312BCC-5EE6-D147-B827-078FD2A2CE0E}" destId="{A2186CBF-B492-DD40-8AAB-3975559CB486}" srcOrd="9" destOrd="0" presId="urn:microsoft.com/office/officeart/2005/8/layout/hierarchy2"/>
    <dgm:cxn modelId="{9D0A4686-A24C-9E4A-BB7F-9E245BEFBD3C}" type="presParOf" srcId="{A2186CBF-B492-DD40-8AAB-3975559CB486}" destId="{3438C5E0-1F58-A34F-AB91-63F5D365270D}" srcOrd="0" destOrd="0" presId="urn:microsoft.com/office/officeart/2005/8/layout/hierarchy2"/>
    <dgm:cxn modelId="{9EC50F2D-443F-4841-9307-9E75B4CD8F16}" type="presParOf" srcId="{A2186CBF-B492-DD40-8AAB-3975559CB486}" destId="{A9DFD8EE-4625-454F-83B5-97EA72650968}" srcOrd="1" destOrd="0" presId="urn:microsoft.com/office/officeart/2005/8/layout/hierarchy2"/>
    <dgm:cxn modelId="{B6DB8F97-F3E5-1D4D-AAD0-B0C727BB13BA}" type="presParOf" srcId="{8F312BCC-5EE6-D147-B827-078FD2A2CE0E}" destId="{8DE8004B-7C2E-354B-B6DB-A7B8EFD10366}" srcOrd="10" destOrd="0" presId="urn:microsoft.com/office/officeart/2005/8/layout/hierarchy2"/>
    <dgm:cxn modelId="{E465E6E6-2260-6C40-A633-3FCBA9510531}" type="presParOf" srcId="{8DE8004B-7C2E-354B-B6DB-A7B8EFD10366}" destId="{5A4AFEF3-909C-1A49-ABDB-E86710D04CAA}" srcOrd="0" destOrd="0" presId="urn:microsoft.com/office/officeart/2005/8/layout/hierarchy2"/>
    <dgm:cxn modelId="{C7C208E7-31D9-3F4F-9459-A49CCE3E80E0}" type="presParOf" srcId="{8F312BCC-5EE6-D147-B827-078FD2A2CE0E}" destId="{9FD3D7D1-4C88-9642-936E-5F193E96D314}" srcOrd="11" destOrd="0" presId="urn:microsoft.com/office/officeart/2005/8/layout/hierarchy2"/>
    <dgm:cxn modelId="{27BA7B53-B94C-9749-A765-C2BF2D51624A}" type="presParOf" srcId="{9FD3D7D1-4C88-9642-936E-5F193E96D314}" destId="{B1A43C15-7EEE-7343-9C10-538D81E8469A}" srcOrd="0" destOrd="0" presId="urn:microsoft.com/office/officeart/2005/8/layout/hierarchy2"/>
    <dgm:cxn modelId="{97085BAD-ACB8-9542-B88A-527AE2500A6E}" type="presParOf" srcId="{9FD3D7D1-4C88-9642-936E-5F193E96D314}" destId="{B4343718-BD93-FE4F-8890-D4441E7712BD}" srcOrd="1" destOrd="0" presId="urn:microsoft.com/office/officeart/2005/8/layout/hierarchy2"/>
    <dgm:cxn modelId="{9954729D-00AE-424F-B704-9D2299F06E01}" type="presParOf" srcId="{8F312BCC-5EE6-D147-B827-078FD2A2CE0E}" destId="{9C32DE44-2F6E-844D-8CAE-98E43331FC78}" srcOrd="12" destOrd="0" presId="urn:microsoft.com/office/officeart/2005/8/layout/hierarchy2"/>
    <dgm:cxn modelId="{92193416-1A68-E644-BC76-005584013B1E}" type="presParOf" srcId="{9C32DE44-2F6E-844D-8CAE-98E43331FC78}" destId="{3061F55C-7D42-D145-ABCD-526549A08D4B}" srcOrd="0" destOrd="0" presId="urn:microsoft.com/office/officeart/2005/8/layout/hierarchy2"/>
    <dgm:cxn modelId="{1F9CF145-B88A-B74C-88A4-E72D0B2126CE}" type="presParOf" srcId="{8F312BCC-5EE6-D147-B827-078FD2A2CE0E}" destId="{61B6C291-FA4A-294F-88AD-57EE0C31B521}" srcOrd="13" destOrd="0" presId="urn:microsoft.com/office/officeart/2005/8/layout/hierarchy2"/>
    <dgm:cxn modelId="{961683EF-1F76-7440-920A-ED3E011C9C93}" type="presParOf" srcId="{61B6C291-FA4A-294F-88AD-57EE0C31B521}" destId="{09B357BF-2B0C-0746-B00E-3A92FEDCE68F}" srcOrd="0" destOrd="0" presId="urn:microsoft.com/office/officeart/2005/8/layout/hierarchy2"/>
    <dgm:cxn modelId="{2C303000-3F7B-DE41-B6A5-55E61D354B1D}" type="presParOf" srcId="{61B6C291-FA4A-294F-88AD-57EE0C31B521}" destId="{5C0184E5-01D0-BF4F-9D31-60331505394D}" srcOrd="1" destOrd="0" presId="urn:microsoft.com/office/officeart/2005/8/layout/hierarchy2"/>
    <dgm:cxn modelId="{3F957BCE-EA87-4A44-9372-0F18163AC93F}" type="presParOf" srcId="{8F312BCC-5EE6-D147-B827-078FD2A2CE0E}" destId="{81019470-B09F-CB4B-8F81-1BFE1A647ED7}" srcOrd="14" destOrd="0" presId="urn:microsoft.com/office/officeart/2005/8/layout/hierarchy2"/>
    <dgm:cxn modelId="{A82DCE51-F371-284A-98D5-4EB2777558B4}" type="presParOf" srcId="{81019470-B09F-CB4B-8F81-1BFE1A647ED7}" destId="{3BECB2C5-AC37-3047-87B2-D372405BC126}" srcOrd="0" destOrd="0" presId="urn:microsoft.com/office/officeart/2005/8/layout/hierarchy2"/>
    <dgm:cxn modelId="{72361EFF-5061-5741-9B4B-E943E0CE7FB1}" type="presParOf" srcId="{8F312BCC-5EE6-D147-B827-078FD2A2CE0E}" destId="{D509B48E-E0CB-5646-89CB-A12FDAD976DD}" srcOrd="15" destOrd="0" presId="urn:microsoft.com/office/officeart/2005/8/layout/hierarchy2"/>
    <dgm:cxn modelId="{322A3E7C-A7CB-EE4A-90AC-72BF61C0FCA1}" type="presParOf" srcId="{D509B48E-E0CB-5646-89CB-A12FDAD976DD}" destId="{3F086A1B-8149-9946-BC48-A7C0FD801329}" srcOrd="0" destOrd="0" presId="urn:microsoft.com/office/officeart/2005/8/layout/hierarchy2"/>
    <dgm:cxn modelId="{9EC0A76C-8594-7D4D-8065-CA94710084C3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1E8E2F-61D7-534D-A45A-2EBB91C89C67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3105C-D5F4-244D-B6EB-CCE0F5791EC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latin typeface="微软雅黑"/>
              <a:ea typeface="微软雅黑"/>
              <a:cs typeface="微软雅黑"/>
            </a:rPr>
            <a:t>助词</a:t>
          </a:r>
        </a:p>
      </dgm:t>
    </dgm:pt>
    <dgm:pt modelId="{9C4FF2B8-0AFD-5A48-9701-64C3A8181701}" type="par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E430CC09-D6BF-504E-96B1-70EA05A2BEB0}" type="sibTrans" cxnId="{410C0522-7D98-7443-9446-817047A24D2B}">
      <dgm:prSet/>
      <dgm:spPr/>
      <dgm:t>
        <a:bodyPr/>
        <a:lstStyle/>
        <a:p>
          <a:endParaRPr lang="zh-CN" altLang="en-US"/>
        </a:p>
      </dgm:t>
    </dgm:pt>
    <dgm:pt modelId="{B6214FA7-0954-184C-AE9B-90BD44D89AF8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CB39A06-DD14-6E4F-8BF3-84A4FEEF9021}" type="parTrans" cxnId="{D476F559-4F0D-EC4F-B1C2-FAFEFAE31F48}">
      <dgm:prSet/>
      <dgm:spPr/>
      <dgm:t>
        <a:bodyPr/>
        <a:lstStyle/>
        <a:p>
          <a:endParaRPr lang="zh-CN" altLang="en-US" dirty="0"/>
        </a:p>
      </dgm:t>
    </dgm:pt>
    <dgm:pt modelId="{53AD1596-E341-EE44-97DB-60C16D372C39}" type="sibTrans" cxnId="{D476F559-4F0D-EC4F-B1C2-FAFEFAE31F48}">
      <dgm:prSet/>
      <dgm:spPr/>
      <dgm:t>
        <a:bodyPr/>
        <a:lstStyle/>
        <a:p>
          <a:endParaRPr lang="zh-CN" altLang="en-US"/>
        </a:p>
      </dgm:t>
    </dgm:pt>
    <dgm:pt modelId="{E47768CB-4C2A-4E40-B1F8-C1A48B06EAA5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1A7F2140-8CB2-1E4B-B6D7-195D332E0F56}" type="par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65593DC1-3DA6-9641-955F-0C63F283D7EC}" type="sibTrans" cxnId="{17A39AA2-5D2D-6143-96A9-BCD5B32189D7}">
      <dgm:prSet/>
      <dgm:spPr/>
      <dgm:t>
        <a:bodyPr/>
        <a:lstStyle/>
        <a:p>
          <a:endParaRPr lang="zh-CN" altLang="en-US"/>
        </a:p>
      </dgm:t>
    </dgm:pt>
    <dgm:pt modelId="{AD4C87A7-4C8D-F148-B693-5AD349B56622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47B036FB-2436-484D-ACAB-FF35AD4D84C2}" type="par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5FC97D27-C388-DA47-AFB5-66588FFF0379}" type="sibTrans" cxnId="{C7AA31EA-FD11-C142-B86D-70870F4032ED}">
      <dgm:prSet/>
      <dgm:spPr/>
      <dgm:t>
        <a:bodyPr/>
        <a:lstStyle/>
        <a:p>
          <a:endParaRPr lang="zh-CN" altLang="en-US"/>
        </a:p>
      </dgm:t>
    </dgm:pt>
    <dgm:pt modelId="{A231503B-5A5D-6C48-848D-B997AEA4B84B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dirty="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gm:t>
    </dgm:pt>
    <dgm:pt modelId="{8FE049FC-0674-B748-BBFE-E8E006208194}" type="par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262A9874-0B58-BE4E-9FA2-6B369F69FAF5}" type="sibTrans" cxnId="{ABB21A6E-C531-D34F-A9CC-8BC85F007BCA}">
      <dgm:prSet/>
      <dgm:spPr/>
      <dgm:t>
        <a:bodyPr/>
        <a:lstStyle/>
        <a:p>
          <a:endParaRPr lang="zh-CN" altLang="en-US"/>
        </a:p>
      </dgm:t>
    </dgm:pt>
    <dgm:pt modelId="{3731FC2E-AA97-7645-AE46-30F218FD5B39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dirty="0">
            <a:latin typeface="微软雅黑"/>
            <a:ea typeface="微软雅黑"/>
            <a:cs typeface="微软雅黑"/>
          </a:endParaRPr>
        </a:p>
        <a:p>
          <a:pPr algn="l"/>
          <a:r>
            <a:rPr lang="zh-CN" altLang="en-US" sz="16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A99697ED-3C66-4D4A-9234-76C7721C9A97}" type="par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C4BEE8B5-865C-1C46-8FE7-F9848A59A7D1}" type="sibTrans" cxnId="{4482E6F6-A2D0-C146-9FF4-2AA456872E40}">
      <dgm:prSet/>
      <dgm:spPr/>
      <dgm:t>
        <a:bodyPr/>
        <a:lstStyle/>
        <a:p>
          <a:endParaRPr lang="zh-CN" altLang="en-US"/>
        </a:p>
      </dgm:t>
    </dgm:pt>
    <dgm:pt modelId="{66A1AB8D-80EB-DD49-AA2D-0F7E6DF45EE4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　动作的宾语</a:t>
          </a:r>
        </a:p>
      </dgm:t>
    </dgm:pt>
    <dgm:pt modelId="{BEE45A39-99C4-4D45-9FCA-C6270ED6F2B5}" type="par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C03418A4-B2A2-4645-8516-9DF20B1837D6}" type="sibTrans" cxnId="{49219252-EA9A-DA4A-BCA1-7155F22C96C3}">
      <dgm:prSet/>
      <dgm:spPr/>
      <dgm:t>
        <a:bodyPr/>
        <a:lstStyle/>
        <a:p>
          <a:endParaRPr lang="zh-CN" altLang="en-US"/>
        </a:p>
      </dgm:t>
    </dgm:pt>
    <dgm:pt modelId="{A752F61D-A440-FB4A-9A26-1FFFB098C59C}">
      <dgm:prSet phldrT="[文本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か　或者</a:t>
          </a:r>
        </a:p>
      </dgm:t>
    </dgm:pt>
    <dgm:pt modelId="{35C2CDD4-5366-F245-8C7C-4DA718614577}" type="par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54D162C2-42B0-D946-A5B9-3411348F9E58}" type="sibTrans" cxnId="{DC42EAB0-0AE6-FA4F-B786-F2C3FAA7A082}">
      <dgm:prSet/>
      <dgm:spPr/>
      <dgm:t>
        <a:bodyPr/>
        <a:lstStyle/>
        <a:p>
          <a:endParaRPr lang="zh-CN" altLang="en-US"/>
        </a:p>
      </dgm:t>
    </dgm:pt>
    <dgm:pt modelId="{861EEDF4-714D-5445-A007-5EE29FA32ABB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ja-JP" altLang="en-US" sz="16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dirty="0">
            <a:latin typeface="微软雅黑"/>
            <a:ea typeface="微软雅黑"/>
            <a:cs typeface="微软雅黑"/>
          </a:endParaRPr>
        </a:p>
      </dgm:t>
    </dgm:pt>
    <dgm:pt modelId="{0797D4C8-C271-6B44-BF25-62B261B4DEFE}" type="par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F0E956ED-2BC8-5643-AD95-D767C34F2BD8}" type="sibTrans" cxnId="{CF453817-4D30-4E41-A807-6E601B394EE6}">
      <dgm:prSet/>
      <dgm:spPr/>
      <dgm:t>
        <a:bodyPr/>
        <a:lstStyle/>
        <a:p>
          <a:endParaRPr lang="zh-CN" altLang="en-US"/>
        </a:p>
      </dgm:t>
    </dgm:pt>
    <dgm:pt modelId="{28A3FE5E-10FB-1E4C-B8CE-A3D582101F10}" type="pres">
      <dgm:prSet presAssocID="{901E8E2F-61D7-534D-A45A-2EBB91C89C6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3308D96-8E08-D24C-B369-D17A3E038975}" type="pres">
      <dgm:prSet presAssocID="{9573105C-D5F4-244D-B6EB-CCE0F5791ECC}" presName="root1" presStyleCnt="0"/>
      <dgm:spPr/>
    </dgm:pt>
    <dgm:pt modelId="{D462E3CF-6DB8-5B45-9B2A-0734953946B5}" type="pres">
      <dgm:prSet presAssocID="{9573105C-D5F4-244D-B6EB-CCE0F5791ECC}" presName="LevelOneTextNode" presStyleLbl="node0" presStyleIdx="0" presStyleCnt="1">
        <dgm:presLayoutVars>
          <dgm:chPref val="3"/>
        </dgm:presLayoutVars>
      </dgm:prSet>
      <dgm:spPr/>
    </dgm:pt>
    <dgm:pt modelId="{8F312BCC-5EE6-D147-B827-078FD2A2CE0E}" type="pres">
      <dgm:prSet presAssocID="{9573105C-D5F4-244D-B6EB-CCE0F5791ECC}" presName="level2hierChild" presStyleCnt="0"/>
      <dgm:spPr/>
    </dgm:pt>
    <dgm:pt modelId="{F99D9100-B6BE-A04E-8A75-BC62228BEE4E}" type="pres">
      <dgm:prSet presAssocID="{0CB39A06-DD14-6E4F-8BF3-84A4FEEF9021}" presName="conn2-1" presStyleLbl="parChTrans1D2" presStyleIdx="0" presStyleCnt="8"/>
      <dgm:spPr/>
    </dgm:pt>
    <dgm:pt modelId="{92FB2E8D-4F3C-D446-9727-577C128B0717}" type="pres">
      <dgm:prSet presAssocID="{0CB39A06-DD14-6E4F-8BF3-84A4FEEF9021}" presName="connTx" presStyleLbl="parChTrans1D2" presStyleIdx="0" presStyleCnt="8"/>
      <dgm:spPr/>
    </dgm:pt>
    <dgm:pt modelId="{AE8D8D2F-4750-4244-85A5-80A2052B68FA}" type="pres">
      <dgm:prSet presAssocID="{B6214FA7-0954-184C-AE9B-90BD44D89AF8}" presName="root2" presStyleCnt="0"/>
      <dgm:spPr/>
    </dgm:pt>
    <dgm:pt modelId="{307CDF99-DF24-B74D-9241-0768D1623A2B}" type="pres">
      <dgm:prSet presAssocID="{B6214FA7-0954-184C-AE9B-90BD44D89AF8}" presName="LevelTwoTextNode" presStyleLbl="node2" presStyleIdx="0" presStyleCnt="8" custScaleX="213698" custLinFactNeighborY="-539">
        <dgm:presLayoutVars>
          <dgm:chPref val="3"/>
        </dgm:presLayoutVars>
      </dgm:prSet>
      <dgm:spPr/>
    </dgm:pt>
    <dgm:pt modelId="{CB1EDCC7-2E64-D64E-B44E-28A6BDE19B74}" type="pres">
      <dgm:prSet presAssocID="{B6214FA7-0954-184C-AE9B-90BD44D89AF8}" presName="level3hierChild" presStyleCnt="0"/>
      <dgm:spPr/>
    </dgm:pt>
    <dgm:pt modelId="{9D668BCD-6D5B-4949-BEAC-8DB1FE565C25}" type="pres">
      <dgm:prSet presAssocID="{1A7F2140-8CB2-1E4B-B6D7-195D332E0F56}" presName="conn2-1" presStyleLbl="parChTrans1D2" presStyleIdx="1" presStyleCnt="8"/>
      <dgm:spPr/>
    </dgm:pt>
    <dgm:pt modelId="{FB53BA16-1903-CF43-83AB-015AB7125272}" type="pres">
      <dgm:prSet presAssocID="{1A7F2140-8CB2-1E4B-B6D7-195D332E0F56}" presName="connTx" presStyleLbl="parChTrans1D2" presStyleIdx="1" presStyleCnt="8"/>
      <dgm:spPr/>
    </dgm:pt>
    <dgm:pt modelId="{C87AA305-C7BA-854D-9EAF-0013E3592244}" type="pres">
      <dgm:prSet presAssocID="{E47768CB-4C2A-4E40-B1F8-C1A48B06EAA5}" presName="root2" presStyleCnt="0"/>
      <dgm:spPr/>
    </dgm:pt>
    <dgm:pt modelId="{6239A250-23DA-B845-8F87-0E0F514FF4AE}" type="pres">
      <dgm:prSet presAssocID="{E47768CB-4C2A-4E40-B1F8-C1A48B06EAA5}" presName="LevelTwoTextNode" presStyleLbl="node2" presStyleIdx="1" presStyleCnt="8" custScaleX="215215" custLinFactNeighborY="-539">
        <dgm:presLayoutVars>
          <dgm:chPref val="3"/>
        </dgm:presLayoutVars>
      </dgm:prSet>
      <dgm:spPr/>
    </dgm:pt>
    <dgm:pt modelId="{99A06A2C-4E24-A54D-A54C-9D11E67BB990}" type="pres">
      <dgm:prSet presAssocID="{E47768CB-4C2A-4E40-B1F8-C1A48B06EAA5}" presName="level3hierChild" presStyleCnt="0"/>
      <dgm:spPr/>
    </dgm:pt>
    <dgm:pt modelId="{AF04A1DB-C262-2845-A165-C095B710BD4B}" type="pres">
      <dgm:prSet presAssocID="{47B036FB-2436-484D-ACAB-FF35AD4D84C2}" presName="conn2-1" presStyleLbl="parChTrans1D2" presStyleIdx="2" presStyleCnt="8"/>
      <dgm:spPr/>
    </dgm:pt>
    <dgm:pt modelId="{A792CE54-6160-A543-923F-9F5ECE8787F5}" type="pres">
      <dgm:prSet presAssocID="{47B036FB-2436-484D-ACAB-FF35AD4D84C2}" presName="connTx" presStyleLbl="parChTrans1D2" presStyleIdx="2" presStyleCnt="8"/>
      <dgm:spPr/>
    </dgm:pt>
    <dgm:pt modelId="{3FFC4BEF-CF3A-6241-BA28-FF2AF599D737}" type="pres">
      <dgm:prSet presAssocID="{AD4C87A7-4C8D-F148-B693-5AD349B56622}" presName="root2" presStyleCnt="0"/>
      <dgm:spPr/>
    </dgm:pt>
    <dgm:pt modelId="{87F0D029-E969-A647-A56E-BDB464C64594}" type="pres">
      <dgm:prSet presAssocID="{AD4C87A7-4C8D-F148-B693-5AD349B56622}" presName="LevelTwoTextNode" presStyleLbl="node2" presStyleIdx="2" presStyleCnt="8" custScaleX="215215" custLinFactNeighborY="-539">
        <dgm:presLayoutVars>
          <dgm:chPref val="3"/>
        </dgm:presLayoutVars>
      </dgm:prSet>
      <dgm:spPr/>
    </dgm:pt>
    <dgm:pt modelId="{34ACAC3B-C34F-8D44-8303-B238FA96D654}" type="pres">
      <dgm:prSet presAssocID="{AD4C87A7-4C8D-F148-B693-5AD349B56622}" presName="level3hierChild" presStyleCnt="0"/>
      <dgm:spPr/>
    </dgm:pt>
    <dgm:pt modelId="{6C6294B0-7FE2-1D46-B686-C4E4A4C4B961}" type="pres">
      <dgm:prSet presAssocID="{8FE049FC-0674-B748-BBFE-E8E006208194}" presName="conn2-1" presStyleLbl="parChTrans1D2" presStyleIdx="3" presStyleCnt="8"/>
      <dgm:spPr/>
    </dgm:pt>
    <dgm:pt modelId="{E42412E5-B9DE-1F47-A8A1-6EEC63130C60}" type="pres">
      <dgm:prSet presAssocID="{8FE049FC-0674-B748-BBFE-E8E006208194}" presName="connTx" presStyleLbl="parChTrans1D2" presStyleIdx="3" presStyleCnt="8"/>
      <dgm:spPr/>
    </dgm:pt>
    <dgm:pt modelId="{C4601C12-1DD4-524A-9828-00B6CD8136CC}" type="pres">
      <dgm:prSet presAssocID="{A231503B-5A5D-6C48-848D-B997AEA4B84B}" presName="root2" presStyleCnt="0"/>
      <dgm:spPr/>
    </dgm:pt>
    <dgm:pt modelId="{6A775864-E883-8347-8509-FA07BAA5D763}" type="pres">
      <dgm:prSet presAssocID="{A231503B-5A5D-6C48-848D-B997AEA4B84B}" presName="LevelTwoTextNode" presStyleLbl="node2" presStyleIdx="3" presStyleCnt="8" custScaleX="215215" custLinFactNeighborY="-539">
        <dgm:presLayoutVars>
          <dgm:chPref val="3"/>
        </dgm:presLayoutVars>
      </dgm:prSet>
      <dgm:spPr/>
    </dgm:pt>
    <dgm:pt modelId="{DC5464EB-582C-CE4C-9304-B79863D33C90}" type="pres">
      <dgm:prSet presAssocID="{A231503B-5A5D-6C48-848D-B997AEA4B84B}" presName="level3hierChild" presStyleCnt="0"/>
      <dgm:spPr/>
    </dgm:pt>
    <dgm:pt modelId="{18446F39-BD59-1945-B8AA-47380F5A0091}" type="pres">
      <dgm:prSet presAssocID="{A99697ED-3C66-4D4A-9234-76C7721C9A97}" presName="conn2-1" presStyleLbl="parChTrans1D2" presStyleIdx="4" presStyleCnt="8"/>
      <dgm:spPr/>
    </dgm:pt>
    <dgm:pt modelId="{16DE8CA7-0183-4949-9B71-D07766699E4A}" type="pres">
      <dgm:prSet presAssocID="{A99697ED-3C66-4D4A-9234-76C7721C9A97}" presName="connTx" presStyleLbl="parChTrans1D2" presStyleIdx="4" presStyleCnt="8"/>
      <dgm:spPr/>
    </dgm:pt>
    <dgm:pt modelId="{A2186CBF-B492-DD40-8AAB-3975559CB486}" type="pres">
      <dgm:prSet presAssocID="{3731FC2E-AA97-7645-AE46-30F218FD5B39}" presName="root2" presStyleCnt="0"/>
      <dgm:spPr/>
    </dgm:pt>
    <dgm:pt modelId="{3438C5E0-1F58-A34F-AB91-63F5D365270D}" type="pres">
      <dgm:prSet presAssocID="{3731FC2E-AA97-7645-AE46-30F218FD5B39}" presName="LevelTwoTextNode" presStyleLbl="node2" presStyleIdx="4" presStyleCnt="8" custScaleX="215215" custLinFactNeighborY="-539">
        <dgm:presLayoutVars>
          <dgm:chPref val="3"/>
        </dgm:presLayoutVars>
      </dgm:prSet>
      <dgm:spPr/>
    </dgm:pt>
    <dgm:pt modelId="{A9DFD8EE-4625-454F-83B5-97EA72650968}" type="pres">
      <dgm:prSet presAssocID="{3731FC2E-AA97-7645-AE46-30F218FD5B39}" presName="level3hierChild" presStyleCnt="0"/>
      <dgm:spPr/>
    </dgm:pt>
    <dgm:pt modelId="{8DE8004B-7C2E-354B-B6DB-A7B8EFD10366}" type="pres">
      <dgm:prSet presAssocID="{BEE45A39-99C4-4D45-9FCA-C6270ED6F2B5}" presName="conn2-1" presStyleLbl="parChTrans1D2" presStyleIdx="5" presStyleCnt="8"/>
      <dgm:spPr/>
    </dgm:pt>
    <dgm:pt modelId="{5A4AFEF3-909C-1A49-ABDB-E86710D04CAA}" type="pres">
      <dgm:prSet presAssocID="{BEE45A39-99C4-4D45-9FCA-C6270ED6F2B5}" presName="connTx" presStyleLbl="parChTrans1D2" presStyleIdx="5" presStyleCnt="8"/>
      <dgm:spPr/>
    </dgm:pt>
    <dgm:pt modelId="{9FD3D7D1-4C88-9642-936E-5F193E96D314}" type="pres">
      <dgm:prSet presAssocID="{66A1AB8D-80EB-DD49-AA2D-0F7E6DF45EE4}" presName="root2" presStyleCnt="0"/>
      <dgm:spPr/>
    </dgm:pt>
    <dgm:pt modelId="{B1A43C15-7EEE-7343-9C10-538D81E8469A}" type="pres">
      <dgm:prSet presAssocID="{66A1AB8D-80EB-DD49-AA2D-0F7E6DF45EE4}" presName="LevelTwoTextNode" presStyleLbl="node2" presStyleIdx="5" presStyleCnt="8" custScaleX="217437">
        <dgm:presLayoutVars>
          <dgm:chPref val="3"/>
        </dgm:presLayoutVars>
      </dgm:prSet>
      <dgm:spPr/>
    </dgm:pt>
    <dgm:pt modelId="{B4343718-BD93-FE4F-8890-D4441E7712BD}" type="pres">
      <dgm:prSet presAssocID="{66A1AB8D-80EB-DD49-AA2D-0F7E6DF45EE4}" presName="level3hierChild" presStyleCnt="0"/>
      <dgm:spPr/>
    </dgm:pt>
    <dgm:pt modelId="{9C32DE44-2F6E-844D-8CAE-98E43331FC78}" type="pres">
      <dgm:prSet presAssocID="{0797D4C8-C271-6B44-BF25-62B261B4DEFE}" presName="conn2-1" presStyleLbl="parChTrans1D2" presStyleIdx="6" presStyleCnt="8"/>
      <dgm:spPr/>
    </dgm:pt>
    <dgm:pt modelId="{3061F55C-7D42-D145-ABCD-526549A08D4B}" type="pres">
      <dgm:prSet presAssocID="{0797D4C8-C271-6B44-BF25-62B261B4DEFE}" presName="connTx" presStyleLbl="parChTrans1D2" presStyleIdx="6" presStyleCnt="8"/>
      <dgm:spPr/>
    </dgm:pt>
    <dgm:pt modelId="{61B6C291-FA4A-294F-88AD-57EE0C31B521}" type="pres">
      <dgm:prSet presAssocID="{861EEDF4-714D-5445-A007-5EE29FA32ABB}" presName="root2" presStyleCnt="0"/>
      <dgm:spPr/>
    </dgm:pt>
    <dgm:pt modelId="{09B357BF-2B0C-0746-B00E-3A92FEDCE68F}" type="pres">
      <dgm:prSet presAssocID="{861EEDF4-714D-5445-A007-5EE29FA32ABB}" presName="LevelTwoTextNode" presStyleLbl="node2" presStyleIdx="6" presStyleCnt="8" custScaleX="211241">
        <dgm:presLayoutVars>
          <dgm:chPref val="3"/>
        </dgm:presLayoutVars>
      </dgm:prSet>
      <dgm:spPr/>
    </dgm:pt>
    <dgm:pt modelId="{5C0184E5-01D0-BF4F-9D31-60331505394D}" type="pres">
      <dgm:prSet presAssocID="{861EEDF4-714D-5445-A007-5EE29FA32ABB}" presName="level3hierChild" presStyleCnt="0"/>
      <dgm:spPr/>
    </dgm:pt>
    <dgm:pt modelId="{81019470-B09F-CB4B-8F81-1BFE1A647ED7}" type="pres">
      <dgm:prSet presAssocID="{35C2CDD4-5366-F245-8C7C-4DA718614577}" presName="conn2-1" presStyleLbl="parChTrans1D2" presStyleIdx="7" presStyleCnt="8"/>
      <dgm:spPr/>
    </dgm:pt>
    <dgm:pt modelId="{3BECB2C5-AC37-3047-87B2-D372405BC126}" type="pres">
      <dgm:prSet presAssocID="{35C2CDD4-5366-F245-8C7C-4DA718614577}" presName="connTx" presStyleLbl="parChTrans1D2" presStyleIdx="7" presStyleCnt="8"/>
      <dgm:spPr/>
    </dgm:pt>
    <dgm:pt modelId="{D509B48E-E0CB-5646-89CB-A12FDAD976DD}" type="pres">
      <dgm:prSet presAssocID="{A752F61D-A440-FB4A-9A26-1FFFB098C59C}" presName="root2" presStyleCnt="0"/>
      <dgm:spPr/>
    </dgm:pt>
    <dgm:pt modelId="{3F086A1B-8149-9946-BC48-A7C0FD801329}" type="pres">
      <dgm:prSet presAssocID="{A752F61D-A440-FB4A-9A26-1FFFB098C59C}" presName="LevelTwoTextNode" presStyleLbl="node2" presStyleIdx="7" presStyleCnt="8" custScaleX="208560">
        <dgm:presLayoutVars>
          <dgm:chPref val="3"/>
        </dgm:presLayoutVars>
      </dgm:prSet>
      <dgm:spPr/>
    </dgm:pt>
    <dgm:pt modelId="{7D0BDA63-291E-F448-ACBB-CC43F7B4ED7E}" type="pres">
      <dgm:prSet presAssocID="{A752F61D-A440-FB4A-9A26-1FFFB098C59C}" presName="level3hierChild" presStyleCnt="0"/>
      <dgm:spPr/>
    </dgm:pt>
  </dgm:ptLst>
  <dgm:cxnLst>
    <dgm:cxn modelId="{7BDBCE02-5311-3C45-A4D8-5C8F83CD3DFC}" type="presOf" srcId="{A231503B-5A5D-6C48-848D-B997AEA4B84B}" destId="{6A775864-E883-8347-8509-FA07BAA5D763}" srcOrd="0" destOrd="0" presId="urn:microsoft.com/office/officeart/2005/8/layout/hierarchy2"/>
    <dgm:cxn modelId="{CF453817-4D30-4E41-A807-6E601B394EE6}" srcId="{9573105C-D5F4-244D-B6EB-CCE0F5791ECC}" destId="{861EEDF4-714D-5445-A007-5EE29FA32ABB}" srcOrd="6" destOrd="0" parTransId="{0797D4C8-C271-6B44-BF25-62B261B4DEFE}" sibTransId="{F0E956ED-2BC8-5643-AD95-D767C34F2BD8}"/>
    <dgm:cxn modelId="{489F5E17-7E40-B44E-B888-3927729B3B1A}" type="presOf" srcId="{35C2CDD4-5366-F245-8C7C-4DA718614577}" destId="{81019470-B09F-CB4B-8F81-1BFE1A647ED7}" srcOrd="0" destOrd="0" presId="urn:microsoft.com/office/officeart/2005/8/layout/hierarchy2"/>
    <dgm:cxn modelId="{410C0522-7D98-7443-9446-817047A24D2B}" srcId="{901E8E2F-61D7-534D-A45A-2EBB91C89C67}" destId="{9573105C-D5F4-244D-B6EB-CCE0F5791ECC}" srcOrd="0" destOrd="0" parTransId="{9C4FF2B8-0AFD-5A48-9701-64C3A8181701}" sibTransId="{E430CC09-D6BF-504E-96B1-70EA05A2BEB0}"/>
    <dgm:cxn modelId="{1BE8EE3E-83D5-6B40-B798-95963ABA0F19}" type="presOf" srcId="{8FE049FC-0674-B748-BBFE-E8E006208194}" destId="{6C6294B0-7FE2-1D46-B686-C4E4A4C4B961}" srcOrd="0" destOrd="0" presId="urn:microsoft.com/office/officeart/2005/8/layout/hierarchy2"/>
    <dgm:cxn modelId="{40A31F4E-1A94-9744-A371-0EC29AA53079}" type="presOf" srcId="{47B036FB-2436-484D-ACAB-FF35AD4D84C2}" destId="{A792CE54-6160-A543-923F-9F5ECE8787F5}" srcOrd="1" destOrd="0" presId="urn:microsoft.com/office/officeart/2005/8/layout/hierarchy2"/>
    <dgm:cxn modelId="{5102A54F-CB02-CC44-8AE3-E64FA1327045}" type="presOf" srcId="{A752F61D-A440-FB4A-9A26-1FFFB098C59C}" destId="{3F086A1B-8149-9946-BC48-A7C0FD801329}" srcOrd="0" destOrd="0" presId="urn:microsoft.com/office/officeart/2005/8/layout/hierarchy2"/>
    <dgm:cxn modelId="{49219252-EA9A-DA4A-BCA1-7155F22C96C3}" srcId="{9573105C-D5F4-244D-B6EB-CCE0F5791ECC}" destId="{66A1AB8D-80EB-DD49-AA2D-0F7E6DF45EE4}" srcOrd="5" destOrd="0" parTransId="{BEE45A39-99C4-4D45-9FCA-C6270ED6F2B5}" sibTransId="{C03418A4-B2A2-4645-8516-9DF20B1837D6}"/>
    <dgm:cxn modelId="{4A10CA59-0A69-0149-85FD-DB1328448CAE}" type="presOf" srcId="{0797D4C8-C271-6B44-BF25-62B261B4DEFE}" destId="{9C32DE44-2F6E-844D-8CAE-98E43331FC78}" srcOrd="0" destOrd="0" presId="urn:microsoft.com/office/officeart/2005/8/layout/hierarchy2"/>
    <dgm:cxn modelId="{D476F559-4F0D-EC4F-B1C2-FAFEFAE31F48}" srcId="{9573105C-D5F4-244D-B6EB-CCE0F5791ECC}" destId="{B6214FA7-0954-184C-AE9B-90BD44D89AF8}" srcOrd="0" destOrd="0" parTransId="{0CB39A06-DD14-6E4F-8BF3-84A4FEEF9021}" sibTransId="{53AD1596-E341-EE44-97DB-60C16D372C39}"/>
    <dgm:cxn modelId="{052B1263-9833-7F42-9A6E-A81A48503049}" type="presOf" srcId="{A99697ED-3C66-4D4A-9234-76C7721C9A97}" destId="{16DE8CA7-0183-4949-9B71-D07766699E4A}" srcOrd="1" destOrd="0" presId="urn:microsoft.com/office/officeart/2005/8/layout/hierarchy2"/>
    <dgm:cxn modelId="{ABB21A6E-C531-D34F-A9CC-8BC85F007BCA}" srcId="{9573105C-D5F4-244D-B6EB-CCE0F5791ECC}" destId="{A231503B-5A5D-6C48-848D-B997AEA4B84B}" srcOrd="3" destOrd="0" parTransId="{8FE049FC-0674-B748-BBFE-E8E006208194}" sibTransId="{262A9874-0B58-BE4E-9FA2-6B369F69FAF5}"/>
    <dgm:cxn modelId="{0295E772-7671-3249-8072-606B7202CF76}" type="presOf" srcId="{BEE45A39-99C4-4D45-9FCA-C6270ED6F2B5}" destId="{5A4AFEF3-909C-1A49-ABDB-E86710D04CAA}" srcOrd="1" destOrd="0" presId="urn:microsoft.com/office/officeart/2005/8/layout/hierarchy2"/>
    <dgm:cxn modelId="{3C45027D-4D6F-BB49-81FD-96E846344AD6}" type="presOf" srcId="{0797D4C8-C271-6B44-BF25-62B261B4DEFE}" destId="{3061F55C-7D42-D145-ABCD-526549A08D4B}" srcOrd="1" destOrd="0" presId="urn:microsoft.com/office/officeart/2005/8/layout/hierarchy2"/>
    <dgm:cxn modelId="{5B8BD885-E873-DE44-984F-95AC5D56D615}" type="presOf" srcId="{66A1AB8D-80EB-DD49-AA2D-0F7E6DF45EE4}" destId="{B1A43C15-7EEE-7343-9C10-538D81E8469A}" srcOrd="0" destOrd="0" presId="urn:microsoft.com/office/officeart/2005/8/layout/hierarchy2"/>
    <dgm:cxn modelId="{AC207791-6222-5C4F-870E-036CC812F8BA}" type="presOf" srcId="{0CB39A06-DD14-6E4F-8BF3-84A4FEEF9021}" destId="{F99D9100-B6BE-A04E-8A75-BC62228BEE4E}" srcOrd="0" destOrd="0" presId="urn:microsoft.com/office/officeart/2005/8/layout/hierarchy2"/>
    <dgm:cxn modelId="{F4786792-4D9E-0C41-BFEC-5BFB82A55FE3}" type="presOf" srcId="{9573105C-D5F4-244D-B6EB-CCE0F5791ECC}" destId="{D462E3CF-6DB8-5B45-9B2A-0734953946B5}" srcOrd="0" destOrd="0" presId="urn:microsoft.com/office/officeart/2005/8/layout/hierarchy2"/>
    <dgm:cxn modelId="{F779E696-9A31-C848-B503-9259AE1DACBE}" type="presOf" srcId="{35C2CDD4-5366-F245-8C7C-4DA718614577}" destId="{3BECB2C5-AC37-3047-87B2-D372405BC126}" srcOrd="1" destOrd="0" presId="urn:microsoft.com/office/officeart/2005/8/layout/hierarchy2"/>
    <dgm:cxn modelId="{B7352D9C-0B29-E141-95E3-468717111CCF}" type="presOf" srcId="{1A7F2140-8CB2-1E4B-B6D7-195D332E0F56}" destId="{FB53BA16-1903-CF43-83AB-015AB7125272}" srcOrd="1" destOrd="0" presId="urn:microsoft.com/office/officeart/2005/8/layout/hierarchy2"/>
    <dgm:cxn modelId="{EA7AE5A0-FA45-044D-ADE0-55E4D3A49F86}" type="presOf" srcId="{3731FC2E-AA97-7645-AE46-30F218FD5B39}" destId="{3438C5E0-1F58-A34F-AB91-63F5D365270D}" srcOrd="0" destOrd="0" presId="urn:microsoft.com/office/officeart/2005/8/layout/hierarchy2"/>
    <dgm:cxn modelId="{17A39AA2-5D2D-6143-96A9-BCD5B32189D7}" srcId="{9573105C-D5F4-244D-B6EB-CCE0F5791ECC}" destId="{E47768CB-4C2A-4E40-B1F8-C1A48B06EAA5}" srcOrd="1" destOrd="0" parTransId="{1A7F2140-8CB2-1E4B-B6D7-195D332E0F56}" sibTransId="{65593DC1-3DA6-9641-955F-0C63F283D7EC}"/>
    <dgm:cxn modelId="{A1B7FEAE-59E0-9E4A-AEF4-CAA1CCE2AA25}" type="presOf" srcId="{47B036FB-2436-484D-ACAB-FF35AD4D84C2}" destId="{AF04A1DB-C262-2845-A165-C095B710BD4B}" srcOrd="0" destOrd="0" presId="urn:microsoft.com/office/officeart/2005/8/layout/hierarchy2"/>
    <dgm:cxn modelId="{DC42EAB0-0AE6-FA4F-B786-F2C3FAA7A082}" srcId="{9573105C-D5F4-244D-B6EB-CCE0F5791ECC}" destId="{A752F61D-A440-FB4A-9A26-1FFFB098C59C}" srcOrd="7" destOrd="0" parTransId="{35C2CDD4-5366-F245-8C7C-4DA718614577}" sibTransId="{54D162C2-42B0-D946-A5B9-3411348F9E58}"/>
    <dgm:cxn modelId="{47C8A7B5-CE62-884B-A350-B7C30F6006D9}" type="presOf" srcId="{861EEDF4-714D-5445-A007-5EE29FA32ABB}" destId="{09B357BF-2B0C-0746-B00E-3A92FEDCE68F}" srcOrd="0" destOrd="0" presId="urn:microsoft.com/office/officeart/2005/8/layout/hierarchy2"/>
    <dgm:cxn modelId="{69CE1BBB-17D8-C040-964F-0F1AE3D36DC1}" type="presOf" srcId="{B6214FA7-0954-184C-AE9B-90BD44D89AF8}" destId="{307CDF99-DF24-B74D-9241-0768D1623A2B}" srcOrd="0" destOrd="0" presId="urn:microsoft.com/office/officeart/2005/8/layout/hierarchy2"/>
    <dgm:cxn modelId="{EFBC22C5-C197-FA4F-9162-25BB57F9043B}" type="presOf" srcId="{AD4C87A7-4C8D-F148-B693-5AD349B56622}" destId="{87F0D029-E969-A647-A56E-BDB464C64594}" srcOrd="0" destOrd="0" presId="urn:microsoft.com/office/officeart/2005/8/layout/hierarchy2"/>
    <dgm:cxn modelId="{1898C4C5-A5E6-7240-844A-D09151ADB247}" type="presOf" srcId="{0CB39A06-DD14-6E4F-8BF3-84A4FEEF9021}" destId="{92FB2E8D-4F3C-D446-9727-577C128B0717}" srcOrd="1" destOrd="0" presId="urn:microsoft.com/office/officeart/2005/8/layout/hierarchy2"/>
    <dgm:cxn modelId="{909028CB-7D31-7545-B1FE-AF3196E2F81B}" type="presOf" srcId="{A99697ED-3C66-4D4A-9234-76C7721C9A97}" destId="{18446F39-BD59-1945-B8AA-47380F5A0091}" srcOrd="0" destOrd="0" presId="urn:microsoft.com/office/officeart/2005/8/layout/hierarchy2"/>
    <dgm:cxn modelId="{A8E14DD7-D410-E342-BADC-97E5BABA2056}" type="presOf" srcId="{901E8E2F-61D7-534D-A45A-2EBB91C89C67}" destId="{28A3FE5E-10FB-1E4C-B8CE-A3D582101F10}" srcOrd="0" destOrd="0" presId="urn:microsoft.com/office/officeart/2005/8/layout/hierarchy2"/>
    <dgm:cxn modelId="{C670DBD7-55B9-1841-8854-923168CE2203}" type="presOf" srcId="{E47768CB-4C2A-4E40-B1F8-C1A48B06EAA5}" destId="{6239A250-23DA-B845-8F87-0E0F514FF4AE}" srcOrd="0" destOrd="0" presId="urn:microsoft.com/office/officeart/2005/8/layout/hierarchy2"/>
    <dgm:cxn modelId="{21965EDF-7C0D-3141-A456-5215F9DC6F93}" type="presOf" srcId="{8FE049FC-0674-B748-BBFE-E8E006208194}" destId="{E42412E5-B9DE-1F47-A8A1-6EEC63130C60}" srcOrd="1" destOrd="0" presId="urn:microsoft.com/office/officeart/2005/8/layout/hierarchy2"/>
    <dgm:cxn modelId="{C7AA31EA-FD11-C142-B86D-70870F4032ED}" srcId="{9573105C-D5F4-244D-B6EB-CCE0F5791ECC}" destId="{AD4C87A7-4C8D-F148-B693-5AD349B56622}" srcOrd="2" destOrd="0" parTransId="{47B036FB-2436-484D-ACAB-FF35AD4D84C2}" sibTransId="{5FC97D27-C388-DA47-AFB5-66588FFF0379}"/>
    <dgm:cxn modelId="{DAD239ED-6C40-7E48-9778-D9D1AC040141}" type="presOf" srcId="{1A7F2140-8CB2-1E4B-B6D7-195D332E0F56}" destId="{9D668BCD-6D5B-4949-BEAC-8DB1FE565C25}" srcOrd="0" destOrd="0" presId="urn:microsoft.com/office/officeart/2005/8/layout/hierarchy2"/>
    <dgm:cxn modelId="{4482E6F6-A2D0-C146-9FF4-2AA456872E40}" srcId="{9573105C-D5F4-244D-B6EB-CCE0F5791ECC}" destId="{3731FC2E-AA97-7645-AE46-30F218FD5B39}" srcOrd="4" destOrd="0" parTransId="{A99697ED-3C66-4D4A-9234-76C7721C9A97}" sibTransId="{C4BEE8B5-865C-1C46-8FE7-F9848A59A7D1}"/>
    <dgm:cxn modelId="{4A78D9FD-2938-FB49-9514-1C802EDA177E}" type="presOf" srcId="{BEE45A39-99C4-4D45-9FCA-C6270ED6F2B5}" destId="{8DE8004B-7C2E-354B-B6DB-A7B8EFD10366}" srcOrd="0" destOrd="0" presId="urn:microsoft.com/office/officeart/2005/8/layout/hierarchy2"/>
    <dgm:cxn modelId="{7E512CBF-810B-0D48-ABBB-E620A13B159A}" type="presParOf" srcId="{28A3FE5E-10FB-1E4C-B8CE-A3D582101F10}" destId="{B3308D96-8E08-D24C-B369-D17A3E038975}" srcOrd="0" destOrd="0" presId="urn:microsoft.com/office/officeart/2005/8/layout/hierarchy2"/>
    <dgm:cxn modelId="{69AA49F6-762C-B742-A93D-96DE858BA6AE}" type="presParOf" srcId="{B3308D96-8E08-D24C-B369-D17A3E038975}" destId="{D462E3CF-6DB8-5B45-9B2A-0734953946B5}" srcOrd="0" destOrd="0" presId="urn:microsoft.com/office/officeart/2005/8/layout/hierarchy2"/>
    <dgm:cxn modelId="{D26A9378-43B0-554B-A4BA-76229D0A638E}" type="presParOf" srcId="{B3308D96-8E08-D24C-B369-D17A3E038975}" destId="{8F312BCC-5EE6-D147-B827-078FD2A2CE0E}" srcOrd="1" destOrd="0" presId="urn:microsoft.com/office/officeart/2005/8/layout/hierarchy2"/>
    <dgm:cxn modelId="{CF8CC956-DBE1-D44C-BBB1-A939176169D8}" type="presParOf" srcId="{8F312BCC-5EE6-D147-B827-078FD2A2CE0E}" destId="{F99D9100-B6BE-A04E-8A75-BC62228BEE4E}" srcOrd="0" destOrd="0" presId="urn:microsoft.com/office/officeart/2005/8/layout/hierarchy2"/>
    <dgm:cxn modelId="{428666E7-4EB0-714C-9D51-D56C5360A29F}" type="presParOf" srcId="{F99D9100-B6BE-A04E-8A75-BC62228BEE4E}" destId="{92FB2E8D-4F3C-D446-9727-577C128B0717}" srcOrd="0" destOrd="0" presId="urn:microsoft.com/office/officeart/2005/8/layout/hierarchy2"/>
    <dgm:cxn modelId="{F696933A-15A3-BC41-9CFB-DFFC4916A567}" type="presParOf" srcId="{8F312BCC-5EE6-D147-B827-078FD2A2CE0E}" destId="{AE8D8D2F-4750-4244-85A5-80A2052B68FA}" srcOrd="1" destOrd="0" presId="urn:microsoft.com/office/officeart/2005/8/layout/hierarchy2"/>
    <dgm:cxn modelId="{3968FE80-3314-4B49-BBD0-00B79D14DD86}" type="presParOf" srcId="{AE8D8D2F-4750-4244-85A5-80A2052B68FA}" destId="{307CDF99-DF24-B74D-9241-0768D1623A2B}" srcOrd="0" destOrd="0" presId="urn:microsoft.com/office/officeart/2005/8/layout/hierarchy2"/>
    <dgm:cxn modelId="{F53EFB38-3343-3548-A639-A56F39212359}" type="presParOf" srcId="{AE8D8D2F-4750-4244-85A5-80A2052B68FA}" destId="{CB1EDCC7-2E64-D64E-B44E-28A6BDE19B74}" srcOrd="1" destOrd="0" presId="urn:microsoft.com/office/officeart/2005/8/layout/hierarchy2"/>
    <dgm:cxn modelId="{1E94CD36-70A7-3440-A94F-CB357DEC2790}" type="presParOf" srcId="{8F312BCC-5EE6-D147-B827-078FD2A2CE0E}" destId="{9D668BCD-6D5B-4949-BEAC-8DB1FE565C25}" srcOrd="2" destOrd="0" presId="urn:microsoft.com/office/officeart/2005/8/layout/hierarchy2"/>
    <dgm:cxn modelId="{EAD4906D-876E-0E4B-BFF0-7AACC57788D7}" type="presParOf" srcId="{9D668BCD-6D5B-4949-BEAC-8DB1FE565C25}" destId="{FB53BA16-1903-CF43-83AB-015AB7125272}" srcOrd="0" destOrd="0" presId="urn:microsoft.com/office/officeart/2005/8/layout/hierarchy2"/>
    <dgm:cxn modelId="{CF298CC5-E82D-A54F-B009-30FA64A6F89A}" type="presParOf" srcId="{8F312BCC-5EE6-D147-B827-078FD2A2CE0E}" destId="{C87AA305-C7BA-854D-9EAF-0013E3592244}" srcOrd="3" destOrd="0" presId="urn:microsoft.com/office/officeart/2005/8/layout/hierarchy2"/>
    <dgm:cxn modelId="{A9718AED-4BF4-5B4C-971C-FA80FD673197}" type="presParOf" srcId="{C87AA305-C7BA-854D-9EAF-0013E3592244}" destId="{6239A250-23DA-B845-8F87-0E0F514FF4AE}" srcOrd="0" destOrd="0" presId="urn:microsoft.com/office/officeart/2005/8/layout/hierarchy2"/>
    <dgm:cxn modelId="{3076BA55-0EE9-E048-8E06-A3D50F99079B}" type="presParOf" srcId="{C87AA305-C7BA-854D-9EAF-0013E3592244}" destId="{99A06A2C-4E24-A54D-A54C-9D11E67BB990}" srcOrd="1" destOrd="0" presId="urn:microsoft.com/office/officeart/2005/8/layout/hierarchy2"/>
    <dgm:cxn modelId="{11A092C7-1F71-8B4A-8B65-3DF2BD9EEF3B}" type="presParOf" srcId="{8F312BCC-5EE6-D147-B827-078FD2A2CE0E}" destId="{AF04A1DB-C262-2845-A165-C095B710BD4B}" srcOrd="4" destOrd="0" presId="urn:microsoft.com/office/officeart/2005/8/layout/hierarchy2"/>
    <dgm:cxn modelId="{47B366FC-8FE6-574E-B3B0-23F88F0E6990}" type="presParOf" srcId="{AF04A1DB-C262-2845-A165-C095B710BD4B}" destId="{A792CE54-6160-A543-923F-9F5ECE8787F5}" srcOrd="0" destOrd="0" presId="urn:microsoft.com/office/officeart/2005/8/layout/hierarchy2"/>
    <dgm:cxn modelId="{BF6D1659-90C2-5F43-AF0F-F539F636C7BC}" type="presParOf" srcId="{8F312BCC-5EE6-D147-B827-078FD2A2CE0E}" destId="{3FFC4BEF-CF3A-6241-BA28-FF2AF599D737}" srcOrd="5" destOrd="0" presId="urn:microsoft.com/office/officeart/2005/8/layout/hierarchy2"/>
    <dgm:cxn modelId="{3FD7F21B-20D0-EC4B-9440-BE2FC8F127B7}" type="presParOf" srcId="{3FFC4BEF-CF3A-6241-BA28-FF2AF599D737}" destId="{87F0D029-E969-A647-A56E-BDB464C64594}" srcOrd="0" destOrd="0" presId="urn:microsoft.com/office/officeart/2005/8/layout/hierarchy2"/>
    <dgm:cxn modelId="{37FF9A28-9A80-8B45-B807-9415E9E0DF50}" type="presParOf" srcId="{3FFC4BEF-CF3A-6241-BA28-FF2AF599D737}" destId="{34ACAC3B-C34F-8D44-8303-B238FA96D654}" srcOrd="1" destOrd="0" presId="urn:microsoft.com/office/officeart/2005/8/layout/hierarchy2"/>
    <dgm:cxn modelId="{93D484AF-3665-0543-BD20-4C222E0811BF}" type="presParOf" srcId="{8F312BCC-5EE6-D147-B827-078FD2A2CE0E}" destId="{6C6294B0-7FE2-1D46-B686-C4E4A4C4B961}" srcOrd="6" destOrd="0" presId="urn:microsoft.com/office/officeart/2005/8/layout/hierarchy2"/>
    <dgm:cxn modelId="{2F623271-A90C-8A45-AE47-E351BB63DB0F}" type="presParOf" srcId="{6C6294B0-7FE2-1D46-B686-C4E4A4C4B961}" destId="{E42412E5-B9DE-1F47-A8A1-6EEC63130C60}" srcOrd="0" destOrd="0" presId="urn:microsoft.com/office/officeart/2005/8/layout/hierarchy2"/>
    <dgm:cxn modelId="{8A96EFE4-B8DF-AB46-839C-6F693C8E02A5}" type="presParOf" srcId="{8F312BCC-5EE6-D147-B827-078FD2A2CE0E}" destId="{C4601C12-1DD4-524A-9828-00B6CD8136CC}" srcOrd="7" destOrd="0" presId="urn:microsoft.com/office/officeart/2005/8/layout/hierarchy2"/>
    <dgm:cxn modelId="{61BDCDC2-5448-5E4A-8ADA-630BB7BCF7A1}" type="presParOf" srcId="{C4601C12-1DD4-524A-9828-00B6CD8136CC}" destId="{6A775864-E883-8347-8509-FA07BAA5D763}" srcOrd="0" destOrd="0" presId="urn:microsoft.com/office/officeart/2005/8/layout/hierarchy2"/>
    <dgm:cxn modelId="{0580F65F-FB2D-2D46-B6CE-37D44830452A}" type="presParOf" srcId="{C4601C12-1DD4-524A-9828-00B6CD8136CC}" destId="{DC5464EB-582C-CE4C-9304-B79863D33C90}" srcOrd="1" destOrd="0" presId="urn:microsoft.com/office/officeart/2005/8/layout/hierarchy2"/>
    <dgm:cxn modelId="{D02648B8-D32D-2042-8216-59B5BF0536E9}" type="presParOf" srcId="{8F312BCC-5EE6-D147-B827-078FD2A2CE0E}" destId="{18446F39-BD59-1945-B8AA-47380F5A0091}" srcOrd="8" destOrd="0" presId="urn:microsoft.com/office/officeart/2005/8/layout/hierarchy2"/>
    <dgm:cxn modelId="{FD27A6B2-0890-874A-B174-64960683A131}" type="presParOf" srcId="{18446F39-BD59-1945-B8AA-47380F5A0091}" destId="{16DE8CA7-0183-4949-9B71-D07766699E4A}" srcOrd="0" destOrd="0" presId="urn:microsoft.com/office/officeart/2005/8/layout/hierarchy2"/>
    <dgm:cxn modelId="{01DDA64E-4ACC-0245-803C-2B970F61A471}" type="presParOf" srcId="{8F312BCC-5EE6-D147-B827-078FD2A2CE0E}" destId="{A2186CBF-B492-DD40-8AAB-3975559CB486}" srcOrd="9" destOrd="0" presId="urn:microsoft.com/office/officeart/2005/8/layout/hierarchy2"/>
    <dgm:cxn modelId="{FD8F1780-D580-A04F-9D93-DC9255A2DB41}" type="presParOf" srcId="{A2186CBF-B492-DD40-8AAB-3975559CB486}" destId="{3438C5E0-1F58-A34F-AB91-63F5D365270D}" srcOrd="0" destOrd="0" presId="urn:microsoft.com/office/officeart/2005/8/layout/hierarchy2"/>
    <dgm:cxn modelId="{0E25A97F-449D-D047-87BD-F19892DBF8AE}" type="presParOf" srcId="{A2186CBF-B492-DD40-8AAB-3975559CB486}" destId="{A9DFD8EE-4625-454F-83B5-97EA72650968}" srcOrd="1" destOrd="0" presId="urn:microsoft.com/office/officeart/2005/8/layout/hierarchy2"/>
    <dgm:cxn modelId="{5F2E3839-A2FD-844F-B75F-F9CCAF9A8734}" type="presParOf" srcId="{8F312BCC-5EE6-D147-B827-078FD2A2CE0E}" destId="{8DE8004B-7C2E-354B-B6DB-A7B8EFD10366}" srcOrd="10" destOrd="0" presId="urn:microsoft.com/office/officeart/2005/8/layout/hierarchy2"/>
    <dgm:cxn modelId="{83FC8584-CA17-6B4F-A634-7675459E08DB}" type="presParOf" srcId="{8DE8004B-7C2E-354B-B6DB-A7B8EFD10366}" destId="{5A4AFEF3-909C-1A49-ABDB-E86710D04CAA}" srcOrd="0" destOrd="0" presId="urn:microsoft.com/office/officeart/2005/8/layout/hierarchy2"/>
    <dgm:cxn modelId="{CB47C3A7-F392-024C-917B-FA14134A4444}" type="presParOf" srcId="{8F312BCC-5EE6-D147-B827-078FD2A2CE0E}" destId="{9FD3D7D1-4C88-9642-936E-5F193E96D314}" srcOrd="11" destOrd="0" presId="urn:microsoft.com/office/officeart/2005/8/layout/hierarchy2"/>
    <dgm:cxn modelId="{BD51E93F-0CC0-F04B-B678-5042A143DB82}" type="presParOf" srcId="{9FD3D7D1-4C88-9642-936E-5F193E96D314}" destId="{B1A43C15-7EEE-7343-9C10-538D81E8469A}" srcOrd="0" destOrd="0" presId="urn:microsoft.com/office/officeart/2005/8/layout/hierarchy2"/>
    <dgm:cxn modelId="{CB1E580F-6EBF-F24A-8D6D-DBC2D31F01AE}" type="presParOf" srcId="{9FD3D7D1-4C88-9642-936E-5F193E96D314}" destId="{B4343718-BD93-FE4F-8890-D4441E7712BD}" srcOrd="1" destOrd="0" presId="urn:microsoft.com/office/officeart/2005/8/layout/hierarchy2"/>
    <dgm:cxn modelId="{13F83783-492E-0D4E-B71A-6B38DA0EE2D4}" type="presParOf" srcId="{8F312BCC-5EE6-D147-B827-078FD2A2CE0E}" destId="{9C32DE44-2F6E-844D-8CAE-98E43331FC78}" srcOrd="12" destOrd="0" presId="urn:microsoft.com/office/officeart/2005/8/layout/hierarchy2"/>
    <dgm:cxn modelId="{EBE65177-A9F6-A145-A246-D2064FF176A8}" type="presParOf" srcId="{9C32DE44-2F6E-844D-8CAE-98E43331FC78}" destId="{3061F55C-7D42-D145-ABCD-526549A08D4B}" srcOrd="0" destOrd="0" presId="urn:microsoft.com/office/officeart/2005/8/layout/hierarchy2"/>
    <dgm:cxn modelId="{DD2121C8-61C1-2B48-BEB5-C8449B6851F3}" type="presParOf" srcId="{8F312BCC-5EE6-D147-B827-078FD2A2CE0E}" destId="{61B6C291-FA4A-294F-88AD-57EE0C31B521}" srcOrd="13" destOrd="0" presId="urn:microsoft.com/office/officeart/2005/8/layout/hierarchy2"/>
    <dgm:cxn modelId="{269EE030-B722-E743-8DA8-58A0E41ADFC6}" type="presParOf" srcId="{61B6C291-FA4A-294F-88AD-57EE0C31B521}" destId="{09B357BF-2B0C-0746-B00E-3A92FEDCE68F}" srcOrd="0" destOrd="0" presId="urn:microsoft.com/office/officeart/2005/8/layout/hierarchy2"/>
    <dgm:cxn modelId="{EAD4605E-6E0B-8F4C-B687-D3B45CD205A9}" type="presParOf" srcId="{61B6C291-FA4A-294F-88AD-57EE0C31B521}" destId="{5C0184E5-01D0-BF4F-9D31-60331505394D}" srcOrd="1" destOrd="0" presId="urn:microsoft.com/office/officeart/2005/8/layout/hierarchy2"/>
    <dgm:cxn modelId="{BB1696C3-D087-724F-AA0E-6D40A226695D}" type="presParOf" srcId="{8F312BCC-5EE6-D147-B827-078FD2A2CE0E}" destId="{81019470-B09F-CB4B-8F81-1BFE1A647ED7}" srcOrd="14" destOrd="0" presId="urn:microsoft.com/office/officeart/2005/8/layout/hierarchy2"/>
    <dgm:cxn modelId="{46D68722-01F6-C04F-90C0-802F32F0ECDE}" type="presParOf" srcId="{81019470-B09F-CB4B-8F81-1BFE1A647ED7}" destId="{3BECB2C5-AC37-3047-87B2-D372405BC126}" srcOrd="0" destOrd="0" presId="urn:microsoft.com/office/officeart/2005/8/layout/hierarchy2"/>
    <dgm:cxn modelId="{4318F1B1-3359-1949-85BD-A3637AAFAD0C}" type="presParOf" srcId="{8F312BCC-5EE6-D147-B827-078FD2A2CE0E}" destId="{D509B48E-E0CB-5646-89CB-A12FDAD976DD}" srcOrd="15" destOrd="0" presId="urn:microsoft.com/office/officeart/2005/8/layout/hierarchy2"/>
    <dgm:cxn modelId="{E7FF8555-F29D-0E49-B727-78939F458123}" type="presParOf" srcId="{D509B48E-E0CB-5646-89CB-A12FDAD976DD}" destId="{3F086A1B-8149-9946-BC48-A7C0FD801329}" srcOrd="0" destOrd="0" presId="urn:microsoft.com/office/officeart/2005/8/layout/hierarchy2"/>
    <dgm:cxn modelId="{9BD2E188-DD1B-9244-BE15-2904D51E02FB}" type="presParOf" srcId="{D509B48E-E0CB-5646-89CB-A12FDAD976DD}" destId="{7D0BDA63-291E-F448-ACBB-CC43F7B4ED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solidFill>
              <a:srgbClr val="FF0000"/>
            </a:solidFill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solidFill>
                <a:srgbClr val="FF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solidFill>
              <a:srgbClr val="FF0000"/>
            </a:solidFill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3CF-6DB8-5B45-9B2A-0734953946B5}">
      <dsp:nvSpPr>
        <dsp:cNvPr id="0" name=""/>
        <dsp:cNvSpPr/>
      </dsp:nvSpPr>
      <dsp:spPr>
        <a:xfrm>
          <a:off x="2048679" y="1928468"/>
          <a:ext cx="95696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助词</a:t>
          </a:r>
        </a:p>
      </dsp:txBody>
      <dsp:txXfrm>
        <a:off x="2062693" y="1942482"/>
        <a:ext cx="928935" cy="450453"/>
      </dsp:txXfrm>
    </dsp:sp>
    <dsp:sp modelId="{F99D9100-B6BE-A04E-8A75-BC62228BEE4E}">
      <dsp:nvSpPr>
        <dsp:cNvPr id="0" name=""/>
        <dsp:cNvSpPr/>
      </dsp:nvSpPr>
      <dsp:spPr>
        <a:xfrm rot="16873610">
          <a:off x="2213990" y="1193542"/>
          <a:ext cx="196609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609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 dirty="0"/>
        </a:p>
      </dsp:txBody>
      <dsp:txXfrm>
        <a:off x="3147883" y="1154323"/>
        <a:ext cx="98304" cy="98304"/>
      </dsp:txXfrm>
    </dsp:sp>
    <dsp:sp modelId="{307CDF99-DF24-B74D-9241-0768D1623A2B}">
      <dsp:nvSpPr>
        <dsp:cNvPr id="0" name=""/>
        <dsp:cNvSpPr/>
      </dsp:nvSpPr>
      <dsp:spPr>
        <a:xfrm>
          <a:off x="3388428" y="0"/>
          <a:ext cx="2045011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ja-JP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4014"/>
        <a:ext cx="2016983" cy="450453"/>
      </dsp:txXfrm>
    </dsp:sp>
    <dsp:sp modelId="{9D668BCD-6D5B-4949-BEAC-8DB1FE565C25}">
      <dsp:nvSpPr>
        <dsp:cNvPr id="0" name=""/>
        <dsp:cNvSpPr/>
      </dsp:nvSpPr>
      <dsp:spPr>
        <a:xfrm rot="17131327">
          <a:off x="2481843" y="1468669"/>
          <a:ext cx="143038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30384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276" y="1442842"/>
        <a:ext cx="71519" cy="71519"/>
      </dsp:txXfrm>
    </dsp:sp>
    <dsp:sp modelId="{6239A250-23DA-B845-8F87-0E0F514FF4AE}">
      <dsp:nvSpPr>
        <dsp:cNvPr id="0" name=""/>
        <dsp:cNvSpPr/>
      </dsp:nvSpPr>
      <dsp:spPr>
        <a:xfrm>
          <a:off x="3388428" y="550254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へ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移动方向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564268"/>
        <a:ext cx="2031501" cy="450453"/>
      </dsp:txXfrm>
    </dsp:sp>
    <dsp:sp modelId="{AF04A1DB-C262-2845-A165-C095B710BD4B}">
      <dsp:nvSpPr>
        <dsp:cNvPr id="0" name=""/>
        <dsp:cNvSpPr/>
      </dsp:nvSpPr>
      <dsp:spPr>
        <a:xfrm rot="17688733">
          <a:off x="2740954" y="1743796"/>
          <a:ext cx="91216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1216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31" y="1730925"/>
        <a:ext cx="45608" cy="45608"/>
      </dsp:txXfrm>
    </dsp:sp>
    <dsp:sp modelId="{87F0D029-E969-A647-A56E-BDB464C64594}">
      <dsp:nvSpPr>
        <dsp:cNvPr id="0" name=""/>
        <dsp:cNvSpPr/>
      </dsp:nvSpPr>
      <dsp:spPr>
        <a:xfrm>
          <a:off x="3388428" y="1100508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と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和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1114522"/>
        <a:ext cx="2031501" cy="450453"/>
      </dsp:txXfrm>
    </dsp:sp>
    <dsp:sp modelId="{6C6294B0-7FE2-1D46-B686-C4E4A4C4B961}">
      <dsp:nvSpPr>
        <dsp:cNvPr id="0" name=""/>
        <dsp:cNvSpPr/>
      </dsp:nvSpPr>
      <dsp:spPr>
        <a:xfrm rot="19442375">
          <a:off x="2960580" y="2018923"/>
          <a:ext cx="47291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7291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13" y="2017033"/>
        <a:ext cx="23645" cy="23645"/>
      </dsp:txXfrm>
    </dsp:sp>
    <dsp:sp modelId="{6A775864-E883-8347-8509-FA07BAA5D763}">
      <dsp:nvSpPr>
        <dsp:cNvPr id="0" name=""/>
        <dsp:cNvSpPr/>
      </dsp:nvSpPr>
      <dsp:spPr>
        <a:xfrm>
          <a:off x="3388428" y="1650762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で　</a:t>
          </a:r>
          <a:r>
            <a:rPr lang="en-US" altLang="ja-JP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①</a:t>
          </a:r>
          <a:r>
            <a:rPr lang="zh-CN" altLang="en-US" sz="1600" kern="1200" dirty="0">
              <a:solidFill>
                <a:schemeClr val="tx1"/>
              </a:solidFill>
              <a:latin typeface="微软雅黑"/>
              <a:ea typeface="微软雅黑"/>
              <a:cs typeface="微软雅黑"/>
            </a:rPr>
            <a:t> 交通工具</a:t>
          </a:r>
          <a:endParaRPr lang="ja-JP" altLang="en-US" sz="1600" kern="1200" dirty="0">
            <a:solidFill>
              <a:schemeClr val="tx1"/>
            </a:solidFill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   </a:t>
          </a:r>
          <a:r>
            <a:rPr lang="en-US" altLang="ja-JP" sz="16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②</a:t>
          </a:r>
          <a:r>
            <a:rPr lang="zh-CN" altLang="en-US" sz="1600" kern="1200" dirty="0">
              <a:solidFill>
                <a:srgbClr val="000000"/>
              </a:solidFill>
              <a:latin typeface="微软雅黑"/>
              <a:ea typeface="微软雅黑"/>
              <a:cs typeface="微软雅黑"/>
            </a:rPr>
            <a:t>动作的发生场所</a:t>
          </a:r>
          <a:endParaRPr lang="ja-JP" altLang="en-US" sz="1600" kern="1200" dirty="0">
            <a:solidFill>
              <a:srgbClr val="000000"/>
            </a:solidFill>
            <a:latin typeface="微软雅黑"/>
            <a:ea typeface="微软雅黑"/>
            <a:cs typeface="微软雅黑"/>
          </a:endParaRPr>
        </a:p>
      </dsp:txBody>
      <dsp:txXfrm>
        <a:off x="3402442" y="1664776"/>
        <a:ext cx="2031501" cy="450453"/>
      </dsp:txXfrm>
    </dsp:sp>
    <dsp:sp modelId="{18446F39-BD59-1945-B8AA-47380F5A0091}">
      <dsp:nvSpPr>
        <dsp:cNvPr id="0" name=""/>
        <dsp:cNvSpPr/>
      </dsp:nvSpPr>
      <dsp:spPr>
        <a:xfrm rot="2127080">
          <a:off x="2962085" y="2294050"/>
          <a:ext cx="46990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46990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85288" y="2292235"/>
        <a:ext cx="23495" cy="23495"/>
      </dsp:txXfrm>
    </dsp:sp>
    <dsp:sp modelId="{3438C5E0-1F58-A34F-AB91-63F5D365270D}">
      <dsp:nvSpPr>
        <dsp:cNvPr id="0" name=""/>
        <dsp:cNvSpPr/>
      </dsp:nvSpPr>
      <dsp:spPr>
        <a:xfrm>
          <a:off x="3388428" y="2201016"/>
          <a:ext cx="205952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から</a:t>
          </a:r>
          <a:r>
            <a:rPr lang="mr-IN" altLang="ja-JP" sz="1600" kern="1200" dirty="0">
              <a:latin typeface="微软雅黑"/>
              <a:ea typeface="微软雅黑"/>
              <a:cs typeface="微软雅黑"/>
            </a:rPr>
            <a:t>…</a:t>
          </a: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まで</a:t>
          </a:r>
          <a:endParaRPr lang="zh-CN" altLang="en-US" sz="1600" kern="1200" dirty="0">
            <a:latin typeface="微软雅黑"/>
            <a:ea typeface="微软雅黑"/>
            <a:cs typeface="微软雅黑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/>
              <a:ea typeface="微软雅黑"/>
              <a:cs typeface="微软雅黑"/>
            </a:rPr>
            <a:t>从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到</a:t>
          </a:r>
          <a:r>
            <a:rPr lang="en-US" altLang="zh-CN" sz="1600" kern="1200" dirty="0">
              <a:latin typeface="微软雅黑"/>
              <a:ea typeface="微软雅黑"/>
              <a:cs typeface="微软雅黑"/>
            </a:rPr>
            <a:t>~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2215030"/>
        <a:ext cx="2031501" cy="450453"/>
      </dsp:txXfrm>
    </dsp:sp>
    <dsp:sp modelId="{8DE8004B-7C2E-354B-B6DB-A7B8EFD10366}">
      <dsp:nvSpPr>
        <dsp:cNvPr id="0" name=""/>
        <dsp:cNvSpPr/>
      </dsp:nvSpPr>
      <dsp:spPr>
        <a:xfrm rot="3907178">
          <a:off x="2742124" y="2570467"/>
          <a:ext cx="909823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909823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74290" y="2557654"/>
        <a:ext cx="45491" cy="45491"/>
      </dsp:txXfrm>
    </dsp:sp>
    <dsp:sp modelId="{B1A43C15-7EEE-7343-9C10-538D81E8469A}">
      <dsp:nvSpPr>
        <dsp:cNvPr id="0" name=""/>
        <dsp:cNvSpPr/>
      </dsp:nvSpPr>
      <dsp:spPr>
        <a:xfrm>
          <a:off x="3388428" y="2753849"/>
          <a:ext cx="2080792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　动作的宾语</a:t>
          </a:r>
        </a:p>
      </dsp:txBody>
      <dsp:txXfrm>
        <a:off x="3402442" y="2767863"/>
        <a:ext cx="2052764" cy="450453"/>
      </dsp:txXfrm>
    </dsp:sp>
    <dsp:sp modelId="{9C32DE44-2F6E-844D-8CAE-98E43331FC78}">
      <dsp:nvSpPr>
        <dsp:cNvPr id="0" name=""/>
        <dsp:cNvSpPr/>
      </dsp:nvSpPr>
      <dsp:spPr>
        <a:xfrm rot="4467012">
          <a:off x="2483086" y="2845594"/>
          <a:ext cx="142789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427899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161338" y="2819829"/>
        <a:ext cx="71394" cy="71394"/>
      </dsp:txXfrm>
    </dsp:sp>
    <dsp:sp modelId="{09B357BF-2B0C-0746-B00E-3A92FEDCE68F}">
      <dsp:nvSpPr>
        <dsp:cNvPr id="0" name=""/>
        <dsp:cNvSpPr/>
      </dsp:nvSpPr>
      <dsp:spPr>
        <a:xfrm>
          <a:off x="3388428" y="3304103"/>
          <a:ext cx="2021499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をください　</a:t>
          </a:r>
          <a:r>
            <a:rPr lang="zh-CN" altLang="en-US" sz="1600" kern="1200" dirty="0">
              <a:latin typeface="微软雅黑"/>
              <a:ea typeface="微软雅黑"/>
              <a:cs typeface="微软雅黑"/>
            </a:rPr>
            <a:t>请给我什么</a:t>
          </a:r>
          <a:endParaRPr lang="ja-JP" altLang="en-US" sz="1600" kern="1200" dirty="0">
            <a:latin typeface="微软雅黑"/>
            <a:ea typeface="微软雅黑"/>
            <a:cs typeface="微软雅黑"/>
          </a:endParaRPr>
        </a:p>
      </dsp:txBody>
      <dsp:txXfrm>
        <a:off x="3402442" y="3318117"/>
        <a:ext cx="1993471" cy="450453"/>
      </dsp:txXfrm>
    </dsp:sp>
    <dsp:sp modelId="{81019470-B09F-CB4B-8F81-1BFE1A647ED7}">
      <dsp:nvSpPr>
        <dsp:cNvPr id="0" name=""/>
        <dsp:cNvSpPr/>
      </dsp:nvSpPr>
      <dsp:spPr>
        <a:xfrm rot="4725511">
          <a:off x="2215255" y="3120721"/>
          <a:ext cx="1963561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963561" y="993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147946" y="3081565"/>
        <a:ext cx="98178" cy="98178"/>
      </dsp:txXfrm>
    </dsp:sp>
    <dsp:sp modelId="{3F086A1B-8149-9946-BC48-A7C0FD801329}">
      <dsp:nvSpPr>
        <dsp:cNvPr id="0" name=""/>
        <dsp:cNvSpPr/>
      </dsp:nvSpPr>
      <dsp:spPr>
        <a:xfrm>
          <a:off x="3388428" y="3854357"/>
          <a:ext cx="1995843" cy="47848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微软雅黑"/>
              <a:ea typeface="微软雅黑"/>
              <a:cs typeface="微软雅黑"/>
            </a:rPr>
            <a:t>か　或者</a:t>
          </a:r>
        </a:p>
      </dsp:txBody>
      <dsp:txXfrm>
        <a:off x="3402442" y="3868371"/>
        <a:ext cx="1967815" cy="450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C5C5A-CE03-FC4F-BDC8-F9232B8804B9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4A589-05A4-AF4A-B42A-6EFB3133CE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39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这部家喻户晓的童话故事 经常会出现一句台词  “请问师父从何处来要到何处去” 唐生会说  ：贫生从东土大唐而来 ，要去西天拜佛求经。那我们今天就学习一下 这样的句子用日语怎么说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4A589-05A4-AF4A-B42A-6EFB3133CEB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15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前一阵子 我们总理时隔</a:t>
            </a:r>
            <a:r>
              <a:rPr kumimoji="1" lang="ja-JP" altLang="en-US" dirty="0"/>
              <a:t>８</a:t>
            </a:r>
            <a:r>
              <a:rPr kumimoji="1" lang="zh-CN" altLang="en-US" dirty="0"/>
              <a:t>年访问 日本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4A589-05A4-AF4A-B42A-6EFB3133CEB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467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和谁一起去 用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ja-JP" altLang="en-US" dirty="0"/>
              <a:t>　　</a:t>
            </a:r>
            <a:r>
              <a:rPr kumimoji="1" lang="zh-CN" altLang="en-US" dirty="0"/>
              <a:t>第一句话和第二句有什么区别  第一句 是唐生和 徒弟作为主语  第二句  总理作为主语 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4A589-05A4-AF4A-B42A-6EFB3133CEB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15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唐生怎么去西方啊  是不是有个交通工具啊</a:t>
            </a:r>
            <a:r>
              <a:rPr kumimoji="1" lang="en-US" altLang="zh-CN" dirty="0"/>
              <a:t> </a:t>
            </a:r>
            <a:r>
              <a:rPr kumimoji="1" lang="zh-CN" altLang="en-US" dirty="0"/>
              <a:t>是不是骑马  那要怎么说呢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4A589-05A4-AF4A-B42A-6EFB3133CEB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64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Kara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made</a:t>
            </a:r>
            <a:r>
              <a:rPr kumimoji="1" lang="zh-CN" altLang="en-US" dirty="0"/>
              <a:t>  可以表示时间  也可以表示距离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4A589-05A4-AF4A-B42A-6EFB3133CEB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0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95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56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0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4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1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4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2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30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9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5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148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单击此处编辑母版文本样式</a:t>
            </a:r>
          </a:p>
          <a:p>
            <a:pPr lvl="1"/>
            <a:r>
              <a:rPr kumimoji="1" lang="ja-JP" altLang="en-US"/>
              <a:t>二级</a:t>
            </a:r>
          </a:p>
          <a:p>
            <a:pPr lvl="2"/>
            <a:r>
              <a:rPr kumimoji="1" lang="ja-JP" altLang="en-US"/>
              <a:t>三级</a:t>
            </a:r>
          </a:p>
          <a:p>
            <a:pPr lvl="3"/>
            <a:r>
              <a:rPr kumimoji="1" lang="ja-JP" altLang="en-US"/>
              <a:t>四级</a:t>
            </a:r>
          </a:p>
          <a:p>
            <a:pPr lvl="4"/>
            <a:r>
              <a:rPr kumimoji="1" lang="ja-JP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F729-4EAE-2449-A44F-4B2CB1BCA2B1}" type="datetimeFigureOut">
              <a:rPr kumimoji="1" lang="zh-CN" altLang="en-US" smtClean="0"/>
              <a:t>2019/6/24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926A-0024-C549-9A95-4B15410CF4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精讲</a:t>
            </a:r>
            <a:r>
              <a:rPr kumimoji="1" lang="zh-CN" altLang="zh-CN" sz="2800" dirty="0"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基础助词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2F5C74-B92C-1041-90E4-FB721E7EC721}"/>
              </a:ext>
            </a:extLst>
          </p:cNvPr>
          <p:cNvSpPr/>
          <p:nvPr/>
        </p:nvSpPr>
        <p:spPr>
          <a:xfrm>
            <a:off x="685800" y="3974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2.2.5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五、表示推测，传闻</a:t>
            </a:r>
          </a:p>
        </p:txBody>
      </p:sp>
    </p:spTree>
    <p:extLst>
      <p:ext uri="{BB962C8B-B14F-4D97-AF65-F5344CB8AC3E}">
        <p14:creationId xmlns:p14="http://schemas.microsoft.com/office/powerpoint/2010/main" val="199036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2204" y="624273"/>
            <a:ext cx="2719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玄奘从何而来   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从东土大唐而来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0630" y="1894436"/>
            <a:ext cx="135217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玄奘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8642" y="1894436"/>
            <a:ext cx="90281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どこ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6445" y="1894436"/>
            <a:ext cx="236238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来ましたか。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8973" y="1894436"/>
            <a:ext cx="105146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5038846" y="2286852"/>
            <a:ext cx="0" cy="467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35896" y="2754807"/>
            <a:ext cx="209831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  移动的起点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29894" y="3249479"/>
            <a:ext cx="5637613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东土大唐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来ました。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08341" y="1332159"/>
            <a:ext cx="196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何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从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0630" y="4004727"/>
            <a:ext cx="7377352" cy="11387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场所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＋来ます／帰ります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从哪里</a:t>
            </a:r>
            <a:r>
              <a:rPr kumimoji="1" lang="en-US" altLang="en-US" sz="2800" dirty="0">
                <a:latin typeface="微软雅黑"/>
                <a:ea typeface="微软雅黑"/>
                <a:cs typeface="微软雅黑"/>
              </a:rPr>
              <a:t>来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3" name="右弧形箭头 12"/>
          <p:cNvSpPr/>
          <p:nvPr/>
        </p:nvSpPr>
        <p:spPr>
          <a:xfrm>
            <a:off x="902204" y="3592706"/>
            <a:ext cx="408426" cy="82404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26445" y="1485975"/>
            <a:ext cx="50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918236" y="3834255"/>
            <a:ext cx="49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318940" y="3858460"/>
            <a:ext cx="6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3F9F5F-D089-304D-B78A-3D338EBE21BD}"/>
              </a:ext>
            </a:extLst>
          </p:cNvPr>
          <p:cNvSpPr/>
          <p:nvPr/>
        </p:nvSpPr>
        <p:spPr>
          <a:xfrm>
            <a:off x="6431539" y="385601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2.2.9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九、表示被动</a:t>
            </a:r>
          </a:p>
        </p:txBody>
      </p:sp>
    </p:spTree>
    <p:extLst>
      <p:ext uri="{BB962C8B-B14F-4D97-AF65-F5344CB8AC3E}">
        <p14:creationId xmlns:p14="http://schemas.microsoft.com/office/powerpoint/2010/main" val="37371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5412" y="1868117"/>
            <a:ext cx="597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李さんは　北京（　　）来ました。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69747" y="1850714"/>
            <a:ext cx="117551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endParaRPr kumimoji="1" lang="zh-CN" altLang="en-US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6722" y="1337378"/>
            <a:ext cx="112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10420" y="1598638"/>
            <a:ext cx="85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ぺきん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45259" y="1567028"/>
            <a:ext cx="52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69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7402" y="1182317"/>
            <a:ext cx="273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小李昨天从东京回来了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7063" y="2252214"/>
            <a:ext cx="599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昨日　李さんは　東京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（　）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帰りました。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7063" y="1905894"/>
            <a:ext cx="93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きのう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81974" y="1905894"/>
            <a:ext cx="12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とうきょう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9377" y="1882882"/>
            <a:ext cx="80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日语欢迎你</a:t>
            </a:r>
          </a:p>
        </p:txBody>
      </p:sp>
    </p:spTree>
    <p:extLst>
      <p:ext uri="{BB962C8B-B14F-4D97-AF65-F5344CB8AC3E}">
        <p14:creationId xmlns:p14="http://schemas.microsoft.com/office/powerpoint/2010/main" val="123448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198766930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35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2605" y="560756"/>
            <a:ext cx="24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>
                <a:latin typeface="微软雅黑"/>
                <a:ea typeface="微软雅黑"/>
                <a:cs typeface="微软雅黑"/>
              </a:rPr>
              <a:t>要到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何里去？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2002" y="1479343"/>
            <a:ext cx="402646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どこ　　行きますか。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7280" y="1479343"/>
            <a:ext cx="51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へ</a:t>
            </a:r>
            <a:endParaRPr kumimoji="1" lang="zh-CN" altLang="en-US" sz="2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直角双向箭头 4"/>
          <p:cNvSpPr/>
          <p:nvPr/>
        </p:nvSpPr>
        <p:spPr>
          <a:xfrm flipH="1">
            <a:off x="2242929" y="1903531"/>
            <a:ext cx="337793" cy="448580"/>
          </a:xfrm>
          <a:prstGeom prst="leftUpArrow">
            <a:avLst>
              <a:gd name="adj1" fmla="val 31060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8816" y="2127821"/>
            <a:ext cx="27833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表示移动的方向，目的</a:t>
            </a:r>
          </a:p>
        </p:txBody>
      </p:sp>
      <p:sp>
        <p:nvSpPr>
          <p:cNvPr id="7" name="右弧形箭头 6"/>
          <p:cNvSpPr/>
          <p:nvPr/>
        </p:nvSpPr>
        <p:spPr>
          <a:xfrm>
            <a:off x="702605" y="1736076"/>
            <a:ext cx="459396" cy="133748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6582" y="1079233"/>
            <a:ext cx="162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何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    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2002" y="2858938"/>
            <a:ext cx="7580028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场所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+</a:t>
            </a:r>
            <a:r>
              <a:rPr kumimoji="1" lang="ja-JP" altLang="en-US" sz="36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へ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＋帰ります／行きます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en-US" altLang="en-US" sz="2400" dirty="0">
                <a:latin typeface="微软雅黑"/>
                <a:ea typeface="微软雅黑"/>
                <a:cs typeface="微软雅黑"/>
              </a:rPr>
              <a:t>（回）到哪里去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26468" y="2674272"/>
            <a:ext cx="77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88816" y="1267016"/>
            <a:ext cx="39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45120" y="2674272"/>
            <a:ext cx="63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い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1018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6095" y="4066596"/>
            <a:ext cx="654488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微软雅黑"/>
                <a:ea typeface="微软雅黑"/>
                <a:cs typeface="微软雅黑"/>
              </a:rPr>
              <a:t>李総理は日本</a:t>
            </a:r>
            <a:r>
              <a:rPr kumimoji="1" lang="zh-CN" altLang="en-US" sz="36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ja-JP" altLang="en-US" sz="3600" dirty="0">
                <a:latin typeface="微软雅黑"/>
                <a:ea typeface="微软雅黑"/>
                <a:cs typeface="微软雅黑"/>
              </a:rPr>
              <a:t>行きました。</a:t>
            </a:r>
            <a:endParaRPr kumimoji="1" lang="en-US" altLang="ja-JP" sz="36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图片 3" descr="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591"/>
            <a:ext cx="4688538" cy="2968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5631" y="4066596"/>
            <a:ext cx="6890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へ</a:t>
            </a:r>
            <a:endParaRPr kumimoji="1" lang="zh-CN" altLang="en-US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4700" y="3743431"/>
            <a:ext cx="10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にほん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04725" y="3743431"/>
            <a:ext cx="4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16094" y="3743431"/>
            <a:ext cx="171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り　</a:t>
            </a:r>
            <a:r>
              <a:rPr kumimoji="1" lang="ja-JP" altLang="ja-JP" dirty="0"/>
              <a:t>　</a:t>
            </a:r>
            <a:r>
              <a:rPr kumimoji="1" lang="ja-JP" altLang="en-US" dirty="0"/>
              <a:t>そう　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1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360" y="648291"/>
            <a:ext cx="91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考题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5512" y="1729135"/>
            <a:ext cx="68909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来週　中国（　）帰ります。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52" y="1544469"/>
            <a:ext cx="263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らいしゅう　　ちゅうごく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404792" y="1517452"/>
            <a:ext cx="93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57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409268996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49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464119"/>
            <a:ext cx="2742862" cy="6078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と　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dirty="0"/>
              <a:t>　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表示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“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ja-JP" sz="2000" dirty="0">
                <a:latin typeface="微软雅黑"/>
                <a:ea typeface="微软雅黑"/>
                <a:cs typeface="微软雅黑"/>
              </a:rPr>
              <a:t>”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7186" y="2114781"/>
            <a:ext cx="7877284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唐僧 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 徒弟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は　西方</a:t>
            </a:r>
            <a:r>
              <a:rPr kumimoji="1" lang="ja-JP" altLang="en-US" sz="3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へ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行きます。</a:t>
            </a:r>
            <a:endParaRPr kumimoji="1" lang="en-US" altLang="ja-JP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8350" y="1378017"/>
            <a:ext cx="251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唐僧和徒弟去西方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61930" y="2176337"/>
            <a:ext cx="67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と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5165" y="1811598"/>
            <a:ext cx="129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せいほう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39771" y="1745449"/>
            <a:ext cx="7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37512" y="1865633"/>
            <a:ext cx="9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とてい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8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46" y="2991568"/>
            <a:ext cx="755300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総理は　助手　　日本</a:t>
            </a:r>
            <a:r>
              <a:rPr kumimoji="1" lang="ja-JP" altLang="en-US" sz="32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へ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行きました。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7581" y="1899102"/>
            <a:ext cx="3471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总理和助手去了日本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8422" y="2991568"/>
            <a:ext cx="6632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と</a:t>
            </a:r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35046" y="2622236"/>
            <a:ext cx="91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そうり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76119" y="2622236"/>
            <a:ext cx="10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じょしゅ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71673" y="2622236"/>
            <a:ext cx="85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にほん</a:t>
            </a:r>
            <a:endParaRPr kumimoji="1" lang="en-US" altLang="ja-JP" dirty="0"/>
          </a:p>
        </p:txBody>
      </p:sp>
      <p:sp>
        <p:nvSpPr>
          <p:cNvPr id="10" name="文本框 9"/>
          <p:cNvSpPr txBox="1"/>
          <p:nvPr/>
        </p:nvSpPr>
        <p:spPr>
          <a:xfrm>
            <a:off x="5472212" y="2647501"/>
            <a:ext cx="64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95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274448797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185579"/>
            <a:ext cx="155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助词语法</a:t>
            </a:r>
          </a:p>
        </p:txBody>
      </p:sp>
    </p:spTree>
    <p:extLst>
      <p:ext uri="{BB962C8B-B14F-4D97-AF65-F5344CB8AC3E}">
        <p14:creationId xmlns:p14="http://schemas.microsoft.com/office/powerpoint/2010/main" val="143229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6721" y="2310927"/>
            <a:ext cx="837721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森さんは　小野さん（　）日本へ行きます</a:t>
            </a:r>
            <a:r>
              <a:rPr kumimoji="1" lang="zh-CN" altLang="en-US" sz="3200" dirty="0">
                <a:latin typeface="微软雅黑"/>
                <a:ea typeface="微软雅黑"/>
                <a:cs typeface="微软雅黑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721" y="1436532"/>
            <a:ext cx="102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考题</a:t>
            </a:r>
          </a:p>
        </p:txBody>
      </p:sp>
    </p:spTree>
    <p:extLst>
      <p:ext uri="{BB962C8B-B14F-4D97-AF65-F5344CB8AC3E}">
        <p14:creationId xmlns:p14="http://schemas.microsoft.com/office/powerpoint/2010/main" val="302658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937493653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98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2223" y="874381"/>
            <a:ext cx="632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唐僧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は　馬　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西方へ　行きます。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3140" y="1519872"/>
            <a:ext cx="708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李総理は　飛行機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日本へ行きました。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148072" y="2084716"/>
            <a:ext cx="162140" cy="8916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3140" y="3049877"/>
            <a:ext cx="748544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①</a:t>
            </a:r>
            <a:r>
              <a:rPr kumimoji="1" lang="zh-CN" altLang="zh-CN" sz="2800" dirty="0">
                <a:latin typeface="微软雅黑"/>
                <a:ea typeface="微软雅黑"/>
                <a:cs typeface="微软雅黑"/>
              </a:rPr>
              <a:t>【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交通工具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】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　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动词  表示交通手段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6873" y="874381"/>
            <a:ext cx="662071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3999444" y="1499940"/>
            <a:ext cx="581000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endParaRPr kumimoji="1"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614501" y="1315274"/>
            <a:ext cx="109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ひこうき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3467" y="567372"/>
            <a:ext cx="55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うま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96631" y="1315274"/>
            <a:ext cx="10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にほん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2236" y="730679"/>
            <a:ext cx="3067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我乘汽车回家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0397" y="1524722"/>
            <a:ext cx="558030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私は　バス</a:t>
            </a:r>
            <a:r>
              <a:rPr kumimoji="1" lang="ja-JP" altLang="en-US" sz="1200" dirty="0"/>
              <a:t>（汽车）</a:t>
            </a:r>
            <a:r>
              <a:rPr kumimoji="1" lang="ja-JP" altLang="en-US" sz="2800" dirty="0"/>
              <a:t>　　　家</a:t>
            </a:r>
            <a:r>
              <a:rPr kumimoji="1" lang="ja-JP" altLang="en-US" sz="2800" dirty="0">
                <a:solidFill>
                  <a:schemeClr val="tx1"/>
                </a:solidFill>
              </a:rPr>
              <a:t>へ</a:t>
            </a:r>
            <a:r>
              <a:rPr kumimoji="1" lang="ja-JP" altLang="en-US" sz="2800" dirty="0">
                <a:solidFill>
                  <a:srgbClr val="FF0000"/>
                </a:solidFill>
              </a:rPr>
              <a:t>　</a:t>
            </a:r>
            <a:r>
              <a:rPr kumimoji="1" lang="ja-JP" altLang="en-US" sz="2800" dirty="0"/>
              <a:t>帰ります。</a:t>
            </a:r>
            <a:endParaRPr kumimoji="1"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040397" y="3702175"/>
            <a:ext cx="48777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私は　船　　京都へ行きます　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32236" y="3005883"/>
            <a:ext cx="252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坐船去京都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29281" y="1482417"/>
            <a:ext cx="56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95575" y="3702175"/>
            <a:ext cx="533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6767" y="1187000"/>
            <a:ext cx="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いえ</a:t>
            </a:r>
            <a:endParaRPr kumimoji="1" lang="en-US" altLang="ja-JP" dirty="0"/>
          </a:p>
        </p:txBody>
      </p:sp>
      <p:sp>
        <p:nvSpPr>
          <p:cNvPr id="8" name="文本框 7"/>
          <p:cNvSpPr txBox="1"/>
          <p:nvPr/>
        </p:nvSpPr>
        <p:spPr>
          <a:xfrm>
            <a:off x="4823654" y="1219376"/>
            <a:ext cx="90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en-US" altLang="ja-JP" dirty="0"/>
          </a:p>
        </p:txBody>
      </p:sp>
      <p:sp>
        <p:nvSpPr>
          <p:cNvPr id="11" name="文本框 10"/>
          <p:cNvSpPr txBox="1"/>
          <p:nvPr/>
        </p:nvSpPr>
        <p:spPr>
          <a:xfrm>
            <a:off x="2047016" y="3517509"/>
            <a:ext cx="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ふね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13094" y="3405993"/>
            <a:ext cx="1094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きょうと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8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26745" y="2620719"/>
            <a:ext cx="3377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歩い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て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帰ります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0629" y="1648081"/>
            <a:ext cx="2905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走路回家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26745" y="2297553"/>
            <a:ext cx="716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ある</a:t>
            </a:r>
            <a:endParaRPr kumimoji="1" lang="en-US" altLang="ja-JP" dirty="0"/>
          </a:p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18444" y="2297553"/>
            <a:ext cx="6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09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631985993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28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0"/>
            <a:ext cx="3823097" cy="10133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73399" y="1847042"/>
            <a:ext cx="228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在食堂吃午饭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03310" y="2873177"/>
            <a:ext cx="595274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食堂　　昼ごはんを　食べます。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6450" y="2811621"/>
            <a:ext cx="6286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endParaRPr kumimoji="1" lang="zh-CN" altLang="en-US" sz="3200" dirty="0"/>
          </a:p>
        </p:txBody>
      </p:sp>
      <p:sp>
        <p:nvSpPr>
          <p:cNvPr id="7" name="圆角矩形 6"/>
          <p:cNvSpPr/>
          <p:nvPr/>
        </p:nvSpPr>
        <p:spPr>
          <a:xfrm>
            <a:off x="0" y="0"/>
            <a:ext cx="4143826" cy="12570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（场所） </a:t>
            </a:r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で</a:t>
            </a:r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动</a:t>
            </a:r>
          </a:p>
          <a:p>
            <a:pPr algn="ctr"/>
            <a:endParaRPr kumimoji="1" lang="en-US" altLang="en-US" sz="28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动作发生场所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3309" y="2449897"/>
            <a:ext cx="127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しょくどう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5080" y="2503845"/>
            <a:ext cx="9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ひる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95481" y="2503845"/>
            <a:ext cx="4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11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15666" y="1885522"/>
            <a:ext cx="260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在荞麦面店吃荞麦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583" y="2962949"/>
            <a:ext cx="1962865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そば屋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9982" y="2985977"/>
            <a:ext cx="705606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kumimoji="1" lang="zh-CN" altLang="en-US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9704" y="2985977"/>
            <a:ext cx="1180286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そば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12428" y="2985977"/>
            <a:ext cx="776166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</a:t>
            </a:r>
            <a:endParaRPr kumimoji="1" lang="zh-CN" altLang="en-US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8006" y="2985977"/>
            <a:ext cx="1873062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食べます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58006" y="2557417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05943" y="2614004"/>
            <a:ext cx="5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52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" t="3099" r="2213" b="3636"/>
          <a:stretch/>
        </p:blipFill>
        <p:spPr>
          <a:xfrm>
            <a:off x="0" y="0"/>
            <a:ext cx="6170837" cy="33221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230924" y="4032670"/>
            <a:ext cx="891307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先週、公園（　　）サッカー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を　しました。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923" y="3617125"/>
            <a:ext cx="14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せんしゅう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7064" y="3617125"/>
            <a:ext cx="111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こうえん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79004" y="3432459"/>
            <a:ext cx="262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上周在公园踢球了</a:t>
            </a:r>
          </a:p>
        </p:txBody>
      </p:sp>
    </p:spTree>
    <p:extLst>
      <p:ext uri="{BB962C8B-B14F-4D97-AF65-F5344CB8AC3E}">
        <p14:creationId xmlns:p14="http://schemas.microsoft.com/office/powerpoint/2010/main" val="3829394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49884405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27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368117"/>
              </p:ext>
            </p:extLst>
          </p:nvPr>
        </p:nvGraphicFramePr>
        <p:xfrm>
          <a:off x="405346" y="810530"/>
          <a:ext cx="8242100" cy="4198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らいげつ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来月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下个月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せんげつ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先月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上个月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⓪</a:t>
                      </a:r>
                      <a:r>
                        <a:rPr lang="ja-JP" altLang="en-US" sz="2000" dirty="0"/>
                        <a:t>よなか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夜中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半夜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⓪</a:t>
                      </a:r>
                      <a:r>
                        <a:rPr lang="ja-JP" altLang="en-US" sz="2000" dirty="0"/>
                        <a:t>ゆうべ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昨夜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昨天晚上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コンサート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音乐会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③</a:t>
                      </a:r>
                      <a:r>
                        <a:rPr lang="ja-JP" altLang="en-US" sz="2000" dirty="0"/>
                        <a:t>クリスマス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圣诞节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③</a:t>
                      </a:r>
                      <a:r>
                        <a:rPr lang="ja-JP" altLang="en-US" sz="2000" dirty="0"/>
                        <a:t>たんじょうび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誕生日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生日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⑤</a:t>
                      </a:r>
                      <a:r>
                        <a:rPr lang="ja-JP" altLang="en-US" sz="2000" dirty="0"/>
                        <a:t>こどものひ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こどもの日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儿童节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99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③</a:t>
                      </a:r>
                      <a:r>
                        <a:rPr lang="ja-JP" altLang="en-US" sz="2000" dirty="0"/>
                        <a:t>なつやすみ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夏休み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暑假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2648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⑤</a:t>
                      </a:r>
                      <a:r>
                        <a:rPr lang="ja-JP" altLang="en-US" sz="2000" dirty="0"/>
                        <a:t>こうつうきかん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交通機関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交通工具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0" y="75897"/>
            <a:ext cx="945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单词</a:t>
            </a:r>
          </a:p>
        </p:txBody>
      </p:sp>
    </p:spTree>
    <p:extLst>
      <p:ext uri="{BB962C8B-B14F-4D97-AF65-F5344CB8AC3E}">
        <p14:creationId xmlns:p14="http://schemas.microsoft.com/office/powerpoint/2010/main" val="101641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0165" y="998000"/>
            <a:ext cx="632344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场所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A)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场所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B) 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まで</a:t>
            </a:r>
            <a:r>
              <a:rPr kumimoji="1" lang="en-US" altLang="ja-JP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动词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9862" y="3916165"/>
            <a:ext cx="597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家　　　会社　　　　バスで　行きます。</a:t>
            </a:r>
            <a:endParaRPr kumimoji="1" lang="en-US" altLang="ja-JP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986210" y="1945276"/>
            <a:ext cx="270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A~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en-US" sz="2000" dirty="0">
                <a:latin typeface="微软雅黑"/>
                <a:ea typeface="微软雅黑"/>
                <a:cs typeface="微软雅黑"/>
              </a:rPr>
              <a:t>B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3606" y="3088937"/>
            <a:ext cx="340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乘公交车从家到公司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37027" y="2850370"/>
            <a:ext cx="70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86280" y="3916165"/>
            <a:ext cx="79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32025" y="3988302"/>
            <a:ext cx="893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まで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547" y="3645988"/>
            <a:ext cx="212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いえ　　　　かいしゃ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0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16118" y="2147909"/>
            <a:ext cx="767460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東京　　　上海　　　新幹線</a:t>
            </a:r>
            <a:r>
              <a:rPr kumimoji="1" lang="ja-JP" altLang="en-US" sz="28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で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行きます。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7885" y="2147909"/>
            <a:ext cx="9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から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3328" y="2147909"/>
            <a:ext cx="104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まで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8652" y="1170813"/>
            <a:ext cx="272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坐新干线从东京到上海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2932" y="3647394"/>
            <a:ext cx="4161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から　（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）　　まで（</a:t>
            </a:r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到</a:t>
            </a:r>
            <a:r>
              <a:rPr kumimoji="1" lang="ja-JP" altLang="en-US" sz="2000" dirty="0">
                <a:latin typeface="微软雅黑"/>
                <a:ea typeface="微软雅黑"/>
                <a:cs typeface="微软雅黑"/>
              </a:rPr>
              <a:t>　）</a:t>
            </a:r>
            <a:endParaRPr kumimoji="1" lang="zh-CN" altLang="en-US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3724" y="1836492"/>
            <a:ext cx="17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しんかんせん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16118" y="1836492"/>
            <a:ext cx="120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とうきょう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07745" y="1836492"/>
            <a:ext cx="128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シャンハイ</a:t>
            </a:r>
            <a:endParaRPr kumimoji="1" lang="en-US" altLang="ja-JP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61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9698" y="848472"/>
            <a:ext cx="14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真题１７０４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4279" y="2053347"/>
            <a:ext cx="8819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すみません。横浜（　　）広島（　　）いくらですか。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8048" y="1741099"/>
            <a:ext cx="13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よこはま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93955" y="1741099"/>
            <a:ext cx="133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ひろしま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15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196296903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268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4049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7542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0588" y="1504861"/>
            <a:ext cx="128494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吃饭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0588" y="2635019"/>
            <a:ext cx="128494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打豆豆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0" y="1504861"/>
            <a:ext cx="70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14004" y="1504861"/>
            <a:ext cx="836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14588" y="2739608"/>
            <a:ext cx="956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豆豆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14004" y="2718323"/>
            <a:ext cx="64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70824" y="2651315"/>
            <a:ext cx="747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</a:t>
            </a:r>
            <a:endParaRPr kumimoji="1" lang="zh-CN" altLang="en-US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0824" y="1443305"/>
            <a:ext cx="7470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</a:t>
            </a:r>
            <a:endParaRPr kumimoji="1" lang="zh-CN" altLang="en-US" sz="32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直角双向箭头 9"/>
          <p:cNvSpPr/>
          <p:nvPr/>
        </p:nvSpPr>
        <p:spPr>
          <a:xfrm flipH="1">
            <a:off x="5020232" y="3158239"/>
            <a:ext cx="463178" cy="1010348"/>
          </a:xfrm>
          <a:prstGeom prst="left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483410" y="3795056"/>
            <a:ext cx="2032002" cy="478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动作的对象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18353" y="3795056"/>
            <a:ext cx="3645647" cy="12019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动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动作的对象</a:t>
            </a:r>
          </a:p>
        </p:txBody>
      </p:sp>
    </p:spTree>
    <p:extLst>
      <p:ext uri="{BB962C8B-B14F-4D97-AF65-F5344CB8AC3E}">
        <p14:creationId xmlns:p14="http://schemas.microsoft.com/office/powerpoint/2010/main" val="58136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6.97962E-7 L 0.06631 -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84126E-6 L 0.05069 0.00309 " pathEditMode="relative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65838" y="791978"/>
            <a:ext cx="4277243" cy="12057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动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动作的对象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96762" y="2411416"/>
            <a:ext cx="206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我每天打游戏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83256" y="3322111"/>
            <a:ext cx="644025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私は　毎日　ゲーム</a:t>
            </a:r>
            <a:r>
              <a:rPr kumimoji="1" lang="ja-JP" altLang="en-US" sz="1400" dirty="0">
                <a:latin typeface="微软雅黑"/>
                <a:ea typeface="微软雅黑"/>
                <a:cs typeface="微软雅黑"/>
              </a:rPr>
              <a:t>（游戏）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します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3256" y="3027097"/>
            <a:ext cx="78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わたし</a:t>
            </a:r>
            <a:endParaRPr kumimoji="1" lang="en-US" altLang="ja-JP" dirty="0"/>
          </a:p>
        </p:txBody>
      </p:sp>
      <p:sp>
        <p:nvSpPr>
          <p:cNvPr id="6" name="文本框 5"/>
          <p:cNvSpPr txBox="1"/>
          <p:nvPr/>
        </p:nvSpPr>
        <p:spPr>
          <a:xfrm>
            <a:off x="2886566" y="3027097"/>
            <a:ext cx="123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まいにち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468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56655" y="4343313"/>
            <a:ext cx="308558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卵　　　買います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4895150" y="4343313"/>
            <a:ext cx="90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7" name="图片 6" descr="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8" y="457688"/>
            <a:ext cx="4183784" cy="29189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02705" y="3971339"/>
            <a:ext cx="892445" cy="37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たまご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542207" y="3971339"/>
            <a:ext cx="667117" cy="37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86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8967" y="1038961"/>
            <a:ext cx="77488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今朝、何を飲みましたか。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u="sng" dirty="0">
                <a:latin typeface="微软雅黑"/>
                <a:ea typeface="微软雅黑"/>
                <a:cs typeface="微软雅黑"/>
              </a:rPr>
              <a:t>牛乳（ぎゅうにゅう）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</a:t>
            </a:r>
            <a:r>
              <a:rPr kumimoji="1" lang="ja-JP" altLang="en-US" sz="2800" u="sng" dirty="0">
                <a:latin typeface="微软雅黑"/>
                <a:ea typeface="微软雅黑"/>
                <a:cs typeface="微软雅黑"/>
              </a:rPr>
              <a:t>飲みました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ja-JP" altLang="en-US" sz="2800" u="sng" dirty="0">
                <a:latin typeface="微软雅黑"/>
                <a:ea typeface="微软雅黑"/>
                <a:cs typeface="微软雅黑"/>
              </a:rPr>
              <a:t>を</a:t>
            </a:r>
            <a:endParaRPr kumimoji="1" lang="en-US" altLang="ja-JP" sz="2800" u="sng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①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　　　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②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1282" y="328401"/>
            <a:ext cx="74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考题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8772" y="854103"/>
            <a:ext cx="9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けさ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5303" y="854103"/>
            <a:ext cx="76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なに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25054" y="854103"/>
            <a:ext cx="59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443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8967" y="1038961"/>
            <a:ext cx="77488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今朝、何を飲みましたか。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800" u="sng" dirty="0">
                <a:latin typeface="微软雅黑"/>
                <a:ea typeface="微软雅黑"/>
                <a:cs typeface="微软雅黑"/>
              </a:rPr>
              <a:t>牛乳（ぎゅうにゅう）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</a:t>
            </a:r>
            <a:r>
              <a:rPr kumimoji="1" lang="ja-JP" altLang="en-US" sz="2800" u="sng" dirty="0">
                <a:latin typeface="微软雅黑"/>
                <a:ea typeface="微软雅黑"/>
                <a:cs typeface="微软雅黑"/>
              </a:rPr>
              <a:t>飲みました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ja-JP" altLang="en-US" sz="2800" u="sng" dirty="0">
                <a:latin typeface="微软雅黑"/>
                <a:ea typeface="微软雅黑"/>
                <a:cs typeface="微软雅黑"/>
              </a:rPr>
              <a:t>を</a:t>
            </a:r>
            <a:endParaRPr kumimoji="1" lang="en-US" altLang="ja-JP" sz="2800" u="sng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①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　　　　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②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8967" y="3655605"/>
            <a:ext cx="6645518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微软雅黑"/>
                <a:ea typeface="微软雅黑"/>
                <a:cs typeface="微软雅黑"/>
              </a:rPr>
              <a:t>①③②</a:t>
            </a:r>
            <a:r>
              <a:rPr kumimoji="1" lang="ja-JP" altLang="en-US" sz="3200" dirty="0">
                <a:latin typeface="微软雅黑"/>
                <a:ea typeface="微软雅黑"/>
                <a:cs typeface="微软雅黑"/>
              </a:rPr>
              <a:t>　　牛乳　を　飲みました。</a:t>
            </a:r>
            <a:endParaRPr kumimoji="1" lang="zh-CN" altLang="en-US" sz="3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258" y="290919"/>
            <a:ext cx="85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考题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8772" y="854103"/>
            <a:ext cx="93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けさ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55303" y="854103"/>
            <a:ext cx="76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なに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25054" y="854103"/>
            <a:ext cx="59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の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24111" y="3352857"/>
            <a:ext cx="76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の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32954" y="3352857"/>
            <a:ext cx="144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ぎゅうにゅう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95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105080"/>
              </p:ext>
            </p:extLst>
          </p:nvPr>
        </p:nvGraphicFramePr>
        <p:xfrm>
          <a:off x="297255" y="701858"/>
          <a:ext cx="8350192" cy="4242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③</a:t>
                      </a:r>
                      <a:r>
                        <a:rPr lang="ja-JP" altLang="en-US" sz="2000" dirty="0"/>
                        <a:t>しんかんせん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新幹線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新干线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②</a:t>
                      </a:r>
                      <a:r>
                        <a:rPr lang="ja-JP" altLang="en-US" sz="2000" dirty="0"/>
                        <a:t>ひこうき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飛行機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飞机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フェりー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渡轮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⓪</a:t>
                      </a:r>
                      <a:r>
                        <a:rPr lang="ja-JP" altLang="en-US" sz="2000" dirty="0"/>
                        <a:t>でんしゃ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電車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电车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バス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公交车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タクシー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出租车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③</a:t>
                      </a:r>
                      <a:r>
                        <a:rPr lang="ja-JP" altLang="en-US" sz="2000" dirty="0"/>
                        <a:t>びじゅつかん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美術館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美术馆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②</a:t>
                      </a:r>
                      <a:r>
                        <a:rPr lang="ja-JP" altLang="en-US" sz="2000" dirty="0"/>
                        <a:t>アパート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公寓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⓪</a:t>
                      </a:r>
                      <a:r>
                        <a:rPr lang="ja-JP" altLang="en-US" sz="2000" dirty="0"/>
                        <a:t>うち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家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プール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游泳池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8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833472312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158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1543673"/>
            <a:ext cx="7800143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买东西 或 在餐厅点菜的时候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l"/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或是 请求 给予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　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l"/>
            </a:pP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 marL="342900" indent="-342900">
              <a:buFont typeface="Wingdings" charset="2"/>
              <a:buChar char="l"/>
            </a:pP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" y="0"/>
            <a:ext cx="4875088" cy="9363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3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  </a:t>
            </a:r>
            <a:r>
              <a:rPr kumimoji="1" lang="ja-JP" altLang="en-US" sz="3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をください　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请给我什么</a:t>
            </a:r>
            <a:endParaRPr kumimoji="1" lang="en-US" altLang="ja-JP" sz="20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702" y="2273855"/>
            <a:ext cx="298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（请给我一份面条）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276" y="4036027"/>
            <a:ext cx="508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（请给我申请书）</a:t>
            </a:r>
            <a:endParaRPr kumimoji="1" lang="en-US" altLang="zh-CN" sz="2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0934" y="2728613"/>
            <a:ext cx="385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うどん　をください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5428" y="129549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0934" y="4666969"/>
            <a:ext cx="3438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申込書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をください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 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276" y="4436137"/>
            <a:ext cx="170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もうしこみしょ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44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413" y="264268"/>
            <a:ext cx="169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7507" y="1308322"/>
            <a:ext cx="75275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いらっしゃいませ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欢迎光临）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この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（这只）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鉛筆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（   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ください。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．に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．を　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．へ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2105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413" y="264268"/>
            <a:ext cx="169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考题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7507" y="1308322"/>
            <a:ext cx="75275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いらっしゃいませ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欢迎光临）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この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（这只）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鉛筆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（   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ください。</a:t>
            </a:r>
            <a:endParaRPr kumimoji="1" lang="en-US" altLang="ja-JP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で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B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．に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C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．を　　　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D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．へ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9901" y="2236919"/>
            <a:ext cx="506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1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115626140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826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" y="205131"/>
            <a:ext cx="3080201" cy="2016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" y="2897889"/>
            <a:ext cx="2594235" cy="23329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文本框 3"/>
          <p:cNvSpPr txBox="1"/>
          <p:nvPr/>
        </p:nvSpPr>
        <p:spPr>
          <a:xfrm>
            <a:off x="4757201" y="2020403"/>
            <a:ext cx="52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</a:t>
            </a:r>
            <a:endParaRPr kumimoji="1" lang="zh-CN" altLang="en-US" sz="28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0276" y="1959885"/>
            <a:ext cx="1522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パン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（面包）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32630" y="1981923"/>
            <a:ext cx="360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お粥を食べます。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4568038" y="2483105"/>
            <a:ext cx="378326" cy="620834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6364" y="2772268"/>
            <a:ext cx="3486003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表选择 翻译成‘或者’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192589" y="3783872"/>
            <a:ext cx="3540855" cy="10902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4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か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en-US" altLang="ja-JP" sz="2800" dirty="0">
                <a:latin typeface="微软雅黑"/>
                <a:ea typeface="微软雅黑"/>
                <a:cs typeface="微软雅黑"/>
              </a:rPr>
              <a:t>B</a:t>
            </a:r>
          </a:p>
          <a:p>
            <a:pPr algn="ctr"/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或者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60953" y="1569992"/>
            <a:ext cx="176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吃面包或者粥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93603" y="1736695"/>
            <a:ext cx="74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かゆ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42883" y="1736695"/>
            <a:ext cx="46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10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7719" y="2218146"/>
            <a:ext cx="34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我星期三或者星期六休息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6260" y="3068219"/>
            <a:ext cx="5906179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休みは　水曜日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（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　土曜日です。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6260" y="2757737"/>
            <a:ext cx="37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や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40516" y="2757737"/>
            <a:ext cx="1308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すいようび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87919" y="2769693"/>
            <a:ext cx="98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どようび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52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5941" y="2706430"/>
            <a:ext cx="717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コーヒー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（咖啡）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（　　）お茶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を飲みますか。</a:t>
            </a:r>
            <a:endParaRPr kumimoji="1" lang="zh-CN" altLang="en-US" sz="28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1673" y="2437070"/>
            <a:ext cx="65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ちゃ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68203" y="2437070"/>
            <a:ext cx="60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の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3595" y="2231843"/>
            <a:ext cx="21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和咖啡或者茶</a:t>
            </a:r>
          </a:p>
        </p:txBody>
      </p:sp>
    </p:spTree>
    <p:extLst>
      <p:ext uri="{BB962C8B-B14F-4D97-AF65-F5344CB8AC3E}">
        <p14:creationId xmlns:p14="http://schemas.microsoft.com/office/powerpoint/2010/main" val="1576989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2753"/>
            <a:ext cx="231049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と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から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へ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から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まで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を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をください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4147" y="369902"/>
            <a:ext cx="348143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交通手段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移动方向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动作发生的场所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和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动作的宾语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请给我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……</a:t>
            </a: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~</a:t>
            </a: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从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或者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82421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总结</a:t>
            </a:r>
          </a:p>
        </p:txBody>
      </p:sp>
      <p:pic>
        <p:nvPicPr>
          <p:cNvPr id="5" name="图片 4" descr="屏幕快照 2018-09-25 下午4.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0"/>
            <a:ext cx="3492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99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62753"/>
            <a:ext cx="231049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と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から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で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へ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から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まで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か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を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をください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04147" y="369902"/>
            <a:ext cx="348143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交通手段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移动方向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动作发生的场所 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和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动作的宾语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请给我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……</a:t>
            </a: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从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~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到</a:t>
            </a:r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~</a:t>
            </a: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从</a:t>
            </a:r>
            <a:endParaRPr kumimoji="1" lang="en-US" altLang="zh-CN" sz="2400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或者</a:t>
            </a:r>
          </a:p>
        </p:txBody>
      </p:sp>
      <p:cxnSp>
        <p:nvCxnSpPr>
          <p:cNvPr id="5" name="直线连接符 4"/>
          <p:cNvCxnSpPr/>
          <p:nvPr/>
        </p:nvCxnSpPr>
        <p:spPr>
          <a:xfrm>
            <a:off x="337791" y="972638"/>
            <a:ext cx="2666356" cy="1202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567489" y="1485975"/>
            <a:ext cx="2553699" cy="2701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337791" y="662753"/>
            <a:ext cx="2666356" cy="135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 flipV="1">
            <a:off x="337791" y="1688608"/>
            <a:ext cx="2666356" cy="324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V="1">
            <a:off x="337791" y="1188780"/>
            <a:ext cx="2666356" cy="131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418722" y="2971950"/>
            <a:ext cx="1702466" cy="702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337791" y="3525814"/>
            <a:ext cx="2783397" cy="1261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endCxn id="3" idx="1"/>
          </p:cNvCxnSpPr>
          <p:nvPr/>
        </p:nvCxnSpPr>
        <p:spPr>
          <a:xfrm flipV="1">
            <a:off x="337791" y="2693615"/>
            <a:ext cx="2666356" cy="1345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/>
          <p:nvPr/>
        </p:nvCxnSpPr>
        <p:spPr>
          <a:xfrm flipV="1">
            <a:off x="1418722" y="3269145"/>
            <a:ext cx="1585425" cy="131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图片 21" descr="屏幕快照 2018-09-25 下午4.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0"/>
            <a:ext cx="3492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3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22612"/>
              </p:ext>
            </p:extLst>
          </p:nvPr>
        </p:nvGraphicFramePr>
        <p:xfrm>
          <a:off x="432373" y="809928"/>
          <a:ext cx="8255608" cy="4188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⓪</a:t>
                      </a:r>
                      <a:r>
                        <a:rPr lang="ja-JP" altLang="en-US" sz="2000" dirty="0"/>
                        <a:t>ともだち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友達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朋友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④</a:t>
                      </a:r>
                      <a:r>
                        <a:rPr lang="ja-JP" altLang="en-US" sz="2000" dirty="0"/>
                        <a:t>おとうと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弟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弟弟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③</a:t>
                      </a:r>
                      <a:r>
                        <a:rPr lang="ja-JP" altLang="en-US" sz="2000" dirty="0"/>
                        <a:t>いきます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行きます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动</a:t>
                      </a:r>
                      <a:r>
                        <a:rPr lang="en-US" altLang="zh-CN" sz="2000" dirty="0"/>
                        <a:t>1</a:t>
                      </a:r>
                      <a:r>
                        <a:rPr lang="en-US" altLang="en-US" sz="2000" dirty="0"/>
                        <a:t>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去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④</a:t>
                      </a:r>
                      <a:r>
                        <a:rPr lang="ja-JP" altLang="en-US" sz="2000" dirty="0"/>
                        <a:t>かえります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帰ります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动</a:t>
                      </a:r>
                      <a:r>
                        <a:rPr lang="en-US" altLang="zh-CN" sz="2000" dirty="0"/>
                        <a:t>1</a:t>
                      </a:r>
                      <a:r>
                        <a:rPr lang="en-US" altLang="en-US" sz="2000" dirty="0"/>
                        <a:t>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回来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②</a:t>
                      </a:r>
                      <a:r>
                        <a:rPr lang="ja-JP" altLang="en-US" sz="2000" dirty="0"/>
                        <a:t>きます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来ます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动</a:t>
                      </a:r>
                      <a:r>
                        <a:rPr lang="en-US" altLang="zh-CN" sz="2000" dirty="0"/>
                        <a:t>3</a:t>
                      </a:r>
                      <a:r>
                        <a:rPr lang="en-US" altLang="en-US" sz="2000" dirty="0"/>
                        <a:t>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来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たしか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確か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副</a:t>
                      </a:r>
                      <a:r>
                        <a:rPr lang="en-US" altLang="en-US" sz="2000" dirty="0"/>
                        <a:t>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确实 大概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③</a:t>
                      </a:r>
                      <a:r>
                        <a:rPr lang="ja-JP" altLang="en-US" sz="2000" dirty="0"/>
                        <a:t>まっすぐ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副</a:t>
                      </a:r>
                      <a:r>
                        <a:rPr lang="en-US" altLang="en-US" sz="2000" dirty="0"/>
                        <a:t>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笔直</a:t>
                      </a:r>
                      <a:endParaRPr lang="en-US" altLang="zh-CN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⓪</a:t>
                      </a:r>
                      <a:r>
                        <a:rPr lang="ja-JP" altLang="en-US" sz="2000" dirty="0"/>
                        <a:t>いっしょに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zh-CN" altLang="en-US" sz="2000" dirty="0"/>
                        <a:t>副</a:t>
                      </a:r>
                      <a:r>
                        <a:rPr lang="en-US" altLang="en-US" sz="2000" dirty="0"/>
                        <a:t>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一起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さとう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佐藤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佐藤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835">
                <a:tc>
                  <a:txBody>
                    <a:bodyPr/>
                    <a:lstStyle/>
                    <a:p>
                      <a:r>
                        <a:rPr lang="en-US" altLang="ja-JP" sz="2000" dirty="0"/>
                        <a:t>①</a:t>
                      </a:r>
                      <a:r>
                        <a:rPr lang="ja-JP" altLang="en-US" sz="2000" dirty="0"/>
                        <a:t>ペキン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北京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【</a:t>
                      </a:r>
                      <a:r>
                        <a:rPr lang="en-US" altLang="en-US" sz="2000" dirty="0"/>
                        <a:t>名】</a:t>
                      </a:r>
                      <a:endParaRPr lang="en-US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北京</a:t>
                      </a:r>
                      <a:endParaRPr lang="zh-CN" altLang="en-US" sz="20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3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9559" y="1501848"/>
            <a:ext cx="6985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学校まで自転車（　　）行きます。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に　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を　　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へ　　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256" y="788107"/>
            <a:ext cx="145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1604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0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9559" y="1501848"/>
            <a:ext cx="6985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学校まで自転車（　　）行きます。</a:t>
            </a:r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endParaRPr kumimoji="1" lang="en-US" altLang="zh-CN" sz="28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A.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に　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B.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を　　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C.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へ　　　</a:t>
            </a:r>
            <a:r>
              <a:rPr kumimoji="1" lang="en-US" altLang="zh-CN" sz="2800" dirty="0">
                <a:latin typeface="微软雅黑"/>
                <a:ea typeface="微软雅黑"/>
                <a:cs typeface="微软雅黑"/>
              </a:rPr>
              <a:t>D.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9930" y="792700"/>
            <a:ext cx="145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1604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08874" y="1571754"/>
            <a:ext cx="71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微软雅黑"/>
                <a:ea typeface="微软雅黑"/>
                <a:cs typeface="微软雅黑"/>
              </a:rPr>
              <a:t>D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670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47" y="1134838"/>
            <a:ext cx="8039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⑴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昨日　友達（　　）図書館（　　）行きました。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⑵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新宿（　　）（　　）渋谷（　）（　）１５０円です。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⑶11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時（　　）タクシー（　　）家（　　）帰りました。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⑷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明日　李さんは　だれ（　　）箱根（　　）行きましたか。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8257" y="4407600"/>
            <a:ext cx="667474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に　　で　　と　　から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…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まで　　へ　か　は　</a:t>
            </a:r>
            <a:endParaRPr kumimoji="1" lang="zh-CN" altLang="en-US" sz="2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674" y="229651"/>
            <a:ext cx="9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微软雅黑"/>
                <a:ea typeface="微软雅黑"/>
                <a:cs typeface="微软雅黑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209360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521953"/>
            <a:ext cx="1688953" cy="5571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基础课文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6116" y="1614412"/>
            <a:ext cx="8427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吉田さんは　来月　中国へ　行きます。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吉田下个月去中国</a:t>
            </a:r>
            <a:endParaRPr kumimoji="1" lang="en-US" altLang="ja-JP" sz="16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u"/>
            </a:pP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u"/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李さんは　先月　北京から　きました。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小李上个月从北京来</a:t>
            </a:r>
            <a:endParaRPr kumimoji="1" lang="en-US" altLang="ja-JP" sz="16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u"/>
            </a:pP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u"/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小野さんは　友達と　帰りました。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小野和朋友回来</a:t>
            </a:r>
            <a:endParaRPr kumimoji="1" lang="en-US" altLang="ja-JP" sz="16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u"/>
            </a:pP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森さんは　東京から　広島まで　新幹線で　行きます。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ja-JP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        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小森坐新干洗从东京到上海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9324" y="1342041"/>
            <a:ext cx="9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よしだ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29349" y="1342041"/>
            <a:ext cx="11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らいげつ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75165" y="1342041"/>
            <a:ext cx="12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ちゅうごく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39840" y="1342041"/>
            <a:ext cx="4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91560" y="2066856"/>
            <a:ext cx="109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せんげつ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29349" y="2862316"/>
            <a:ext cx="97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ともだち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86002" y="2066856"/>
            <a:ext cx="8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ぺきん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9176" y="2862245"/>
            <a:ext cx="770164" cy="36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かえ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91560" y="3552832"/>
            <a:ext cx="131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とうきょう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79176" y="3552832"/>
            <a:ext cx="11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ひろしま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26259" y="3557425"/>
            <a:ext cx="16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しんかんせん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213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6117" y="969318"/>
            <a:ext cx="6674748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いつ　アメリカへ　行きますか。</a:t>
            </a:r>
            <a:r>
              <a:rPr kumimoji="1" lang="en-US" altLang="ja-JP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ja-JP" altLang="en-US" sz="1600" dirty="0">
                <a:latin typeface="微软雅黑"/>
                <a:ea typeface="微软雅黑"/>
                <a:cs typeface="微软雅黑"/>
              </a:rPr>
              <a:t>什么时候去美国</a:t>
            </a:r>
            <a:endParaRPr kumimoji="1" lang="en-US" altLang="ja-JP" sz="16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１０月に　行きます。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 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10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月份去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6118" y="2858058"/>
            <a:ext cx="6674748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駅へ　何で　行きますか。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怎么去车站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16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ja-JP" sz="2400" dirty="0">
                <a:latin typeface="微软雅黑"/>
                <a:ea typeface="微软雅黑"/>
                <a:cs typeface="微软雅黑"/>
              </a:rPr>
              <a:t>　</a:t>
            </a:r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自転車で　行きます。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骑自行车去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07606" y="599986"/>
            <a:ext cx="3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53908" y="1350886"/>
            <a:ext cx="15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じゅうがつ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1257" y="1350886"/>
            <a:ext cx="3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89093" y="2585155"/>
            <a:ext cx="7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えき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5977" y="2563958"/>
            <a:ext cx="9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21257" y="2563958"/>
            <a:ext cx="6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53908" y="3255637"/>
            <a:ext cx="117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してんしゃ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21257" y="3255637"/>
            <a:ext cx="6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100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930" y="3183592"/>
            <a:ext cx="6878293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大阪から　上海まで　飛行機で行きますか。</a:t>
            </a:r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ja-JP" sz="24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从大阪到上海坐飞机去吗</a:t>
            </a:r>
            <a:endParaRPr kumimoji="1" lang="en-US" altLang="ja-JP" sz="16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いいえ、フェリーで　行きます。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不，坐渡轮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9931" y="1120905"/>
            <a:ext cx="6878292" cy="1200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だれと　美術館へ　行きますか。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和谁去美术馆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endParaRPr kumimoji="1" lang="en-US" altLang="ja-JP" sz="2400" dirty="0">
              <a:latin typeface="微软雅黑"/>
              <a:ea typeface="微软雅黑"/>
              <a:cs typeface="微软雅黑"/>
            </a:endParaRPr>
          </a:p>
          <a:p>
            <a:r>
              <a:rPr kumimoji="1" lang="ja-JP" altLang="en-US" sz="2400" dirty="0">
                <a:latin typeface="微软雅黑"/>
                <a:ea typeface="微软雅黑"/>
                <a:cs typeface="微软雅黑"/>
              </a:rPr>
              <a:t>友達と　行きます。</a:t>
            </a:r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                         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和朋友去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61930" y="751573"/>
            <a:ext cx="167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びじゅつかん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337373" y="751573"/>
            <a:ext cx="3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9930" y="1599387"/>
            <a:ext cx="10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ともだち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756510" y="1599387"/>
            <a:ext cx="50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5883" y="2858032"/>
            <a:ext cx="10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おおさか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18652" y="2858032"/>
            <a:ext cx="131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シャンハイ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458978" y="2814260"/>
            <a:ext cx="12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ひこうき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29072" y="2858032"/>
            <a:ext cx="72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89772" y="4038030"/>
            <a:ext cx="57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41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0367"/>
              </p:ext>
            </p:extLst>
          </p:nvPr>
        </p:nvGraphicFramePr>
        <p:xfrm>
          <a:off x="608024" y="648424"/>
          <a:ext cx="7998888" cy="4309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⓪</a:t>
                      </a:r>
                      <a:r>
                        <a:rPr lang="ja-JP" altLang="en-US" dirty="0"/>
                        <a:t>アメリカ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美国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①</a:t>
                      </a:r>
                      <a:r>
                        <a:rPr lang="ja-JP" altLang="en-US" dirty="0"/>
                        <a:t>かんこく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韓国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韩国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⓪</a:t>
                      </a:r>
                      <a:r>
                        <a:rPr lang="ja-JP" altLang="en-US" dirty="0"/>
                        <a:t>フランス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法国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⓪</a:t>
                      </a:r>
                      <a:r>
                        <a:rPr lang="ja-JP" altLang="en-US" dirty="0"/>
                        <a:t>ひろしま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広島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广岛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①</a:t>
                      </a:r>
                      <a:r>
                        <a:rPr lang="ja-JP" altLang="en-US" dirty="0"/>
                        <a:t>きょうと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京都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京都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③</a:t>
                      </a:r>
                      <a:r>
                        <a:rPr lang="ja-JP" altLang="en-US" dirty="0"/>
                        <a:t>ほっかいどう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北海道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北海道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⓪</a:t>
                      </a:r>
                      <a:r>
                        <a:rPr lang="ja-JP" altLang="en-US" dirty="0"/>
                        <a:t>はこね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箱根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箱根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⓪</a:t>
                      </a:r>
                      <a:r>
                        <a:rPr lang="ja-JP" altLang="en-US" dirty="0"/>
                        <a:t>ぎんざ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銀座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银座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⓪</a:t>
                      </a:r>
                      <a:r>
                        <a:rPr lang="ja-JP" altLang="en-US" dirty="0"/>
                        <a:t>しぶや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渋谷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涉谷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933">
                <a:tc>
                  <a:txBody>
                    <a:bodyPr/>
                    <a:lstStyle/>
                    <a:p>
                      <a:r>
                        <a:rPr lang="en-US" altLang="ja-JP" dirty="0"/>
                        <a:t>⓪</a:t>
                      </a:r>
                      <a:r>
                        <a:rPr lang="ja-JP" altLang="en-US" dirty="0"/>
                        <a:t>しんじゅく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新宿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【</a:t>
                      </a:r>
                      <a:r>
                        <a:rPr lang="en-US" altLang="en-US" dirty="0"/>
                        <a:t>名】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新宿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6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1697" y="1544603"/>
            <a:ext cx="675581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お疲れ様でした　　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辛苦了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30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お先に失礼します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我先走了 我先告辞了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30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歩いて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                    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步行</a:t>
            </a:r>
            <a:endParaRPr kumimoji="1" lang="en-US" altLang="ja-JP" dirty="0">
              <a:latin typeface="微软雅黑"/>
              <a:ea typeface="微软雅黑"/>
              <a:cs typeface="微软雅黑"/>
            </a:endParaRPr>
          </a:p>
          <a:p>
            <a:pPr>
              <a:spcBef>
                <a:spcPts val="3000"/>
              </a:spcBef>
            </a:pPr>
            <a:r>
              <a:rPr kumimoji="1" lang="ja-JP" altLang="en-US" sz="2800" dirty="0">
                <a:latin typeface="微软雅黑"/>
                <a:ea typeface="微软雅黑"/>
                <a:cs typeface="微软雅黑"/>
              </a:rPr>
              <a:t>大変ですね</a:t>
            </a:r>
            <a:r>
              <a:rPr kumimoji="1" lang="zh-CN" altLang="en-US" sz="2800" dirty="0">
                <a:latin typeface="微软雅黑"/>
                <a:ea typeface="微软雅黑"/>
                <a:cs typeface="微软雅黑"/>
              </a:rPr>
              <a:t>                  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真不容易 够受了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43001" y="1359937"/>
            <a:ext cx="81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つか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45606" y="1324003"/>
            <a:ext cx="63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さま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29489" y="2080365"/>
            <a:ext cx="71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さき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418583" y="2080365"/>
            <a:ext cx="132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しつれい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1697" y="2899948"/>
            <a:ext cx="6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ある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91697" y="3782482"/>
            <a:ext cx="135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たいへん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AFF288-1CE4-A449-AEF1-AE94C721AE0F}"/>
              </a:ext>
            </a:extLst>
          </p:cNvPr>
          <p:cNvSpPr/>
          <p:nvPr/>
        </p:nvSpPr>
        <p:spPr>
          <a:xfrm>
            <a:off x="5477774" y="6727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2.2.6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六、表示假设</a:t>
            </a:r>
          </a:p>
        </p:txBody>
      </p:sp>
    </p:spTree>
    <p:extLst>
      <p:ext uri="{BB962C8B-B14F-4D97-AF65-F5344CB8AC3E}">
        <p14:creationId xmlns:p14="http://schemas.microsoft.com/office/powerpoint/2010/main" val="386009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54553408"/>
              </p:ext>
            </p:extLst>
          </p:nvPr>
        </p:nvGraphicFramePr>
        <p:xfrm>
          <a:off x="595465" y="604353"/>
          <a:ext cx="7517901" cy="43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185579"/>
            <a:ext cx="155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"/>
                <a:ea typeface="微软雅黑"/>
                <a:cs typeface="微软雅黑"/>
              </a:rPr>
              <a:t>助词语法</a:t>
            </a:r>
          </a:p>
        </p:txBody>
      </p:sp>
    </p:spTree>
    <p:extLst>
      <p:ext uri="{BB962C8B-B14F-4D97-AF65-F5344CB8AC3E}">
        <p14:creationId xmlns:p14="http://schemas.microsoft.com/office/powerpoint/2010/main" val="367484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9" y="91098"/>
            <a:ext cx="7620000" cy="3992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2B98A80-D397-FE46-A2CC-1E3710E4EE8B}"/>
              </a:ext>
            </a:extLst>
          </p:cNvPr>
          <p:cNvSpPr/>
          <p:nvPr/>
        </p:nvSpPr>
        <p:spPr>
          <a:xfrm>
            <a:off x="457200" y="42844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2.2.8</a:t>
            </a:r>
            <a:r>
              <a:rPr lang="zh-CN" altLang="en-US" dirty="0">
                <a:solidFill>
                  <a:schemeClr val="bg1"/>
                </a:solidFill>
                <a:latin typeface="Helvetica Neue For Number" panose="02000503000000020004" pitchFamily="2" charset="0"/>
              </a:rPr>
              <a:t>八、表示许可，必须</a:t>
            </a:r>
          </a:p>
        </p:txBody>
      </p:sp>
    </p:spTree>
    <p:extLst>
      <p:ext uri="{BB962C8B-B14F-4D97-AF65-F5344CB8AC3E}">
        <p14:creationId xmlns:p14="http://schemas.microsoft.com/office/powerpoint/2010/main" val="6789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1228</Words>
  <Application>Microsoft Macintosh PowerPoint</Application>
  <PresentationFormat>全屏显示(16:9)</PresentationFormat>
  <Paragraphs>596</Paragraphs>
  <Slides>55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宋体</vt:lpstr>
      <vt:lpstr>微软雅黑</vt:lpstr>
      <vt:lpstr>ＭＳ Ｐゴシック</vt:lpstr>
      <vt:lpstr>Arial</vt:lpstr>
      <vt:lpstr>Calibri</vt:lpstr>
      <vt:lpstr>Helvetica Neue For Number</vt:lpstr>
      <vt:lpstr>Wingdings</vt:lpstr>
      <vt:lpstr>Office 主题</vt:lpstr>
      <vt:lpstr>精讲6  基础助词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第6课 吉田さんは来月中国へ行きます</dc:title>
  <dc:creator>松 韩</dc:creator>
  <cp:lastModifiedBy>kongxiangyu0411@yahoo.co.jp</cp:lastModifiedBy>
  <cp:revision>81</cp:revision>
  <dcterms:created xsi:type="dcterms:W3CDTF">2018-05-20T06:54:27Z</dcterms:created>
  <dcterms:modified xsi:type="dcterms:W3CDTF">2019-06-24T07:25:58Z</dcterms:modified>
</cp:coreProperties>
</file>