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8"/>
  </p:notesMasterIdLst>
  <p:sldIdLst>
    <p:sldId id="256" r:id="rId2"/>
    <p:sldId id="280" r:id="rId3"/>
    <p:sldId id="309" r:id="rId4"/>
    <p:sldId id="310" r:id="rId5"/>
    <p:sldId id="312" r:id="rId6"/>
    <p:sldId id="313" r:id="rId7"/>
    <p:sldId id="286" r:id="rId8"/>
    <p:sldId id="287" r:id="rId9"/>
    <p:sldId id="314" r:id="rId10"/>
    <p:sldId id="288" r:id="rId11"/>
    <p:sldId id="272" r:id="rId12"/>
    <p:sldId id="290" r:id="rId13"/>
    <p:sldId id="291" r:id="rId14"/>
    <p:sldId id="315" r:id="rId15"/>
    <p:sldId id="292" r:id="rId16"/>
    <p:sldId id="316" r:id="rId17"/>
    <p:sldId id="307" r:id="rId18"/>
    <p:sldId id="293" r:id="rId19"/>
    <p:sldId id="304" r:id="rId20"/>
    <p:sldId id="297" r:id="rId21"/>
    <p:sldId id="306" r:id="rId22"/>
    <p:sldId id="294" r:id="rId23"/>
    <p:sldId id="308" r:id="rId24"/>
    <p:sldId id="274" r:id="rId25"/>
    <p:sldId id="295" r:id="rId26"/>
    <p:sldId id="317" r:id="rId27"/>
    <p:sldId id="296" r:id="rId28"/>
    <p:sldId id="282" r:id="rId29"/>
    <p:sldId id="303" r:id="rId30"/>
    <p:sldId id="284" r:id="rId31"/>
    <p:sldId id="299" r:id="rId32"/>
    <p:sldId id="278" r:id="rId33"/>
    <p:sldId id="279" r:id="rId34"/>
    <p:sldId id="301" r:id="rId35"/>
    <p:sldId id="305" r:id="rId36"/>
    <p:sldId id="302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間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淡色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テーマ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間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間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間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淡色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2" autoAdjust="0"/>
    <p:restoredTop sz="50000" autoAdjust="0"/>
  </p:normalViewPr>
  <p:slideViewPr>
    <p:cSldViewPr snapToGrid="0" snapToObjects="1">
      <p:cViewPr varScale="1">
        <p:scale>
          <a:sx n="80" d="100"/>
          <a:sy n="80" d="100"/>
        </p:scale>
        <p:origin x="408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6DFF3-6FBF-BF49-B7BB-205BDB0F0A15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53FA61-911B-B84F-A981-B2B8662EAF0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学习内容</a:t>
          </a:r>
        </a:p>
      </dgm:t>
    </dgm:pt>
    <dgm:pt modelId="{5CA7C352-4263-1549-B5C4-56E9DDC43353}" type="parTrans" cxnId="{1DFA2736-7E93-CC41-9DCE-E3E5D3B969A2}">
      <dgm:prSet/>
      <dgm:spPr/>
      <dgm:t>
        <a:bodyPr/>
        <a:lstStyle/>
        <a:p>
          <a:endParaRPr lang="zh-CN" altLang="en-US"/>
        </a:p>
      </dgm:t>
    </dgm:pt>
    <dgm:pt modelId="{1B58BA52-F433-674A-86C8-5045D3A1AAE6}" type="sibTrans" cxnId="{1DFA2736-7E93-CC41-9DCE-E3E5D3B969A2}">
      <dgm:prSet/>
      <dgm:spPr/>
      <dgm:t>
        <a:bodyPr/>
        <a:lstStyle/>
        <a:p>
          <a:endParaRPr lang="zh-CN" altLang="en-US"/>
        </a:p>
      </dgm:t>
    </dgm:pt>
    <dgm:pt modelId="{A7165846-145B-E142-8308-39D8D561165A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名词句</a:t>
          </a:r>
        </a:p>
      </dgm:t>
    </dgm:pt>
    <dgm:pt modelId="{A0522789-9802-514D-B8EF-059AE4B20B78}" type="parTrans" cxnId="{CAFDF4C3-B7D8-AD4F-9064-4FAC6BE91CED}">
      <dgm:prSet/>
      <dgm:spPr/>
      <dgm:t>
        <a:bodyPr/>
        <a:lstStyle/>
        <a:p>
          <a:endParaRPr lang="zh-CN" altLang="en-US"/>
        </a:p>
      </dgm:t>
    </dgm:pt>
    <dgm:pt modelId="{9002458B-CCBB-074E-89D9-6F23F0B4F004}" type="sibTrans" cxnId="{CAFDF4C3-B7D8-AD4F-9064-4FAC6BE91CED}">
      <dgm:prSet/>
      <dgm:spPr/>
      <dgm:t>
        <a:bodyPr/>
        <a:lstStyle/>
        <a:p>
          <a:endParaRPr lang="zh-CN" altLang="en-US"/>
        </a:p>
      </dgm:t>
    </dgm:pt>
    <dgm:pt modelId="{61413975-2167-0348-BEBD-1B710541202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疑问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ですか</a:t>
          </a:r>
          <a:endParaRPr lang="zh-CN" altLang="en-US" dirty="0"/>
        </a:p>
      </dgm:t>
    </dgm:pt>
    <dgm:pt modelId="{1A59C422-DE2A-7248-9745-9DD559D62923}" type="parTrans" cxnId="{A384399E-0B5C-D54D-9171-8B8E14AEA6E3}">
      <dgm:prSet/>
      <dgm:spPr/>
      <dgm:t>
        <a:bodyPr/>
        <a:lstStyle/>
        <a:p>
          <a:endParaRPr lang="zh-CN" altLang="en-US"/>
        </a:p>
      </dgm:t>
    </dgm:pt>
    <dgm:pt modelId="{C891343A-E9A6-9344-B10B-3F445810C893}" type="sibTrans" cxnId="{A384399E-0B5C-D54D-9171-8B8E14AEA6E3}">
      <dgm:prSet/>
      <dgm:spPr/>
      <dgm:t>
        <a:bodyPr/>
        <a:lstStyle/>
        <a:p>
          <a:endParaRPr lang="zh-CN" altLang="en-US"/>
        </a:p>
      </dgm:t>
    </dgm:pt>
    <dgm:pt modelId="{30785C9B-CF4D-FD41-83EF-FD1DE5EB1BA5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肯定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です</a:t>
          </a:r>
          <a:r>
            <a:rPr lang="zh-CN" altLang="en-US" dirty="0"/>
            <a:t>  </a:t>
          </a:r>
        </a:p>
      </dgm:t>
    </dgm:pt>
    <dgm:pt modelId="{8789B542-CC4A-F24A-96A4-FEA4A34EEFAD}" type="parTrans" cxnId="{3728CF01-479D-EA42-A109-D3D4F319D2A1}">
      <dgm:prSet/>
      <dgm:spPr/>
      <dgm:t>
        <a:bodyPr/>
        <a:lstStyle/>
        <a:p>
          <a:endParaRPr lang="zh-CN" altLang="en-US"/>
        </a:p>
      </dgm:t>
    </dgm:pt>
    <dgm:pt modelId="{F585605B-3249-024F-B819-52077FCCEDA0}" type="sibTrans" cxnId="{3728CF01-479D-EA42-A109-D3D4F319D2A1}">
      <dgm:prSet/>
      <dgm:spPr/>
      <dgm:t>
        <a:bodyPr/>
        <a:lstStyle/>
        <a:p>
          <a:endParaRPr lang="zh-CN" altLang="en-US"/>
        </a:p>
      </dgm:t>
    </dgm:pt>
    <dgm:pt modelId="{AFF67F03-ACE0-3143-811A-AF536DC0975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助词</a:t>
          </a:r>
        </a:p>
      </dgm:t>
    </dgm:pt>
    <dgm:pt modelId="{3E82E015-9017-7243-ADA3-EDACB6559F6B}" type="parTrans" cxnId="{E1AAA4C9-542D-C54A-8F76-F2F41C3BB9AC}">
      <dgm:prSet/>
      <dgm:spPr/>
      <dgm:t>
        <a:bodyPr/>
        <a:lstStyle/>
        <a:p>
          <a:endParaRPr lang="zh-CN" altLang="en-US"/>
        </a:p>
      </dgm:t>
    </dgm:pt>
    <dgm:pt modelId="{83DE1394-B990-1343-8544-67B1381A6BF0}" type="sibTrans" cxnId="{E1AAA4C9-542D-C54A-8F76-F2F41C3BB9AC}">
      <dgm:prSet/>
      <dgm:spPr/>
      <dgm:t>
        <a:bodyPr/>
        <a:lstStyle/>
        <a:p>
          <a:endParaRPr lang="zh-CN" altLang="en-US"/>
        </a:p>
      </dgm:t>
    </dgm:pt>
    <dgm:pt modelId="{B5D8AF8A-83C1-0F47-8727-BECCC9E18E8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の</a:t>
          </a:r>
          <a:r>
            <a:rPr lang="en-US" altLang="ja-JP" dirty="0"/>
            <a:t> </a:t>
          </a:r>
          <a:r>
            <a:rPr lang="ja-JP" altLang="en-US" dirty="0"/>
            <a:t>表示</a:t>
          </a:r>
          <a:r>
            <a:rPr lang="en-US" altLang="ja-JP" dirty="0"/>
            <a:t>“</a:t>
          </a:r>
          <a:r>
            <a:rPr lang="ja-JP" altLang="en-US" dirty="0"/>
            <a:t>的</a:t>
          </a:r>
          <a:r>
            <a:rPr lang="en-US" altLang="ja-JP" dirty="0"/>
            <a:t>”</a:t>
          </a:r>
          <a:endParaRPr lang="zh-CN" altLang="en-US" dirty="0"/>
        </a:p>
      </dgm:t>
    </dgm:pt>
    <dgm:pt modelId="{4BB0DC89-6B64-254C-B387-2B09483D6F0F}" type="parTrans" cxnId="{5DEE83FC-A9C9-9145-A1C5-B170F429D1D1}">
      <dgm:prSet/>
      <dgm:spPr/>
      <dgm:t>
        <a:bodyPr/>
        <a:lstStyle/>
        <a:p>
          <a:endParaRPr lang="zh-CN" altLang="en-US"/>
        </a:p>
      </dgm:t>
    </dgm:pt>
    <dgm:pt modelId="{ED2B4D3D-059C-9E4A-BBE6-62597A8077EA}" type="sibTrans" cxnId="{5DEE83FC-A9C9-9145-A1C5-B170F429D1D1}">
      <dgm:prSet/>
      <dgm:spPr/>
      <dgm:t>
        <a:bodyPr/>
        <a:lstStyle/>
        <a:p>
          <a:endParaRPr lang="zh-CN" altLang="en-US"/>
        </a:p>
      </dgm:t>
    </dgm:pt>
    <dgm:pt modelId="{A8578632-B768-F54B-A44B-95FDF36C80AB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否定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ではありません</a:t>
          </a:r>
          <a:endParaRPr lang="zh-CN" altLang="en-US" dirty="0"/>
        </a:p>
      </dgm:t>
    </dgm:pt>
    <dgm:pt modelId="{7A38A30A-85CB-684B-B69E-9A7047554140}" type="parTrans" cxnId="{39FFD93C-F485-5C47-A5A8-B5ADA358C3E6}">
      <dgm:prSet/>
      <dgm:spPr/>
      <dgm:t>
        <a:bodyPr/>
        <a:lstStyle/>
        <a:p>
          <a:endParaRPr lang="zh-CN" altLang="en-US"/>
        </a:p>
      </dgm:t>
    </dgm:pt>
    <dgm:pt modelId="{DCB2E704-8ED7-E54C-AB8C-95F2F3322F5B}" type="sibTrans" cxnId="{39FFD93C-F485-5C47-A5A8-B5ADA358C3E6}">
      <dgm:prSet/>
      <dgm:spPr/>
      <dgm:t>
        <a:bodyPr/>
        <a:lstStyle/>
        <a:p>
          <a:endParaRPr lang="zh-CN" altLang="en-US"/>
        </a:p>
      </dgm:t>
    </dgm:pt>
    <dgm:pt modelId="{45EF55CE-1524-E543-8A7E-E1B51623F95F}" type="pres">
      <dgm:prSet presAssocID="{6BC6DFF3-6FBF-BF49-B7BB-205BDB0F0A1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BED021-A1AA-2341-B97A-B768DE417A33}" type="pres">
      <dgm:prSet presAssocID="{0853FA61-911B-B84F-A981-B2B8662EAF09}" presName="root1" presStyleCnt="0"/>
      <dgm:spPr/>
    </dgm:pt>
    <dgm:pt modelId="{F7D5D421-C201-904E-A1D1-7265153F94B7}" type="pres">
      <dgm:prSet presAssocID="{0853FA61-911B-B84F-A981-B2B8662EAF09}" presName="LevelOneTextNode" presStyleLbl="node0" presStyleIdx="0" presStyleCnt="1">
        <dgm:presLayoutVars>
          <dgm:chPref val="3"/>
        </dgm:presLayoutVars>
      </dgm:prSet>
      <dgm:spPr/>
    </dgm:pt>
    <dgm:pt modelId="{0C41CD9B-70FB-C14B-85C2-C4756223E439}" type="pres">
      <dgm:prSet presAssocID="{0853FA61-911B-B84F-A981-B2B8662EAF09}" presName="level2hierChild" presStyleCnt="0"/>
      <dgm:spPr/>
    </dgm:pt>
    <dgm:pt modelId="{2287D5B8-FB8F-F946-9B7E-1CE00FF8B054}" type="pres">
      <dgm:prSet presAssocID="{A0522789-9802-514D-B8EF-059AE4B20B78}" presName="conn2-1" presStyleLbl="parChTrans1D2" presStyleIdx="0" presStyleCnt="2"/>
      <dgm:spPr/>
    </dgm:pt>
    <dgm:pt modelId="{EE8670E3-026B-5F43-BB3A-2DB6FE6F1286}" type="pres">
      <dgm:prSet presAssocID="{A0522789-9802-514D-B8EF-059AE4B20B78}" presName="connTx" presStyleLbl="parChTrans1D2" presStyleIdx="0" presStyleCnt="2"/>
      <dgm:spPr/>
    </dgm:pt>
    <dgm:pt modelId="{E1C1870D-0C27-6E46-958D-4DB178031FC3}" type="pres">
      <dgm:prSet presAssocID="{A7165846-145B-E142-8308-39D8D561165A}" presName="root2" presStyleCnt="0"/>
      <dgm:spPr/>
    </dgm:pt>
    <dgm:pt modelId="{397B6A20-3937-9648-B6CF-A06DC378C6B3}" type="pres">
      <dgm:prSet presAssocID="{A7165846-145B-E142-8308-39D8D561165A}" presName="LevelTwoTextNode" presStyleLbl="node2" presStyleIdx="0" presStyleCnt="2">
        <dgm:presLayoutVars>
          <dgm:chPref val="3"/>
        </dgm:presLayoutVars>
      </dgm:prSet>
      <dgm:spPr/>
    </dgm:pt>
    <dgm:pt modelId="{8707A712-2FFF-F84C-99BA-F00F52F21137}" type="pres">
      <dgm:prSet presAssocID="{A7165846-145B-E142-8308-39D8D561165A}" presName="level3hierChild" presStyleCnt="0"/>
      <dgm:spPr/>
    </dgm:pt>
    <dgm:pt modelId="{B55E5970-3851-A542-978E-CD3A5C717F12}" type="pres">
      <dgm:prSet presAssocID="{1A59C422-DE2A-7248-9745-9DD559D62923}" presName="conn2-1" presStyleLbl="parChTrans1D3" presStyleIdx="0" presStyleCnt="4"/>
      <dgm:spPr/>
    </dgm:pt>
    <dgm:pt modelId="{3E70A8D6-FEC1-C94F-81BE-B55D381B6ABD}" type="pres">
      <dgm:prSet presAssocID="{1A59C422-DE2A-7248-9745-9DD559D62923}" presName="connTx" presStyleLbl="parChTrans1D3" presStyleIdx="0" presStyleCnt="4"/>
      <dgm:spPr/>
    </dgm:pt>
    <dgm:pt modelId="{AF661B22-FF5E-2A42-8879-5EF43B853499}" type="pres">
      <dgm:prSet presAssocID="{61413975-2167-0348-BEBD-1B710541202D}" presName="root2" presStyleCnt="0"/>
      <dgm:spPr/>
    </dgm:pt>
    <dgm:pt modelId="{AEB3A1C3-ED53-0147-9881-02FDEA180866}" type="pres">
      <dgm:prSet presAssocID="{61413975-2167-0348-BEBD-1B710541202D}" presName="LevelTwoTextNode" presStyleLbl="node3" presStyleIdx="0" presStyleCnt="4" custScaleX="161911">
        <dgm:presLayoutVars>
          <dgm:chPref val="3"/>
        </dgm:presLayoutVars>
      </dgm:prSet>
      <dgm:spPr/>
    </dgm:pt>
    <dgm:pt modelId="{7661DB4E-5964-2440-ADF3-6EABD779CBA6}" type="pres">
      <dgm:prSet presAssocID="{61413975-2167-0348-BEBD-1B710541202D}" presName="level3hierChild" presStyleCnt="0"/>
      <dgm:spPr/>
    </dgm:pt>
    <dgm:pt modelId="{0080E080-450A-3B4E-BCFF-E9033BC27A92}" type="pres">
      <dgm:prSet presAssocID="{8789B542-CC4A-F24A-96A4-FEA4A34EEFAD}" presName="conn2-1" presStyleLbl="parChTrans1D3" presStyleIdx="1" presStyleCnt="4"/>
      <dgm:spPr/>
    </dgm:pt>
    <dgm:pt modelId="{7D002B2B-BDEF-554C-B702-F1E305C3FE0E}" type="pres">
      <dgm:prSet presAssocID="{8789B542-CC4A-F24A-96A4-FEA4A34EEFAD}" presName="connTx" presStyleLbl="parChTrans1D3" presStyleIdx="1" presStyleCnt="4"/>
      <dgm:spPr/>
    </dgm:pt>
    <dgm:pt modelId="{9CCC1DBA-BF4F-D548-B245-0AFA49AD9F14}" type="pres">
      <dgm:prSet presAssocID="{30785C9B-CF4D-FD41-83EF-FD1DE5EB1BA5}" presName="root2" presStyleCnt="0"/>
      <dgm:spPr/>
    </dgm:pt>
    <dgm:pt modelId="{60C22614-8EB7-5446-8465-361D08F171DC}" type="pres">
      <dgm:prSet presAssocID="{30785C9B-CF4D-FD41-83EF-FD1DE5EB1BA5}" presName="LevelTwoTextNode" presStyleLbl="node3" presStyleIdx="1" presStyleCnt="4" custScaleX="161911">
        <dgm:presLayoutVars>
          <dgm:chPref val="3"/>
        </dgm:presLayoutVars>
      </dgm:prSet>
      <dgm:spPr/>
    </dgm:pt>
    <dgm:pt modelId="{F1CBE681-6914-484D-88B0-1BE5063C4FC1}" type="pres">
      <dgm:prSet presAssocID="{30785C9B-CF4D-FD41-83EF-FD1DE5EB1BA5}" presName="level3hierChild" presStyleCnt="0"/>
      <dgm:spPr/>
    </dgm:pt>
    <dgm:pt modelId="{B69AD701-4D21-DD40-821A-B804DE179FA1}" type="pres">
      <dgm:prSet presAssocID="{7A38A30A-85CB-684B-B69E-9A7047554140}" presName="conn2-1" presStyleLbl="parChTrans1D3" presStyleIdx="2" presStyleCnt="4"/>
      <dgm:spPr/>
    </dgm:pt>
    <dgm:pt modelId="{D5C62B7A-FA45-C748-8E29-ADDC10888BF7}" type="pres">
      <dgm:prSet presAssocID="{7A38A30A-85CB-684B-B69E-9A7047554140}" presName="connTx" presStyleLbl="parChTrans1D3" presStyleIdx="2" presStyleCnt="4"/>
      <dgm:spPr/>
    </dgm:pt>
    <dgm:pt modelId="{E3CBD213-C551-0B43-AD92-53098034082E}" type="pres">
      <dgm:prSet presAssocID="{A8578632-B768-F54B-A44B-95FDF36C80AB}" presName="root2" presStyleCnt="0"/>
      <dgm:spPr/>
    </dgm:pt>
    <dgm:pt modelId="{5073DA5D-FE26-BF46-884D-68DEF1058103}" type="pres">
      <dgm:prSet presAssocID="{A8578632-B768-F54B-A44B-95FDF36C80AB}" presName="LevelTwoTextNode" presStyleLbl="node3" presStyleIdx="2" presStyleCnt="4" custScaleX="161911">
        <dgm:presLayoutVars>
          <dgm:chPref val="3"/>
        </dgm:presLayoutVars>
      </dgm:prSet>
      <dgm:spPr/>
    </dgm:pt>
    <dgm:pt modelId="{6C717317-74FE-3845-A36A-C59562E5E4E9}" type="pres">
      <dgm:prSet presAssocID="{A8578632-B768-F54B-A44B-95FDF36C80AB}" presName="level3hierChild" presStyleCnt="0"/>
      <dgm:spPr/>
    </dgm:pt>
    <dgm:pt modelId="{969C7B6C-2AD8-7348-9A06-ED1BA5A4A616}" type="pres">
      <dgm:prSet presAssocID="{3E82E015-9017-7243-ADA3-EDACB6559F6B}" presName="conn2-1" presStyleLbl="parChTrans1D2" presStyleIdx="1" presStyleCnt="2"/>
      <dgm:spPr/>
    </dgm:pt>
    <dgm:pt modelId="{78B01A06-BAF5-BC4B-88D4-9FE42CA27009}" type="pres">
      <dgm:prSet presAssocID="{3E82E015-9017-7243-ADA3-EDACB6559F6B}" presName="connTx" presStyleLbl="parChTrans1D2" presStyleIdx="1" presStyleCnt="2"/>
      <dgm:spPr/>
    </dgm:pt>
    <dgm:pt modelId="{3FB9FDC3-1C6B-8F4E-86A5-E511DBA0FA7F}" type="pres">
      <dgm:prSet presAssocID="{AFF67F03-ACE0-3143-811A-AF536DC0975D}" presName="root2" presStyleCnt="0"/>
      <dgm:spPr/>
    </dgm:pt>
    <dgm:pt modelId="{5327C569-5450-DB44-899A-1FBE0EDFC239}" type="pres">
      <dgm:prSet presAssocID="{AFF67F03-ACE0-3143-811A-AF536DC0975D}" presName="LevelTwoTextNode" presStyleLbl="node2" presStyleIdx="1" presStyleCnt="2">
        <dgm:presLayoutVars>
          <dgm:chPref val="3"/>
        </dgm:presLayoutVars>
      </dgm:prSet>
      <dgm:spPr/>
    </dgm:pt>
    <dgm:pt modelId="{9181D5C9-8CE1-E446-9555-DAA1F8D1FB04}" type="pres">
      <dgm:prSet presAssocID="{AFF67F03-ACE0-3143-811A-AF536DC0975D}" presName="level3hierChild" presStyleCnt="0"/>
      <dgm:spPr/>
    </dgm:pt>
    <dgm:pt modelId="{6E734EBB-5A15-8947-B01C-020DE892E62E}" type="pres">
      <dgm:prSet presAssocID="{4BB0DC89-6B64-254C-B387-2B09483D6F0F}" presName="conn2-1" presStyleLbl="parChTrans1D3" presStyleIdx="3" presStyleCnt="4"/>
      <dgm:spPr/>
    </dgm:pt>
    <dgm:pt modelId="{44887416-1E84-4C4E-9F3B-0C521937A9D3}" type="pres">
      <dgm:prSet presAssocID="{4BB0DC89-6B64-254C-B387-2B09483D6F0F}" presName="connTx" presStyleLbl="parChTrans1D3" presStyleIdx="3" presStyleCnt="4"/>
      <dgm:spPr/>
    </dgm:pt>
    <dgm:pt modelId="{9395ABD0-9432-1848-B96C-9997A07791F1}" type="pres">
      <dgm:prSet presAssocID="{B5D8AF8A-83C1-0F47-8727-BECCC9E18E8C}" presName="root2" presStyleCnt="0"/>
      <dgm:spPr/>
    </dgm:pt>
    <dgm:pt modelId="{4FA8145F-DD5F-3C4B-BF95-27C43D725B01}" type="pres">
      <dgm:prSet presAssocID="{B5D8AF8A-83C1-0F47-8727-BECCC9E18E8C}" presName="LevelTwoTextNode" presStyleLbl="node3" presStyleIdx="3" presStyleCnt="4" custScaleX="161911">
        <dgm:presLayoutVars>
          <dgm:chPref val="3"/>
        </dgm:presLayoutVars>
      </dgm:prSet>
      <dgm:spPr/>
    </dgm:pt>
    <dgm:pt modelId="{E7876AD2-029A-3E44-AC6A-AC1A71FB9F4E}" type="pres">
      <dgm:prSet presAssocID="{B5D8AF8A-83C1-0F47-8727-BECCC9E18E8C}" presName="level3hierChild" presStyleCnt="0"/>
      <dgm:spPr/>
    </dgm:pt>
  </dgm:ptLst>
  <dgm:cxnLst>
    <dgm:cxn modelId="{3728CF01-479D-EA42-A109-D3D4F319D2A1}" srcId="{A7165846-145B-E142-8308-39D8D561165A}" destId="{30785C9B-CF4D-FD41-83EF-FD1DE5EB1BA5}" srcOrd="1" destOrd="0" parTransId="{8789B542-CC4A-F24A-96A4-FEA4A34EEFAD}" sibTransId="{F585605B-3249-024F-B819-52077FCCEDA0}"/>
    <dgm:cxn modelId="{2A332302-7747-B949-920B-44AE3E51CEB1}" type="presOf" srcId="{AFF67F03-ACE0-3143-811A-AF536DC0975D}" destId="{5327C569-5450-DB44-899A-1FBE0EDFC239}" srcOrd="0" destOrd="0" presId="urn:microsoft.com/office/officeart/2005/8/layout/hierarchy2"/>
    <dgm:cxn modelId="{A7A71315-A538-F64A-8163-6F74C5DAA5D9}" type="presOf" srcId="{3E82E015-9017-7243-ADA3-EDACB6559F6B}" destId="{969C7B6C-2AD8-7348-9A06-ED1BA5A4A616}" srcOrd="0" destOrd="0" presId="urn:microsoft.com/office/officeart/2005/8/layout/hierarchy2"/>
    <dgm:cxn modelId="{12C1D821-E500-2E4B-97F5-872AB752F6A8}" type="presOf" srcId="{8789B542-CC4A-F24A-96A4-FEA4A34EEFAD}" destId="{0080E080-450A-3B4E-BCFF-E9033BC27A92}" srcOrd="0" destOrd="0" presId="urn:microsoft.com/office/officeart/2005/8/layout/hierarchy2"/>
    <dgm:cxn modelId="{E806D528-A948-5B4F-BE3A-EBA568F1DAD6}" type="presOf" srcId="{A8578632-B768-F54B-A44B-95FDF36C80AB}" destId="{5073DA5D-FE26-BF46-884D-68DEF1058103}" srcOrd="0" destOrd="0" presId="urn:microsoft.com/office/officeart/2005/8/layout/hierarchy2"/>
    <dgm:cxn modelId="{1DFA2736-7E93-CC41-9DCE-E3E5D3B969A2}" srcId="{6BC6DFF3-6FBF-BF49-B7BB-205BDB0F0A15}" destId="{0853FA61-911B-B84F-A981-B2B8662EAF09}" srcOrd="0" destOrd="0" parTransId="{5CA7C352-4263-1549-B5C4-56E9DDC43353}" sibTransId="{1B58BA52-F433-674A-86C8-5045D3A1AAE6}"/>
    <dgm:cxn modelId="{39FFD93C-F485-5C47-A5A8-B5ADA358C3E6}" srcId="{A7165846-145B-E142-8308-39D8D561165A}" destId="{A8578632-B768-F54B-A44B-95FDF36C80AB}" srcOrd="2" destOrd="0" parTransId="{7A38A30A-85CB-684B-B69E-9A7047554140}" sibTransId="{DCB2E704-8ED7-E54C-AB8C-95F2F3322F5B}"/>
    <dgm:cxn modelId="{11B28349-AC64-0D48-B891-CEBF13C31100}" type="presOf" srcId="{3E82E015-9017-7243-ADA3-EDACB6559F6B}" destId="{78B01A06-BAF5-BC4B-88D4-9FE42CA27009}" srcOrd="1" destOrd="0" presId="urn:microsoft.com/office/officeart/2005/8/layout/hierarchy2"/>
    <dgm:cxn modelId="{2DA07B51-5A2F-894D-9FDB-6DA55250088E}" type="presOf" srcId="{30785C9B-CF4D-FD41-83EF-FD1DE5EB1BA5}" destId="{60C22614-8EB7-5446-8465-361D08F171DC}" srcOrd="0" destOrd="0" presId="urn:microsoft.com/office/officeart/2005/8/layout/hierarchy2"/>
    <dgm:cxn modelId="{DF716956-48D0-554A-9CAC-AF2130E80C12}" type="presOf" srcId="{A0522789-9802-514D-B8EF-059AE4B20B78}" destId="{2287D5B8-FB8F-F946-9B7E-1CE00FF8B054}" srcOrd="0" destOrd="0" presId="urn:microsoft.com/office/officeart/2005/8/layout/hierarchy2"/>
    <dgm:cxn modelId="{DAC50383-A9A5-9E4D-A8B8-87B5A8775476}" type="presOf" srcId="{0853FA61-911B-B84F-A981-B2B8662EAF09}" destId="{F7D5D421-C201-904E-A1D1-7265153F94B7}" srcOrd="0" destOrd="0" presId="urn:microsoft.com/office/officeart/2005/8/layout/hierarchy2"/>
    <dgm:cxn modelId="{6044BA8D-D0CA-9548-904A-8702DAA7A0D4}" type="presOf" srcId="{8789B542-CC4A-F24A-96A4-FEA4A34EEFAD}" destId="{7D002B2B-BDEF-554C-B702-F1E305C3FE0E}" srcOrd="1" destOrd="0" presId="urn:microsoft.com/office/officeart/2005/8/layout/hierarchy2"/>
    <dgm:cxn modelId="{A384399E-0B5C-D54D-9171-8B8E14AEA6E3}" srcId="{A7165846-145B-E142-8308-39D8D561165A}" destId="{61413975-2167-0348-BEBD-1B710541202D}" srcOrd="0" destOrd="0" parTransId="{1A59C422-DE2A-7248-9745-9DD559D62923}" sibTransId="{C891343A-E9A6-9344-B10B-3F445810C893}"/>
    <dgm:cxn modelId="{B95B62A0-B544-3D4A-82C1-6CBAF0379741}" type="presOf" srcId="{7A38A30A-85CB-684B-B69E-9A7047554140}" destId="{D5C62B7A-FA45-C748-8E29-ADDC10888BF7}" srcOrd="1" destOrd="0" presId="urn:microsoft.com/office/officeart/2005/8/layout/hierarchy2"/>
    <dgm:cxn modelId="{DC2A8BA1-A799-6543-BF96-4BABE1B794B8}" type="presOf" srcId="{A7165846-145B-E142-8308-39D8D561165A}" destId="{397B6A20-3937-9648-B6CF-A06DC378C6B3}" srcOrd="0" destOrd="0" presId="urn:microsoft.com/office/officeart/2005/8/layout/hierarchy2"/>
    <dgm:cxn modelId="{294DD2AD-DD3E-3D43-91EF-F933D5636156}" type="presOf" srcId="{4BB0DC89-6B64-254C-B387-2B09483D6F0F}" destId="{44887416-1E84-4C4E-9F3B-0C521937A9D3}" srcOrd="1" destOrd="0" presId="urn:microsoft.com/office/officeart/2005/8/layout/hierarchy2"/>
    <dgm:cxn modelId="{B61641B5-5444-854A-B879-233596B8B7FB}" type="presOf" srcId="{61413975-2167-0348-BEBD-1B710541202D}" destId="{AEB3A1C3-ED53-0147-9881-02FDEA180866}" srcOrd="0" destOrd="0" presId="urn:microsoft.com/office/officeart/2005/8/layout/hierarchy2"/>
    <dgm:cxn modelId="{86B7DAB6-12DA-E04D-8640-891171792172}" type="presOf" srcId="{6BC6DFF3-6FBF-BF49-B7BB-205BDB0F0A15}" destId="{45EF55CE-1524-E543-8A7E-E1B51623F95F}" srcOrd="0" destOrd="0" presId="urn:microsoft.com/office/officeart/2005/8/layout/hierarchy2"/>
    <dgm:cxn modelId="{187753C1-4BAE-7048-8612-CDAA3FD1F12D}" type="presOf" srcId="{1A59C422-DE2A-7248-9745-9DD559D62923}" destId="{B55E5970-3851-A542-978E-CD3A5C717F12}" srcOrd="0" destOrd="0" presId="urn:microsoft.com/office/officeart/2005/8/layout/hierarchy2"/>
    <dgm:cxn modelId="{5C0219C2-F477-5248-955E-B2F3245F0390}" type="presOf" srcId="{7A38A30A-85CB-684B-B69E-9A7047554140}" destId="{B69AD701-4D21-DD40-821A-B804DE179FA1}" srcOrd="0" destOrd="0" presId="urn:microsoft.com/office/officeart/2005/8/layout/hierarchy2"/>
    <dgm:cxn modelId="{CAFDF4C3-B7D8-AD4F-9064-4FAC6BE91CED}" srcId="{0853FA61-911B-B84F-A981-B2B8662EAF09}" destId="{A7165846-145B-E142-8308-39D8D561165A}" srcOrd="0" destOrd="0" parTransId="{A0522789-9802-514D-B8EF-059AE4B20B78}" sibTransId="{9002458B-CCBB-074E-89D9-6F23F0B4F004}"/>
    <dgm:cxn modelId="{E1AAA4C9-542D-C54A-8F76-F2F41C3BB9AC}" srcId="{0853FA61-911B-B84F-A981-B2B8662EAF09}" destId="{AFF67F03-ACE0-3143-811A-AF536DC0975D}" srcOrd="1" destOrd="0" parTransId="{3E82E015-9017-7243-ADA3-EDACB6559F6B}" sibTransId="{83DE1394-B990-1343-8544-67B1381A6BF0}"/>
    <dgm:cxn modelId="{5B9448D1-6634-BE45-AD21-03E8AB498D60}" type="presOf" srcId="{4BB0DC89-6B64-254C-B387-2B09483D6F0F}" destId="{6E734EBB-5A15-8947-B01C-020DE892E62E}" srcOrd="0" destOrd="0" presId="urn:microsoft.com/office/officeart/2005/8/layout/hierarchy2"/>
    <dgm:cxn modelId="{A5AD57D5-638C-034E-9A94-73A668428494}" type="presOf" srcId="{1A59C422-DE2A-7248-9745-9DD559D62923}" destId="{3E70A8D6-FEC1-C94F-81BE-B55D381B6ABD}" srcOrd="1" destOrd="0" presId="urn:microsoft.com/office/officeart/2005/8/layout/hierarchy2"/>
    <dgm:cxn modelId="{7D44FCEE-A425-3349-AC88-978D851D805C}" type="presOf" srcId="{A0522789-9802-514D-B8EF-059AE4B20B78}" destId="{EE8670E3-026B-5F43-BB3A-2DB6FE6F1286}" srcOrd="1" destOrd="0" presId="urn:microsoft.com/office/officeart/2005/8/layout/hierarchy2"/>
    <dgm:cxn modelId="{0B8919F7-67B1-D146-B831-49240C13FA9E}" type="presOf" srcId="{B5D8AF8A-83C1-0F47-8727-BECCC9E18E8C}" destId="{4FA8145F-DD5F-3C4B-BF95-27C43D725B01}" srcOrd="0" destOrd="0" presId="urn:microsoft.com/office/officeart/2005/8/layout/hierarchy2"/>
    <dgm:cxn modelId="{5DEE83FC-A9C9-9145-A1C5-B170F429D1D1}" srcId="{AFF67F03-ACE0-3143-811A-AF536DC0975D}" destId="{B5D8AF8A-83C1-0F47-8727-BECCC9E18E8C}" srcOrd="0" destOrd="0" parTransId="{4BB0DC89-6B64-254C-B387-2B09483D6F0F}" sibTransId="{ED2B4D3D-059C-9E4A-BBE6-62597A8077EA}"/>
    <dgm:cxn modelId="{2CBF8A7C-5487-AC49-83EF-A38B6A478151}" type="presParOf" srcId="{45EF55CE-1524-E543-8A7E-E1B51623F95F}" destId="{F8BED021-A1AA-2341-B97A-B768DE417A33}" srcOrd="0" destOrd="0" presId="urn:microsoft.com/office/officeart/2005/8/layout/hierarchy2"/>
    <dgm:cxn modelId="{3F15C3F8-31D2-1446-A011-FF8E1A0F2C93}" type="presParOf" srcId="{F8BED021-A1AA-2341-B97A-B768DE417A33}" destId="{F7D5D421-C201-904E-A1D1-7265153F94B7}" srcOrd="0" destOrd="0" presId="urn:microsoft.com/office/officeart/2005/8/layout/hierarchy2"/>
    <dgm:cxn modelId="{CF3FCD5C-2E1D-8A4C-A627-0598F11EB90A}" type="presParOf" srcId="{F8BED021-A1AA-2341-B97A-B768DE417A33}" destId="{0C41CD9B-70FB-C14B-85C2-C4756223E439}" srcOrd="1" destOrd="0" presId="urn:microsoft.com/office/officeart/2005/8/layout/hierarchy2"/>
    <dgm:cxn modelId="{160DA883-770E-BC4C-A90A-A99458B24FA1}" type="presParOf" srcId="{0C41CD9B-70FB-C14B-85C2-C4756223E439}" destId="{2287D5B8-FB8F-F946-9B7E-1CE00FF8B054}" srcOrd="0" destOrd="0" presId="urn:microsoft.com/office/officeart/2005/8/layout/hierarchy2"/>
    <dgm:cxn modelId="{8BAC34BF-AEE2-6E48-9423-AB7D00AA257B}" type="presParOf" srcId="{2287D5B8-FB8F-F946-9B7E-1CE00FF8B054}" destId="{EE8670E3-026B-5F43-BB3A-2DB6FE6F1286}" srcOrd="0" destOrd="0" presId="urn:microsoft.com/office/officeart/2005/8/layout/hierarchy2"/>
    <dgm:cxn modelId="{B89357F1-36FF-C94A-B8C9-03BC9CB229FD}" type="presParOf" srcId="{0C41CD9B-70FB-C14B-85C2-C4756223E439}" destId="{E1C1870D-0C27-6E46-958D-4DB178031FC3}" srcOrd="1" destOrd="0" presId="urn:microsoft.com/office/officeart/2005/8/layout/hierarchy2"/>
    <dgm:cxn modelId="{F6E4264D-5989-1848-82C0-32E340279F9A}" type="presParOf" srcId="{E1C1870D-0C27-6E46-958D-4DB178031FC3}" destId="{397B6A20-3937-9648-B6CF-A06DC378C6B3}" srcOrd="0" destOrd="0" presId="urn:microsoft.com/office/officeart/2005/8/layout/hierarchy2"/>
    <dgm:cxn modelId="{AB3E34F9-2220-974D-A57D-92043CFFB7A3}" type="presParOf" srcId="{E1C1870D-0C27-6E46-958D-4DB178031FC3}" destId="{8707A712-2FFF-F84C-99BA-F00F52F21137}" srcOrd="1" destOrd="0" presId="urn:microsoft.com/office/officeart/2005/8/layout/hierarchy2"/>
    <dgm:cxn modelId="{3EF4D324-084F-1849-9570-0F19442AEF0F}" type="presParOf" srcId="{8707A712-2FFF-F84C-99BA-F00F52F21137}" destId="{B55E5970-3851-A542-978E-CD3A5C717F12}" srcOrd="0" destOrd="0" presId="urn:microsoft.com/office/officeart/2005/8/layout/hierarchy2"/>
    <dgm:cxn modelId="{F208B2DC-F220-524F-AA8A-EE7331E60667}" type="presParOf" srcId="{B55E5970-3851-A542-978E-CD3A5C717F12}" destId="{3E70A8D6-FEC1-C94F-81BE-B55D381B6ABD}" srcOrd="0" destOrd="0" presId="urn:microsoft.com/office/officeart/2005/8/layout/hierarchy2"/>
    <dgm:cxn modelId="{616CE0D8-C792-FF42-BE5A-91DF55A0D44F}" type="presParOf" srcId="{8707A712-2FFF-F84C-99BA-F00F52F21137}" destId="{AF661B22-FF5E-2A42-8879-5EF43B853499}" srcOrd="1" destOrd="0" presId="urn:microsoft.com/office/officeart/2005/8/layout/hierarchy2"/>
    <dgm:cxn modelId="{E2DCAA1A-E8F9-7648-B581-88D5EC1FDEE8}" type="presParOf" srcId="{AF661B22-FF5E-2A42-8879-5EF43B853499}" destId="{AEB3A1C3-ED53-0147-9881-02FDEA180866}" srcOrd="0" destOrd="0" presId="urn:microsoft.com/office/officeart/2005/8/layout/hierarchy2"/>
    <dgm:cxn modelId="{A36417C5-E70E-6D40-830C-6A8B1D5C4059}" type="presParOf" srcId="{AF661B22-FF5E-2A42-8879-5EF43B853499}" destId="{7661DB4E-5964-2440-ADF3-6EABD779CBA6}" srcOrd="1" destOrd="0" presId="urn:microsoft.com/office/officeart/2005/8/layout/hierarchy2"/>
    <dgm:cxn modelId="{9D0B4FC5-807B-D143-81FE-BE141384DB68}" type="presParOf" srcId="{8707A712-2FFF-F84C-99BA-F00F52F21137}" destId="{0080E080-450A-3B4E-BCFF-E9033BC27A92}" srcOrd="2" destOrd="0" presId="urn:microsoft.com/office/officeart/2005/8/layout/hierarchy2"/>
    <dgm:cxn modelId="{A5301DCB-1003-9849-9D0B-4A8B1465FB4C}" type="presParOf" srcId="{0080E080-450A-3B4E-BCFF-E9033BC27A92}" destId="{7D002B2B-BDEF-554C-B702-F1E305C3FE0E}" srcOrd="0" destOrd="0" presId="urn:microsoft.com/office/officeart/2005/8/layout/hierarchy2"/>
    <dgm:cxn modelId="{A2947E1F-E48B-2649-A882-69B925777B30}" type="presParOf" srcId="{8707A712-2FFF-F84C-99BA-F00F52F21137}" destId="{9CCC1DBA-BF4F-D548-B245-0AFA49AD9F14}" srcOrd="3" destOrd="0" presId="urn:microsoft.com/office/officeart/2005/8/layout/hierarchy2"/>
    <dgm:cxn modelId="{250EDB64-8A16-C349-971E-03842D56FB4B}" type="presParOf" srcId="{9CCC1DBA-BF4F-D548-B245-0AFA49AD9F14}" destId="{60C22614-8EB7-5446-8465-361D08F171DC}" srcOrd="0" destOrd="0" presId="urn:microsoft.com/office/officeart/2005/8/layout/hierarchy2"/>
    <dgm:cxn modelId="{C498CFDF-E3A2-554F-99A6-86717FB17E25}" type="presParOf" srcId="{9CCC1DBA-BF4F-D548-B245-0AFA49AD9F14}" destId="{F1CBE681-6914-484D-88B0-1BE5063C4FC1}" srcOrd="1" destOrd="0" presId="urn:microsoft.com/office/officeart/2005/8/layout/hierarchy2"/>
    <dgm:cxn modelId="{EBD1F01B-1461-8740-9C21-15142B594498}" type="presParOf" srcId="{8707A712-2FFF-F84C-99BA-F00F52F21137}" destId="{B69AD701-4D21-DD40-821A-B804DE179FA1}" srcOrd="4" destOrd="0" presId="urn:microsoft.com/office/officeart/2005/8/layout/hierarchy2"/>
    <dgm:cxn modelId="{0912003D-A06C-CC41-8A46-84C99B41D93E}" type="presParOf" srcId="{B69AD701-4D21-DD40-821A-B804DE179FA1}" destId="{D5C62B7A-FA45-C748-8E29-ADDC10888BF7}" srcOrd="0" destOrd="0" presId="urn:microsoft.com/office/officeart/2005/8/layout/hierarchy2"/>
    <dgm:cxn modelId="{3B5C3CF4-0D3B-724D-BAEB-5E2B65944230}" type="presParOf" srcId="{8707A712-2FFF-F84C-99BA-F00F52F21137}" destId="{E3CBD213-C551-0B43-AD92-53098034082E}" srcOrd="5" destOrd="0" presId="urn:microsoft.com/office/officeart/2005/8/layout/hierarchy2"/>
    <dgm:cxn modelId="{71C32D59-D946-E247-8960-013B95099F62}" type="presParOf" srcId="{E3CBD213-C551-0B43-AD92-53098034082E}" destId="{5073DA5D-FE26-BF46-884D-68DEF1058103}" srcOrd="0" destOrd="0" presId="urn:microsoft.com/office/officeart/2005/8/layout/hierarchy2"/>
    <dgm:cxn modelId="{F3DF0B28-6DE5-954A-8A9F-4327BF0DF917}" type="presParOf" srcId="{E3CBD213-C551-0B43-AD92-53098034082E}" destId="{6C717317-74FE-3845-A36A-C59562E5E4E9}" srcOrd="1" destOrd="0" presId="urn:microsoft.com/office/officeart/2005/8/layout/hierarchy2"/>
    <dgm:cxn modelId="{CB44530E-AB17-5947-A8A1-63A4D7042612}" type="presParOf" srcId="{0C41CD9B-70FB-C14B-85C2-C4756223E439}" destId="{969C7B6C-2AD8-7348-9A06-ED1BA5A4A616}" srcOrd="2" destOrd="0" presId="urn:microsoft.com/office/officeart/2005/8/layout/hierarchy2"/>
    <dgm:cxn modelId="{29247473-7797-3549-913D-6AA797285A38}" type="presParOf" srcId="{969C7B6C-2AD8-7348-9A06-ED1BA5A4A616}" destId="{78B01A06-BAF5-BC4B-88D4-9FE42CA27009}" srcOrd="0" destOrd="0" presId="urn:microsoft.com/office/officeart/2005/8/layout/hierarchy2"/>
    <dgm:cxn modelId="{99B19E09-2876-5F4C-902F-1183D956C593}" type="presParOf" srcId="{0C41CD9B-70FB-C14B-85C2-C4756223E439}" destId="{3FB9FDC3-1C6B-8F4E-86A5-E511DBA0FA7F}" srcOrd="3" destOrd="0" presId="urn:microsoft.com/office/officeart/2005/8/layout/hierarchy2"/>
    <dgm:cxn modelId="{1029C211-4AD7-6C41-915B-D83E19C582B7}" type="presParOf" srcId="{3FB9FDC3-1C6B-8F4E-86A5-E511DBA0FA7F}" destId="{5327C569-5450-DB44-899A-1FBE0EDFC239}" srcOrd="0" destOrd="0" presId="urn:microsoft.com/office/officeart/2005/8/layout/hierarchy2"/>
    <dgm:cxn modelId="{11E5FE7F-C797-3A4E-843C-71CD82A0009F}" type="presParOf" srcId="{3FB9FDC3-1C6B-8F4E-86A5-E511DBA0FA7F}" destId="{9181D5C9-8CE1-E446-9555-DAA1F8D1FB04}" srcOrd="1" destOrd="0" presId="urn:microsoft.com/office/officeart/2005/8/layout/hierarchy2"/>
    <dgm:cxn modelId="{ED1E3285-C34D-8642-B259-9980CAA17DDF}" type="presParOf" srcId="{9181D5C9-8CE1-E446-9555-DAA1F8D1FB04}" destId="{6E734EBB-5A15-8947-B01C-020DE892E62E}" srcOrd="0" destOrd="0" presId="urn:microsoft.com/office/officeart/2005/8/layout/hierarchy2"/>
    <dgm:cxn modelId="{00BCCD05-38D7-8744-9D07-4305A1ABC136}" type="presParOf" srcId="{6E734EBB-5A15-8947-B01C-020DE892E62E}" destId="{44887416-1E84-4C4E-9F3B-0C521937A9D3}" srcOrd="0" destOrd="0" presId="urn:microsoft.com/office/officeart/2005/8/layout/hierarchy2"/>
    <dgm:cxn modelId="{D9E09106-44E7-7E4F-9606-DE4872587BD2}" type="presParOf" srcId="{9181D5C9-8CE1-E446-9555-DAA1F8D1FB04}" destId="{9395ABD0-9432-1848-B96C-9997A07791F1}" srcOrd="1" destOrd="0" presId="urn:microsoft.com/office/officeart/2005/8/layout/hierarchy2"/>
    <dgm:cxn modelId="{72BEB9FD-5BAD-2E47-BF35-E7305DB859FC}" type="presParOf" srcId="{9395ABD0-9432-1848-B96C-9997A07791F1}" destId="{4FA8145F-DD5F-3C4B-BF95-27C43D725B01}" srcOrd="0" destOrd="0" presId="urn:microsoft.com/office/officeart/2005/8/layout/hierarchy2"/>
    <dgm:cxn modelId="{859584ED-6414-E044-9198-818A12CDBB33}" type="presParOf" srcId="{9395ABD0-9432-1848-B96C-9997A07791F1}" destId="{E7876AD2-029A-3E44-AC6A-AC1A71FB9F4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C6DFF3-6FBF-BF49-B7BB-205BDB0F0A15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53FA61-911B-B84F-A981-B2B8662EAF0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学习内容</a:t>
          </a:r>
        </a:p>
      </dgm:t>
    </dgm:pt>
    <dgm:pt modelId="{5CA7C352-4263-1549-B5C4-56E9DDC43353}" type="parTrans" cxnId="{1DFA2736-7E93-CC41-9DCE-E3E5D3B969A2}">
      <dgm:prSet/>
      <dgm:spPr/>
      <dgm:t>
        <a:bodyPr/>
        <a:lstStyle/>
        <a:p>
          <a:endParaRPr lang="zh-CN" altLang="en-US"/>
        </a:p>
      </dgm:t>
    </dgm:pt>
    <dgm:pt modelId="{1B58BA52-F433-674A-86C8-5045D3A1AAE6}" type="sibTrans" cxnId="{1DFA2736-7E93-CC41-9DCE-E3E5D3B969A2}">
      <dgm:prSet/>
      <dgm:spPr/>
      <dgm:t>
        <a:bodyPr/>
        <a:lstStyle/>
        <a:p>
          <a:endParaRPr lang="zh-CN" altLang="en-US"/>
        </a:p>
      </dgm:t>
    </dgm:pt>
    <dgm:pt modelId="{A7165846-145B-E142-8308-39D8D561165A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名词句</a:t>
          </a:r>
        </a:p>
      </dgm:t>
    </dgm:pt>
    <dgm:pt modelId="{A0522789-9802-514D-B8EF-059AE4B20B78}" type="parTrans" cxnId="{CAFDF4C3-B7D8-AD4F-9064-4FAC6BE91CED}">
      <dgm:prSet/>
      <dgm:spPr/>
      <dgm:t>
        <a:bodyPr/>
        <a:lstStyle/>
        <a:p>
          <a:endParaRPr lang="zh-CN" altLang="en-US"/>
        </a:p>
      </dgm:t>
    </dgm:pt>
    <dgm:pt modelId="{9002458B-CCBB-074E-89D9-6F23F0B4F004}" type="sibTrans" cxnId="{CAFDF4C3-B7D8-AD4F-9064-4FAC6BE91CED}">
      <dgm:prSet/>
      <dgm:spPr/>
      <dgm:t>
        <a:bodyPr/>
        <a:lstStyle/>
        <a:p>
          <a:endParaRPr lang="zh-CN" altLang="en-US"/>
        </a:p>
      </dgm:t>
    </dgm:pt>
    <dgm:pt modelId="{61413975-2167-0348-BEBD-1B710541202D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疑问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ですか</a:t>
          </a:r>
          <a:endParaRPr lang="zh-CN" altLang="en-US" dirty="0"/>
        </a:p>
      </dgm:t>
    </dgm:pt>
    <dgm:pt modelId="{1A59C422-DE2A-7248-9745-9DD559D62923}" type="parTrans" cxnId="{A384399E-0B5C-D54D-9171-8B8E14AEA6E3}">
      <dgm:prSet/>
      <dgm:spPr/>
      <dgm:t>
        <a:bodyPr/>
        <a:lstStyle/>
        <a:p>
          <a:endParaRPr lang="zh-CN" altLang="en-US"/>
        </a:p>
      </dgm:t>
    </dgm:pt>
    <dgm:pt modelId="{C891343A-E9A6-9344-B10B-3F445810C893}" type="sibTrans" cxnId="{A384399E-0B5C-D54D-9171-8B8E14AEA6E3}">
      <dgm:prSet/>
      <dgm:spPr/>
      <dgm:t>
        <a:bodyPr/>
        <a:lstStyle/>
        <a:p>
          <a:endParaRPr lang="zh-CN" altLang="en-US"/>
        </a:p>
      </dgm:t>
    </dgm:pt>
    <dgm:pt modelId="{30785C9B-CF4D-FD41-83EF-FD1DE5EB1BA5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肯定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です</a:t>
          </a:r>
          <a:r>
            <a:rPr lang="zh-CN" altLang="en-US" dirty="0"/>
            <a:t>  </a:t>
          </a:r>
        </a:p>
      </dgm:t>
    </dgm:pt>
    <dgm:pt modelId="{8789B542-CC4A-F24A-96A4-FEA4A34EEFAD}" type="parTrans" cxnId="{3728CF01-479D-EA42-A109-D3D4F319D2A1}">
      <dgm:prSet/>
      <dgm:spPr/>
      <dgm:t>
        <a:bodyPr/>
        <a:lstStyle/>
        <a:p>
          <a:endParaRPr lang="zh-CN" altLang="en-US"/>
        </a:p>
      </dgm:t>
    </dgm:pt>
    <dgm:pt modelId="{F585605B-3249-024F-B819-52077FCCEDA0}" type="sibTrans" cxnId="{3728CF01-479D-EA42-A109-D3D4F319D2A1}">
      <dgm:prSet/>
      <dgm:spPr/>
      <dgm:t>
        <a:bodyPr/>
        <a:lstStyle/>
        <a:p>
          <a:endParaRPr lang="zh-CN" altLang="en-US"/>
        </a:p>
      </dgm:t>
    </dgm:pt>
    <dgm:pt modelId="{AFF67F03-ACE0-3143-811A-AF536DC0975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助词</a:t>
          </a:r>
        </a:p>
      </dgm:t>
    </dgm:pt>
    <dgm:pt modelId="{3E82E015-9017-7243-ADA3-EDACB6559F6B}" type="parTrans" cxnId="{E1AAA4C9-542D-C54A-8F76-F2F41C3BB9AC}">
      <dgm:prSet/>
      <dgm:spPr/>
      <dgm:t>
        <a:bodyPr/>
        <a:lstStyle/>
        <a:p>
          <a:endParaRPr lang="zh-CN" altLang="en-US"/>
        </a:p>
      </dgm:t>
    </dgm:pt>
    <dgm:pt modelId="{83DE1394-B990-1343-8544-67B1381A6BF0}" type="sibTrans" cxnId="{E1AAA4C9-542D-C54A-8F76-F2F41C3BB9AC}">
      <dgm:prSet/>
      <dgm:spPr/>
      <dgm:t>
        <a:bodyPr/>
        <a:lstStyle/>
        <a:p>
          <a:endParaRPr lang="zh-CN" altLang="en-US"/>
        </a:p>
      </dgm:t>
    </dgm:pt>
    <dgm:pt modelId="{B5D8AF8A-83C1-0F47-8727-BECCC9E18E8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の</a:t>
          </a:r>
          <a:r>
            <a:rPr lang="en-US" altLang="ja-JP" dirty="0"/>
            <a:t> </a:t>
          </a:r>
          <a:r>
            <a:rPr lang="ja-JP" altLang="en-US" dirty="0"/>
            <a:t>表示</a:t>
          </a:r>
          <a:r>
            <a:rPr lang="en-US" altLang="ja-JP" dirty="0"/>
            <a:t>“</a:t>
          </a:r>
          <a:r>
            <a:rPr lang="ja-JP" altLang="en-US" dirty="0"/>
            <a:t>的</a:t>
          </a:r>
          <a:r>
            <a:rPr lang="en-US" altLang="ja-JP" dirty="0"/>
            <a:t>”</a:t>
          </a:r>
          <a:endParaRPr lang="zh-CN" altLang="en-US" dirty="0"/>
        </a:p>
      </dgm:t>
    </dgm:pt>
    <dgm:pt modelId="{4BB0DC89-6B64-254C-B387-2B09483D6F0F}" type="parTrans" cxnId="{5DEE83FC-A9C9-9145-A1C5-B170F429D1D1}">
      <dgm:prSet/>
      <dgm:spPr/>
      <dgm:t>
        <a:bodyPr/>
        <a:lstStyle/>
        <a:p>
          <a:endParaRPr lang="zh-CN" altLang="en-US"/>
        </a:p>
      </dgm:t>
    </dgm:pt>
    <dgm:pt modelId="{ED2B4D3D-059C-9E4A-BBE6-62597A8077EA}" type="sibTrans" cxnId="{5DEE83FC-A9C9-9145-A1C5-B170F429D1D1}">
      <dgm:prSet/>
      <dgm:spPr/>
      <dgm:t>
        <a:bodyPr/>
        <a:lstStyle/>
        <a:p>
          <a:endParaRPr lang="zh-CN" altLang="en-US"/>
        </a:p>
      </dgm:t>
    </dgm:pt>
    <dgm:pt modelId="{A8578632-B768-F54B-A44B-95FDF36C80AB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否定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ではありません</a:t>
          </a:r>
          <a:endParaRPr lang="zh-CN" altLang="en-US" dirty="0"/>
        </a:p>
      </dgm:t>
    </dgm:pt>
    <dgm:pt modelId="{7A38A30A-85CB-684B-B69E-9A7047554140}" type="parTrans" cxnId="{39FFD93C-F485-5C47-A5A8-B5ADA358C3E6}">
      <dgm:prSet/>
      <dgm:spPr/>
      <dgm:t>
        <a:bodyPr/>
        <a:lstStyle/>
        <a:p>
          <a:endParaRPr lang="zh-CN" altLang="en-US"/>
        </a:p>
      </dgm:t>
    </dgm:pt>
    <dgm:pt modelId="{DCB2E704-8ED7-E54C-AB8C-95F2F3322F5B}" type="sibTrans" cxnId="{39FFD93C-F485-5C47-A5A8-B5ADA358C3E6}">
      <dgm:prSet/>
      <dgm:spPr/>
      <dgm:t>
        <a:bodyPr/>
        <a:lstStyle/>
        <a:p>
          <a:endParaRPr lang="zh-CN" altLang="en-US"/>
        </a:p>
      </dgm:t>
    </dgm:pt>
    <dgm:pt modelId="{45EF55CE-1524-E543-8A7E-E1B51623F95F}" type="pres">
      <dgm:prSet presAssocID="{6BC6DFF3-6FBF-BF49-B7BB-205BDB0F0A1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BED021-A1AA-2341-B97A-B768DE417A33}" type="pres">
      <dgm:prSet presAssocID="{0853FA61-911B-B84F-A981-B2B8662EAF09}" presName="root1" presStyleCnt="0"/>
      <dgm:spPr/>
    </dgm:pt>
    <dgm:pt modelId="{F7D5D421-C201-904E-A1D1-7265153F94B7}" type="pres">
      <dgm:prSet presAssocID="{0853FA61-911B-B84F-A981-B2B8662EAF09}" presName="LevelOneTextNode" presStyleLbl="node0" presStyleIdx="0" presStyleCnt="1">
        <dgm:presLayoutVars>
          <dgm:chPref val="3"/>
        </dgm:presLayoutVars>
      </dgm:prSet>
      <dgm:spPr/>
    </dgm:pt>
    <dgm:pt modelId="{0C41CD9B-70FB-C14B-85C2-C4756223E439}" type="pres">
      <dgm:prSet presAssocID="{0853FA61-911B-B84F-A981-B2B8662EAF09}" presName="level2hierChild" presStyleCnt="0"/>
      <dgm:spPr/>
    </dgm:pt>
    <dgm:pt modelId="{2287D5B8-FB8F-F946-9B7E-1CE00FF8B054}" type="pres">
      <dgm:prSet presAssocID="{A0522789-9802-514D-B8EF-059AE4B20B78}" presName="conn2-1" presStyleLbl="parChTrans1D2" presStyleIdx="0" presStyleCnt="2"/>
      <dgm:spPr/>
    </dgm:pt>
    <dgm:pt modelId="{EE8670E3-026B-5F43-BB3A-2DB6FE6F1286}" type="pres">
      <dgm:prSet presAssocID="{A0522789-9802-514D-B8EF-059AE4B20B78}" presName="connTx" presStyleLbl="parChTrans1D2" presStyleIdx="0" presStyleCnt="2"/>
      <dgm:spPr/>
    </dgm:pt>
    <dgm:pt modelId="{E1C1870D-0C27-6E46-958D-4DB178031FC3}" type="pres">
      <dgm:prSet presAssocID="{A7165846-145B-E142-8308-39D8D561165A}" presName="root2" presStyleCnt="0"/>
      <dgm:spPr/>
    </dgm:pt>
    <dgm:pt modelId="{397B6A20-3937-9648-B6CF-A06DC378C6B3}" type="pres">
      <dgm:prSet presAssocID="{A7165846-145B-E142-8308-39D8D561165A}" presName="LevelTwoTextNode" presStyleLbl="node2" presStyleIdx="0" presStyleCnt="2">
        <dgm:presLayoutVars>
          <dgm:chPref val="3"/>
        </dgm:presLayoutVars>
      </dgm:prSet>
      <dgm:spPr/>
    </dgm:pt>
    <dgm:pt modelId="{8707A712-2FFF-F84C-99BA-F00F52F21137}" type="pres">
      <dgm:prSet presAssocID="{A7165846-145B-E142-8308-39D8D561165A}" presName="level3hierChild" presStyleCnt="0"/>
      <dgm:spPr/>
    </dgm:pt>
    <dgm:pt modelId="{B55E5970-3851-A542-978E-CD3A5C717F12}" type="pres">
      <dgm:prSet presAssocID="{1A59C422-DE2A-7248-9745-9DD559D62923}" presName="conn2-1" presStyleLbl="parChTrans1D3" presStyleIdx="0" presStyleCnt="4"/>
      <dgm:spPr/>
    </dgm:pt>
    <dgm:pt modelId="{3E70A8D6-FEC1-C94F-81BE-B55D381B6ABD}" type="pres">
      <dgm:prSet presAssocID="{1A59C422-DE2A-7248-9745-9DD559D62923}" presName="connTx" presStyleLbl="parChTrans1D3" presStyleIdx="0" presStyleCnt="4"/>
      <dgm:spPr/>
    </dgm:pt>
    <dgm:pt modelId="{AF661B22-FF5E-2A42-8879-5EF43B853499}" type="pres">
      <dgm:prSet presAssocID="{61413975-2167-0348-BEBD-1B710541202D}" presName="root2" presStyleCnt="0"/>
      <dgm:spPr/>
    </dgm:pt>
    <dgm:pt modelId="{AEB3A1C3-ED53-0147-9881-02FDEA180866}" type="pres">
      <dgm:prSet presAssocID="{61413975-2167-0348-BEBD-1B710541202D}" presName="LevelTwoTextNode" presStyleLbl="node3" presStyleIdx="0" presStyleCnt="4" custScaleX="161911">
        <dgm:presLayoutVars>
          <dgm:chPref val="3"/>
        </dgm:presLayoutVars>
      </dgm:prSet>
      <dgm:spPr/>
    </dgm:pt>
    <dgm:pt modelId="{7661DB4E-5964-2440-ADF3-6EABD779CBA6}" type="pres">
      <dgm:prSet presAssocID="{61413975-2167-0348-BEBD-1B710541202D}" presName="level3hierChild" presStyleCnt="0"/>
      <dgm:spPr/>
    </dgm:pt>
    <dgm:pt modelId="{0080E080-450A-3B4E-BCFF-E9033BC27A92}" type="pres">
      <dgm:prSet presAssocID="{8789B542-CC4A-F24A-96A4-FEA4A34EEFAD}" presName="conn2-1" presStyleLbl="parChTrans1D3" presStyleIdx="1" presStyleCnt="4"/>
      <dgm:spPr/>
    </dgm:pt>
    <dgm:pt modelId="{7D002B2B-BDEF-554C-B702-F1E305C3FE0E}" type="pres">
      <dgm:prSet presAssocID="{8789B542-CC4A-F24A-96A4-FEA4A34EEFAD}" presName="connTx" presStyleLbl="parChTrans1D3" presStyleIdx="1" presStyleCnt="4"/>
      <dgm:spPr/>
    </dgm:pt>
    <dgm:pt modelId="{9CCC1DBA-BF4F-D548-B245-0AFA49AD9F14}" type="pres">
      <dgm:prSet presAssocID="{30785C9B-CF4D-FD41-83EF-FD1DE5EB1BA5}" presName="root2" presStyleCnt="0"/>
      <dgm:spPr/>
    </dgm:pt>
    <dgm:pt modelId="{60C22614-8EB7-5446-8465-361D08F171DC}" type="pres">
      <dgm:prSet presAssocID="{30785C9B-CF4D-FD41-83EF-FD1DE5EB1BA5}" presName="LevelTwoTextNode" presStyleLbl="node3" presStyleIdx="1" presStyleCnt="4" custScaleX="161911">
        <dgm:presLayoutVars>
          <dgm:chPref val="3"/>
        </dgm:presLayoutVars>
      </dgm:prSet>
      <dgm:spPr/>
    </dgm:pt>
    <dgm:pt modelId="{F1CBE681-6914-484D-88B0-1BE5063C4FC1}" type="pres">
      <dgm:prSet presAssocID="{30785C9B-CF4D-FD41-83EF-FD1DE5EB1BA5}" presName="level3hierChild" presStyleCnt="0"/>
      <dgm:spPr/>
    </dgm:pt>
    <dgm:pt modelId="{B69AD701-4D21-DD40-821A-B804DE179FA1}" type="pres">
      <dgm:prSet presAssocID="{7A38A30A-85CB-684B-B69E-9A7047554140}" presName="conn2-1" presStyleLbl="parChTrans1D3" presStyleIdx="2" presStyleCnt="4"/>
      <dgm:spPr/>
    </dgm:pt>
    <dgm:pt modelId="{D5C62B7A-FA45-C748-8E29-ADDC10888BF7}" type="pres">
      <dgm:prSet presAssocID="{7A38A30A-85CB-684B-B69E-9A7047554140}" presName="connTx" presStyleLbl="parChTrans1D3" presStyleIdx="2" presStyleCnt="4"/>
      <dgm:spPr/>
    </dgm:pt>
    <dgm:pt modelId="{E3CBD213-C551-0B43-AD92-53098034082E}" type="pres">
      <dgm:prSet presAssocID="{A8578632-B768-F54B-A44B-95FDF36C80AB}" presName="root2" presStyleCnt="0"/>
      <dgm:spPr/>
    </dgm:pt>
    <dgm:pt modelId="{5073DA5D-FE26-BF46-884D-68DEF1058103}" type="pres">
      <dgm:prSet presAssocID="{A8578632-B768-F54B-A44B-95FDF36C80AB}" presName="LevelTwoTextNode" presStyleLbl="node3" presStyleIdx="2" presStyleCnt="4" custScaleX="161911">
        <dgm:presLayoutVars>
          <dgm:chPref val="3"/>
        </dgm:presLayoutVars>
      </dgm:prSet>
      <dgm:spPr/>
    </dgm:pt>
    <dgm:pt modelId="{6C717317-74FE-3845-A36A-C59562E5E4E9}" type="pres">
      <dgm:prSet presAssocID="{A8578632-B768-F54B-A44B-95FDF36C80AB}" presName="level3hierChild" presStyleCnt="0"/>
      <dgm:spPr/>
    </dgm:pt>
    <dgm:pt modelId="{969C7B6C-2AD8-7348-9A06-ED1BA5A4A616}" type="pres">
      <dgm:prSet presAssocID="{3E82E015-9017-7243-ADA3-EDACB6559F6B}" presName="conn2-1" presStyleLbl="parChTrans1D2" presStyleIdx="1" presStyleCnt="2"/>
      <dgm:spPr/>
    </dgm:pt>
    <dgm:pt modelId="{78B01A06-BAF5-BC4B-88D4-9FE42CA27009}" type="pres">
      <dgm:prSet presAssocID="{3E82E015-9017-7243-ADA3-EDACB6559F6B}" presName="connTx" presStyleLbl="parChTrans1D2" presStyleIdx="1" presStyleCnt="2"/>
      <dgm:spPr/>
    </dgm:pt>
    <dgm:pt modelId="{3FB9FDC3-1C6B-8F4E-86A5-E511DBA0FA7F}" type="pres">
      <dgm:prSet presAssocID="{AFF67F03-ACE0-3143-811A-AF536DC0975D}" presName="root2" presStyleCnt="0"/>
      <dgm:spPr/>
    </dgm:pt>
    <dgm:pt modelId="{5327C569-5450-DB44-899A-1FBE0EDFC239}" type="pres">
      <dgm:prSet presAssocID="{AFF67F03-ACE0-3143-811A-AF536DC0975D}" presName="LevelTwoTextNode" presStyleLbl="node2" presStyleIdx="1" presStyleCnt="2">
        <dgm:presLayoutVars>
          <dgm:chPref val="3"/>
        </dgm:presLayoutVars>
      </dgm:prSet>
      <dgm:spPr/>
    </dgm:pt>
    <dgm:pt modelId="{9181D5C9-8CE1-E446-9555-DAA1F8D1FB04}" type="pres">
      <dgm:prSet presAssocID="{AFF67F03-ACE0-3143-811A-AF536DC0975D}" presName="level3hierChild" presStyleCnt="0"/>
      <dgm:spPr/>
    </dgm:pt>
    <dgm:pt modelId="{6E734EBB-5A15-8947-B01C-020DE892E62E}" type="pres">
      <dgm:prSet presAssocID="{4BB0DC89-6B64-254C-B387-2B09483D6F0F}" presName="conn2-1" presStyleLbl="parChTrans1D3" presStyleIdx="3" presStyleCnt="4"/>
      <dgm:spPr/>
    </dgm:pt>
    <dgm:pt modelId="{44887416-1E84-4C4E-9F3B-0C521937A9D3}" type="pres">
      <dgm:prSet presAssocID="{4BB0DC89-6B64-254C-B387-2B09483D6F0F}" presName="connTx" presStyleLbl="parChTrans1D3" presStyleIdx="3" presStyleCnt="4"/>
      <dgm:spPr/>
    </dgm:pt>
    <dgm:pt modelId="{9395ABD0-9432-1848-B96C-9997A07791F1}" type="pres">
      <dgm:prSet presAssocID="{B5D8AF8A-83C1-0F47-8727-BECCC9E18E8C}" presName="root2" presStyleCnt="0"/>
      <dgm:spPr/>
    </dgm:pt>
    <dgm:pt modelId="{4FA8145F-DD5F-3C4B-BF95-27C43D725B01}" type="pres">
      <dgm:prSet presAssocID="{B5D8AF8A-83C1-0F47-8727-BECCC9E18E8C}" presName="LevelTwoTextNode" presStyleLbl="node3" presStyleIdx="3" presStyleCnt="4" custScaleX="161911">
        <dgm:presLayoutVars>
          <dgm:chPref val="3"/>
        </dgm:presLayoutVars>
      </dgm:prSet>
      <dgm:spPr/>
    </dgm:pt>
    <dgm:pt modelId="{E7876AD2-029A-3E44-AC6A-AC1A71FB9F4E}" type="pres">
      <dgm:prSet presAssocID="{B5D8AF8A-83C1-0F47-8727-BECCC9E18E8C}" presName="level3hierChild" presStyleCnt="0"/>
      <dgm:spPr/>
    </dgm:pt>
  </dgm:ptLst>
  <dgm:cxnLst>
    <dgm:cxn modelId="{3728CF01-479D-EA42-A109-D3D4F319D2A1}" srcId="{A7165846-145B-E142-8308-39D8D561165A}" destId="{30785C9B-CF4D-FD41-83EF-FD1DE5EB1BA5}" srcOrd="1" destOrd="0" parTransId="{8789B542-CC4A-F24A-96A4-FEA4A34EEFAD}" sibTransId="{F585605B-3249-024F-B819-52077FCCEDA0}"/>
    <dgm:cxn modelId="{83198A13-27D5-574C-B765-450AD372F2E7}" type="presOf" srcId="{6BC6DFF3-6FBF-BF49-B7BB-205BDB0F0A15}" destId="{45EF55CE-1524-E543-8A7E-E1B51623F95F}" srcOrd="0" destOrd="0" presId="urn:microsoft.com/office/officeart/2005/8/layout/hierarchy2"/>
    <dgm:cxn modelId="{67890035-83D2-184A-832E-BC57C9FEAE22}" type="presOf" srcId="{4BB0DC89-6B64-254C-B387-2B09483D6F0F}" destId="{44887416-1E84-4C4E-9F3B-0C521937A9D3}" srcOrd="1" destOrd="0" presId="urn:microsoft.com/office/officeart/2005/8/layout/hierarchy2"/>
    <dgm:cxn modelId="{1DFA2736-7E93-CC41-9DCE-E3E5D3B969A2}" srcId="{6BC6DFF3-6FBF-BF49-B7BB-205BDB0F0A15}" destId="{0853FA61-911B-B84F-A981-B2B8662EAF09}" srcOrd="0" destOrd="0" parTransId="{5CA7C352-4263-1549-B5C4-56E9DDC43353}" sibTransId="{1B58BA52-F433-674A-86C8-5045D3A1AAE6}"/>
    <dgm:cxn modelId="{39FFD93C-F485-5C47-A5A8-B5ADA358C3E6}" srcId="{A7165846-145B-E142-8308-39D8D561165A}" destId="{A8578632-B768-F54B-A44B-95FDF36C80AB}" srcOrd="2" destOrd="0" parTransId="{7A38A30A-85CB-684B-B69E-9A7047554140}" sibTransId="{DCB2E704-8ED7-E54C-AB8C-95F2F3322F5B}"/>
    <dgm:cxn modelId="{49553155-C55C-B64F-B3BE-C3E371ED02C5}" type="presOf" srcId="{8789B542-CC4A-F24A-96A4-FEA4A34EEFAD}" destId="{7D002B2B-BDEF-554C-B702-F1E305C3FE0E}" srcOrd="1" destOrd="0" presId="urn:microsoft.com/office/officeart/2005/8/layout/hierarchy2"/>
    <dgm:cxn modelId="{12A80A57-C013-864D-A096-EC039FBB8201}" type="presOf" srcId="{AFF67F03-ACE0-3143-811A-AF536DC0975D}" destId="{5327C569-5450-DB44-899A-1FBE0EDFC239}" srcOrd="0" destOrd="0" presId="urn:microsoft.com/office/officeart/2005/8/layout/hierarchy2"/>
    <dgm:cxn modelId="{3BAA4964-B7D0-E149-A184-5C7DF9550C09}" type="presOf" srcId="{A0522789-9802-514D-B8EF-059AE4B20B78}" destId="{EE8670E3-026B-5F43-BB3A-2DB6FE6F1286}" srcOrd="1" destOrd="0" presId="urn:microsoft.com/office/officeart/2005/8/layout/hierarchy2"/>
    <dgm:cxn modelId="{C78DD36A-E1BC-6042-BCA5-DE876AF289BA}" type="presOf" srcId="{7A38A30A-85CB-684B-B69E-9A7047554140}" destId="{D5C62B7A-FA45-C748-8E29-ADDC10888BF7}" srcOrd="1" destOrd="0" presId="urn:microsoft.com/office/officeart/2005/8/layout/hierarchy2"/>
    <dgm:cxn modelId="{D0CC096D-27DC-B046-B64E-DE4DE7EB37A4}" type="presOf" srcId="{30785C9B-CF4D-FD41-83EF-FD1DE5EB1BA5}" destId="{60C22614-8EB7-5446-8465-361D08F171DC}" srcOrd="0" destOrd="0" presId="urn:microsoft.com/office/officeart/2005/8/layout/hierarchy2"/>
    <dgm:cxn modelId="{2F8AE496-3C54-D946-981F-0AED7746B9DF}" type="presOf" srcId="{A7165846-145B-E142-8308-39D8D561165A}" destId="{397B6A20-3937-9648-B6CF-A06DC378C6B3}" srcOrd="0" destOrd="0" presId="urn:microsoft.com/office/officeart/2005/8/layout/hierarchy2"/>
    <dgm:cxn modelId="{A384399E-0B5C-D54D-9171-8B8E14AEA6E3}" srcId="{A7165846-145B-E142-8308-39D8D561165A}" destId="{61413975-2167-0348-BEBD-1B710541202D}" srcOrd="0" destOrd="0" parTransId="{1A59C422-DE2A-7248-9745-9DD559D62923}" sibTransId="{C891343A-E9A6-9344-B10B-3F445810C893}"/>
    <dgm:cxn modelId="{665AFFA8-9C65-D04B-8DFC-03EC0E14B840}" type="presOf" srcId="{61413975-2167-0348-BEBD-1B710541202D}" destId="{AEB3A1C3-ED53-0147-9881-02FDEA180866}" srcOrd="0" destOrd="0" presId="urn:microsoft.com/office/officeart/2005/8/layout/hierarchy2"/>
    <dgm:cxn modelId="{92D6F1AA-EA6B-1E4E-B352-7D2E91EAF535}" type="presOf" srcId="{8789B542-CC4A-F24A-96A4-FEA4A34EEFAD}" destId="{0080E080-450A-3B4E-BCFF-E9033BC27A92}" srcOrd="0" destOrd="0" presId="urn:microsoft.com/office/officeart/2005/8/layout/hierarchy2"/>
    <dgm:cxn modelId="{9B798FAD-6E86-6C46-B42B-19AFE65A947D}" type="presOf" srcId="{A8578632-B768-F54B-A44B-95FDF36C80AB}" destId="{5073DA5D-FE26-BF46-884D-68DEF1058103}" srcOrd="0" destOrd="0" presId="urn:microsoft.com/office/officeart/2005/8/layout/hierarchy2"/>
    <dgm:cxn modelId="{CAFDF4C3-B7D8-AD4F-9064-4FAC6BE91CED}" srcId="{0853FA61-911B-B84F-A981-B2B8662EAF09}" destId="{A7165846-145B-E142-8308-39D8D561165A}" srcOrd="0" destOrd="0" parTransId="{A0522789-9802-514D-B8EF-059AE4B20B78}" sibTransId="{9002458B-CCBB-074E-89D9-6F23F0B4F004}"/>
    <dgm:cxn modelId="{5A544BC6-9597-BC4B-B861-B2F3656CAF51}" type="presOf" srcId="{7A38A30A-85CB-684B-B69E-9A7047554140}" destId="{B69AD701-4D21-DD40-821A-B804DE179FA1}" srcOrd="0" destOrd="0" presId="urn:microsoft.com/office/officeart/2005/8/layout/hierarchy2"/>
    <dgm:cxn modelId="{98C576C9-3313-414C-80E1-D5AD1F2A2A5C}" type="presOf" srcId="{A0522789-9802-514D-B8EF-059AE4B20B78}" destId="{2287D5B8-FB8F-F946-9B7E-1CE00FF8B054}" srcOrd="0" destOrd="0" presId="urn:microsoft.com/office/officeart/2005/8/layout/hierarchy2"/>
    <dgm:cxn modelId="{E1AAA4C9-542D-C54A-8F76-F2F41C3BB9AC}" srcId="{0853FA61-911B-B84F-A981-B2B8662EAF09}" destId="{AFF67F03-ACE0-3143-811A-AF536DC0975D}" srcOrd="1" destOrd="0" parTransId="{3E82E015-9017-7243-ADA3-EDACB6559F6B}" sibTransId="{83DE1394-B990-1343-8544-67B1381A6BF0}"/>
    <dgm:cxn modelId="{7EEADECA-5B58-BA4D-863F-767918478939}" type="presOf" srcId="{1A59C422-DE2A-7248-9745-9DD559D62923}" destId="{3E70A8D6-FEC1-C94F-81BE-B55D381B6ABD}" srcOrd="1" destOrd="0" presId="urn:microsoft.com/office/officeart/2005/8/layout/hierarchy2"/>
    <dgm:cxn modelId="{E2666ACB-E766-404E-B384-B8AAE364A4D4}" type="presOf" srcId="{B5D8AF8A-83C1-0F47-8727-BECCC9E18E8C}" destId="{4FA8145F-DD5F-3C4B-BF95-27C43D725B01}" srcOrd="0" destOrd="0" presId="urn:microsoft.com/office/officeart/2005/8/layout/hierarchy2"/>
    <dgm:cxn modelId="{C0F140E2-1CA5-FA48-A6E2-D9A2FD9E78E3}" type="presOf" srcId="{3E82E015-9017-7243-ADA3-EDACB6559F6B}" destId="{78B01A06-BAF5-BC4B-88D4-9FE42CA27009}" srcOrd="1" destOrd="0" presId="urn:microsoft.com/office/officeart/2005/8/layout/hierarchy2"/>
    <dgm:cxn modelId="{FBD6CEE9-6C39-6343-A736-E1E56D604EB1}" type="presOf" srcId="{1A59C422-DE2A-7248-9745-9DD559D62923}" destId="{B55E5970-3851-A542-978E-CD3A5C717F12}" srcOrd="0" destOrd="0" presId="urn:microsoft.com/office/officeart/2005/8/layout/hierarchy2"/>
    <dgm:cxn modelId="{CFE789ED-ECD2-724B-8D89-88A4A159C65D}" type="presOf" srcId="{4BB0DC89-6B64-254C-B387-2B09483D6F0F}" destId="{6E734EBB-5A15-8947-B01C-020DE892E62E}" srcOrd="0" destOrd="0" presId="urn:microsoft.com/office/officeart/2005/8/layout/hierarchy2"/>
    <dgm:cxn modelId="{7E0EBAEF-E3F9-0649-9CD1-E1547538580B}" type="presOf" srcId="{0853FA61-911B-B84F-A981-B2B8662EAF09}" destId="{F7D5D421-C201-904E-A1D1-7265153F94B7}" srcOrd="0" destOrd="0" presId="urn:microsoft.com/office/officeart/2005/8/layout/hierarchy2"/>
    <dgm:cxn modelId="{82F382F1-C0D0-7B4F-A4EA-AB0B82273943}" type="presOf" srcId="{3E82E015-9017-7243-ADA3-EDACB6559F6B}" destId="{969C7B6C-2AD8-7348-9A06-ED1BA5A4A616}" srcOrd="0" destOrd="0" presId="urn:microsoft.com/office/officeart/2005/8/layout/hierarchy2"/>
    <dgm:cxn modelId="{5DEE83FC-A9C9-9145-A1C5-B170F429D1D1}" srcId="{AFF67F03-ACE0-3143-811A-AF536DC0975D}" destId="{B5D8AF8A-83C1-0F47-8727-BECCC9E18E8C}" srcOrd="0" destOrd="0" parTransId="{4BB0DC89-6B64-254C-B387-2B09483D6F0F}" sibTransId="{ED2B4D3D-059C-9E4A-BBE6-62597A8077EA}"/>
    <dgm:cxn modelId="{5DD64DFE-8763-E747-8BFF-DBD5837CA8B7}" type="presParOf" srcId="{45EF55CE-1524-E543-8A7E-E1B51623F95F}" destId="{F8BED021-A1AA-2341-B97A-B768DE417A33}" srcOrd="0" destOrd="0" presId="urn:microsoft.com/office/officeart/2005/8/layout/hierarchy2"/>
    <dgm:cxn modelId="{BEDB7497-FCF6-6042-B090-C73AC4F6DC47}" type="presParOf" srcId="{F8BED021-A1AA-2341-B97A-B768DE417A33}" destId="{F7D5D421-C201-904E-A1D1-7265153F94B7}" srcOrd="0" destOrd="0" presId="urn:microsoft.com/office/officeart/2005/8/layout/hierarchy2"/>
    <dgm:cxn modelId="{2F20B108-7BD4-064A-809A-6E9992A24F82}" type="presParOf" srcId="{F8BED021-A1AA-2341-B97A-B768DE417A33}" destId="{0C41CD9B-70FB-C14B-85C2-C4756223E439}" srcOrd="1" destOrd="0" presId="urn:microsoft.com/office/officeart/2005/8/layout/hierarchy2"/>
    <dgm:cxn modelId="{FFBF8C0A-DF1F-EF46-AD23-59040D5195DA}" type="presParOf" srcId="{0C41CD9B-70FB-C14B-85C2-C4756223E439}" destId="{2287D5B8-FB8F-F946-9B7E-1CE00FF8B054}" srcOrd="0" destOrd="0" presId="urn:microsoft.com/office/officeart/2005/8/layout/hierarchy2"/>
    <dgm:cxn modelId="{B8CD78BC-85E3-CA4D-A1F5-B18091A5B41C}" type="presParOf" srcId="{2287D5B8-FB8F-F946-9B7E-1CE00FF8B054}" destId="{EE8670E3-026B-5F43-BB3A-2DB6FE6F1286}" srcOrd="0" destOrd="0" presId="urn:microsoft.com/office/officeart/2005/8/layout/hierarchy2"/>
    <dgm:cxn modelId="{18C53EA3-62E0-F540-A8F7-03D808A61684}" type="presParOf" srcId="{0C41CD9B-70FB-C14B-85C2-C4756223E439}" destId="{E1C1870D-0C27-6E46-958D-4DB178031FC3}" srcOrd="1" destOrd="0" presId="urn:microsoft.com/office/officeart/2005/8/layout/hierarchy2"/>
    <dgm:cxn modelId="{6E49A615-B699-1E49-A34A-EB500FDED54E}" type="presParOf" srcId="{E1C1870D-0C27-6E46-958D-4DB178031FC3}" destId="{397B6A20-3937-9648-B6CF-A06DC378C6B3}" srcOrd="0" destOrd="0" presId="urn:microsoft.com/office/officeart/2005/8/layout/hierarchy2"/>
    <dgm:cxn modelId="{2090B813-9827-0A4E-AEA9-617BE92022CF}" type="presParOf" srcId="{E1C1870D-0C27-6E46-958D-4DB178031FC3}" destId="{8707A712-2FFF-F84C-99BA-F00F52F21137}" srcOrd="1" destOrd="0" presId="urn:microsoft.com/office/officeart/2005/8/layout/hierarchy2"/>
    <dgm:cxn modelId="{04B937D2-AFFF-2744-97EB-56BA581FC617}" type="presParOf" srcId="{8707A712-2FFF-F84C-99BA-F00F52F21137}" destId="{B55E5970-3851-A542-978E-CD3A5C717F12}" srcOrd="0" destOrd="0" presId="urn:microsoft.com/office/officeart/2005/8/layout/hierarchy2"/>
    <dgm:cxn modelId="{A8A08F01-2907-A54B-96F9-4758F74D4AE2}" type="presParOf" srcId="{B55E5970-3851-A542-978E-CD3A5C717F12}" destId="{3E70A8D6-FEC1-C94F-81BE-B55D381B6ABD}" srcOrd="0" destOrd="0" presId="urn:microsoft.com/office/officeart/2005/8/layout/hierarchy2"/>
    <dgm:cxn modelId="{BC0ADD85-A233-984E-A1BE-4E750D602774}" type="presParOf" srcId="{8707A712-2FFF-F84C-99BA-F00F52F21137}" destId="{AF661B22-FF5E-2A42-8879-5EF43B853499}" srcOrd="1" destOrd="0" presId="urn:microsoft.com/office/officeart/2005/8/layout/hierarchy2"/>
    <dgm:cxn modelId="{3CB32525-D8FC-3F45-8989-CB8A70BD3690}" type="presParOf" srcId="{AF661B22-FF5E-2A42-8879-5EF43B853499}" destId="{AEB3A1C3-ED53-0147-9881-02FDEA180866}" srcOrd="0" destOrd="0" presId="urn:microsoft.com/office/officeart/2005/8/layout/hierarchy2"/>
    <dgm:cxn modelId="{A4E91BED-D0BD-0F4B-A87F-315CB6A2D567}" type="presParOf" srcId="{AF661B22-FF5E-2A42-8879-5EF43B853499}" destId="{7661DB4E-5964-2440-ADF3-6EABD779CBA6}" srcOrd="1" destOrd="0" presId="urn:microsoft.com/office/officeart/2005/8/layout/hierarchy2"/>
    <dgm:cxn modelId="{9F7F0D19-1870-EA4F-A242-A10FF9B9A1C6}" type="presParOf" srcId="{8707A712-2FFF-F84C-99BA-F00F52F21137}" destId="{0080E080-450A-3B4E-BCFF-E9033BC27A92}" srcOrd="2" destOrd="0" presId="urn:microsoft.com/office/officeart/2005/8/layout/hierarchy2"/>
    <dgm:cxn modelId="{E3B7059A-EF41-AB40-82F6-2C0CCB1F9ED3}" type="presParOf" srcId="{0080E080-450A-3B4E-BCFF-E9033BC27A92}" destId="{7D002B2B-BDEF-554C-B702-F1E305C3FE0E}" srcOrd="0" destOrd="0" presId="urn:microsoft.com/office/officeart/2005/8/layout/hierarchy2"/>
    <dgm:cxn modelId="{470D0103-E434-FA49-8B7F-B060B1C813D4}" type="presParOf" srcId="{8707A712-2FFF-F84C-99BA-F00F52F21137}" destId="{9CCC1DBA-BF4F-D548-B245-0AFA49AD9F14}" srcOrd="3" destOrd="0" presId="urn:microsoft.com/office/officeart/2005/8/layout/hierarchy2"/>
    <dgm:cxn modelId="{AB218D4C-4492-6844-8327-DBC73A2E20E8}" type="presParOf" srcId="{9CCC1DBA-BF4F-D548-B245-0AFA49AD9F14}" destId="{60C22614-8EB7-5446-8465-361D08F171DC}" srcOrd="0" destOrd="0" presId="urn:microsoft.com/office/officeart/2005/8/layout/hierarchy2"/>
    <dgm:cxn modelId="{C88346B6-357F-7D40-A5D5-862D5049D391}" type="presParOf" srcId="{9CCC1DBA-BF4F-D548-B245-0AFA49AD9F14}" destId="{F1CBE681-6914-484D-88B0-1BE5063C4FC1}" srcOrd="1" destOrd="0" presId="urn:microsoft.com/office/officeart/2005/8/layout/hierarchy2"/>
    <dgm:cxn modelId="{63C3E454-9849-4C40-B6A1-ADAAC071A668}" type="presParOf" srcId="{8707A712-2FFF-F84C-99BA-F00F52F21137}" destId="{B69AD701-4D21-DD40-821A-B804DE179FA1}" srcOrd="4" destOrd="0" presId="urn:microsoft.com/office/officeart/2005/8/layout/hierarchy2"/>
    <dgm:cxn modelId="{AAAA458E-5AA5-D54E-AC9F-ED0778A52F1E}" type="presParOf" srcId="{B69AD701-4D21-DD40-821A-B804DE179FA1}" destId="{D5C62B7A-FA45-C748-8E29-ADDC10888BF7}" srcOrd="0" destOrd="0" presId="urn:microsoft.com/office/officeart/2005/8/layout/hierarchy2"/>
    <dgm:cxn modelId="{8785C993-8978-9F42-BE3C-8CC467BC4327}" type="presParOf" srcId="{8707A712-2FFF-F84C-99BA-F00F52F21137}" destId="{E3CBD213-C551-0B43-AD92-53098034082E}" srcOrd="5" destOrd="0" presId="urn:microsoft.com/office/officeart/2005/8/layout/hierarchy2"/>
    <dgm:cxn modelId="{83978A72-FF01-AD48-8670-B949D1ADA71D}" type="presParOf" srcId="{E3CBD213-C551-0B43-AD92-53098034082E}" destId="{5073DA5D-FE26-BF46-884D-68DEF1058103}" srcOrd="0" destOrd="0" presId="urn:microsoft.com/office/officeart/2005/8/layout/hierarchy2"/>
    <dgm:cxn modelId="{64A58B1D-33E1-EE40-AE42-32B1479C696A}" type="presParOf" srcId="{E3CBD213-C551-0B43-AD92-53098034082E}" destId="{6C717317-74FE-3845-A36A-C59562E5E4E9}" srcOrd="1" destOrd="0" presId="urn:microsoft.com/office/officeart/2005/8/layout/hierarchy2"/>
    <dgm:cxn modelId="{F41841AD-2876-9442-A548-DC6D397A2BC9}" type="presParOf" srcId="{0C41CD9B-70FB-C14B-85C2-C4756223E439}" destId="{969C7B6C-2AD8-7348-9A06-ED1BA5A4A616}" srcOrd="2" destOrd="0" presId="urn:microsoft.com/office/officeart/2005/8/layout/hierarchy2"/>
    <dgm:cxn modelId="{978EF58B-93F2-914A-899A-5A5607B0F6CE}" type="presParOf" srcId="{969C7B6C-2AD8-7348-9A06-ED1BA5A4A616}" destId="{78B01A06-BAF5-BC4B-88D4-9FE42CA27009}" srcOrd="0" destOrd="0" presId="urn:microsoft.com/office/officeart/2005/8/layout/hierarchy2"/>
    <dgm:cxn modelId="{206BE656-17CB-EC4B-B083-9AABE4A935E9}" type="presParOf" srcId="{0C41CD9B-70FB-C14B-85C2-C4756223E439}" destId="{3FB9FDC3-1C6B-8F4E-86A5-E511DBA0FA7F}" srcOrd="3" destOrd="0" presId="urn:microsoft.com/office/officeart/2005/8/layout/hierarchy2"/>
    <dgm:cxn modelId="{702E8497-F5D3-F344-8344-6917AF8DE9E7}" type="presParOf" srcId="{3FB9FDC3-1C6B-8F4E-86A5-E511DBA0FA7F}" destId="{5327C569-5450-DB44-899A-1FBE0EDFC239}" srcOrd="0" destOrd="0" presId="urn:microsoft.com/office/officeart/2005/8/layout/hierarchy2"/>
    <dgm:cxn modelId="{23D3A6A0-72F0-F240-87B3-DD32D4349F9D}" type="presParOf" srcId="{3FB9FDC3-1C6B-8F4E-86A5-E511DBA0FA7F}" destId="{9181D5C9-8CE1-E446-9555-DAA1F8D1FB04}" srcOrd="1" destOrd="0" presId="urn:microsoft.com/office/officeart/2005/8/layout/hierarchy2"/>
    <dgm:cxn modelId="{DA6779B0-EECD-2841-85E2-BEBE78DBDFCB}" type="presParOf" srcId="{9181D5C9-8CE1-E446-9555-DAA1F8D1FB04}" destId="{6E734EBB-5A15-8947-B01C-020DE892E62E}" srcOrd="0" destOrd="0" presId="urn:microsoft.com/office/officeart/2005/8/layout/hierarchy2"/>
    <dgm:cxn modelId="{2375062D-6892-E446-ABA2-0ABC494A5528}" type="presParOf" srcId="{6E734EBB-5A15-8947-B01C-020DE892E62E}" destId="{44887416-1E84-4C4E-9F3B-0C521937A9D3}" srcOrd="0" destOrd="0" presId="urn:microsoft.com/office/officeart/2005/8/layout/hierarchy2"/>
    <dgm:cxn modelId="{CA55A0CF-8877-A84C-95A8-E620E61B5190}" type="presParOf" srcId="{9181D5C9-8CE1-E446-9555-DAA1F8D1FB04}" destId="{9395ABD0-9432-1848-B96C-9997A07791F1}" srcOrd="1" destOrd="0" presId="urn:microsoft.com/office/officeart/2005/8/layout/hierarchy2"/>
    <dgm:cxn modelId="{E8F48DE4-C985-7745-8EF2-617332B9816C}" type="presParOf" srcId="{9395ABD0-9432-1848-B96C-9997A07791F1}" destId="{4FA8145F-DD5F-3C4B-BF95-27C43D725B01}" srcOrd="0" destOrd="0" presId="urn:microsoft.com/office/officeart/2005/8/layout/hierarchy2"/>
    <dgm:cxn modelId="{8DAB6C77-6C96-334A-83BF-4FB49B422E7E}" type="presParOf" srcId="{9395ABD0-9432-1848-B96C-9997A07791F1}" destId="{E7876AD2-029A-3E44-AC6A-AC1A71FB9F4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C6DFF3-6FBF-BF49-B7BB-205BDB0F0A15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53FA61-911B-B84F-A981-B2B8662EAF0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学习内容</a:t>
          </a:r>
        </a:p>
      </dgm:t>
    </dgm:pt>
    <dgm:pt modelId="{5CA7C352-4263-1549-B5C4-56E9DDC43353}" type="parTrans" cxnId="{1DFA2736-7E93-CC41-9DCE-E3E5D3B969A2}">
      <dgm:prSet/>
      <dgm:spPr/>
      <dgm:t>
        <a:bodyPr/>
        <a:lstStyle/>
        <a:p>
          <a:endParaRPr lang="zh-CN" altLang="en-US"/>
        </a:p>
      </dgm:t>
    </dgm:pt>
    <dgm:pt modelId="{1B58BA52-F433-674A-86C8-5045D3A1AAE6}" type="sibTrans" cxnId="{1DFA2736-7E93-CC41-9DCE-E3E5D3B969A2}">
      <dgm:prSet/>
      <dgm:spPr/>
      <dgm:t>
        <a:bodyPr/>
        <a:lstStyle/>
        <a:p>
          <a:endParaRPr lang="zh-CN" altLang="en-US"/>
        </a:p>
      </dgm:t>
    </dgm:pt>
    <dgm:pt modelId="{A7165846-145B-E142-8308-39D8D561165A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名词句</a:t>
          </a:r>
        </a:p>
      </dgm:t>
    </dgm:pt>
    <dgm:pt modelId="{A0522789-9802-514D-B8EF-059AE4B20B78}" type="parTrans" cxnId="{CAFDF4C3-B7D8-AD4F-9064-4FAC6BE91CED}">
      <dgm:prSet/>
      <dgm:spPr/>
      <dgm:t>
        <a:bodyPr/>
        <a:lstStyle/>
        <a:p>
          <a:endParaRPr lang="zh-CN" altLang="en-US"/>
        </a:p>
      </dgm:t>
    </dgm:pt>
    <dgm:pt modelId="{9002458B-CCBB-074E-89D9-6F23F0B4F004}" type="sibTrans" cxnId="{CAFDF4C3-B7D8-AD4F-9064-4FAC6BE91CED}">
      <dgm:prSet/>
      <dgm:spPr/>
      <dgm:t>
        <a:bodyPr/>
        <a:lstStyle/>
        <a:p>
          <a:endParaRPr lang="zh-CN" altLang="en-US"/>
        </a:p>
      </dgm:t>
    </dgm:pt>
    <dgm:pt modelId="{61413975-2167-0348-BEBD-1B710541202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疑问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ですか</a:t>
          </a:r>
          <a:endParaRPr lang="zh-CN" altLang="en-US" dirty="0"/>
        </a:p>
      </dgm:t>
    </dgm:pt>
    <dgm:pt modelId="{1A59C422-DE2A-7248-9745-9DD559D62923}" type="parTrans" cxnId="{A384399E-0B5C-D54D-9171-8B8E14AEA6E3}">
      <dgm:prSet/>
      <dgm:spPr/>
      <dgm:t>
        <a:bodyPr/>
        <a:lstStyle/>
        <a:p>
          <a:endParaRPr lang="zh-CN" altLang="en-US"/>
        </a:p>
      </dgm:t>
    </dgm:pt>
    <dgm:pt modelId="{C891343A-E9A6-9344-B10B-3F445810C893}" type="sibTrans" cxnId="{A384399E-0B5C-D54D-9171-8B8E14AEA6E3}">
      <dgm:prSet/>
      <dgm:spPr/>
      <dgm:t>
        <a:bodyPr/>
        <a:lstStyle/>
        <a:p>
          <a:endParaRPr lang="zh-CN" altLang="en-US"/>
        </a:p>
      </dgm:t>
    </dgm:pt>
    <dgm:pt modelId="{30785C9B-CF4D-FD41-83EF-FD1DE5EB1BA5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肯定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です</a:t>
          </a:r>
          <a:r>
            <a:rPr lang="zh-CN" altLang="en-US" dirty="0"/>
            <a:t>  </a:t>
          </a:r>
        </a:p>
      </dgm:t>
    </dgm:pt>
    <dgm:pt modelId="{8789B542-CC4A-F24A-96A4-FEA4A34EEFAD}" type="parTrans" cxnId="{3728CF01-479D-EA42-A109-D3D4F319D2A1}">
      <dgm:prSet/>
      <dgm:spPr/>
      <dgm:t>
        <a:bodyPr/>
        <a:lstStyle/>
        <a:p>
          <a:endParaRPr lang="zh-CN" altLang="en-US"/>
        </a:p>
      </dgm:t>
    </dgm:pt>
    <dgm:pt modelId="{F585605B-3249-024F-B819-52077FCCEDA0}" type="sibTrans" cxnId="{3728CF01-479D-EA42-A109-D3D4F319D2A1}">
      <dgm:prSet/>
      <dgm:spPr/>
      <dgm:t>
        <a:bodyPr/>
        <a:lstStyle/>
        <a:p>
          <a:endParaRPr lang="zh-CN" altLang="en-US"/>
        </a:p>
      </dgm:t>
    </dgm:pt>
    <dgm:pt modelId="{AFF67F03-ACE0-3143-811A-AF536DC0975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助词</a:t>
          </a:r>
        </a:p>
      </dgm:t>
    </dgm:pt>
    <dgm:pt modelId="{3E82E015-9017-7243-ADA3-EDACB6559F6B}" type="parTrans" cxnId="{E1AAA4C9-542D-C54A-8F76-F2F41C3BB9AC}">
      <dgm:prSet/>
      <dgm:spPr/>
      <dgm:t>
        <a:bodyPr/>
        <a:lstStyle/>
        <a:p>
          <a:endParaRPr lang="zh-CN" altLang="en-US"/>
        </a:p>
      </dgm:t>
    </dgm:pt>
    <dgm:pt modelId="{83DE1394-B990-1343-8544-67B1381A6BF0}" type="sibTrans" cxnId="{E1AAA4C9-542D-C54A-8F76-F2F41C3BB9AC}">
      <dgm:prSet/>
      <dgm:spPr/>
      <dgm:t>
        <a:bodyPr/>
        <a:lstStyle/>
        <a:p>
          <a:endParaRPr lang="zh-CN" altLang="en-US"/>
        </a:p>
      </dgm:t>
    </dgm:pt>
    <dgm:pt modelId="{B5D8AF8A-83C1-0F47-8727-BECCC9E18E8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の</a:t>
          </a:r>
          <a:r>
            <a:rPr lang="en-US" altLang="ja-JP" dirty="0"/>
            <a:t> </a:t>
          </a:r>
          <a:r>
            <a:rPr lang="ja-JP" altLang="en-US" dirty="0"/>
            <a:t>表示</a:t>
          </a:r>
          <a:r>
            <a:rPr lang="en-US" altLang="ja-JP" dirty="0"/>
            <a:t>“</a:t>
          </a:r>
          <a:r>
            <a:rPr lang="ja-JP" altLang="en-US" dirty="0"/>
            <a:t>的</a:t>
          </a:r>
          <a:r>
            <a:rPr lang="en-US" altLang="ja-JP" dirty="0"/>
            <a:t>”</a:t>
          </a:r>
          <a:endParaRPr lang="zh-CN" altLang="en-US" dirty="0"/>
        </a:p>
      </dgm:t>
    </dgm:pt>
    <dgm:pt modelId="{4BB0DC89-6B64-254C-B387-2B09483D6F0F}" type="parTrans" cxnId="{5DEE83FC-A9C9-9145-A1C5-B170F429D1D1}">
      <dgm:prSet/>
      <dgm:spPr/>
      <dgm:t>
        <a:bodyPr/>
        <a:lstStyle/>
        <a:p>
          <a:endParaRPr lang="zh-CN" altLang="en-US"/>
        </a:p>
      </dgm:t>
    </dgm:pt>
    <dgm:pt modelId="{ED2B4D3D-059C-9E4A-BBE6-62597A8077EA}" type="sibTrans" cxnId="{5DEE83FC-A9C9-9145-A1C5-B170F429D1D1}">
      <dgm:prSet/>
      <dgm:spPr/>
      <dgm:t>
        <a:bodyPr/>
        <a:lstStyle/>
        <a:p>
          <a:endParaRPr lang="zh-CN" altLang="en-US"/>
        </a:p>
      </dgm:t>
    </dgm:pt>
    <dgm:pt modelId="{A8578632-B768-F54B-A44B-95FDF36C80AB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否定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ではありません</a:t>
          </a:r>
          <a:endParaRPr lang="zh-CN" altLang="en-US" dirty="0"/>
        </a:p>
      </dgm:t>
    </dgm:pt>
    <dgm:pt modelId="{7A38A30A-85CB-684B-B69E-9A7047554140}" type="parTrans" cxnId="{39FFD93C-F485-5C47-A5A8-B5ADA358C3E6}">
      <dgm:prSet/>
      <dgm:spPr/>
      <dgm:t>
        <a:bodyPr/>
        <a:lstStyle/>
        <a:p>
          <a:endParaRPr lang="zh-CN" altLang="en-US"/>
        </a:p>
      </dgm:t>
    </dgm:pt>
    <dgm:pt modelId="{DCB2E704-8ED7-E54C-AB8C-95F2F3322F5B}" type="sibTrans" cxnId="{39FFD93C-F485-5C47-A5A8-B5ADA358C3E6}">
      <dgm:prSet/>
      <dgm:spPr/>
      <dgm:t>
        <a:bodyPr/>
        <a:lstStyle/>
        <a:p>
          <a:endParaRPr lang="zh-CN" altLang="en-US"/>
        </a:p>
      </dgm:t>
    </dgm:pt>
    <dgm:pt modelId="{45EF55CE-1524-E543-8A7E-E1B51623F95F}" type="pres">
      <dgm:prSet presAssocID="{6BC6DFF3-6FBF-BF49-B7BB-205BDB0F0A1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BED021-A1AA-2341-B97A-B768DE417A33}" type="pres">
      <dgm:prSet presAssocID="{0853FA61-911B-B84F-A981-B2B8662EAF09}" presName="root1" presStyleCnt="0"/>
      <dgm:spPr/>
    </dgm:pt>
    <dgm:pt modelId="{F7D5D421-C201-904E-A1D1-7265153F94B7}" type="pres">
      <dgm:prSet presAssocID="{0853FA61-911B-B84F-A981-B2B8662EAF09}" presName="LevelOneTextNode" presStyleLbl="node0" presStyleIdx="0" presStyleCnt="1">
        <dgm:presLayoutVars>
          <dgm:chPref val="3"/>
        </dgm:presLayoutVars>
      </dgm:prSet>
      <dgm:spPr/>
    </dgm:pt>
    <dgm:pt modelId="{0C41CD9B-70FB-C14B-85C2-C4756223E439}" type="pres">
      <dgm:prSet presAssocID="{0853FA61-911B-B84F-A981-B2B8662EAF09}" presName="level2hierChild" presStyleCnt="0"/>
      <dgm:spPr/>
    </dgm:pt>
    <dgm:pt modelId="{2287D5B8-FB8F-F946-9B7E-1CE00FF8B054}" type="pres">
      <dgm:prSet presAssocID="{A0522789-9802-514D-B8EF-059AE4B20B78}" presName="conn2-1" presStyleLbl="parChTrans1D2" presStyleIdx="0" presStyleCnt="2"/>
      <dgm:spPr/>
    </dgm:pt>
    <dgm:pt modelId="{EE8670E3-026B-5F43-BB3A-2DB6FE6F1286}" type="pres">
      <dgm:prSet presAssocID="{A0522789-9802-514D-B8EF-059AE4B20B78}" presName="connTx" presStyleLbl="parChTrans1D2" presStyleIdx="0" presStyleCnt="2"/>
      <dgm:spPr/>
    </dgm:pt>
    <dgm:pt modelId="{E1C1870D-0C27-6E46-958D-4DB178031FC3}" type="pres">
      <dgm:prSet presAssocID="{A7165846-145B-E142-8308-39D8D561165A}" presName="root2" presStyleCnt="0"/>
      <dgm:spPr/>
    </dgm:pt>
    <dgm:pt modelId="{397B6A20-3937-9648-B6CF-A06DC378C6B3}" type="pres">
      <dgm:prSet presAssocID="{A7165846-145B-E142-8308-39D8D561165A}" presName="LevelTwoTextNode" presStyleLbl="node2" presStyleIdx="0" presStyleCnt="2">
        <dgm:presLayoutVars>
          <dgm:chPref val="3"/>
        </dgm:presLayoutVars>
      </dgm:prSet>
      <dgm:spPr/>
    </dgm:pt>
    <dgm:pt modelId="{8707A712-2FFF-F84C-99BA-F00F52F21137}" type="pres">
      <dgm:prSet presAssocID="{A7165846-145B-E142-8308-39D8D561165A}" presName="level3hierChild" presStyleCnt="0"/>
      <dgm:spPr/>
    </dgm:pt>
    <dgm:pt modelId="{B55E5970-3851-A542-978E-CD3A5C717F12}" type="pres">
      <dgm:prSet presAssocID="{1A59C422-DE2A-7248-9745-9DD559D62923}" presName="conn2-1" presStyleLbl="parChTrans1D3" presStyleIdx="0" presStyleCnt="4"/>
      <dgm:spPr/>
    </dgm:pt>
    <dgm:pt modelId="{3E70A8D6-FEC1-C94F-81BE-B55D381B6ABD}" type="pres">
      <dgm:prSet presAssocID="{1A59C422-DE2A-7248-9745-9DD559D62923}" presName="connTx" presStyleLbl="parChTrans1D3" presStyleIdx="0" presStyleCnt="4"/>
      <dgm:spPr/>
    </dgm:pt>
    <dgm:pt modelId="{AF661B22-FF5E-2A42-8879-5EF43B853499}" type="pres">
      <dgm:prSet presAssocID="{61413975-2167-0348-BEBD-1B710541202D}" presName="root2" presStyleCnt="0"/>
      <dgm:spPr/>
    </dgm:pt>
    <dgm:pt modelId="{AEB3A1C3-ED53-0147-9881-02FDEA180866}" type="pres">
      <dgm:prSet presAssocID="{61413975-2167-0348-BEBD-1B710541202D}" presName="LevelTwoTextNode" presStyleLbl="node3" presStyleIdx="0" presStyleCnt="4" custScaleX="161911">
        <dgm:presLayoutVars>
          <dgm:chPref val="3"/>
        </dgm:presLayoutVars>
      </dgm:prSet>
      <dgm:spPr/>
    </dgm:pt>
    <dgm:pt modelId="{7661DB4E-5964-2440-ADF3-6EABD779CBA6}" type="pres">
      <dgm:prSet presAssocID="{61413975-2167-0348-BEBD-1B710541202D}" presName="level3hierChild" presStyleCnt="0"/>
      <dgm:spPr/>
    </dgm:pt>
    <dgm:pt modelId="{0080E080-450A-3B4E-BCFF-E9033BC27A92}" type="pres">
      <dgm:prSet presAssocID="{8789B542-CC4A-F24A-96A4-FEA4A34EEFAD}" presName="conn2-1" presStyleLbl="parChTrans1D3" presStyleIdx="1" presStyleCnt="4"/>
      <dgm:spPr/>
    </dgm:pt>
    <dgm:pt modelId="{7D002B2B-BDEF-554C-B702-F1E305C3FE0E}" type="pres">
      <dgm:prSet presAssocID="{8789B542-CC4A-F24A-96A4-FEA4A34EEFAD}" presName="connTx" presStyleLbl="parChTrans1D3" presStyleIdx="1" presStyleCnt="4"/>
      <dgm:spPr/>
    </dgm:pt>
    <dgm:pt modelId="{9CCC1DBA-BF4F-D548-B245-0AFA49AD9F14}" type="pres">
      <dgm:prSet presAssocID="{30785C9B-CF4D-FD41-83EF-FD1DE5EB1BA5}" presName="root2" presStyleCnt="0"/>
      <dgm:spPr/>
    </dgm:pt>
    <dgm:pt modelId="{60C22614-8EB7-5446-8465-361D08F171DC}" type="pres">
      <dgm:prSet presAssocID="{30785C9B-CF4D-FD41-83EF-FD1DE5EB1BA5}" presName="LevelTwoTextNode" presStyleLbl="node3" presStyleIdx="1" presStyleCnt="4" custScaleX="161911">
        <dgm:presLayoutVars>
          <dgm:chPref val="3"/>
        </dgm:presLayoutVars>
      </dgm:prSet>
      <dgm:spPr/>
    </dgm:pt>
    <dgm:pt modelId="{F1CBE681-6914-484D-88B0-1BE5063C4FC1}" type="pres">
      <dgm:prSet presAssocID="{30785C9B-CF4D-FD41-83EF-FD1DE5EB1BA5}" presName="level3hierChild" presStyleCnt="0"/>
      <dgm:spPr/>
    </dgm:pt>
    <dgm:pt modelId="{B69AD701-4D21-DD40-821A-B804DE179FA1}" type="pres">
      <dgm:prSet presAssocID="{7A38A30A-85CB-684B-B69E-9A7047554140}" presName="conn2-1" presStyleLbl="parChTrans1D3" presStyleIdx="2" presStyleCnt="4"/>
      <dgm:spPr/>
    </dgm:pt>
    <dgm:pt modelId="{D5C62B7A-FA45-C748-8E29-ADDC10888BF7}" type="pres">
      <dgm:prSet presAssocID="{7A38A30A-85CB-684B-B69E-9A7047554140}" presName="connTx" presStyleLbl="parChTrans1D3" presStyleIdx="2" presStyleCnt="4"/>
      <dgm:spPr/>
    </dgm:pt>
    <dgm:pt modelId="{E3CBD213-C551-0B43-AD92-53098034082E}" type="pres">
      <dgm:prSet presAssocID="{A8578632-B768-F54B-A44B-95FDF36C80AB}" presName="root2" presStyleCnt="0"/>
      <dgm:spPr/>
    </dgm:pt>
    <dgm:pt modelId="{5073DA5D-FE26-BF46-884D-68DEF1058103}" type="pres">
      <dgm:prSet presAssocID="{A8578632-B768-F54B-A44B-95FDF36C80AB}" presName="LevelTwoTextNode" presStyleLbl="node3" presStyleIdx="2" presStyleCnt="4" custScaleX="161911">
        <dgm:presLayoutVars>
          <dgm:chPref val="3"/>
        </dgm:presLayoutVars>
      </dgm:prSet>
      <dgm:spPr/>
    </dgm:pt>
    <dgm:pt modelId="{6C717317-74FE-3845-A36A-C59562E5E4E9}" type="pres">
      <dgm:prSet presAssocID="{A8578632-B768-F54B-A44B-95FDF36C80AB}" presName="level3hierChild" presStyleCnt="0"/>
      <dgm:spPr/>
    </dgm:pt>
    <dgm:pt modelId="{969C7B6C-2AD8-7348-9A06-ED1BA5A4A616}" type="pres">
      <dgm:prSet presAssocID="{3E82E015-9017-7243-ADA3-EDACB6559F6B}" presName="conn2-1" presStyleLbl="parChTrans1D2" presStyleIdx="1" presStyleCnt="2"/>
      <dgm:spPr/>
    </dgm:pt>
    <dgm:pt modelId="{78B01A06-BAF5-BC4B-88D4-9FE42CA27009}" type="pres">
      <dgm:prSet presAssocID="{3E82E015-9017-7243-ADA3-EDACB6559F6B}" presName="connTx" presStyleLbl="parChTrans1D2" presStyleIdx="1" presStyleCnt="2"/>
      <dgm:spPr/>
    </dgm:pt>
    <dgm:pt modelId="{3FB9FDC3-1C6B-8F4E-86A5-E511DBA0FA7F}" type="pres">
      <dgm:prSet presAssocID="{AFF67F03-ACE0-3143-811A-AF536DC0975D}" presName="root2" presStyleCnt="0"/>
      <dgm:spPr/>
    </dgm:pt>
    <dgm:pt modelId="{5327C569-5450-DB44-899A-1FBE0EDFC239}" type="pres">
      <dgm:prSet presAssocID="{AFF67F03-ACE0-3143-811A-AF536DC0975D}" presName="LevelTwoTextNode" presStyleLbl="node2" presStyleIdx="1" presStyleCnt="2">
        <dgm:presLayoutVars>
          <dgm:chPref val="3"/>
        </dgm:presLayoutVars>
      </dgm:prSet>
      <dgm:spPr/>
    </dgm:pt>
    <dgm:pt modelId="{9181D5C9-8CE1-E446-9555-DAA1F8D1FB04}" type="pres">
      <dgm:prSet presAssocID="{AFF67F03-ACE0-3143-811A-AF536DC0975D}" presName="level3hierChild" presStyleCnt="0"/>
      <dgm:spPr/>
    </dgm:pt>
    <dgm:pt modelId="{6E734EBB-5A15-8947-B01C-020DE892E62E}" type="pres">
      <dgm:prSet presAssocID="{4BB0DC89-6B64-254C-B387-2B09483D6F0F}" presName="conn2-1" presStyleLbl="parChTrans1D3" presStyleIdx="3" presStyleCnt="4"/>
      <dgm:spPr/>
    </dgm:pt>
    <dgm:pt modelId="{44887416-1E84-4C4E-9F3B-0C521937A9D3}" type="pres">
      <dgm:prSet presAssocID="{4BB0DC89-6B64-254C-B387-2B09483D6F0F}" presName="connTx" presStyleLbl="parChTrans1D3" presStyleIdx="3" presStyleCnt="4"/>
      <dgm:spPr/>
    </dgm:pt>
    <dgm:pt modelId="{9395ABD0-9432-1848-B96C-9997A07791F1}" type="pres">
      <dgm:prSet presAssocID="{B5D8AF8A-83C1-0F47-8727-BECCC9E18E8C}" presName="root2" presStyleCnt="0"/>
      <dgm:spPr/>
    </dgm:pt>
    <dgm:pt modelId="{4FA8145F-DD5F-3C4B-BF95-27C43D725B01}" type="pres">
      <dgm:prSet presAssocID="{B5D8AF8A-83C1-0F47-8727-BECCC9E18E8C}" presName="LevelTwoTextNode" presStyleLbl="node3" presStyleIdx="3" presStyleCnt="4" custScaleX="161911">
        <dgm:presLayoutVars>
          <dgm:chPref val="3"/>
        </dgm:presLayoutVars>
      </dgm:prSet>
      <dgm:spPr/>
    </dgm:pt>
    <dgm:pt modelId="{E7876AD2-029A-3E44-AC6A-AC1A71FB9F4E}" type="pres">
      <dgm:prSet presAssocID="{B5D8AF8A-83C1-0F47-8727-BECCC9E18E8C}" presName="level3hierChild" presStyleCnt="0"/>
      <dgm:spPr/>
    </dgm:pt>
  </dgm:ptLst>
  <dgm:cxnLst>
    <dgm:cxn modelId="{E464C801-F74B-A542-AE78-AC0B7AC78491}" type="presOf" srcId="{4BB0DC89-6B64-254C-B387-2B09483D6F0F}" destId="{6E734EBB-5A15-8947-B01C-020DE892E62E}" srcOrd="0" destOrd="0" presId="urn:microsoft.com/office/officeart/2005/8/layout/hierarchy2"/>
    <dgm:cxn modelId="{3728CF01-479D-EA42-A109-D3D4F319D2A1}" srcId="{A7165846-145B-E142-8308-39D8D561165A}" destId="{30785C9B-CF4D-FD41-83EF-FD1DE5EB1BA5}" srcOrd="1" destOrd="0" parTransId="{8789B542-CC4A-F24A-96A4-FEA4A34EEFAD}" sibTransId="{F585605B-3249-024F-B819-52077FCCEDA0}"/>
    <dgm:cxn modelId="{CFFD8506-B6D7-AB46-91B3-3575E5C8A5A8}" type="presOf" srcId="{1A59C422-DE2A-7248-9745-9DD559D62923}" destId="{3E70A8D6-FEC1-C94F-81BE-B55D381B6ABD}" srcOrd="1" destOrd="0" presId="urn:microsoft.com/office/officeart/2005/8/layout/hierarchy2"/>
    <dgm:cxn modelId="{B9EB3F26-1F88-DE49-9822-72FB1EB0A279}" type="presOf" srcId="{8789B542-CC4A-F24A-96A4-FEA4A34EEFAD}" destId="{7D002B2B-BDEF-554C-B702-F1E305C3FE0E}" srcOrd="1" destOrd="0" presId="urn:microsoft.com/office/officeart/2005/8/layout/hierarchy2"/>
    <dgm:cxn modelId="{575D2A29-9E5A-424F-BCD2-E34BC99093D2}" type="presOf" srcId="{1A59C422-DE2A-7248-9745-9DD559D62923}" destId="{B55E5970-3851-A542-978E-CD3A5C717F12}" srcOrd="0" destOrd="0" presId="urn:microsoft.com/office/officeart/2005/8/layout/hierarchy2"/>
    <dgm:cxn modelId="{5E6BF62A-1606-6645-89EA-0194EEEEA746}" type="presOf" srcId="{30785C9B-CF4D-FD41-83EF-FD1DE5EB1BA5}" destId="{60C22614-8EB7-5446-8465-361D08F171DC}" srcOrd="0" destOrd="0" presId="urn:microsoft.com/office/officeart/2005/8/layout/hierarchy2"/>
    <dgm:cxn modelId="{1DFA2736-7E93-CC41-9DCE-E3E5D3B969A2}" srcId="{6BC6DFF3-6FBF-BF49-B7BB-205BDB0F0A15}" destId="{0853FA61-911B-B84F-A981-B2B8662EAF09}" srcOrd="0" destOrd="0" parTransId="{5CA7C352-4263-1549-B5C4-56E9DDC43353}" sibTransId="{1B58BA52-F433-674A-86C8-5045D3A1AAE6}"/>
    <dgm:cxn modelId="{CE28273C-B38A-F644-A739-2F67931C43B4}" type="presOf" srcId="{7A38A30A-85CB-684B-B69E-9A7047554140}" destId="{B69AD701-4D21-DD40-821A-B804DE179FA1}" srcOrd="0" destOrd="0" presId="urn:microsoft.com/office/officeart/2005/8/layout/hierarchy2"/>
    <dgm:cxn modelId="{39FFD93C-F485-5C47-A5A8-B5ADA358C3E6}" srcId="{A7165846-145B-E142-8308-39D8D561165A}" destId="{A8578632-B768-F54B-A44B-95FDF36C80AB}" srcOrd="2" destOrd="0" parTransId="{7A38A30A-85CB-684B-B69E-9A7047554140}" sibTransId="{DCB2E704-8ED7-E54C-AB8C-95F2F3322F5B}"/>
    <dgm:cxn modelId="{A611FD4D-60C2-7B41-8963-0FA8CDADAF1B}" type="presOf" srcId="{A0522789-9802-514D-B8EF-059AE4B20B78}" destId="{EE8670E3-026B-5F43-BB3A-2DB6FE6F1286}" srcOrd="1" destOrd="0" presId="urn:microsoft.com/office/officeart/2005/8/layout/hierarchy2"/>
    <dgm:cxn modelId="{8A00B554-9D78-6948-ACF5-8FF99CBA7623}" type="presOf" srcId="{A0522789-9802-514D-B8EF-059AE4B20B78}" destId="{2287D5B8-FB8F-F946-9B7E-1CE00FF8B054}" srcOrd="0" destOrd="0" presId="urn:microsoft.com/office/officeart/2005/8/layout/hierarchy2"/>
    <dgm:cxn modelId="{73AB0C5E-0ABE-124E-B7DE-C07A8C41DF2C}" type="presOf" srcId="{4BB0DC89-6B64-254C-B387-2B09483D6F0F}" destId="{44887416-1E84-4C4E-9F3B-0C521937A9D3}" srcOrd="1" destOrd="0" presId="urn:microsoft.com/office/officeart/2005/8/layout/hierarchy2"/>
    <dgm:cxn modelId="{DB2CE762-5888-F64C-A41B-0AF5B0007C2A}" type="presOf" srcId="{B5D8AF8A-83C1-0F47-8727-BECCC9E18E8C}" destId="{4FA8145F-DD5F-3C4B-BF95-27C43D725B01}" srcOrd="0" destOrd="0" presId="urn:microsoft.com/office/officeart/2005/8/layout/hierarchy2"/>
    <dgm:cxn modelId="{06217869-DF44-B845-BFE0-5532414B8D60}" type="presOf" srcId="{8789B542-CC4A-F24A-96A4-FEA4A34EEFAD}" destId="{0080E080-450A-3B4E-BCFF-E9033BC27A92}" srcOrd="0" destOrd="0" presId="urn:microsoft.com/office/officeart/2005/8/layout/hierarchy2"/>
    <dgm:cxn modelId="{8544E286-C3D9-0F4E-9363-65887607A00E}" type="presOf" srcId="{A7165846-145B-E142-8308-39D8D561165A}" destId="{397B6A20-3937-9648-B6CF-A06DC378C6B3}" srcOrd="0" destOrd="0" presId="urn:microsoft.com/office/officeart/2005/8/layout/hierarchy2"/>
    <dgm:cxn modelId="{C8646688-E9CE-3B44-8F75-5348F0CB8FE2}" type="presOf" srcId="{3E82E015-9017-7243-ADA3-EDACB6559F6B}" destId="{78B01A06-BAF5-BC4B-88D4-9FE42CA27009}" srcOrd="1" destOrd="0" presId="urn:microsoft.com/office/officeart/2005/8/layout/hierarchy2"/>
    <dgm:cxn modelId="{A384399E-0B5C-D54D-9171-8B8E14AEA6E3}" srcId="{A7165846-145B-E142-8308-39D8D561165A}" destId="{61413975-2167-0348-BEBD-1B710541202D}" srcOrd="0" destOrd="0" parTransId="{1A59C422-DE2A-7248-9745-9DD559D62923}" sibTransId="{C891343A-E9A6-9344-B10B-3F445810C893}"/>
    <dgm:cxn modelId="{CAFDF4C3-B7D8-AD4F-9064-4FAC6BE91CED}" srcId="{0853FA61-911B-B84F-A981-B2B8662EAF09}" destId="{A7165846-145B-E142-8308-39D8D561165A}" srcOrd="0" destOrd="0" parTransId="{A0522789-9802-514D-B8EF-059AE4B20B78}" sibTransId="{9002458B-CCBB-074E-89D9-6F23F0B4F004}"/>
    <dgm:cxn modelId="{E1AAA4C9-542D-C54A-8F76-F2F41C3BB9AC}" srcId="{0853FA61-911B-B84F-A981-B2B8662EAF09}" destId="{AFF67F03-ACE0-3143-811A-AF536DC0975D}" srcOrd="1" destOrd="0" parTransId="{3E82E015-9017-7243-ADA3-EDACB6559F6B}" sibTransId="{83DE1394-B990-1343-8544-67B1381A6BF0}"/>
    <dgm:cxn modelId="{8294F2E3-D1BB-BC4F-A3D7-CE43B44F7149}" type="presOf" srcId="{A8578632-B768-F54B-A44B-95FDF36C80AB}" destId="{5073DA5D-FE26-BF46-884D-68DEF1058103}" srcOrd="0" destOrd="0" presId="urn:microsoft.com/office/officeart/2005/8/layout/hierarchy2"/>
    <dgm:cxn modelId="{3DBA73EE-8DD9-6643-9407-3FB067DB4BA2}" type="presOf" srcId="{61413975-2167-0348-BEBD-1B710541202D}" destId="{AEB3A1C3-ED53-0147-9881-02FDEA180866}" srcOrd="0" destOrd="0" presId="urn:microsoft.com/office/officeart/2005/8/layout/hierarchy2"/>
    <dgm:cxn modelId="{E559B5F1-9787-AD4F-B79C-44E8E28A5430}" type="presOf" srcId="{0853FA61-911B-B84F-A981-B2B8662EAF09}" destId="{F7D5D421-C201-904E-A1D1-7265153F94B7}" srcOrd="0" destOrd="0" presId="urn:microsoft.com/office/officeart/2005/8/layout/hierarchy2"/>
    <dgm:cxn modelId="{FF1811F5-50A5-BB4F-85E1-5521AADC5D37}" type="presOf" srcId="{7A38A30A-85CB-684B-B69E-9A7047554140}" destId="{D5C62B7A-FA45-C748-8E29-ADDC10888BF7}" srcOrd="1" destOrd="0" presId="urn:microsoft.com/office/officeart/2005/8/layout/hierarchy2"/>
    <dgm:cxn modelId="{CC03DDF8-8523-8648-B1CC-BF1350B370B6}" type="presOf" srcId="{AFF67F03-ACE0-3143-811A-AF536DC0975D}" destId="{5327C569-5450-DB44-899A-1FBE0EDFC239}" srcOrd="0" destOrd="0" presId="urn:microsoft.com/office/officeart/2005/8/layout/hierarchy2"/>
    <dgm:cxn modelId="{0D3DB5FA-4D1E-CB45-977F-AC84FDA71DD0}" type="presOf" srcId="{3E82E015-9017-7243-ADA3-EDACB6559F6B}" destId="{969C7B6C-2AD8-7348-9A06-ED1BA5A4A616}" srcOrd="0" destOrd="0" presId="urn:microsoft.com/office/officeart/2005/8/layout/hierarchy2"/>
    <dgm:cxn modelId="{752166FB-CB14-7845-9B90-1F996FC638F0}" type="presOf" srcId="{6BC6DFF3-6FBF-BF49-B7BB-205BDB0F0A15}" destId="{45EF55CE-1524-E543-8A7E-E1B51623F95F}" srcOrd="0" destOrd="0" presId="urn:microsoft.com/office/officeart/2005/8/layout/hierarchy2"/>
    <dgm:cxn modelId="{5DEE83FC-A9C9-9145-A1C5-B170F429D1D1}" srcId="{AFF67F03-ACE0-3143-811A-AF536DC0975D}" destId="{B5D8AF8A-83C1-0F47-8727-BECCC9E18E8C}" srcOrd="0" destOrd="0" parTransId="{4BB0DC89-6B64-254C-B387-2B09483D6F0F}" sibTransId="{ED2B4D3D-059C-9E4A-BBE6-62597A8077EA}"/>
    <dgm:cxn modelId="{60A762EF-A09F-6541-8DD6-FB23AF4A3A5B}" type="presParOf" srcId="{45EF55CE-1524-E543-8A7E-E1B51623F95F}" destId="{F8BED021-A1AA-2341-B97A-B768DE417A33}" srcOrd="0" destOrd="0" presId="urn:microsoft.com/office/officeart/2005/8/layout/hierarchy2"/>
    <dgm:cxn modelId="{0A24A4A7-8DA6-3A40-A93D-B2112862B117}" type="presParOf" srcId="{F8BED021-A1AA-2341-B97A-B768DE417A33}" destId="{F7D5D421-C201-904E-A1D1-7265153F94B7}" srcOrd="0" destOrd="0" presId="urn:microsoft.com/office/officeart/2005/8/layout/hierarchy2"/>
    <dgm:cxn modelId="{90EC1AAA-C53C-584F-ADE2-878FDE941B68}" type="presParOf" srcId="{F8BED021-A1AA-2341-B97A-B768DE417A33}" destId="{0C41CD9B-70FB-C14B-85C2-C4756223E439}" srcOrd="1" destOrd="0" presId="urn:microsoft.com/office/officeart/2005/8/layout/hierarchy2"/>
    <dgm:cxn modelId="{27283F97-5FF0-B649-9722-A32144DBF794}" type="presParOf" srcId="{0C41CD9B-70FB-C14B-85C2-C4756223E439}" destId="{2287D5B8-FB8F-F946-9B7E-1CE00FF8B054}" srcOrd="0" destOrd="0" presId="urn:microsoft.com/office/officeart/2005/8/layout/hierarchy2"/>
    <dgm:cxn modelId="{08A00D8E-C422-CA4B-BB6A-094459507160}" type="presParOf" srcId="{2287D5B8-FB8F-F946-9B7E-1CE00FF8B054}" destId="{EE8670E3-026B-5F43-BB3A-2DB6FE6F1286}" srcOrd="0" destOrd="0" presId="urn:microsoft.com/office/officeart/2005/8/layout/hierarchy2"/>
    <dgm:cxn modelId="{D563F188-F06E-424C-B7FE-77C74EFE4E88}" type="presParOf" srcId="{0C41CD9B-70FB-C14B-85C2-C4756223E439}" destId="{E1C1870D-0C27-6E46-958D-4DB178031FC3}" srcOrd="1" destOrd="0" presId="urn:microsoft.com/office/officeart/2005/8/layout/hierarchy2"/>
    <dgm:cxn modelId="{82C19D5D-B4E1-2F41-97CC-9CDDE7585758}" type="presParOf" srcId="{E1C1870D-0C27-6E46-958D-4DB178031FC3}" destId="{397B6A20-3937-9648-B6CF-A06DC378C6B3}" srcOrd="0" destOrd="0" presId="urn:microsoft.com/office/officeart/2005/8/layout/hierarchy2"/>
    <dgm:cxn modelId="{04612FB6-E6E6-494F-8A36-D81CFD08222C}" type="presParOf" srcId="{E1C1870D-0C27-6E46-958D-4DB178031FC3}" destId="{8707A712-2FFF-F84C-99BA-F00F52F21137}" srcOrd="1" destOrd="0" presId="urn:microsoft.com/office/officeart/2005/8/layout/hierarchy2"/>
    <dgm:cxn modelId="{45DDDC0B-91F6-3641-AC20-1F4CF3548E53}" type="presParOf" srcId="{8707A712-2FFF-F84C-99BA-F00F52F21137}" destId="{B55E5970-3851-A542-978E-CD3A5C717F12}" srcOrd="0" destOrd="0" presId="urn:microsoft.com/office/officeart/2005/8/layout/hierarchy2"/>
    <dgm:cxn modelId="{407D2171-1A2E-CF45-A09E-14755DB173E7}" type="presParOf" srcId="{B55E5970-3851-A542-978E-CD3A5C717F12}" destId="{3E70A8D6-FEC1-C94F-81BE-B55D381B6ABD}" srcOrd="0" destOrd="0" presId="urn:microsoft.com/office/officeart/2005/8/layout/hierarchy2"/>
    <dgm:cxn modelId="{54301C90-BC69-DF48-A613-5D8AB0AC25F7}" type="presParOf" srcId="{8707A712-2FFF-F84C-99BA-F00F52F21137}" destId="{AF661B22-FF5E-2A42-8879-5EF43B853499}" srcOrd="1" destOrd="0" presId="urn:microsoft.com/office/officeart/2005/8/layout/hierarchy2"/>
    <dgm:cxn modelId="{D79C67A6-E9DF-3647-BEF8-59B2E175DA38}" type="presParOf" srcId="{AF661B22-FF5E-2A42-8879-5EF43B853499}" destId="{AEB3A1C3-ED53-0147-9881-02FDEA180866}" srcOrd="0" destOrd="0" presId="urn:microsoft.com/office/officeart/2005/8/layout/hierarchy2"/>
    <dgm:cxn modelId="{A1067293-EA77-EF4A-8FC2-850060CF5F3E}" type="presParOf" srcId="{AF661B22-FF5E-2A42-8879-5EF43B853499}" destId="{7661DB4E-5964-2440-ADF3-6EABD779CBA6}" srcOrd="1" destOrd="0" presId="urn:microsoft.com/office/officeart/2005/8/layout/hierarchy2"/>
    <dgm:cxn modelId="{8B3B707B-76C6-A34E-8D39-6A2D5C9E692C}" type="presParOf" srcId="{8707A712-2FFF-F84C-99BA-F00F52F21137}" destId="{0080E080-450A-3B4E-BCFF-E9033BC27A92}" srcOrd="2" destOrd="0" presId="urn:microsoft.com/office/officeart/2005/8/layout/hierarchy2"/>
    <dgm:cxn modelId="{AF8C8CCB-644D-8A4B-B086-8F9B893816B7}" type="presParOf" srcId="{0080E080-450A-3B4E-BCFF-E9033BC27A92}" destId="{7D002B2B-BDEF-554C-B702-F1E305C3FE0E}" srcOrd="0" destOrd="0" presId="urn:microsoft.com/office/officeart/2005/8/layout/hierarchy2"/>
    <dgm:cxn modelId="{56059D74-C9A1-B849-B9D0-7328C07673FB}" type="presParOf" srcId="{8707A712-2FFF-F84C-99BA-F00F52F21137}" destId="{9CCC1DBA-BF4F-D548-B245-0AFA49AD9F14}" srcOrd="3" destOrd="0" presId="urn:microsoft.com/office/officeart/2005/8/layout/hierarchy2"/>
    <dgm:cxn modelId="{2F6D75ED-E115-B245-8311-2B43ABDF72B4}" type="presParOf" srcId="{9CCC1DBA-BF4F-D548-B245-0AFA49AD9F14}" destId="{60C22614-8EB7-5446-8465-361D08F171DC}" srcOrd="0" destOrd="0" presId="urn:microsoft.com/office/officeart/2005/8/layout/hierarchy2"/>
    <dgm:cxn modelId="{0047F2C3-1E20-334B-9793-97B087ABD008}" type="presParOf" srcId="{9CCC1DBA-BF4F-D548-B245-0AFA49AD9F14}" destId="{F1CBE681-6914-484D-88B0-1BE5063C4FC1}" srcOrd="1" destOrd="0" presId="urn:microsoft.com/office/officeart/2005/8/layout/hierarchy2"/>
    <dgm:cxn modelId="{65842B0D-0CAF-6541-85C1-DFCB49579A14}" type="presParOf" srcId="{8707A712-2FFF-F84C-99BA-F00F52F21137}" destId="{B69AD701-4D21-DD40-821A-B804DE179FA1}" srcOrd="4" destOrd="0" presId="urn:microsoft.com/office/officeart/2005/8/layout/hierarchy2"/>
    <dgm:cxn modelId="{8832FD6E-0EE7-2B43-A6CA-E5D08DC87CCF}" type="presParOf" srcId="{B69AD701-4D21-DD40-821A-B804DE179FA1}" destId="{D5C62B7A-FA45-C748-8E29-ADDC10888BF7}" srcOrd="0" destOrd="0" presId="urn:microsoft.com/office/officeart/2005/8/layout/hierarchy2"/>
    <dgm:cxn modelId="{7B564636-CBB8-DD43-906C-6D8E586BDCDF}" type="presParOf" srcId="{8707A712-2FFF-F84C-99BA-F00F52F21137}" destId="{E3CBD213-C551-0B43-AD92-53098034082E}" srcOrd="5" destOrd="0" presId="urn:microsoft.com/office/officeart/2005/8/layout/hierarchy2"/>
    <dgm:cxn modelId="{4B49DFE2-3CB2-0D49-8AB6-2C56C1F7BB48}" type="presParOf" srcId="{E3CBD213-C551-0B43-AD92-53098034082E}" destId="{5073DA5D-FE26-BF46-884D-68DEF1058103}" srcOrd="0" destOrd="0" presId="urn:microsoft.com/office/officeart/2005/8/layout/hierarchy2"/>
    <dgm:cxn modelId="{B471053C-3D72-4D4F-9EA1-FB6FBE1CE39B}" type="presParOf" srcId="{E3CBD213-C551-0B43-AD92-53098034082E}" destId="{6C717317-74FE-3845-A36A-C59562E5E4E9}" srcOrd="1" destOrd="0" presId="urn:microsoft.com/office/officeart/2005/8/layout/hierarchy2"/>
    <dgm:cxn modelId="{729A1D81-908B-294F-87A4-68168A44D350}" type="presParOf" srcId="{0C41CD9B-70FB-C14B-85C2-C4756223E439}" destId="{969C7B6C-2AD8-7348-9A06-ED1BA5A4A616}" srcOrd="2" destOrd="0" presId="urn:microsoft.com/office/officeart/2005/8/layout/hierarchy2"/>
    <dgm:cxn modelId="{0C4648D1-AF37-AC40-8EC0-BEC4B1187CDB}" type="presParOf" srcId="{969C7B6C-2AD8-7348-9A06-ED1BA5A4A616}" destId="{78B01A06-BAF5-BC4B-88D4-9FE42CA27009}" srcOrd="0" destOrd="0" presId="urn:microsoft.com/office/officeart/2005/8/layout/hierarchy2"/>
    <dgm:cxn modelId="{D7758EDE-FD35-E045-82B0-D91461281EF4}" type="presParOf" srcId="{0C41CD9B-70FB-C14B-85C2-C4756223E439}" destId="{3FB9FDC3-1C6B-8F4E-86A5-E511DBA0FA7F}" srcOrd="3" destOrd="0" presId="urn:microsoft.com/office/officeart/2005/8/layout/hierarchy2"/>
    <dgm:cxn modelId="{C480E748-FFB5-6046-91F1-A5D4FB196931}" type="presParOf" srcId="{3FB9FDC3-1C6B-8F4E-86A5-E511DBA0FA7F}" destId="{5327C569-5450-DB44-899A-1FBE0EDFC239}" srcOrd="0" destOrd="0" presId="urn:microsoft.com/office/officeart/2005/8/layout/hierarchy2"/>
    <dgm:cxn modelId="{5DD70104-5649-2043-AFD7-122B3BD1D9CF}" type="presParOf" srcId="{3FB9FDC3-1C6B-8F4E-86A5-E511DBA0FA7F}" destId="{9181D5C9-8CE1-E446-9555-DAA1F8D1FB04}" srcOrd="1" destOrd="0" presId="urn:microsoft.com/office/officeart/2005/8/layout/hierarchy2"/>
    <dgm:cxn modelId="{A5E708A7-5B10-CC44-BDC6-80C46CF98F71}" type="presParOf" srcId="{9181D5C9-8CE1-E446-9555-DAA1F8D1FB04}" destId="{6E734EBB-5A15-8947-B01C-020DE892E62E}" srcOrd="0" destOrd="0" presId="urn:microsoft.com/office/officeart/2005/8/layout/hierarchy2"/>
    <dgm:cxn modelId="{2E616AA7-69BD-3E4C-A47C-62783CBEFC39}" type="presParOf" srcId="{6E734EBB-5A15-8947-B01C-020DE892E62E}" destId="{44887416-1E84-4C4E-9F3B-0C521937A9D3}" srcOrd="0" destOrd="0" presId="urn:microsoft.com/office/officeart/2005/8/layout/hierarchy2"/>
    <dgm:cxn modelId="{F4A823B5-68C8-C440-87BD-C0832EF53F5A}" type="presParOf" srcId="{9181D5C9-8CE1-E446-9555-DAA1F8D1FB04}" destId="{9395ABD0-9432-1848-B96C-9997A07791F1}" srcOrd="1" destOrd="0" presId="urn:microsoft.com/office/officeart/2005/8/layout/hierarchy2"/>
    <dgm:cxn modelId="{FC2BB704-D848-1645-ACB0-73D911F67471}" type="presParOf" srcId="{9395ABD0-9432-1848-B96C-9997A07791F1}" destId="{4FA8145F-DD5F-3C4B-BF95-27C43D725B01}" srcOrd="0" destOrd="0" presId="urn:microsoft.com/office/officeart/2005/8/layout/hierarchy2"/>
    <dgm:cxn modelId="{69029897-17E3-E74E-8B42-7B453C5BE967}" type="presParOf" srcId="{9395ABD0-9432-1848-B96C-9997A07791F1}" destId="{E7876AD2-029A-3E44-AC6A-AC1A71FB9F4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C6DFF3-6FBF-BF49-B7BB-205BDB0F0A15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53FA61-911B-B84F-A981-B2B8662EAF0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学习内容</a:t>
          </a:r>
        </a:p>
      </dgm:t>
    </dgm:pt>
    <dgm:pt modelId="{5CA7C352-4263-1549-B5C4-56E9DDC43353}" type="parTrans" cxnId="{1DFA2736-7E93-CC41-9DCE-E3E5D3B969A2}">
      <dgm:prSet/>
      <dgm:spPr/>
      <dgm:t>
        <a:bodyPr/>
        <a:lstStyle/>
        <a:p>
          <a:endParaRPr lang="zh-CN" altLang="en-US"/>
        </a:p>
      </dgm:t>
    </dgm:pt>
    <dgm:pt modelId="{1B58BA52-F433-674A-86C8-5045D3A1AAE6}" type="sibTrans" cxnId="{1DFA2736-7E93-CC41-9DCE-E3E5D3B969A2}">
      <dgm:prSet/>
      <dgm:spPr/>
      <dgm:t>
        <a:bodyPr/>
        <a:lstStyle/>
        <a:p>
          <a:endParaRPr lang="zh-CN" altLang="en-US"/>
        </a:p>
      </dgm:t>
    </dgm:pt>
    <dgm:pt modelId="{A7165846-145B-E142-8308-39D8D561165A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名词句</a:t>
          </a:r>
        </a:p>
      </dgm:t>
    </dgm:pt>
    <dgm:pt modelId="{A0522789-9802-514D-B8EF-059AE4B20B78}" type="parTrans" cxnId="{CAFDF4C3-B7D8-AD4F-9064-4FAC6BE91CED}">
      <dgm:prSet/>
      <dgm:spPr/>
      <dgm:t>
        <a:bodyPr/>
        <a:lstStyle/>
        <a:p>
          <a:endParaRPr lang="zh-CN" altLang="en-US"/>
        </a:p>
      </dgm:t>
    </dgm:pt>
    <dgm:pt modelId="{9002458B-CCBB-074E-89D9-6F23F0B4F004}" type="sibTrans" cxnId="{CAFDF4C3-B7D8-AD4F-9064-4FAC6BE91CED}">
      <dgm:prSet/>
      <dgm:spPr/>
      <dgm:t>
        <a:bodyPr/>
        <a:lstStyle/>
        <a:p>
          <a:endParaRPr lang="zh-CN" altLang="en-US"/>
        </a:p>
      </dgm:t>
    </dgm:pt>
    <dgm:pt modelId="{61413975-2167-0348-BEBD-1B710541202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疑问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ですか</a:t>
          </a:r>
          <a:endParaRPr lang="zh-CN" altLang="en-US" dirty="0"/>
        </a:p>
      </dgm:t>
    </dgm:pt>
    <dgm:pt modelId="{1A59C422-DE2A-7248-9745-9DD559D62923}" type="parTrans" cxnId="{A384399E-0B5C-D54D-9171-8B8E14AEA6E3}">
      <dgm:prSet/>
      <dgm:spPr/>
      <dgm:t>
        <a:bodyPr/>
        <a:lstStyle/>
        <a:p>
          <a:endParaRPr lang="zh-CN" altLang="en-US"/>
        </a:p>
      </dgm:t>
    </dgm:pt>
    <dgm:pt modelId="{C891343A-E9A6-9344-B10B-3F445810C893}" type="sibTrans" cxnId="{A384399E-0B5C-D54D-9171-8B8E14AEA6E3}">
      <dgm:prSet/>
      <dgm:spPr/>
      <dgm:t>
        <a:bodyPr/>
        <a:lstStyle/>
        <a:p>
          <a:endParaRPr lang="zh-CN" altLang="en-US"/>
        </a:p>
      </dgm:t>
    </dgm:pt>
    <dgm:pt modelId="{30785C9B-CF4D-FD41-83EF-FD1DE5EB1BA5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肯定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です</a:t>
          </a:r>
          <a:r>
            <a:rPr lang="zh-CN" altLang="en-US" dirty="0"/>
            <a:t>  </a:t>
          </a:r>
        </a:p>
      </dgm:t>
    </dgm:pt>
    <dgm:pt modelId="{8789B542-CC4A-F24A-96A4-FEA4A34EEFAD}" type="parTrans" cxnId="{3728CF01-479D-EA42-A109-D3D4F319D2A1}">
      <dgm:prSet/>
      <dgm:spPr/>
      <dgm:t>
        <a:bodyPr/>
        <a:lstStyle/>
        <a:p>
          <a:endParaRPr lang="zh-CN" altLang="en-US"/>
        </a:p>
      </dgm:t>
    </dgm:pt>
    <dgm:pt modelId="{F585605B-3249-024F-B819-52077FCCEDA0}" type="sibTrans" cxnId="{3728CF01-479D-EA42-A109-D3D4F319D2A1}">
      <dgm:prSet/>
      <dgm:spPr/>
      <dgm:t>
        <a:bodyPr/>
        <a:lstStyle/>
        <a:p>
          <a:endParaRPr lang="zh-CN" altLang="en-US"/>
        </a:p>
      </dgm:t>
    </dgm:pt>
    <dgm:pt modelId="{AFF67F03-ACE0-3143-811A-AF536DC0975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助词</a:t>
          </a:r>
        </a:p>
      </dgm:t>
    </dgm:pt>
    <dgm:pt modelId="{3E82E015-9017-7243-ADA3-EDACB6559F6B}" type="parTrans" cxnId="{E1AAA4C9-542D-C54A-8F76-F2F41C3BB9AC}">
      <dgm:prSet/>
      <dgm:spPr/>
      <dgm:t>
        <a:bodyPr/>
        <a:lstStyle/>
        <a:p>
          <a:endParaRPr lang="zh-CN" altLang="en-US"/>
        </a:p>
      </dgm:t>
    </dgm:pt>
    <dgm:pt modelId="{83DE1394-B990-1343-8544-67B1381A6BF0}" type="sibTrans" cxnId="{E1AAA4C9-542D-C54A-8F76-F2F41C3BB9AC}">
      <dgm:prSet/>
      <dgm:spPr/>
      <dgm:t>
        <a:bodyPr/>
        <a:lstStyle/>
        <a:p>
          <a:endParaRPr lang="zh-CN" altLang="en-US"/>
        </a:p>
      </dgm:t>
    </dgm:pt>
    <dgm:pt modelId="{B5D8AF8A-83C1-0F47-8727-BECCC9E18E8C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の</a:t>
          </a:r>
          <a:r>
            <a:rPr lang="en-US" altLang="ja-JP" dirty="0"/>
            <a:t> </a:t>
          </a:r>
          <a:r>
            <a:rPr lang="ja-JP" altLang="en-US" dirty="0"/>
            <a:t>表示</a:t>
          </a:r>
          <a:r>
            <a:rPr lang="en-US" altLang="ja-JP" dirty="0"/>
            <a:t>“</a:t>
          </a:r>
          <a:r>
            <a:rPr lang="ja-JP" altLang="en-US" dirty="0"/>
            <a:t>的</a:t>
          </a:r>
          <a:r>
            <a:rPr lang="en-US" altLang="ja-JP" dirty="0"/>
            <a:t>”</a:t>
          </a:r>
          <a:endParaRPr lang="zh-CN" altLang="en-US" dirty="0"/>
        </a:p>
      </dgm:t>
    </dgm:pt>
    <dgm:pt modelId="{4BB0DC89-6B64-254C-B387-2B09483D6F0F}" type="parTrans" cxnId="{5DEE83FC-A9C9-9145-A1C5-B170F429D1D1}">
      <dgm:prSet/>
      <dgm:spPr/>
      <dgm:t>
        <a:bodyPr/>
        <a:lstStyle/>
        <a:p>
          <a:endParaRPr lang="zh-CN" altLang="en-US"/>
        </a:p>
      </dgm:t>
    </dgm:pt>
    <dgm:pt modelId="{ED2B4D3D-059C-9E4A-BBE6-62597A8077EA}" type="sibTrans" cxnId="{5DEE83FC-A9C9-9145-A1C5-B170F429D1D1}">
      <dgm:prSet/>
      <dgm:spPr/>
      <dgm:t>
        <a:bodyPr/>
        <a:lstStyle/>
        <a:p>
          <a:endParaRPr lang="zh-CN" altLang="en-US"/>
        </a:p>
      </dgm:t>
    </dgm:pt>
    <dgm:pt modelId="{A8578632-B768-F54B-A44B-95FDF36C80AB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否定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ではありません</a:t>
          </a:r>
          <a:endParaRPr lang="zh-CN" altLang="en-US" dirty="0"/>
        </a:p>
      </dgm:t>
    </dgm:pt>
    <dgm:pt modelId="{7A38A30A-85CB-684B-B69E-9A7047554140}" type="parTrans" cxnId="{39FFD93C-F485-5C47-A5A8-B5ADA358C3E6}">
      <dgm:prSet/>
      <dgm:spPr/>
      <dgm:t>
        <a:bodyPr/>
        <a:lstStyle/>
        <a:p>
          <a:endParaRPr lang="zh-CN" altLang="en-US"/>
        </a:p>
      </dgm:t>
    </dgm:pt>
    <dgm:pt modelId="{DCB2E704-8ED7-E54C-AB8C-95F2F3322F5B}" type="sibTrans" cxnId="{39FFD93C-F485-5C47-A5A8-B5ADA358C3E6}">
      <dgm:prSet/>
      <dgm:spPr/>
      <dgm:t>
        <a:bodyPr/>
        <a:lstStyle/>
        <a:p>
          <a:endParaRPr lang="zh-CN" altLang="en-US"/>
        </a:p>
      </dgm:t>
    </dgm:pt>
    <dgm:pt modelId="{45EF55CE-1524-E543-8A7E-E1B51623F95F}" type="pres">
      <dgm:prSet presAssocID="{6BC6DFF3-6FBF-BF49-B7BB-205BDB0F0A1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BED021-A1AA-2341-B97A-B768DE417A33}" type="pres">
      <dgm:prSet presAssocID="{0853FA61-911B-B84F-A981-B2B8662EAF09}" presName="root1" presStyleCnt="0"/>
      <dgm:spPr/>
    </dgm:pt>
    <dgm:pt modelId="{F7D5D421-C201-904E-A1D1-7265153F94B7}" type="pres">
      <dgm:prSet presAssocID="{0853FA61-911B-B84F-A981-B2B8662EAF09}" presName="LevelOneTextNode" presStyleLbl="node0" presStyleIdx="0" presStyleCnt="1">
        <dgm:presLayoutVars>
          <dgm:chPref val="3"/>
        </dgm:presLayoutVars>
      </dgm:prSet>
      <dgm:spPr/>
    </dgm:pt>
    <dgm:pt modelId="{0C41CD9B-70FB-C14B-85C2-C4756223E439}" type="pres">
      <dgm:prSet presAssocID="{0853FA61-911B-B84F-A981-B2B8662EAF09}" presName="level2hierChild" presStyleCnt="0"/>
      <dgm:spPr/>
    </dgm:pt>
    <dgm:pt modelId="{2287D5B8-FB8F-F946-9B7E-1CE00FF8B054}" type="pres">
      <dgm:prSet presAssocID="{A0522789-9802-514D-B8EF-059AE4B20B78}" presName="conn2-1" presStyleLbl="parChTrans1D2" presStyleIdx="0" presStyleCnt="2"/>
      <dgm:spPr/>
    </dgm:pt>
    <dgm:pt modelId="{EE8670E3-026B-5F43-BB3A-2DB6FE6F1286}" type="pres">
      <dgm:prSet presAssocID="{A0522789-9802-514D-B8EF-059AE4B20B78}" presName="connTx" presStyleLbl="parChTrans1D2" presStyleIdx="0" presStyleCnt="2"/>
      <dgm:spPr/>
    </dgm:pt>
    <dgm:pt modelId="{E1C1870D-0C27-6E46-958D-4DB178031FC3}" type="pres">
      <dgm:prSet presAssocID="{A7165846-145B-E142-8308-39D8D561165A}" presName="root2" presStyleCnt="0"/>
      <dgm:spPr/>
    </dgm:pt>
    <dgm:pt modelId="{397B6A20-3937-9648-B6CF-A06DC378C6B3}" type="pres">
      <dgm:prSet presAssocID="{A7165846-145B-E142-8308-39D8D561165A}" presName="LevelTwoTextNode" presStyleLbl="node2" presStyleIdx="0" presStyleCnt="2">
        <dgm:presLayoutVars>
          <dgm:chPref val="3"/>
        </dgm:presLayoutVars>
      </dgm:prSet>
      <dgm:spPr/>
    </dgm:pt>
    <dgm:pt modelId="{8707A712-2FFF-F84C-99BA-F00F52F21137}" type="pres">
      <dgm:prSet presAssocID="{A7165846-145B-E142-8308-39D8D561165A}" presName="level3hierChild" presStyleCnt="0"/>
      <dgm:spPr/>
    </dgm:pt>
    <dgm:pt modelId="{B55E5970-3851-A542-978E-CD3A5C717F12}" type="pres">
      <dgm:prSet presAssocID="{1A59C422-DE2A-7248-9745-9DD559D62923}" presName="conn2-1" presStyleLbl="parChTrans1D3" presStyleIdx="0" presStyleCnt="4"/>
      <dgm:spPr/>
    </dgm:pt>
    <dgm:pt modelId="{3E70A8D6-FEC1-C94F-81BE-B55D381B6ABD}" type="pres">
      <dgm:prSet presAssocID="{1A59C422-DE2A-7248-9745-9DD559D62923}" presName="connTx" presStyleLbl="parChTrans1D3" presStyleIdx="0" presStyleCnt="4"/>
      <dgm:spPr/>
    </dgm:pt>
    <dgm:pt modelId="{AF661B22-FF5E-2A42-8879-5EF43B853499}" type="pres">
      <dgm:prSet presAssocID="{61413975-2167-0348-BEBD-1B710541202D}" presName="root2" presStyleCnt="0"/>
      <dgm:spPr/>
    </dgm:pt>
    <dgm:pt modelId="{AEB3A1C3-ED53-0147-9881-02FDEA180866}" type="pres">
      <dgm:prSet presAssocID="{61413975-2167-0348-BEBD-1B710541202D}" presName="LevelTwoTextNode" presStyleLbl="node3" presStyleIdx="0" presStyleCnt="4" custScaleX="161911">
        <dgm:presLayoutVars>
          <dgm:chPref val="3"/>
        </dgm:presLayoutVars>
      </dgm:prSet>
      <dgm:spPr/>
    </dgm:pt>
    <dgm:pt modelId="{7661DB4E-5964-2440-ADF3-6EABD779CBA6}" type="pres">
      <dgm:prSet presAssocID="{61413975-2167-0348-BEBD-1B710541202D}" presName="level3hierChild" presStyleCnt="0"/>
      <dgm:spPr/>
    </dgm:pt>
    <dgm:pt modelId="{0080E080-450A-3B4E-BCFF-E9033BC27A92}" type="pres">
      <dgm:prSet presAssocID="{8789B542-CC4A-F24A-96A4-FEA4A34EEFAD}" presName="conn2-1" presStyleLbl="parChTrans1D3" presStyleIdx="1" presStyleCnt="4"/>
      <dgm:spPr/>
    </dgm:pt>
    <dgm:pt modelId="{7D002B2B-BDEF-554C-B702-F1E305C3FE0E}" type="pres">
      <dgm:prSet presAssocID="{8789B542-CC4A-F24A-96A4-FEA4A34EEFAD}" presName="connTx" presStyleLbl="parChTrans1D3" presStyleIdx="1" presStyleCnt="4"/>
      <dgm:spPr/>
    </dgm:pt>
    <dgm:pt modelId="{9CCC1DBA-BF4F-D548-B245-0AFA49AD9F14}" type="pres">
      <dgm:prSet presAssocID="{30785C9B-CF4D-FD41-83EF-FD1DE5EB1BA5}" presName="root2" presStyleCnt="0"/>
      <dgm:spPr/>
    </dgm:pt>
    <dgm:pt modelId="{60C22614-8EB7-5446-8465-361D08F171DC}" type="pres">
      <dgm:prSet presAssocID="{30785C9B-CF4D-FD41-83EF-FD1DE5EB1BA5}" presName="LevelTwoTextNode" presStyleLbl="node3" presStyleIdx="1" presStyleCnt="4" custScaleX="161911">
        <dgm:presLayoutVars>
          <dgm:chPref val="3"/>
        </dgm:presLayoutVars>
      </dgm:prSet>
      <dgm:spPr/>
    </dgm:pt>
    <dgm:pt modelId="{F1CBE681-6914-484D-88B0-1BE5063C4FC1}" type="pres">
      <dgm:prSet presAssocID="{30785C9B-CF4D-FD41-83EF-FD1DE5EB1BA5}" presName="level3hierChild" presStyleCnt="0"/>
      <dgm:spPr/>
    </dgm:pt>
    <dgm:pt modelId="{B69AD701-4D21-DD40-821A-B804DE179FA1}" type="pres">
      <dgm:prSet presAssocID="{7A38A30A-85CB-684B-B69E-9A7047554140}" presName="conn2-1" presStyleLbl="parChTrans1D3" presStyleIdx="2" presStyleCnt="4"/>
      <dgm:spPr/>
    </dgm:pt>
    <dgm:pt modelId="{D5C62B7A-FA45-C748-8E29-ADDC10888BF7}" type="pres">
      <dgm:prSet presAssocID="{7A38A30A-85CB-684B-B69E-9A7047554140}" presName="connTx" presStyleLbl="parChTrans1D3" presStyleIdx="2" presStyleCnt="4"/>
      <dgm:spPr/>
    </dgm:pt>
    <dgm:pt modelId="{E3CBD213-C551-0B43-AD92-53098034082E}" type="pres">
      <dgm:prSet presAssocID="{A8578632-B768-F54B-A44B-95FDF36C80AB}" presName="root2" presStyleCnt="0"/>
      <dgm:spPr/>
    </dgm:pt>
    <dgm:pt modelId="{5073DA5D-FE26-BF46-884D-68DEF1058103}" type="pres">
      <dgm:prSet presAssocID="{A8578632-B768-F54B-A44B-95FDF36C80AB}" presName="LevelTwoTextNode" presStyleLbl="node3" presStyleIdx="2" presStyleCnt="4" custScaleX="161911">
        <dgm:presLayoutVars>
          <dgm:chPref val="3"/>
        </dgm:presLayoutVars>
      </dgm:prSet>
      <dgm:spPr/>
    </dgm:pt>
    <dgm:pt modelId="{6C717317-74FE-3845-A36A-C59562E5E4E9}" type="pres">
      <dgm:prSet presAssocID="{A8578632-B768-F54B-A44B-95FDF36C80AB}" presName="level3hierChild" presStyleCnt="0"/>
      <dgm:spPr/>
    </dgm:pt>
    <dgm:pt modelId="{969C7B6C-2AD8-7348-9A06-ED1BA5A4A616}" type="pres">
      <dgm:prSet presAssocID="{3E82E015-9017-7243-ADA3-EDACB6559F6B}" presName="conn2-1" presStyleLbl="parChTrans1D2" presStyleIdx="1" presStyleCnt="2"/>
      <dgm:spPr/>
    </dgm:pt>
    <dgm:pt modelId="{78B01A06-BAF5-BC4B-88D4-9FE42CA27009}" type="pres">
      <dgm:prSet presAssocID="{3E82E015-9017-7243-ADA3-EDACB6559F6B}" presName="connTx" presStyleLbl="parChTrans1D2" presStyleIdx="1" presStyleCnt="2"/>
      <dgm:spPr/>
    </dgm:pt>
    <dgm:pt modelId="{3FB9FDC3-1C6B-8F4E-86A5-E511DBA0FA7F}" type="pres">
      <dgm:prSet presAssocID="{AFF67F03-ACE0-3143-811A-AF536DC0975D}" presName="root2" presStyleCnt="0"/>
      <dgm:spPr/>
    </dgm:pt>
    <dgm:pt modelId="{5327C569-5450-DB44-899A-1FBE0EDFC239}" type="pres">
      <dgm:prSet presAssocID="{AFF67F03-ACE0-3143-811A-AF536DC0975D}" presName="LevelTwoTextNode" presStyleLbl="node2" presStyleIdx="1" presStyleCnt="2">
        <dgm:presLayoutVars>
          <dgm:chPref val="3"/>
        </dgm:presLayoutVars>
      </dgm:prSet>
      <dgm:spPr/>
    </dgm:pt>
    <dgm:pt modelId="{9181D5C9-8CE1-E446-9555-DAA1F8D1FB04}" type="pres">
      <dgm:prSet presAssocID="{AFF67F03-ACE0-3143-811A-AF536DC0975D}" presName="level3hierChild" presStyleCnt="0"/>
      <dgm:spPr/>
    </dgm:pt>
    <dgm:pt modelId="{6E734EBB-5A15-8947-B01C-020DE892E62E}" type="pres">
      <dgm:prSet presAssocID="{4BB0DC89-6B64-254C-B387-2B09483D6F0F}" presName="conn2-1" presStyleLbl="parChTrans1D3" presStyleIdx="3" presStyleCnt="4"/>
      <dgm:spPr/>
    </dgm:pt>
    <dgm:pt modelId="{44887416-1E84-4C4E-9F3B-0C521937A9D3}" type="pres">
      <dgm:prSet presAssocID="{4BB0DC89-6B64-254C-B387-2B09483D6F0F}" presName="connTx" presStyleLbl="parChTrans1D3" presStyleIdx="3" presStyleCnt="4"/>
      <dgm:spPr/>
    </dgm:pt>
    <dgm:pt modelId="{9395ABD0-9432-1848-B96C-9997A07791F1}" type="pres">
      <dgm:prSet presAssocID="{B5D8AF8A-83C1-0F47-8727-BECCC9E18E8C}" presName="root2" presStyleCnt="0"/>
      <dgm:spPr/>
    </dgm:pt>
    <dgm:pt modelId="{4FA8145F-DD5F-3C4B-BF95-27C43D725B01}" type="pres">
      <dgm:prSet presAssocID="{B5D8AF8A-83C1-0F47-8727-BECCC9E18E8C}" presName="LevelTwoTextNode" presStyleLbl="node3" presStyleIdx="3" presStyleCnt="4" custScaleX="161911">
        <dgm:presLayoutVars>
          <dgm:chPref val="3"/>
        </dgm:presLayoutVars>
      </dgm:prSet>
      <dgm:spPr/>
    </dgm:pt>
    <dgm:pt modelId="{E7876AD2-029A-3E44-AC6A-AC1A71FB9F4E}" type="pres">
      <dgm:prSet presAssocID="{B5D8AF8A-83C1-0F47-8727-BECCC9E18E8C}" presName="level3hierChild" presStyleCnt="0"/>
      <dgm:spPr/>
    </dgm:pt>
  </dgm:ptLst>
  <dgm:cxnLst>
    <dgm:cxn modelId="{4173CC01-9F6B-8445-9F1A-2B9DF74C8257}" type="presOf" srcId="{4BB0DC89-6B64-254C-B387-2B09483D6F0F}" destId="{44887416-1E84-4C4E-9F3B-0C521937A9D3}" srcOrd="1" destOrd="0" presId="urn:microsoft.com/office/officeart/2005/8/layout/hierarchy2"/>
    <dgm:cxn modelId="{3728CF01-479D-EA42-A109-D3D4F319D2A1}" srcId="{A7165846-145B-E142-8308-39D8D561165A}" destId="{30785C9B-CF4D-FD41-83EF-FD1DE5EB1BA5}" srcOrd="1" destOrd="0" parTransId="{8789B542-CC4A-F24A-96A4-FEA4A34EEFAD}" sibTransId="{F585605B-3249-024F-B819-52077FCCEDA0}"/>
    <dgm:cxn modelId="{AB5F320A-E3FE-B640-92AE-05EFB0345561}" type="presOf" srcId="{AFF67F03-ACE0-3143-811A-AF536DC0975D}" destId="{5327C569-5450-DB44-899A-1FBE0EDFC239}" srcOrd="0" destOrd="0" presId="urn:microsoft.com/office/officeart/2005/8/layout/hierarchy2"/>
    <dgm:cxn modelId="{74644316-3D81-1740-9234-34B504DFF37F}" type="presOf" srcId="{8789B542-CC4A-F24A-96A4-FEA4A34EEFAD}" destId="{0080E080-450A-3B4E-BCFF-E9033BC27A92}" srcOrd="0" destOrd="0" presId="urn:microsoft.com/office/officeart/2005/8/layout/hierarchy2"/>
    <dgm:cxn modelId="{7F093618-1AFA-744D-B3E4-FCDEEE6C40F9}" type="presOf" srcId="{30785C9B-CF4D-FD41-83EF-FD1DE5EB1BA5}" destId="{60C22614-8EB7-5446-8465-361D08F171DC}" srcOrd="0" destOrd="0" presId="urn:microsoft.com/office/officeart/2005/8/layout/hierarchy2"/>
    <dgm:cxn modelId="{8AD5F71C-1DF2-5D46-A5F8-3C951C9AF302}" type="presOf" srcId="{B5D8AF8A-83C1-0F47-8727-BECCC9E18E8C}" destId="{4FA8145F-DD5F-3C4B-BF95-27C43D725B01}" srcOrd="0" destOrd="0" presId="urn:microsoft.com/office/officeart/2005/8/layout/hierarchy2"/>
    <dgm:cxn modelId="{ECCB2124-8E65-9644-AC39-59DBCB4FCE3F}" type="presOf" srcId="{7A38A30A-85CB-684B-B69E-9A7047554140}" destId="{B69AD701-4D21-DD40-821A-B804DE179FA1}" srcOrd="0" destOrd="0" presId="urn:microsoft.com/office/officeart/2005/8/layout/hierarchy2"/>
    <dgm:cxn modelId="{6350D426-D1FD-E44B-97F7-A069E644BAFA}" type="presOf" srcId="{0853FA61-911B-B84F-A981-B2B8662EAF09}" destId="{F7D5D421-C201-904E-A1D1-7265153F94B7}" srcOrd="0" destOrd="0" presId="urn:microsoft.com/office/officeart/2005/8/layout/hierarchy2"/>
    <dgm:cxn modelId="{4FF3B62D-C1B0-3242-B7AB-46C4B9B93CB8}" type="presOf" srcId="{3E82E015-9017-7243-ADA3-EDACB6559F6B}" destId="{969C7B6C-2AD8-7348-9A06-ED1BA5A4A616}" srcOrd="0" destOrd="0" presId="urn:microsoft.com/office/officeart/2005/8/layout/hierarchy2"/>
    <dgm:cxn modelId="{6F2ECC31-3782-4F44-971B-C502F7DB4A28}" type="presOf" srcId="{A7165846-145B-E142-8308-39D8D561165A}" destId="{397B6A20-3937-9648-B6CF-A06DC378C6B3}" srcOrd="0" destOrd="0" presId="urn:microsoft.com/office/officeart/2005/8/layout/hierarchy2"/>
    <dgm:cxn modelId="{1DFA2736-7E93-CC41-9DCE-E3E5D3B969A2}" srcId="{6BC6DFF3-6FBF-BF49-B7BB-205BDB0F0A15}" destId="{0853FA61-911B-B84F-A981-B2B8662EAF09}" srcOrd="0" destOrd="0" parTransId="{5CA7C352-4263-1549-B5C4-56E9DDC43353}" sibTransId="{1B58BA52-F433-674A-86C8-5045D3A1AAE6}"/>
    <dgm:cxn modelId="{39FFD93C-F485-5C47-A5A8-B5ADA358C3E6}" srcId="{A7165846-145B-E142-8308-39D8D561165A}" destId="{A8578632-B768-F54B-A44B-95FDF36C80AB}" srcOrd="2" destOrd="0" parTransId="{7A38A30A-85CB-684B-B69E-9A7047554140}" sibTransId="{DCB2E704-8ED7-E54C-AB8C-95F2F3322F5B}"/>
    <dgm:cxn modelId="{4BD6663E-E0A9-C142-B38F-3771C436F16A}" type="presOf" srcId="{1A59C422-DE2A-7248-9745-9DD559D62923}" destId="{3E70A8D6-FEC1-C94F-81BE-B55D381B6ABD}" srcOrd="1" destOrd="0" presId="urn:microsoft.com/office/officeart/2005/8/layout/hierarchy2"/>
    <dgm:cxn modelId="{E97CDD3F-E5AA-EC41-B14C-F825B869CA5D}" type="presOf" srcId="{6BC6DFF3-6FBF-BF49-B7BB-205BDB0F0A15}" destId="{45EF55CE-1524-E543-8A7E-E1B51623F95F}" srcOrd="0" destOrd="0" presId="urn:microsoft.com/office/officeart/2005/8/layout/hierarchy2"/>
    <dgm:cxn modelId="{AFC3D24C-F19D-7844-B599-5755C43C0919}" type="presOf" srcId="{A0522789-9802-514D-B8EF-059AE4B20B78}" destId="{EE8670E3-026B-5F43-BB3A-2DB6FE6F1286}" srcOrd="1" destOrd="0" presId="urn:microsoft.com/office/officeart/2005/8/layout/hierarchy2"/>
    <dgm:cxn modelId="{BC90A054-A9F3-CD47-BE76-3435E2CE3158}" type="presOf" srcId="{3E82E015-9017-7243-ADA3-EDACB6559F6B}" destId="{78B01A06-BAF5-BC4B-88D4-9FE42CA27009}" srcOrd="1" destOrd="0" presId="urn:microsoft.com/office/officeart/2005/8/layout/hierarchy2"/>
    <dgm:cxn modelId="{3D0F715C-138C-534A-AF2D-25D1D775483E}" type="presOf" srcId="{A8578632-B768-F54B-A44B-95FDF36C80AB}" destId="{5073DA5D-FE26-BF46-884D-68DEF1058103}" srcOrd="0" destOrd="0" presId="urn:microsoft.com/office/officeart/2005/8/layout/hierarchy2"/>
    <dgm:cxn modelId="{B9F05F7D-5CB4-A84C-918B-F0E64D9C03FE}" type="presOf" srcId="{8789B542-CC4A-F24A-96A4-FEA4A34EEFAD}" destId="{7D002B2B-BDEF-554C-B702-F1E305C3FE0E}" srcOrd="1" destOrd="0" presId="urn:microsoft.com/office/officeart/2005/8/layout/hierarchy2"/>
    <dgm:cxn modelId="{60724183-BFC4-CB47-B062-046EA4B8CDA8}" type="presOf" srcId="{61413975-2167-0348-BEBD-1B710541202D}" destId="{AEB3A1C3-ED53-0147-9881-02FDEA180866}" srcOrd="0" destOrd="0" presId="urn:microsoft.com/office/officeart/2005/8/layout/hierarchy2"/>
    <dgm:cxn modelId="{A384399E-0B5C-D54D-9171-8B8E14AEA6E3}" srcId="{A7165846-145B-E142-8308-39D8D561165A}" destId="{61413975-2167-0348-BEBD-1B710541202D}" srcOrd="0" destOrd="0" parTransId="{1A59C422-DE2A-7248-9745-9DD559D62923}" sibTransId="{C891343A-E9A6-9344-B10B-3F445810C893}"/>
    <dgm:cxn modelId="{CC0FEFB5-41D5-364B-BA45-E8E451A09E6C}" type="presOf" srcId="{1A59C422-DE2A-7248-9745-9DD559D62923}" destId="{B55E5970-3851-A542-978E-CD3A5C717F12}" srcOrd="0" destOrd="0" presId="urn:microsoft.com/office/officeart/2005/8/layout/hierarchy2"/>
    <dgm:cxn modelId="{DCA4ABBD-3900-3543-844C-E419B6646DBA}" type="presOf" srcId="{4BB0DC89-6B64-254C-B387-2B09483D6F0F}" destId="{6E734EBB-5A15-8947-B01C-020DE892E62E}" srcOrd="0" destOrd="0" presId="urn:microsoft.com/office/officeart/2005/8/layout/hierarchy2"/>
    <dgm:cxn modelId="{CAFDF4C3-B7D8-AD4F-9064-4FAC6BE91CED}" srcId="{0853FA61-911B-B84F-A981-B2B8662EAF09}" destId="{A7165846-145B-E142-8308-39D8D561165A}" srcOrd="0" destOrd="0" parTransId="{A0522789-9802-514D-B8EF-059AE4B20B78}" sibTransId="{9002458B-CCBB-074E-89D9-6F23F0B4F004}"/>
    <dgm:cxn modelId="{8BF554C7-8F0C-F04F-B816-C1626D150AD2}" type="presOf" srcId="{7A38A30A-85CB-684B-B69E-9A7047554140}" destId="{D5C62B7A-FA45-C748-8E29-ADDC10888BF7}" srcOrd="1" destOrd="0" presId="urn:microsoft.com/office/officeart/2005/8/layout/hierarchy2"/>
    <dgm:cxn modelId="{E1AAA4C9-542D-C54A-8F76-F2F41C3BB9AC}" srcId="{0853FA61-911B-B84F-A981-B2B8662EAF09}" destId="{AFF67F03-ACE0-3143-811A-AF536DC0975D}" srcOrd="1" destOrd="0" parTransId="{3E82E015-9017-7243-ADA3-EDACB6559F6B}" sibTransId="{83DE1394-B990-1343-8544-67B1381A6BF0}"/>
    <dgm:cxn modelId="{5DEE83FC-A9C9-9145-A1C5-B170F429D1D1}" srcId="{AFF67F03-ACE0-3143-811A-AF536DC0975D}" destId="{B5D8AF8A-83C1-0F47-8727-BECCC9E18E8C}" srcOrd="0" destOrd="0" parTransId="{4BB0DC89-6B64-254C-B387-2B09483D6F0F}" sibTransId="{ED2B4D3D-059C-9E4A-BBE6-62597A8077EA}"/>
    <dgm:cxn modelId="{7A33D0FF-2D2F-1640-B4A6-4CE617B6D988}" type="presOf" srcId="{A0522789-9802-514D-B8EF-059AE4B20B78}" destId="{2287D5B8-FB8F-F946-9B7E-1CE00FF8B054}" srcOrd="0" destOrd="0" presId="urn:microsoft.com/office/officeart/2005/8/layout/hierarchy2"/>
    <dgm:cxn modelId="{848D40F0-01D8-D441-B98B-C78E6DF61117}" type="presParOf" srcId="{45EF55CE-1524-E543-8A7E-E1B51623F95F}" destId="{F8BED021-A1AA-2341-B97A-B768DE417A33}" srcOrd="0" destOrd="0" presId="urn:microsoft.com/office/officeart/2005/8/layout/hierarchy2"/>
    <dgm:cxn modelId="{6BEECC4D-C2FB-344D-899A-FADF72658E7B}" type="presParOf" srcId="{F8BED021-A1AA-2341-B97A-B768DE417A33}" destId="{F7D5D421-C201-904E-A1D1-7265153F94B7}" srcOrd="0" destOrd="0" presId="urn:microsoft.com/office/officeart/2005/8/layout/hierarchy2"/>
    <dgm:cxn modelId="{5063DA68-E354-4144-A1E8-71745164CB8E}" type="presParOf" srcId="{F8BED021-A1AA-2341-B97A-B768DE417A33}" destId="{0C41CD9B-70FB-C14B-85C2-C4756223E439}" srcOrd="1" destOrd="0" presId="urn:microsoft.com/office/officeart/2005/8/layout/hierarchy2"/>
    <dgm:cxn modelId="{333CA65F-7C8D-234A-B89B-9CA0A74C08FC}" type="presParOf" srcId="{0C41CD9B-70FB-C14B-85C2-C4756223E439}" destId="{2287D5B8-FB8F-F946-9B7E-1CE00FF8B054}" srcOrd="0" destOrd="0" presId="urn:microsoft.com/office/officeart/2005/8/layout/hierarchy2"/>
    <dgm:cxn modelId="{C083626F-7927-2042-8302-A459572983DB}" type="presParOf" srcId="{2287D5B8-FB8F-F946-9B7E-1CE00FF8B054}" destId="{EE8670E3-026B-5F43-BB3A-2DB6FE6F1286}" srcOrd="0" destOrd="0" presId="urn:microsoft.com/office/officeart/2005/8/layout/hierarchy2"/>
    <dgm:cxn modelId="{A962B3AF-A10A-6046-BD57-A68D1350DACC}" type="presParOf" srcId="{0C41CD9B-70FB-C14B-85C2-C4756223E439}" destId="{E1C1870D-0C27-6E46-958D-4DB178031FC3}" srcOrd="1" destOrd="0" presId="urn:microsoft.com/office/officeart/2005/8/layout/hierarchy2"/>
    <dgm:cxn modelId="{1212EABC-B106-B04E-AA52-95D4C1EBB662}" type="presParOf" srcId="{E1C1870D-0C27-6E46-958D-4DB178031FC3}" destId="{397B6A20-3937-9648-B6CF-A06DC378C6B3}" srcOrd="0" destOrd="0" presId="urn:microsoft.com/office/officeart/2005/8/layout/hierarchy2"/>
    <dgm:cxn modelId="{8C89314D-2EEC-674D-9C1B-BC700B64A1F5}" type="presParOf" srcId="{E1C1870D-0C27-6E46-958D-4DB178031FC3}" destId="{8707A712-2FFF-F84C-99BA-F00F52F21137}" srcOrd="1" destOrd="0" presId="urn:microsoft.com/office/officeart/2005/8/layout/hierarchy2"/>
    <dgm:cxn modelId="{A3B7ACCD-EB28-E740-99CC-269C98083852}" type="presParOf" srcId="{8707A712-2FFF-F84C-99BA-F00F52F21137}" destId="{B55E5970-3851-A542-978E-CD3A5C717F12}" srcOrd="0" destOrd="0" presId="urn:microsoft.com/office/officeart/2005/8/layout/hierarchy2"/>
    <dgm:cxn modelId="{479144F3-42C5-784A-84BC-624AE075851F}" type="presParOf" srcId="{B55E5970-3851-A542-978E-CD3A5C717F12}" destId="{3E70A8D6-FEC1-C94F-81BE-B55D381B6ABD}" srcOrd="0" destOrd="0" presId="urn:microsoft.com/office/officeart/2005/8/layout/hierarchy2"/>
    <dgm:cxn modelId="{BD02516F-F7D7-C140-85AD-BABC0EED79B5}" type="presParOf" srcId="{8707A712-2FFF-F84C-99BA-F00F52F21137}" destId="{AF661B22-FF5E-2A42-8879-5EF43B853499}" srcOrd="1" destOrd="0" presId="urn:microsoft.com/office/officeart/2005/8/layout/hierarchy2"/>
    <dgm:cxn modelId="{0CA1C712-E5F8-BD4B-A71B-0D835D6CBB99}" type="presParOf" srcId="{AF661B22-FF5E-2A42-8879-5EF43B853499}" destId="{AEB3A1C3-ED53-0147-9881-02FDEA180866}" srcOrd="0" destOrd="0" presId="urn:microsoft.com/office/officeart/2005/8/layout/hierarchy2"/>
    <dgm:cxn modelId="{77D86FBC-9B9C-CD4D-9DB4-D3C3E460B61D}" type="presParOf" srcId="{AF661B22-FF5E-2A42-8879-5EF43B853499}" destId="{7661DB4E-5964-2440-ADF3-6EABD779CBA6}" srcOrd="1" destOrd="0" presId="urn:microsoft.com/office/officeart/2005/8/layout/hierarchy2"/>
    <dgm:cxn modelId="{E758A19B-B6C7-1241-9372-17FBD4196DBA}" type="presParOf" srcId="{8707A712-2FFF-F84C-99BA-F00F52F21137}" destId="{0080E080-450A-3B4E-BCFF-E9033BC27A92}" srcOrd="2" destOrd="0" presId="urn:microsoft.com/office/officeart/2005/8/layout/hierarchy2"/>
    <dgm:cxn modelId="{AFD1E5BE-6640-2C44-B8DF-3ABC56A9DAD6}" type="presParOf" srcId="{0080E080-450A-3B4E-BCFF-E9033BC27A92}" destId="{7D002B2B-BDEF-554C-B702-F1E305C3FE0E}" srcOrd="0" destOrd="0" presId="urn:microsoft.com/office/officeart/2005/8/layout/hierarchy2"/>
    <dgm:cxn modelId="{308E7BD6-B126-9C44-8ADB-1FC5CABD6F08}" type="presParOf" srcId="{8707A712-2FFF-F84C-99BA-F00F52F21137}" destId="{9CCC1DBA-BF4F-D548-B245-0AFA49AD9F14}" srcOrd="3" destOrd="0" presId="urn:microsoft.com/office/officeart/2005/8/layout/hierarchy2"/>
    <dgm:cxn modelId="{5FC4145A-8F81-8849-AE98-C797A9DE357D}" type="presParOf" srcId="{9CCC1DBA-BF4F-D548-B245-0AFA49AD9F14}" destId="{60C22614-8EB7-5446-8465-361D08F171DC}" srcOrd="0" destOrd="0" presId="urn:microsoft.com/office/officeart/2005/8/layout/hierarchy2"/>
    <dgm:cxn modelId="{729D9FA1-7AF2-AB42-B0F1-D4B2D2896B97}" type="presParOf" srcId="{9CCC1DBA-BF4F-D548-B245-0AFA49AD9F14}" destId="{F1CBE681-6914-484D-88B0-1BE5063C4FC1}" srcOrd="1" destOrd="0" presId="urn:microsoft.com/office/officeart/2005/8/layout/hierarchy2"/>
    <dgm:cxn modelId="{D7C02518-BCAB-194A-A987-BCDA3A0D2514}" type="presParOf" srcId="{8707A712-2FFF-F84C-99BA-F00F52F21137}" destId="{B69AD701-4D21-DD40-821A-B804DE179FA1}" srcOrd="4" destOrd="0" presId="urn:microsoft.com/office/officeart/2005/8/layout/hierarchy2"/>
    <dgm:cxn modelId="{AB12DC4B-7B15-6C47-B33E-545FFF4E29D1}" type="presParOf" srcId="{B69AD701-4D21-DD40-821A-B804DE179FA1}" destId="{D5C62B7A-FA45-C748-8E29-ADDC10888BF7}" srcOrd="0" destOrd="0" presId="urn:microsoft.com/office/officeart/2005/8/layout/hierarchy2"/>
    <dgm:cxn modelId="{CC51A775-D153-9A4E-A375-8A8E357403EC}" type="presParOf" srcId="{8707A712-2FFF-F84C-99BA-F00F52F21137}" destId="{E3CBD213-C551-0B43-AD92-53098034082E}" srcOrd="5" destOrd="0" presId="urn:microsoft.com/office/officeart/2005/8/layout/hierarchy2"/>
    <dgm:cxn modelId="{00C8F233-A32B-A640-B9D7-6E3667B9FFB5}" type="presParOf" srcId="{E3CBD213-C551-0B43-AD92-53098034082E}" destId="{5073DA5D-FE26-BF46-884D-68DEF1058103}" srcOrd="0" destOrd="0" presId="urn:microsoft.com/office/officeart/2005/8/layout/hierarchy2"/>
    <dgm:cxn modelId="{4745757C-6E93-704E-9BD5-E44B3C7963A8}" type="presParOf" srcId="{E3CBD213-C551-0B43-AD92-53098034082E}" destId="{6C717317-74FE-3845-A36A-C59562E5E4E9}" srcOrd="1" destOrd="0" presId="urn:microsoft.com/office/officeart/2005/8/layout/hierarchy2"/>
    <dgm:cxn modelId="{49F51220-E4DF-B34D-8998-B1D0F9CCA331}" type="presParOf" srcId="{0C41CD9B-70FB-C14B-85C2-C4756223E439}" destId="{969C7B6C-2AD8-7348-9A06-ED1BA5A4A616}" srcOrd="2" destOrd="0" presId="urn:microsoft.com/office/officeart/2005/8/layout/hierarchy2"/>
    <dgm:cxn modelId="{C4601686-C34C-6144-B7B6-29A5B3A10067}" type="presParOf" srcId="{969C7B6C-2AD8-7348-9A06-ED1BA5A4A616}" destId="{78B01A06-BAF5-BC4B-88D4-9FE42CA27009}" srcOrd="0" destOrd="0" presId="urn:microsoft.com/office/officeart/2005/8/layout/hierarchy2"/>
    <dgm:cxn modelId="{EA6C5B52-F502-D14D-BA2B-90C71F231ECC}" type="presParOf" srcId="{0C41CD9B-70FB-C14B-85C2-C4756223E439}" destId="{3FB9FDC3-1C6B-8F4E-86A5-E511DBA0FA7F}" srcOrd="3" destOrd="0" presId="urn:microsoft.com/office/officeart/2005/8/layout/hierarchy2"/>
    <dgm:cxn modelId="{8B51D3C9-307B-0D43-8855-E0781395968C}" type="presParOf" srcId="{3FB9FDC3-1C6B-8F4E-86A5-E511DBA0FA7F}" destId="{5327C569-5450-DB44-899A-1FBE0EDFC239}" srcOrd="0" destOrd="0" presId="urn:microsoft.com/office/officeart/2005/8/layout/hierarchy2"/>
    <dgm:cxn modelId="{A25500E5-B091-B440-9950-548CA5BA4191}" type="presParOf" srcId="{3FB9FDC3-1C6B-8F4E-86A5-E511DBA0FA7F}" destId="{9181D5C9-8CE1-E446-9555-DAA1F8D1FB04}" srcOrd="1" destOrd="0" presId="urn:microsoft.com/office/officeart/2005/8/layout/hierarchy2"/>
    <dgm:cxn modelId="{F43B1C2A-3DCE-234F-99B8-AB370E3A4F1E}" type="presParOf" srcId="{9181D5C9-8CE1-E446-9555-DAA1F8D1FB04}" destId="{6E734EBB-5A15-8947-B01C-020DE892E62E}" srcOrd="0" destOrd="0" presId="urn:microsoft.com/office/officeart/2005/8/layout/hierarchy2"/>
    <dgm:cxn modelId="{7541E373-5996-6C4A-A8B9-B107D1DE5A9A}" type="presParOf" srcId="{6E734EBB-5A15-8947-B01C-020DE892E62E}" destId="{44887416-1E84-4C4E-9F3B-0C521937A9D3}" srcOrd="0" destOrd="0" presId="urn:microsoft.com/office/officeart/2005/8/layout/hierarchy2"/>
    <dgm:cxn modelId="{BBFDC4E5-2717-F44F-9ED4-C2F0FAD6E7CF}" type="presParOf" srcId="{9181D5C9-8CE1-E446-9555-DAA1F8D1FB04}" destId="{9395ABD0-9432-1848-B96C-9997A07791F1}" srcOrd="1" destOrd="0" presId="urn:microsoft.com/office/officeart/2005/8/layout/hierarchy2"/>
    <dgm:cxn modelId="{33EE9CF0-4457-3845-B6D8-7E6F1E4D46F1}" type="presParOf" srcId="{9395ABD0-9432-1848-B96C-9997A07791F1}" destId="{4FA8145F-DD5F-3C4B-BF95-27C43D725B01}" srcOrd="0" destOrd="0" presId="urn:microsoft.com/office/officeart/2005/8/layout/hierarchy2"/>
    <dgm:cxn modelId="{2BFBD4EE-FD78-AC45-A042-DD5236442013}" type="presParOf" srcId="{9395ABD0-9432-1848-B96C-9997A07791F1}" destId="{E7876AD2-029A-3E44-AC6A-AC1A71FB9F4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C6DFF3-6FBF-BF49-B7BB-205BDB0F0A15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53FA61-911B-B84F-A981-B2B8662EAF09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学习内容</a:t>
          </a:r>
        </a:p>
      </dgm:t>
    </dgm:pt>
    <dgm:pt modelId="{5CA7C352-4263-1549-B5C4-56E9DDC43353}" type="parTrans" cxnId="{1DFA2736-7E93-CC41-9DCE-E3E5D3B969A2}">
      <dgm:prSet/>
      <dgm:spPr/>
      <dgm:t>
        <a:bodyPr/>
        <a:lstStyle/>
        <a:p>
          <a:endParaRPr lang="zh-CN" altLang="en-US"/>
        </a:p>
      </dgm:t>
    </dgm:pt>
    <dgm:pt modelId="{1B58BA52-F433-674A-86C8-5045D3A1AAE6}" type="sibTrans" cxnId="{1DFA2736-7E93-CC41-9DCE-E3E5D3B969A2}">
      <dgm:prSet/>
      <dgm:spPr/>
      <dgm:t>
        <a:bodyPr/>
        <a:lstStyle/>
        <a:p>
          <a:endParaRPr lang="zh-CN" altLang="en-US"/>
        </a:p>
      </dgm:t>
    </dgm:pt>
    <dgm:pt modelId="{A7165846-145B-E142-8308-39D8D561165A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名词句</a:t>
          </a:r>
        </a:p>
      </dgm:t>
    </dgm:pt>
    <dgm:pt modelId="{A0522789-9802-514D-B8EF-059AE4B20B78}" type="parTrans" cxnId="{CAFDF4C3-B7D8-AD4F-9064-4FAC6BE91CED}">
      <dgm:prSet/>
      <dgm:spPr/>
      <dgm:t>
        <a:bodyPr/>
        <a:lstStyle/>
        <a:p>
          <a:endParaRPr lang="zh-CN" altLang="en-US"/>
        </a:p>
      </dgm:t>
    </dgm:pt>
    <dgm:pt modelId="{9002458B-CCBB-074E-89D9-6F23F0B4F004}" type="sibTrans" cxnId="{CAFDF4C3-B7D8-AD4F-9064-4FAC6BE91CED}">
      <dgm:prSet/>
      <dgm:spPr/>
      <dgm:t>
        <a:bodyPr/>
        <a:lstStyle/>
        <a:p>
          <a:endParaRPr lang="zh-CN" altLang="en-US"/>
        </a:p>
      </dgm:t>
    </dgm:pt>
    <dgm:pt modelId="{61413975-2167-0348-BEBD-1B710541202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疑问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ですか</a:t>
          </a:r>
          <a:endParaRPr lang="zh-CN" altLang="en-US" dirty="0"/>
        </a:p>
      </dgm:t>
    </dgm:pt>
    <dgm:pt modelId="{1A59C422-DE2A-7248-9745-9DD559D62923}" type="parTrans" cxnId="{A384399E-0B5C-D54D-9171-8B8E14AEA6E3}">
      <dgm:prSet/>
      <dgm:spPr/>
      <dgm:t>
        <a:bodyPr/>
        <a:lstStyle/>
        <a:p>
          <a:endParaRPr lang="zh-CN" altLang="en-US"/>
        </a:p>
      </dgm:t>
    </dgm:pt>
    <dgm:pt modelId="{C891343A-E9A6-9344-B10B-3F445810C893}" type="sibTrans" cxnId="{A384399E-0B5C-D54D-9171-8B8E14AEA6E3}">
      <dgm:prSet/>
      <dgm:spPr/>
      <dgm:t>
        <a:bodyPr/>
        <a:lstStyle/>
        <a:p>
          <a:endParaRPr lang="zh-CN" altLang="en-US"/>
        </a:p>
      </dgm:t>
    </dgm:pt>
    <dgm:pt modelId="{30785C9B-CF4D-FD41-83EF-FD1DE5EB1BA5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肯定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です</a:t>
          </a:r>
          <a:r>
            <a:rPr lang="zh-CN" altLang="en-US" dirty="0"/>
            <a:t>  </a:t>
          </a:r>
        </a:p>
      </dgm:t>
    </dgm:pt>
    <dgm:pt modelId="{8789B542-CC4A-F24A-96A4-FEA4A34EEFAD}" type="parTrans" cxnId="{3728CF01-479D-EA42-A109-D3D4F319D2A1}">
      <dgm:prSet/>
      <dgm:spPr/>
      <dgm:t>
        <a:bodyPr/>
        <a:lstStyle/>
        <a:p>
          <a:endParaRPr lang="zh-CN" altLang="en-US"/>
        </a:p>
      </dgm:t>
    </dgm:pt>
    <dgm:pt modelId="{F585605B-3249-024F-B819-52077FCCEDA0}" type="sibTrans" cxnId="{3728CF01-479D-EA42-A109-D3D4F319D2A1}">
      <dgm:prSet/>
      <dgm:spPr/>
      <dgm:t>
        <a:bodyPr/>
        <a:lstStyle/>
        <a:p>
          <a:endParaRPr lang="zh-CN" altLang="en-US"/>
        </a:p>
      </dgm:t>
    </dgm:pt>
    <dgm:pt modelId="{AFF67F03-ACE0-3143-811A-AF536DC0975D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助词</a:t>
          </a:r>
        </a:p>
      </dgm:t>
    </dgm:pt>
    <dgm:pt modelId="{3E82E015-9017-7243-ADA3-EDACB6559F6B}" type="parTrans" cxnId="{E1AAA4C9-542D-C54A-8F76-F2F41C3BB9AC}">
      <dgm:prSet/>
      <dgm:spPr/>
      <dgm:t>
        <a:bodyPr/>
        <a:lstStyle/>
        <a:p>
          <a:endParaRPr lang="zh-CN" altLang="en-US"/>
        </a:p>
      </dgm:t>
    </dgm:pt>
    <dgm:pt modelId="{83DE1394-B990-1343-8544-67B1381A6BF0}" type="sibTrans" cxnId="{E1AAA4C9-542D-C54A-8F76-F2F41C3BB9AC}">
      <dgm:prSet/>
      <dgm:spPr/>
      <dgm:t>
        <a:bodyPr/>
        <a:lstStyle/>
        <a:p>
          <a:endParaRPr lang="zh-CN" altLang="en-US"/>
        </a:p>
      </dgm:t>
    </dgm:pt>
    <dgm:pt modelId="{B5D8AF8A-83C1-0F47-8727-BECCC9E18E8C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ja-JP" altLang="en-US" dirty="0"/>
            <a:t>の</a:t>
          </a:r>
          <a:r>
            <a:rPr lang="en-US" altLang="ja-JP" dirty="0"/>
            <a:t> </a:t>
          </a:r>
          <a:r>
            <a:rPr lang="ja-JP" altLang="en-US" dirty="0"/>
            <a:t>表示</a:t>
          </a:r>
          <a:r>
            <a:rPr lang="en-US" altLang="ja-JP" dirty="0"/>
            <a:t>“</a:t>
          </a:r>
          <a:r>
            <a:rPr lang="ja-JP" altLang="en-US" dirty="0"/>
            <a:t>的</a:t>
          </a:r>
          <a:r>
            <a:rPr lang="en-US" altLang="ja-JP" dirty="0"/>
            <a:t>”</a:t>
          </a:r>
          <a:endParaRPr lang="zh-CN" altLang="en-US" dirty="0"/>
        </a:p>
      </dgm:t>
    </dgm:pt>
    <dgm:pt modelId="{4BB0DC89-6B64-254C-B387-2B09483D6F0F}" type="parTrans" cxnId="{5DEE83FC-A9C9-9145-A1C5-B170F429D1D1}">
      <dgm:prSet/>
      <dgm:spPr/>
      <dgm:t>
        <a:bodyPr/>
        <a:lstStyle/>
        <a:p>
          <a:endParaRPr lang="zh-CN" altLang="en-US"/>
        </a:p>
      </dgm:t>
    </dgm:pt>
    <dgm:pt modelId="{ED2B4D3D-059C-9E4A-BBE6-62597A8077EA}" type="sibTrans" cxnId="{5DEE83FC-A9C9-9145-A1C5-B170F429D1D1}">
      <dgm:prSet/>
      <dgm:spPr/>
      <dgm:t>
        <a:bodyPr/>
        <a:lstStyle/>
        <a:p>
          <a:endParaRPr lang="zh-CN" altLang="en-US"/>
        </a:p>
      </dgm:t>
    </dgm:pt>
    <dgm:pt modelId="{A8578632-B768-F54B-A44B-95FDF36C80AB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否定</a:t>
          </a:r>
          <a:r>
            <a:rPr lang="en-US" altLang="ja-JP" dirty="0"/>
            <a:t>…</a:t>
          </a:r>
          <a:r>
            <a:rPr lang="ja-JP" altLang="en-US" dirty="0"/>
            <a:t>は</a:t>
          </a:r>
          <a:r>
            <a:rPr lang="en-US" altLang="ja-JP" dirty="0"/>
            <a:t>…</a:t>
          </a:r>
          <a:r>
            <a:rPr lang="ja-JP" altLang="en-US" dirty="0"/>
            <a:t>ではありません</a:t>
          </a:r>
          <a:endParaRPr lang="zh-CN" altLang="en-US" dirty="0"/>
        </a:p>
      </dgm:t>
    </dgm:pt>
    <dgm:pt modelId="{7A38A30A-85CB-684B-B69E-9A7047554140}" type="parTrans" cxnId="{39FFD93C-F485-5C47-A5A8-B5ADA358C3E6}">
      <dgm:prSet/>
      <dgm:spPr/>
      <dgm:t>
        <a:bodyPr/>
        <a:lstStyle/>
        <a:p>
          <a:endParaRPr lang="zh-CN" altLang="en-US"/>
        </a:p>
      </dgm:t>
    </dgm:pt>
    <dgm:pt modelId="{DCB2E704-8ED7-E54C-AB8C-95F2F3322F5B}" type="sibTrans" cxnId="{39FFD93C-F485-5C47-A5A8-B5ADA358C3E6}">
      <dgm:prSet/>
      <dgm:spPr/>
      <dgm:t>
        <a:bodyPr/>
        <a:lstStyle/>
        <a:p>
          <a:endParaRPr lang="zh-CN" altLang="en-US"/>
        </a:p>
      </dgm:t>
    </dgm:pt>
    <dgm:pt modelId="{45EF55CE-1524-E543-8A7E-E1B51623F95F}" type="pres">
      <dgm:prSet presAssocID="{6BC6DFF3-6FBF-BF49-B7BB-205BDB0F0A1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BED021-A1AA-2341-B97A-B768DE417A33}" type="pres">
      <dgm:prSet presAssocID="{0853FA61-911B-B84F-A981-B2B8662EAF09}" presName="root1" presStyleCnt="0"/>
      <dgm:spPr/>
    </dgm:pt>
    <dgm:pt modelId="{F7D5D421-C201-904E-A1D1-7265153F94B7}" type="pres">
      <dgm:prSet presAssocID="{0853FA61-911B-B84F-A981-B2B8662EAF09}" presName="LevelOneTextNode" presStyleLbl="node0" presStyleIdx="0" presStyleCnt="1">
        <dgm:presLayoutVars>
          <dgm:chPref val="3"/>
        </dgm:presLayoutVars>
      </dgm:prSet>
      <dgm:spPr/>
    </dgm:pt>
    <dgm:pt modelId="{0C41CD9B-70FB-C14B-85C2-C4756223E439}" type="pres">
      <dgm:prSet presAssocID="{0853FA61-911B-B84F-A981-B2B8662EAF09}" presName="level2hierChild" presStyleCnt="0"/>
      <dgm:spPr/>
    </dgm:pt>
    <dgm:pt modelId="{2287D5B8-FB8F-F946-9B7E-1CE00FF8B054}" type="pres">
      <dgm:prSet presAssocID="{A0522789-9802-514D-B8EF-059AE4B20B78}" presName="conn2-1" presStyleLbl="parChTrans1D2" presStyleIdx="0" presStyleCnt="2"/>
      <dgm:spPr/>
    </dgm:pt>
    <dgm:pt modelId="{EE8670E3-026B-5F43-BB3A-2DB6FE6F1286}" type="pres">
      <dgm:prSet presAssocID="{A0522789-9802-514D-B8EF-059AE4B20B78}" presName="connTx" presStyleLbl="parChTrans1D2" presStyleIdx="0" presStyleCnt="2"/>
      <dgm:spPr/>
    </dgm:pt>
    <dgm:pt modelId="{E1C1870D-0C27-6E46-958D-4DB178031FC3}" type="pres">
      <dgm:prSet presAssocID="{A7165846-145B-E142-8308-39D8D561165A}" presName="root2" presStyleCnt="0"/>
      <dgm:spPr/>
    </dgm:pt>
    <dgm:pt modelId="{397B6A20-3937-9648-B6CF-A06DC378C6B3}" type="pres">
      <dgm:prSet presAssocID="{A7165846-145B-E142-8308-39D8D561165A}" presName="LevelTwoTextNode" presStyleLbl="node2" presStyleIdx="0" presStyleCnt="2">
        <dgm:presLayoutVars>
          <dgm:chPref val="3"/>
        </dgm:presLayoutVars>
      </dgm:prSet>
      <dgm:spPr/>
    </dgm:pt>
    <dgm:pt modelId="{8707A712-2FFF-F84C-99BA-F00F52F21137}" type="pres">
      <dgm:prSet presAssocID="{A7165846-145B-E142-8308-39D8D561165A}" presName="level3hierChild" presStyleCnt="0"/>
      <dgm:spPr/>
    </dgm:pt>
    <dgm:pt modelId="{B55E5970-3851-A542-978E-CD3A5C717F12}" type="pres">
      <dgm:prSet presAssocID="{1A59C422-DE2A-7248-9745-9DD559D62923}" presName="conn2-1" presStyleLbl="parChTrans1D3" presStyleIdx="0" presStyleCnt="4"/>
      <dgm:spPr/>
    </dgm:pt>
    <dgm:pt modelId="{3E70A8D6-FEC1-C94F-81BE-B55D381B6ABD}" type="pres">
      <dgm:prSet presAssocID="{1A59C422-DE2A-7248-9745-9DD559D62923}" presName="connTx" presStyleLbl="parChTrans1D3" presStyleIdx="0" presStyleCnt="4"/>
      <dgm:spPr/>
    </dgm:pt>
    <dgm:pt modelId="{AF661B22-FF5E-2A42-8879-5EF43B853499}" type="pres">
      <dgm:prSet presAssocID="{61413975-2167-0348-BEBD-1B710541202D}" presName="root2" presStyleCnt="0"/>
      <dgm:spPr/>
    </dgm:pt>
    <dgm:pt modelId="{AEB3A1C3-ED53-0147-9881-02FDEA180866}" type="pres">
      <dgm:prSet presAssocID="{61413975-2167-0348-BEBD-1B710541202D}" presName="LevelTwoTextNode" presStyleLbl="node3" presStyleIdx="0" presStyleCnt="4" custScaleX="161911">
        <dgm:presLayoutVars>
          <dgm:chPref val="3"/>
        </dgm:presLayoutVars>
      </dgm:prSet>
      <dgm:spPr/>
    </dgm:pt>
    <dgm:pt modelId="{7661DB4E-5964-2440-ADF3-6EABD779CBA6}" type="pres">
      <dgm:prSet presAssocID="{61413975-2167-0348-BEBD-1B710541202D}" presName="level3hierChild" presStyleCnt="0"/>
      <dgm:spPr/>
    </dgm:pt>
    <dgm:pt modelId="{0080E080-450A-3B4E-BCFF-E9033BC27A92}" type="pres">
      <dgm:prSet presAssocID="{8789B542-CC4A-F24A-96A4-FEA4A34EEFAD}" presName="conn2-1" presStyleLbl="parChTrans1D3" presStyleIdx="1" presStyleCnt="4"/>
      <dgm:spPr/>
    </dgm:pt>
    <dgm:pt modelId="{7D002B2B-BDEF-554C-B702-F1E305C3FE0E}" type="pres">
      <dgm:prSet presAssocID="{8789B542-CC4A-F24A-96A4-FEA4A34EEFAD}" presName="connTx" presStyleLbl="parChTrans1D3" presStyleIdx="1" presStyleCnt="4"/>
      <dgm:spPr/>
    </dgm:pt>
    <dgm:pt modelId="{9CCC1DBA-BF4F-D548-B245-0AFA49AD9F14}" type="pres">
      <dgm:prSet presAssocID="{30785C9B-CF4D-FD41-83EF-FD1DE5EB1BA5}" presName="root2" presStyleCnt="0"/>
      <dgm:spPr/>
    </dgm:pt>
    <dgm:pt modelId="{60C22614-8EB7-5446-8465-361D08F171DC}" type="pres">
      <dgm:prSet presAssocID="{30785C9B-CF4D-FD41-83EF-FD1DE5EB1BA5}" presName="LevelTwoTextNode" presStyleLbl="node3" presStyleIdx="1" presStyleCnt="4" custScaleX="161911">
        <dgm:presLayoutVars>
          <dgm:chPref val="3"/>
        </dgm:presLayoutVars>
      </dgm:prSet>
      <dgm:spPr/>
    </dgm:pt>
    <dgm:pt modelId="{F1CBE681-6914-484D-88B0-1BE5063C4FC1}" type="pres">
      <dgm:prSet presAssocID="{30785C9B-CF4D-FD41-83EF-FD1DE5EB1BA5}" presName="level3hierChild" presStyleCnt="0"/>
      <dgm:spPr/>
    </dgm:pt>
    <dgm:pt modelId="{B69AD701-4D21-DD40-821A-B804DE179FA1}" type="pres">
      <dgm:prSet presAssocID="{7A38A30A-85CB-684B-B69E-9A7047554140}" presName="conn2-1" presStyleLbl="parChTrans1D3" presStyleIdx="2" presStyleCnt="4"/>
      <dgm:spPr/>
    </dgm:pt>
    <dgm:pt modelId="{D5C62B7A-FA45-C748-8E29-ADDC10888BF7}" type="pres">
      <dgm:prSet presAssocID="{7A38A30A-85CB-684B-B69E-9A7047554140}" presName="connTx" presStyleLbl="parChTrans1D3" presStyleIdx="2" presStyleCnt="4"/>
      <dgm:spPr/>
    </dgm:pt>
    <dgm:pt modelId="{E3CBD213-C551-0B43-AD92-53098034082E}" type="pres">
      <dgm:prSet presAssocID="{A8578632-B768-F54B-A44B-95FDF36C80AB}" presName="root2" presStyleCnt="0"/>
      <dgm:spPr/>
    </dgm:pt>
    <dgm:pt modelId="{5073DA5D-FE26-BF46-884D-68DEF1058103}" type="pres">
      <dgm:prSet presAssocID="{A8578632-B768-F54B-A44B-95FDF36C80AB}" presName="LevelTwoTextNode" presStyleLbl="node3" presStyleIdx="2" presStyleCnt="4" custScaleX="161911">
        <dgm:presLayoutVars>
          <dgm:chPref val="3"/>
        </dgm:presLayoutVars>
      </dgm:prSet>
      <dgm:spPr/>
    </dgm:pt>
    <dgm:pt modelId="{6C717317-74FE-3845-A36A-C59562E5E4E9}" type="pres">
      <dgm:prSet presAssocID="{A8578632-B768-F54B-A44B-95FDF36C80AB}" presName="level3hierChild" presStyleCnt="0"/>
      <dgm:spPr/>
    </dgm:pt>
    <dgm:pt modelId="{969C7B6C-2AD8-7348-9A06-ED1BA5A4A616}" type="pres">
      <dgm:prSet presAssocID="{3E82E015-9017-7243-ADA3-EDACB6559F6B}" presName="conn2-1" presStyleLbl="parChTrans1D2" presStyleIdx="1" presStyleCnt="2"/>
      <dgm:spPr/>
    </dgm:pt>
    <dgm:pt modelId="{78B01A06-BAF5-BC4B-88D4-9FE42CA27009}" type="pres">
      <dgm:prSet presAssocID="{3E82E015-9017-7243-ADA3-EDACB6559F6B}" presName="connTx" presStyleLbl="parChTrans1D2" presStyleIdx="1" presStyleCnt="2"/>
      <dgm:spPr/>
    </dgm:pt>
    <dgm:pt modelId="{3FB9FDC3-1C6B-8F4E-86A5-E511DBA0FA7F}" type="pres">
      <dgm:prSet presAssocID="{AFF67F03-ACE0-3143-811A-AF536DC0975D}" presName="root2" presStyleCnt="0"/>
      <dgm:spPr/>
    </dgm:pt>
    <dgm:pt modelId="{5327C569-5450-DB44-899A-1FBE0EDFC239}" type="pres">
      <dgm:prSet presAssocID="{AFF67F03-ACE0-3143-811A-AF536DC0975D}" presName="LevelTwoTextNode" presStyleLbl="node2" presStyleIdx="1" presStyleCnt="2">
        <dgm:presLayoutVars>
          <dgm:chPref val="3"/>
        </dgm:presLayoutVars>
      </dgm:prSet>
      <dgm:spPr/>
    </dgm:pt>
    <dgm:pt modelId="{9181D5C9-8CE1-E446-9555-DAA1F8D1FB04}" type="pres">
      <dgm:prSet presAssocID="{AFF67F03-ACE0-3143-811A-AF536DC0975D}" presName="level3hierChild" presStyleCnt="0"/>
      <dgm:spPr/>
    </dgm:pt>
    <dgm:pt modelId="{6E734EBB-5A15-8947-B01C-020DE892E62E}" type="pres">
      <dgm:prSet presAssocID="{4BB0DC89-6B64-254C-B387-2B09483D6F0F}" presName="conn2-1" presStyleLbl="parChTrans1D3" presStyleIdx="3" presStyleCnt="4"/>
      <dgm:spPr/>
    </dgm:pt>
    <dgm:pt modelId="{44887416-1E84-4C4E-9F3B-0C521937A9D3}" type="pres">
      <dgm:prSet presAssocID="{4BB0DC89-6B64-254C-B387-2B09483D6F0F}" presName="connTx" presStyleLbl="parChTrans1D3" presStyleIdx="3" presStyleCnt="4"/>
      <dgm:spPr/>
    </dgm:pt>
    <dgm:pt modelId="{9395ABD0-9432-1848-B96C-9997A07791F1}" type="pres">
      <dgm:prSet presAssocID="{B5D8AF8A-83C1-0F47-8727-BECCC9E18E8C}" presName="root2" presStyleCnt="0"/>
      <dgm:spPr/>
    </dgm:pt>
    <dgm:pt modelId="{4FA8145F-DD5F-3C4B-BF95-27C43D725B01}" type="pres">
      <dgm:prSet presAssocID="{B5D8AF8A-83C1-0F47-8727-BECCC9E18E8C}" presName="LevelTwoTextNode" presStyleLbl="node3" presStyleIdx="3" presStyleCnt="4" custScaleX="161911">
        <dgm:presLayoutVars>
          <dgm:chPref val="3"/>
        </dgm:presLayoutVars>
      </dgm:prSet>
      <dgm:spPr/>
    </dgm:pt>
    <dgm:pt modelId="{E7876AD2-029A-3E44-AC6A-AC1A71FB9F4E}" type="pres">
      <dgm:prSet presAssocID="{B5D8AF8A-83C1-0F47-8727-BECCC9E18E8C}" presName="level3hierChild" presStyleCnt="0"/>
      <dgm:spPr/>
    </dgm:pt>
  </dgm:ptLst>
  <dgm:cxnLst>
    <dgm:cxn modelId="{3728CF01-479D-EA42-A109-D3D4F319D2A1}" srcId="{A7165846-145B-E142-8308-39D8D561165A}" destId="{30785C9B-CF4D-FD41-83EF-FD1DE5EB1BA5}" srcOrd="1" destOrd="0" parTransId="{8789B542-CC4A-F24A-96A4-FEA4A34EEFAD}" sibTransId="{F585605B-3249-024F-B819-52077FCCEDA0}"/>
    <dgm:cxn modelId="{4E7A5407-C17D-E34D-95B8-2D4D8753DBD9}" type="presOf" srcId="{61413975-2167-0348-BEBD-1B710541202D}" destId="{AEB3A1C3-ED53-0147-9881-02FDEA180866}" srcOrd="0" destOrd="0" presId="urn:microsoft.com/office/officeart/2005/8/layout/hierarchy2"/>
    <dgm:cxn modelId="{350EA019-1383-1A49-96C5-E16960627C83}" type="presOf" srcId="{0853FA61-911B-B84F-A981-B2B8662EAF09}" destId="{F7D5D421-C201-904E-A1D1-7265153F94B7}" srcOrd="0" destOrd="0" presId="urn:microsoft.com/office/officeart/2005/8/layout/hierarchy2"/>
    <dgm:cxn modelId="{1DFA2736-7E93-CC41-9DCE-E3E5D3B969A2}" srcId="{6BC6DFF3-6FBF-BF49-B7BB-205BDB0F0A15}" destId="{0853FA61-911B-B84F-A981-B2B8662EAF09}" srcOrd="0" destOrd="0" parTransId="{5CA7C352-4263-1549-B5C4-56E9DDC43353}" sibTransId="{1B58BA52-F433-674A-86C8-5045D3A1AAE6}"/>
    <dgm:cxn modelId="{39FFD93C-F485-5C47-A5A8-B5ADA358C3E6}" srcId="{A7165846-145B-E142-8308-39D8D561165A}" destId="{A8578632-B768-F54B-A44B-95FDF36C80AB}" srcOrd="2" destOrd="0" parTransId="{7A38A30A-85CB-684B-B69E-9A7047554140}" sibTransId="{DCB2E704-8ED7-E54C-AB8C-95F2F3322F5B}"/>
    <dgm:cxn modelId="{7BED8A49-2251-E64A-B17A-304F1B6558CF}" type="presOf" srcId="{B5D8AF8A-83C1-0F47-8727-BECCC9E18E8C}" destId="{4FA8145F-DD5F-3C4B-BF95-27C43D725B01}" srcOrd="0" destOrd="0" presId="urn:microsoft.com/office/officeart/2005/8/layout/hierarchy2"/>
    <dgm:cxn modelId="{2E5DF54C-D98B-5344-8CC0-46BD07D5A8FD}" type="presOf" srcId="{A8578632-B768-F54B-A44B-95FDF36C80AB}" destId="{5073DA5D-FE26-BF46-884D-68DEF1058103}" srcOrd="0" destOrd="0" presId="urn:microsoft.com/office/officeart/2005/8/layout/hierarchy2"/>
    <dgm:cxn modelId="{234B1D4F-97E1-AF4D-A889-06B7700C36C9}" type="presOf" srcId="{4BB0DC89-6B64-254C-B387-2B09483D6F0F}" destId="{6E734EBB-5A15-8947-B01C-020DE892E62E}" srcOrd="0" destOrd="0" presId="urn:microsoft.com/office/officeart/2005/8/layout/hierarchy2"/>
    <dgm:cxn modelId="{3B20DA4F-BF4F-E344-817A-C114D4248523}" type="presOf" srcId="{7A38A30A-85CB-684B-B69E-9A7047554140}" destId="{D5C62B7A-FA45-C748-8E29-ADDC10888BF7}" srcOrd="1" destOrd="0" presId="urn:microsoft.com/office/officeart/2005/8/layout/hierarchy2"/>
    <dgm:cxn modelId="{B3DC0654-85AB-2D4E-87FB-0D48EA8B8190}" type="presOf" srcId="{3E82E015-9017-7243-ADA3-EDACB6559F6B}" destId="{78B01A06-BAF5-BC4B-88D4-9FE42CA27009}" srcOrd="1" destOrd="0" presId="urn:microsoft.com/office/officeart/2005/8/layout/hierarchy2"/>
    <dgm:cxn modelId="{F513B355-1F09-8D4D-9076-338FD4261F63}" type="presOf" srcId="{3E82E015-9017-7243-ADA3-EDACB6559F6B}" destId="{969C7B6C-2AD8-7348-9A06-ED1BA5A4A616}" srcOrd="0" destOrd="0" presId="urn:microsoft.com/office/officeart/2005/8/layout/hierarchy2"/>
    <dgm:cxn modelId="{9C78C85A-2D2C-8A41-8EE3-FBD3EBCDB38B}" type="presOf" srcId="{A7165846-145B-E142-8308-39D8D561165A}" destId="{397B6A20-3937-9648-B6CF-A06DC378C6B3}" srcOrd="0" destOrd="0" presId="urn:microsoft.com/office/officeart/2005/8/layout/hierarchy2"/>
    <dgm:cxn modelId="{BC80315F-5A09-1343-A4E4-C289F965CEDE}" type="presOf" srcId="{1A59C422-DE2A-7248-9745-9DD559D62923}" destId="{3E70A8D6-FEC1-C94F-81BE-B55D381B6ABD}" srcOrd="1" destOrd="0" presId="urn:microsoft.com/office/officeart/2005/8/layout/hierarchy2"/>
    <dgm:cxn modelId="{4D9BD462-34A3-A24B-9A23-8F6E0A8AE48C}" type="presOf" srcId="{30785C9B-CF4D-FD41-83EF-FD1DE5EB1BA5}" destId="{60C22614-8EB7-5446-8465-361D08F171DC}" srcOrd="0" destOrd="0" presId="urn:microsoft.com/office/officeart/2005/8/layout/hierarchy2"/>
    <dgm:cxn modelId="{6C440F6E-E316-534F-9B28-2488F9931BC0}" type="presOf" srcId="{8789B542-CC4A-F24A-96A4-FEA4A34EEFAD}" destId="{7D002B2B-BDEF-554C-B702-F1E305C3FE0E}" srcOrd="1" destOrd="0" presId="urn:microsoft.com/office/officeart/2005/8/layout/hierarchy2"/>
    <dgm:cxn modelId="{804DE592-7B17-8746-96CD-D23A45668B2F}" type="presOf" srcId="{7A38A30A-85CB-684B-B69E-9A7047554140}" destId="{B69AD701-4D21-DD40-821A-B804DE179FA1}" srcOrd="0" destOrd="0" presId="urn:microsoft.com/office/officeart/2005/8/layout/hierarchy2"/>
    <dgm:cxn modelId="{A384399E-0B5C-D54D-9171-8B8E14AEA6E3}" srcId="{A7165846-145B-E142-8308-39D8D561165A}" destId="{61413975-2167-0348-BEBD-1B710541202D}" srcOrd="0" destOrd="0" parTransId="{1A59C422-DE2A-7248-9745-9DD559D62923}" sibTransId="{C891343A-E9A6-9344-B10B-3F445810C893}"/>
    <dgm:cxn modelId="{D2DED7BC-FB73-6A40-8839-106F8F34011A}" type="presOf" srcId="{8789B542-CC4A-F24A-96A4-FEA4A34EEFAD}" destId="{0080E080-450A-3B4E-BCFF-E9033BC27A92}" srcOrd="0" destOrd="0" presId="urn:microsoft.com/office/officeart/2005/8/layout/hierarchy2"/>
    <dgm:cxn modelId="{2E8860C1-11FD-1A45-913A-EFB3CECD2A95}" type="presOf" srcId="{1A59C422-DE2A-7248-9745-9DD559D62923}" destId="{B55E5970-3851-A542-978E-CD3A5C717F12}" srcOrd="0" destOrd="0" presId="urn:microsoft.com/office/officeart/2005/8/layout/hierarchy2"/>
    <dgm:cxn modelId="{CAFDF4C3-B7D8-AD4F-9064-4FAC6BE91CED}" srcId="{0853FA61-911B-B84F-A981-B2B8662EAF09}" destId="{A7165846-145B-E142-8308-39D8D561165A}" srcOrd="0" destOrd="0" parTransId="{A0522789-9802-514D-B8EF-059AE4B20B78}" sibTransId="{9002458B-CCBB-074E-89D9-6F23F0B4F004}"/>
    <dgm:cxn modelId="{498C7FC4-48E7-904D-BEA7-475B04C25B61}" type="presOf" srcId="{A0522789-9802-514D-B8EF-059AE4B20B78}" destId="{2287D5B8-FB8F-F946-9B7E-1CE00FF8B054}" srcOrd="0" destOrd="0" presId="urn:microsoft.com/office/officeart/2005/8/layout/hierarchy2"/>
    <dgm:cxn modelId="{E1AAA4C9-542D-C54A-8F76-F2F41C3BB9AC}" srcId="{0853FA61-911B-B84F-A981-B2B8662EAF09}" destId="{AFF67F03-ACE0-3143-811A-AF536DC0975D}" srcOrd="1" destOrd="0" parTransId="{3E82E015-9017-7243-ADA3-EDACB6559F6B}" sibTransId="{83DE1394-B990-1343-8544-67B1381A6BF0}"/>
    <dgm:cxn modelId="{347499CE-AFE8-4B47-969F-85B82ED92A6B}" type="presOf" srcId="{AFF67F03-ACE0-3143-811A-AF536DC0975D}" destId="{5327C569-5450-DB44-899A-1FBE0EDFC239}" srcOrd="0" destOrd="0" presId="urn:microsoft.com/office/officeart/2005/8/layout/hierarchy2"/>
    <dgm:cxn modelId="{C80EE3D1-4559-164F-A2D5-E756443EC087}" type="presOf" srcId="{4BB0DC89-6B64-254C-B387-2B09483D6F0F}" destId="{44887416-1E84-4C4E-9F3B-0C521937A9D3}" srcOrd="1" destOrd="0" presId="urn:microsoft.com/office/officeart/2005/8/layout/hierarchy2"/>
    <dgm:cxn modelId="{73837AD6-E3B0-FB4A-8A96-CEE5F9C3D626}" type="presOf" srcId="{A0522789-9802-514D-B8EF-059AE4B20B78}" destId="{EE8670E3-026B-5F43-BB3A-2DB6FE6F1286}" srcOrd="1" destOrd="0" presId="urn:microsoft.com/office/officeart/2005/8/layout/hierarchy2"/>
    <dgm:cxn modelId="{250127FA-3EF1-BA40-81C1-E60A48753557}" type="presOf" srcId="{6BC6DFF3-6FBF-BF49-B7BB-205BDB0F0A15}" destId="{45EF55CE-1524-E543-8A7E-E1B51623F95F}" srcOrd="0" destOrd="0" presId="urn:microsoft.com/office/officeart/2005/8/layout/hierarchy2"/>
    <dgm:cxn modelId="{5DEE83FC-A9C9-9145-A1C5-B170F429D1D1}" srcId="{AFF67F03-ACE0-3143-811A-AF536DC0975D}" destId="{B5D8AF8A-83C1-0F47-8727-BECCC9E18E8C}" srcOrd="0" destOrd="0" parTransId="{4BB0DC89-6B64-254C-B387-2B09483D6F0F}" sibTransId="{ED2B4D3D-059C-9E4A-BBE6-62597A8077EA}"/>
    <dgm:cxn modelId="{ECB9184B-F104-474F-8108-1ACA2B16BFDC}" type="presParOf" srcId="{45EF55CE-1524-E543-8A7E-E1B51623F95F}" destId="{F8BED021-A1AA-2341-B97A-B768DE417A33}" srcOrd="0" destOrd="0" presId="urn:microsoft.com/office/officeart/2005/8/layout/hierarchy2"/>
    <dgm:cxn modelId="{59715236-76BA-5043-9CE0-8A9BCFBA731E}" type="presParOf" srcId="{F8BED021-A1AA-2341-B97A-B768DE417A33}" destId="{F7D5D421-C201-904E-A1D1-7265153F94B7}" srcOrd="0" destOrd="0" presId="urn:microsoft.com/office/officeart/2005/8/layout/hierarchy2"/>
    <dgm:cxn modelId="{02F6015C-83F0-0544-BE35-63AD4B09FD0A}" type="presParOf" srcId="{F8BED021-A1AA-2341-B97A-B768DE417A33}" destId="{0C41CD9B-70FB-C14B-85C2-C4756223E439}" srcOrd="1" destOrd="0" presId="urn:microsoft.com/office/officeart/2005/8/layout/hierarchy2"/>
    <dgm:cxn modelId="{DFF89F94-0950-8943-9101-B19CF57B4C5C}" type="presParOf" srcId="{0C41CD9B-70FB-C14B-85C2-C4756223E439}" destId="{2287D5B8-FB8F-F946-9B7E-1CE00FF8B054}" srcOrd="0" destOrd="0" presId="urn:microsoft.com/office/officeart/2005/8/layout/hierarchy2"/>
    <dgm:cxn modelId="{3D442352-6F84-C645-9F7A-49A49AB84EBC}" type="presParOf" srcId="{2287D5B8-FB8F-F946-9B7E-1CE00FF8B054}" destId="{EE8670E3-026B-5F43-BB3A-2DB6FE6F1286}" srcOrd="0" destOrd="0" presId="urn:microsoft.com/office/officeart/2005/8/layout/hierarchy2"/>
    <dgm:cxn modelId="{B57680AC-2591-0B4B-8F9C-2016111BDE11}" type="presParOf" srcId="{0C41CD9B-70FB-C14B-85C2-C4756223E439}" destId="{E1C1870D-0C27-6E46-958D-4DB178031FC3}" srcOrd="1" destOrd="0" presId="urn:microsoft.com/office/officeart/2005/8/layout/hierarchy2"/>
    <dgm:cxn modelId="{3CCBE6B7-EC46-3346-A723-AD8B1D37FA1A}" type="presParOf" srcId="{E1C1870D-0C27-6E46-958D-4DB178031FC3}" destId="{397B6A20-3937-9648-B6CF-A06DC378C6B3}" srcOrd="0" destOrd="0" presId="urn:microsoft.com/office/officeart/2005/8/layout/hierarchy2"/>
    <dgm:cxn modelId="{8E7AFDE8-2F9F-2940-9873-D593E50CC1F8}" type="presParOf" srcId="{E1C1870D-0C27-6E46-958D-4DB178031FC3}" destId="{8707A712-2FFF-F84C-99BA-F00F52F21137}" srcOrd="1" destOrd="0" presId="urn:microsoft.com/office/officeart/2005/8/layout/hierarchy2"/>
    <dgm:cxn modelId="{22F2B8B6-D0D5-0A40-B122-ABEC8F160CAB}" type="presParOf" srcId="{8707A712-2FFF-F84C-99BA-F00F52F21137}" destId="{B55E5970-3851-A542-978E-CD3A5C717F12}" srcOrd="0" destOrd="0" presId="urn:microsoft.com/office/officeart/2005/8/layout/hierarchy2"/>
    <dgm:cxn modelId="{2B8A9A8F-B832-0540-B91C-6613D9B964C3}" type="presParOf" srcId="{B55E5970-3851-A542-978E-CD3A5C717F12}" destId="{3E70A8D6-FEC1-C94F-81BE-B55D381B6ABD}" srcOrd="0" destOrd="0" presId="urn:microsoft.com/office/officeart/2005/8/layout/hierarchy2"/>
    <dgm:cxn modelId="{88212E77-4980-144C-A884-A6665BEF9CE6}" type="presParOf" srcId="{8707A712-2FFF-F84C-99BA-F00F52F21137}" destId="{AF661B22-FF5E-2A42-8879-5EF43B853499}" srcOrd="1" destOrd="0" presId="urn:microsoft.com/office/officeart/2005/8/layout/hierarchy2"/>
    <dgm:cxn modelId="{854499A8-FA09-554C-9763-716006C04114}" type="presParOf" srcId="{AF661B22-FF5E-2A42-8879-5EF43B853499}" destId="{AEB3A1C3-ED53-0147-9881-02FDEA180866}" srcOrd="0" destOrd="0" presId="urn:microsoft.com/office/officeart/2005/8/layout/hierarchy2"/>
    <dgm:cxn modelId="{E1ABDC3B-CDB6-7B47-BCFA-356B78D7C2AA}" type="presParOf" srcId="{AF661B22-FF5E-2A42-8879-5EF43B853499}" destId="{7661DB4E-5964-2440-ADF3-6EABD779CBA6}" srcOrd="1" destOrd="0" presId="urn:microsoft.com/office/officeart/2005/8/layout/hierarchy2"/>
    <dgm:cxn modelId="{B2AA52FF-95DF-D24A-84CE-64BEFE861DE8}" type="presParOf" srcId="{8707A712-2FFF-F84C-99BA-F00F52F21137}" destId="{0080E080-450A-3B4E-BCFF-E9033BC27A92}" srcOrd="2" destOrd="0" presId="urn:microsoft.com/office/officeart/2005/8/layout/hierarchy2"/>
    <dgm:cxn modelId="{BCCD2737-A8DC-2F4A-AF05-2458A2D3FB90}" type="presParOf" srcId="{0080E080-450A-3B4E-BCFF-E9033BC27A92}" destId="{7D002B2B-BDEF-554C-B702-F1E305C3FE0E}" srcOrd="0" destOrd="0" presId="urn:microsoft.com/office/officeart/2005/8/layout/hierarchy2"/>
    <dgm:cxn modelId="{5A55E7AA-7802-9040-B0EA-55D7E75EEDB1}" type="presParOf" srcId="{8707A712-2FFF-F84C-99BA-F00F52F21137}" destId="{9CCC1DBA-BF4F-D548-B245-0AFA49AD9F14}" srcOrd="3" destOrd="0" presId="urn:microsoft.com/office/officeart/2005/8/layout/hierarchy2"/>
    <dgm:cxn modelId="{687EF176-47CD-8247-BEB4-8B6BFC285261}" type="presParOf" srcId="{9CCC1DBA-BF4F-D548-B245-0AFA49AD9F14}" destId="{60C22614-8EB7-5446-8465-361D08F171DC}" srcOrd="0" destOrd="0" presId="urn:microsoft.com/office/officeart/2005/8/layout/hierarchy2"/>
    <dgm:cxn modelId="{313FEF22-541C-A34F-B94F-3D3FE6DFA511}" type="presParOf" srcId="{9CCC1DBA-BF4F-D548-B245-0AFA49AD9F14}" destId="{F1CBE681-6914-484D-88B0-1BE5063C4FC1}" srcOrd="1" destOrd="0" presId="urn:microsoft.com/office/officeart/2005/8/layout/hierarchy2"/>
    <dgm:cxn modelId="{92C756F1-CF3E-724C-827E-A323E137E830}" type="presParOf" srcId="{8707A712-2FFF-F84C-99BA-F00F52F21137}" destId="{B69AD701-4D21-DD40-821A-B804DE179FA1}" srcOrd="4" destOrd="0" presId="urn:microsoft.com/office/officeart/2005/8/layout/hierarchy2"/>
    <dgm:cxn modelId="{CB94EDA5-751A-9E4E-91F0-3A4B99E42026}" type="presParOf" srcId="{B69AD701-4D21-DD40-821A-B804DE179FA1}" destId="{D5C62B7A-FA45-C748-8E29-ADDC10888BF7}" srcOrd="0" destOrd="0" presId="urn:microsoft.com/office/officeart/2005/8/layout/hierarchy2"/>
    <dgm:cxn modelId="{1240C9D8-4E3F-6642-9F2E-7B7A7A46304D}" type="presParOf" srcId="{8707A712-2FFF-F84C-99BA-F00F52F21137}" destId="{E3CBD213-C551-0B43-AD92-53098034082E}" srcOrd="5" destOrd="0" presId="urn:microsoft.com/office/officeart/2005/8/layout/hierarchy2"/>
    <dgm:cxn modelId="{A9A9A3F6-36A1-CE4B-9283-04931A35273C}" type="presParOf" srcId="{E3CBD213-C551-0B43-AD92-53098034082E}" destId="{5073DA5D-FE26-BF46-884D-68DEF1058103}" srcOrd="0" destOrd="0" presId="urn:microsoft.com/office/officeart/2005/8/layout/hierarchy2"/>
    <dgm:cxn modelId="{89ABF1B8-08F6-D94C-9850-B29251EE9D8D}" type="presParOf" srcId="{E3CBD213-C551-0B43-AD92-53098034082E}" destId="{6C717317-74FE-3845-A36A-C59562E5E4E9}" srcOrd="1" destOrd="0" presId="urn:microsoft.com/office/officeart/2005/8/layout/hierarchy2"/>
    <dgm:cxn modelId="{5FCF3E62-E4B7-3F40-A734-E8C728C45035}" type="presParOf" srcId="{0C41CD9B-70FB-C14B-85C2-C4756223E439}" destId="{969C7B6C-2AD8-7348-9A06-ED1BA5A4A616}" srcOrd="2" destOrd="0" presId="urn:microsoft.com/office/officeart/2005/8/layout/hierarchy2"/>
    <dgm:cxn modelId="{46730A91-39F2-1E4F-ACDF-27790A766122}" type="presParOf" srcId="{969C7B6C-2AD8-7348-9A06-ED1BA5A4A616}" destId="{78B01A06-BAF5-BC4B-88D4-9FE42CA27009}" srcOrd="0" destOrd="0" presId="urn:microsoft.com/office/officeart/2005/8/layout/hierarchy2"/>
    <dgm:cxn modelId="{1E547EBC-7847-354C-BB23-DA7C545B20D8}" type="presParOf" srcId="{0C41CD9B-70FB-C14B-85C2-C4756223E439}" destId="{3FB9FDC3-1C6B-8F4E-86A5-E511DBA0FA7F}" srcOrd="3" destOrd="0" presId="urn:microsoft.com/office/officeart/2005/8/layout/hierarchy2"/>
    <dgm:cxn modelId="{A1330E7E-0CCB-F74C-A97B-9928F1BE9369}" type="presParOf" srcId="{3FB9FDC3-1C6B-8F4E-86A5-E511DBA0FA7F}" destId="{5327C569-5450-DB44-899A-1FBE0EDFC239}" srcOrd="0" destOrd="0" presId="urn:microsoft.com/office/officeart/2005/8/layout/hierarchy2"/>
    <dgm:cxn modelId="{A4C01ECC-FD32-4F4B-BF6F-8D5249EF9819}" type="presParOf" srcId="{3FB9FDC3-1C6B-8F4E-86A5-E511DBA0FA7F}" destId="{9181D5C9-8CE1-E446-9555-DAA1F8D1FB04}" srcOrd="1" destOrd="0" presId="urn:microsoft.com/office/officeart/2005/8/layout/hierarchy2"/>
    <dgm:cxn modelId="{8B40DA61-3901-624E-B226-7C64E1C0A4B9}" type="presParOf" srcId="{9181D5C9-8CE1-E446-9555-DAA1F8D1FB04}" destId="{6E734EBB-5A15-8947-B01C-020DE892E62E}" srcOrd="0" destOrd="0" presId="urn:microsoft.com/office/officeart/2005/8/layout/hierarchy2"/>
    <dgm:cxn modelId="{E50F49BC-E2D0-1A41-832F-E84FF3FE84CF}" type="presParOf" srcId="{6E734EBB-5A15-8947-B01C-020DE892E62E}" destId="{44887416-1E84-4C4E-9F3B-0C521937A9D3}" srcOrd="0" destOrd="0" presId="urn:microsoft.com/office/officeart/2005/8/layout/hierarchy2"/>
    <dgm:cxn modelId="{2C97411A-89E3-2948-B486-3FD65B90A7D2}" type="presParOf" srcId="{9181D5C9-8CE1-E446-9555-DAA1F8D1FB04}" destId="{9395ABD0-9432-1848-B96C-9997A07791F1}" srcOrd="1" destOrd="0" presId="urn:microsoft.com/office/officeart/2005/8/layout/hierarchy2"/>
    <dgm:cxn modelId="{FC32D348-9ADF-224D-BB9C-D622273AC6EB}" type="presParOf" srcId="{9395ABD0-9432-1848-B96C-9997A07791F1}" destId="{4FA8145F-DD5F-3C4B-BF95-27C43D725B01}" srcOrd="0" destOrd="0" presId="urn:microsoft.com/office/officeart/2005/8/layout/hierarchy2"/>
    <dgm:cxn modelId="{706C1102-5020-2942-B5E3-829116AA573B}" type="presParOf" srcId="{9395ABD0-9432-1848-B96C-9997A07791F1}" destId="{E7876AD2-029A-3E44-AC6A-AC1A71FB9F4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5D421-C201-904E-A1D1-7265153F94B7}">
      <dsp:nvSpPr>
        <dsp:cNvPr id="0" name=""/>
        <dsp:cNvSpPr/>
      </dsp:nvSpPr>
      <dsp:spPr>
        <a:xfrm>
          <a:off x="745536" y="1754418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学习内容</a:t>
          </a:r>
        </a:p>
      </dsp:txBody>
      <dsp:txXfrm>
        <a:off x="767867" y="1776749"/>
        <a:ext cx="1480198" cy="717768"/>
      </dsp:txXfrm>
    </dsp:sp>
    <dsp:sp modelId="{2287D5B8-FB8F-F946-9B7E-1CE00FF8B054}">
      <dsp:nvSpPr>
        <dsp:cNvPr id="0" name=""/>
        <dsp:cNvSpPr/>
      </dsp:nvSpPr>
      <dsp:spPr>
        <a:xfrm rot="18289469">
          <a:off x="2041328" y="1677021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8667" y="1670533"/>
        <a:ext cx="53404" cy="53404"/>
      </dsp:txXfrm>
    </dsp:sp>
    <dsp:sp modelId="{397B6A20-3937-9648-B6CF-A06DC378C6B3}">
      <dsp:nvSpPr>
        <dsp:cNvPr id="0" name=""/>
        <dsp:cNvSpPr/>
      </dsp:nvSpPr>
      <dsp:spPr>
        <a:xfrm>
          <a:off x="2880341" y="877623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名词句</a:t>
          </a:r>
        </a:p>
      </dsp:txBody>
      <dsp:txXfrm>
        <a:off x="2902672" y="899954"/>
        <a:ext cx="1480198" cy="717768"/>
      </dsp:txXfrm>
    </dsp:sp>
    <dsp:sp modelId="{B55E5970-3851-A542-978E-CD3A5C717F12}">
      <dsp:nvSpPr>
        <dsp:cNvPr id="0" name=""/>
        <dsp:cNvSpPr/>
      </dsp:nvSpPr>
      <dsp:spPr>
        <a:xfrm rot="18289469">
          <a:off x="4176132" y="800226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3472" y="793739"/>
        <a:ext cx="53404" cy="53404"/>
      </dsp:txXfrm>
    </dsp:sp>
    <dsp:sp modelId="{AEB3A1C3-ED53-0147-9881-02FDEA180866}">
      <dsp:nvSpPr>
        <dsp:cNvPr id="0" name=""/>
        <dsp:cNvSpPr/>
      </dsp:nvSpPr>
      <dsp:spPr>
        <a:xfrm>
          <a:off x="5015146" y="828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疑问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ですか</a:t>
          </a:r>
          <a:endParaRPr lang="zh-CN" altLang="en-US" sz="2200" kern="1200" dirty="0"/>
        </a:p>
      </dsp:txBody>
      <dsp:txXfrm>
        <a:off x="5037477" y="23159"/>
        <a:ext cx="2424254" cy="717768"/>
      </dsp:txXfrm>
    </dsp:sp>
    <dsp:sp modelId="{0080E080-450A-3B4E-BCFF-E9033BC27A92}">
      <dsp:nvSpPr>
        <dsp:cNvPr id="0" name=""/>
        <dsp:cNvSpPr/>
      </dsp:nvSpPr>
      <dsp:spPr>
        <a:xfrm>
          <a:off x="4405202" y="1238623"/>
          <a:ext cx="6099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9944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94925" y="1243590"/>
        <a:ext cx="30497" cy="30497"/>
      </dsp:txXfrm>
    </dsp:sp>
    <dsp:sp modelId="{60C22614-8EB7-5446-8465-361D08F171DC}">
      <dsp:nvSpPr>
        <dsp:cNvPr id="0" name=""/>
        <dsp:cNvSpPr/>
      </dsp:nvSpPr>
      <dsp:spPr>
        <a:xfrm>
          <a:off x="5015146" y="877623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肯定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です</a:t>
          </a:r>
          <a:r>
            <a:rPr lang="zh-CN" altLang="en-US" sz="2200" kern="1200" dirty="0"/>
            <a:t>  </a:t>
          </a:r>
        </a:p>
      </dsp:txBody>
      <dsp:txXfrm>
        <a:off x="5037477" y="899954"/>
        <a:ext cx="2424254" cy="717768"/>
      </dsp:txXfrm>
    </dsp:sp>
    <dsp:sp modelId="{B69AD701-4D21-DD40-821A-B804DE179FA1}">
      <dsp:nvSpPr>
        <dsp:cNvPr id="0" name=""/>
        <dsp:cNvSpPr/>
      </dsp:nvSpPr>
      <dsp:spPr>
        <a:xfrm rot="3310531">
          <a:off x="4176132" y="1677021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3472" y="1670533"/>
        <a:ext cx="53404" cy="53404"/>
      </dsp:txXfrm>
    </dsp:sp>
    <dsp:sp modelId="{5073DA5D-FE26-BF46-884D-68DEF1058103}">
      <dsp:nvSpPr>
        <dsp:cNvPr id="0" name=""/>
        <dsp:cNvSpPr/>
      </dsp:nvSpPr>
      <dsp:spPr>
        <a:xfrm>
          <a:off x="5015146" y="1754418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否定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ではありません</a:t>
          </a:r>
          <a:endParaRPr lang="zh-CN" altLang="en-US" sz="2200" kern="1200" dirty="0"/>
        </a:p>
      </dsp:txBody>
      <dsp:txXfrm>
        <a:off x="5037477" y="1776749"/>
        <a:ext cx="2424254" cy="717768"/>
      </dsp:txXfrm>
    </dsp:sp>
    <dsp:sp modelId="{969C7B6C-2AD8-7348-9A06-ED1BA5A4A616}">
      <dsp:nvSpPr>
        <dsp:cNvPr id="0" name=""/>
        <dsp:cNvSpPr/>
      </dsp:nvSpPr>
      <dsp:spPr>
        <a:xfrm rot="3310531">
          <a:off x="2041328" y="2553815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8667" y="2547328"/>
        <a:ext cx="53404" cy="53404"/>
      </dsp:txXfrm>
    </dsp:sp>
    <dsp:sp modelId="{5327C569-5450-DB44-899A-1FBE0EDFC239}">
      <dsp:nvSpPr>
        <dsp:cNvPr id="0" name=""/>
        <dsp:cNvSpPr/>
      </dsp:nvSpPr>
      <dsp:spPr>
        <a:xfrm>
          <a:off x="2880341" y="2631213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助词</a:t>
          </a:r>
        </a:p>
      </dsp:txBody>
      <dsp:txXfrm>
        <a:off x="2902672" y="2653544"/>
        <a:ext cx="1480198" cy="717768"/>
      </dsp:txXfrm>
    </dsp:sp>
    <dsp:sp modelId="{6E734EBB-5A15-8947-B01C-020DE892E62E}">
      <dsp:nvSpPr>
        <dsp:cNvPr id="0" name=""/>
        <dsp:cNvSpPr/>
      </dsp:nvSpPr>
      <dsp:spPr>
        <a:xfrm>
          <a:off x="4405202" y="2992213"/>
          <a:ext cx="6099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9944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94925" y="2997179"/>
        <a:ext cx="30497" cy="30497"/>
      </dsp:txXfrm>
    </dsp:sp>
    <dsp:sp modelId="{4FA8145F-DD5F-3C4B-BF95-27C43D725B01}">
      <dsp:nvSpPr>
        <dsp:cNvPr id="0" name=""/>
        <dsp:cNvSpPr/>
      </dsp:nvSpPr>
      <dsp:spPr>
        <a:xfrm>
          <a:off x="5015146" y="2631213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dirty="0"/>
            <a:t>の</a:t>
          </a:r>
          <a:r>
            <a:rPr lang="en-US" altLang="ja-JP" sz="2200" kern="1200" dirty="0"/>
            <a:t> </a:t>
          </a:r>
          <a:r>
            <a:rPr lang="ja-JP" altLang="en-US" sz="2200" kern="1200" dirty="0"/>
            <a:t>表示</a:t>
          </a:r>
          <a:r>
            <a:rPr lang="en-US" altLang="ja-JP" sz="2200" kern="1200" dirty="0"/>
            <a:t>“</a:t>
          </a:r>
          <a:r>
            <a:rPr lang="ja-JP" altLang="en-US" sz="2200" kern="1200" dirty="0"/>
            <a:t>的</a:t>
          </a:r>
          <a:r>
            <a:rPr lang="en-US" altLang="ja-JP" sz="2200" kern="1200" dirty="0"/>
            <a:t>”</a:t>
          </a:r>
          <a:endParaRPr lang="zh-CN" altLang="en-US" sz="2200" kern="1200" dirty="0"/>
        </a:p>
      </dsp:txBody>
      <dsp:txXfrm>
        <a:off x="5037477" y="2653544"/>
        <a:ext cx="2424254" cy="717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5D421-C201-904E-A1D1-7265153F94B7}">
      <dsp:nvSpPr>
        <dsp:cNvPr id="0" name=""/>
        <dsp:cNvSpPr/>
      </dsp:nvSpPr>
      <dsp:spPr>
        <a:xfrm>
          <a:off x="745536" y="1754418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学习内容</a:t>
          </a:r>
        </a:p>
      </dsp:txBody>
      <dsp:txXfrm>
        <a:off x="767867" y="1776749"/>
        <a:ext cx="1480198" cy="717768"/>
      </dsp:txXfrm>
    </dsp:sp>
    <dsp:sp modelId="{2287D5B8-FB8F-F946-9B7E-1CE00FF8B054}">
      <dsp:nvSpPr>
        <dsp:cNvPr id="0" name=""/>
        <dsp:cNvSpPr/>
      </dsp:nvSpPr>
      <dsp:spPr>
        <a:xfrm rot="18289469">
          <a:off x="2041328" y="1677021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8667" y="1670533"/>
        <a:ext cx="53404" cy="53404"/>
      </dsp:txXfrm>
    </dsp:sp>
    <dsp:sp modelId="{397B6A20-3937-9648-B6CF-A06DC378C6B3}">
      <dsp:nvSpPr>
        <dsp:cNvPr id="0" name=""/>
        <dsp:cNvSpPr/>
      </dsp:nvSpPr>
      <dsp:spPr>
        <a:xfrm>
          <a:off x="2880341" y="877623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名词句</a:t>
          </a:r>
        </a:p>
      </dsp:txBody>
      <dsp:txXfrm>
        <a:off x="2902672" y="899954"/>
        <a:ext cx="1480198" cy="717768"/>
      </dsp:txXfrm>
    </dsp:sp>
    <dsp:sp modelId="{B55E5970-3851-A542-978E-CD3A5C717F12}">
      <dsp:nvSpPr>
        <dsp:cNvPr id="0" name=""/>
        <dsp:cNvSpPr/>
      </dsp:nvSpPr>
      <dsp:spPr>
        <a:xfrm rot="18289469">
          <a:off x="4176132" y="800226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3472" y="793739"/>
        <a:ext cx="53404" cy="53404"/>
      </dsp:txXfrm>
    </dsp:sp>
    <dsp:sp modelId="{AEB3A1C3-ED53-0147-9881-02FDEA180866}">
      <dsp:nvSpPr>
        <dsp:cNvPr id="0" name=""/>
        <dsp:cNvSpPr/>
      </dsp:nvSpPr>
      <dsp:spPr>
        <a:xfrm>
          <a:off x="5015146" y="828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疑问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ですか</a:t>
          </a:r>
          <a:endParaRPr lang="zh-CN" altLang="en-US" sz="2200" kern="1200" dirty="0"/>
        </a:p>
      </dsp:txBody>
      <dsp:txXfrm>
        <a:off x="5037477" y="23159"/>
        <a:ext cx="2424254" cy="717768"/>
      </dsp:txXfrm>
    </dsp:sp>
    <dsp:sp modelId="{0080E080-450A-3B4E-BCFF-E9033BC27A92}">
      <dsp:nvSpPr>
        <dsp:cNvPr id="0" name=""/>
        <dsp:cNvSpPr/>
      </dsp:nvSpPr>
      <dsp:spPr>
        <a:xfrm>
          <a:off x="4405202" y="1238623"/>
          <a:ext cx="6099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9944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94925" y="1243590"/>
        <a:ext cx="30497" cy="30497"/>
      </dsp:txXfrm>
    </dsp:sp>
    <dsp:sp modelId="{60C22614-8EB7-5446-8465-361D08F171DC}">
      <dsp:nvSpPr>
        <dsp:cNvPr id="0" name=""/>
        <dsp:cNvSpPr/>
      </dsp:nvSpPr>
      <dsp:spPr>
        <a:xfrm>
          <a:off x="5015146" y="877623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肯定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です</a:t>
          </a:r>
          <a:r>
            <a:rPr lang="zh-CN" altLang="en-US" sz="2200" kern="1200" dirty="0"/>
            <a:t>  </a:t>
          </a:r>
        </a:p>
      </dsp:txBody>
      <dsp:txXfrm>
        <a:off x="5037477" y="899954"/>
        <a:ext cx="2424254" cy="717768"/>
      </dsp:txXfrm>
    </dsp:sp>
    <dsp:sp modelId="{B69AD701-4D21-DD40-821A-B804DE179FA1}">
      <dsp:nvSpPr>
        <dsp:cNvPr id="0" name=""/>
        <dsp:cNvSpPr/>
      </dsp:nvSpPr>
      <dsp:spPr>
        <a:xfrm rot="3310531">
          <a:off x="4176132" y="1677021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3472" y="1670533"/>
        <a:ext cx="53404" cy="53404"/>
      </dsp:txXfrm>
    </dsp:sp>
    <dsp:sp modelId="{5073DA5D-FE26-BF46-884D-68DEF1058103}">
      <dsp:nvSpPr>
        <dsp:cNvPr id="0" name=""/>
        <dsp:cNvSpPr/>
      </dsp:nvSpPr>
      <dsp:spPr>
        <a:xfrm>
          <a:off x="5015146" y="1754418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否定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ではありません</a:t>
          </a:r>
          <a:endParaRPr lang="zh-CN" altLang="en-US" sz="2200" kern="1200" dirty="0"/>
        </a:p>
      </dsp:txBody>
      <dsp:txXfrm>
        <a:off x="5037477" y="1776749"/>
        <a:ext cx="2424254" cy="717768"/>
      </dsp:txXfrm>
    </dsp:sp>
    <dsp:sp modelId="{969C7B6C-2AD8-7348-9A06-ED1BA5A4A616}">
      <dsp:nvSpPr>
        <dsp:cNvPr id="0" name=""/>
        <dsp:cNvSpPr/>
      </dsp:nvSpPr>
      <dsp:spPr>
        <a:xfrm rot="3310531">
          <a:off x="2041328" y="2553815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8667" y="2547328"/>
        <a:ext cx="53404" cy="53404"/>
      </dsp:txXfrm>
    </dsp:sp>
    <dsp:sp modelId="{5327C569-5450-DB44-899A-1FBE0EDFC239}">
      <dsp:nvSpPr>
        <dsp:cNvPr id="0" name=""/>
        <dsp:cNvSpPr/>
      </dsp:nvSpPr>
      <dsp:spPr>
        <a:xfrm>
          <a:off x="2880341" y="2631213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助词</a:t>
          </a:r>
        </a:p>
      </dsp:txBody>
      <dsp:txXfrm>
        <a:off x="2902672" y="2653544"/>
        <a:ext cx="1480198" cy="717768"/>
      </dsp:txXfrm>
    </dsp:sp>
    <dsp:sp modelId="{6E734EBB-5A15-8947-B01C-020DE892E62E}">
      <dsp:nvSpPr>
        <dsp:cNvPr id="0" name=""/>
        <dsp:cNvSpPr/>
      </dsp:nvSpPr>
      <dsp:spPr>
        <a:xfrm>
          <a:off x="4405202" y="2992213"/>
          <a:ext cx="6099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9944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94925" y="2997179"/>
        <a:ext cx="30497" cy="30497"/>
      </dsp:txXfrm>
    </dsp:sp>
    <dsp:sp modelId="{4FA8145F-DD5F-3C4B-BF95-27C43D725B01}">
      <dsp:nvSpPr>
        <dsp:cNvPr id="0" name=""/>
        <dsp:cNvSpPr/>
      </dsp:nvSpPr>
      <dsp:spPr>
        <a:xfrm>
          <a:off x="5015146" y="2631213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dirty="0"/>
            <a:t>の</a:t>
          </a:r>
          <a:r>
            <a:rPr lang="en-US" altLang="ja-JP" sz="2200" kern="1200" dirty="0"/>
            <a:t> </a:t>
          </a:r>
          <a:r>
            <a:rPr lang="ja-JP" altLang="en-US" sz="2200" kern="1200" dirty="0"/>
            <a:t>表示</a:t>
          </a:r>
          <a:r>
            <a:rPr lang="en-US" altLang="ja-JP" sz="2200" kern="1200" dirty="0"/>
            <a:t>“</a:t>
          </a:r>
          <a:r>
            <a:rPr lang="ja-JP" altLang="en-US" sz="2200" kern="1200" dirty="0"/>
            <a:t>的</a:t>
          </a:r>
          <a:r>
            <a:rPr lang="en-US" altLang="ja-JP" sz="2200" kern="1200" dirty="0"/>
            <a:t>”</a:t>
          </a:r>
          <a:endParaRPr lang="zh-CN" altLang="en-US" sz="2200" kern="1200" dirty="0"/>
        </a:p>
      </dsp:txBody>
      <dsp:txXfrm>
        <a:off x="5037477" y="2653544"/>
        <a:ext cx="2424254" cy="7177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5D421-C201-904E-A1D1-7265153F94B7}">
      <dsp:nvSpPr>
        <dsp:cNvPr id="0" name=""/>
        <dsp:cNvSpPr/>
      </dsp:nvSpPr>
      <dsp:spPr>
        <a:xfrm>
          <a:off x="745536" y="1754418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学习内容</a:t>
          </a:r>
        </a:p>
      </dsp:txBody>
      <dsp:txXfrm>
        <a:off x="767867" y="1776749"/>
        <a:ext cx="1480198" cy="717768"/>
      </dsp:txXfrm>
    </dsp:sp>
    <dsp:sp modelId="{2287D5B8-FB8F-F946-9B7E-1CE00FF8B054}">
      <dsp:nvSpPr>
        <dsp:cNvPr id="0" name=""/>
        <dsp:cNvSpPr/>
      </dsp:nvSpPr>
      <dsp:spPr>
        <a:xfrm rot="18289469">
          <a:off x="2041328" y="1677021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8667" y="1670533"/>
        <a:ext cx="53404" cy="53404"/>
      </dsp:txXfrm>
    </dsp:sp>
    <dsp:sp modelId="{397B6A20-3937-9648-B6CF-A06DC378C6B3}">
      <dsp:nvSpPr>
        <dsp:cNvPr id="0" name=""/>
        <dsp:cNvSpPr/>
      </dsp:nvSpPr>
      <dsp:spPr>
        <a:xfrm>
          <a:off x="2880341" y="877623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名词句</a:t>
          </a:r>
        </a:p>
      </dsp:txBody>
      <dsp:txXfrm>
        <a:off x="2902672" y="899954"/>
        <a:ext cx="1480198" cy="717768"/>
      </dsp:txXfrm>
    </dsp:sp>
    <dsp:sp modelId="{B55E5970-3851-A542-978E-CD3A5C717F12}">
      <dsp:nvSpPr>
        <dsp:cNvPr id="0" name=""/>
        <dsp:cNvSpPr/>
      </dsp:nvSpPr>
      <dsp:spPr>
        <a:xfrm rot="18289469">
          <a:off x="4176132" y="800226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3472" y="793739"/>
        <a:ext cx="53404" cy="53404"/>
      </dsp:txXfrm>
    </dsp:sp>
    <dsp:sp modelId="{AEB3A1C3-ED53-0147-9881-02FDEA180866}">
      <dsp:nvSpPr>
        <dsp:cNvPr id="0" name=""/>
        <dsp:cNvSpPr/>
      </dsp:nvSpPr>
      <dsp:spPr>
        <a:xfrm>
          <a:off x="5015146" y="828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疑问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ですか</a:t>
          </a:r>
          <a:endParaRPr lang="zh-CN" altLang="en-US" sz="2200" kern="1200" dirty="0"/>
        </a:p>
      </dsp:txBody>
      <dsp:txXfrm>
        <a:off x="5037477" y="23159"/>
        <a:ext cx="2424254" cy="717768"/>
      </dsp:txXfrm>
    </dsp:sp>
    <dsp:sp modelId="{0080E080-450A-3B4E-BCFF-E9033BC27A92}">
      <dsp:nvSpPr>
        <dsp:cNvPr id="0" name=""/>
        <dsp:cNvSpPr/>
      </dsp:nvSpPr>
      <dsp:spPr>
        <a:xfrm>
          <a:off x="4405202" y="1238623"/>
          <a:ext cx="6099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9944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94925" y="1243590"/>
        <a:ext cx="30497" cy="30497"/>
      </dsp:txXfrm>
    </dsp:sp>
    <dsp:sp modelId="{60C22614-8EB7-5446-8465-361D08F171DC}">
      <dsp:nvSpPr>
        <dsp:cNvPr id="0" name=""/>
        <dsp:cNvSpPr/>
      </dsp:nvSpPr>
      <dsp:spPr>
        <a:xfrm>
          <a:off x="5015146" y="877623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肯定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です</a:t>
          </a:r>
          <a:r>
            <a:rPr lang="zh-CN" altLang="en-US" sz="2200" kern="1200" dirty="0"/>
            <a:t>  </a:t>
          </a:r>
        </a:p>
      </dsp:txBody>
      <dsp:txXfrm>
        <a:off x="5037477" y="899954"/>
        <a:ext cx="2424254" cy="717768"/>
      </dsp:txXfrm>
    </dsp:sp>
    <dsp:sp modelId="{B69AD701-4D21-DD40-821A-B804DE179FA1}">
      <dsp:nvSpPr>
        <dsp:cNvPr id="0" name=""/>
        <dsp:cNvSpPr/>
      </dsp:nvSpPr>
      <dsp:spPr>
        <a:xfrm rot="3310531">
          <a:off x="4176132" y="1677021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3472" y="1670533"/>
        <a:ext cx="53404" cy="53404"/>
      </dsp:txXfrm>
    </dsp:sp>
    <dsp:sp modelId="{5073DA5D-FE26-BF46-884D-68DEF1058103}">
      <dsp:nvSpPr>
        <dsp:cNvPr id="0" name=""/>
        <dsp:cNvSpPr/>
      </dsp:nvSpPr>
      <dsp:spPr>
        <a:xfrm>
          <a:off x="5015146" y="1754418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否定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ではありません</a:t>
          </a:r>
          <a:endParaRPr lang="zh-CN" altLang="en-US" sz="2200" kern="1200" dirty="0"/>
        </a:p>
      </dsp:txBody>
      <dsp:txXfrm>
        <a:off x="5037477" y="1776749"/>
        <a:ext cx="2424254" cy="717768"/>
      </dsp:txXfrm>
    </dsp:sp>
    <dsp:sp modelId="{969C7B6C-2AD8-7348-9A06-ED1BA5A4A616}">
      <dsp:nvSpPr>
        <dsp:cNvPr id="0" name=""/>
        <dsp:cNvSpPr/>
      </dsp:nvSpPr>
      <dsp:spPr>
        <a:xfrm rot="3310531">
          <a:off x="2041328" y="2553815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8667" y="2547328"/>
        <a:ext cx="53404" cy="53404"/>
      </dsp:txXfrm>
    </dsp:sp>
    <dsp:sp modelId="{5327C569-5450-DB44-899A-1FBE0EDFC239}">
      <dsp:nvSpPr>
        <dsp:cNvPr id="0" name=""/>
        <dsp:cNvSpPr/>
      </dsp:nvSpPr>
      <dsp:spPr>
        <a:xfrm>
          <a:off x="2880341" y="2631213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助词</a:t>
          </a:r>
        </a:p>
      </dsp:txBody>
      <dsp:txXfrm>
        <a:off x="2902672" y="2653544"/>
        <a:ext cx="1480198" cy="717768"/>
      </dsp:txXfrm>
    </dsp:sp>
    <dsp:sp modelId="{6E734EBB-5A15-8947-B01C-020DE892E62E}">
      <dsp:nvSpPr>
        <dsp:cNvPr id="0" name=""/>
        <dsp:cNvSpPr/>
      </dsp:nvSpPr>
      <dsp:spPr>
        <a:xfrm>
          <a:off x="4405202" y="2992213"/>
          <a:ext cx="6099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9944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94925" y="2997179"/>
        <a:ext cx="30497" cy="30497"/>
      </dsp:txXfrm>
    </dsp:sp>
    <dsp:sp modelId="{4FA8145F-DD5F-3C4B-BF95-27C43D725B01}">
      <dsp:nvSpPr>
        <dsp:cNvPr id="0" name=""/>
        <dsp:cNvSpPr/>
      </dsp:nvSpPr>
      <dsp:spPr>
        <a:xfrm>
          <a:off x="5015146" y="2631213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dirty="0"/>
            <a:t>の</a:t>
          </a:r>
          <a:r>
            <a:rPr lang="en-US" altLang="ja-JP" sz="2200" kern="1200" dirty="0"/>
            <a:t> </a:t>
          </a:r>
          <a:r>
            <a:rPr lang="ja-JP" altLang="en-US" sz="2200" kern="1200" dirty="0"/>
            <a:t>表示</a:t>
          </a:r>
          <a:r>
            <a:rPr lang="en-US" altLang="ja-JP" sz="2200" kern="1200" dirty="0"/>
            <a:t>“</a:t>
          </a:r>
          <a:r>
            <a:rPr lang="ja-JP" altLang="en-US" sz="2200" kern="1200" dirty="0"/>
            <a:t>的</a:t>
          </a:r>
          <a:r>
            <a:rPr lang="en-US" altLang="ja-JP" sz="2200" kern="1200" dirty="0"/>
            <a:t>”</a:t>
          </a:r>
          <a:endParaRPr lang="zh-CN" altLang="en-US" sz="2200" kern="1200" dirty="0"/>
        </a:p>
      </dsp:txBody>
      <dsp:txXfrm>
        <a:off x="5037477" y="2653544"/>
        <a:ext cx="2424254" cy="7177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5D421-C201-904E-A1D1-7265153F94B7}">
      <dsp:nvSpPr>
        <dsp:cNvPr id="0" name=""/>
        <dsp:cNvSpPr/>
      </dsp:nvSpPr>
      <dsp:spPr>
        <a:xfrm>
          <a:off x="745536" y="1754418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学习内容</a:t>
          </a:r>
        </a:p>
      </dsp:txBody>
      <dsp:txXfrm>
        <a:off x="767867" y="1776749"/>
        <a:ext cx="1480198" cy="717768"/>
      </dsp:txXfrm>
    </dsp:sp>
    <dsp:sp modelId="{2287D5B8-FB8F-F946-9B7E-1CE00FF8B054}">
      <dsp:nvSpPr>
        <dsp:cNvPr id="0" name=""/>
        <dsp:cNvSpPr/>
      </dsp:nvSpPr>
      <dsp:spPr>
        <a:xfrm rot="18289469">
          <a:off x="2041328" y="1677021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8667" y="1670533"/>
        <a:ext cx="53404" cy="53404"/>
      </dsp:txXfrm>
    </dsp:sp>
    <dsp:sp modelId="{397B6A20-3937-9648-B6CF-A06DC378C6B3}">
      <dsp:nvSpPr>
        <dsp:cNvPr id="0" name=""/>
        <dsp:cNvSpPr/>
      </dsp:nvSpPr>
      <dsp:spPr>
        <a:xfrm>
          <a:off x="2880341" y="877623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名词句</a:t>
          </a:r>
        </a:p>
      </dsp:txBody>
      <dsp:txXfrm>
        <a:off x="2902672" y="899954"/>
        <a:ext cx="1480198" cy="717768"/>
      </dsp:txXfrm>
    </dsp:sp>
    <dsp:sp modelId="{B55E5970-3851-A542-978E-CD3A5C717F12}">
      <dsp:nvSpPr>
        <dsp:cNvPr id="0" name=""/>
        <dsp:cNvSpPr/>
      </dsp:nvSpPr>
      <dsp:spPr>
        <a:xfrm rot="18289469">
          <a:off x="4176132" y="800226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3472" y="793739"/>
        <a:ext cx="53404" cy="53404"/>
      </dsp:txXfrm>
    </dsp:sp>
    <dsp:sp modelId="{AEB3A1C3-ED53-0147-9881-02FDEA180866}">
      <dsp:nvSpPr>
        <dsp:cNvPr id="0" name=""/>
        <dsp:cNvSpPr/>
      </dsp:nvSpPr>
      <dsp:spPr>
        <a:xfrm>
          <a:off x="5015146" y="828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疑问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ですか</a:t>
          </a:r>
          <a:endParaRPr lang="zh-CN" altLang="en-US" sz="2200" kern="1200" dirty="0"/>
        </a:p>
      </dsp:txBody>
      <dsp:txXfrm>
        <a:off x="5037477" y="23159"/>
        <a:ext cx="2424254" cy="717768"/>
      </dsp:txXfrm>
    </dsp:sp>
    <dsp:sp modelId="{0080E080-450A-3B4E-BCFF-E9033BC27A92}">
      <dsp:nvSpPr>
        <dsp:cNvPr id="0" name=""/>
        <dsp:cNvSpPr/>
      </dsp:nvSpPr>
      <dsp:spPr>
        <a:xfrm>
          <a:off x="4405202" y="1238623"/>
          <a:ext cx="6099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9944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94925" y="1243590"/>
        <a:ext cx="30497" cy="30497"/>
      </dsp:txXfrm>
    </dsp:sp>
    <dsp:sp modelId="{60C22614-8EB7-5446-8465-361D08F171DC}">
      <dsp:nvSpPr>
        <dsp:cNvPr id="0" name=""/>
        <dsp:cNvSpPr/>
      </dsp:nvSpPr>
      <dsp:spPr>
        <a:xfrm>
          <a:off x="5015146" y="877623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肯定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です</a:t>
          </a:r>
          <a:r>
            <a:rPr lang="zh-CN" altLang="en-US" sz="2200" kern="1200" dirty="0"/>
            <a:t>  </a:t>
          </a:r>
        </a:p>
      </dsp:txBody>
      <dsp:txXfrm>
        <a:off x="5037477" y="899954"/>
        <a:ext cx="2424254" cy="717768"/>
      </dsp:txXfrm>
    </dsp:sp>
    <dsp:sp modelId="{B69AD701-4D21-DD40-821A-B804DE179FA1}">
      <dsp:nvSpPr>
        <dsp:cNvPr id="0" name=""/>
        <dsp:cNvSpPr/>
      </dsp:nvSpPr>
      <dsp:spPr>
        <a:xfrm rot="3310531">
          <a:off x="4176132" y="1677021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3472" y="1670533"/>
        <a:ext cx="53404" cy="53404"/>
      </dsp:txXfrm>
    </dsp:sp>
    <dsp:sp modelId="{5073DA5D-FE26-BF46-884D-68DEF1058103}">
      <dsp:nvSpPr>
        <dsp:cNvPr id="0" name=""/>
        <dsp:cNvSpPr/>
      </dsp:nvSpPr>
      <dsp:spPr>
        <a:xfrm>
          <a:off x="5015146" y="1754418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否定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ではありません</a:t>
          </a:r>
          <a:endParaRPr lang="zh-CN" altLang="en-US" sz="2200" kern="1200" dirty="0"/>
        </a:p>
      </dsp:txBody>
      <dsp:txXfrm>
        <a:off x="5037477" y="1776749"/>
        <a:ext cx="2424254" cy="717768"/>
      </dsp:txXfrm>
    </dsp:sp>
    <dsp:sp modelId="{969C7B6C-2AD8-7348-9A06-ED1BA5A4A616}">
      <dsp:nvSpPr>
        <dsp:cNvPr id="0" name=""/>
        <dsp:cNvSpPr/>
      </dsp:nvSpPr>
      <dsp:spPr>
        <a:xfrm rot="3310531">
          <a:off x="2041328" y="2553815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8667" y="2547328"/>
        <a:ext cx="53404" cy="53404"/>
      </dsp:txXfrm>
    </dsp:sp>
    <dsp:sp modelId="{5327C569-5450-DB44-899A-1FBE0EDFC239}">
      <dsp:nvSpPr>
        <dsp:cNvPr id="0" name=""/>
        <dsp:cNvSpPr/>
      </dsp:nvSpPr>
      <dsp:spPr>
        <a:xfrm>
          <a:off x="2880341" y="2631213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助词</a:t>
          </a:r>
        </a:p>
      </dsp:txBody>
      <dsp:txXfrm>
        <a:off x="2902672" y="2653544"/>
        <a:ext cx="1480198" cy="717768"/>
      </dsp:txXfrm>
    </dsp:sp>
    <dsp:sp modelId="{6E734EBB-5A15-8947-B01C-020DE892E62E}">
      <dsp:nvSpPr>
        <dsp:cNvPr id="0" name=""/>
        <dsp:cNvSpPr/>
      </dsp:nvSpPr>
      <dsp:spPr>
        <a:xfrm>
          <a:off x="4405202" y="2992213"/>
          <a:ext cx="6099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9944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94925" y="2997179"/>
        <a:ext cx="30497" cy="30497"/>
      </dsp:txXfrm>
    </dsp:sp>
    <dsp:sp modelId="{4FA8145F-DD5F-3C4B-BF95-27C43D725B01}">
      <dsp:nvSpPr>
        <dsp:cNvPr id="0" name=""/>
        <dsp:cNvSpPr/>
      </dsp:nvSpPr>
      <dsp:spPr>
        <a:xfrm>
          <a:off x="5015146" y="2631213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dirty="0"/>
            <a:t>の</a:t>
          </a:r>
          <a:r>
            <a:rPr lang="en-US" altLang="ja-JP" sz="2200" kern="1200" dirty="0"/>
            <a:t> </a:t>
          </a:r>
          <a:r>
            <a:rPr lang="ja-JP" altLang="en-US" sz="2200" kern="1200" dirty="0"/>
            <a:t>表示</a:t>
          </a:r>
          <a:r>
            <a:rPr lang="en-US" altLang="ja-JP" sz="2200" kern="1200" dirty="0"/>
            <a:t>“</a:t>
          </a:r>
          <a:r>
            <a:rPr lang="ja-JP" altLang="en-US" sz="2200" kern="1200" dirty="0"/>
            <a:t>的</a:t>
          </a:r>
          <a:r>
            <a:rPr lang="en-US" altLang="ja-JP" sz="2200" kern="1200" dirty="0"/>
            <a:t>”</a:t>
          </a:r>
          <a:endParaRPr lang="zh-CN" altLang="en-US" sz="2200" kern="1200" dirty="0"/>
        </a:p>
      </dsp:txBody>
      <dsp:txXfrm>
        <a:off x="5037477" y="2653544"/>
        <a:ext cx="2424254" cy="7177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5D421-C201-904E-A1D1-7265153F94B7}">
      <dsp:nvSpPr>
        <dsp:cNvPr id="0" name=""/>
        <dsp:cNvSpPr/>
      </dsp:nvSpPr>
      <dsp:spPr>
        <a:xfrm>
          <a:off x="745536" y="1754418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学习内容</a:t>
          </a:r>
        </a:p>
      </dsp:txBody>
      <dsp:txXfrm>
        <a:off x="767867" y="1776749"/>
        <a:ext cx="1480198" cy="717768"/>
      </dsp:txXfrm>
    </dsp:sp>
    <dsp:sp modelId="{2287D5B8-FB8F-F946-9B7E-1CE00FF8B054}">
      <dsp:nvSpPr>
        <dsp:cNvPr id="0" name=""/>
        <dsp:cNvSpPr/>
      </dsp:nvSpPr>
      <dsp:spPr>
        <a:xfrm rot="18289469">
          <a:off x="2041328" y="1677021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8667" y="1670533"/>
        <a:ext cx="53404" cy="53404"/>
      </dsp:txXfrm>
    </dsp:sp>
    <dsp:sp modelId="{397B6A20-3937-9648-B6CF-A06DC378C6B3}">
      <dsp:nvSpPr>
        <dsp:cNvPr id="0" name=""/>
        <dsp:cNvSpPr/>
      </dsp:nvSpPr>
      <dsp:spPr>
        <a:xfrm>
          <a:off x="2880341" y="877623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名词句</a:t>
          </a:r>
        </a:p>
      </dsp:txBody>
      <dsp:txXfrm>
        <a:off x="2902672" y="899954"/>
        <a:ext cx="1480198" cy="717768"/>
      </dsp:txXfrm>
    </dsp:sp>
    <dsp:sp modelId="{B55E5970-3851-A542-978E-CD3A5C717F12}">
      <dsp:nvSpPr>
        <dsp:cNvPr id="0" name=""/>
        <dsp:cNvSpPr/>
      </dsp:nvSpPr>
      <dsp:spPr>
        <a:xfrm rot="18289469">
          <a:off x="4176132" y="800226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3472" y="793739"/>
        <a:ext cx="53404" cy="53404"/>
      </dsp:txXfrm>
    </dsp:sp>
    <dsp:sp modelId="{AEB3A1C3-ED53-0147-9881-02FDEA180866}">
      <dsp:nvSpPr>
        <dsp:cNvPr id="0" name=""/>
        <dsp:cNvSpPr/>
      </dsp:nvSpPr>
      <dsp:spPr>
        <a:xfrm>
          <a:off x="5015146" y="828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疑问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ですか</a:t>
          </a:r>
          <a:endParaRPr lang="zh-CN" altLang="en-US" sz="2200" kern="1200" dirty="0"/>
        </a:p>
      </dsp:txBody>
      <dsp:txXfrm>
        <a:off x="5037477" y="23159"/>
        <a:ext cx="2424254" cy="717768"/>
      </dsp:txXfrm>
    </dsp:sp>
    <dsp:sp modelId="{0080E080-450A-3B4E-BCFF-E9033BC27A92}">
      <dsp:nvSpPr>
        <dsp:cNvPr id="0" name=""/>
        <dsp:cNvSpPr/>
      </dsp:nvSpPr>
      <dsp:spPr>
        <a:xfrm>
          <a:off x="4405202" y="1238623"/>
          <a:ext cx="6099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9944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94925" y="1243590"/>
        <a:ext cx="30497" cy="30497"/>
      </dsp:txXfrm>
    </dsp:sp>
    <dsp:sp modelId="{60C22614-8EB7-5446-8465-361D08F171DC}">
      <dsp:nvSpPr>
        <dsp:cNvPr id="0" name=""/>
        <dsp:cNvSpPr/>
      </dsp:nvSpPr>
      <dsp:spPr>
        <a:xfrm>
          <a:off x="5015146" y="877623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肯定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です</a:t>
          </a:r>
          <a:r>
            <a:rPr lang="zh-CN" altLang="en-US" sz="2200" kern="1200" dirty="0"/>
            <a:t>  </a:t>
          </a:r>
        </a:p>
      </dsp:txBody>
      <dsp:txXfrm>
        <a:off x="5037477" y="899954"/>
        <a:ext cx="2424254" cy="717768"/>
      </dsp:txXfrm>
    </dsp:sp>
    <dsp:sp modelId="{B69AD701-4D21-DD40-821A-B804DE179FA1}">
      <dsp:nvSpPr>
        <dsp:cNvPr id="0" name=""/>
        <dsp:cNvSpPr/>
      </dsp:nvSpPr>
      <dsp:spPr>
        <a:xfrm rot="3310531">
          <a:off x="4176132" y="1677021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83472" y="1670533"/>
        <a:ext cx="53404" cy="53404"/>
      </dsp:txXfrm>
    </dsp:sp>
    <dsp:sp modelId="{5073DA5D-FE26-BF46-884D-68DEF1058103}">
      <dsp:nvSpPr>
        <dsp:cNvPr id="0" name=""/>
        <dsp:cNvSpPr/>
      </dsp:nvSpPr>
      <dsp:spPr>
        <a:xfrm>
          <a:off x="5015146" y="1754418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否定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は</a:t>
          </a:r>
          <a:r>
            <a:rPr lang="en-US" altLang="ja-JP" sz="2200" kern="1200" dirty="0"/>
            <a:t>…</a:t>
          </a:r>
          <a:r>
            <a:rPr lang="ja-JP" altLang="en-US" sz="2200" kern="1200" dirty="0"/>
            <a:t>ではありません</a:t>
          </a:r>
          <a:endParaRPr lang="zh-CN" altLang="en-US" sz="2200" kern="1200" dirty="0"/>
        </a:p>
      </dsp:txBody>
      <dsp:txXfrm>
        <a:off x="5037477" y="1776749"/>
        <a:ext cx="2424254" cy="717768"/>
      </dsp:txXfrm>
    </dsp:sp>
    <dsp:sp modelId="{969C7B6C-2AD8-7348-9A06-ED1BA5A4A616}">
      <dsp:nvSpPr>
        <dsp:cNvPr id="0" name=""/>
        <dsp:cNvSpPr/>
      </dsp:nvSpPr>
      <dsp:spPr>
        <a:xfrm rot="3310531">
          <a:off x="2041328" y="2553815"/>
          <a:ext cx="106808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68082" y="2021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8667" y="2547328"/>
        <a:ext cx="53404" cy="53404"/>
      </dsp:txXfrm>
    </dsp:sp>
    <dsp:sp modelId="{5327C569-5450-DB44-899A-1FBE0EDFC239}">
      <dsp:nvSpPr>
        <dsp:cNvPr id="0" name=""/>
        <dsp:cNvSpPr/>
      </dsp:nvSpPr>
      <dsp:spPr>
        <a:xfrm>
          <a:off x="2880341" y="2631213"/>
          <a:ext cx="1524860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助词</a:t>
          </a:r>
        </a:p>
      </dsp:txBody>
      <dsp:txXfrm>
        <a:off x="2902672" y="2653544"/>
        <a:ext cx="1480198" cy="717768"/>
      </dsp:txXfrm>
    </dsp:sp>
    <dsp:sp modelId="{6E734EBB-5A15-8947-B01C-020DE892E62E}">
      <dsp:nvSpPr>
        <dsp:cNvPr id="0" name=""/>
        <dsp:cNvSpPr/>
      </dsp:nvSpPr>
      <dsp:spPr>
        <a:xfrm>
          <a:off x="4405202" y="2992213"/>
          <a:ext cx="60994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609944" y="2021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94925" y="2997179"/>
        <a:ext cx="30497" cy="30497"/>
      </dsp:txXfrm>
    </dsp:sp>
    <dsp:sp modelId="{4FA8145F-DD5F-3C4B-BF95-27C43D725B01}">
      <dsp:nvSpPr>
        <dsp:cNvPr id="0" name=""/>
        <dsp:cNvSpPr/>
      </dsp:nvSpPr>
      <dsp:spPr>
        <a:xfrm>
          <a:off x="5015146" y="2631213"/>
          <a:ext cx="2468916" cy="7624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 dirty="0"/>
            <a:t>の</a:t>
          </a:r>
          <a:r>
            <a:rPr lang="en-US" altLang="ja-JP" sz="2200" kern="1200" dirty="0"/>
            <a:t> </a:t>
          </a:r>
          <a:r>
            <a:rPr lang="ja-JP" altLang="en-US" sz="2200" kern="1200" dirty="0"/>
            <a:t>表示</a:t>
          </a:r>
          <a:r>
            <a:rPr lang="en-US" altLang="ja-JP" sz="2200" kern="1200" dirty="0"/>
            <a:t>“</a:t>
          </a:r>
          <a:r>
            <a:rPr lang="ja-JP" altLang="en-US" sz="2200" kern="1200" dirty="0"/>
            <a:t>的</a:t>
          </a:r>
          <a:r>
            <a:rPr lang="en-US" altLang="ja-JP" sz="2200" kern="1200" dirty="0"/>
            <a:t>”</a:t>
          </a:r>
          <a:endParaRPr lang="zh-CN" altLang="en-US" sz="2200" kern="1200" dirty="0"/>
        </a:p>
      </dsp:txBody>
      <dsp:txXfrm>
        <a:off x="5037477" y="2653544"/>
        <a:ext cx="2424254" cy="717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499A4-CF10-874B-84DB-3EA734C7726A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C11BE-8B41-084B-8689-E2CBA17AAF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44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07BA4-4859-6E46-AD29-8F0F1DA49EA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96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1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6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7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6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41421" y="1595114"/>
            <a:ext cx="7772400" cy="1102519"/>
          </a:xfrm>
        </p:spPr>
        <p:txBody>
          <a:bodyPr/>
          <a:lstStyle/>
          <a:p>
            <a:r>
              <a:rPr kumimoji="1" lang="zh-CN" altLang="en-US" dirty="0"/>
              <a:t>名词句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李さんは</a:t>
            </a:r>
            <a:r>
              <a:rPr lang="ja-JP" altLang="ja-JP" sz="2400" dirty="0"/>
              <a:t>　</a:t>
            </a:r>
            <a:r>
              <a:rPr lang="ja-JP" altLang="en-US" sz="2400" dirty="0"/>
              <a:t>中国人です</a:t>
            </a:r>
            <a:endParaRPr kumimoji="1" lang="ja-JP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" y="1"/>
            <a:ext cx="2449470" cy="7784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75D4811-20C8-DE41-985C-5CD391F998BB}"/>
              </a:ext>
            </a:extLst>
          </p:cNvPr>
          <p:cNvSpPr/>
          <p:nvPr/>
        </p:nvSpPr>
        <p:spPr>
          <a:xfrm>
            <a:off x="280737" y="11334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latin typeface="Helvetica Neue For Number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zh-CN" altLang="en-US" dirty="0">
                <a:latin typeface="Helvetica Neue For Number" panose="02000503000000020004" pitchFamily="2" charset="0"/>
              </a:rPr>
            </a:b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1.1.9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九、接续词</a:t>
            </a:r>
          </a:p>
        </p:txBody>
      </p:sp>
    </p:spTree>
    <p:extLst>
      <p:ext uri="{BB962C8B-B14F-4D97-AF65-F5344CB8AC3E}">
        <p14:creationId xmlns:p14="http://schemas.microsoft.com/office/powerpoint/2010/main" val="384687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386" y="3075985"/>
            <a:ext cx="4815609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名词</a:t>
            </a:r>
            <a:r>
              <a:rPr kumimoji="1" lang="en-US" altLang="zh-CN" sz="4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名词 </a:t>
            </a:r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kumimoji="1" lang="ja-JP" altLang="en-US" sz="4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4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789" y="3245262"/>
            <a:ext cx="321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675208" y="3168318"/>
            <a:ext cx="1445941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~是</a:t>
            </a:r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~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屏幕快照 2018-05-16 下午1.0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" y="193043"/>
            <a:ext cx="4388114" cy="188766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6658" y="3783871"/>
            <a:ext cx="60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A</a:t>
            </a:r>
            <a:endParaRPr kumimoji="1"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733569" y="3814728"/>
            <a:ext cx="60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</a:t>
            </a:r>
          </a:p>
        </p:txBody>
      </p:sp>
      <p:pic>
        <p:nvPicPr>
          <p:cNvPr id="3" name="图片 2" descr="屏幕快照 2018-09-21 下午4.53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84" y="0"/>
            <a:ext cx="2606015" cy="13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067" y="2629473"/>
            <a:ext cx="8229600" cy="207332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私</a:t>
            </a:r>
            <a:r>
              <a:rPr kumimoji="1" lang="ja-JP" altLang="en-US" dirty="0">
                <a:solidFill>
                  <a:srgbClr val="FF0000"/>
                </a:solidFill>
              </a:rPr>
              <a:t>は</a:t>
            </a:r>
            <a:r>
              <a:rPr kumimoji="1" lang="ja-JP" altLang="en-US" dirty="0">
                <a:solidFill>
                  <a:schemeClr val="tx1"/>
                </a:solidFill>
              </a:rPr>
              <a:t>　王</a:t>
            </a:r>
            <a:r>
              <a:rPr kumimoji="1" lang="ja-JP" altLang="en-US" dirty="0">
                <a:solidFill>
                  <a:srgbClr val="FF0000"/>
                </a:solidFill>
              </a:rPr>
              <a:t>です。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我是小王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私</a:t>
            </a:r>
            <a:r>
              <a:rPr kumimoji="1" lang="ja-JP" altLang="en-US" dirty="0">
                <a:solidFill>
                  <a:srgbClr val="FF0000"/>
                </a:solidFill>
              </a:rPr>
              <a:t>は</a:t>
            </a:r>
            <a:r>
              <a:rPr kumimoji="1" lang="ja-JP" altLang="en-US" dirty="0"/>
              <a:t>　学生</a:t>
            </a:r>
            <a:r>
              <a:rPr kumimoji="1" lang="ja-JP" altLang="en-US" dirty="0">
                <a:solidFill>
                  <a:srgbClr val="FF0000"/>
                </a:solidFill>
              </a:rPr>
              <a:t>です</a:t>
            </a:r>
            <a:r>
              <a:rPr kumimoji="1" lang="ja-JP" altLang="en-US" dirty="0"/>
              <a:t>。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我是学生</a:t>
            </a: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4574" y="2321142"/>
            <a:ext cx="82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おう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34574" y="3499046"/>
            <a:ext cx="107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がくせい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2800" y="1001811"/>
            <a:ext cx="4375540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私</a:t>
            </a:r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　</a:t>
            </a:r>
            <a:r>
              <a:rPr lang="en-US" altLang="ja-JP" sz="4000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10" y="586758"/>
            <a:ext cx="9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わたし</a:t>
            </a:r>
            <a:endParaRPr kumimoji="1" lang="zh-CN" altLang="en-US" dirty="0"/>
          </a:p>
        </p:txBody>
      </p:sp>
      <p:pic>
        <p:nvPicPr>
          <p:cNvPr id="8" name="图片 7" descr="屏幕快照 2018-09-21 下午4.53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84" y="0"/>
            <a:ext cx="2606015" cy="13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6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1830" y="2037279"/>
            <a:ext cx="6010082" cy="58477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初めまして、私は</a:t>
            </a:r>
            <a:r>
              <a:rPr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です。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683" y="1637169"/>
            <a:ext cx="704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はじ</a:t>
            </a:r>
            <a:endParaRPr kumimoji="1" lang="en-US" altLang="ja-JP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611392" y="3020672"/>
            <a:ext cx="2954748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初次见面，我叫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~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88766" y="1667947"/>
            <a:ext cx="91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わたし</a:t>
            </a:r>
            <a:endParaRPr kumimoji="1" lang="zh-CN" altLang="en-US" dirty="0"/>
          </a:p>
        </p:txBody>
      </p:sp>
      <p:pic>
        <p:nvPicPr>
          <p:cNvPr id="7" name="图片 6" descr="屏幕快照 2018-09-21 下午4.53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84" y="0"/>
            <a:ext cx="2606015" cy="13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6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2516" y="1570840"/>
            <a:ext cx="3891808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是</a:t>
            </a:r>
            <a:r>
              <a:rPr kumimoji="1" lang="en-US" altLang="zh-CN" sz="4000" dirty="0">
                <a:latin typeface="微软雅黑"/>
                <a:ea typeface="微软雅黑"/>
                <a:cs typeface="微软雅黑"/>
              </a:rPr>
              <a:t>~</a:t>
            </a:r>
            <a:r>
              <a:rPr lang="zh-CN" altLang="en-US" sz="4000" dirty="0">
                <a:latin typeface="微软雅黑"/>
                <a:ea typeface="微软雅黑"/>
                <a:cs typeface="微软雅黑"/>
              </a:rPr>
              <a:t>  肯定</a:t>
            </a:r>
            <a:endParaRPr lang="en-US" altLang="zh-CN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2516" y="3198998"/>
            <a:ext cx="3460680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是</a:t>
            </a:r>
            <a:r>
              <a:rPr kumimoji="1" lang="en-US" altLang="zh-CN" sz="4000" dirty="0">
                <a:latin typeface="微软雅黑"/>
                <a:ea typeface="微软雅黑"/>
                <a:cs typeface="微软雅黑"/>
              </a:rPr>
              <a:t>~</a:t>
            </a:r>
            <a:r>
              <a:rPr lang="zh-CN" altLang="en-US" sz="4000" dirty="0">
                <a:latin typeface="微软雅黑"/>
                <a:ea typeface="微软雅黑"/>
                <a:cs typeface="微软雅黑"/>
              </a:rPr>
              <a:t> 吗 疑问</a:t>
            </a:r>
            <a:endParaRPr lang="en-US" altLang="zh-CN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3164" y="1570840"/>
            <a:ext cx="1866749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ですか。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3164" y="3005510"/>
            <a:ext cx="1866751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微软雅黑"/>
                <a:ea typeface="微软雅黑"/>
                <a:cs typeface="微软雅黑"/>
              </a:rPr>
              <a:t>です。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20612"/>
            <a:ext cx="1731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知识巩固</a:t>
            </a:r>
          </a:p>
        </p:txBody>
      </p:sp>
    </p:spTree>
    <p:extLst>
      <p:ext uri="{BB962C8B-B14F-4D97-AF65-F5344CB8AC3E}">
        <p14:creationId xmlns:p14="http://schemas.microsoft.com/office/powerpoint/2010/main" val="131954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2516" y="1570840"/>
            <a:ext cx="3891808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是</a:t>
            </a:r>
            <a:r>
              <a:rPr kumimoji="1" lang="en-US" altLang="zh-CN" sz="4000" dirty="0">
                <a:latin typeface="微软雅黑"/>
                <a:ea typeface="微软雅黑"/>
                <a:cs typeface="微软雅黑"/>
              </a:rPr>
              <a:t>~</a:t>
            </a:r>
            <a:r>
              <a:rPr lang="zh-CN" altLang="en-US" sz="4000" dirty="0">
                <a:latin typeface="微软雅黑"/>
                <a:ea typeface="微软雅黑"/>
                <a:cs typeface="微软雅黑"/>
              </a:rPr>
              <a:t>  肯定</a:t>
            </a:r>
            <a:endParaRPr lang="en-US" altLang="zh-CN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2516" y="3198998"/>
            <a:ext cx="3460680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是</a:t>
            </a:r>
            <a:r>
              <a:rPr kumimoji="1" lang="en-US" altLang="zh-CN" sz="4000" dirty="0">
                <a:latin typeface="微软雅黑"/>
                <a:ea typeface="微软雅黑"/>
                <a:cs typeface="微软雅黑"/>
              </a:rPr>
              <a:t>~</a:t>
            </a:r>
            <a:r>
              <a:rPr lang="zh-CN" altLang="en-US" sz="4000" dirty="0">
                <a:latin typeface="微软雅黑"/>
                <a:ea typeface="微软雅黑"/>
                <a:cs typeface="微软雅黑"/>
              </a:rPr>
              <a:t> 吗 疑问</a:t>
            </a:r>
            <a:endParaRPr lang="en-US" altLang="zh-CN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3164" y="1570840"/>
            <a:ext cx="1866749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ですか。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3164" y="3005510"/>
            <a:ext cx="1866751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微软雅黑"/>
                <a:ea typeface="微软雅黑"/>
                <a:cs typeface="微软雅黑"/>
              </a:rPr>
              <a:t>です。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直线连接符 6"/>
          <p:cNvCxnSpPr>
            <a:stCxn id="2" idx="3"/>
            <a:endCxn id="5" idx="1"/>
          </p:cNvCxnSpPr>
          <p:nvPr/>
        </p:nvCxnSpPr>
        <p:spPr>
          <a:xfrm>
            <a:off x="4544324" y="1924783"/>
            <a:ext cx="1528840" cy="1434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3" idx="3"/>
            <a:endCxn id="4" idx="1"/>
          </p:cNvCxnSpPr>
          <p:nvPr/>
        </p:nvCxnSpPr>
        <p:spPr>
          <a:xfrm flipV="1">
            <a:off x="4113196" y="1924783"/>
            <a:ext cx="1959968" cy="1628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120612"/>
            <a:ext cx="1731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知识巩固</a:t>
            </a:r>
          </a:p>
        </p:txBody>
      </p:sp>
    </p:spTree>
    <p:extLst>
      <p:ext uri="{BB962C8B-B14F-4D97-AF65-F5344CB8AC3E}">
        <p14:creationId xmlns:p14="http://schemas.microsoft.com/office/powerpoint/2010/main" val="295471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159" y="1544174"/>
            <a:ext cx="7160987" cy="58477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あなた</a:t>
            </a:r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　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李</a:t>
            </a:r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ですか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。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你是小李吗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3949" y="1144064"/>
            <a:ext cx="46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り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125319" y="2515159"/>
            <a:ext cx="4488701" cy="58477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はい、私は李です。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7341" y="3519072"/>
            <a:ext cx="7594330" cy="58477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いいえ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、私は李ではありません。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753505" y="2760387"/>
            <a:ext cx="754403" cy="1384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14021" y="2620399"/>
            <a:ext cx="323765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肯定回答 “是，我是小李”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26276" y="4303903"/>
            <a:ext cx="3417724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否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定回答 “不，我不是小李</a:t>
            </a:r>
          </a:p>
        </p:txBody>
      </p:sp>
    </p:spTree>
    <p:extLst>
      <p:ext uri="{BB962C8B-B14F-4D97-AF65-F5344CB8AC3E}">
        <p14:creationId xmlns:p14="http://schemas.microsoft.com/office/powerpoint/2010/main" val="262502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122379"/>
              </p:ext>
            </p:extLst>
          </p:nvPr>
        </p:nvGraphicFramePr>
        <p:xfrm>
          <a:off x="354567" y="905137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469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386" y="3075985"/>
            <a:ext cx="7275565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名词</a:t>
            </a:r>
            <a:r>
              <a:rPr kumimoji="1" lang="en-US" altLang="zh-CN" sz="4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4000" dirty="0">
                <a:latin typeface="微软雅黑"/>
                <a:ea typeface="微软雅黑"/>
                <a:cs typeface="微软雅黑"/>
              </a:rPr>
              <a:t>名词 </a:t>
            </a:r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</a:t>
            </a:r>
            <a:r>
              <a:rPr kumimoji="1" lang="ja-JP" altLang="en-US" sz="4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4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789" y="3245262"/>
            <a:ext cx="321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96952" y="3168318"/>
            <a:ext cx="1445941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~不是</a:t>
            </a:r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~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6658" y="3783871"/>
            <a:ext cx="60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A</a:t>
            </a:r>
            <a:endParaRPr kumimoji="1"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733569" y="3814728"/>
            <a:ext cx="601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</a:t>
            </a:r>
          </a:p>
        </p:txBody>
      </p:sp>
      <p:pic>
        <p:nvPicPr>
          <p:cNvPr id="3" name="图片 2" descr="屏幕快照 2018-09-21 下午4.57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570" y="0"/>
            <a:ext cx="3178430" cy="168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5" y="478289"/>
            <a:ext cx="1910560" cy="2371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28892" y="956176"/>
            <a:ext cx="5281459" cy="58477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　有名人　</a:t>
            </a:r>
            <a:r>
              <a:rPr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ですか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。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0936" y="2011879"/>
            <a:ext cx="5101643" cy="58477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はい、有名人（　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    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）。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80936" y="3029613"/>
            <a:ext cx="5871200" cy="58477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いいえ、有名人（　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       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）。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55979" y="606672"/>
            <a:ext cx="147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ゆうめいじん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5" y="478289"/>
            <a:ext cx="1910560" cy="2371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28892" y="956176"/>
            <a:ext cx="5281459" cy="58477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　有名人　</a:t>
            </a:r>
            <a:r>
              <a:rPr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ですか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。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08708" y="2017544"/>
            <a:ext cx="5101643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はい、有名人（</a:t>
            </a:r>
            <a:r>
              <a:rPr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）。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5358" y="3029613"/>
            <a:ext cx="6786637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いいえ、有名人（</a:t>
            </a:r>
            <a:r>
              <a:rPr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ではありません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）。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55979" y="606672"/>
            <a:ext cx="147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ゆうめいじん</a:t>
            </a:r>
            <a:endParaRPr kumimoji="1"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13603"/>
              </p:ext>
            </p:extLst>
          </p:nvPr>
        </p:nvGraphicFramePr>
        <p:xfrm>
          <a:off x="66010" y="19780"/>
          <a:ext cx="9055985" cy="365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语法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基础课文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练习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93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022427"/>
              </p:ext>
            </p:extLst>
          </p:nvPr>
        </p:nvGraphicFramePr>
        <p:xfrm>
          <a:off x="354567" y="905137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160A765-A25D-E54C-B7DF-A7CA04283B9F}"/>
              </a:ext>
            </a:extLst>
          </p:cNvPr>
          <p:cNvSpPr/>
          <p:nvPr/>
        </p:nvSpPr>
        <p:spPr>
          <a:xfrm>
            <a:off x="251934" y="75238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1.1.10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十、感叹词</a:t>
            </a:r>
          </a:p>
        </p:txBody>
      </p:sp>
    </p:spTree>
    <p:extLst>
      <p:ext uri="{BB962C8B-B14F-4D97-AF65-F5344CB8AC3E}">
        <p14:creationId xmlns:p14="http://schemas.microsoft.com/office/powerpoint/2010/main" val="210715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9164" y="1487895"/>
            <a:ext cx="744092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微软雅黑"/>
                <a:ea typeface="微软雅黑"/>
                <a:cs typeface="微软雅黑"/>
              </a:rPr>
              <a:t>はい、そうです　</a:t>
            </a:r>
            <a:r>
              <a:rPr kumimoji="1" lang="zh-CN" altLang="en-US" sz="3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（是 ，是的）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36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3600" dirty="0">
                <a:latin typeface="微软雅黑"/>
                <a:ea typeface="微软雅黑"/>
                <a:cs typeface="微软雅黑"/>
              </a:rPr>
              <a:t>いいえ、ちがいます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（不，不是的）</a:t>
            </a:r>
          </a:p>
        </p:txBody>
      </p:sp>
    </p:spTree>
    <p:extLst>
      <p:ext uri="{BB962C8B-B14F-4D97-AF65-F5344CB8AC3E}">
        <p14:creationId xmlns:p14="http://schemas.microsoft.com/office/powerpoint/2010/main" val="419173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5" y="478289"/>
            <a:ext cx="1910560" cy="2371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28892" y="956176"/>
            <a:ext cx="5281459" cy="584776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　有名人　</a:t>
            </a:r>
            <a:r>
              <a:rPr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ですか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。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08708" y="1914930"/>
            <a:ext cx="5101643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はい、そうです。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是，是的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8708" y="3026877"/>
            <a:ext cx="6452632" cy="58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いいえ、ちがいます。</a:t>
            </a:r>
            <a:r>
              <a:rPr lang="zh-CN" altLang="en-US" sz="2000" dirty="0">
                <a:latin typeface="微软雅黑"/>
                <a:ea typeface="微软雅黑"/>
                <a:cs typeface="微软雅黑"/>
              </a:rPr>
              <a:t>不，不是</a:t>
            </a:r>
            <a:endParaRPr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55979" y="606672"/>
            <a:ext cx="147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ゆうめいじん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907" y="2995894"/>
            <a:ext cx="3291295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是</a:t>
            </a:r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~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  肯定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907" y="1811748"/>
            <a:ext cx="3291295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是</a:t>
            </a:r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~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 吗 疑问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5945" y="748143"/>
            <a:ext cx="2792640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は</a:t>
            </a:r>
            <a:r>
              <a:rPr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ですか。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1385" y="1811748"/>
            <a:ext cx="4200610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は</a:t>
            </a:r>
            <a:r>
              <a:rPr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ではありません。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997" y="669466"/>
            <a:ext cx="3267205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不是</a:t>
            </a:r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~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 否定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25945" y="2995894"/>
            <a:ext cx="3460680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は</a:t>
            </a:r>
            <a:r>
              <a:rPr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です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20612"/>
            <a:ext cx="1731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知识巩固</a:t>
            </a:r>
          </a:p>
        </p:txBody>
      </p:sp>
    </p:spTree>
    <p:extLst>
      <p:ext uri="{BB962C8B-B14F-4D97-AF65-F5344CB8AC3E}">
        <p14:creationId xmlns:p14="http://schemas.microsoft.com/office/powerpoint/2010/main" val="385813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907" y="2995894"/>
            <a:ext cx="3291295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是</a:t>
            </a:r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~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  肯定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907" y="1811748"/>
            <a:ext cx="3291295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是</a:t>
            </a:r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~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 吗 疑问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5945" y="748143"/>
            <a:ext cx="2792640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は</a:t>
            </a:r>
            <a:r>
              <a:rPr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ですか。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1385" y="1811748"/>
            <a:ext cx="4200610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は</a:t>
            </a:r>
            <a:r>
              <a:rPr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ではありません。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997" y="669466"/>
            <a:ext cx="3267205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不是</a:t>
            </a:r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~</a:t>
            </a:r>
            <a:r>
              <a:rPr lang="zh-CN" altLang="en-US" sz="3200" dirty="0">
                <a:latin typeface="微软雅黑"/>
                <a:ea typeface="微软雅黑"/>
                <a:cs typeface="微软雅黑"/>
              </a:rPr>
              <a:t> 否定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25945" y="2995894"/>
            <a:ext cx="3460680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は</a:t>
            </a:r>
            <a:r>
              <a:rPr lang="en-US" altLang="ja-JP" sz="3200" dirty="0">
                <a:latin typeface="微软雅黑"/>
                <a:ea typeface="微软雅黑"/>
                <a:cs typeface="微软雅黑"/>
              </a:rPr>
              <a:t>…</a:t>
            </a:r>
            <a:r>
              <a:rPr lang="ja-JP" altLang="en-US" sz="3200" dirty="0">
                <a:latin typeface="微软雅黑"/>
                <a:ea typeface="微软雅黑"/>
                <a:cs typeface="微软雅黑"/>
              </a:rPr>
              <a:t>です</a:t>
            </a:r>
            <a:endParaRPr lang="en-US" altLang="zh-CN" sz="3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" name="直线连接符 10"/>
          <p:cNvCxnSpPr>
            <a:stCxn id="8" idx="3"/>
            <a:endCxn id="5" idx="1"/>
          </p:cNvCxnSpPr>
          <p:nvPr/>
        </p:nvCxnSpPr>
        <p:spPr>
          <a:xfrm>
            <a:off x="3495202" y="961854"/>
            <a:ext cx="1426183" cy="1142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>
            <a:stCxn id="3" idx="3"/>
            <a:endCxn id="4" idx="1"/>
          </p:cNvCxnSpPr>
          <p:nvPr/>
        </p:nvCxnSpPr>
        <p:spPr>
          <a:xfrm flipV="1">
            <a:off x="3495202" y="1040531"/>
            <a:ext cx="1730743" cy="1063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2" idx="3"/>
            <a:endCxn id="10" idx="1"/>
          </p:cNvCxnSpPr>
          <p:nvPr/>
        </p:nvCxnSpPr>
        <p:spPr>
          <a:xfrm>
            <a:off x="3495202" y="3288282"/>
            <a:ext cx="1730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1850" y="1167084"/>
            <a:ext cx="409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我不是日本人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850" y="2090749"/>
            <a:ext cx="756921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私は　日本人（にほんじん）</a:t>
            </a:r>
            <a:r>
              <a:rPr kumimoji="1" lang="ja-JP" altLang="en-US" sz="2400" u="sng" dirty="0">
                <a:latin typeface="微软雅黑"/>
                <a:ea typeface="微软雅黑"/>
                <a:cs typeface="微软雅黑"/>
              </a:rPr>
              <a:t>　　　　　　　　　　</a:t>
            </a:r>
            <a:endParaRPr kumimoji="1" lang="en-US" altLang="ja-JP" sz="2400" u="sng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A.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です　　　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B.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ではありません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089" y="1834216"/>
            <a:ext cx="153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にほんじん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146" y="64181"/>
            <a:ext cx="962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753386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9360" y="1410935"/>
            <a:ext cx="55678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キムさんは　学生　ですか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　</a:t>
            </a:r>
          </a:p>
          <a:p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en-US" altLang="en-US" sz="2400" dirty="0">
                <a:latin typeface="微软雅黑"/>
                <a:ea typeface="微软雅黑"/>
                <a:cs typeface="微软雅黑"/>
              </a:rPr>
              <a:t>➖　（　　　）学生　です。</a:t>
            </a:r>
          </a:p>
          <a:p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　A.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はい　　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B.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いいえ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75428" y="1446773"/>
            <a:ext cx="256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金是学生吗？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1299" y="1041603"/>
            <a:ext cx="11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がくせい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146" y="64181"/>
            <a:ext cx="962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4162167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582878"/>
              </p:ext>
            </p:extLst>
          </p:nvPr>
        </p:nvGraphicFramePr>
        <p:xfrm>
          <a:off x="354567" y="905137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892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4"/>
          <p:cNvSpPr/>
          <p:nvPr/>
        </p:nvSpPr>
        <p:spPr>
          <a:xfrm>
            <a:off x="219065" y="1009269"/>
            <a:ext cx="8645900" cy="6445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名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の</a:t>
            </a:r>
            <a:r>
              <a:rPr kumimoji="1" lang="ja-JP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　名　　</a:t>
            </a:r>
            <a:r>
              <a:rPr kumimoji="1" lang="en-US" altLang="ja-JP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　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[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属性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]</a:t>
            </a:r>
            <a:r>
              <a:rPr kumimoji="1" lang="zh-CN" altLang="zh-CN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[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从属关系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]    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翻译成“的</a:t>
            </a:r>
            <a:r>
              <a:rPr kumimoji="1" lang="zh-CN" altLang="zh-CN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”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或者不翻译</a:t>
            </a:r>
            <a:endParaRPr kumimoji="1" lang="en-US" altLang="zh-CN" sz="2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5" y="1997963"/>
            <a:ext cx="3655348" cy="23113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378" y="2116403"/>
            <a:ext cx="4496501" cy="2192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259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996" y="317486"/>
            <a:ext cx="238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２０１５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5605" y="981318"/>
            <a:ext cx="794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私は山田先生（　）家に行きたいです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1264" y="3341535"/>
            <a:ext cx="772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あなた（　）辞書はどれですか。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9449" y="1700856"/>
            <a:ext cx="311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我想去山田老师的家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19449" y="4137926"/>
            <a:ext cx="25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你的字典是哪一个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25730" y="686818"/>
            <a:ext cx="80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いえ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12224" y="3001444"/>
            <a:ext cx="85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じしょ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574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5996" y="317486"/>
            <a:ext cx="238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２０１５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5605" y="981318"/>
            <a:ext cx="794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私は山田先生（　）家に行きたいです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1264" y="3341535"/>
            <a:ext cx="772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あなた（　）辞書はどれですか。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94467" y="994048"/>
            <a:ext cx="62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の</a:t>
            </a:r>
            <a:endParaRPr kumimoji="1" lang="en-US" altLang="zh-CN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1156" y="3421587"/>
            <a:ext cx="62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の</a:t>
            </a:r>
            <a:endParaRPr kumimoji="1" lang="en-US" altLang="zh-CN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9449" y="1700856"/>
            <a:ext cx="311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我想去山田老师的家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19449" y="4137926"/>
            <a:ext cx="25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你的字典是哪一个</a:t>
            </a:r>
          </a:p>
        </p:txBody>
      </p:sp>
    </p:spTree>
    <p:extLst>
      <p:ext uri="{BB962C8B-B14F-4D97-AF65-F5344CB8AC3E}">
        <p14:creationId xmlns:p14="http://schemas.microsoft.com/office/powerpoint/2010/main" val="73504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12096"/>
              </p:ext>
            </p:extLst>
          </p:nvPr>
        </p:nvGraphicFramePr>
        <p:xfrm>
          <a:off x="320729" y="474650"/>
          <a:ext cx="8415944" cy="440972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03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389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④</a:t>
                      </a:r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ちゅうごくじん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中国人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latin typeface="微软雅黑"/>
                          <a:ea typeface="微软雅黑"/>
                          <a:cs typeface="微软雅黑"/>
                        </a:rPr>
                        <a:t>中国人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89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④</a:t>
                      </a:r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にほんじん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日本人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latin typeface="微软雅黑"/>
                          <a:ea typeface="微软雅黑"/>
                          <a:cs typeface="微软雅黑"/>
                        </a:rPr>
                        <a:t>日本人</a:t>
                      </a:r>
                      <a:endParaRPr kumimoji="1" lang="en-US" altLang="zh-CN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89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④</a:t>
                      </a:r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かんこくじん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韓国人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80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latin typeface="微软雅黑"/>
                          <a:ea typeface="微软雅黑"/>
                          <a:cs typeface="微软雅黑"/>
                        </a:rPr>
                        <a:t>韩国人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389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④</a:t>
                      </a:r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アメリカじん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latin typeface="微软雅黑"/>
                          <a:ea typeface="微软雅黑"/>
                          <a:cs typeface="微软雅黑"/>
                        </a:rPr>
                        <a:t>美国人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389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④</a:t>
                      </a:r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フランスじん</a:t>
                      </a:r>
                      <a:endParaRPr kumimoji="1"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latin typeface="微软雅黑"/>
                          <a:ea typeface="微软雅黑"/>
                          <a:cs typeface="微软雅黑"/>
                        </a:rPr>
                        <a:t>法国人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389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⓪</a:t>
                      </a:r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がくせい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学生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latin typeface="微软雅黑"/>
                          <a:ea typeface="微软雅黑"/>
                          <a:cs typeface="微软雅黑"/>
                        </a:rPr>
                        <a:t>学生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389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③</a:t>
                      </a:r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せんせい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先生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latin typeface="微软雅黑"/>
                          <a:ea typeface="微软雅黑"/>
                          <a:cs typeface="微软雅黑"/>
                        </a:rPr>
                        <a:t>老师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389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③</a:t>
                      </a:r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りゅうがくせい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留学生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latin typeface="微软雅黑"/>
                          <a:ea typeface="微软雅黑"/>
                          <a:cs typeface="微软雅黑"/>
                        </a:rPr>
                        <a:t>留学生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⓪</a:t>
                      </a:r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きょうじゅ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教授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  <a:endParaRPr kumimoji="1" lang="en-US" altLang="ja-JP" sz="1800" dirty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latin typeface="微软雅黑"/>
                          <a:ea typeface="微软雅黑"/>
                          <a:cs typeface="微软雅黑"/>
                        </a:rPr>
                        <a:t>教授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389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latin typeface="微软雅黑"/>
                          <a:ea typeface="微软雅黑"/>
                          <a:cs typeface="微软雅黑"/>
                        </a:rPr>
                        <a:t>①</a:t>
                      </a:r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しゃいん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社員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latin typeface="微软雅黑"/>
                          <a:ea typeface="微软雅黑"/>
                          <a:cs typeface="微软雅黑"/>
                        </a:rPr>
                        <a:t>公司职员</a:t>
                      </a:r>
                      <a:endParaRPr kumimoji="1" lang="ja-JP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0" y="0"/>
            <a:ext cx="1334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单词</a:t>
            </a:r>
          </a:p>
        </p:txBody>
      </p:sp>
    </p:spTree>
    <p:extLst>
      <p:ext uri="{BB962C8B-B14F-4D97-AF65-F5344CB8AC3E}">
        <p14:creationId xmlns:p14="http://schemas.microsoft.com/office/powerpoint/2010/main" val="1099873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51992" y="954248"/>
            <a:ext cx="681229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肯定  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は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0" y="0"/>
            <a:ext cx="2443961" cy="4456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名词句总结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64821" y="1625909"/>
            <a:ext cx="683795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否定 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は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ではありません。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1992" y="2401049"/>
            <a:ext cx="7004735" cy="2677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疑问及回答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は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ですか。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　　はい、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です。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　　はい、そうです。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　　いいえ、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〜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ではありません。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　　いいえ、そうではありません。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76046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4626" y="1385282"/>
            <a:ext cx="798937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李さんは　中国人です。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小李是中国人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30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森さんは　学生では　ありません。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小森不是学生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30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林さんは　日本人ですか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。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小林是日本人吗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30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李さん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JC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企画の社員です。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小李是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JC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策划公司的职员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4626" y="1141575"/>
            <a:ext cx="50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り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22420" y="1141575"/>
            <a:ext cx="150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ちゅうごくじん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54626" y="1936829"/>
            <a:ext cx="66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もり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63541" y="1936829"/>
            <a:ext cx="116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がくせい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7847" y="2770564"/>
            <a:ext cx="91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はやし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963541" y="2770564"/>
            <a:ext cx="13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にほんじん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54627" y="3591472"/>
            <a:ext cx="5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り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22081" y="3591472"/>
            <a:ext cx="200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ジェーシーきかく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28364" y="3591472"/>
            <a:ext cx="112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しゃいん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830" y="56479"/>
            <a:ext cx="164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基础课文</a:t>
            </a:r>
          </a:p>
        </p:txBody>
      </p:sp>
    </p:spTree>
    <p:extLst>
      <p:ext uri="{BB962C8B-B14F-4D97-AF65-F5344CB8AC3E}">
        <p14:creationId xmlns:p14="http://schemas.microsoft.com/office/powerpoint/2010/main" val="1034318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20730" y="240520"/>
            <a:ext cx="6876441" cy="1375769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A:</a:t>
            </a:r>
            <a:r>
              <a:rPr kumimoji="1" lang="ja-JP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わたしは　李です。小野さんですか。</a:t>
            </a:r>
            <a:endParaRPr kumimoji="1" lang="en-US" altLang="ja-JP" sz="2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B: </a:t>
            </a:r>
            <a:r>
              <a:rPr kumimoji="1" lang="ja-JP" altLang="en-US" sz="24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はい、そうです。　小野です。</a:t>
            </a:r>
          </a:p>
        </p:txBody>
      </p:sp>
      <p:sp>
        <p:nvSpPr>
          <p:cNvPr id="6" name="円形吹き出し 5"/>
          <p:cNvSpPr/>
          <p:nvPr/>
        </p:nvSpPr>
        <p:spPr>
          <a:xfrm>
            <a:off x="6305543" y="0"/>
            <a:ext cx="1783256" cy="630159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あなたは</a:t>
            </a:r>
          </a:p>
        </p:txBody>
      </p:sp>
      <p:sp>
        <p:nvSpPr>
          <p:cNvPr id="7" name="円形吹き出し 6"/>
          <p:cNvSpPr/>
          <p:nvPr/>
        </p:nvSpPr>
        <p:spPr>
          <a:xfrm>
            <a:off x="4964895" y="820171"/>
            <a:ext cx="1576439" cy="601298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わたしは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59218" y="2642652"/>
            <a:ext cx="6979076" cy="1500839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A: 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森さんは　学生ですか。</a:t>
            </a:r>
            <a:endParaRPr kumimoji="1" lang="en-US" altLang="ja-JP" sz="2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ja-JP" sz="2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B: </a:t>
            </a:r>
            <a:r>
              <a:rPr kumimoji="1" lang="ja-JP" altLang="en-US" sz="24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いいえ、学生ではありません。会社員です。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6726" y="2553219"/>
            <a:ext cx="61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もり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34911" y="2572551"/>
            <a:ext cx="117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がくせい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23710" y="3226153"/>
            <a:ext cx="139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かいしゃいん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14622" y="8201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おの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3861" y="1885522"/>
            <a:ext cx="502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我是小李。你是小野吗？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是，是的 是小野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 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726" y="4412379"/>
            <a:ext cx="484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小森是学生吗？不，不是学生。是公司职员。</a:t>
            </a:r>
          </a:p>
        </p:txBody>
      </p:sp>
    </p:spTree>
    <p:extLst>
      <p:ext uri="{BB962C8B-B14F-4D97-AF65-F5344CB8AC3E}">
        <p14:creationId xmlns:p14="http://schemas.microsoft.com/office/powerpoint/2010/main" val="2908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20730" y="554810"/>
            <a:ext cx="6106691" cy="13565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rgbClr val="000000"/>
                </a:solidFill>
              </a:rPr>
              <a:t>A: </a:t>
            </a:r>
            <a:r>
              <a:rPr kumimoji="1" lang="ja-JP" altLang="en-US" sz="2400" dirty="0">
                <a:solidFill>
                  <a:srgbClr val="000000"/>
                </a:solidFill>
              </a:rPr>
              <a:t>李さんは　</a:t>
            </a:r>
            <a:r>
              <a:rPr kumimoji="1" lang="en-US" altLang="ja-JP" sz="2400" dirty="0">
                <a:solidFill>
                  <a:srgbClr val="000000"/>
                </a:solidFill>
              </a:rPr>
              <a:t>JC</a:t>
            </a:r>
            <a:r>
              <a:rPr kumimoji="1" lang="ja-JP" altLang="en-US" sz="2400" dirty="0">
                <a:solidFill>
                  <a:srgbClr val="000000"/>
                </a:solidFill>
              </a:rPr>
              <a:t>企画の　社員ですか。</a:t>
            </a:r>
            <a:endParaRPr kumimoji="1" lang="en-US" altLang="ja-JP" sz="2400" dirty="0">
              <a:solidFill>
                <a:srgbClr val="000000"/>
              </a:solidFill>
            </a:endParaRPr>
          </a:p>
          <a:p>
            <a:endParaRPr kumimoji="1" lang="en-US" altLang="ja-JP" sz="2400" dirty="0">
              <a:solidFill>
                <a:srgbClr val="000000"/>
              </a:solidFill>
            </a:endParaRPr>
          </a:p>
          <a:p>
            <a:r>
              <a:rPr kumimoji="1" lang="en-US" altLang="ja-JP" sz="2400" dirty="0">
                <a:solidFill>
                  <a:srgbClr val="000000"/>
                </a:solidFill>
              </a:rPr>
              <a:t>B: </a:t>
            </a:r>
            <a:r>
              <a:rPr kumimoji="1" lang="ja-JP" altLang="en-US" sz="2400" dirty="0">
                <a:solidFill>
                  <a:srgbClr val="000000"/>
                </a:solidFill>
              </a:rPr>
              <a:t>はい、そうです。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55304" y="247033"/>
            <a:ext cx="87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ジェーシー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86567" y="247033"/>
            <a:ext cx="73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きかく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41190" y="247033"/>
            <a:ext cx="111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しゃいん</a:t>
            </a:r>
          </a:p>
        </p:txBody>
      </p:sp>
      <p:sp>
        <p:nvSpPr>
          <p:cNvPr id="6" name="角丸四角形 11"/>
          <p:cNvSpPr/>
          <p:nvPr/>
        </p:nvSpPr>
        <p:spPr>
          <a:xfrm>
            <a:off x="372045" y="2995349"/>
            <a:ext cx="6324788" cy="13853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srgbClr val="000000"/>
                </a:solidFill>
              </a:rPr>
              <a:t>A: </a:t>
            </a:r>
            <a:r>
              <a:rPr kumimoji="1" lang="ja-JP" altLang="en-US" sz="2400" dirty="0">
                <a:solidFill>
                  <a:srgbClr val="000000"/>
                </a:solidFill>
              </a:rPr>
              <a:t>吉田さんですか。</a:t>
            </a:r>
            <a:endParaRPr kumimoji="1" lang="en-US" altLang="ja-JP" sz="2400" dirty="0">
              <a:solidFill>
                <a:srgbClr val="000000"/>
              </a:solidFill>
            </a:endParaRPr>
          </a:p>
          <a:p>
            <a:endParaRPr kumimoji="1" lang="en-US" altLang="ja-JP" sz="2400" dirty="0">
              <a:solidFill>
                <a:srgbClr val="000000"/>
              </a:solidFill>
            </a:endParaRPr>
          </a:p>
          <a:p>
            <a:r>
              <a:rPr kumimoji="1" lang="en-US" altLang="ja-JP" sz="2400" dirty="0">
                <a:solidFill>
                  <a:srgbClr val="000000"/>
                </a:solidFill>
              </a:rPr>
              <a:t>B: </a:t>
            </a:r>
            <a:r>
              <a:rPr kumimoji="1" lang="ja-JP" altLang="en-US" sz="2400" dirty="0">
                <a:solidFill>
                  <a:srgbClr val="000000"/>
                </a:solidFill>
              </a:rPr>
              <a:t>いいえ、ちがいます。森です。</a:t>
            </a:r>
          </a:p>
        </p:txBody>
      </p:sp>
      <p:sp>
        <p:nvSpPr>
          <p:cNvPr id="7" name="テキスト ボックス 12"/>
          <p:cNvSpPr txBox="1"/>
          <p:nvPr/>
        </p:nvSpPr>
        <p:spPr>
          <a:xfrm>
            <a:off x="744093" y="2803012"/>
            <a:ext cx="83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よしだ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2385" y="1983043"/>
            <a:ext cx="506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小李是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JC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策划公司的职员吗？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是，是的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44093" y="4566299"/>
            <a:ext cx="595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你是吉田吗？ 不，不是，是小森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86902" y="3527338"/>
            <a:ext cx="65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987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17" y="1103095"/>
            <a:ext cx="89675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（１）あなたは　（　　　　　　）ですか。ーーはい、日本人です。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（２）李さんは（　　　　）ですか。ーーはい、会社員です。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（３）森さんは（　　　　）の社員ですか。ーーはい、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JC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企画の社員です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（４）あなたは（　　　　　　）ですか。ーーいいえ、小野ではありません。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（５）キムさんは学生ですか。ーー（　　　　）学生ではありません。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（６）スミスさんは　アメリカじんですか。ーーはい、（　　　　　）です。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5309"/>
            <a:ext cx="1244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练习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76103" y="782428"/>
            <a:ext cx="13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にほんじん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88256" y="1418222"/>
            <a:ext cx="150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かいしゃいん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67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317" y="1103095"/>
            <a:ext cx="89675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（１）あなたは　（</a:t>
            </a:r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日本人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）ですか。ーーはい、日本人です。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（２）李さんは（</a:t>
            </a:r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社長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）ですか。ーーはい、会社員です。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（３）森さんは（</a:t>
            </a:r>
            <a:r>
              <a:rPr kumimoji="1" lang="en-US" altLang="ja-JP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JC</a:t>
            </a:r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企画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）の社員ですか。ーーはい、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JC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企画の社員です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（４）あなたは（</a:t>
            </a:r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小野さん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）ですか。ーーいいえ、小野ではありません。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（５）キムさんは学生ですか。ーー（</a:t>
            </a:r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いいえ、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）学生ではありません。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（６）スミスさんは　アメリカじんですか。ーーはい、（</a:t>
            </a:r>
            <a:r>
              <a:rPr kumimoji="1" lang="ja-JP" altLang="en-US" sz="2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アメリカ人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）です。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800"/>
              </a:spcBef>
            </a:pP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17" y="58754"/>
            <a:ext cx="1244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037269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9413" y="974828"/>
            <a:ext cx="85827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（１）キムさんは　中国人ですか。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zh-CN" altLang="ja-JP" sz="20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         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ーー（はい・いいえ）中国人ではありません。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（２）あなたは　先生ですか。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         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ーーいいえ、先生（です・ではありません）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（３）あなたは太郎さんですか。ーーはい、（太郎・太郎さん）です。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（４）王さんは　（社長・課長）ですか　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ja-JP" sz="20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　ーーいいえ、課長ではありません。　社長です。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（５）ションソンは　アメリカ人ですか。（はい・いいえ）ちがいます。</a:t>
            </a:r>
            <a:endParaRPr kumimoji="1" lang="en-US" altLang="ja-JP" sz="20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9595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02071"/>
              </p:ext>
            </p:extLst>
          </p:nvPr>
        </p:nvGraphicFramePr>
        <p:xfrm>
          <a:off x="269396" y="526634"/>
          <a:ext cx="8287656" cy="417541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7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541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⓪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てんいん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店員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店员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41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③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けんしゅうせい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研修生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进修生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41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①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きぎょう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企業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企业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41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⓪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だいがく</a:t>
                      </a:r>
                      <a:endParaRPr kumimoji="1" lang="en-US" altLang="ja-JP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大学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大学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41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②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ちち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父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父亲（我）</a:t>
                      </a:r>
                      <a:endParaRPr kumimoji="1" lang="en-US" altLang="zh-CN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41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⓪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かちょう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課長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科长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41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⓪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しゃちょう</a:t>
                      </a:r>
                      <a:endParaRPr kumimoji="1" lang="en-US" altLang="ja-JP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社長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总经理，社长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41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⓪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でむかえ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出迎え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迎接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541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②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あのひと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あの人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名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那个人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541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⓪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わたし</a:t>
                      </a:r>
                      <a:endParaRPr kumimoji="1" lang="en-US" altLang="ja-JP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私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我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5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89466"/>
              </p:ext>
            </p:extLst>
          </p:nvPr>
        </p:nvGraphicFramePr>
        <p:xfrm>
          <a:off x="320728" y="721558"/>
          <a:ext cx="8364628" cy="4098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91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1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84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⓪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はやし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林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专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林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4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⓪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おの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小野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专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小野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4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⓪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よしだ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吉田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专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吉田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4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⓪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たなか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田中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专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田中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4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⓪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なかむら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中村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专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中村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4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①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たろう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太郎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专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太郎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84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①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キム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金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专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金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84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①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デュポン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200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专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迪蓬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84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①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スミス</a:t>
                      </a:r>
                      <a:endParaRPr kumimoji="1" lang="en-US" altLang="ja-JP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专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史密斯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84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微软雅黑"/>
                          <a:ea typeface="微软雅黑"/>
                          <a:cs typeface="微软雅黑"/>
                        </a:rPr>
                        <a:t>①</a:t>
                      </a:r>
                      <a:r>
                        <a:rPr kumimoji="1" lang="ja-JP" altLang="en-US" sz="2000" dirty="0">
                          <a:latin typeface="微软雅黑"/>
                          <a:ea typeface="微软雅黑"/>
                          <a:cs typeface="微软雅黑"/>
                        </a:rPr>
                        <a:t>ジョンソン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专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dirty="0">
                          <a:latin typeface="微软雅黑"/>
                          <a:ea typeface="微软雅黑"/>
                          <a:cs typeface="微软雅黑"/>
                        </a:rPr>
                        <a:t>约翰逊</a:t>
                      </a:r>
                      <a:endParaRPr kumimoji="1" lang="ja-JP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84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608226"/>
              </p:ext>
            </p:extLst>
          </p:nvPr>
        </p:nvGraphicFramePr>
        <p:xfrm>
          <a:off x="354567" y="905137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9B95623-F24B-614E-9C0D-F12BF20B1E70}"/>
              </a:ext>
            </a:extLst>
          </p:cNvPr>
          <p:cNvSpPr/>
          <p:nvPr/>
        </p:nvSpPr>
        <p:spPr>
          <a:xfrm>
            <a:off x="457200" y="6015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1.2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第二节 附属词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1.2.1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一、助词</a:t>
            </a:r>
          </a:p>
        </p:txBody>
      </p:sp>
    </p:spTree>
    <p:extLst>
      <p:ext uri="{BB962C8B-B14F-4D97-AF65-F5344CB8AC3E}">
        <p14:creationId xmlns:p14="http://schemas.microsoft.com/office/powerpoint/2010/main" val="260478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93" y="544796"/>
            <a:ext cx="6633474" cy="3310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テキスト ボックス 3"/>
          <p:cNvSpPr txBox="1"/>
          <p:nvPr/>
        </p:nvSpPr>
        <p:spPr>
          <a:xfrm>
            <a:off x="1286593" y="4111040"/>
            <a:ext cx="6817272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君の名</a:t>
            </a:r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　何</a:t>
            </a:r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ですか。</a:t>
            </a:r>
            <a:endParaRPr kumimoji="1" lang="en-US" altLang="ja-JP" sz="4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7632" y="1490768"/>
            <a:ext cx="201120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你的名字</a:t>
            </a:r>
            <a:r>
              <a:rPr kumimoji="1" lang="mr-IN" altLang="ja-JP" sz="2800" dirty="0">
                <a:latin typeface="微软雅黑"/>
                <a:ea typeface="微软雅黑"/>
                <a:cs typeface="微软雅黑"/>
              </a:rPr>
              <a:t>…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6594" y="3767124"/>
            <a:ext cx="180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きみ　　　　な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87241" y="3779889"/>
            <a:ext cx="96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なに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821" y="0"/>
            <a:ext cx="1334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知识导入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9A2EB1-46E9-CD4A-8826-F5FF2B3B59C3}"/>
              </a:ext>
            </a:extLst>
          </p:cNvPr>
          <p:cNvSpPr/>
          <p:nvPr/>
        </p:nvSpPr>
        <p:spPr>
          <a:xfrm>
            <a:off x="6142540" y="175464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1.2.2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二、助动词</a:t>
            </a:r>
          </a:p>
        </p:txBody>
      </p:sp>
    </p:spTree>
    <p:extLst>
      <p:ext uri="{BB962C8B-B14F-4D97-AF65-F5344CB8AC3E}">
        <p14:creationId xmlns:p14="http://schemas.microsoft.com/office/powerpoint/2010/main" val="25258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0" y="67285"/>
            <a:ext cx="404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文法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：疑问句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7996" y="1758459"/>
            <a:ext cx="1746440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君の名</a:t>
            </a:r>
            <a:endParaRPr kumimoji="1" lang="en-US" altLang="ja-JP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03665" y="1758459"/>
            <a:ext cx="793836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は</a:t>
            </a:r>
            <a:endParaRPr kumimoji="1" lang="zh-CN" altLang="en-US" sz="4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57039" y="1758459"/>
            <a:ext cx="734298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微软雅黑"/>
                <a:ea typeface="微软雅黑"/>
                <a:cs typeface="微软雅黑"/>
              </a:rPr>
              <a:t>何</a:t>
            </a:r>
            <a:endParaRPr kumimoji="1" lang="zh-CN" altLang="en-US" sz="4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52660" y="1765060"/>
            <a:ext cx="1553745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です</a:t>
            </a:r>
            <a:endParaRPr kumimoji="1" lang="en-US" altLang="ja-JP" sz="40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71707" y="1758459"/>
            <a:ext cx="998059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</a:t>
            </a:r>
            <a:r>
              <a:rPr kumimoji="1" lang="ja-JP" altLang="en-US" sz="40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40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5867400" y="2472946"/>
            <a:ext cx="266700" cy="74015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471707" y="3213100"/>
            <a:ext cx="2389593" cy="5847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助词</a:t>
            </a:r>
            <a:r>
              <a:rPr kumimoji="1" lang="en-US" altLang="zh-CN" sz="32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表疑问</a:t>
            </a:r>
          </a:p>
        </p:txBody>
      </p:sp>
      <p:sp>
        <p:nvSpPr>
          <p:cNvPr id="24" name="下箭头 23"/>
          <p:cNvSpPr/>
          <p:nvPr/>
        </p:nvSpPr>
        <p:spPr>
          <a:xfrm>
            <a:off x="972467" y="2472946"/>
            <a:ext cx="266700" cy="74015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2374900" y="2472946"/>
            <a:ext cx="266700" cy="74015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3225800" y="2472946"/>
            <a:ext cx="266700" cy="74015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4445000" y="2472946"/>
            <a:ext cx="266700" cy="74015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22300" y="3213100"/>
            <a:ext cx="9271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名词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000004" y="3213100"/>
            <a:ext cx="957035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助词 表：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主语主题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51614" y="3213100"/>
            <a:ext cx="9271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名词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292600" y="3213100"/>
            <a:ext cx="93980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谓语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696960" y="67285"/>
            <a:ext cx="201474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800" dirty="0"/>
              <a:t>~</a:t>
            </a:r>
            <a:r>
              <a:rPr kumimoji="1" lang="zh-CN" altLang="en-US" sz="2800" dirty="0"/>
              <a:t>是</a:t>
            </a:r>
            <a:r>
              <a:rPr kumimoji="1" lang="en-US" altLang="zh-CN" sz="2800" dirty="0"/>
              <a:t>~</a:t>
            </a:r>
            <a:r>
              <a:rPr kumimoji="1" lang="zh-CN" altLang="en-US" sz="2800" dirty="0"/>
              <a:t>吗</a:t>
            </a:r>
            <a:endParaRPr kumimoji="1" lang="en-US" altLang="zh-CN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518419" y="4422332"/>
            <a:ext cx="3231362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你的名字是什么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啊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？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16612" y="1031562"/>
            <a:ext cx="603338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你的名字           什么     是           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啊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6612" y="1516413"/>
            <a:ext cx="148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きみ　　　　な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11390" y="1516413"/>
            <a:ext cx="67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</a:t>
            </a:r>
            <a:endParaRPr kumimoji="1" lang="zh-CN" altLang="en-US" dirty="0"/>
          </a:p>
        </p:txBody>
      </p:sp>
      <p:pic>
        <p:nvPicPr>
          <p:cNvPr id="4" name="图片 3" descr="屏幕快照 2018-09-21 下午4.52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62" y="0"/>
            <a:ext cx="2258638" cy="12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171296"/>
              </p:ext>
            </p:extLst>
          </p:nvPr>
        </p:nvGraphicFramePr>
        <p:xfrm>
          <a:off x="354567" y="905137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78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</TotalTime>
  <Words>847</Words>
  <Application>Microsoft Macintosh PowerPoint</Application>
  <PresentationFormat>全屏显示(16:9)</PresentationFormat>
  <Paragraphs>356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宋体</vt:lpstr>
      <vt:lpstr>微软雅黑</vt:lpstr>
      <vt:lpstr>ＭＳ Ｐゴシック</vt:lpstr>
      <vt:lpstr>Arial</vt:lpstr>
      <vt:lpstr>Calibri</vt:lpstr>
      <vt:lpstr>Helvetica Neue For Number</vt:lpstr>
      <vt:lpstr>Wingdings</vt:lpstr>
      <vt:lpstr>Office 主题</vt:lpstr>
      <vt:lpstr>名词句</vt:lpstr>
      <vt:lpstr> 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</dc:title>
  <dc:creator>韓暁旭 韓暁旭</dc:creator>
  <cp:lastModifiedBy>kongxiangyu0411@yahoo.co.jp</cp:lastModifiedBy>
  <cp:revision>152</cp:revision>
  <dcterms:created xsi:type="dcterms:W3CDTF">2017-10-23T11:17:45Z</dcterms:created>
  <dcterms:modified xsi:type="dcterms:W3CDTF">2019-06-24T06:59:49Z</dcterms:modified>
</cp:coreProperties>
</file>