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/>
      <dgm:spPr/>
      <dgm:t>
        <a:bodyPr/>
        <a:lstStyle/>
        <a:p>
          <a:r>
            <a:rPr lang="zh-CN" altLang="en-US" dirty="0"/>
            <a:t>文艺复兴时期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文艺复兴简介</a:t>
          </a:r>
        </a:p>
      </dgm:t>
    </dgm:pt>
    <dgm:pt modelId="{C6D3A346-0637-4206-8C73-277B5B9153A9}" type="par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/>
      <dgm:spPr/>
      <dgm:t>
        <a:bodyPr/>
        <a:lstStyle/>
        <a:p>
          <a:r>
            <a:rPr lang="zh-CN" altLang="en-US" dirty="0"/>
            <a:t>莎士比亚</a:t>
          </a:r>
        </a:p>
      </dgm:t>
    </dgm:pt>
    <dgm:pt modelId="{8D6A3704-9D57-4AE8-89E3-7B3907E5221A}" type="par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/>
      <dgm:spPr/>
      <dgm:t>
        <a:bodyPr/>
        <a:lstStyle/>
        <a:p>
          <a:r>
            <a:rPr lang="zh-CN" altLang="en-US" dirty="0"/>
            <a:t>弥尔顿</a:t>
          </a:r>
        </a:p>
      </dgm:t>
    </dgm:pt>
    <dgm:pt modelId="{655251E4-6A08-44EF-A3E9-E228FFA95C43}" type="par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139149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3"/>
      <dgm:spPr/>
    </dgm:pt>
    <dgm:pt modelId="{CA9B4265-31D8-4460-A877-899246AFDEAD}" type="pres">
      <dgm:prSet presAssocID="{C6D3A346-0637-4206-8C73-277B5B9153A9}" presName="connTx" presStyleLbl="parChTrans1D2" presStyleIdx="0" presStyleCnt="3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3" custScaleX="113720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3"/>
      <dgm:spPr/>
    </dgm:pt>
    <dgm:pt modelId="{7289D1A0-A9E2-46F0-8A39-805FCE404650}" type="pres">
      <dgm:prSet presAssocID="{8D6A3704-9D57-4AE8-89E3-7B3907E5221A}" presName="connTx" presStyleLbl="parChTrans1D2" presStyleIdx="1" presStyleCnt="3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3" custScaleX="113720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3"/>
      <dgm:spPr/>
    </dgm:pt>
    <dgm:pt modelId="{09ACEABF-F65C-459F-8880-600ED37A4F82}" type="pres">
      <dgm:prSet presAssocID="{655251E4-6A08-44EF-A3E9-E228FFA95C43}" presName="connTx" presStyleLbl="parChTrans1D2" presStyleIdx="2" presStyleCnt="3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3" custScaleX="113720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弥尔顿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弥尔顿的生平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失乐园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D7FA2925-B4A2-4FE4-AB0A-637D75BCC3C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力士参孙</a:t>
          </a:r>
        </a:p>
      </dgm:t>
    </dgm:pt>
    <dgm:pt modelId="{CFAC5929-EA1D-4928-9B0F-770D99F21A27}" type="parTrans" cxnId="{9B0D2B48-5C24-40FA-B66E-1EDFC08EBD10}">
      <dgm:prSet/>
      <dgm:spPr/>
      <dgm:t>
        <a:bodyPr/>
        <a:lstStyle/>
        <a:p>
          <a:endParaRPr lang="zh-CN" altLang="en-US"/>
        </a:p>
      </dgm:t>
    </dgm:pt>
    <dgm:pt modelId="{CBC87091-3D3E-4751-8683-E05E513DF258}" type="sibTrans" cxnId="{9B0D2B48-5C24-40FA-B66E-1EDFC08EBD10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3"/>
      <dgm:spPr/>
    </dgm:pt>
    <dgm:pt modelId="{7B367395-F371-49D6-BE8A-5B1B2414AE0E}" type="pres">
      <dgm:prSet presAssocID="{1E26E5DC-494F-4BA5-9EA6-B9451AE4AAD7}" presName="connTx" presStyleLbl="parChTrans1D2" presStyleIdx="0" presStyleCnt="3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3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3"/>
      <dgm:spPr/>
    </dgm:pt>
    <dgm:pt modelId="{067D4F04-20F6-4C17-B167-E8C4578DDA12}" type="pres">
      <dgm:prSet presAssocID="{D0B09589-C117-4208-9310-ACD93DFB3069}" presName="connTx" presStyleLbl="parChTrans1D2" presStyleIdx="1" presStyleCnt="3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3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  <dgm:pt modelId="{DAF46135-C654-43DD-B9AF-0C1E5F7576C3}" type="pres">
      <dgm:prSet presAssocID="{CFAC5929-EA1D-4928-9B0F-770D99F21A27}" presName="conn2-1" presStyleLbl="parChTrans1D2" presStyleIdx="2" presStyleCnt="3"/>
      <dgm:spPr/>
    </dgm:pt>
    <dgm:pt modelId="{E76DD791-BEB4-4860-8891-AB0815DD8D71}" type="pres">
      <dgm:prSet presAssocID="{CFAC5929-EA1D-4928-9B0F-770D99F21A27}" presName="connTx" presStyleLbl="parChTrans1D2" presStyleIdx="2" presStyleCnt="3"/>
      <dgm:spPr/>
    </dgm:pt>
    <dgm:pt modelId="{7491D14A-8B65-4604-8675-D0281C2266CF}" type="pres">
      <dgm:prSet presAssocID="{D7FA2925-B4A2-4FE4-AB0A-637D75BCC3C2}" presName="root2" presStyleCnt="0"/>
      <dgm:spPr/>
    </dgm:pt>
    <dgm:pt modelId="{7B63CF98-131C-4EF6-8E8F-461E45AB2F67}" type="pres">
      <dgm:prSet presAssocID="{D7FA2925-B4A2-4FE4-AB0A-637D75BCC3C2}" presName="LevelTwoTextNode" presStyleLbl="node2" presStyleIdx="2" presStyleCnt="3" custScaleX="198324" custScaleY="77684">
        <dgm:presLayoutVars>
          <dgm:chPref val="3"/>
        </dgm:presLayoutVars>
      </dgm:prSet>
      <dgm:spPr/>
    </dgm:pt>
    <dgm:pt modelId="{DA344A99-E052-4F76-B18A-1F6F2C6225D5}" type="pres">
      <dgm:prSet presAssocID="{D7FA2925-B4A2-4FE4-AB0A-637D75BCC3C2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9B0D2B48-5C24-40FA-B66E-1EDFC08EBD10}" srcId="{A4240B34-BA35-4351-8B29-B6302095CD71}" destId="{D7FA2925-B4A2-4FE4-AB0A-637D75BCC3C2}" srcOrd="2" destOrd="0" parTransId="{CFAC5929-EA1D-4928-9B0F-770D99F21A27}" sibTransId="{CBC87091-3D3E-4751-8683-E05E513DF258}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42C15554-9D44-4BA7-9F1D-276E4FFB8CF5}" type="presOf" srcId="{CFAC5929-EA1D-4928-9B0F-770D99F21A27}" destId="{DAF46135-C654-43DD-B9AF-0C1E5F7576C3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A21018F5-95FE-4AE1-A8E7-0CA7D6A6E6CE}" type="presOf" srcId="{CFAC5929-EA1D-4928-9B0F-770D99F21A27}" destId="{E76DD791-BEB4-4860-8891-AB0815DD8D71}" srcOrd="1" destOrd="0" presId="urn:microsoft.com/office/officeart/2005/8/layout/hierarchy2"/>
    <dgm:cxn modelId="{61A2F1F5-9422-4785-93D6-5E5C0764FB07}" type="presOf" srcId="{D7FA2925-B4A2-4FE4-AB0A-637D75BCC3C2}" destId="{7B63CF98-131C-4EF6-8E8F-461E45AB2F67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  <dgm:cxn modelId="{39689736-9D28-4846-A40D-E8DF2DCDFEB0}" type="presParOf" srcId="{9FE2B2BC-DA13-4E3F-BDAD-AD3668A8F22D}" destId="{DAF46135-C654-43DD-B9AF-0C1E5F7576C3}" srcOrd="4" destOrd="0" presId="urn:microsoft.com/office/officeart/2005/8/layout/hierarchy2"/>
    <dgm:cxn modelId="{037FC2F4-C5A2-47DC-9A2F-E8A219EC2680}" type="presParOf" srcId="{DAF46135-C654-43DD-B9AF-0C1E5F7576C3}" destId="{E76DD791-BEB4-4860-8891-AB0815DD8D71}" srcOrd="0" destOrd="0" presId="urn:microsoft.com/office/officeart/2005/8/layout/hierarchy2"/>
    <dgm:cxn modelId="{2EF5A776-9A47-4444-B474-4655BD06920B}" type="presParOf" srcId="{9FE2B2BC-DA13-4E3F-BDAD-AD3668A8F22D}" destId="{7491D14A-8B65-4604-8675-D0281C2266CF}" srcOrd="5" destOrd="0" presId="urn:microsoft.com/office/officeart/2005/8/layout/hierarchy2"/>
    <dgm:cxn modelId="{E681F0C9-E3D0-43BB-93DD-92FF027FB250}" type="presParOf" srcId="{7491D14A-8B65-4604-8675-D0281C2266CF}" destId="{7B63CF98-131C-4EF6-8E8F-461E45AB2F67}" srcOrd="0" destOrd="0" presId="urn:microsoft.com/office/officeart/2005/8/layout/hierarchy2"/>
    <dgm:cxn modelId="{3D6CA8CF-9EAE-4DD8-90AC-2FDD9D6906B8}" type="presParOf" srcId="{7491D14A-8B65-4604-8675-D0281C2266CF}" destId="{DA344A99-E052-4F76-B18A-1F6F2C6225D5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莎士比亚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105A9CEC-7FD4-4F0C-A014-2853B3758ED4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莎士比亚的生平</a:t>
          </a:r>
        </a:p>
      </dgm:t>
    </dgm:pt>
    <dgm:pt modelId="{9BFF6BBF-30C1-4EFD-9D54-2975591CFE07}" type="parTrans" cxnId="{C4F3F6A0-69CA-4225-B378-698DD85F518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CC56D71-351B-4185-BE58-8C30037396F9}" type="sibTrans" cxnId="{C4F3F6A0-69CA-4225-B378-698DD85F5187}">
      <dgm:prSet/>
      <dgm:spPr/>
      <dgm:t>
        <a:bodyPr/>
        <a:lstStyle/>
        <a:p>
          <a:endParaRPr lang="zh-CN" altLang="en-US"/>
        </a:p>
      </dgm:t>
    </dgm:pt>
    <dgm:pt modelId="{0CAE03FF-0DEC-4ABF-9E68-E1A2862B263E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莎士比亚戏剧创作生涯的四个时期</a:t>
          </a:r>
        </a:p>
      </dgm:t>
    </dgm:pt>
    <dgm:pt modelId="{122D5126-3E12-4976-8FA9-3870BE8D7DF8}" type="parTrans" cxnId="{D914A5B3-265D-4001-AAA4-85B6DE71A5F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6BB85D1-FC4E-4645-84F0-B348F7A7B15A}" type="sibTrans" cxnId="{D914A5B3-265D-4001-AAA4-85B6DE71A5F7}">
      <dgm:prSet/>
      <dgm:spPr/>
      <dgm:t>
        <a:bodyPr/>
        <a:lstStyle/>
        <a:p>
          <a:endParaRPr lang="zh-CN" altLang="en-US"/>
        </a:p>
      </dgm:t>
    </dgm:pt>
    <dgm:pt modelId="{CD0E9D49-6791-4D74-A59B-B5784A76EBCD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威尼斯商人</a:t>
          </a:r>
        </a:p>
      </dgm:t>
    </dgm:pt>
    <dgm:pt modelId="{FF76B72A-3C4A-474F-8652-4581E8110184}" type="parTrans" cxnId="{3EFCD1F7-7B5B-4A4B-8AB8-F0A6C679DAE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B7B3107-55D1-4874-A978-DF717A2BB3C1}" type="sibTrans" cxnId="{3EFCD1F7-7B5B-4A4B-8AB8-F0A6C679DAE6}">
      <dgm:prSet/>
      <dgm:spPr/>
      <dgm:t>
        <a:bodyPr/>
        <a:lstStyle/>
        <a:p>
          <a:endParaRPr lang="zh-CN" altLang="en-US"/>
        </a:p>
      </dgm:t>
    </dgm:pt>
    <dgm:pt modelId="{C11F721A-BC5B-4881-9DAB-926742D78B3A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莎士比亚的悲剧</a:t>
          </a:r>
        </a:p>
      </dgm:t>
    </dgm:pt>
    <dgm:pt modelId="{1CD79401-D93B-4B7A-B0A6-F2743C6036D7}" type="parTrans" cxnId="{BED3D03C-AF11-4F5A-B3F0-8D1B8EE62F4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DA0E412-6474-4BF7-8AAF-8C26DBF7F52C}" type="sibTrans" cxnId="{BED3D03C-AF11-4F5A-B3F0-8D1B8EE62F44}">
      <dgm:prSet/>
      <dgm:spPr/>
      <dgm:t>
        <a:bodyPr/>
        <a:lstStyle/>
        <a:p>
          <a:endParaRPr lang="zh-CN" altLang="en-US"/>
        </a:p>
      </dgm:t>
    </dgm:pt>
    <dgm:pt modelId="{016DEBDF-DFA3-43EE-B971-8924052858C8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哈姆雷特</a:t>
          </a:r>
        </a:p>
      </dgm:t>
    </dgm:pt>
    <dgm:pt modelId="{0AD4093C-7479-4D68-A8C0-7473BEE7A389}" type="parTrans" cxnId="{078496DC-19E7-4BF2-A5C2-0997BFE8776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1C10060-73AF-4774-B76B-389C1412E6DB}" type="sibTrans" cxnId="{078496DC-19E7-4BF2-A5C2-0997BFE8776A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十四行诗</a:t>
          </a:r>
          <a:r>
            <a:rPr lang="en-US" altLang="zh-CN" dirty="0">
              <a:solidFill>
                <a:schemeClr val="tx1"/>
              </a:solidFill>
            </a:rPr>
            <a:t>(18)</a:t>
          </a:r>
          <a:endParaRPr lang="zh-CN" altLang="en-US" dirty="0">
            <a:solidFill>
              <a:schemeClr val="tx1"/>
            </a:solidFill>
          </a:endParaRP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2B08B9BD-30CB-490D-A122-AD7522C3B316}" type="pres">
      <dgm:prSet presAssocID="{9BFF6BBF-30C1-4EFD-9D54-2975591CFE07}" presName="conn2-1" presStyleLbl="parChTrans1D2" presStyleIdx="0" presStyleCnt="6"/>
      <dgm:spPr/>
    </dgm:pt>
    <dgm:pt modelId="{3D14D9D7-067C-47C0-B65B-C99DFA2C1249}" type="pres">
      <dgm:prSet presAssocID="{9BFF6BBF-30C1-4EFD-9D54-2975591CFE07}" presName="connTx" presStyleLbl="parChTrans1D2" presStyleIdx="0" presStyleCnt="6"/>
      <dgm:spPr/>
    </dgm:pt>
    <dgm:pt modelId="{89528091-89A8-434E-832D-16FDFF20EB4C}" type="pres">
      <dgm:prSet presAssocID="{105A9CEC-7FD4-4F0C-A014-2853B3758ED4}" presName="root2" presStyleCnt="0"/>
      <dgm:spPr/>
    </dgm:pt>
    <dgm:pt modelId="{D31F79AE-49CA-4F9F-9797-0F995AC103A4}" type="pres">
      <dgm:prSet presAssocID="{105A9CEC-7FD4-4F0C-A014-2853B3758ED4}" presName="LevelTwoTextNode" presStyleLbl="node2" presStyleIdx="0" presStyleCnt="6" custScaleX="276797">
        <dgm:presLayoutVars>
          <dgm:chPref val="3"/>
        </dgm:presLayoutVars>
      </dgm:prSet>
      <dgm:spPr/>
    </dgm:pt>
    <dgm:pt modelId="{D0A4E4DB-BAF9-4FF0-9C2A-7FCCF3E16605}" type="pres">
      <dgm:prSet presAssocID="{105A9CEC-7FD4-4F0C-A014-2853B3758ED4}" presName="level3hierChild" presStyleCnt="0"/>
      <dgm:spPr/>
    </dgm:pt>
    <dgm:pt modelId="{AE978EA5-CBCD-4038-8382-F597FF534A7F}" type="pres">
      <dgm:prSet presAssocID="{122D5126-3E12-4976-8FA9-3870BE8D7DF8}" presName="conn2-1" presStyleLbl="parChTrans1D2" presStyleIdx="1" presStyleCnt="6"/>
      <dgm:spPr/>
    </dgm:pt>
    <dgm:pt modelId="{2D240FC4-E5A5-415D-A32B-205CB0D66DC1}" type="pres">
      <dgm:prSet presAssocID="{122D5126-3E12-4976-8FA9-3870BE8D7DF8}" presName="connTx" presStyleLbl="parChTrans1D2" presStyleIdx="1" presStyleCnt="6"/>
      <dgm:spPr/>
    </dgm:pt>
    <dgm:pt modelId="{FE93D475-6F86-40C5-96D4-680556A25823}" type="pres">
      <dgm:prSet presAssocID="{0CAE03FF-0DEC-4ABF-9E68-E1A2862B263E}" presName="root2" presStyleCnt="0"/>
      <dgm:spPr/>
    </dgm:pt>
    <dgm:pt modelId="{E1344F2A-B578-43DB-A1C2-39B77BE72632}" type="pres">
      <dgm:prSet presAssocID="{0CAE03FF-0DEC-4ABF-9E68-E1A2862B263E}" presName="LevelTwoTextNode" presStyleLbl="node2" presStyleIdx="1" presStyleCnt="6" custScaleX="276797">
        <dgm:presLayoutVars>
          <dgm:chPref val="3"/>
        </dgm:presLayoutVars>
      </dgm:prSet>
      <dgm:spPr/>
    </dgm:pt>
    <dgm:pt modelId="{1F89E4F4-80EC-4E08-8EE5-C7C63EB8D447}" type="pres">
      <dgm:prSet presAssocID="{0CAE03FF-0DEC-4ABF-9E68-E1A2862B263E}" presName="level3hierChild" presStyleCnt="0"/>
      <dgm:spPr/>
    </dgm:pt>
    <dgm:pt modelId="{B653C856-5364-4E38-9A83-2BEEED902A59}" type="pres">
      <dgm:prSet presAssocID="{FF76B72A-3C4A-474F-8652-4581E8110184}" presName="conn2-1" presStyleLbl="parChTrans1D2" presStyleIdx="2" presStyleCnt="6"/>
      <dgm:spPr/>
    </dgm:pt>
    <dgm:pt modelId="{250C1578-494A-4604-9617-A29D37DFF114}" type="pres">
      <dgm:prSet presAssocID="{FF76B72A-3C4A-474F-8652-4581E8110184}" presName="connTx" presStyleLbl="parChTrans1D2" presStyleIdx="2" presStyleCnt="6"/>
      <dgm:spPr/>
    </dgm:pt>
    <dgm:pt modelId="{F8420337-3C2E-424C-90F1-219334191017}" type="pres">
      <dgm:prSet presAssocID="{CD0E9D49-6791-4D74-A59B-B5784A76EBCD}" presName="root2" presStyleCnt="0"/>
      <dgm:spPr/>
    </dgm:pt>
    <dgm:pt modelId="{6A6FB0A0-5342-414E-AEA0-D3504B5A7D88}" type="pres">
      <dgm:prSet presAssocID="{CD0E9D49-6791-4D74-A59B-B5784A76EBCD}" presName="LevelTwoTextNode" presStyleLbl="node2" presStyleIdx="2" presStyleCnt="6" custScaleX="276797">
        <dgm:presLayoutVars>
          <dgm:chPref val="3"/>
        </dgm:presLayoutVars>
      </dgm:prSet>
      <dgm:spPr/>
    </dgm:pt>
    <dgm:pt modelId="{BE7F9CAF-B722-4E9D-81DC-23F2DFEBE9EA}" type="pres">
      <dgm:prSet presAssocID="{CD0E9D49-6791-4D74-A59B-B5784A76EBCD}" presName="level3hierChild" presStyleCnt="0"/>
      <dgm:spPr/>
    </dgm:pt>
    <dgm:pt modelId="{2C3C1458-F6B5-44E3-9771-36C461D3F0E6}" type="pres">
      <dgm:prSet presAssocID="{1CD79401-D93B-4B7A-B0A6-F2743C6036D7}" presName="conn2-1" presStyleLbl="parChTrans1D2" presStyleIdx="3" presStyleCnt="6"/>
      <dgm:spPr/>
    </dgm:pt>
    <dgm:pt modelId="{6D71EE82-24B9-4913-85E1-9407051610B8}" type="pres">
      <dgm:prSet presAssocID="{1CD79401-D93B-4B7A-B0A6-F2743C6036D7}" presName="connTx" presStyleLbl="parChTrans1D2" presStyleIdx="3" presStyleCnt="6"/>
      <dgm:spPr/>
    </dgm:pt>
    <dgm:pt modelId="{193E5CB0-8F17-4D83-99EF-8025964590B5}" type="pres">
      <dgm:prSet presAssocID="{C11F721A-BC5B-4881-9DAB-926742D78B3A}" presName="root2" presStyleCnt="0"/>
      <dgm:spPr/>
    </dgm:pt>
    <dgm:pt modelId="{21A0E84B-E3F0-4886-B6C8-02A59BCB8D96}" type="pres">
      <dgm:prSet presAssocID="{C11F721A-BC5B-4881-9DAB-926742D78B3A}" presName="LevelTwoTextNode" presStyleLbl="node2" presStyleIdx="3" presStyleCnt="6" custScaleX="276797">
        <dgm:presLayoutVars>
          <dgm:chPref val="3"/>
        </dgm:presLayoutVars>
      </dgm:prSet>
      <dgm:spPr/>
    </dgm:pt>
    <dgm:pt modelId="{3845D74F-6B0F-48A3-A2EE-A5AEA684F185}" type="pres">
      <dgm:prSet presAssocID="{C11F721A-BC5B-4881-9DAB-926742D78B3A}" presName="level3hierChild" presStyleCnt="0"/>
      <dgm:spPr/>
    </dgm:pt>
    <dgm:pt modelId="{88597871-CB19-421B-B631-FB9414532000}" type="pres">
      <dgm:prSet presAssocID="{0AD4093C-7479-4D68-A8C0-7473BEE7A389}" presName="conn2-1" presStyleLbl="parChTrans1D2" presStyleIdx="4" presStyleCnt="6"/>
      <dgm:spPr/>
    </dgm:pt>
    <dgm:pt modelId="{A6491B05-D2BD-433B-B3E4-5BF8D9653255}" type="pres">
      <dgm:prSet presAssocID="{0AD4093C-7479-4D68-A8C0-7473BEE7A389}" presName="connTx" presStyleLbl="parChTrans1D2" presStyleIdx="4" presStyleCnt="6"/>
      <dgm:spPr/>
    </dgm:pt>
    <dgm:pt modelId="{B012C97F-4FCB-44C2-9B49-14D8B74A20C9}" type="pres">
      <dgm:prSet presAssocID="{016DEBDF-DFA3-43EE-B971-8924052858C8}" presName="root2" presStyleCnt="0"/>
      <dgm:spPr/>
    </dgm:pt>
    <dgm:pt modelId="{43B7C8E0-5FA5-4D53-84A6-B9E13DE526BB}" type="pres">
      <dgm:prSet presAssocID="{016DEBDF-DFA3-43EE-B971-8924052858C8}" presName="LevelTwoTextNode" presStyleLbl="node2" presStyleIdx="4" presStyleCnt="6" custScaleX="276797">
        <dgm:presLayoutVars>
          <dgm:chPref val="3"/>
        </dgm:presLayoutVars>
      </dgm:prSet>
      <dgm:spPr/>
    </dgm:pt>
    <dgm:pt modelId="{BC2A1CDB-6449-4D94-B56E-14AC93CAA047}" type="pres">
      <dgm:prSet presAssocID="{016DEBDF-DFA3-43EE-B971-8924052858C8}" presName="level3hierChild" presStyleCnt="0"/>
      <dgm:spPr/>
    </dgm:pt>
    <dgm:pt modelId="{75597D0B-63BA-46B3-B509-78B83439F623}" type="pres">
      <dgm:prSet presAssocID="{1E26E5DC-494F-4BA5-9EA6-B9451AE4AAD7}" presName="conn2-1" presStyleLbl="parChTrans1D2" presStyleIdx="5" presStyleCnt="6"/>
      <dgm:spPr/>
    </dgm:pt>
    <dgm:pt modelId="{7B367395-F371-49D6-BE8A-5B1B2414AE0E}" type="pres">
      <dgm:prSet presAssocID="{1E26E5DC-494F-4BA5-9EA6-B9451AE4AAD7}" presName="connTx" presStyleLbl="parChTrans1D2" presStyleIdx="5" presStyleCnt="6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5" presStyleCnt="6" custScaleX="276797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</dgm:ptLst>
  <dgm:cxnLst>
    <dgm:cxn modelId="{225F6013-B01D-4AC2-A377-9C6F3850BAF3}" type="presOf" srcId="{1CD79401-D93B-4B7A-B0A6-F2743C6036D7}" destId="{2C3C1458-F6B5-44E3-9771-36C461D3F0E6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96A1B51D-FB90-4B43-9392-33C90B189C1C}" type="presOf" srcId="{FF76B72A-3C4A-474F-8652-4581E8110184}" destId="{250C1578-494A-4604-9617-A29D37DFF114}" srcOrd="1" destOrd="0" presId="urn:microsoft.com/office/officeart/2005/8/layout/hierarchy2"/>
    <dgm:cxn modelId="{4EB0FD24-038C-4AB7-8B8F-801EC15CCD3A}" type="presOf" srcId="{1CD79401-D93B-4B7A-B0A6-F2743C6036D7}" destId="{6D71EE82-24B9-4913-85E1-9407051610B8}" srcOrd="1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BED3D03C-AF11-4F5A-B3F0-8D1B8EE62F44}" srcId="{A4240B34-BA35-4351-8B29-B6302095CD71}" destId="{C11F721A-BC5B-4881-9DAB-926742D78B3A}" srcOrd="3" destOrd="0" parTransId="{1CD79401-D93B-4B7A-B0A6-F2743C6036D7}" sibTransId="{FDA0E412-6474-4BF7-8AAF-8C26DBF7F52C}"/>
    <dgm:cxn modelId="{755A6E4F-071B-4AC9-9BD8-9C2147D80827}" type="presOf" srcId="{0AD4093C-7479-4D68-A8C0-7473BEE7A389}" destId="{88597871-CB19-421B-B631-FB9414532000}" srcOrd="0" destOrd="0" presId="urn:microsoft.com/office/officeart/2005/8/layout/hierarchy2"/>
    <dgm:cxn modelId="{735FF252-AA9A-4DC7-A4C0-BD7C412B3895}" type="presOf" srcId="{122D5126-3E12-4976-8FA9-3870BE8D7DF8}" destId="{AE978EA5-CBCD-4038-8382-F597FF534A7F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21F19C55-991E-48A1-8457-6C9846D407FC}" type="presOf" srcId="{122D5126-3E12-4976-8FA9-3870BE8D7DF8}" destId="{2D240FC4-E5A5-415D-A32B-205CB0D66DC1}" srcOrd="1" destOrd="0" presId="urn:microsoft.com/office/officeart/2005/8/layout/hierarchy2"/>
    <dgm:cxn modelId="{983A1C78-89C6-4BAA-BB97-B99282050775}" type="presOf" srcId="{0AD4093C-7479-4D68-A8C0-7473BEE7A389}" destId="{A6491B05-D2BD-433B-B3E4-5BF8D9653255}" srcOrd="1" destOrd="0" presId="urn:microsoft.com/office/officeart/2005/8/layout/hierarchy2"/>
    <dgm:cxn modelId="{7AC5697B-0A95-4467-94A2-19B0B0495858}" type="presOf" srcId="{FF76B72A-3C4A-474F-8652-4581E8110184}" destId="{B653C856-5364-4E38-9A83-2BEEED902A59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98084D81-EF18-4F99-AED1-21894B313377}" type="presOf" srcId="{016DEBDF-DFA3-43EE-B971-8924052858C8}" destId="{43B7C8E0-5FA5-4D53-84A6-B9E13DE526BB}" srcOrd="0" destOrd="0" presId="urn:microsoft.com/office/officeart/2005/8/layout/hierarchy2"/>
    <dgm:cxn modelId="{C4F3F6A0-69CA-4225-B378-698DD85F5187}" srcId="{A4240B34-BA35-4351-8B29-B6302095CD71}" destId="{105A9CEC-7FD4-4F0C-A014-2853B3758ED4}" srcOrd="0" destOrd="0" parTransId="{9BFF6BBF-30C1-4EFD-9D54-2975591CFE07}" sibTransId="{9CC56D71-351B-4185-BE58-8C30037396F9}"/>
    <dgm:cxn modelId="{AC45F4B2-55F6-4350-BF71-E8B54A79A1C8}" type="presOf" srcId="{9BFF6BBF-30C1-4EFD-9D54-2975591CFE07}" destId="{2B08B9BD-30CB-490D-A122-AD7522C3B316}" srcOrd="0" destOrd="0" presId="urn:microsoft.com/office/officeart/2005/8/layout/hierarchy2"/>
    <dgm:cxn modelId="{D914A5B3-265D-4001-AAA4-85B6DE71A5F7}" srcId="{A4240B34-BA35-4351-8B29-B6302095CD71}" destId="{0CAE03FF-0DEC-4ABF-9E68-E1A2862B263E}" srcOrd="1" destOrd="0" parTransId="{122D5126-3E12-4976-8FA9-3870BE8D7DF8}" sibTransId="{36BB85D1-FC4E-4645-84F0-B348F7A7B15A}"/>
    <dgm:cxn modelId="{67EF6BBE-DEE1-430C-BEB4-5DFA1F39F47F}" type="presOf" srcId="{9BFF6BBF-30C1-4EFD-9D54-2975591CFE07}" destId="{3D14D9D7-067C-47C0-B65B-C99DFA2C1249}" srcOrd="1" destOrd="0" presId="urn:microsoft.com/office/officeart/2005/8/layout/hierarchy2"/>
    <dgm:cxn modelId="{81C2C5C9-7CCD-4C01-880F-537A779AE97E}" type="presOf" srcId="{105A9CEC-7FD4-4F0C-A014-2853B3758ED4}" destId="{D31F79AE-49CA-4F9F-9797-0F995AC103A4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637D35D3-1602-4A0F-8CB8-118C70AFE440}" type="presOf" srcId="{CD0E9D49-6791-4D74-A59B-B5784A76EBCD}" destId="{6A6FB0A0-5342-414E-AEA0-D3504B5A7D88}" srcOrd="0" destOrd="0" presId="urn:microsoft.com/office/officeart/2005/8/layout/hierarchy2"/>
    <dgm:cxn modelId="{078496DC-19E7-4BF2-A5C2-0997BFE8776A}" srcId="{A4240B34-BA35-4351-8B29-B6302095CD71}" destId="{016DEBDF-DFA3-43EE-B971-8924052858C8}" srcOrd="4" destOrd="0" parTransId="{0AD4093C-7479-4D68-A8C0-7473BEE7A389}" sibTransId="{E1C10060-73AF-4774-B76B-389C1412E6DB}"/>
    <dgm:cxn modelId="{66D3B1F0-E710-4668-904A-527E3F4C5D73}" srcId="{A4240B34-BA35-4351-8B29-B6302095CD71}" destId="{8C056299-374C-4C1F-9540-BA30A4C770D2}" srcOrd="5" destOrd="0" parTransId="{1E26E5DC-494F-4BA5-9EA6-B9451AE4AAD7}" sibTransId="{0279C141-D57C-4A06-A07B-97446E895491}"/>
    <dgm:cxn modelId="{438466F3-C9E0-4022-BC1D-7BE371BB26CC}" type="presOf" srcId="{0CAE03FF-0DEC-4ABF-9E68-E1A2862B263E}" destId="{E1344F2A-B578-43DB-A1C2-39B77BE72632}" srcOrd="0" destOrd="0" presId="urn:microsoft.com/office/officeart/2005/8/layout/hierarchy2"/>
    <dgm:cxn modelId="{3EFCD1F7-7B5B-4A4B-8AB8-F0A6C679DAE6}" srcId="{A4240B34-BA35-4351-8B29-B6302095CD71}" destId="{CD0E9D49-6791-4D74-A59B-B5784A76EBCD}" srcOrd="2" destOrd="0" parTransId="{FF76B72A-3C4A-474F-8652-4581E8110184}" sibTransId="{DB7B3107-55D1-4874-A978-DF717A2BB3C1}"/>
    <dgm:cxn modelId="{E1D6C3F9-0AF5-4800-A910-732559F59370}" type="presOf" srcId="{C11F721A-BC5B-4881-9DAB-926742D78B3A}" destId="{21A0E84B-E3F0-4886-B6C8-02A59BCB8D96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EBA793E4-4ECF-4023-8EF5-5128038FE14D}" type="presParOf" srcId="{9FE2B2BC-DA13-4E3F-BDAD-AD3668A8F22D}" destId="{2B08B9BD-30CB-490D-A122-AD7522C3B316}" srcOrd="0" destOrd="0" presId="urn:microsoft.com/office/officeart/2005/8/layout/hierarchy2"/>
    <dgm:cxn modelId="{C78F7BBD-56F3-481A-A759-2A189991BFC8}" type="presParOf" srcId="{2B08B9BD-30CB-490D-A122-AD7522C3B316}" destId="{3D14D9D7-067C-47C0-B65B-C99DFA2C1249}" srcOrd="0" destOrd="0" presId="urn:microsoft.com/office/officeart/2005/8/layout/hierarchy2"/>
    <dgm:cxn modelId="{C3C0D133-A2CA-4410-8CDC-8C8418B5A2FA}" type="presParOf" srcId="{9FE2B2BC-DA13-4E3F-BDAD-AD3668A8F22D}" destId="{89528091-89A8-434E-832D-16FDFF20EB4C}" srcOrd="1" destOrd="0" presId="urn:microsoft.com/office/officeart/2005/8/layout/hierarchy2"/>
    <dgm:cxn modelId="{5ED4760D-4916-4E04-B318-8640A5F81B44}" type="presParOf" srcId="{89528091-89A8-434E-832D-16FDFF20EB4C}" destId="{D31F79AE-49CA-4F9F-9797-0F995AC103A4}" srcOrd="0" destOrd="0" presId="urn:microsoft.com/office/officeart/2005/8/layout/hierarchy2"/>
    <dgm:cxn modelId="{5402B487-FE5D-44D2-8DC2-9732E1850D72}" type="presParOf" srcId="{89528091-89A8-434E-832D-16FDFF20EB4C}" destId="{D0A4E4DB-BAF9-4FF0-9C2A-7FCCF3E16605}" srcOrd="1" destOrd="0" presId="urn:microsoft.com/office/officeart/2005/8/layout/hierarchy2"/>
    <dgm:cxn modelId="{1A1D0E7F-7C37-4766-9C9D-F5FDB86EFCA4}" type="presParOf" srcId="{9FE2B2BC-DA13-4E3F-BDAD-AD3668A8F22D}" destId="{AE978EA5-CBCD-4038-8382-F597FF534A7F}" srcOrd="2" destOrd="0" presId="urn:microsoft.com/office/officeart/2005/8/layout/hierarchy2"/>
    <dgm:cxn modelId="{3122E165-0161-4B17-802B-CCF87E0C0543}" type="presParOf" srcId="{AE978EA5-CBCD-4038-8382-F597FF534A7F}" destId="{2D240FC4-E5A5-415D-A32B-205CB0D66DC1}" srcOrd="0" destOrd="0" presId="urn:microsoft.com/office/officeart/2005/8/layout/hierarchy2"/>
    <dgm:cxn modelId="{D24DD3F6-0712-483A-9738-EDD9CACCECD7}" type="presParOf" srcId="{9FE2B2BC-DA13-4E3F-BDAD-AD3668A8F22D}" destId="{FE93D475-6F86-40C5-96D4-680556A25823}" srcOrd="3" destOrd="0" presId="urn:microsoft.com/office/officeart/2005/8/layout/hierarchy2"/>
    <dgm:cxn modelId="{13936D5A-2D32-4ED3-BE30-BEB5D0387B71}" type="presParOf" srcId="{FE93D475-6F86-40C5-96D4-680556A25823}" destId="{E1344F2A-B578-43DB-A1C2-39B77BE72632}" srcOrd="0" destOrd="0" presId="urn:microsoft.com/office/officeart/2005/8/layout/hierarchy2"/>
    <dgm:cxn modelId="{591DBB9A-8795-4B85-8BC6-34E656136643}" type="presParOf" srcId="{FE93D475-6F86-40C5-96D4-680556A25823}" destId="{1F89E4F4-80EC-4E08-8EE5-C7C63EB8D447}" srcOrd="1" destOrd="0" presId="urn:microsoft.com/office/officeart/2005/8/layout/hierarchy2"/>
    <dgm:cxn modelId="{66D7660D-BC5D-414D-A1B6-03E71784A943}" type="presParOf" srcId="{9FE2B2BC-DA13-4E3F-BDAD-AD3668A8F22D}" destId="{B653C856-5364-4E38-9A83-2BEEED902A59}" srcOrd="4" destOrd="0" presId="urn:microsoft.com/office/officeart/2005/8/layout/hierarchy2"/>
    <dgm:cxn modelId="{4A84AC13-F16E-44E3-A899-B74B15B08B05}" type="presParOf" srcId="{B653C856-5364-4E38-9A83-2BEEED902A59}" destId="{250C1578-494A-4604-9617-A29D37DFF114}" srcOrd="0" destOrd="0" presId="urn:microsoft.com/office/officeart/2005/8/layout/hierarchy2"/>
    <dgm:cxn modelId="{6512FDD0-BF8A-43C2-AE16-21D593F24BD8}" type="presParOf" srcId="{9FE2B2BC-DA13-4E3F-BDAD-AD3668A8F22D}" destId="{F8420337-3C2E-424C-90F1-219334191017}" srcOrd="5" destOrd="0" presId="urn:microsoft.com/office/officeart/2005/8/layout/hierarchy2"/>
    <dgm:cxn modelId="{E3AA55DA-BDB6-4114-A0E6-BE8E9B6C5F34}" type="presParOf" srcId="{F8420337-3C2E-424C-90F1-219334191017}" destId="{6A6FB0A0-5342-414E-AEA0-D3504B5A7D88}" srcOrd="0" destOrd="0" presId="urn:microsoft.com/office/officeart/2005/8/layout/hierarchy2"/>
    <dgm:cxn modelId="{D3931445-1267-4F06-83BE-7E00FC81B9C4}" type="presParOf" srcId="{F8420337-3C2E-424C-90F1-219334191017}" destId="{BE7F9CAF-B722-4E9D-81DC-23F2DFEBE9EA}" srcOrd="1" destOrd="0" presId="urn:microsoft.com/office/officeart/2005/8/layout/hierarchy2"/>
    <dgm:cxn modelId="{232128FF-5292-431F-A79D-D3AF86688643}" type="presParOf" srcId="{9FE2B2BC-DA13-4E3F-BDAD-AD3668A8F22D}" destId="{2C3C1458-F6B5-44E3-9771-36C461D3F0E6}" srcOrd="6" destOrd="0" presId="urn:microsoft.com/office/officeart/2005/8/layout/hierarchy2"/>
    <dgm:cxn modelId="{C75F51E1-88E8-411F-85F0-2FEE000CBF81}" type="presParOf" srcId="{2C3C1458-F6B5-44E3-9771-36C461D3F0E6}" destId="{6D71EE82-24B9-4913-85E1-9407051610B8}" srcOrd="0" destOrd="0" presId="urn:microsoft.com/office/officeart/2005/8/layout/hierarchy2"/>
    <dgm:cxn modelId="{0A3B29E7-6E87-4F24-A1DC-D2123E648EBD}" type="presParOf" srcId="{9FE2B2BC-DA13-4E3F-BDAD-AD3668A8F22D}" destId="{193E5CB0-8F17-4D83-99EF-8025964590B5}" srcOrd="7" destOrd="0" presId="urn:microsoft.com/office/officeart/2005/8/layout/hierarchy2"/>
    <dgm:cxn modelId="{3AB0F4A1-3072-4929-8F4B-1BB10C484880}" type="presParOf" srcId="{193E5CB0-8F17-4D83-99EF-8025964590B5}" destId="{21A0E84B-E3F0-4886-B6C8-02A59BCB8D96}" srcOrd="0" destOrd="0" presId="urn:microsoft.com/office/officeart/2005/8/layout/hierarchy2"/>
    <dgm:cxn modelId="{ECB63DB0-AA40-4E89-83FF-E2861D5A6A44}" type="presParOf" srcId="{193E5CB0-8F17-4D83-99EF-8025964590B5}" destId="{3845D74F-6B0F-48A3-A2EE-A5AEA684F185}" srcOrd="1" destOrd="0" presId="urn:microsoft.com/office/officeart/2005/8/layout/hierarchy2"/>
    <dgm:cxn modelId="{6B09E3C8-7B78-427B-BCD6-E00EE894FF83}" type="presParOf" srcId="{9FE2B2BC-DA13-4E3F-BDAD-AD3668A8F22D}" destId="{88597871-CB19-421B-B631-FB9414532000}" srcOrd="8" destOrd="0" presId="urn:microsoft.com/office/officeart/2005/8/layout/hierarchy2"/>
    <dgm:cxn modelId="{D0E4FC2C-EAE8-45BA-8A37-B719009807B8}" type="presParOf" srcId="{88597871-CB19-421B-B631-FB9414532000}" destId="{A6491B05-D2BD-433B-B3E4-5BF8D9653255}" srcOrd="0" destOrd="0" presId="urn:microsoft.com/office/officeart/2005/8/layout/hierarchy2"/>
    <dgm:cxn modelId="{9797CFB7-4D26-4AA1-81B4-975DA768EBA6}" type="presParOf" srcId="{9FE2B2BC-DA13-4E3F-BDAD-AD3668A8F22D}" destId="{B012C97F-4FCB-44C2-9B49-14D8B74A20C9}" srcOrd="9" destOrd="0" presId="urn:microsoft.com/office/officeart/2005/8/layout/hierarchy2"/>
    <dgm:cxn modelId="{059E641B-2AC6-4ED2-B4FD-5F5E501A94E8}" type="presParOf" srcId="{B012C97F-4FCB-44C2-9B49-14D8B74A20C9}" destId="{43B7C8E0-5FA5-4D53-84A6-B9E13DE526BB}" srcOrd="0" destOrd="0" presId="urn:microsoft.com/office/officeart/2005/8/layout/hierarchy2"/>
    <dgm:cxn modelId="{586F4A61-F18B-4BA3-827B-BC384C16CE9D}" type="presParOf" srcId="{B012C97F-4FCB-44C2-9B49-14D8B74A20C9}" destId="{BC2A1CDB-6449-4D94-B56E-14AC93CAA047}" srcOrd="1" destOrd="0" presId="urn:microsoft.com/office/officeart/2005/8/layout/hierarchy2"/>
    <dgm:cxn modelId="{F5ABD4CB-D2B7-43F4-B9D2-07B7210E5C27}" type="presParOf" srcId="{9FE2B2BC-DA13-4E3F-BDAD-AD3668A8F22D}" destId="{75597D0B-63BA-46B3-B509-78B83439F623}" srcOrd="1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莎士比亚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105A9CEC-7FD4-4F0C-A014-2853B3758ED4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莎士比亚的生平</a:t>
          </a:r>
        </a:p>
      </dgm:t>
    </dgm:pt>
    <dgm:pt modelId="{9BFF6BBF-30C1-4EFD-9D54-2975591CFE07}" type="parTrans" cxnId="{C4F3F6A0-69CA-4225-B378-698DD85F518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CC56D71-351B-4185-BE58-8C30037396F9}" type="sibTrans" cxnId="{C4F3F6A0-69CA-4225-B378-698DD85F5187}">
      <dgm:prSet/>
      <dgm:spPr/>
      <dgm:t>
        <a:bodyPr/>
        <a:lstStyle/>
        <a:p>
          <a:endParaRPr lang="zh-CN" altLang="en-US"/>
        </a:p>
      </dgm:t>
    </dgm:pt>
    <dgm:pt modelId="{0CAE03FF-0DEC-4ABF-9E68-E1A2862B263E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莎士比亚戏剧创作生涯的四个时期</a:t>
          </a:r>
        </a:p>
      </dgm:t>
    </dgm:pt>
    <dgm:pt modelId="{122D5126-3E12-4976-8FA9-3870BE8D7DF8}" type="parTrans" cxnId="{D914A5B3-265D-4001-AAA4-85B6DE71A5F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6BB85D1-FC4E-4645-84F0-B348F7A7B15A}" type="sibTrans" cxnId="{D914A5B3-265D-4001-AAA4-85B6DE71A5F7}">
      <dgm:prSet/>
      <dgm:spPr/>
      <dgm:t>
        <a:bodyPr/>
        <a:lstStyle/>
        <a:p>
          <a:endParaRPr lang="zh-CN" altLang="en-US"/>
        </a:p>
      </dgm:t>
    </dgm:pt>
    <dgm:pt modelId="{CD0E9D49-6791-4D74-A59B-B5784A76EBCD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威尼斯商人</a:t>
          </a:r>
        </a:p>
      </dgm:t>
    </dgm:pt>
    <dgm:pt modelId="{FF76B72A-3C4A-474F-8652-4581E8110184}" type="parTrans" cxnId="{3EFCD1F7-7B5B-4A4B-8AB8-F0A6C679DAE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B7B3107-55D1-4874-A978-DF717A2BB3C1}" type="sibTrans" cxnId="{3EFCD1F7-7B5B-4A4B-8AB8-F0A6C679DAE6}">
      <dgm:prSet/>
      <dgm:spPr/>
      <dgm:t>
        <a:bodyPr/>
        <a:lstStyle/>
        <a:p>
          <a:endParaRPr lang="zh-CN" altLang="en-US"/>
        </a:p>
      </dgm:t>
    </dgm:pt>
    <dgm:pt modelId="{C11F721A-BC5B-4881-9DAB-926742D78B3A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莎士比亚的悲剧</a:t>
          </a:r>
        </a:p>
      </dgm:t>
    </dgm:pt>
    <dgm:pt modelId="{1CD79401-D93B-4B7A-B0A6-F2743C6036D7}" type="parTrans" cxnId="{BED3D03C-AF11-4F5A-B3F0-8D1B8EE62F4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DA0E412-6474-4BF7-8AAF-8C26DBF7F52C}" type="sibTrans" cxnId="{BED3D03C-AF11-4F5A-B3F0-8D1B8EE62F44}">
      <dgm:prSet/>
      <dgm:spPr/>
      <dgm:t>
        <a:bodyPr/>
        <a:lstStyle/>
        <a:p>
          <a:endParaRPr lang="zh-CN" altLang="en-US"/>
        </a:p>
      </dgm:t>
    </dgm:pt>
    <dgm:pt modelId="{016DEBDF-DFA3-43EE-B971-8924052858C8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哈姆雷特</a:t>
          </a:r>
        </a:p>
      </dgm:t>
    </dgm:pt>
    <dgm:pt modelId="{0AD4093C-7479-4D68-A8C0-7473BEE7A389}" type="parTrans" cxnId="{078496DC-19E7-4BF2-A5C2-0997BFE8776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1C10060-73AF-4774-B76B-389C1412E6DB}" type="sibTrans" cxnId="{078496DC-19E7-4BF2-A5C2-0997BFE8776A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十四行诗</a:t>
          </a:r>
          <a:r>
            <a:rPr lang="en-US" altLang="zh-CN" dirty="0">
              <a:solidFill>
                <a:schemeClr val="tx1"/>
              </a:solidFill>
            </a:rPr>
            <a:t>(18)</a:t>
          </a:r>
          <a:endParaRPr lang="zh-CN" altLang="en-US" dirty="0">
            <a:solidFill>
              <a:schemeClr val="tx1"/>
            </a:solidFill>
          </a:endParaRP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2B08B9BD-30CB-490D-A122-AD7522C3B316}" type="pres">
      <dgm:prSet presAssocID="{9BFF6BBF-30C1-4EFD-9D54-2975591CFE07}" presName="conn2-1" presStyleLbl="parChTrans1D2" presStyleIdx="0" presStyleCnt="6"/>
      <dgm:spPr/>
    </dgm:pt>
    <dgm:pt modelId="{3D14D9D7-067C-47C0-B65B-C99DFA2C1249}" type="pres">
      <dgm:prSet presAssocID="{9BFF6BBF-30C1-4EFD-9D54-2975591CFE07}" presName="connTx" presStyleLbl="parChTrans1D2" presStyleIdx="0" presStyleCnt="6"/>
      <dgm:spPr/>
    </dgm:pt>
    <dgm:pt modelId="{89528091-89A8-434E-832D-16FDFF20EB4C}" type="pres">
      <dgm:prSet presAssocID="{105A9CEC-7FD4-4F0C-A014-2853B3758ED4}" presName="root2" presStyleCnt="0"/>
      <dgm:spPr/>
    </dgm:pt>
    <dgm:pt modelId="{D31F79AE-49CA-4F9F-9797-0F995AC103A4}" type="pres">
      <dgm:prSet presAssocID="{105A9CEC-7FD4-4F0C-A014-2853B3758ED4}" presName="LevelTwoTextNode" presStyleLbl="node2" presStyleIdx="0" presStyleCnt="6" custScaleX="276797">
        <dgm:presLayoutVars>
          <dgm:chPref val="3"/>
        </dgm:presLayoutVars>
      </dgm:prSet>
      <dgm:spPr/>
    </dgm:pt>
    <dgm:pt modelId="{D0A4E4DB-BAF9-4FF0-9C2A-7FCCF3E16605}" type="pres">
      <dgm:prSet presAssocID="{105A9CEC-7FD4-4F0C-A014-2853B3758ED4}" presName="level3hierChild" presStyleCnt="0"/>
      <dgm:spPr/>
    </dgm:pt>
    <dgm:pt modelId="{AE978EA5-CBCD-4038-8382-F597FF534A7F}" type="pres">
      <dgm:prSet presAssocID="{122D5126-3E12-4976-8FA9-3870BE8D7DF8}" presName="conn2-1" presStyleLbl="parChTrans1D2" presStyleIdx="1" presStyleCnt="6"/>
      <dgm:spPr/>
    </dgm:pt>
    <dgm:pt modelId="{2D240FC4-E5A5-415D-A32B-205CB0D66DC1}" type="pres">
      <dgm:prSet presAssocID="{122D5126-3E12-4976-8FA9-3870BE8D7DF8}" presName="connTx" presStyleLbl="parChTrans1D2" presStyleIdx="1" presStyleCnt="6"/>
      <dgm:spPr/>
    </dgm:pt>
    <dgm:pt modelId="{FE93D475-6F86-40C5-96D4-680556A25823}" type="pres">
      <dgm:prSet presAssocID="{0CAE03FF-0DEC-4ABF-9E68-E1A2862B263E}" presName="root2" presStyleCnt="0"/>
      <dgm:spPr/>
    </dgm:pt>
    <dgm:pt modelId="{E1344F2A-B578-43DB-A1C2-39B77BE72632}" type="pres">
      <dgm:prSet presAssocID="{0CAE03FF-0DEC-4ABF-9E68-E1A2862B263E}" presName="LevelTwoTextNode" presStyleLbl="node2" presStyleIdx="1" presStyleCnt="6" custScaleX="276797">
        <dgm:presLayoutVars>
          <dgm:chPref val="3"/>
        </dgm:presLayoutVars>
      </dgm:prSet>
      <dgm:spPr/>
    </dgm:pt>
    <dgm:pt modelId="{1F89E4F4-80EC-4E08-8EE5-C7C63EB8D447}" type="pres">
      <dgm:prSet presAssocID="{0CAE03FF-0DEC-4ABF-9E68-E1A2862B263E}" presName="level3hierChild" presStyleCnt="0"/>
      <dgm:spPr/>
    </dgm:pt>
    <dgm:pt modelId="{B653C856-5364-4E38-9A83-2BEEED902A59}" type="pres">
      <dgm:prSet presAssocID="{FF76B72A-3C4A-474F-8652-4581E8110184}" presName="conn2-1" presStyleLbl="parChTrans1D2" presStyleIdx="2" presStyleCnt="6"/>
      <dgm:spPr/>
    </dgm:pt>
    <dgm:pt modelId="{250C1578-494A-4604-9617-A29D37DFF114}" type="pres">
      <dgm:prSet presAssocID="{FF76B72A-3C4A-474F-8652-4581E8110184}" presName="connTx" presStyleLbl="parChTrans1D2" presStyleIdx="2" presStyleCnt="6"/>
      <dgm:spPr/>
    </dgm:pt>
    <dgm:pt modelId="{F8420337-3C2E-424C-90F1-219334191017}" type="pres">
      <dgm:prSet presAssocID="{CD0E9D49-6791-4D74-A59B-B5784A76EBCD}" presName="root2" presStyleCnt="0"/>
      <dgm:spPr/>
    </dgm:pt>
    <dgm:pt modelId="{6A6FB0A0-5342-414E-AEA0-D3504B5A7D88}" type="pres">
      <dgm:prSet presAssocID="{CD0E9D49-6791-4D74-A59B-B5784A76EBCD}" presName="LevelTwoTextNode" presStyleLbl="node2" presStyleIdx="2" presStyleCnt="6" custScaleX="276797">
        <dgm:presLayoutVars>
          <dgm:chPref val="3"/>
        </dgm:presLayoutVars>
      </dgm:prSet>
      <dgm:spPr/>
    </dgm:pt>
    <dgm:pt modelId="{BE7F9CAF-B722-4E9D-81DC-23F2DFEBE9EA}" type="pres">
      <dgm:prSet presAssocID="{CD0E9D49-6791-4D74-A59B-B5784A76EBCD}" presName="level3hierChild" presStyleCnt="0"/>
      <dgm:spPr/>
    </dgm:pt>
    <dgm:pt modelId="{2C3C1458-F6B5-44E3-9771-36C461D3F0E6}" type="pres">
      <dgm:prSet presAssocID="{1CD79401-D93B-4B7A-B0A6-F2743C6036D7}" presName="conn2-1" presStyleLbl="parChTrans1D2" presStyleIdx="3" presStyleCnt="6"/>
      <dgm:spPr/>
    </dgm:pt>
    <dgm:pt modelId="{6D71EE82-24B9-4913-85E1-9407051610B8}" type="pres">
      <dgm:prSet presAssocID="{1CD79401-D93B-4B7A-B0A6-F2743C6036D7}" presName="connTx" presStyleLbl="parChTrans1D2" presStyleIdx="3" presStyleCnt="6"/>
      <dgm:spPr/>
    </dgm:pt>
    <dgm:pt modelId="{193E5CB0-8F17-4D83-99EF-8025964590B5}" type="pres">
      <dgm:prSet presAssocID="{C11F721A-BC5B-4881-9DAB-926742D78B3A}" presName="root2" presStyleCnt="0"/>
      <dgm:spPr/>
    </dgm:pt>
    <dgm:pt modelId="{21A0E84B-E3F0-4886-B6C8-02A59BCB8D96}" type="pres">
      <dgm:prSet presAssocID="{C11F721A-BC5B-4881-9DAB-926742D78B3A}" presName="LevelTwoTextNode" presStyleLbl="node2" presStyleIdx="3" presStyleCnt="6" custScaleX="276797">
        <dgm:presLayoutVars>
          <dgm:chPref val="3"/>
        </dgm:presLayoutVars>
      </dgm:prSet>
      <dgm:spPr/>
    </dgm:pt>
    <dgm:pt modelId="{3845D74F-6B0F-48A3-A2EE-A5AEA684F185}" type="pres">
      <dgm:prSet presAssocID="{C11F721A-BC5B-4881-9DAB-926742D78B3A}" presName="level3hierChild" presStyleCnt="0"/>
      <dgm:spPr/>
    </dgm:pt>
    <dgm:pt modelId="{88597871-CB19-421B-B631-FB9414532000}" type="pres">
      <dgm:prSet presAssocID="{0AD4093C-7479-4D68-A8C0-7473BEE7A389}" presName="conn2-1" presStyleLbl="parChTrans1D2" presStyleIdx="4" presStyleCnt="6"/>
      <dgm:spPr/>
    </dgm:pt>
    <dgm:pt modelId="{A6491B05-D2BD-433B-B3E4-5BF8D9653255}" type="pres">
      <dgm:prSet presAssocID="{0AD4093C-7479-4D68-A8C0-7473BEE7A389}" presName="connTx" presStyleLbl="parChTrans1D2" presStyleIdx="4" presStyleCnt="6"/>
      <dgm:spPr/>
    </dgm:pt>
    <dgm:pt modelId="{B012C97F-4FCB-44C2-9B49-14D8B74A20C9}" type="pres">
      <dgm:prSet presAssocID="{016DEBDF-DFA3-43EE-B971-8924052858C8}" presName="root2" presStyleCnt="0"/>
      <dgm:spPr/>
    </dgm:pt>
    <dgm:pt modelId="{43B7C8E0-5FA5-4D53-84A6-B9E13DE526BB}" type="pres">
      <dgm:prSet presAssocID="{016DEBDF-DFA3-43EE-B971-8924052858C8}" presName="LevelTwoTextNode" presStyleLbl="node2" presStyleIdx="4" presStyleCnt="6" custScaleX="276797">
        <dgm:presLayoutVars>
          <dgm:chPref val="3"/>
        </dgm:presLayoutVars>
      </dgm:prSet>
      <dgm:spPr/>
    </dgm:pt>
    <dgm:pt modelId="{BC2A1CDB-6449-4D94-B56E-14AC93CAA047}" type="pres">
      <dgm:prSet presAssocID="{016DEBDF-DFA3-43EE-B971-8924052858C8}" presName="level3hierChild" presStyleCnt="0"/>
      <dgm:spPr/>
    </dgm:pt>
    <dgm:pt modelId="{75597D0B-63BA-46B3-B509-78B83439F623}" type="pres">
      <dgm:prSet presAssocID="{1E26E5DC-494F-4BA5-9EA6-B9451AE4AAD7}" presName="conn2-1" presStyleLbl="parChTrans1D2" presStyleIdx="5" presStyleCnt="6"/>
      <dgm:spPr/>
    </dgm:pt>
    <dgm:pt modelId="{7B367395-F371-49D6-BE8A-5B1B2414AE0E}" type="pres">
      <dgm:prSet presAssocID="{1E26E5DC-494F-4BA5-9EA6-B9451AE4AAD7}" presName="connTx" presStyleLbl="parChTrans1D2" presStyleIdx="5" presStyleCnt="6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5" presStyleCnt="6" custScaleX="276797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</dgm:ptLst>
  <dgm:cxnLst>
    <dgm:cxn modelId="{225F6013-B01D-4AC2-A377-9C6F3850BAF3}" type="presOf" srcId="{1CD79401-D93B-4B7A-B0A6-F2743C6036D7}" destId="{2C3C1458-F6B5-44E3-9771-36C461D3F0E6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96A1B51D-FB90-4B43-9392-33C90B189C1C}" type="presOf" srcId="{FF76B72A-3C4A-474F-8652-4581E8110184}" destId="{250C1578-494A-4604-9617-A29D37DFF114}" srcOrd="1" destOrd="0" presId="urn:microsoft.com/office/officeart/2005/8/layout/hierarchy2"/>
    <dgm:cxn modelId="{4EB0FD24-038C-4AB7-8B8F-801EC15CCD3A}" type="presOf" srcId="{1CD79401-D93B-4B7A-B0A6-F2743C6036D7}" destId="{6D71EE82-24B9-4913-85E1-9407051610B8}" srcOrd="1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BED3D03C-AF11-4F5A-B3F0-8D1B8EE62F44}" srcId="{A4240B34-BA35-4351-8B29-B6302095CD71}" destId="{C11F721A-BC5B-4881-9DAB-926742D78B3A}" srcOrd="3" destOrd="0" parTransId="{1CD79401-D93B-4B7A-B0A6-F2743C6036D7}" sibTransId="{FDA0E412-6474-4BF7-8AAF-8C26DBF7F52C}"/>
    <dgm:cxn modelId="{755A6E4F-071B-4AC9-9BD8-9C2147D80827}" type="presOf" srcId="{0AD4093C-7479-4D68-A8C0-7473BEE7A389}" destId="{88597871-CB19-421B-B631-FB9414532000}" srcOrd="0" destOrd="0" presId="urn:microsoft.com/office/officeart/2005/8/layout/hierarchy2"/>
    <dgm:cxn modelId="{735FF252-AA9A-4DC7-A4C0-BD7C412B3895}" type="presOf" srcId="{122D5126-3E12-4976-8FA9-3870BE8D7DF8}" destId="{AE978EA5-CBCD-4038-8382-F597FF534A7F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21F19C55-991E-48A1-8457-6C9846D407FC}" type="presOf" srcId="{122D5126-3E12-4976-8FA9-3870BE8D7DF8}" destId="{2D240FC4-E5A5-415D-A32B-205CB0D66DC1}" srcOrd="1" destOrd="0" presId="urn:microsoft.com/office/officeart/2005/8/layout/hierarchy2"/>
    <dgm:cxn modelId="{983A1C78-89C6-4BAA-BB97-B99282050775}" type="presOf" srcId="{0AD4093C-7479-4D68-A8C0-7473BEE7A389}" destId="{A6491B05-D2BD-433B-B3E4-5BF8D9653255}" srcOrd="1" destOrd="0" presId="urn:microsoft.com/office/officeart/2005/8/layout/hierarchy2"/>
    <dgm:cxn modelId="{7AC5697B-0A95-4467-94A2-19B0B0495858}" type="presOf" srcId="{FF76B72A-3C4A-474F-8652-4581E8110184}" destId="{B653C856-5364-4E38-9A83-2BEEED902A59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98084D81-EF18-4F99-AED1-21894B313377}" type="presOf" srcId="{016DEBDF-DFA3-43EE-B971-8924052858C8}" destId="{43B7C8E0-5FA5-4D53-84A6-B9E13DE526BB}" srcOrd="0" destOrd="0" presId="urn:microsoft.com/office/officeart/2005/8/layout/hierarchy2"/>
    <dgm:cxn modelId="{C4F3F6A0-69CA-4225-B378-698DD85F5187}" srcId="{A4240B34-BA35-4351-8B29-B6302095CD71}" destId="{105A9CEC-7FD4-4F0C-A014-2853B3758ED4}" srcOrd="0" destOrd="0" parTransId="{9BFF6BBF-30C1-4EFD-9D54-2975591CFE07}" sibTransId="{9CC56D71-351B-4185-BE58-8C30037396F9}"/>
    <dgm:cxn modelId="{AC45F4B2-55F6-4350-BF71-E8B54A79A1C8}" type="presOf" srcId="{9BFF6BBF-30C1-4EFD-9D54-2975591CFE07}" destId="{2B08B9BD-30CB-490D-A122-AD7522C3B316}" srcOrd="0" destOrd="0" presId="urn:microsoft.com/office/officeart/2005/8/layout/hierarchy2"/>
    <dgm:cxn modelId="{D914A5B3-265D-4001-AAA4-85B6DE71A5F7}" srcId="{A4240B34-BA35-4351-8B29-B6302095CD71}" destId="{0CAE03FF-0DEC-4ABF-9E68-E1A2862B263E}" srcOrd="1" destOrd="0" parTransId="{122D5126-3E12-4976-8FA9-3870BE8D7DF8}" sibTransId="{36BB85D1-FC4E-4645-84F0-B348F7A7B15A}"/>
    <dgm:cxn modelId="{67EF6BBE-DEE1-430C-BEB4-5DFA1F39F47F}" type="presOf" srcId="{9BFF6BBF-30C1-4EFD-9D54-2975591CFE07}" destId="{3D14D9D7-067C-47C0-B65B-C99DFA2C1249}" srcOrd="1" destOrd="0" presId="urn:microsoft.com/office/officeart/2005/8/layout/hierarchy2"/>
    <dgm:cxn modelId="{81C2C5C9-7CCD-4C01-880F-537A779AE97E}" type="presOf" srcId="{105A9CEC-7FD4-4F0C-A014-2853B3758ED4}" destId="{D31F79AE-49CA-4F9F-9797-0F995AC103A4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637D35D3-1602-4A0F-8CB8-118C70AFE440}" type="presOf" srcId="{CD0E9D49-6791-4D74-A59B-B5784A76EBCD}" destId="{6A6FB0A0-5342-414E-AEA0-D3504B5A7D88}" srcOrd="0" destOrd="0" presId="urn:microsoft.com/office/officeart/2005/8/layout/hierarchy2"/>
    <dgm:cxn modelId="{078496DC-19E7-4BF2-A5C2-0997BFE8776A}" srcId="{A4240B34-BA35-4351-8B29-B6302095CD71}" destId="{016DEBDF-DFA3-43EE-B971-8924052858C8}" srcOrd="4" destOrd="0" parTransId="{0AD4093C-7479-4D68-A8C0-7473BEE7A389}" sibTransId="{E1C10060-73AF-4774-B76B-389C1412E6DB}"/>
    <dgm:cxn modelId="{66D3B1F0-E710-4668-904A-527E3F4C5D73}" srcId="{A4240B34-BA35-4351-8B29-B6302095CD71}" destId="{8C056299-374C-4C1F-9540-BA30A4C770D2}" srcOrd="5" destOrd="0" parTransId="{1E26E5DC-494F-4BA5-9EA6-B9451AE4AAD7}" sibTransId="{0279C141-D57C-4A06-A07B-97446E895491}"/>
    <dgm:cxn modelId="{438466F3-C9E0-4022-BC1D-7BE371BB26CC}" type="presOf" srcId="{0CAE03FF-0DEC-4ABF-9E68-E1A2862B263E}" destId="{E1344F2A-B578-43DB-A1C2-39B77BE72632}" srcOrd="0" destOrd="0" presId="urn:microsoft.com/office/officeart/2005/8/layout/hierarchy2"/>
    <dgm:cxn modelId="{3EFCD1F7-7B5B-4A4B-8AB8-F0A6C679DAE6}" srcId="{A4240B34-BA35-4351-8B29-B6302095CD71}" destId="{CD0E9D49-6791-4D74-A59B-B5784A76EBCD}" srcOrd="2" destOrd="0" parTransId="{FF76B72A-3C4A-474F-8652-4581E8110184}" sibTransId="{DB7B3107-55D1-4874-A978-DF717A2BB3C1}"/>
    <dgm:cxn modelId="{E1D6C3F9-0AF5-4800-A910-732559F59370}" type="presOf" srcId="{C11F721A-BC5B-4881-9DAB-926742D78B3A}" destId="{21A0E84B-E3F0-4886-B6C8-02A59BCB8D96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EBA793E4-4ECF-4023-8EF5-5128038FE14D}" type="presParOf" srcId="{9FE2B2BC-DA13-4E3F-BDAD-AD3668A8F22D}" destId="{2B08B9BD-30CB-490D-A122-AD7522C3B316}" srcOrd="0" destOrd="0" presId="urn:microsoft.com/office/officeart/2005/8/layout/hierarchy2"/>
    <dgm:cxn modelId="{C78F7BBD-56F3-481A-A759-2A189991BFC8}" type="presParOf" srcId="{2B08B9BD-30CB-490D-A122-AD7522C3B316}" destId="{3D14D9D7-067C-47C0-B65B-C99DFA2C1249}" srcOrd="0" destOrd="0" presId="urn:microsoft.com/office/officeart/2005/8/layout/hierarchy2"/>
    <dgm:cxn modelId="{C3C0D133-A2CA-4410-8CDC-8C8418B5A2FA}" type="presParOf" srcId="{9FE2B2BC-DA13-4E3F-BDAD-AD3668A8F22D}" destId="{89528091-89A8-434E-832D-16FDFF20EB4C}" srcOrd="1" destOrd="0" presId="urn:microsoft.com/office/officeart/2005/8/layout/hierarchy2"/>
    <dgm:cxn modelId="{5ED4760D-4916-4E04-B318-8640A5F81B44}" type="presParOf" srcId="{89528091-89A8-434E-832D-16FDFF20EB4C}" destId="{D31F79AE-49CA-4F9F-9797-0F995AC103A4}" srcOrd="0" destOrd="0" presId="urn:microsoft.com/office/officeart/2005/8/layout/hierarchy2"/>
    <dgm:cxn modelId="{5402B487-FE5D-44D2-8DC2-9732E1850D72}" type="presParOf" srcId="{89528091-89A8-434E-832D-16FDFF20EB4C}" destId="{D0A4E4DB-BAF9-4FF0-9C2A-7FCCF3E16605}" srcOrd="1" destOrd="0" presId="urn:microsoft.com/office/officeart/2005/8/layout/hierarchy2"/>
    <dgm:cxn modelId="{1A1D0E7F-7C37-4766-9C9D-F5FDB86EFCA4}" type="presParOf" srcId="{9FE2B2BC-DA13-4E3F-BDAD-AD3668A8F22D}" destId="{AE978EA5-CBCD-4038-8382-F597FF534A7F}" srcOrd="2" destOrd="0" presId="urn:microsoft.com/office/officeart/2005/8/layout/hierarchy2"/>
    <dgm:cxn modelId="{3122E165-0161-4B17-802B-CCF87E0C0543}" type="presParOf" srcId="{AE978EA5-CBCD-4038-8382-F597FF534A7F}" destId="{2D240FC4-E5A5-415D-A32B-205CB0D66DC1}" srcOrd="0" destOrd="0" presId="urn:microsoft.com/office/officeart/2005/8/layout/hierarchy2"/>
    <dgm:cxn modelId="{D24DD3F6-0712-483A-9738-EDD9CACCECD7}" type="presParOf" srcId="{9FE2B2BC-DA13-4E3F-BDAD-AD3668A8F22D}" destId="{FE93D475-6F86-40C5-96D4-680556A25823}" srcOrd="3" destOrd="0" presId="urn:microsoft.com/office/officeart/2005/8/layout/hierarchy2"/>
    <dgm:cxn modelId="{13936D5A-2D32-4ED3-BE30-BEB5D0387B71}" type="presParOf" srcId="{FE93D475-6F86-40C5-96D4-680556A25823}" destId="{E1344F2A-B578-43DB-A1C2-39B77BE72632}" srcOrd="0" destOrd="0" presId="urn:microsoft.com/office/officeart/2005/8/layout/hierarchy2"/>
    <dgm:cxn modelId="{591DBB9A-8795-4B85-8BC6-34E656136643}" type="presParOf" srcId="{FE93D475-6F86-40C5-96D4-680556A25823}" destId="{1F89E4F4-80EC-4E08-8EE5-C7C63EB8D447}" srcOrd="1" destOrd="0" presId="urn:microsoft.com/office/officeart/2005/8/layout/hierarchy2"/>
    <dgm:cxn modelId="{66D7660D-BC5D-414D-A1B6-03E71784A943}" type="presParOf" srcId="{9FE2B2BC-DA13-4E3F-BDAD-AD3668A8F22D}" destId="{B653C856-5364-4E38-9A83-2BEEED902A59}" srcOrd="4" destOrd="0" presId="urn:microsoft.com/office/officeart/2005/8/layout/hierarchy2"/>
    <dgm:cxn modelId="{4A84AC13-F16E-44E3-A899-B74B15B08B05}" type="presParOf" srcId="{B653C856-5364-4E38-9A83-2BEEED902A59}" destId="{250C1578-494A-4604-9617-A29D37DFF114}" srcOrd="0" destOrd="0" presId="urn:microsoft.com/office/officeart/2005/8/layout/hierarchy2"/>
    <dgm:cxn modelId="{6512FDD0-BF8A-43C2-AE16-21D593F24BD8}" type="presParOf" srcId="{9FE2B2BC-DA13-4E3F-BDAD-AD3668A8F22D}" destId="{F8420337-3C2E-424C-90F1-219334191017}" srcOrd="5" destOrd="0" presId="urn:microsoft.com/office/officeart/2005/8/layout/hierarchy2"/>
    <dgm:cxn modelId="{E3AA55DA-BDB6-4114-A0E6-BE8E9B6C5F34}" type="presParOf" srcId="{F8420337-3C2E-424C-90F1-219334191017}" destId="{6A6FB0A0-5342-414E-AEA0-D3504B5A7D88}" srcOrd="0" destOrd="0" presId="urn:microsoft.com/office/officeart/2005/8/layout/hierarchy2"/>
    <dgm:cxn modelId="{D3931445-1267-4F06-83BE-7E00FC81B9C4}" type="presParOf" srcId="{F8420337-3C2E-424C-90F1-219334191017}" destId="{BE7F9CAF-B722-4E9D-81DC-23F2DFEBE9EA}" srcOrd="1" destOrd="0" presId="urn:microsoft.com/office/officeart/2005/8/layout/hierarchy2"/>
    <dgm:cxn modelId="{232128FF-5292-431F-A79D-D3AF86688643}" type="presParOf" srcId="{9FE2B2BC-DA13-4E3F-BDAD-AD3668A8F22D}" destId="{2C3C1458-F6B5-44E3-9771-36C461D3F0E6}" srcOrd="6" destOrd="0" presId="urn:microsoft.com/office/officeart/2005/8/layout/hierarchy2"/>
    <dgm:cxn modelId="{C75F51E1-88E8-411F-85F0-2FEE000CBF81}" type="presParOf" srcId="{2C3C1458-F6B5-44E3-9771-36C461D3F0E6}" destId="{6D71EE82-24B9-4913-85E1-9407051610B8}" srcOrd="0" destOrd="0" presId="urn:microsoft.com/office/officeart/2005/8/layout/hierarchy2"/>
    <dgm:cxn modelId="{0A3B29E7-6E87-4F24-A1DC-D2123E648EBD}" type="presParOf" srcId="{9FE2B2BC-DA13-4E3F-BDAD-AD3668A8F22D}" destId="{193E5CB0-8F17-4D83-99EF-8025964590B5}" srcOrd="7" destOrd="0" presId="urn:microsoft.com/office/officeart/2005/8/layout/hierarchy2"/>
    <dgm:cxn modelId="{3AB0F4A1-3072-4929-8F4B-1BB10C484880}" type="presParOf" srcId="{193E5CB0-8F17-4D83-99EF-8025964590B5}" destId="{21A0E84B-E3F0-4886-B6C8-02A59BCB8D96}" srcOrd="0" destOrd="0" presId="urn:microsoft.com/office/officeart/2005/8/layout/hierarchy2"/>
    <dgm:cxn modelId="{ECB63DB0-AA40-4E89-83FF-E2861D5A6A44}" type="presParOf" srcId="{193E5CB0-8F17-4D83-99EF-8025964590B5}" destId="{3845D74F-6B0F-48A3-A2EE-A5AEA684F185}" srcOrd="1" destOrd="0" presId="urn:microsoft.com/office/officeart/2005/8/layout/hierarchy2"/>
    <dgm:cxn modelId="{6B09E3C8-7B78-427B-BCD6-E00EE894FF83}" type="presParOf" srcId="{9FE2B2BC-DA13-4E3F-BDAD-AD3668A8F22D}" destId="{88597871-CB19-421B-B631-FB9414532000}" srcOrd="8" destOrd="0" presId="urn:microsoft.com/office/officeart/2005/8/layout/hierarchy2"/>
    <dgm:cxn modelId="{D0E4FC2C-EAE8-45BA-8A37-B719009807B8}" type="presParOf" srcId="{88597871-CB19-421B-B631-FB9414532000}" destId="{A6491B05-D2BD-433B-B3E4-5BF8D9653255}" srcOrd="0" destOrd="0" presId="urn:microsoft.com/office/officeart/2005/8/layout/hierarchy2"/>
    <dgm:cxn modelId="{9797CFB7-4D26-4AA1-81B4-975DA768EBA6}" type="presParOf" srcId="{9FE2B2BC-DA13-4E3F-BDAD-AD3668A8F22D}" destId="{B012C97F-4FCB-44C2-9B49-14D8B74A20C9}" srcOrd="9" destOrd="0" presId="urn:microsoft.com/office/officeart/2005/8/layout/hierarchy2"/>
    <dgm:cxn modelId="{059E641B-2AC6-4ED2-B4FD-5F5E501A94E8}" type="presParOf" srcId="{B012C97F-4FCB-44C2-9B49-14D8B74A20C9}" destId="{43B7C8E0-5FA5-4D53-84A6-B9E13DE526BB}" srcOrd="0" destOrd="0" presId="urn:microsoft.com/office/officeart/2005/8/layout/hierarchy2"/>
    <dgm:cxn modelId="{586F4A61-F18B-4BA3-827B-BC384C16CE9D}" type="presParOf" srcId="{B012C97F-4FCB-44C2-9B49-14D8B74A20C9}" destId="{BC2A1CDB-6449-4D94-B56E-14AC93CAA047}" srcOrd="1" destOrd="0" presId="urn:microsoft.com/office/officeart/2005/8/layout/hierarchy2"/>
    <dgm:cxn modelId="{F5ABD4CB-D2B7-43F4-B9D2-07B7210E5C27}" type="presParOf" srcId="{9FE2B2BC-DA13-4E3F-BDAD-AD3668A8F22D}" destId="{75597D0B-63BA-46B3-B509-78B83439F623}" srcOrd="1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莎士比亚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105A9CEC-7FD4-4F0C-A014-2853B3758ED4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莎士比亚的生平</a:t>
          </a:r>
        </a:p>
      </dgm:t>
    </dgm:pt>
    <dgm:pt modelId="{9BFF6BBF-30C1-4EFD-9D54-2975591CFE07}" type="parTrans" cxnId="{C4F3F6A0-69CA-4225-B378-698DD85F518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CC56D71-351B-4185-BE58-8C30037396F9}" type="sibTrans" cxnId="{C4F3F6A0-69CA-4225-B378-698DD85F5187}">
      <dgm:prSet/>
      <dgm:spPr/>
      <dgm:t>
        <a:bodyPr/>
        <a:lstStyle/>
        <a:p>
          <a:endParaRPr lang="zh-CN" altLang="en-US"/>
        </a:p>
      </dgm:t>
    </dgm:pt>
    <dgm:pt modelId="{0CAE03FF-0DEC-4ABF-9E68-E1A2862B263E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莎士比亚戏剧创作生涯的四个时期</a:t>
          </a:r>
        </a:p>
      </dgm:t>
    </dgm:pt>
    <dgm:pt modelId="{122D5126-3E12-4976-8FA9-3870BE8D7DF8}" type="parTrans" cxnId="{D914A5B3-265D-4001-AAA4-85B6DE71A5F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6BB85D1-FC4E-4645-84F0-B348F7A7B15A}" type="sibTrans" cxnId="{D914A5B3-265D-4001-AAA4-85B6DE71A5F7}">
      <dgm:prSet/>
      <dgm:spPr/>
      <dgm:t>
        <a:bodyPr/>
        <a:lstStyle/>
        <a:p>
          <a:endParaRPr lang="zh-CN" altLang="en-US"/>
        </a:p>
      </dgm:t>
    </dgm:pt>
    <dgm:pt modelId="{CD0E9D49-6791-4D74-A59B-B5784A76EBCD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威尼斯商人</a:t>
          </a:r>
        </a:p>
      </dgm:t>
    </dgm:pt>
    <dgm:pt modelId="{FF76B72A-3C4A-474F-8652-4581E8110184}" type="parTrans" cxnId="{3EFCD1F7-7B5B-4A4B-8AB8-F0A6C679DAE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B7B3107-55D1-4874-A978-DF717A2BB3C1}" type="sibTrans" cxnId="{3EFCD1F7-7B5B-4A4B-8AB8-F0A6C679DAE6}">
      <dgm:prSet/>
      <dgm:spPr/>
      <dgm:t>
        <a:bodyPr/>
        <a:lstStyle/>
        <a:p>
          <a:endParaRPr lang="zh-CN" altLang="en-US"/>
        </a:p>
      </dgm:t>
    </dgm:pt>
    <dgm:pt modelId="{C11F721A-BC5B-4881-9DAB-926742D78B3A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莎士比亚的悲剧</a:t>
          </a:r>
        </a:p>
      </dgm:t>
    </dgm:pt>
    <dgm:pt modelId="{1CD79401-D93B-4B7A-B0A6-F2743C6036D7}" type="parTrans" cxnId="{BED3D03C-AF11-4F5A-B3F0-8D1B8EE62F4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DA0E412-6474-4BF7-8AAF-8C26DBF7F52C}" type="sibTrans" cxnId="{BED3D03C-AF11-4F5A-B3F0-8D1B8EE62F44}">
      <dgm:prSet/>
      <dgm:spPr/>
      <dgm:t>
        <a:bodyPr/>
        <a:lstStyle/>
        <a:p>
          <a:endParaRPr lang="zh-CN" altLang="en-US"/>
        </a:p>
      </dgm:t>
    </dgm:pt>
    <dgm:pt modelId="{016DEBDF-DFA3-43EE-B971-8924052858C8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哈姆雷特</a:t>
          </a:r>
        </a:p>
      </dgm:t>
    </dgm:pt>
    <dgm:pt modelId="{0AD4093C-7479-4D68-A8C0-7473BEE7A389}" type="parTrans" cxnId="{078496DC-19E7-4BF2-A5C2-0997BFE8776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1C10060-73AF-4774-B76B-389C1412E6DB}" type="sibTrans" cxnId="{078496DC-19E7-4BF2-A5C2-0997BFE8776A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十四行诗</a:t>
          </a:r>
          <a:r>
            <a:rPr lang="en-US" altLang="zh-CN" dirty="0">
              <a:solidFill>
                <a:schemeClr val="tx1"/>
              </a:solidFill>
            </a:rPr>
            <a:t>(18)</a:t>
          </a:r>
          <a:endParaRPr lang="zh-CN" altLang="en-US" dirty="0">
            <a:solidFill>
              <a:schemeClr val="tx1"/>
            </a:solidFill>
          </a:endParaRP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2B08B9BD-30CB-490D-A122-AD7522C3B316}" type="pres">
      <dgm:prSet presAssocID="{9BFF6BBF-30C1-4EFD-9D54-2975591CFE07}" presName="conn2-1" presStyleLbl="parChTrans1D2" presStyleIdx="0" presStyleCnt="6"/>
      <dgm:spPr/>
    </dgm:pt>
    <dgm:pt modelId="{3D14D9D7-067C-47C0-B65B-C99DFA2C1249}" type="pres">
      <dgm:prSet presAssocID="{9BFF6BBF-30C1-4EFD-9D54-2975591CFE07}" presName="connTx" presStyleLbl="parChTrans1D2" presStyleIdx="0" presStyleCnt="6"/>
      <dgm:spPr/>
    </dgm:pt>
    <dgm:pt modelId="{89528091-89A8-434E-832D-16FDFF20EB4C}" type="pres">
      <dgm:prSet presAssocID="{105A9CEC-7FD4-4F0C-A014-2853B3758ED4}" presName="root2" presStyleCnt="0"/>
      <dgm:spPr/>
    </dgm:pt>
    <dgm:pt modelId="{D31F79AE-49CA-4F9F-9797-0F995AC103A4}" type="pres">
      <dgm:prSet presAssocID="{105A9CEC-7FD4-4F0C-A014-2853B3758ED4}" presName="LevelTwoTextNode" presStyleLbl="node2" presStyleIdx="0" presStyleCnt="6" custScaleX="276797">
        <dgm:presLayoutVars>
          <dgm:chPref val="3"/>
        </dgm:presLayoutVars>
      </dgm:prSet>
      <dgm:spPr/>
    </dgm:pt>
    <dgm:pt modelId="{D0A4E4DB-BAF9-4FF0-9C2A-7FCCF3E16605}" type="pres">
      <dgm:prSet presAssocID="{105A9CEC-7FD4-4F0C-A014-2853B3758ED4}" presName="level3hierChild" presStyleCnt="0"/>
      <dgm:spPr/>
    </dgm:pt>
    <dgm:pt modelId="{AE978EA5-CBCD-4038-8382-F597FF534A7F}" type="pres">
      <dgm:prSet presAssocID="{122D5126-3E12-4976-8FA9-3870BE8D7DF8}" presName="conn2-1" presStyleLbl="parChTrans1D2" presStyleIdx="1" presStyleCnt="6"/>
      <dgm:spPr/>
    </dgm:pt>
    <dgm:pt modelId="{2D240FC4-E5A5-415D-A32B-205CB0D66DC1}" type="pres">
      <dgm:prSet presAssocID="{122D5126-3E12-4976-8FA9-3870BE8D7DF8}" presName="connTx" presStyleLbl="parChTrans1D2" presStyleIdx="1" presStyleCnt="6"/>
      <dgm:spPr/>
    </dgm:pt>
    <dgm:pt modelId="{FE93D475-6F86-40C5-96D4-680556A25823}" type="pres">
      <dgm:prSet presAssocID="{0CAE03FF-0DEC-4ABF-9E68-E1A2862B263E}" presName="root2" presStyleCnt="0"/>
      <dgm:spPr/>
    </dgm:pt>
    <dgm:pt modelId="{E1344F2A-B578-43DB-A1C2-39B77BE72632}" type="pres">
      <dgm:prSet presAssocID="{0CAE03FF-0DEC-4ABF-9E68-E1A2862B263E}" presName="LevelTwoTextNode" presStyleLbl="node2" presStyleIdx="1" presStyleCnt="6" custScaleX="276797">
        <dgm:presLayoutVars>
          <dgm:chPref val="3"/>
        </dgm:presLayoutVars>
      </dgm:prSet>
      <dgm:spPr/>
    </dgm:pt>
    <dgm:pt modelId="{1F89E4F4-80EC-4E08-8EE5-C7C63EB8D447}" type="pres">
      <dgm:prSet presAssocID="{0CAE03FF-0DEC-4ABF-9E68-E1A2862B263E}" presName="level3hierChild" presStyleCnt="0"/>
      <dgm:spPr/>
    </dgm:pt>
    <dgm:pt modelId="{B653C856-5364-4E38-9A83-2BEEED902A59}" type="pres">
      <dgm:prSet presAssocID="{FF76B72A-3C4A-474F-8652-4581E8110184}" presName="conn2-1" presStyleLbl="parChTrans1D2" presStyleIdx="2" presStyleCnt="6"/>
      <dgm:spPr/>
    </dgm:pt>
    <dgm:pt modelId="{250C1578-494A-4604-9617-A29D37DFF114}" type="pres">
      <dgm:prSet presAssocID="{FF76B72A-3C4A-474F-8652-4581E8110184}" presName="connTx" presStyleLbl="parChTrans1D2" presStyleIdx="2" presStyleCnt="6"/>
      <dgm:spPr/>
    </dgm:pt>
    <dgm:pt modelId="{F8420337-3C2E-424C-90F1-219334191017}" type="pres">
      <dgm:prSet presAssocID="{CD0E9D49-6791-4D74-A59B-B5784A76EBCD}" presName="root2" presStyleCnt="0"/>
      <dgm:spPr/>
    </dgm:pt>
    <dgm:pt modelId="{6A6FB0A0-5342-414E-AEA0-D3504B5A7D88}" type="pres">
      <dgm:prSet presAssocID="{CD0E9D49-6791-4D74-A59B-B5784A76EBCD}" presName="LevelTwoTextNode" presStyleLbl="node2" presStyleIdx="2" presStyleCnt="6" custScaleX="276797">
        <dgm:presLayoutVars>
          <dgm:chPref val="3"/>
        </dgm:presLayoutVars>
      </dgm:prSet>
      <dgm:spPr/>
    </dgm:pt>
    <dgm:pt modelId="{BE7F9CAF-B722-4E9D-81DC-23F2DFEBE9EA}" type="pres">
      <dgm:prSet presAssocID="{CD0E9D49-6791-4D74-A59B-B5784A76EBCD}" presName="level3hierChild" presStyleCnt="0"/>
      <dgm:spPr/>
    </dgm:pt>
    <dgm:pt modelId="{2C3C1458-F6B5-44E3-9771-36C461D3F0E6}" type="pres">
      <dgm:prSet presAssocID="{1CD79401-D93B-4B7A-B0A6-F2743C6036D7}" presName="conn2-1" presStyleLbl="parChTrans1D2" presStyleIdx="3" presStyleCnt="6"/>
      <dgm:spPr/>
    </dgm:pt>
    <dgm:pt modelId="{6D71EE82-24B9-4913-85E1-9407051610B8}" type="pres">
      <dgm:prSet presAssocID="{1CD79401-D93B-4B7A-B0A6-F2743C6036D7}" presName="connTx" presStyleLbl="parChTrans1D2" presStyleIdx="3" presStyleCnt="6"/>
      <dgm:spPr/>
    </dgm:pt>
    <dgm:pt modelId="{193E5CB0-8F17-4D83-99EF-8025964590B5}" type="pres">
      <dgm:prSet presAssocID="{C11F721A-BC5B-4881-9DAB-926742D78B3A}" presName="root2" presStyleCnt="0"/>
      <dgm:spPr/>
    </dgm:pt>
    <dgm:pt modelId="{21A0E84B-E3F0-4886-B6C8-02A59BCB8D96}" type="pres">
      <dgm:prSet presAssocID="{C11F721A-BC5B-4881-9DAB-926742D78B3A}" presName="LevelTwoTextNode" presStyleLbl="node2" presStyleIdx="3" presStyleCnt="6" custScaleX="276797">
        <dgm:presLayoutVars>
          <dgm:chPref val="3"/>
        </dgm:presLayoutVars>
      </dgm:prSet>
      <dgm:spPr/>
    </dgm:pt>
    <dgm:pt modelId="{3845D74F-6B0F-48A3-A2EE-A5AEA684F185}" type="pres">
      <dgm:prSet presAssocID="{C11F721A-BC5B-4881-9DAB-926742D78B3A}" presName="level3hierChild" presStyleCnt="0"/>
      <dgm:spPr/>
    </dgm:pt>
    <dgm:pt modelId="{88597871-CB19-421B-B631-FB9414532000}" type="pres">
      <dgm:prSet presAssocID="{0AD4093C-7479-4D68-A8C0-7473BEE7A389}" presName="conn2-1" presStyleLbl="parChTrans1D2" presStyleIdx="4" presStyleCnt="6"/>
      <dgm:spPr/>
    </dgm:pt>
    <dgm:pt modelId="{A6491B05-D2BD-433B-B3E4-5BF8D9653255}" type="pres">
      <dgm:prSet presAssocID="{0AD4093C-7479-4D68-A8C0-7473BEE7A389}" presName="connTx" presStyleLbl="parChTrans1D2" presStyleIdx="4" presStyleCnt="6"/>
      <dgm:spPr/>
    </dgm:pt>
    <dgm:pt modelId="{B012C97F-4FCB-44C2-9B49-14D8B74A20C9}" type="pres">
      <dgm:prSet presAssocID="{016DEBDF-DFA3-43EE-B971-8924052858C8}" presName="root2" presStyleCnt="0"/>
      <dgm:spPr/>
    </dgm:pt>
    <dgm:pt modelId="{43B7C8E0-5FA5-4D53-84A6-B9E13DE526BB}" type="pres">
      <dgm:prSet presAssocID="{016DEBDF-DFA3-43EE-B971-8924052858C8}" presName="LevelTwoTextNode" presStyleLbl="node2" presStyleIdx="4" presStyleCnt="6" custScaleX="276797">
        <dgm:presLayoutVars>
          <dgm:chPref val="3"/>
        </dgm:presLayoutVars>
      </dgm:prSet>
      <dgm:spPr/>
    </dgm:pt>
    <dgm:pt modelId="{BC2A1CDB-6449-4D94-B56E-14AC93CAA047}" type="pres">
      <dgm:prSet presAssocID="{016DEBDF-DFA3-43EE-B971-8924052858C8}" presName="level3hierChild" presStyleCnt="0"/>
      <dgm:spPr/>
    </dgm:pt>
    <dgm:pt modelId="{75597D0B-63BA-46B3-B509-78B83439F623}" type="pres">
      <dgm:prSet presAssocID="{1E26E5DC-494F-4BA5-9EA6-B9451AE4AAD7}" presName="conn2-1" presStyleLbl="parChTrans1D2" presStyleIdx="5" presStyleCnt="6"/>
      <dgm:spPr/>
    </dgm:pt>
    <dgm:pt modelId="{7B367395-F371-49D6-BE8A-5B1B2414AE0E}" type="pres">
      <dgm:prSet presAssocID="{1E26E5DC-494F-4BA5-9EA6-B9451AE4AAD7}" presName="connTx" presStyleLbl="parChTrans1D2" presStyleIdx="5" presStyleCnt="6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5" presStyleCnt="6" custScaleX="276797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</dgm:ptLst>
  <dgm:cxnLst>
    <dgm:cxn modelId="{225F6013-B01D-4AC2-A377-9C6F3850BAF3}" type="presOf" srcId="{1CD79401-D93B-4B7A-B0A6-F2743C6036D7}" destId="{2C3C1458-F6B5-44E3-9771-36C461D3F0E6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96A1B51D-FB90-4B43-9392-33C90B189C1C}" type="presOf" srcId="{FF76B72A-3C4A-474F-8652-4581E8110184}" destId="{250C1578-494A-4604-9617-A29D37DFF114}" srcOrd="1" destOrd="0" presId="urn:microsoft.com/office/officeart/2005/8/layout/hierarchy2"/>
    <dgm:cxn modelId="{4EB0FD24-038C-4AB7-8B8F-801EC15CCD3A}" type="presOf" srcId="{1CD79401-D93B-4B7A-B0A6-F2743C6036D7}" destId="{6D71EE82-24B9-4913-85E1-9407051610B8}" srcOrd="1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BED3D03C-AF11-4F5A-B3F0-8D1B8EE62F44}" srcId="{A4240B34-BA35-4351-8B29-B6302095CD71}" destId="{C11F721A-BC5B-4881-9DAB-926742D78B3A}" srcOrd="3" destOrd="0" parTransId="{1CD79401-D93B-4B7A-B0A6-F2743C6036D7}" sibTransId="{FDA0E412-6474-4BF7-8AAF-8C26DBF7F52C}"/>
    <dgm:cxn modelId="{755A6E4F-071B-4AC9-9BD8-9C2147D80827}" type="presOf" srcId="{0AD4093C-7479-4D68-A8C0-7473BEE7A389}" destId="{88597871-CB19-421B-B631-FB9414532000}" srcOrd="0" destOrd="0" presId="urn:microsoft.com/office/officeart/2005/8/layout/hierarchy2"/>
    <dgm:cxn modelId="{735FF252-AA9A-4DC7-A4C0-BD7C412B3895}" type="presOf" srcId="{122D5126-3E12-4976-8FA9-3870BE8D7DF8}" destId="{AE978EA5-CBCD-4038-8382-F597FF534A7F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21F19C55-991E-48A1-8457-6C9846D407FC}" type="presOf" srcId="{122D5126-3E12-4976-8FA9-3870BE8D7DF8}" destId="{2D240FC4-E5A5-415D-A32B-205CB0D66DC1}" srcOrd="1" destOrd="0" presId="urn:microsoft.com/office/officeart/2005/8/layout/hierarchy2"/>
    <dgm:cxn modelId="{983A1C78-89C6-4BAA-BB97-B99282050775}" type="presOf" srcId="{0AD4093C-7479-4D68-A8C0-7473BEE7A389}" destId="{A6491B05-D2BD-433B-B3E4-5BF8D9653255}" srcOrd="1" destOrd="0" presId="urn:microsoft.com/office/officeart/2005/8/layout/hierarchy2"/>
    <dgm:cxn modelId="{7AC5697B-0A95-4467-94A2-19B0B0495858}" type="presOf" srcId="{FF76B72A-3C4A-474F-8652-4581E8110184}" destId="{B653C856-5364-4E38-9A83-2BEEED902A59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98084D81-EF18-4F99-AED1-21894B313377}" type="presOf" srcId="{016DEBDF-DFA3-43EE-B971-8924052858C8}" destId="{43B7C8E0-5FA5-4D53-84A6-B9E13DE526BB}" srcOrd="0" destOrd="0" presId="urn:microsoft.com/office/officeart/2005/8/layout/hierarchy2"/>
    <dgm:cxn modelId="{C4F3F6A0-69CA-4225-B378-698DD85F5187}" srcId="{A4240B34-BA35-4351-8B29-B6302095CD71}" destId="{105A9CEC-7FD4-4F0C-A014-2853B3758ED4}" srcOrd="0" destOrd="0" parTransId="{9BFF6BBF-30C1-4EFD-9D54-2975591CFE07}" sibTransId="{9CC56D71-351B-4185-BE58-8C30037396F9}"/>
    <dgm:cxn modelId="{AC45F4B2-55F6-4350-BF71-E8B54A79A1C8}" type="presOf" srcId="{9BFF6BBF-30C1-4EFD-9D54-2975591CFE07}" destId="{2B08B9BD-30CB-490D-A122-AD7522C3B316}" srcOrd="0" destOrd="0" presId="urn:microsoft.com/office/officeart/2005/8/layout/hierarchy2"/>
    <dgm:cxn modelId="{D914A5B3-265D-4001-AAA4-85B6DE71A5F7}" srcId="{A4240B34-BA35-4351-8B29-B6302095CD71}" destId="{0CAE03FF-0DEC-4ABF-9E68-E1A2862B263E}" srcOrd="1" destOrd="0" parTransId="{122D5126-3E12-4976-8FA9-3870BE8D7DF8}" sibTransId="{36BB85D1-FC4E-4645-84F0-B348F7A7B15A}"/>
    <dgm:cxn modelId="{67EF6BBE-DEE1-430C-BEB4-5DFA1F39F47F}" type="presOf" srcId="{9BFF6BBF-30C1-4EFD-9D54-2975591CFE07}" destId="{3D14D9D7-067C-47C0-B65B-C99DFA2C1249}" srcOrd="1" destOrd="0" presId="urn:microsoft.com/office/officeart/2005/8/layout/hierarchy2"/>
    <dgm:cxn modelId="{81C2C5C9-7CCD-4C01-880F-537A779AE97E}" type="presOf" srcId="{105A9CEC-7FD4-4F0C-A014-2853B3758ED4}" destId="{D31F79AE-49CA-4F9F-9797-0F995AC103A4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637D35D3-1602-4A0F-8CB8-118C70AFE440}" type="presOf" srcId="{CD0E9D49-6791-4D74-A59B-B5784A76EBCD}" destId="{6A6FB0A0-5342-414E-AEA0-D3504B5A7D88}" srcOrd="0" destOrd="0" presId="urn:microsoft.com/office/officeart/2005/8/layout/hierarchy2"/>
    <dgm:cxn modelId="{078496DC-19E7-4BF2-A5C2-0997BFE8776A}" srcId="{A4240B34-BA35-4351-8B29-B6302095CD71}" destId="{016DEBDF-DFA3-43EE-B971-8924052858C8}" srcOrd="4" destOrd="0" parTransId="{0AD4093C-7479-4D68-A8C0-7473BEE7A389}" sibTransId="{E1C10060-73AF-4774-B76B-389C1412E6DB}"/>
    <dgm:cxn modelId="{66D3B1F0-E710-4668-904A-527E3F4C5D73}" srcId="{A4240B34-BA35-4351-8B29-B6302095CD71}" destId="{8C056299-374C-4C1F-9540-BA30A4C770D2}" srcOrd="5" destOrd="0" parTransId="{1E26E5DC-494F-4BA5-9EA6-B9451AE4AAD7}" sibTransId="{0279C141-D57C-4A06-A07B-97446E895491}"/>
    <dgm:cxn modelId="{438466F3-C9E0-4022-BC1D-7BE371BB26CC}" type="presOf" srcId="{0CAE03FF-0DEC-4ABF-9E68-E1A2862B263E}" destId="{E1344F2A-B578-43DB-A1C2-39B77BE72632}" srcOrd="0" destOrd="0" presId="urn:microsoft.com/office/officeart/2005/8/layout/hierarchy2"/>
    <dgm:cxn modelId="{3EFCD1F7-7B5B-4A4B-8AB8-F0A6C679DAE6}" srcId="{A4240B34-BA35-4351-8B29-B6302095CD71}" destId="{CD0E9D49-6791-4D74-A59B-B5784A76EBCD}" srcOrd="2" destOrd="0" parTransId="{FF76B72A-3C4A-474F-8652-4581E8110184}" sibTransId="{DB7B3107-55D1-4874-A978-DF717A2BB3C1}"/>
    <dgm:cxn modelId="{E1D6C3F9-0AF5-4800-A910-732559F59370}" type="presOf" srcId="{C11F721A-BC5B-4881-9DAB-926742D78B3A}" destId="{21A0E84B-E3F0-4886-B6C8-02A59BCB8D96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EBA793E4-4ECF-4023-8EF5-5128038FE14D}" type="presParOf" srcId="{9FE2B2BC-DA13-4E3F-BDAD-AD3668A8F22D}" destId="{2B08B9BD-30CB-490D-A122-AD7522C3B316}" srcOrd="0" destOrd="0" presId="urn:microsoft.com/office/officeart/2005/8/layout/hierarchy2"/>
    <dgm:cxn modelId="{C78F7BBD-56F3-481A-A759-2A189991BFC8}" type="presParOf" srcId="{2B08B9BD-30CB-490D-A122-AD7522C3B316}" destId="{3D14D9D7-067C-47C0-B65B-C99DFA2C1249}" srcOrd="0" destOrd="0" presId="urn:microsoft.com/office/officeart/2005/8/layout/hierarchy2"/>
    <dgm:cxn modelId="{C3C0D133-A2CA-4410-8CDC-8C8418B5A2FA}" type="presParOf" srcId="{9FE2B2BC-DA13-4E3F-BDAD-AD3668A8F22D}" destId="{89528091-89A8-434E-832D-16FDFF20EB4C}" srcOrd="1" destOrd="0" presId="urn:microsoft.com/office/officeart/2005/8/layout/hierarchy2"/>
    <dgm:cxn modelId="{5ED4760D-4916-4E04-B318-8640A5F81B44}" type="presParOf" srcId="{89528091-89A8-434E-832D-16FDFF20EB4C}" destId="{D31F79AE-49CA-4F9F-9797-0F995AC103A4}" srcOrd="0" destOrd="0" presId="urn:microsoft.com/office/officeart/2005/8/layout/hierarchy2"/>
    <dgm:cxn modelId="{5402B487-FE5D-44D2-8DC2-9732E1850D72}" type="presParOf" srcId="{89528091-89A8-434E-832D-16FDFF20EB4C}" destId="{D0A4E4DB-BAF9-4FF0-9C2A-7FCCF3E16605}" srcOrd="1" destOrd="0" presId="urn:microsoft.com/office/officeart/2005/8/layout/hierarchy2"/>
    <dgm:cxn modelId="{1A1D0E7F-7C37-4766-9C9D-F5FDB86EFCA4}" type="presParOf" srcId="{9FE2B2BC-DA13-4E3F-BDAD-AD3668A8F22D}" destId="{AE978EA5-CBCD-4038-8382-F597FF534A7F}" srcOrd="2" destOrd="0" presId="urn:microsoft.com/office/officeart/2005/8/layout/hierarchy2"/>
    <dgm:cxn modelId="{3122E165-0161-4B17-802B-CCF87E0C0543}" type="presParOf" srcId="{AE978EA5-CBCD-4038-8382-F597FF534A7F}" destId="{2D240FC4-E5A5-415D-A32B-205CB0D66DC1}" srcOrd="0" destOrd="0" presId="urn:microsoft.com/office/officeart/2005/8/layout/hierarchy2"/>
    <dgm:cxn modelId="{D24DD3F6-0712-483A-9738-EDD9CACCECD7}" type="presParOf" srcId="{9FE2B2BC-DA13-4E3F-BDAD-AD3668A8F22D}" destId="{FE93D475-6F86-40C5-96D4-680556A25823}" srcOrd="3" destOrd="0" presId="urn:microsoft.com/office/officeart/2005/8/layout/hierarchy2"/>
    <dgm:cxn modelId="{13936D5A-2D32-4ED3-BE30-BEB5D0387B71}" type="presParOf" srcId="{FE93D475-6F86-40C5-96D4-680556A25823}" destId="{E1344F2A-B578-43DB-A1C2-39B77BE72632}" srcOrd="0" destOrd="0" presId="urn:microsoft.com/office/officeart/2005/8/layout/hierarchy2"/>
    <dgm:cxn modelId="{591DBB9A-8795-4B85-8BC6-34E656136643}" type="presParOf" srcId="{FE93D475-6F86-40C5-96D4-680556A25823}" destId="{1F89E4F4-80EC-4E08-8EE5-C7C63EB8D447}" srcOrd="1" destOrd="0" presId="urn:microsoft.com/office/officeart/2005/8/layout/hierarchy2"/>
    <dgm:cxn modelId="{66D7660D-BC5D-414D-A1B6-03E71784A943}" type="presParOf" srcId="{9FE2B2BC-DA13-4E3F-BDAD-AD3668A8F22D}" destId="{B653C856-5364-4E38-9A83-2BEEED902A59}" srcOrd="4" destOrd="0" presId="urn:microsoft.com/office/officeart/2005/8/layout/hierarchy2"/>
    <dgm:cxn modelId="{4A84AC13-F16E-44E3-A899-B74B15B08B05}" type="presParOf" srcId="{B653C856-5364-4E38-9A83-2BEEED902A59}" destId="{250C1578-494A-4604-9617-A29D37DFF114}" srcOrd="0" destOrd="0" presId="urn:microsoft.com/office/officeart/2005/8/layout/hierarchy2"/>
    <dgm:cxn modelId="{6512FDD0-BF8A-43C2-AE16-21D593F24BD8}" type="presParOf" srcId="{9FE2B2BC-DA13-4E3F-BDAD-AD3668A8F22D}" destId="{F8420337-3C2E-424C-90F1-219334191017}" srcOrd="5" destOrd="0" presId="urn:microsoft.com/office/officeart/2005/8/layout/hierarchy2"/>
    <dgm:cxn modelId="{E3AA55DA-BDB6-4114-A0E6-BE8E9B6C5F34}" type="presParOf" srcId="{F8420337-3C2E-424C-90F1-219334191017}" destId="{6A6FB0A0-5342-414E-AEA0-D3504B5A7D88}" srcOrd="0" destOrd="0" presId="urn:microsoft.com/office/officeart/2005/8/layout/hierarchy2"/>
    <dgm:cxn modelId="{D3931445-1267-4F06-83BE-7E00FC81B9C4}" type="presParOf" srcId="{F8420337-3C2E-424C-90F1-219334191017}" destId="{BE7F9CAF-B722-4E9D-81DC-23F2DFEBE9EA}" srcOrd="1" destOrd="0" presId="urn:microsoft.com/office/officeart/2005/8/layout/hierarchy2"/>
    <dgm:cxn modelId="{232128FF-5292-431F-A79D-D3AF86688643}" type="presParOf" srcId="{9FE2B2BC-DA13-4E3F-BDAD-AD3668A8F22D}" destId="{2C3C1458-F6B5-44E3-9771-36C461D3F0E6}" srcOrd="6" destOrd="0" presId="urn:microsoft.com/office/officeart/2005/8/layout/hierarchy2"/>
    <dgm:cxn modelId="{C75F51E1-88E8-411F-85F0-2FEE000CBF81}" type="presParOf" srcId="{2C3C1458-F6B5-44E3-9771-36C461D3F0E6}" destId="{6D71EE82-24B9-4913-85E1-9407051610B8}" srcOrd="0" destOrd="0" presId="urn:microsoft.com/office/officeart/2005/8/layout/hierarchy2"/>
    <dgm:cxn modelId="{0A3B29E7-6E87-4F24-A1DC-D2123E648EBD}" type="presParOf" srcId="{9FE2B2BC-DA13-4E3F-BDAD-AD3668A8F22D}" destId="{193E5CB0-8F17-4D83-99EF-8025964590B5}" srcOrd="7" destOrd="0" presId="urn:microsoft.com/office/officeart/2005/8/layout/hierarchy2"/>
    <dgm:cxn modelId="{3AB0F4A1-3072-4929-8F4B-1BB10C484880}" type="presParOf" srcId="{193E5CB0-8F17-4D83-99EF-8025964590B5}" destId="{21A0E84B-E3F0-4886-B6C8-02A59BCB8D96}" srcOrd="0" destOrd="0" presId="urn:microsoft.com/office/officeart/2005/8/layout/hierarchy2"/>
    <dgm:cxn modelId="{ECB63DB0-AA40-4E89-83FF-E2861D5A6A44}" type="presParOf" srcId="{193E5CB0-8F17-4D83-99EF-8025964590B5}" destId="{3845D74F-6B0F-48A3-A2EE-A5AEA684F185}" srcOrd="1" destOrd="0" presId="urn:microsoft.com/office/officeart/2005/8/layout/hierarchy2"/>
    <dgm:cxn modelId="{6B09E3C8-7B78-427B-BCD6-E00EE894FF83}" type="presParOf" srcId="{9FE2B2BC-DA13-4E3F-BDAD-AD3668A8F22D}" destId="{88597871-CB19-421B-B631-FB9414532000}" srcOrd="8" destOrd="0" presId="urn:microsoft.com/office/officeart/2005/8/layout/hierarchy2"/>
    <dgm:cxn modelId="{D0E4FC2C-EAE8-45BA-8A37-B719009807B8}" type="presParOf" srcId="{88597871-CB19-421B-B631-FB9414532000}" destId="{A6491B05-D2BD-433B-B3E4-5BF8D9653255}" srcOrd="0" destOrd="0" presId="urn:microsoft.com/office/officeart/2005/8/layout/hierarchy2"/>
    <dgm:cxn modelId="{9797CFB7-4D26-4AA1-81B4-975DA768EBA6}" type="presParOf" srcId="{9FE2B2BC-DA13-4E3F-BDAD-AD3668A8F22D}" destId="{B012C97F-4FCB-44C2-9B49-14D8B74A20C9}" srcOrd="9" destOrd="0" presId="urn:microsoft.com/office/officeart/2005/8/layout/hierarchy2"/>
    <dgm:cxn modelId="{059E641B-2AC6-4ED2-B4FD-5F5E501A94E8}" type="presParOf" srcId="{B012C97F-4FCB-44C2-9B49-14D8B74A20C9}" destId="{43B7C8E0-5FA5-4D53-84A6-B9E13DE526BB}" srcOrd="0" destOrd="0" presId="urn:microsoft.com/office/officeart/2005/8/layout/hierarchy2"/>
    <dgm:cxn modelId="{586F4A61-F18B-4BA3-827B-BC384C16CE9D}" type="presParOf" srcId="{B012C97F-4FCB-44C2-9B49-14D8B74A20C9}" destId="{BC2A1CDB-6449-4D94-B56E-14AC93CAA047}" srcOrd="1" destOrd="0" presId="urn:microsoft.com/office/officeart/2005/8/layout/hierarchy2"/>
    <dgm:cxn modelId="{F5ABD4CB-D2B7-43F4-B9D2-07B7210E5C27}" type="presParOf" srcId="{9FE2B2BC-DA13-4E3F-BDAD-AD3668A8F22D}" destId="{75597D0B-63BA-46B3-B509-78B83439F623}" srcOrd="1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弥尔顿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弥尔顿的生平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失乐园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D7FA2925-B4A2-4FE4-AB0A-637D75BCC3C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力士参孙</a:t>
          </a:r>
        </a:p>
      </dgm:t>
    </dgm:pt>
    <dgm:pt modelId="{CFAC5929-EA1D-4928-9B0F-770D99F21A27}" type="parTrans" cxnId="{9B0D2B48-5C24-40FA-B66E-1EDFC08EBD10}">
      <dgm:prSet/>
      <dgm:spPr/>
      <dgm:t>
        <a:bodyPr/>
        <a:lstStyle/>
        <a:p>
          <a:endParaRPr lang="zh-CN" altLang="en-US"/>
        </a:p>
      </dgm:t>
    </dgm:pt>
    <dgm:pt modelId="{CBC87091-3D3E-4751-8683-E05E513DF258}" type="sibTrans" cxnId="{9B0D2B48-5C24-40FA-B66E-1EDFC08EBD10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3"/>
      <dgm:spPr/>
    </dgm:pt>
    <dgm:pt modelId="{7B367395-F371-49D6-BE8A-5B1B2414AE0E}" type="pres">
      <dgm:prSet presAssocID="{1E26E5DC-494F-4BA5-9EA6-B9451AE4AAD7}" presName="connTx" presStyleLbl="parChTrans1D2" presStyleIdx="0" presStyleCnt="3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3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3"/>
      <dgm:spPr/>
    </dgm:pt>
    <dgm:pt modelId="{067D4F04-20F6-4C17-B167-E8C4578DDA12}" type="pres">
      <dgm:prSet presAssocID="{D0B09589-C117-4208-9310-ACD93DFB3069}" presName="connTx" presStyleLbl="parChTrans1D2" presStyleIdx="1" presStyleCnt="3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3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  <dgm:pt modelId="{DAF46135-C654-43DD-B9AF-0C1E5F7576C3}" type="pres">
      <dgm:prSet presAssocID="{CFAC5929-EA1D-4928-9B0F-770D99F21A27}" presName="conn2-1" presStyleLbl="parChTrans1D2" presStyleIdx="2" presStyleCnt="3"/>
      <dgm:spPr/>
    </dgm:pt>
    <dgm:pt modelId="{E76DD791-BEB4-4860-8891-AB0815DD8D71}" type="pres">
      <dgm:prSet presAssocID="{CFAC5929-EA1D-4928-9B0F-770D99F21A27}" presName="connTx" presStyleLbl="parChTrans1D2" presStyleIdx="2" presStyleCnt="3"/>
      <dgm:spPr/>
    </dgm:pt>
    <dgm:pt modelId="{7491D14A-8B65-4604-8675-D0281C2266CF}" type="pres">
      <dgm:prSet presAssocID="{D7FA2925-B4A2-4FE4-AB0A-637D75BCC3C2}" presName="root2" presStyleCnt="0"/>
      <dgm:spPr/>
    </dgm:pt>
    <dgm:pt modelId="{7B63CF98-131C-4EF6-8E8F-461E45AB2F67}" type="pres">
      <dgm:prSet presAssocID="{D7FA2925-B4A2-4FE4-AB0A-637D75BCC3C2}" presName="LevelTwoTextNode" presStyleLbl="node2" presStyleIdx="2" presStyleCnt="3" custScaleX="198324" custScaleY="77684">
        <dgm:presLayoutVars>
          <dgm:chPref val="3"/>
        </dgm:presLayoutVars>
      </dgm:prSet>
      <dgm:spPr/>
    </dgm:pt>
    <dgm:pt modelId="{DA344A99-E052-4F76-B18A-1F6F2C6225D5}" type="pres">
      <dgm:prSet presAssocID="{D7FA2925-B4A2-4FE4-AB0A-637D75BCC3C2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9B0D2B48-5C24-40FA-B66E-1EDFC08EBD10}" srcId="{A4240B34-BA35-4351-8B29-B6302095CD71}" destId="{D7FA2925-B4A2-4FE4-AB0A-637D75BCC3C2}" srcOrd="2" destOrd="0" parTransId="{CFAC5929-EA1D-4928-9B0F-770D99F21A27}" sibTransId="{CBC87091-3D3E-4751-8683-E05E513DF258}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42C15554-9D44-4BA7-9F1D-276E4FFB8CF5}" type="presOf" srcId="{CFAC5929-EA1D-4928-9B0F-770D99F21A27}" destId="{DAF46135-C654-43DD-B9AF-0C1E5F7576C3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A21018F5-95FE-4AE1-A8E7-0CA7D6A6E6CE}" type="presOf" srcId="{CFAC5929-EA1D-4928-9B0F-770D99F21A27}" destId="{E76DD791-BEB4-4860-8891-AB0815DD8D71}" srcOrd="1" destOrd="0" presId="urn:microsoft.com/office/officeart/2005/8/layout/hierarchy2"/>
    <dgm:cxn modelId="{61A2F1F5-9422-4785-93D6-5E5C0764FB07}" type="presOf" srcId="{D7FA2925-B4A2-4FE4-AB0A-637D75BCC3C2}" destId="{7B63CF98-131C-4EF6-8E8F-461E45AB2F67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  <dgm:cxn modelId="{39689736-9D28-4846-A40D-E8DF2DCDFEB0}" type="presParOf" srcId="{9FE2B2BC-DA13-4E3F-BDAD-AD3668A8F22D}" destId="{DAF46135-C654-43DD-B9AF-0C1E5F7576C3}" srcOrd="4" destOrd="0" presId="urn:microsoft.com/office/officeart/2005/8/layout/hierarchy2"/>
    <dgm:cxn modelId="{037FC2F4-C5A2-47DC-9A2F-E8A219EC2680}" type="presParOf" srcId="{DAF46135-C654-43DD-B9AF-0C1E5F7576C3}" destId="{E76DD791-BEB4-4860-8891-AB0815DD8D71}" srcOrd="0" destOrd="0" presId="urn:microsoft.com/office/officeart/2005/8/layout/hierarchy2"/>
    <dgm:cxn modelId="{2EF5A776-9A47-4444-B474-4655BD06920B}" type="presParOf" srcId="{9FE2B2BC-DA13-4E3F-BDAD-AD3668A8F22D}" destId="{7491D14A-8B65-4604-8675-D0281C2266CF}" srcOrd="5" destOrd="0" presId="urn:microsoft.com/office/officeart/2005/8/layout/hierarchy2"/>
    <dgm:cxn modelId="{E681F0C9-E3D0-43BB-93DD-92FF027FB250}" type="presParOf" srcId="{7491D14A-8B65-4604-8675-D0281C2266CF}" destId="{7B63CF98-131C-4EF6-8E8F-461E45AB2F67}" srcOrd="0" destOrd="0" presId="urn:microsoft.com/office/officeart/2005/8/layout/hierarchy2"/>
    <dgm:cxn modelId="{3D6CA8CF-9EAE-4DD8-90AC-2FDD9D6906B8}" type="presParOf" srcId="{7491D14A-8B65-4604-8675-D0281C2266CF}" destId="{DA344A99-E052-4F76-B18A-1F6F2C6225D5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378811" y="532300"/>
          <a:ext cx="1286353" cy="462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文艺复兴时期</a:t>
          </a:r>
        </a:p>
      </dsp:txBody>
      <dsp:txXfrm>
        <a:off x="392349" y="545838"/>
        <a:ext cx="1259277" cy="435145"/>
      </dsp:txXfrm>
    </dsp:sp>
    <dsp:sp modelId="{AFC67A5E-E619-4C25-BD54-8E6519925BB1}">
      <dsp:nvSpPr>
        <dsp:cNvPr id="0" name=""/>
        <dsp:cNvSpPr/>
      </dsp:nvSpPr>
      <dsp:spPr>
        <a:xfrm rot="18289469">
          <a:off x="1526291" y="470387"/>
          <a:ext cx="6475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752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3864" y="481445"/>
        <a:ext cx="32376" cy="32376"/>
      </dsp:txXfrm>
    </dsp:sp>
    <dsp:sp modelId="{1B2BA96C-2FB0-4FF4-A605-4EC5FFA8494A}">
      <dsp:nvSpPr>
        <dsp:cNvPr id="0" name=""/>
        <dsp:cNvSpPr/>
      </dsp:nvSpPr>
      <dsp:spPr>
        <a:xfrm>
          <a:off x="2034941" y="745"/>
          <a:ext cx="1051276" cy="46222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文艺复兴简介</a:t>
          </a:r>
        </a:p>
      </dsp:txBody>
      <dsp:txXfrm>
        <a:off x="2048479" y="14283"/>
        <a:ext cx="1024200" cy="435145"/>
      </dsp:txXfrm>
    </dsp:sp>
    <dsp:sp modelId="{0BDB14F7-9923-462F-A316-EB79304C5769}">
      <dsp:nvSpPr>
        <dsp:cNvPr id="0" name=""/>
        <dsp:cNvSpPr/>
      </dsp:nvSpPr>
      <dsp:spPr>
        <a:xfrm>
          <a:off x="1665164" y="736164"/>
          <a:ext cx="36977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6977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40808" y="754166"/>
        <a:ext cx="18488" cy="18488"/>
      </dsp:txXfrm>
    </dsp:sp>
    <dsp:sp modelId="{87773716-61EE-44D8-B658-046ABFEAD6F0}">
      <dsp:nvSpPr>
        <dsp:cNvPr id="0" name=""/>
        <dsp:cNvSpPr/>
      </dsp:nvSpPr>
      <dsp:spPr>
        <a:xfrm>
          <a:off x="2034941" y="532300"/>
          <a:ext cx="1051276" cy="462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莎士比亚</a:t>
          </a:r>
        </a:p>
      </dsp:txBody>
      <dsp:txXfrm>
        <a:off x="2048479" y="545838"/>
        <a:ext cx="1024200" cy="435145"/>
      </dsp:txXfrm>
    </dsp:sp>
    <dsp:sp modelId="{193DF57B-B02D-420B-A328-CD2FEB94EB4D}">
      <dsp:nvSpPr>
        <dsp:cNvPr id="0" name=""/>
        <dsp:cNvSpPr/>
      </dsp:nvSpPr>
      <dsp:spPr>
        <a:xfrm rot="3310531">
          <a:off x="1526291" y="1001942"/>
          <a:ext cx="6475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752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3864" y="1013000"/>
        <a:ext cx="32376" cy="32376"/>
      </dsp:txXfrm>
    </dsp:sp>
    <dsp:sp modelId="{75B62E03-B32A-4CE3-BD2E-86288AF41F90}">
      <dsp:nvSpPr>
        <dsp:cNvPr id="0" name=""/>
        <dsp:cNvSpPr/>
      </dsp:nvSpPr>
      <dsp:spPr>
        <a:xfrm>
          <a:off x="2034941" y="1063854"/>
          <a:ext cx="1051276" cy="462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弥尔顿</a:t>
          </a:r>
        </a:p>
      </dsp:txBody>
      <dsp:txXfrm>
        <a:off x="2048479" y="1077392"/>
        <a:ext cx="1024200" cy="435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弥尔顿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8647943">
          <a:off x="1414860" y="932667"/>
          <a:ext cx="530404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530404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66802" y="936353"/>
        <a:ext cx="26520" cy="26520"/>
      </dsp:txXfrm>
    </dsp:sp>
    <dsp:sp modelId="{E01FB10E-B96B-4A2F-838F-E039446AB47A}">
      <dsp:nvSpPr>
        <dsp:cNvPr id="0" name=""/>
        <dsp:cNvSpPr/>
      </dsp:nvSpPr>
      <dsp:spPr>
        <a:xfrm>
          <a:off x="1853347" y="55921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弥尔顿的生平</a:t>
          </a:r>
        </a:p>
      </dsp:txBody>
      <dsp:txXfrm>
        <a:off x="1864456" y="570323"/>
        <a:ext cx="1699658" cy="357060"/>
      </dsp:txXfrm>
    </dsp:sp>
    <dsp:sp modelId="{DCFE2D19-84E9-414B-B283-A89E2F5310E9}">
      <dsp:nvSpPr>
        <dsp:cNvPr id="0" name=""/>
        <dsp:cNvSpPr/>
      </dsp:nvSpPr>
      <dsp:spPr>
        <a:xfrm rot="211712">
          <a:off x="1506447" y="1144112"/>
          <a:ext cx="347228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347228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71381" y="1152377"/>
        <a:ext cx="17361" cy="17361"/>
      </dsp:txXfrm>
    </dsp:sp>
    <dsp:sp modelId="{DDE8F820-D8E2-436B-9624-863E80F6B825}">
      <dsp:nvSpPr>
        <dsp:cNvPr id="0" name=""/>
        <dsp:cNvSpPr/>
      </dsp:nvSpPr>
      <dsp:spPr>
        <a:xfrm>
          <a:off x="1853347" y="1003475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失乐园</a:t>
          </a:r>
        </a:p>
      </dsp:txBody>
      <dsp:txXfrm>
        <a:off x="1863204" y="1013332"/>
        <a:ext cx="1698618" cy="316823"/>
      </dsp:txXfrm>
    </dsp:sp>
    <dsp:sp modelId="{DAF46135-C654-43DD-B9AF-0C1E5F7576C3}">
      <dsp:nvSpPr>
        <dsp:cNvPr id="0" name=""/>
        <dsp:cNvSpPr/>
      </dsp:nvSpPr>
      <dsp:spPr>
        <a:xfrm rot="3039862">
          <a:off x="1406682" y="1344872"/>
          <a:ext cx="546760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546760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6393" y="1348149"/>
        <a:ext cx="27338" cy="27338"/>
      </dsp:txXfrm>
    </dsp:sp>
    <dsp:sp modelId="{7B63CF98-131C-4EF6-8E8F-461E45AB2F67}">
      <dsp:nvSpPr>
        <dsp:cNvPr id="0" name=""/>
        <dsp:cNvSpPr/>
      </dsp:nvSpPr>
      <dsp:spPr>
        <a:xfrm>
          <a:off x="1853347" y="1404994"/>
          <a:ext cx="1718332" cy="33653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力士参孙</a:t>
          </a:r>
        </a:p>
      </dsp:txBody>
      <dsp:txXfrm>
        <a:off x="1863204" y="1414851"/>
        <a:ext cx="1698618" cy="316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54680" y="1167854"/>
          <a:ext cx="1405537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莎士比亚</a:t>
          </a:r>
        </a:p>
      </dsp:txBody>
      <dsp:txXfrm>
        <a:off x="366545" y="1179719"/>
        <a:ext cx="1381807" cy="381375"/>
      </dsp:txXfrm>
    </dsp:sp>
    <dsp:sp modelId="{2B08B9BD-30CB-490D-A122-AD7522C3B316}">
      <dsp:nvSpPr>
        <dsp:cNvPr id="0" name=""/>
        <dsp:cNvSpPr/>
      </dsp:nvSpPr>
      <dsp:spPr>
        <a:xfrm rot="17132988">
          <a:off x="1317795" y="774765"/>
          <a:ext cx="12089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08927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892036" y="757844"/>
        <a:ext cx="60446" cy="60446"/>
      </dsp:txXfrm>
    </dsp:sp>
    <dsp:sp modelId="{D31F79AE-49CA-4F9F-9797-0F995AC103A4}">
      <dsp:nvSpPr>
        <dsp:cNvPr id="0" name=""/>
        <dsp:cNvSpPr/>
      </dsp:nvSpPr>
      <dsp:spPr>
        <a:xfrm>
          <a:off x="2084301" y="3176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莎士比亚的生平</a:t>
          </a:r>
        </a:p>
      </dsp:txBody>
      <dsp:txXfrm>
        <a:off x="2096166" y="15041"/>
        <a:ext cx="2218908" cy="381375"/>
      </dsp:txXfrm>
    </dsp:sp>
    <dsp:sp modelId="{AE978EA5-CBCD-4038-8382-F597FF534A7F}">
      <dsp:nvSpPr>
        <dsp:cNvPr id="0" name=""/>
        <dsp:cNvSpPr/>
      </dsp:nvSpPr>
      <dsp:spPr>
        <a:xfrm rot="17692822">
          <a:off x="1537109" y="1007701"/>
          <a:ext cx="77029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0299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03001" y="1001746"/>
        <a:ext cx="38514" cy="38514"/>
      </dsp:txXfrm>
    </dsp:sp>
    <dsp:sp modelId="{E1344F2A-B578-43DB-A1C2-39B77BE72632}">
      <dsp:nvSpPr>
        <dsp:cNvPr id="0" name=""/>
        <dsp:cNvSpPr/>
      </dsp:nvSpPr>
      <dsp:spPr>
        <a:xfrm>
          <a:off x="2084301" y="469047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莎士比亚戏剧创作生涯的四个时期</a:t>
          </a:r>
        </a:p>
      </dsp:txBody>
      <dsp:txXfrm>
        <a:off x="2096166" y="480912"/>
        <a:ext cx="2218908" cy="381375"/>
      </dsp:txXfrm>
    </dsp:sp>
    <dsp:sp modelId="{B653C856-5364-4E38-9A83-2BEEED902A59}">
      <dsp:nvSpPr>
        <dsp:cNvPr id="0" name=""/>
        <dsp:cNvSpPr/>
      </dsp:nvSpPr>
      <dsp:spPr>
        <a:xfrm rot="19457599">
          <a:off x="1722703" y="1240636"/>
          <a:ext cx="39911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110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12281" y="1243961"/>
        <a:ext cx="19955" cy="19955"/>
      </dsp:txXfrm>
    </dsp:sp>
    <dsp:sp modelId="{6A6FB0A0-5342-414E-AEA0-D3504B5A7D88}">
      <dsp:nvSpPr>
        <dsp:cNvPr id="0" name=""/>
        <dsp:cNvSpPr/>
      </dsp:nvSpPr>
      <dsp:spPr>
        <a:xfrm>
          <a:off x="2084301" y="934918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威尼斯商人</a:t>
          </a:r>
        </a:p>
      </dsp:txBody>
      <dsp:txXfrm>
        <a:off x="2096166" y="946783"/>
        <a:ext cx="2218908" cy="381375"/>
      </dsp:txXfrm>
    </dsp:sp>
    <dsp:sp modelId="{2C3C1458-F6B5-44E3-9771-36C461D3F0E6}">
      <dsp:nvSpPr>
        <dsp:cNvPr id="0" name=""/>
        <dsp:cNvSpPr/>
      </dsp:nvSpPr>
      <dsp:spPr>
        <a:xfrm rot="2142401">
          <a:off x="1722703" y="1473572"/>
          <a:ext cx="39911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110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12281" y="1476896"/>
        <a:ext cx="19955" cy="19955"/>
      </dsp:txXfrm>
    </dsp:sp>
    <dsp:sp modelId="{21A0E84B-E3F0-4886-B6C8-02A59BCB8D96}">
      <dsp:nvSpPr>
        <dsp:cNvPr id="0" name=""/>
        <dsp:cNvSpPr/>
      </dsp:nvSpPr>
      <dsp:spPr>
        <a:xfrm>
          <a:off x="2084301" y="1400789"/>
          <a:ext cx="2242638" cy="40510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莎士比亚的悲剧</a:t>
          </a:r>
        </a:p>
      </dsp:txBody>
      <dsp:txXfrm>
        <a:off x="2096166" y="1412654"/>
        <a:ext cx="2218908" cy="381375"/>
      </dsp:txXfrm>
    </dsp:sp>
    <dsp:sp modelId="{88597871-CB19-421B-B631-FB9414532000}">
      <dsp:nvSpPr>
        <dsp:cNvPr id="0" name=""/>
        <dsp:cNvSpPr/>
      </dsp:nvSpPr>
      <dsp:spPr>
        <a:xfrm rot="3907178">
          <a:off x="1537109" y="1706507"/>
          <a:ext cx="77029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0299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03001" y="1700552"/>
        <a:ext cx="38514" cy="38514"/>
      </dsp:txXfrm>
    </dsp:sp>
    <dsp:sp modelId="{43B7C8E0-5FA5-4D53-84A6-B9E13DE526BB}">
      <dsp:nvSpPr>
        <dsp:cNvPr id="0" name=""/>
        <dsp:cNvSpPr/>
      </dsp:nvSpPr>
      <dsp:spPr>
        <a:xfrm>
          <a:off x="2084301" y="1866660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哈姆雷特</a:t>
          </a:r>
        </a:p>
      </dsp:txBody>
      <dsp:txXfrm>
        <a:off x="2096166" y="1878525"/>
        <a:ext cx="2218908" cy="381375"/>
      </dsp:txXfrm>
    </dsp:sp>
    <dsp:sp modelId="{75597D0B-63BA-46B3-B509-78B83439F623}">
      <dsp:nvSpPr>
        <dsp:cNvPr id="0" name=""/>
        <dsp:cNvSpPr/>
      </dsp:nvSpPr>
      <dsp:spPr>
        <a:xfrm rot="4467012">
          <a:off x="1317795" y="1939443"/>
          <a:ext cx="12089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08927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892036" y="1922522"/>
        <a:ext cx="60446" cy="60446"/>
      </dsp:txXfrm>
    </dsp:sp>
    <dsp:sp modelId="{E01FB10E-B96B-4A2F-838F-E039446AB47A}">
      <dsp:nvSpPr>
        <dsp:cNvPr id="0" name=""/>
        <dsp:cNvSpPr/>
      </dsp:nvSpPr>
      <dsp:spPr>
        <a:xfrm>
          <a:off x="2084301" y="2332532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十四行诗</a:t>
          </a:r>
          <a:r>
            <a:rPr lang="en-US" altLang="zh-CN" sz="1000" kern="1200" dirty="0">
              <a:solidFill>
                <a:schemeClr val="tx1"/>
              </a:solidFill>
            </a:rPr>
            <a:t>(18)</a:t>
          </a:r>
          <a:endParaRPr lang="zh-CN" altLang="en-US" sz="1000" kern="1200" dirty="0">
            <a:solidFill>
              <a:schemeClr val="tx1"/>
            </a:solidFill>
          </a:endParaRPr>
        </a:p>
      </dsp:txBody>
      <dsp:txXfrm>
        <a:off x="2096166" y="2344397"/>
        <a:ext cx="2218908" cy="381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54680" y="1167854"/>
          <a:ext cx="1405537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莎士比亚</a:t>
          </a:r>
        </a:p>
      </dsp:txBody>
      <dsp:txXfrm>
        <a:off x="366545" y="1179719"/>
        <a:ext cx="1381807" cy="381375"/>
      </dsp:txXfrm>
    </dsp:sp>
    <dsp:sp modelId="{2B08B9BD-30CB-490D-A122-AD7522C3B316}">
      <dsp:nvSpPr>
        <dsp:cNvPr id="0" name=""/>
        <dsp:cNvSpPr/>
      </dsp:nvSpPr>
      <dsp:spPr>
        <a:xfrm rot="17132988">
          <a:off x="1317795" y="774765"/>
          <a:ext cx="12089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08927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892036" y="757844"/>
        <a:ext cx="60446" cy="60446"/>
      </dsp:txXfrm>
    </dsp:sp>
    <dsp:sp modelId="{D31F79AE-49CA-4F9F-9797-0F995AC103A4}">
      <dsp:nvSpPr>
        <dsp:cNvPr id="0" name=""/>
        <dsp:cNvSpPr/>
      </dsp:nvSpPr>
      <dsp:spPr>
        <a:xfrm>
          <a:off x="2084301" y="3176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莎士比亚的生平</a:t>
          </a:r>
        </a:p>
      </dsp:txBody>
      <dsp:txXfrm>
        <a:off x="2096166" y="15041"/>
        <a:ext cx="2218908" cy="381375"/>
      </dsp:txXfrm>
    </dsp:sp>
    <dsp:sp modelId="{AE978EA5-CBCD-4038-8382-F597FF534A7F}">
      <dsp:nvSpPr>
        <dsp:cNvPr id="0" name=""/>
        <dsp:cNvSpPr/>
      </dsp:nvSpPr>
      <dsp:spPr>
        <a:xfrm rot="17692822">
          <a:off x="1537109" y="1007701"/>
          <a:ext cx="77029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0299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03001" y="1001746"/>
        <a:ext cx="38514" cy="38514"/>
      </dsp:txXfrm>
    </dsp:sp>
    <dsp:sp modelId="{E1344F2A-B578-43DB-A1C2-39B77BE72632}">
      <dsp:nvSpPr>
        <dsp:cNvPr id="0" name=""/>
        <dsp:cNvSpPr/>
      </dsp:nvSpPr>
      <dsp:spPr>
        <a:xfrm>
          <a:off x="2084301" y="469047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莎士比亚戏剧创作生涯的四个时期</a:t>
          </a:r>
        </a:p>
      </dsp:txBody>
      <dsp:txXfrm>
        <a:off x="2096166" y="480912"/>
        <a:ext cx="2218908" cy="381375"/>
      </dsp:txXfrm>
    </dsp:sp>
    <dsp:sp modelId="{B653C856-5364-4E38-9A83-2BEEED902A59}">
      <dsp:nvSpPr>
        <dsp:cNvPr id="0" name=""/>
        <dsp:cNvSpPr/>
      </dsp:nvSpPr>
      <dsp:spPr>
        <a:xfrm rot="19457599">
          <a:off x="1722703" y="1240636"/>
          <a:ext cx="39911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110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12281" y="1243961"/>
        <a:ext cx="19955" cy="19955"/>
      </dsp:txXfrm>
    </dsp:sp>
    <dsp:sp modelId="{6A6FB0A0-5342-414E-AEA0-D3504B5A7D88}">
      <dsp:nvSpPr>
        <dsp:cNvPr id="0" name=""/>
        <dsp:cNvSpPr/>
      </dsp:nvSpPr>
      <dsp:spPr>
        <a:xfrm>
          <a:off x="2084301" y="934918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威尼斯商人</a:t>
          </a:r>
        </a:p>
      </dsp:txBody>
      <dsp:txXfrm>
        <a:off x="2096166" y="946783"/>
        <a:ext cx="2218908" cy="381375"/>
      </dsp:txXfrm>
    </dsp:sp>
    <dsp:sp modelId="{2C3C1458-F6B5-44E3-9771-36C461D3F0E6}">
      <dsp:nvSpPr>
        <dsp:cNvPr id="0" name=""/>
        <dsp:cNvSpPr/>
      </dsp:nvSpPr>
      <dsp:spPr>
        <a:xfrm rot="2142401">
          <a:off x="1722703" y="1473572"/>
          <a:ext cx="39911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110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12281" y="1476896"/>
        <a:ext cx="19955" cy="19955"/>
      </dsp:txXfrm>
    </dsp:sp>
    <dsp:sp modelId="{21A0E84B-E3F0-4886-B6C8-02A59BCB8D96}">
      <dsp:nvSpPr>
        <dsp:cNvPr id="0" name=""/>
        <dsp:cNvSpPr/>
      </dsp:nvSpPr>
      <dsp:spPr>
        <a:xfrm>
          <a:off x="2084301" y="1400789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莎士比亚的悲剧</a:t>
          </a:r>
        </a:p>
      </dsp:txBody>
      <dsp:txXfrm>
        <a:off x="2096166" y="1412654"/>
        <a:ext cx="2218908" cy="381375"/>
      </dsp:txXfrm>
    </dsp:sp>
    <dsp:sp modelId="{88597871-CB19-421B-B631-FB9414532000}">
      <dsp:nvSpPr>
        <dsp:cNvPr id="0" name=""/>
        <dsp:cNvSpPr/>
      </dsp:nvSpPr>
      <dsp:spPr>
        <a:xfrm rot="3907178">
          <a:off x="1537109" y="1706507"/>
          <a:ext cx="77029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0299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03001" y="1700552"/>
        <a:ext cx="38514" cy="38514"/>
      </dsp:txXfrm>
    </dsp:sp>
    <dsp:sp modelId="{43B7C8E0-5FA5-4D53-84A6-B9E13DE526BB}">
      <dsp:nvSpPr>
        <dsp:cNvPr id="0" name=""/>
        <dsp:cNvSpPr/>
      </dsp:nvSpPr>
      <dsp:spPr>
        <a:xfrm>
          <a:off x="2084301" y="1866660"/>
          <a:ext cx="2242638" cy="40510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哈姆雷特</a:t>
          </a:r>
        </a:p>
      </dsp:txBody>
      <dsp:txXfrm>
        <a:off x="2096166" y="1878525"/>
        <a:ext cx="2218908" cy="381375"/>
      </dsp:txXfrm>
    </dsp:sp>
    <dsp:sp modelId="{75597D0B-63BA-46B3-B509-78B83439F623}">
      <dsp:nvSpPr>
        <dsp:cNvPr id="0" name=""/>
        <dsp:cNvSpPr/>
      </dsp:nvSpPr>
      <dsp:spPr>
        <a:xfrm rot="4467012">
          <a:off x="1317795" y="1939443"/>
          <a:ext cx="12089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08927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892036" y="1922522"/>
        <a:ext cx="60446" cy="60446"/>
      </dsp:txXfrm>
    </dsp:sp>
    <dsp:sp modelId="{E01FB10E-B96B-4A2F-838F-E039446AB47A}">
      <dsp:nvSpPr>
        <dsp:cNvPr id="0" name=""/>
        <dsp:cNvSpPr/>
      </dsp:nvSpPr>
      <dsp:spPr>
        <a:xfrm>
          <a:off x="2084301" y="2332532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十四行诗</a:t>
          </a:r>
          <a:r>
            <a:rPr lang="en-US" altLang="zh-CN" sz="1000" kern="1200" dirty="0">
              <a:solidFill>
                <a:schemeClr val="tx1"/>
              </a:solidFill>
            </a:rPr>
            <a:t>(18)</a:t>
          </a:r>
          <a:endParaRPr lang="zh-CN" altLang="en-US" sz="1000" kern="1200" dirty="0">
            <a:solidFill>
              <a:schemeClr val="tx1"/>
            </a:solidFill>
          </a:endParaRPr>
        </a:p>
      </dsp:txBody>
      <dsp:txXfrm>
        <a:off x="2096166" y="2344397"/>
        <a:ext cx="2218908" cy="381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54680" y="1167854"/>
          <a:ext cx="1405537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莎士比亚</a:t>
          </a:r>
        </a:p>
      </dsp:txBody>
      <dsp:txXfrm>
        <a:off x="366545" y="1179719"/>
        <a:ext cx="1381807" cy="381375"/>
      </dsp:txXfrm>
    </dsp:sp>
    <dsp:sp modelId="{2B08B9BD-30CB-490D-A122-AD7522C3B316}">
      <dsp:nvSpPr>
        <dsp:cNvPr id="0" name=""/>
        <dsp:cNvSpPr/>
      </dsp:nvSpPr>
      <dsp:spPr>
        <a:xfrm rot="17132988">
          <a:off x="1317795" y="774765"/>
          <a:ext cx="12089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08927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892036" y="757844"/>
        <a:ext cx="60446" cy="60446"/>
      </dsp:txXfrm>
    </dsp:sp>
    <dsp:sp modelId="{D31F79AE-49CA-4F9F-9797-0F995AC103A4}">
      <dsp:nvSpPr>
        <dsp:cNvPr id="0" name=""/>
        <dsp:cNvSpPr/>
      </dsp:nvSpPr>
      <dsp:spPr>
        <a:xfrm>
          <a:off x="2084301" y="3176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莎士比亚的生平</a:t>
          </a:r>
        </a:p>
      </dsp:txBody>
      <dsp:txXfrm>
        <a:off x="2096166" y="15041"/>
        <a:ext cx="2218908" cy="381375"/>
      </dsp:txXfrm>
    </dsp:sp>
    <dsp:sp modelId="{AE978EA5-CBCD-4038-8382-F597FF534A7F}">
      <dsp:nvSpPr>
        <dsp:cNvPr id="0" name=""/>
        <dsp:cNvSpPr/>
      </dsp:nvSpPr>
      <dsp:spPr>
        <a:xfrm rot="17692822">
          <a:off x="1537109" y="1007701"/>
          <a:ext cx="77029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0299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03001" y="1001746"/>
        <a:ext cx="38514" cy="38514"/>
      </dsp:txXfrm>
    </dsp:sp>
    <dsp:sp modelId="{E1344F2A-B578-43DB-A1C2-39B77BE72632}">
      <dsp:nvSpPr>
        <dsp:cNvPr id="0" name=""/>
        <dsp:cNvSpPr/>
      </dsp:nvSpPr>
      <dsp:spPr>
        <a:xfrm>
          <a:off x="2084301" y="469047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莎士比亚戏剧创作生涯的四个时期</a:t>
          </a:r>
        </a:p>
      </dsp:txBody>
      <dsp:txXfrm>
        <a:off x="2096166" y="480912"/>
        <a:ext cx="2218908" cy="381375"/>
      </dsp:txXfrm>
    </dsp:sp>
    <dsp:sp modelId="{B653C856-5364-4E38-9A83-2BEEED902A59}">
      <dsp:nvSpPr>
        <dsp:cNvPr id="0" name=""/>
        <dsp:cNvSpPr/>
      </dsp:nvSpPr>
      <dsp:spPr>
        <a:xfrm rot="19457599">
          <a:off x="1722703" y="1240636"/>
          <a:ext cx="39911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110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12281" y="1243961"/>
        <a:ext cx="19955" cy="19955"/>
      </dsp:txXfrm>
    </dsp:sp>
    <dsp:sp modelId="{6A6FB0A0-5342-414E-AEA0-D3504B5A7D88}">
      <dsp:nvSpPr>
        <dsp:cNvPr id="0" name=""/>
        <dsp:cNvSpPr/>
      </dsp:nvSpPr>
      <dsp:spPr>
        <a:xfrm>
          <a:off x="2084301" y="934918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威尼斯商人</a:t>
          </a:r>
        </a:p>
      </dsp:txBody>
      <dsp:txXfrm>
        <a:off x="2096166" y="946783"/>
        <a:ext cx="2218908" cy="381375"/>
      </dsp:txXfrm>
    </dsp:sp>
    <dsp:sp modelId="{2C3C1458-F6B5-44E3-9771-36C461D3F0E6}">
      <dsp:nvSpPr>
        <dsp:cNvPr id="0" name=""/>
        <dsp:cNvSpPr/>
      </dsp:nvSpPr>
      <dsp:spPr>
        <a:xfrm rot="2142401">
          <a:off x="1722703" y="1473572"/>
          <a:ext cx="39911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110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12281" y="1476896"/>
        <a:ext cx="19955" cy="19955"/>
      </dsp:txXfrm>
    </dsp:sp>
    <dsp:sp modelId="{21A0E84B-E3F0-4886-B6C8-02A59BCB8D96}">
      <dsp:nvSpPr>
        <dsp:cNvPr id="0" name=""/>
        <dsp:cNvSpPr/>
      </dsp:nvSpPr>
      <dsp:spPr>
        <a:xfrm>
          <a:off x="2084301" y="1400789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莎士比亚的悲剧</a:t>
          </a:r>
        </a:p>
      </dsp:txBody>
      <dsp:txXfrm>
        <a:off x="2096166" y="1412654"/>
        <a:ext cx="2218908" cy="381375"/>
      </dsp:txXfrm>
    </dsp:sp>
    <dsp:sp modelId="{88597871-CB19-421B-B631-FB9414532000}">
      <dsp:nvSpPr>
        <dsp:cNvPr id="0" name=""/>
        <dsp:cNvSpPr/>
      </dsp:nvSpPr>
      <dsp:spPr>
        <a:xfrm rot="3907178">
          <a:off x="1537109" y="1706507"/>
          <a:ext cx="77029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0299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903001" y="1700552"/>
        <a:ext cx="38514" cy="38514"/>
      </dsp:txXfrm>
    </dsp:sp>
    <dsp:sp modelId="{43B7C8E0-5FA5-4D53-84A6-B9E13DE526BB}">
      <dsp:nvSpPr>
        <dsp:cNvPr id="0" name=""/>
        <dsp:cNvSpPr/>
      </dsp:nvSpPr>
      <dsp:spPr>
        <a:xfrm>
          <a:off x="2084301" y="1866660"/>
          <a:ext cx="2242638" cy="4051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哈姆雷特</a:t>
          </a:r>
        </a:p>
      </dsp:txBody>
      <dsp:txXfrm>
        <a:off x="2096166" y="1878525"/>
        <a:ext cx="2218908" cy="381375"/>
      </dsp:txXfrm>
    </dsp:sp>
    <dsp:sp modelId="{75597D0B-63BA-46B3-B509-78B83439F623}">
      <dsp:nvSpPr>
        <dsp:cNvPr id="0" name=""/>
        <dsp:cNvSpPr/>
      </dsp:nvSpPr>
      <dsp:spPr>
        <a:xfrm rot="4467012">
          <a:off x="1317795" y="1939443"/>
          <a:ext cx="12089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208927" y="1330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892036" y="1922522"/>
        <a:ext cx="60446" cy="60446"/>
      </dsp:txXfrm>
    </dsp:sp>
    <dsp:sp modelId="{E01FB10E-B96B-4A2F-838F-E039446AB47A}">
      <dsp:nvSpPr>
        <dsp:cNvPr id="0" name=""/>
        <dsp:cNvSpPr/>
      </dsp:nvSpPr>
      <dsp:spPr>
        <a:xfrm>
          <a:off x="2084301" y="2332532"/>
          <a:ext cx="2242638" cy="40510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十四行诗</a:t>
          </a:r>
          <a:r>
            <a:rPr lang="en-US" altLang="zh-CN" sz="1000" kern="1200" dirty="0">
              <a:solidFill>
                <a:schemeClr val="tx1"/>
              </a:solidFill>
            </a:rPr>
            <a:t>(18)</a:t>
          </a:r>
          <a:endParaRPr lang="zh-CN" altLang="en-US" sz="1000" kern="1200" dirty="0">
            <a:solidFill>
              <a:schemeClr val="tx1"/>
            </a:solidFill>
          </a:endParaRPr>
        </a:p>
      </dsp:txBody>
      <dsp:txXfrm>
        <a:off x="2096166" y="2344397"/>
        <a:ext cx="2218908" cy="381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弥尔顿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8647943">
          <a:off x="1414860" y="932667"/>
          <a:ext cx="530404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530404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66802" y="936353"/>
        <a:ext cx="26520" cy="26520"/>
      </dsp:txXfrm>
    </dsp:sp>
    <dsp:sp modelId="{E01FB10E-B96B-4A2F-838F-E039446AB47A}">
      <dsp:nvSpPr>
        <dsp:cNvPr id="0" name=""/>
        <dsp:cNvSpPr/>
      </dsp:nvSpPr>
      <dsp:spPr>
        <a:xfrm>
          <a:off x="1853347" y="559214"/>
          <a:ext cx="1721876" cy="37927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弥尔顿的生平</a:t>
          </a:r>
        </a:p>
      </dsp:txBody>
      <dsp:txXfrm>
        <a:off x="1864456" y="570323"/>
        <a:ext cx="1699658" cy="357060"/>
      </dsp:txXfrm>
    </dsp:sp>
    <dsp:sp modelId="{DCFE2D19-84E9-414B-B283-A89E2F5310E9}">
      <dsp:nvSpPr>
        <dsp:cNvPr id="0" name=""/>
        <dsp:cNvSpPr/>
      </dsp:nvSpPr>
      <dsp:spPr>
        <a:xfrm rot="211712">
          <a:off x="1506447" y="1144112"/>
          <a:ext cx="347228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347228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71381" y="1152377"/>
        <a:ext cx="17361" cy="17361"/>
      </dsp:txXfrm>
    </dsp:sp>
    <dsp:sp modelId="{DDE8F820-D8E2-436B-9624-863E80F6B825}">
      <dsp:nvSpPr>
        <dsp:cNvPr id="0" name=""/>
        <dsp:cNvSpPr/>
      </dsp:nvSpPr>
      <dsp:spPr>
        <a:xfrm>
          <a:off x="1853347" y="1003475"/>
          <a:ext cx="1718332" cy="33653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失乐园</a:t>
          </a:r>
        </a:p>
      </dsp:txBody>
      <dsp:txXfrm>
        <a:off x="1863204" y="1013332"/>
        <a:ext cx="1698618" cy="316823"/>
      </dsp:txXfrm>
    </dsp:sp>
    <dsp:sp modelId="{DAF46135-C654-43DD-B9AF-0C1E5F7576C3}">
      <dsp:nvSpPr>
        <dsp:cNvPr id="0" name=""/>
        <dsp:cNvSpPr/>
      </dsp:nvSpPr>
      <dsp:spPr>
        <a:xfrm rot="3039862">
          <a:off x="1406682" y="1344872"/>
          <a:ext cx="546760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546760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6393" y="1348149"/>
        <a:ext cx="27338" cy="27338"/>
      </dsp:txXfrm>
    </dsp:sp>
    <dsp:sp modelId="{7B63CF98-131C-4EF6-8E8F-461E45AB2F67}">
      <dsp:nvSpPr>
        <dsp:cNvPr id="0" name=""/>
        <dsp:cNvSpPr/>
      </dsp:nvSpPr>
      <dsp:spPr>
        <a:xfrm>
          <a:off x="1853347" y="1404994"/>
          <a:ext cx="1718332" cy="33653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力士参孙</a:t>
          </a:r>
        </a:p>
      </dsp:txBody>
      <dsp:txXfrm>
        <a:off x="1863204" y="1414851"/>
        <a:ext cx="1698618" cy="31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74768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1.1.0</a:t>
            </a:r>
            <a:r>
              <a:rPr lang="zh-CN" altLang="en-US" sz="2800" dirty="0"/>
              <a:t>零、文艺复兴简介</a:t>
            </a:r>
            <a:r>
              <a:rPr lang="en-US" altLang="zh-CN" sz="2800" dirty="0"/>
              <a:t>(The Introduction of Renaissance)</a:t>
            </a:r>
            <a:endParaRPr lang="zh-CN" altLang="en-US" sz="28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1FCF759-404B-4A4E-BD38-44A0993DB215}"/>
              </a:ext>
            </a:extLst>
          </p:cNvPr>
          <p:cNvGraphicFramePr/>
          <p:nvPr/>
        </p:nvGraphicFramePr>
        <p:xfrm>
          <a:off x="8861761" y="581359"/>
          <a:ext cx="3465029" cy="152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74768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1.1.6.2《</a:t>
            </a:r>
            <a:r>
              <a:rPr lang="zh-CN" altLang="en-US" sz="3600" dirty="0"/>
              <a:t>失乐园</a:t>
            </a:r>
            <a:r>
              <a:rPr lang="en-US" altLang="zh-CN" sz="3600" dirty="0"/>
              <a:t>》(Paradise Lost)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860348F-235A-498B-A4DC-AE54D4617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640055"/>
              </p:ext>
            </p:extLst>
          </p:nvPr>
        </p:nvGraphicFramePr>
        <p:xfrm>
          <a:off x="8404510" y="581359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1.1.3.7</a:t>
            </a:r>
            <a:r>
              <a:rPr lang="zh-CN" altLang="en-US" sz="3200" dirty="0"/>
              <a:t>莎士比亚的悲剧</a:t>
            </a:r>
            <a:r>
              <a:rPr lang="en-US" altLang="zh-CN" sz="3200" dirty="0"/>
              <a:t>(Shakespeare's Greatest Tragedies)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A7ABE60-4862-4017-AEF6-9B54217C0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402616"/>
              </p:ext>
            </p:extLst>
          </p:nvPr>
        </p:nvGraphicFramePr>
        <p:xfrm>
          <a:off x="7510380" y="606937"/>
          <a:ext cx="4681620" cy="2740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1.1.3.8《</a:t>
            </a:r>
            <a:r>
              <a:rPr lang="zh-CN" altLang="en-US" sz="3200" dirty="0"/>
              <a:t>哈姆雷特</a:t>
            </a:r>
            <a:r>
              <a:rPr lang="en-US" altLang="zh-CN" sz="3200" dirty="0"/>
              <a:t>》(Hamlet)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09C6B02-3C58-4006-9E2C-F681F3962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812802"/>
              </p:ext>
            </p:extLst>
          </p:nvPr>
        </p:nvGraphicFramePr>
        <p:xfrm>
          <a:off x="7510380" y="688186"/>
          <a:ext cx="4681620" cy="2740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1.1.3.12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十四行诗（</a:t>
            </a:r>
            <a:r>
              <a:rPr lang="en-US" altLang="zh-CN" sz="3200" dirty="0"/>
              <a:t>18</a:t>
            </a:r>
            <a:r>
              <a:rPr lang="zh-CN" altLang="en-US" sz="3200" dirty="0"/>
              <a:t>）</a:t>
            </a:r>
            <a:r>
              <a:rPr lang="en-US" altLang="zh-CN" sz="3200" dirty="0"/>
              <a:t>》《</a:t>
            </a:r>
            <a:r>
              <a:rPr lang="zh-CN" altLang="en-US" sz="3200" dirty="0"/>
              <a:t>威尼斯商人</a:t>
            </a:r>
            <a:r>
              <a:rPr lang="en-US" altLang="zh-CN" sz="3200" dirty="0"/>
              <a:t>》《</a:t>
            </a:r>
            <a:r>
              <a:rPr lang="zh-CN" altLang="en-US" sz="3200" dirty="0"/>
              <a:t>哈姆雷特</a:t>
            </a:r>
            <a:r>
              <a:rPr lang="en-US" altLang="zh-CN" sz="3200" dirty="0"/>
              <a:t>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F71EDD1-0794-4E82-BFC7-B30E65B12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995645"/>
              </p:ext>
            </p:extLst>
          </p:nvPr>
        </p:nvGraphicFramePr>
        <p:xfrm>
          <a:off x="7398085" y="688186"/>
          <a:ext cx="4681620" cy="2740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1.1.6.1</a:t>
            </a:r>
            <a:r>
              <a:rPr lang="zh-CN" altLang="en-US" sz="3200" dirty="0"/>
              <a:t>弥尔顿的生平</a:t>
            </a:r>
            <a:r>
              <a:rPr lang="en-US" altLang="zh-CN" sz="3200" dirty="0"/>
              <a:t>(Milton's Life)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4067FF2-4290-4721-A308-2A9086EE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5812"/>
              </p:ext>
            </p:extLst>
          </p:nvPr>
        </p:nvGraphicFramePr>
        <p:xfrm>
          <a:off x="8484722" y="725672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264</Words>
  <Application>Microsoft Office PowerPoint</Application>
  <PresentationFormat>宽屏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英美文学精讲1</vt:lpstr>
      <vt:lpstr>1.1.0零、文艺复兴简介(The Introduction of Renaissance)</vt:lpstr>
      <vt:lpstr>1.1.6.2《失乐园》(Paradise Lost)</vt:lpstr>
      <vt:lpstr>1.1.3.7莎士比亚的悲剧(Shakespeare's Greatest Tragedies)</vt:lpstr>
      <vt:lpstr>1.1.3.8《哈姆雷特》(Hamlet)</vt:lpstr>
      <vt:lpstr>1.1.3.12选读：《十四行诗（18）》《威尼斯商人》《哈姆雷特》</vt:lpstr>
      <vt:lpstr>1.1.6.1弥尔顿的生平(Milton's Life)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5</cp:revision>
  <dcterms:created xsi:type="dcterms:W3CDTF">2019-07-26T08:04:39Z</dcterms:created>
  <dcterms:modified xsi:type="dcterms:W3CDTF">2019-07-26T09:48:29Z</dcterms:modified>
</cp:coreProperties>
</file>