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新古典主义时期</a:t>
          </a:r>
        </a:p>
      </dgm:t>
    </dgm:pt>
    <dgm:pt modelId="{655251E4-6A08-44EF-A3E9-E228FFA95C43}" type="par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4951ECAB-4046-416E-A905-CC4C5FB5F300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新古典主义时期的介绍</a:t>
          </a:r>
        </a:p>
      </dgm:t>
    </dgm:pt>
    <dgm:pt modelId="{DB7EF9F3-C75D-42B4-8059-FCBB8FC0C8B7}" type="parTrans" cxnId="{64D2A43D-E343-4FBD-93D3-3BF595D8B556}">
      <dgm:prSet custT="1"/>
      <dgm:spPr/>
      <dgm:t>
        <a:bodyPr/>
        <a:lstStyle/>
        <a:p>
          <a:endParaRPr lang="zh-CN" altLang="en-US" sz="600"/>
        </a:p>
      </dgm:t>
    </dgm:pt>
    <dgm:pt modelId="{787AA33F-E6CE-48F1-89B9-8D623060028C}" type="sibTrans" cxnId="{64D2A43D-E343-4FBD-93D3-3BF595D8B556}">
      <dgm:prSet/>
      <dgm:spPr/>
      <dgm:t>
        <a:bodyPr/>
        <a:lstStyle/>
        <a:p>
          <a:endParaRPr lang="zh-CN" altLang="en-US"/>
        </a:p>
      </dgm:t>
    </dgm:pt>
    <dgm:pt modelId="{1D40ACF8-27C3-48BC-88DF-5C4AC92E4318}">
      <dgm:prSet phldrT="[文本]" custT="1"/>
      <dgm:spPr/>
      <dgm:t>
        <a:bodyPr/>
        <a:lstStyle/>
        <a:p>
          <a:r>
            <a:rPr lang="zh-CN" altLang="en-US" sz="1400" dirty="0"/>
            <a:t>笛福</a:t>
          </a:r>
        </a:p>
      </dgm:t>
    </dgm:pt>
    <dgm:pt modelId="{5674D40E-AB92-415D-A203-06C951D4A9CD}" type="parTrans" cxnId="{EC770773-066F-4863-A00C-713D39B18126}">
      <dgm:prSet custT="1"/>
      <dgm:spPr/>
      <dgm:t>
        <a:bodyPr/>
        <a:lstStyle/>
        <a:p>
          <a:endParaRPr lang="zh-CN" altLang="en-US" sz="600"/>
        </a:p>
      </dgm:t>
    </dgm:pt>
    <dgm:pt modelId="{747C6E9D-881F-4AB1-AB3E-FAB43B1715F8}" type="sibTrans" cxnId="{EC770773-066F-4863-A00C-713D39B18126}">
      <dgm:prSet/>
      <dgm:spPr/>
      <dgm:t>
        <a:bodyPr/>
        <a:lstStyle/>
        <a:p>
          <a:endParaRPr lang="zh-CN" altLang="en-US"/>
        </a:p>
      </dgm:t>
    </dgm:pt>
    <dgm:pt modelId="{1A417445-77DB-427B-9327-51717B78F75F}">
      <dgm:prSet phldrT="[文本]" custT="1"/>
      <dgm:spPr/>
      <dgm:t>
        <a:bodyPr/>
        <a:lstStyle/>
        <a:p>
          <a:r>
            <a:rPr lang="zh-CN" altLang="en-US" sz="1400" dirty="0"/>
            <a:t>斯威夫特</a:t>
          </a:r>
        </a:p>
      </dgm:t>
    </dgm:pt>
    <dgm:pt modelId="{1B87ED2B-6B7C-48F6-AA95-D9F31CBFC38C}" type="parTrans" cxnId="{78A42364-A3ED-439A-AE4A-198E856A3D68}">
      <dgm:prSet custT="1"/>
      <dgm:spPr/>
      <dgm:t>
        <a:bodyPr/>
        <a:lstStyle/>
        <a:p>
          <a:endParaRPr lang="zh-CN" altLang="en-US" sz="600"/>
        </a:p>
      </dgm:t>
    </dgm:pt>
    <dgm:pt modelId="{29D5ABB7-7C49-4937-A185-B131A22ADAEA}" type="sibTrans" cxnId="{78A42364-A3ED-439A-AE4A-198E856A3D68}">
      <dgm:prSet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菲尔丁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742535-D28E-4111-BC39-33AB60D46A73}" type="pres">
      <dgm:prSet presAssocID="{38DB88FC-64DE-4613-B530-ECD77AD1FE8A}" presName="root1" presStyleCnt="0"/>
      <dgm:spPr/>
    </dgm:pt>
    <dgm:pt modelId="{12485A0A-1CDA-49D5-A2CB-F040483370D7}" type="pres">
      <dgm:prSet presAssocID="{38DB88FC-64DE-4613-B530-ECD77AD1FE8A}" presName="LevelOneTextNode" presStyleLbl="node0" presStyleIdx="0" presStyleCnt="1" custScaleX="44495" custScaleY="44100" custLinFactNeighborX="24927" custLinFactNeighborY="-785">
        <dgm:presLayoutVars>
          <dgm:chPref val="3"/>
        </dgm:presLayoutVars>
      </dgm:prSet>
      <dgm:spPr/>
    </dgm:pt>
    <dgm:pt modelId="{1DEFF57C-08E2-4F77-9465-18262CBCFB17}" type="pres">
      <dgm:prSet presAssocID="{38DB88FC-64DE-4613-B530-ECD77AD1FE8A}" presName="level2hierChild" presStyleCnt="0"/>
      <dgm:spPr/>
    </dgm:pt>
    <dgm:pt modelId="{3F6F9885-8B20-48D2-9CD1-3B9719074546}" type="pres">
      <dgm:prSet presAssocID="{DB7EF9F3-C75D-42B4-8059-FCBB8FC0C8B7}" presName="conn2-1" presStyleLbl="parChTrans1D2" presStyleIdx="0" presStyleCnt="4"/>
      <dgm:spPr/>
    </dgm:pt>
    <dgm:pt modelId="{E3403D12-3FF2-4AA4-A773-741F6E0F6C99}" type="pres">
      <dgm:prSet presAssocID="{DB7EF9F3-C75D-42B4-8059-FCBB8FC0C8B7}" presName="connTx" presStyleLbl="parChTrans1D2" presStyleIdx="0" presStyleCnt="4"/>
      <dgm:spPr/>
    </dgm:pt>
    <dgm:pt modelId="{39DE63D8-4CF3-4464-A67C-07E755C54C84}" type="pres">
      <dgm:prSet presAssocID="{4951ECAB-4046-416E-A905-CC4C5FB5F300}" presName="root2" presStyleCnt="0"/>
      <dgm:spPr/>
    </dgm:pt>
    <dgm:pt modelId="{C6415040-761F-4726-B6E7-98AB93144438}" type="pres">
      <dgm:prSet presAssocID="{4951ECAB-4046-416E-A905-CC4C5FB5F300}" presName="LevelTwoTextNode" presStyleLbl="node2" presStyleIdx="0" presStyleCnt="4" custScaleX="83506" custScaleY="30039">
        <dgm:presLayoutVars>
          <dgm:chPref val="3"/>
        </dgm:presLayoutVars>
      </dgm:prSet>
      <dgm:spPr/>
    </dgm:pt>
    <dgm:pt modelId="{B47C0E77-9721-4D55-AAA0-B53CDAE1D943}" type="pres">
      <dgm:prSet presAssocID="{4951ECAB-4046-416E-A905-CC4C5FB5F300}" presName="level3hierChild" presStyleCnt="0"/>
      <dgm:spPr/>
    </dgm:pt>
    <dgm:pt modelId="{BE369D21-BE6E-4B24-9A24-103BAB7A2EC7}" type="pres">
      <dgm:prSet presAssocID="{5674D40E-AB92-415D-A203-06C951D4A9CD}" presName="conn2-1" presStyleLbl="parChTrans1D2" presStyleIdx="1" presStyleCnt="4"/>
      <dgm:spPr/>
    </dgm:pt>
    <dgm:pt modelId="{CEFA03CC-9153-40D5-A531-1401B1F66E0C}" type="pres">
      <dgm:prSet presAssocID="{5674D40E-AB92-415D-A203-06C951D4A9CD}" presName="connTx" presStyleLbl="parChTrans1D2" presStyleIdx="1" presStyleCnt="4"/>
      <dgm:spPr/>
    </dgm:pt>
    <dgm:pt modelId="{75F1576B-904A-4A82-B4D1-D5FC6426BFF8}" type="pres">
      <dgm:prSet presAssocID="{1D40ACF8-27C3-48BC-88DF-5C4AC92E4318}" presName="root2" presStyleCnt="0"/>
      <dgm:spPr/>
    </dgm:pt>
    <dgm:pt modelId="{715E3734-A176-4B39-BED5-A648A17EE34E}" type="pres">
      <dgm:prSet presAssocID="{1D40ACF8-27C3-48BC-88DF-5C4AC92E4318}" presName="LevelTwoTextNode" presStyleLbl="node2" presStyleIdx="1" presStyleCnt="4" custScaleX="83506" custScaleY="30039">
        <dgm:presLayoutVars>
          <dgm:chPref val="3"/>
        </dgm:presLayoutVars>
      </dgm:prSet>
      <dgm:spPr/>
    </dgm:pt>
    <dgm:pt modelId="{2E8FC78C-DBB9-4D9C-8733-42C668B5E0F7}" type="pres">
      <dgm:prSet presAssocID="{1D40ACF8-27C3-48BC-88DF-5C4AC92E4318}" presName="level3hierChild" presStyleCnt="0"/>
      <dgm:spPr/>
    </dgm:pt>
    <dgm:pt modelId="{FFB72EF7-3643-44E8-8F70-5A4E3706DD2C}" type="pres">
      <dgm:prSet presAssocID="{1B87ED2B-6B7C-48F6-AA95-D9F31CBFC38C}" presName="conn2-1" presStyleLbl="parChTrans1D2" presStyleIdx="2" presStyleCnt="4"/>
      <dgm:spPr/>
    </dgm:pt>
    <dgm:pt modelId="{AD962C3E-DF6F-4E96-92C1-EFCCFDEEB702}" type="pres">
      <dgm:prSet presAssocID="{1B87ED2B-6B7C-48F6-AA95-D9F31CBFC38C}" presName="connTx" presStyleLbl="parChTrans1D2" presStyleIdx="2" presStyleCnt="4"/>
      <dgm:spPr/>
    </dgm:pt>
    <dgm:pt modelId="{59C2FAF2-55E6-40C8-9CBE-BFBD5F5CE8F6}" type="pres">
      <dgm:prSet presAssocID="{1A417445-77DB-427B-9327-51717B78F75F}" presName="root2" presStyleCnt="0"/>
      <dgm:spPr/>
    </dgm:pt>
    <dgm:pt modelId="{31455EEE-4118-4E93-9853-BFEA8774FCA8}" type="pres">
      <dgm:prSet presAssocID="{1A417445-77DB-427B-9327-51717B78F75F}" presName="LevelTwoTextNode" presStyleLbl="node2" presStyleIdx="2" presStyleCnt="4" custScaleX="83506" custScaleY="30039">
        <dgm:presLayoutVars>
          <dgm:chPref val="3"/>
        </dgm:presLayoutVars>
      </dgm:prSet>
      <dgm:spPr/>
    </dgm:pt>
    <dgm:pt modelId="{2B96947F-2405-4757-8098-636F6EED2C95}" type="pres">
      <dgm:prSet presAssocID="{1A417445-77DB-427B-9327-51717B78F75F}" presName="level3hierChild" presStyleCnt="0"/>
      <dgm:spPr/>
    </dgm:pt>
    <dgm:pt modelId="{432DD002-B29C-4F89-952E-34BC7F940EFB}" type="pres">
      <dgm:prSet presAssocID="{C5B4CC9F-E7D6-442E-B686-B05BED417D83}" presName="conn2-1" presStyleLbl="parChTrans1D2" presStyleIdx="3" presStyleCnt="4"/>
      <dgm:spPr/>
    </dgm:pt>
    <dgm:pt modelId="{DED4F130-B781-4C17-88D1-FE4FC1844427}" type="pres">
      <dgm:prSet presAssocID="{C5B4CC9F-E7D6-442E-B686-B05BED417D83}" presName="connTx" presStyleLbl="parChTrans1D2" presStyleIdx="3" presStyleCnt="4"/>
      <dgm:spPr/>
    </dgm:pt>
    <dgm:pt modelId="{7E717E2E-9D90-4C9A-8F93-010E2831A283}" type="pres">
      <dgm:prSet presAssocID="{8AA90C39-5B5C-4793-A3F1-50BE035FB7FA}" presName="root2" presStyleCnt="0"/>
      <dgm:spPr/>
    </dgm:pt>
    <dgm:pt modelId="{AE0F19AE-75E0-4A3C-9B59-36D962092486}" type="pres">
      <dgm:prSet presAssocID="{8AA90C39-5B5C-4793-A3F1-50BE035FB7FA}" presName="LevelTwoTextNode" presStyleLbl="node2" presStyleIdx="3" presStyleCnt="4" custScaleX="83506" custScaleY="30039">
        <dgm:presLayoutVars>
          <dgm:chPref val="3"/>
        </dgm:presLayoutVars>
      </dgm:prSet>
      <dgm:spPr/>
    </dgm:pt>
    <dgm:pt modelId="{8537374F-5D68-4B57-BD22-4F3868107CC1}" type="pres">
      <dgm:prSet presAssocID="{8AA90C39-5B5C-4793-A3F1-50BE035FB7FA}" presName="level3hierChild" presStyleCnt="0"/>
      <dgm:spPr/>
    </dgm:pt>
  </dgm:ptLst>
  <dgm:cxnLst>
    <dgm:cxn modelId="{2568C103-F75F-4F73-9420-EF929E4170E8}" type="presOf" srcId="{8AA90C39-5B5C-4793-A3F1-50BE035FB7FA}" destId="{AE0F19AE-75E0-4A3C-9B59-36D962092486}" srcOrd="0" destOrd="0" presId="urn:microsoft.com/office/officeart/2005/8/layout/hierarchy2"/>
    <dgm:cxn modelId="{0CB4AE35-3613-4E8B-96BB-DDBAEC59A658}" srcId="{38DB88FC-64DE-4613-B530-ECD77AD1FE8A}" destId="{8AA90C39-5B5C-4793-A3F1-50BE035FB7FA}" srcOrd="3" destOrd="0" parTransId="{C5B4CC9F-E7D6-442E-B686-B05BED417D83}" sibTransId="{A2593910-1006-4E06-9BEE-1BDFF22B2183}"/>
    <dgm:cxn modelId="{64D2A43D-E343-4FBD-93D3-3BF595D8B556}" srcId="{38DB88FC-64DE-4613-B530-ECD77AD1FE8A}" destId="{4951ECAB-4046-416E-A905-CC4C5FB5F300}" srcOrd="0" destOrd="0" parTransId="{DB7EF9F3-C75D-42B4-8059-FCBB8FC0C8B7}" sibTransId="{787AA33F-E6CE-48F1-89B9-8D623060028C}"/>
    <dgm:cxn modelId="{35807C5E-FA55-4960-B3F3-3718B16CFFC1}" type="presOf" srcId="{1B87ED2B-6B7C-48F6-AA95-D9F31CBFC38C}" destId="{FFB72EF7-3643-44E8-8F70-5A4E3706DD2C}" srcOrd="0" destOrd="0" presId="urn:microsoft.com/office/officeart/2005/8/layout/hierarchy2"/>
    <dgm:cxn modelId="{78A42364-A3ED-439A-AE4A-198E856A3D68}" srcId="{38DB88FC-64DE-4613-B530-ECD77AD1FE8A}" destId="{1A417445-77DB-427B-9327-51717B78F75F}" srcOrd="2" destOrd="0" parTransId="{1B87ED2B-6B7C-48F6-AA95-D9F31CBFC38C}" sibTransId="{29D5ABB7-7C49-4937-A185-B131A22ADAEA}"/>
    <dgm:cxn modelId="{EC770773-066F-4863-A00C-713D39B18126}" srcId="{38DB88FC-64DE-4613-B530-ECD77AD1FE8A}" destId="{1D40ACF8-27C3-48BC-88DF-5C4AC92E4318}" srcOrd="1" destOrd="0" parTransId="{5674D40E-AB92-415D-A203-06C951D4A9CD}" sibTransId="{747C6E9D-881F-4AB1-AB3E-FAB43B1715F8}"/>
    <dgm:cxn modelId="{F383A655-9EE4-4B68-9190-7CE79D1259EF}" type="presOf" srcId="{1B87ED2B-6B7C-48F6-AA95-D9F31CBFC38C}" destId="{AD962C3E-DF6F-4E96-92C1-EFCCFDEEB702}" srcOrd="1" destOrd="0" presId="urn:microsoft.com/office/officeart/2005/8/layout/hierarchy2"/>
    <dgm:cxn modelId="{5C1DB696-5166-4619-8CAA-5DE3C0211D79}" type="presOf" srcId="{4951ECAB-4046-416E-A905-CC4C5FB5F300}" destId="{C6415040-761F-4726-B6E7-98AB93144438}" srcOrd="0" destOrd="0" presId="urn:microsoft.com/office/officeart/2005/8/layout/hierarchy2"/>
    <dgm:cxn modelId="{E88BAA97-167B-4F46-8B76-7F0CE0B98F4A}" type="presOf" srcId="{C5B4CC9F-E7D6-442E-B686-B05BED417D83}" destId="{DED4F130-B781-4C17-88D1-FE4FC1844427}" srcOrd="1" destOrd="0" presId="urn:microsoft.com/office/officeart/2005/8/layout/hierarchy2"/>
    <dgm:cxn modelId="{5FAC75A0-D3B3-4788-93E4-67A76BBB8E33}" type="presOf" srcId="{5674D40E-AB92-415D-A203-06C951D4A9CD}" destId="{CEFA03CC-9153-40D5-A531-1401B1F66E0C}" srcOrd="1" destOrd="0" presId="urn:microsoft.com/office/officeart/2005/8/layout/hierarchy2"/>
    <dgm:cxn modelId="{7D88BEAF-A603-4E83-842B-E81AB32DE3D3}" srcId="{23821B00-D9DF-4F5D-B331-935B7C6B412E}" destId="{38DB88FC-64DE-4613-B530-ECD77AD1FE8A}" srcOrd="0" destOrd="0" parTransId="{655251E4-6A08-44EF-A3E9-E228FFA95C43}" sibTransId="{8DAB4D53-2104-45F7-9202-70E52893D782}"/>
    <dgm:cxn modelId="{AB3A87B1-C7C1-4394-863D-AC8363092901}" type="presOf" srcId="{38DB88FC-64DE-4613-B530-ECD77AD1FE8A}" destId="{12485A0A-1CDA-49D5-A2CB-F040483370D7}" srcOrd="0" destOrd="0" presId="urn:microsoft.com/office/officeart/2005/8/layout/hierarchy2"/>
    <dgm:cxn modelId="{25CFC5CE-D0CC-40FB-BBAB-7DA22504AF98}" type="presOf" srcId="{1D40ACF8-27C3-48BC-88DF-5C4AC92E4318}" destId="{715E3734-A176-4B39-BED5-A648A17EE34E}" srcOrd="0" destOrd="0" presId="urn:microsoft.com/office/officeart/2005/8/layout/hierarchy2"/>
    <dgm:cxn modelId="{5DAF41D0-7C75-4ECD-B520-52BFA016278C}" type="presOf" srcId="{5674D40E-AB92-415D-A203-06C951D4A9CD}" destId="{BE369D21-BE6E-4B24-9A24-103BAB7A2EC7}" srcOrd="0" destOrd="0" presId="urn:microsoft.com/office/officeart/2005/8/layout/hierarchy2"/>
    <dgm:cxn modelId="{F3AABFD6-E6B1-4455-84DB-8AC513D4C9A7}" type="presOf" srcId="{1A417445-77DB-427B-9327-51717B78F75F}" destId="{31455EEE-4118-4E93-9853-BFEA8774FCA8}" srcOrd="0" destOrd="0" presId="urn:microsoft.com/office/officeart/2005/8/layout/hierarchy2"/>
    <dgm:cxn modelId="{502D28E2-F114-4FD1-8723-2A6853E89005}" type="presOf" srcId="{C5B4CC9F-E7D6-442E-B686-B05BED417D83}" destId="{432DD002-B29C-4F89-952E-34BC7F940EFB}" srcOrd="0" destOrd="0" presId="urn:microsoft.com/office/officeart/2005/8/layout/hierarchy2"/>
    <dgm:cxn modelId="{0B0992EF-73C5-4333-8EFA-1425B3159744}" type="presOf" srcId="{DB7EF9F3-C75D-42B4-8059-FCBB8FC0C8B7}" destId="{3F6F9885-8B20-48D2-9CD1-3B9719074546}" srcOrd="0" destOrd="0" presId="urn:microsoft.com/office/officeart/2005/8/layout/hierarchy2"/>
    <dgm:cxn modelId="{79E07FF8-6228-4ED6-8F0E-8F75661014A6}" type="presOf" srcId="{DB7EF9F3-C75D-42B4-8059-FCBB8FC0C8B7}" destId="{E3403D12-3FF2-4AA4-A773-741F6E0F6C99}" srcOrd="1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8CE444E9-8737-43BF-89E3-99C9A40C12E9}" type="presParOf" srcId="{06805D8B-8E19-43AA-8D58-51EDC2306400}" destId="{74742535-D28E-4111-BC39-33AB60D46A73}" srcOrd="0" destOrd="0" presId="urn:microsoft.com/office/officeart/2005/8/layout/hierarchy2"/>
    <dgm:cxn modelId="{13423639-83E3-4F07-85C0-F5E85CCDD0C3}" type="presParOf" srcId="{74742535-D28E-4111-BC39-33AB60D46A73}" destId="{12485A0A-1CDA-49D5-A2CB-F040483370D7}" srcOrd="0" destOrd="0" presId="urn:microsoft.com/office/officeart/2005/8/layout/hierarchy2"/>
    <dgm:cxn modelId="{F74DD824-5D23-48B9-AAA1-6E63D7E6883B}" type="presParOf" srcId="{74742535-D28E-4111-BC39-33AB60D46A73}" destId="{1DEFF57C-08E2-4F77-9465-18262CBCFB17}" srcOrd="1" destOrd="0" presId="urn:microsoft.com/office/officeart/2005/8/layout/hierarchy2"/>
    <dgm:cxn modelId="{EC06C018-9BBF-4266-8E55-9769A01D7F3C}" type="presParOf" srcId="{1DEFF57C-08E2-4F77-9465-18262CBCFB17}" destId="{3F6F9885-8B20-48D2-9CD1-3B9719074546}" srcOrd="0" destOrd="0" presId="urn:microsoft.com/office/officeart/2005/8/layout/hierarchy2"/>
    <dgm:cxn modelId="{BE5AF7E1-26FD-4803-9672-E610313BC3BD}" type="presParOf" srcId="{3F6F9885-8B20-48D2-9CD1-3B9719074546}" destId="{E3403D12-3FF2-4AA4-A773-741F6E0F6C99}" srcOrd="0" destOrd="0" presId="urn:microsoft.com/office/officeart/2005/8/layout/hierarchy2"/>
    <dgm:cxn modelId="{288B2380-5C01-4BDC-8ED8-300602950592}" type="presParOf" srcId="{1DEFF57C-08E2-4F77-9465-18262CBCFB17}" destId="{39DE63D8-4CF3-4464-A67C-07E755C54C84}" srcOrd="1" destOrd="0" presId="urn:microsoft.com/office/officeart/2005/8/layout/hierarchy2"/>
    <dgm:cxn modelId="{22876222-08D0-448E-B8EE-AE22F4853E29}" type="presParOf" srcId="{39DE63D8-4CF3-4464-A67C-07E755C54C84}" destId="{C6415040-761F-4726-B6E7-98AB93144438}" srcOrd="0" destOrd="0" presId="urn:microsoft.com/office/officeart/2005/8/layout/hierarchy2"/>
    <dgm:cxn modelId="{BAE63F71-9C3E-4CB5-8C03-CF13EF28DF18}" type="presParOf" srcId="{39DE63D8-4CF3-4464-A67C-07E755C54C84}" destId="{B47C0E77-9721-4D55-AAA0-B53CDAE1D943}" srcOrd="1" destOrd="0" presId="urn:microsoft.com/office/officeart/2005/8/layout/hierarchy2"/>
    <dgm:cxn modelId="{E4CF09F8-BCCA-41E7-9CFB-EF08CE296F10}" type="presParOf" srcId="{1DEFF57C-08E2-4F77-9465-18262CBCFB17}" destId="{BE369D21-BE6E-4B24-9A24-103BAB7A2EC7}" srcOrd="2" destOrd="0" presId="urn:microsoft.com/office/officeart/2005/8/layout/hierarchy2"/>
    <dgm:cxn modelId="{8DE0FADB-E137-421C-B7B4-E66DDC727B76}" type="presParOf" srcId="{BE369D21-BE6E-4B24-9A24-103BAB7A2EC7}" destId="{CEFA03CC-9153-40D5-A531-1401B1F66E0C}" srcOrd="0" destOrd="0" presId="urn:microsoft.com/office/officeart/2005/8/layout/hierarchy2"/>
    <dgm:cxn modelId="{6CA1A326-E804-43B1-B1CA-14C4706030CB}" type="presParOf" srcId="{1DEFF57C-08E2-4F77-9465-18262CBCFB17}" destId="{75F1576B-904A-4A82-B4D1-D5FC6426BFF8}" srcOrd="3" destOrd="0" presId="urn:microsoft.com/office/officeart/2005/8/layout/hierarchy2"/>
    <dgm:cxn modelId="{5DD075DF-A1E4-48F8-827F-FC1733F7CB8A}" type="presParOf" srcId="{75F1576B-904A-4A82-B4D1-D5FC6426BFF8}" destId="{715E3734-A176-4B39-BED5-A648A17EE34E}" srcOrd="0" destOrd="0" presId="urn:microsoft.com/office/officeart/2005/8/layout/hierarchy2"/>
    <dgm:cxn modelId="{D7006ED0-1CDA-4E7B-AF74-11D377B69B34}" type="presParOf" srcId="{75F1576B-904A-4A82-B4D1-D5FC6426BFF8}" destId="{2E8FC78C-DBB9-4D9C-8733-42C668B5E0F7}" srcOrd="1" destOrd="0" presId="urn:microsoft.com/office/officeart/2005/8/layout/hierarchy2"/>
    <dgm:cxn modelId="{DBD4E084-9A3B-4B04-9216-C6DC33D6FAD4}" type="presParOf" srcId="{1DEFF57C-08E2-4F77-9465-18262CBCFB17}" destId="{FFB72EF7-3643-44E8-8F70-5A4E3706DD2C}" srcOrd="4" destOrd="0" presId="urn:microsoft.com/office/officeart/2005/8/layout/hierarchy2"/>
    <dgm:cxn modelId="{DC35BAE1-4C86-44A2-BDFF-EE140DE3FE6E}" type="presParOf" srcId="{FFB72EF7-3643-44E8-8F70-5A4E3706DD2C}" destId="{AD962C3E-DF6F-4E96-92C1-EFCCFDEEB702}" srcOrd="0" destOrd="0" presId="urn:microsoft.com/office/officeart/2005/8/layout/hierarchy2"/>
    <dgm:cxn modelId="{9EB1D731-29A7-4AA4-9A5C-7F025ABBD6A1}" type="presParOf" srcId="{1DEFF57C-08E2-4F77-9465-18262CBCFB17}" destId="{59C2FAF2-55E6-40C8-9CBE-BFBD5F5CE8F6}" srcOrd="5" destOrd="0" presId="urn:microsoft.com/office/officeart/2005/8/layout/hierarchy2"/>
    <dgm:cxn modelId="{B46FACE0-34E9-4F26-9DF5-4D5EE2C28CC0}" type="presParOf" srcId="{59C2FAF2-55E6-40C8-9CBE-BFBD5F5CE8F6}" destId="{31455EEE-4118-4E93-9853-BFEA8774FCA8}" srcOrd="0" destOrd="0" presId="urn:microsoft.com/office/officeart/2005/8/layout/hierarchy2"/>
    <dgm:cxn modelId="{68EF2375-A08E-43B7-A984-F174D92D3DB8}" type="presParOf" srcId="{59C2FAF2-55E6-40C8-9CBE-BFBD5F5CE8F6}" destId="{2B96947F-2405-4757-8098-636F6EED2C95}" srcOrd="1" destOrd="0" presId="urn:microsoft.com/office/officeart/2005/8/layout/hierarchy2"/>
    <dgm:cxn modelId="{C2B66CB5-1DC5-4220-BCBA-C11BA29234E3}" type="presParOf" srcId="{1DEFF57C-08E2-4F77-9465-18262CBCFB17}" destId="{432DD002-B29C-4F89-952E-34BC7F940EFB}" srcOrd="6" destOrd="0" presId="urn:microsoft.com/office/officeart/2005/8/layout/hierarchy2"/>
    <dgm:cxn modelId="{C8FDDE23-49D3-4214-9B60-C085C7C83F16}" type="presParOf" srcId="{432DD002-B29C-4F89-952E-34BC7F940EFB}" destId="{DED4F130-B781-4C17-88D1-FE4FC1844427}" srcOrd="0" destOrd="0" presId="urn:microsoft.com/office/officeart/2005/8/layout/hierarchy2"/>
    <dgm:cxn modelId="{CA3E2C26-3F27-4E72-9170-EFCCCB9DA52D}" type="presParOf" srcId="{1DEFF57C-08E2-4F77-9465-18262CBCFB17}" destId="{7E717E2E-9D90-4C9A-8F93-010E2831A283}" srcOrd="7" destOrd="0" presId="urn:microsoft.com/office/officeart/2005/8/layout/hierarchy2"/>
    <dgm:cxn modelId="{1023F8CF-41EE-4828-9469-DD862D722297}" type="presParOf" srcId="{7E717E2E-9D90-4C9A-8F93-010E2831A283}" destId="{AE0F19AE-75E0-4A3C-9B59-36D962092486}" srcOrd="0" destOrd="0" presId="urn:microsoft.com/office/officeart/2005/8/layout/hierarchy2"/>
    <dgm:cxn modelId="{74B25204-D75A-425A-936D-B795C938A16A}" type="presParOf" srcId="{7E717E2E-9D90-4C9A-8F93-010E2831A283}" destId="{8537374F-5D68-4B57-BD22-4F3868107C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2000" dirty="0"/>
            <a:t>笛福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CA504EF6-D2CE-4040-8F4D-0870D1241CD1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/>
            <a:t>笛福作品的特点</a:t>
          </a:r>
        </a:p>
      </dgm:t>
    </dgm:pt>
    <dgm:pt modelId="{15709531-4902-4438-AA17-5276615B6D08}" type="parTrans" cxnId="{DE87E2AE-E1D3-4202-AB66-217C1DCAAAFD}">
      <dgm:prSet custT="1"/>
      <dgm:spPr/>
      <dgm:t>
        <a:bodyPr/>
        <a:lstStyle/>
        <a:p>
          <a:endParaRPr lang="zh-CN" altLang="en-US" sz="1000"/>
        </a:p>
      </dgm:t>
    </dgm:pt>
    <dgm:pt modelId="{6A565338-4605-42E6-B533-C83B0DB3D689}" type="sibTrans" cxnId="{DE87E2AE-E1D3-4202-AB66-217C1DCAAAFD}">
      <dgm:prSet/>
      <dgm:spPr/>
      <dgm:t>
        <a:bodyPr/>
        <a:lstStyle/>
        <a:p>
          <a:endParaRPr lang="zh-CN" altLang="en-US"/>
        </a:p>
      </dgm:t>
    </dgm:pt>
    <dgm:pt modelId="{3A91FFD8-8A55-4090-AAAA-4A0B78BF83E1}">
      <dgm:prSet phldrT="[文本]" custT="1"/>
      <dgm:spPr>
        <a:solidFill>
          <a:srgbClr val="FFFF00"/>
        </a:solidFill>
      </dgm:spPr>
      <dgm:t>
        <a:bodyPr/>
        <a:lstStyle/>
        <a:p>
          <a:r>
            <a:rPr lang="en-US" altLang="zh-CN" sz="2000" dirty="0"/>
            <a:t>《</a:t>
          </a:r>
          <a:r>
            <a:rPr lang="zh-CN" altLang="en-US" sz="2000" dirty="0"/>
            <a:t>鲁滨逊漂流记</a:t>
          </a:r>
          <a:r>
            <a:rPr lang="en-US" altLang="zh-CN" sz="2000" dirty="0"/>
            <a:t>》</a:t>
          </a:r>
          <a:endParaRPr lang="zh-CN" altLang="en-US" sz="2000" dirty="0"/>
        </a:p>
      </dgm:t>
    </dgm:pt>
    <dgm:pt modelId="{246B775C-1465-4623-A909-BA9F6FE832B5}" type="parTrans" cxnId="{FEA160A7-35ED-4B2C-A1B4-7AD7311F56CA}">
      <dgm:prSet custT="1"/>
      <dgm:spPr/>
      <dgm:t>
        <a:bodyPr/>
        <a:lstStyle/>
        <a:p>
          <a:endParaRPr lang="zh-CN" altLang="en-US" sz="1000"/>
        </a:p>
      </dgm:t>
    </dgm:pt>
    <dgm:pt modelId="{AB6F2D64-AE6F-4FE9-80EA-30B63E0016BA}" type="sibTrans" cxnId="{FEA160A7-35ED-4B2C-A1B4-7AD7311F56CA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DACB3D-CEE5-4D7B-BF4B-538A91E5017B}" type="pres">
      <dgm:prSet presAssocID="{8AA90C39-5B5C-4793-A3F1-50BE035FB7FA}" presName="root1" presStyleCnt="0"/>
      <dgm:spPr/>
    </dgm:pt>
    <dgm:pt modelId="{FFB03853-4D12-4160-A4F2-09C8774BB9B8}" type="pres">
      <dgm:prSet presAssocID="{8AA90C39-5B5C-4793-A3F1-50BE035FB7FA}" presName="LevelOneTextNode" presStyleLbl="node0" presStyleIdx="0" presStyleCnt="1" custScaleX="51093" custScaleY="56985" custLinFactNeighborX="-21541">
        <dgm:presLayoutVars>
          <dgm:chPref val="3"/>
        </dgm:presLayoutVars>
      </dgm:prSet>
      <dgm:spPr/>
    </dgm:pt>
    <dgm:pt modelId="{79D93F76-3AA6-47D7-A02F-B6CF2E347D86}" type="pres">
      <dgm:prSet presAssocID="{8AA90C39-5B5C-4793-A3F1-50BE035FB7FA}" presName="level2hierChild" presStyleCnt="0"/>
      <dgm:spPr/>
    </dgm:pt>
    <dgm:pt modelId="{BBF084F8-41A7-44E7-9A46-C5C3B8096EA3}" type="pres">
      <dgm:prSet presAssocID="{15709531-4902-4438-AA17-5276615B6D08}" presName="conn2-1" presStyleLbl="parChTrans1D2" presStyleIdx="0" presStyleCnt="2"/>
      <dgm:spPr/>
    </dgm:pt>
    <dgm:pt modelId="{F502DB2B-9F44-42F7-96D7-EE14E367D85E}" type="pres">
      <dgm:prSet presAssocID="{15709531-4902-4438-AA17-5276615B6D08}" presName="connTx" presStyleLbl="parChTrans1D2" presStyleIdx="0" presStyleCnt="2"/>
      <dgm:spPr/>
    </dgm:pt>
    <dgm:pt modelId="{E1B1F464-A7C2-4CC4-8F5D-1D36D8DA700E}" type="pres">
      <dgm:prSet presAssocID="{CA504EF6-D2CE-4040-8F4D-0870D1241CD1}" presName="root2" presStyleCnt="0"/>
      <dgm:spPr/>
    </dgm:pt>
    <dgm:pt modelId="{05E7E250-76BB-4C2E-ADEF-F3D2F77D1E34}" type="pres">
      <dgm:prSet presAssocID="{CA504EF6-D2CE-4040-8F4D-0870D1241CD1}" presName="LevelTwoTextNode" presStyleLbl="node2" presStyleIdx="0" presStyleCnt="2" custScaleX="162897" custLinFactNeighborX="-6924">
        <dgm:presLayoutVars>
          <dgm:chPref val="3"/>
        </dgm:presLayoutVars>
      </dgm:prSet>
      <dgm:spPr/>
    </dgm:pt>
    <dgm:pt modelId="{EE005849-80AC-45A0-9B73-FFFCDA24F86C}" type="pres">
      <dgm:prSet presAssocID="{CA504EF6-D2CE-4040-8F4D-0870D1241CD1}" presName="level3hierChild" presStyleCnt="0"/>
      <dgm:spPr/>
    </dgm:pt>
    <dgm:pt modelId="{620FC028-6049-4F75-9F59-4ECD7495E0B1}" type="pres">
      <dgm:prSet presAssocID="{246B775C-1465-4623-A909-BA9F6FE832B5}" presName="conn2-1" presStyleLbl="parChTrans1D2" presStyleIdx="1" presStyleCnt="2"/>
      <dgm:spPr/>
    </dgm:pt>
    <dgm:pt modelId="{9AE36932-3B5E-4130-BA12-B07A01CD9502}" type="pres">
      <dgm:prSet presAssocID="{246B775C-1465-4623-A909-BA9F6FE832B5}" presName="connTx" presStyleLbl="parChTrans1D2" presStyleIdx="1" presStyleCnt="2"/>
      <dgm:spPr/>
    </dgm:pt>
    <dgm:pt modelId="{0AB7853A-EAC9-4F16-BA0C-112C47B7D567}" type="pres">
      <dgm:prSet presAssocID="{3A91FFD8-8A55-4090-AAAA-4A0B78BF83E1}" presName="root2" presStyleCnt="0"/>
      <dgm:spPr/>
    </dgm:pt>
    <dgm:pt modelId="{7A0A9DDE-BE44-4C23-AB67-ACF021D0BD2E}" type="pres">
      <dgm:prSet presAssocID="{3A91FFD8-8A55-4090-AAAA-4A0B78BF83E1}" presName="LevelTwoTextNode" presStyleLbl="node2" presStyleIdx="1" presStyleCnt="2" custScaleX="162897" custLinFactNeighborX="-6924">
        <dgm:presLayoutVars>
          <dgm:chPref val="3"/>
        </dgm:presLayoutVars>
      </dgm:prSet>
      <dgm:spPr/>
    </dgm:pt>
    <dgm:pt modelId="{25F986E4-F4BD-4D38-BB33-E9F13847B2EA}" type="pres">
      <dgm:prSet presAssocID="{3A91FFD8-8A55-4090-AAAA-4A0B78BF83E1}" presName="level3hierChild" presStyleCnt="0"/>
      <dgm:spPr/>
    </dgm:pt>
  </dgm:ptLst>
  <dgm:cxnLst>
    <dgm:cxn modelId="{980D7904-4933-435E-AF66-3854A0325A39}" type="presOf" srcId="{CA504EF6-D2CE-4040-8F4D-0870D1241CD1}" destId="{05E7E250-76BB-4C2E-ADEF-F3D2F77D1E34}" srcOrd="0" destOrd="0" presId="urn:microsoft.com/office/officeart/2005/8/layout/hierarchy2"/>
    <dgm:cxn modelId="{13CEF10B-6F1A-4070-9EC8-EE30A45533B6}" type="presOf" srcId="{8AA90C39-5B5C-4793-A3F1-50BE035FB7FA}" destId="{FFB03853-4D12-4160-A4F2-09C8774BB9B8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83481C64-B842-43A5-90B0-C736367E380F}" type="presOf" srcId="{3A91FFD8-8A55-4090-AAAA-4A0B78BF83E1}" destId="{7A0A9DDE-BE44-4C23-AB67-ACF021D0BD2E}" srcOrd="0" destOrd="0" presId="urn:microsoft.com/office/officeart/2005/8/layout/hierarchy2"/>
    <dgm:cxn modelId="{43908975-522F-42B9-8BCF-2BEE6A5961F0}" type="presOf" srcId="{15709531-4902-4438-AA17-5276615B6D08}" destId="{F502DB2B-9F44-42F7-96D7-EE14E367D85E}" srcOrd="1" destOrd="0" presId="urn:microsoft.com/office/officeart/2005/8/layout/hierarchy2"/>
    <dgm:cxn modelId="{9612FB56-1E5E-4482-99B0-2084D6CFDD23}" type="presOf" srcId="{246B775C-1465-4623-A909-BA9F6FE832B5}" destId="{9AE36932-3B5E-4130-BA12-B07A01CD9502}" srcOrd="1" destOrd="0" presId="urn:microsoft.com/office/officeart/2005/8/layout/hierarchy2"/>
    <dgm:cxn modelId="{F41DAD7C-0097-49D2-9D43-792A94DD93F5}" type="presOf" srcId="{246B775C-1465-4623-A909-BA9F6FE832B5}" destId="{620FC028-6049-4F75-9F59-4ECD7495E0B1}" srcOrd="0" destOrd="0" presId="urn:microsoft.com/office/officeart/2005/8/layout/hierarchy2"/>
    <dgm:cxn modelId="{FEA160A7-35ED-4B2C-A1B4-7AD7311F56CA}" srcId="{8AA90C39-5B5C-4793-A3F1-50BE035FB7FA}" destId="{3A91FFD8-8A55-4090-AAAA-4A0B78BF83E1}" srcOrd="1" destOrd="0" parTransId="{246B775C-1465-4623-A909-BA9F6FE832B5}" sibTransId="{AB6F2D64-AE6F-4FE9-80EA-30B63E0016BA}"/>
    <dgm:cxn modelId="{DE87E2AE-E1D3-4202-AB66-217C1DCAAAFD}" srcId="{8AA90C39-5B5C-4793-A3F1-50BE035FB7FA}" destId="{CA504EF6-D2CE-4040-8F4D-0870D1241CD1}" srcOrd="0" destOrd="0" parTransId="{15709531-4902-4438-AA17-5276615B6D08}" sibTransId="{6A565338-4605-42E6-B533-C83B0DB3D689}"/>
    <dgm:cxn modelId="{A02548E2-0658-44FE-B41C-C20949DA658A}" type="presOf" srcId="{15709531-4902-4438-AA17-5276615B6D08}" destId="{BBF084F8-41A7-44E7-9A46-C5C3B8096EA3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88D98C28-278B-488C-A30E-C7AF840916A8}" type="presParOf" srcId="{06805D8B-8E19-43AA-8D58-51EDC2306400}" destId="{DEDACB3D-CEE5-4D7B-BF4B-538A91E5017B}" srcOrd="0" destOrd="0" presId="urn:microsoft.com/office/officeart/2005/8/layout/hierarchy2"/>
    <dgm:cxn modelId="{DC58A6CE-9138-4317-9B2F-E433BAFC21AB}" type="presParOf" srcId="{DEDACB3D-CEE5-4D7B-BF4B-538A91E5017B}" destId="{FFB03853-4D12-4160-A4F2-09C8774BB9B8}" srcOrd="0" destOrd="0" presId="urn:microsoft.com/office/officeart/2005/8/layout/hierarchy2"/>
    <dgm:cxn modelId="{C51E9A81-32A3-4D69-AF5E-B2618A6144E0}" type="presParOf" srcId="{DEDACB3D-CEE5-4D7B-BF4B-538A91E5017B}" destId="{79D93F76-3AA6-47D7-A02F-B6CF2E347D86}" srcOrd="1" destOrd="0" presId="urn:microsoft.com/office/officeart/2005/8/layout/hierarchy2"/>
    <dgm:cxn modelId="{C7BD02DD-CD1A-4C43-9D3D-3EAAE0581BE3}" type="presParOf" srcId="{79D93F76-3AA6-47D7-A02F-B6CF2E347D86}" destId="{BBF084F8-41A7-44E7-9A46-C5C3B8096EA3}" srcOrd="0" destOrd="0" presId="urn:microsoft.com/office/officeart/2005/8/layout/hierarchy2"/>
    <dgm:cxn modelId="{34951C93-C0EF-49CB-B49B-EB55C7552302}" type="presParOf" srcId="{BBF084F8-41A7-44E7-9A46-C5C3B8096EA3}" destId="{F502DB2B-9F44-42F7-96D7-EE14E367D85E}" srcOrd="0" destOrd="0" presId="urn:microsoft.com/office/officeart/2005/8/layout/hierarchy2"/>
    <dgm:cxn modelId="{4CA87643-32AE-4766-BB9F-AE2FEAD28EB0}" type="presParOf" srcId="{79D93F76-3AA6-47D7-A02F-B6CF2E347D86}" destId="{E1B1F464-A7C2-4CC4-8F5D-1D36D8DA700E}" srcOrd="1" destOrd="0" presId="urn:microsoft.com/office/officeart/2005/8/layout/hierarchy2"/>
    <dgm:cxn modelId="{70158033-7508-4EE6-AAC6-8F96034B4C8F}" type="presParOf" srcId="{E1B1F464-A7C2-4CC4-8F5D-1D36D8DA700E}" destId="{05E7E250-76BB-4C2E-ADEF-F3D2F77D1E34}" srcOrd="0" destOrd="0" presId="urn:microsoft.com/office/officeart/2005/8/layout/hierarchy2"/>
    <dgm:cxn modelId="{8F35BCC4-26E3-4B8A-9C95-9D4A4A740DF9}" type="presParOf" srcId="{E1B1F464-A7C2-4CC4-8F5D-1D36D8DA700E}" destId="{EE005849-80AC-45A0-9B73-FFFCDA24F86C}" srcOrd="1" destOrd="0" presId="urn:microsoft.com/office/officeart/2005/8/layout/hierarchy2"/>
    <dgm:cxn modelId="{69F3B055-2C42-4A8B-B6E9-706D766F1FE7}" type="presParOf" srcId="{79D93F76-3AA6-47D7-A02F-B6CF2E347D86}" destId="{620FC028-6049-4F75-9F59-4ECD7495E0B1}" srcOrd="2" destOrd="0" presId="urn:microsoft.com/office/officeart/2005/8/layout/hierarchy2"/>
    <dgm:cxn modelId="{F2A105A7-6039-4BAE-BFF8-777E9FE5DB99}" type="presParOf" srcId="{620FC028-6049-4F75-9F59-4ECD7495E0B1}" destId="{9AE36932-3B5E-4130-BA12-B07A01CD9502}" srcOrd="0" destOrd="0" presId="urn:microsoft.com/office/officeart/2005/8/layout/hierarchy2"/>
    <dgm:cxn modelId="{C8FB148C-64B5-469B-885B-0954503A1D55}" type="presParOf" srcId="{79D93F76-3AA6-47D7-A02F-B6CF2E347D86}" destId="{0AB7853A-EAC9-4F16-BA0C-112C47B7D567}" srcOrd="3" destOrd="0" presId="urn:microsoft.com/office/officeart/2005/8/layout/hierarchy2"/>
    <dgm:cxn modelId="{B6511A81-D1D6-4F56-B6CD-786B61531823}" type="presParOf" srcId="{0AB7853A-EAC9-4F16-BA0C-112C47B7D567}" destId="{7A0A9DDE-BE44-4C23-AB67-ACF021D0BD2E}" srcOrd="0" destOrd="0" presId="urn:microsoft.com/office/officeart/2005/8/layout/hierarchy2"/>
    <dgm:cxn modelId="{B4C6F2C2-5AA6-41D7-8BDB-371431435438}" type="presParOf" srcId="{0AB7853A-EAC9-4F16-BA0C-112C47B7D567}" destId="{25F986E4-F4BD-4D38-BB33-E9F13847B2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2000" dirty="0"/>
            <a:t>笛福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CA504EF6-D2CE-4040-8F4D-0870D1241CD1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000" dirty="0"/>
            <a:t>笛福作品的特点</a:t>
          </a:r>
        </a:p>
      </dgm:t>
    </dgm:pt>
    <dgm:pt modelId="{15709531-4902-4438-AA17-5276615B6D08}" type="parTrans" cxnId="{DE87E2AE-E1D3-4202-AB66-217C1DCAAAFD}">
      <dgm:prSet custT="1"/>
      <dgm:spPr/>
      <dgm:t>
        <a:bodyPr/>
        <a:lstStyle/>
        <a:p>
          <a:endParaRPr lang="zh-CN" altLang="en-US" sz="1000"/>
        </a:p>
      </dgm:t>
    </dgm:pt>
    <dgm:pt modelId="{6A565338-4605-42E6-B533-C83B0DB3D689}" type="sibTrans" cxnId="{DE87E2AE-E1D3-4202-AB66-217C1DCAAAFD}">
      <dgm:prSet/>
      <dgm:spPr/>
      <dgm:t>
        <a:bodyPr/>
        <a:lstStyle/>
        <a:p>
          <a:endParaRPr lang="zh-CN" altLang="en-US"/>
        </a:p>
      </dgm:t>
    </dgm:pt>
    <dgm:pt modelId="{3A91FFD8-8A55-4090-AAAA-4A0B78BF83E1}">
      <dgm:prSet phldrT="[文本]" custT="1"/>
      <dgm:spPr>
        <a:solidFill>
          <a:srgbClr val="FFFF00"/>
        </a:solidFill>
      </dgm:spPr>
      <dgm:t>
        <a:bodyPr/>
        <a:lstStyle/>
        <a:p>
          <a:r>
            <a:rPr lang="en-US" altLang="zh-CN" sz="2000" dirty="0"/>
            <a:t>《</a:t>
          </a:r>
          <a:r>
            <a:rPr lang="zh-CN" altLang="en-US" sz="2000" dirty="0"/>
            <a:t>鲁滨逊漂流记</a:t>
          </a:r>
          <a:r>
            <a:rPr lang="en-US" altLang="zh-CN" sz="2000" dirty="0"/>
            <a:t>》</a:t>
          </a:r>
          <a:endParaRPr lang="zh-CN" altLang="en-US" sz="2000" dirty="0"/>
        </a:p>
      </dgm:t>
    </dgm:pt>
    <dgm:pt modelId="{246B775C-1465-4623-A909-BA9F6FE832B5}" type="parTrans" cxnId="{FEA160A7-35ED-4B2C-A1B4-7AD7311F56CA}">
      <dgm:prSet custT="1"/>
      <dgm:spPr/>
      <dgm:t>
        <a:bodyPr/>
        <a:lstStyle/>
        <a:p>
          <a:endParaRPr lang="zh-CN" altLang="en-US" sz="1000"/>
        </a:p>
      </dgm:t>
    </dgm:pt>
    <dgm:pt modelId="{AB6F2D64-AE6F-4FE9-80EA-30B63E0016BA}" type="sibTrans" cxnId="{FEA160A7-35ED-4B2C-A1B4-7AD7311F56CA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DACB3D-CEE5-4D7B-BF4B-538A91E5017B}" type="pres">
      <dgm:prSet presAssocID="{8AA90C39-5B5C-4793-A3F1-50BE035FB7FA}" presName="root1" presStyleCnt="0"/>
      <dgm:spPr/>
    </dgm:pt>
    <dgm:pt modelId="{FFB03853-4D12-4160-A4F2-09C8774BB9B8}" type="pres">
      <dgm:prSet presAssocID="{8AA90C39-5B5C-4793-A3F1-50BE035FB7FA}" presName="LevelOneTextNode" presStyleLbl="node0" presStyleIdx="0" presStyleCnt="1" custScaleX="51093" custScaleY="56985" custLinFactNeighborX="-21541">
        <dgm:presLayoutVars>
          <dgm:chPref val="3"/>
        </dgm:presLayoutVars>
      </dgm:prSet>
      <dgm:spPr/>
    </dgm:pt>
    <dgm:pt modelId="{79D93F76-3AA6-47D7-A02F-B6CF2E347D86}" type="pres">
      <dgm:prSet presAssocID="{8AA90C39-5B5C-4793-A3F1-50BE035FB7FA}" presName="level2hierChild" presStyleCnt="0"/>
      <dgm:spPr/>
    </dgm:pt>
    <dgm:pt modelId="{BBF084F8-41A7-44E7-9A46-C5C3B8096EA3}" type="pres">
      <dgm:prSet presAssocID="{15709531-4902-4438-AA17-5276615B6D08}" presName="conn2-1" presStyleLbl="parChTrans1D2" presStyleIdx="0" presStyleCnt="2"/>
      <dgm:spPr/>
    </dgm:pt>
    <dgm:pt modelId="{F502DB2B-9F44-42F7-96D7-EE14E367D85E}" type="pres">
      <dgm:prSet presAssocID="{15709531-4902-4438-AA17-5276615B6D08}" presName="connTx" presStyleLbl="parChTrans1D2" presStyleIdx="0" presStyleCnt="2"/>
      <dgm:spPr/>
    </dgm:pt>
    <dgm:pt modelId="{E1B1F464-A7C2-4CC4-8F5D-1D36D8DA700E}" type="pres">
      <dgm:prSet presAssocID="{CA504EF6-D2CE-4040-8F4D-0870D1241CD1}" presName="root2" presStyleCnt="0"/>
      <dgm:spPr/>
    </dgm:pt>
    <dgm:pt modelId="{05E7E250-76BB-4C2E-ADEF-F3D2F77D1E34}" type="pres">
      <dgm:prSet presAssocID="{CA504EF6-D2CE-4040-8F4D-0870D1241CD1}" presName="LevelTwoTextNode" presStyleLbl="node2" presStyleIdx="0" presStyleCnt="2" custScaleX="162897" custLinFactNeighborX="-6924">
        <dgm:presLayoutVars>
          <dgm:chPref val="3"/>
        </dgm:presLayoutVars>
      </dgm:prSet>
      <dgm:spPr/>
    </dgm:pt>
    <dgm:pt modelId="{EE005849-80AC-45A0-9B73-FFFCDA24F86C}" type="pres">
      <dgm:prSet presAssocID="{CA504EF6-D2CE-4040-8F4D-0870D1241CD1}" presName="level3hierChild" presStyleCnt="0"/>
      <dgm:spPr/>
    </dgm:pt>
    <dgm:pt modelId="{620FC028-6049-4F75-9F59-4ECD7495E0B1}" type="pres">
      <dgm:prSet presAssocID="{246B775C-1465-4623-A909-BA9F6FE832B5}" presName="conn2-1" presStyleLbl="parChTrans1D2" presStyleIdx="1" presStyleCnt="2"/>
      <dgm:spPr/>
    </dgm:pt>
    <dgm:pt modelId="{9AE36932-3B5E-4130-BA12-B07A01CD9502}" type="pres">
      <dgm:prSet presAssocID="{246B775C-1465-4623-A909-BA9F6FE832B5}" presName="connTx" presStyleLbl="parChTrans1D2" presStyleIdx="1" presStyleCnt="2"/>
      <dgm:spPr/>
    </dgm:pt>
    <dgm:pt modelId="{0AB7853A-EAC9-4F16-BA0C-112C47B7D567}" type="pres">
      <dgm:prSet presAssocID="{3A91FFD8-8A55-4090-AAAA-4A0B78BF83E1}" presName="root2" presStyleCnt="0"/>
      <dgm:spPr/>
    </dgm:pt>
    <dgm:pt modelId="{7A0A9DDE-BE44-4C23-AB67-ACF021D0BD2E}" type="pres">
      <dgm:prSet presAssocID="{3A91FFD8-8A55-4090-AAAA-4A0B78BF83E1}" presName="LevelTwoTextNode" presStyleLbl="node2" presStyleIdx="1" presStyleCnt="2" custScaleX="162897" custLinFactNeighborX="-6924">
        <dgm:presLayoutVars>
          <dgm:chPref val="3"/>
        </dgm:presLayoutVars>
      </dgm:prSet>
      <dgm:spPr/>
    </dgm:pt>
    <dgm:pt modelId="{25F986E4-F4BD-4D38-BB33-E9F13847B2EA}" type="pres">
      <dgm:prSet presAssocID="{3A91FFD8-8A55-4090-AAAA-4A0B78BF83E1}" presName="level3hierChild" presStyleCnt="0"/>
      <dgm:spPr/>
    </dgm:pt>
  </dgm:ptLst>
  <dgm:cxnLst>
    <dgm:cxn modelId="{980D7904-4933-435E-AF66-3854A0325A39}" type="presOf" srcId="{CA504EF6-D2CE-4040-8F4D-0870D1241CD1}" destId="{05E7E250-76BB-4C2E-ADEF-F3D2F77D1E34}" srcOrd="0" destOrd="0" presId="urn:microsoft.com/office/officeart/2005/8/layout/hierarchy2"/>
    <dgm:cxn modelId="{13CEF10B-6F1A-4070-9EC8-EE30A45533B6}" type="presOf" srcId="{8AA90C39-5B5C-4793-A3F1-50BE035FB7FA}" destId="{FFB03853-4D12-4160-A4F2-09C8774BB9B8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83481C64-B842-43A5-90B0-C736367E380F}" type="presOf" srcId="{3A91FFD8-8A55-4090-AAAA-4A0B78BF83E1}" destId="{7A0A9DDE-BE44-4C23-AB67-ACF021D0BD2E}" srcOrd="0" destOrd="0" presId="urn:microsoft.com/office/officeart/2005/8/layout/hierarchy2"/>
    <dgm:cxn modelId="{43908975-522F-42B9-8BCF-2BEE6A5961F0}" type="presOf" srcId="{15709531-4902-4438-AA17-5276615B6D08}" destId="{F502DB2B-9F44-42F7-96D7-EE14E367D85E}" srcOrd="1" destOrd="0" presId="urn:microsoft.com/office/officeart/2005/8/layout/hierarchy2"/>
    <dgm:cxn modelId="{9612FB56-1E5E-4482-99B0-2084D6CFDD23}" type="presOf" srcId="{246B775C-1465-4623-A909-BA9F6FE832B5}" destId="{9AE36932-3B5E-4130-BA12-B07A01CD9502}" srcOrd="1" destOrd="0" presId="urn:microsoft.com/office/officeart/2005/8/layout/hierarchy2"/>
    <dgm:cxn modelId="{F41DAD7C-0097-49D2-9D43-792A94DD93F5}" type="presOf" srcId="{246B775C-1465-4623-A909-BA9F6FE832B5}" destId="{620FC028-6049-4F75-9F59-4ECD7495E0B1}" srcOrd="0" destOrd="0" presId="urn:microsoft.com/office/officeart/2005/8/layout/hierarchy2"/>
    <dgm:cxn modelId="{FEA160A7-35ED-4B2C-A1B4-7AD7311F56CA}" srcId="{8AA90C39-5B5C-4793-A3F1-50BE035FB7FA}" destId="{3A91FFD8-8A55-4090-AAAA-4A0B78BF83E1}" srcOrd="1" destOrd="0" parTransId="{246B775C-1465-4623-A909-BA9F6FE832B5}" sibTransId="{AB6F2D64-AE6F-4FE9-80EA-30B63E0016BA}"/>
    <dgm:cxn modelId="{DE87E2AE-E1D3-4202-AB66-217C1DCAAAFD}" srcId="{8AA90C39-5B5C-4793-A3F1-50BE035FB7FA}" destId="{CA504EF6-D2CE-4040-8F4D-0870D1241CD1}" srcOrd="0" destOrd="0" parTransId="{15709531-4902-4438-AA17-5276615B6D08}" sibTransId="{6A565338-4605-42E6-B533-C83B0DB3D689}"/>
    <dgm:cxn modelId="{A02548E2-0658-44FE-B41C-C20949DA658A}" type="presOf" srcId="{15709531-4902-4438-AA17-5276615B6D08}" destId="{BBF084F8-41A7-44E7-9A46-C5C3B8096EA3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88D98C28-278B-488C-A30E-C7AF840916A8}" type="presParOf" srcId="{06805D8B-8E19-43AA-8D58-51EDC2306400}" destId="{DEDACB3D-CEE5-4D7B-BF4B-538A91E5017B}" srcOrd="0" destOrd="0" presId="urn:microsoft.com/office/officeart/2005/8/layout/hierarchy2"/>
    <dgm:cxn modelId="{DC58A6CE-9138-4317-9B2F-E433BAFC21AB}" type="presParOf" srcId="{DEDACB3D-CEE5-4D7B-BF4B-538A91E5017B}" destId="{FFB03853-4D12-4160-A4F2-09C8774BB9B8}" srcOrd="0" destOrd="0" presId="urn:microsoft.com/office/officeart/2005/8/layout/hierarchy2"/>
    <dgm:cxn modelId="{C51E9A81-32A3-4D69-AF5E-B2618A6144E0}" type="presParOf" srcId="{DEDACB3D-CEE5-4D7B-BF4B-538A91E5017B}" destId="{79D93F76-3AA6-47D7-A02F-B6CF2E347D86}" srcOrd="1" destOrd="0" presId="urn:microsoft.com/office/officeart/2005/8/layout/hierarchy2"/>
    <dgm:cxn modelId="{C7BD02DD-CD1A-4C43-9D3D-3EAAE0581BE3}" type="presParOf" srcId="{79D93F76-3AA6-47D7-A02F-B6CF2E347D86}" destId="{BBF084F8-41A7-44E7-9A46-C5C3B8096EA3}" srcOrd="0" destOrd="0" presId="urn:microsoft.com/office/officeart/2005/8/layout/hierarchy2"/>
    <dgm:cxn modelId="{34951C93-C0EF-49CB-B49B-EB55C7552302}" type="presParOf" srcId="{BBF084F8-41A7-44E7-9A46-C5C3B8096EA3}" destId="{F502DB2B-9F44-42F7-96D7-EE14E367D85E}" srcOrd="0" destOrd="0" presId="urn:microsoft.com/office/officeart/2005/8/layout/hierarchy2"/>
    <dgm:cxn modelId="{4CA87643-32AE-4766-BB9F-AE2FEAD28EB0}" type="presParOf" srcId="{79D93F76-3AA6-47D7-A02F-B6CF2E347D86}" destId="{E1B1F464-A7C2-4CC4-8F5D-1D36D8DA700E}" srcOrd="1" destOrd="0" presId="urn:microsoft.com/office/officeart/2005/8/layout/hierarchy2"/>
    <dgm:cxn modelId="{70158033-7508-4EE6-AAC6-8F96034B4C8F}" type="presParOf" srcId="{E1B1F464-A7C2-4CC4-8F5D-1D36D8DA700E}" destId="{05E7E250-76BB-4C2E-ADEF-F3D2F77D1E34}" srcOrd="0" destOrd="0" presId="urn:microsoft.com/office/officeart/2005/8/layout/hierarchy2"/>
    <dgm:cxn modelId="{8F35BCC4-26E3-4B8A-9C95-9D4A4A740DF9}" type="presParOf" srcId="{E1B1F464-A7C2-4CC4-8F5D-1D36D8DA700E}" destId="{EE005849-80AC-45A0-9B73-FFFCDA24F86C}" srcOrd="1" destOrd="0" presId="urn:microsoft.com/office/officeart/2005/8/layout/hierarchy2"/>
    <dgm:cxn modelId="{69F3B055-2C42-4A8B-B6E9-706D766F1FE7}" type="presParOf" srcId="{79D93F76-3AA6-47D7-A02F-B6CF2E347D86}" destId="{620FC028-6049-4F75-9F59-4ECD7495E0B1}" srcOrd="2" destOrd="0" presId="urn:microsoft.com/office/officeart/2005/8/layout/hierarchy2"/>
    <dgm:cxn modelId="{F2A105A7-6039-4BAE-BFF8-777E9FE5DB99}" type="presParOf" srcId="{620FC028-6049-4F75-9F59-4ECD7495E0B1}" destId="{9AE36932-3B5E-4130-BA12-B07A01CD9502}" srcOrd="0" destOrd="0" presId="urn:microsoft.com/office/officeart/2005/8/layout/hierarchy2"/>
    <dgm:cxn modelId="{C8FB148C-64B5-469B-885B-0954503A1D55}" type="presParOf" srcId="{79D93F76-3AA6-47D7-A02F-B6CF2E347D86}" destId="{0AB7853A-EAC9-4F16-BA0C-112C47B7D567}" srcOrd="3" destOrd="0" presId="urn:microsoft.com/office/officeart/2005/8/layout/hierarchy2"/>
    <dgm:cxn modelId="{B6511A81-D1D6-4F56-B6CD-786B61531823}" type="presParOf" srcId="{0AB7853A-EAC9-4F16-BA0C-112C47B7D567}" destId="{7A0A9DDE-BE44-4C23-AB67-ACF021D0BD2E}" srcOrd="0" destOrd="0" presId="urn:microsoft.com/office/officeart/2005/8/layout/hierarchy2"/>
    <dgm:cxn modelId="{B4C6F2C2-5AA6-41D7-8BDB-371431435438}" type="presParOf" srcId="{0AB7853A-EAC9-4F16-BA0C-112C47B7D567}" destId="{25F986E4-F4BD-4D38-BB33-E9F13847B2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E60D4AB-D4F8-40E1-916B-2F1C58285B9A}">
      <dgm:prSet/>
      <dgm:spPr/>
      <dgm:t>
        <a:bodyPr/>
        <a:lstStyle/>
        <a:p>
          <a:r>
            <a:rPr lang="zh-CN" altLang="en-US" dirty="0"/>
            <a:t>斯威夫特</a:t>
          </a:r>
        </a:p>
      </dgm:t>
    </dgm:pt>
    <dgm:pt modelId="{025BA8E5-C670-4D86-9689-38C47C9C41E5}" type="parTrans" cxnId="{2BDF8E95-1D4F-4A85-B18B-34A4C8FE1B34}">
      <dgm:prSet/>
      <dgm:spPr/>
      <dgm:t>
        <a:bodyPr/>
        <a:lstStyle/>
        <a:p>
          <a:endParaRPr lang="zh-CN" altLang="en-US"/>
        </a:p>
      </dgm:t>
    </dgm:pt>
    <dgm:pt modelId="{D9BD6098-875C-4A00-B361-E7B978C5F727}" type="sibTrans" cxnId="{2BDF8E95-1D4F-4A85-B18B-34A4C8FE1B34}">
      <dgm:prSet/>
      <dgm:spPr/>
      <dgm:t>
        <a:bodyPr/>
        <a:lstStyle/>
        <a:p>
          <a:endParaRPr lang="zh-CN" altLang="en-US"/>
        </a:p>
      </dgm:t>
    </dgm:pt>
    <dgm:pt modelId="{6121D0F5-B4E3-4652-9417-68082DBB29C7}">
      <dgm:prSet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斯威夫特作品的特点</a:t>
          </a:r>
        </a:p>
      </dgm:t>
    </dgm:pt>
    <dgm:pt modelId="{60B776E6-5187-43D0-8D1C-A04E4B621133}" type="parTrans" cxnId="{74079DE7-296B-49F3-9734-9DD193317385}">
      <dgm:prSet/>
      <dgm:spPr/>
      <dgm:t>
        <a:bodyPr/>
        <a:lstStyle/>
        <a:p>
          <a:endParaRPr lang="zh-CN" altLang="en-US"/>
        </a:p>
      </dgm:t>
    </dgm:pt>
    <dgm:pt modelId="{EF3A11CA-09B9-4217-AD67-6D2FBB37D81B}" type="sibTrans" cxnId="{74079DE7-296B-49F3-9734-9DD193317385}">
      <dgm:prSet/>
      <dgm:spPr/>
      <dgm:t>
        <a:bodyPr/>
        <a:lstStyle/>
        <a:p>
          <a:endParaRPr lang="zh-CN" altLang="en-US"/>
        </a:p>
      </dgm:t>
    </dgm:pt>
    <dgm:pt modelId="{C31365F4-2B79-49B3-B8B7-B8A68FD4BA17}">
      <dgm:prSet/>
      <dgm:spPr/>
      <dgm:t>
        <a:bodyPr/>
        <a:lstStyle/>
        <a:p>
          <a:r>
            <a:rPr lang="zh-CN" altLang="en-US" dirty="0"/>
            <a:t>斯威夫特的主要作品</a:t>
          </a:r>
        </a:p>
      </dgm:t>
    </dgm:pt>
    <dgm:pt modelId="{03AE176E-7760-4813-876E-D984DAC6D811}" type="parTrans" cxnId="{EA03ED5E-3F2E-4F73-AFCC-94BCA58CB5D5}">
      <dgm:prSet/>
      <dgm:spPr/>
      <dgm:t>
        <a:bodyPr/>
        <a:lstStyle/>
        <a:p>
          <a:endParaRPr lang="zh-CN" altLang="en-US"/>
        </a:p>
      </dgm:t>
    </dgm:pt>
    <dgm:pt modelId="{19070D3A-44B7-407B-BF2E-1B6D940C7998}" type="sibTrans" cxnId="{EA03ED5E-3F2E-4F73-AFCC-94BCA58CB5D5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79A481-D5E0-4A64-9289-8A18C083C7D9}" type="pres">
      <dgm:prSet presAssocID="{AE60D4AB-D4F8-40E1-916B-2F1C58285B9A}" presName="root1" presStyleCnt="0"/>
      <dgm:spPr/>
    </dgm:pt>
    <dgm:pt modelId="{3953C27B-86BF-4AC2-82B0-4DF6FFA4E532}" type="pres">
      <dgm:prSet presAssocID="{AE60D4AB-D4F8-40E1-916B-2F1C58285B9A}" presName="LevelOneTextNode" presStyleLbl="node0" presStyleIdx="0" presStyleCnt="1">
        <dgm:presLayoutVars>
          <dgm:chPref val="3"/>
        </dgm:presLayoutVars>
      </dgm:prSet>
      <dgm:spPr/>
    </dgm:pt>
    <dgm:pt modelId="{92D01D3E-0A7D-43FB-8873-F398111310AA}" type="pres">
      <dgm:prSet presAssocID="{AE60D4AB-D4F8-40E1-916B-2F1C58285B9A}" presName="level2hierChild" presStyleCnt="0"/>
      <dgm:spPr/>
    </dgm:pt>
    <dgm:pt modelId="{5998FF08-718F-4E2A-A71B-CA2C4AAF4D35}" type="pres">
      <dgm:prSet presAssocID="{60B776E6-5187-43D0-8D1C-A04E4B621133}" presName="conn2-1" presStyleLbl="parChTrans1D2" presStyleIdx="0" presStyleCnt="2"/>
      <dgm:spPr/>
    </dgm:pt>
    <dgm:pt modelId="{FEBAAC81-ED35-4F44-8D86-536A2336D97A}" type="pres">
      <dgm:prSet presAssocID="{60B776E6-5187-43D0-8D1C-A04E4B621133}" presName="connTx" presStyleLbl="parChTrans1D2" presStyleIdx="0" presStyleCnt="2"/>
      <dgm:spPr/>
    </dgm:pt>
    <dgm:pt modelId="{77A5BF6C-0D13-410C-9933-7DCC1141A0B3}" type="pres">
      <dgm:prSet presAssocID="{6121D0F5-B4E3-4652-9417-68082DBB29C7}" presName="root2" presStyleCnt="0"/>
      <dgm:spPr/>
    </dgm:pt>
    <dgm:pt modelId="{617671E1-B9BE-4909-AB92-41FC7F352A1D}" type="pres">
      <dgm:prSet presAssocID="{6121D0F5-B4E3-4652-9417-68082DBB29C7}" presName="LevelTwoTextNode" presStyleLbl="node2" presStyleIdx="0" presStyleCnt="2" custScaleX="202213">
        <dgm:presLayoutVars>
          <dgm:chPref val="3"/>
        </dgm:presLayoutVars>
      </dgm:prSet>
      <dgm:spPr/>
    </dgm:pt>
    <dgm:pt modelId="{57FF7B77-32E5-48EE-9038-7D971BCE6A0F}" type="pres">
      <dgm:prSet presAssocID="{6121D0F5-B4E3-4652-9417-68082DBB29C7}" presName="level3hierChild" presStyleCnt="0"/>
      <dgm:spPr/>
    </dgm:pt>
    <dgm:pt modelId="{E85C44BC-F629-4299-8A86-33179E3FDE2A}" type="pres">
      <dgm:prSet presAssocID="{03AE176E-7760-4813-876E-D984DAC6D811}" presName="conn2-1" presStyleLbl="parChTrans1D2" presStyleIdx="1" presStyleCnt="2"/>
      <dgm:spPr/>
    </dgm:pt>
    <dgm:pt modelId="{47509E2E-9FF8-4B8B-B06A-4C07ACD0FA74}" type="pres">
      <dgm:prSet presAssocID="{03AE176E-7760-4813-876E-D984DAC6D811}" presName="connTx" presStyleLbl="parChTrans1D2" presStyleIdx="1" presStyleCnt="2"/>
      <dgm:spPr/>
    </dgm:pt>
    <dgm:pt modelId="{BB74BA98-1FB3-4F5A-913E-ADB47909DA55}" type="pres">
      <dgm:prSet presAssocID="{C31365F4-2B79-49B3-B8B7-B8A68FD4BA17}" presName="root2" presStyleCnt="0"/>
      <dgm:spPr/>
    </dgm:pt>
    <dgm:pt modelId="{212D9DB7-EEE4-4737-AC4E-797840530913}" type="pres">
      <dgm:prSet presAssocID="{C31365F4-2B79-49B3-B8B7-B8A68FD4BA17}" presName="LevelTwoTextNode" presStyleLbl="node2" presStyleIdx="1" presStyleCnt="2" custScaleX="202213">
        <dgm:presLayoutVars>
          <dgm:chPref val="3"/>
        </dgm:presLayoutVars>
      </dgm:prSet>
      <dgm:spPr/>
    </dgm:pt>
    <dgm:pt modelId="{AA2F8038-139D-43F4-AACA-57F2CCCDCDE4}" type="pres">
      <dgm:prSet presAssocID="{C31365F4-2B79-49B3-B8B7-B8A68FD4BA17}" presName="level3hierChild" presStyleCnt="0"/>
      <dgm:spPr/>
    </dgm:pt>
  </dgm:ptLst>
  <dgm:cxnLst>
    <dgm:cxn modelId="{A2B7851C-A740-41A9-8A35-2CC025A4C1C5}" type="presOf" srcId="{AE60D4AB-D4F8-40E1-916B-2F1C58285B9A}" destId="{3953C27B-86BF-4AC2-82B0-4DF6FFA4E532}" srcOrd="0" destOrd="0" presId="urn:microsoft.com/office/officeart/2005/8/layout/hierarchy2"/>
    <dgm:cxn modelId="{E1820B3B-0355-4610-B5A8-CF232F7758DB}" type="presOf" srcId="{03AE176E-7760-4813-876E-D984DAC6D811}" destId="{47509E2E-9FF8-4B8B-B06A-4C07ACD0FA74}" srcOrd="1" destOrd="0" presId="urn:microsoft.com/office/officeart/2005/8/layout/hierarchy2"/>
    <dgm:cxn modelId="{EA03ED5E-3F2E-4F73-AFCC-94BCA58CB5D5}" srcId="{AE60D4AB-D4F8-40E1-916B-2F1C58285B9A}" destId="{C31365F4-2B79-49B3-B8B7-B8A68FD4BA17}" srcOrd="1" destOrd="0" parTransId="{03AE176E-7760-4813-876E-D984DAC6D811}" sibTransId="{19070D3A-44B7-407B-BF2E-1B6D940C7998}"/>
    <dgm:cxn modelId="{ED827168-2B17-4EDF-99FA-8215C806DB2F}" type="presOf" srcId="{C31365F4-2B79-49B3-B8B7-B8A68FD4BA17}" destId="{212D9DB7-EEE4-4737-AC4E-797840530913}" srcOrd="0" destOrd="0" presId="urn:microsoft.com/office/officeart/2005/8/layout/hierarchy2"/>
    <dgm:cxn modelId="{88844652-0B94-4C4D-9F63-3F9D496DA660}" type="presOf" srcId="{03AE176E-7760-4813-876E-D984DAC6D811}" destId="{E85C44BC-F629-4299-8A86-33179E3FDE2A}" srcOrd="0" destOrd="0" presId="urn:microsoft.com/office/officeart/2005/8/layout/hierarchy2"/>
    <dgm:cxn modelId="{C2E5997F-4271-4702-BAAE-2F0D67C3387F}" type="presOf" srcId="{6121D0F5-B4E3-4652-9417-68082DBB29C7}" destId="{617671E1-B9BE-4909-AB92-41FC7F352A1D}" srcOrd="0" destOrd="0" presId="urn:microsoft.com/office/officeart/2005/8/layout/hierarchy2"/>
    <dgm:cxn modelId="{2BDF8E95-1D4F-4A85-B18B-34A4C8FE1B34}" srcId="{23821B00-D9DF-4F5D-B331-935B7C6B412E}" destId="{AE60D4AB-D4F8-40E1-916B-2F1C58285B9A}" srcOrd="0" destOrd="0" parTransId="{025BA8E5-C670-4D86-9689-38C47C9C41E5}" sibTransId="{D9BD6098-875C-4A00-B361-E7B978C5F727}"/>
    <dgm:cxn modelId="{E70C63AD-A417-4902-9CAF-FF4931520DF2}" type="presOf" srcId="{60B776E6-5187-43D0-8D1C-A04E4B621133}" destId="{5998FF08-718F-4E2A-A71B-CA2C4AAF4D35}" srcOrd="0" destOrd="0" presId="urn:microsoft.com/office/officeart/2005/8/layout/hierarchy2"/>
    <dgm:cxn modelId="{1274A3D2-A417-4332-B691-8C8D4EC426FF}" type="presOf" srcId="{60B776E6-5187-43D0-8D1C-A04E4B621133}" destId="{FEBAAC81-ED35-4F44-8D86-536A2336D97A}" srcOrd="1" destOrd="0" presId="urn:microsoft.com/office/officeart/2005/8/layout/hierarchy2"/>
    <dgm:cxn modelId="{74079DE7-296B-49F3-9734-9DD193317385}" srcId="{AE60D4AB-D4F8-40E1-916B-2F1C58285B9A}" destId="{6121D0F5-B4E3-4652-9417-68082DBB29C7}" srcOrd="0" destOrd="0" parTransId="{60B776E6-5187-43D0-8D1C-A04E4B621133}" sibTransId="{EF3A11CA-09B9-4217-AD67-6D2FBB37D81B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CA3299B-C7A5-4BA4-9FE2-E3C2FBA405B0}" type="presParOf" srcId="{06805D8B-8E19-43AA-8D58-51EDC2306400}" destId="{3379A481-D5E0-4A64-9289-8A18C083C7D9}" srcOrd="0" destOrd="0" presId="urn:microsoft.com/office/officeart/2005/8/layout/hierarchy2"/>
    <dgm:cxn modelId="{9E2A6A40-74CF-4222-9CD9-320A6D84AF42}" type="presParOf" srcId="{3379A481-D5E0-4A64-9289-8A18C083C7D9}" destId="{3953C27B-86BF-4AC2-82B0-4DF6FFA4E532}" srcOrd="0" destOrd="0" presId="urn:microsoft.com/office/officeart/2005/8/layout/hierarchy2"/>
    <dgm:cxn modelId="{49C6EEC2-110D-4D6E-A8C4-37BECCB00643}" type="presParOf" srcId="{3379A481-D5E0-4A64-9289-8A18C083C7D9}" destId="{92D01D3E-0A7D-43FB-8873-F398111310AA}" srcOrd="1" destOrd="0" presId="urn:microsoft.com/office/officeart/2005/8/layout/hierarchy2"/>
    <dgm:cxn modelId="{B52B8E0D-C1EF-4949-B438-96A73EADDA79}" type="presParOf" srcId="{92D01D3E-0A7D-43FB-8873-F398111310AA}" destId="{5998FF08-718F-4E2A-A71B-CA2C4AAF4D35}" srcOrd="0" destOrd="0" presId="urn:microsoft.com/office/officeart/2005/8/layout/hierarchy2"/>
    <dgm:cxn modelId="{CECE6BEF-5E24-4EEF-BD0D-E8E480D53178}" type="presParOf" srcId="{5998FF08-718F-4E2A-A71B-CA2C4AAF4D35}" destId="{FEBAAC81-ED35-4F44-8D86-536A2336D97A}" srcOrd="0" destOrd="0" presId="urn:microsoft.com/office/officeart/2005/8/layout/hierarchy2"/>
    <dgm:cxn modelId="{4E3A8A78-8392-4133-B8F6-A0896D6F6DEF}" type="presParOf" srcId="{92D01D3E-0A7D-43FB-8873-F398111310AA}" destId="{77A5BF6C-0D13-410C-9933-7DCC1141A0B3}" srcOrd="1" destOrd="0" presId="urn:microsoft.com/office/officeart/2005/8/layout/hierarchy2"/>
    <dgm:cxn modelId="{4DC68681-130E-43B3-BCB5-00715B8B3C1A}" type="presParOf" srcId="{77A5BF6C-0D13-410C-9933-7DCC1141A0B3}" destId="{617671E1-B9BE-4909-AB92-41FC7F352A1D}" srcOrd="0" destOrd="0" presId="urn:microsoft.com/office/officeart/2005/8/layout/hierarchy2"/>
    <dgm:cxn modelId="{FB1DA701-8F87-49AA-A138-B530D4AC7D42}" type="presParOf" srcId="{77A5BF6C-0D13-410C-9933-7DCC1141A0B3}" destId="{57FF7B77-32E5-48EE-9038-7D971BCE6A0F}" srcOrd="1" destOrd="0" presId="urn:microsoft.com/office/officeart/2005/8/layout/hierarchy2"/>
    <dgm:cxn modelId="{13AAF038-4F1B-4267-8F67-BFAB6DC07CA0}" type="presParOf" srcId="{92D01D3E-0A7D-43FB-8873-F398111310AA}" destId="{E85C44BC-F629-4299-8A86-33179E3FDE2A}" srcOrd="2" destOrd="0" presId="urn:microsoft.com/office/officeart/2005/8/layout/hierarchy2"/>
    <dgm:cxn modelId="{1319E9FF-75F9-40DD-AE0E-696964A93CE1}" type="presParOf" srcId="{E85C44BC-F629-4299-8A86-33179E3FDE2A}" destId="{47509E2E-9FF8-4B8B-B06A-4C07ACD0FA74}" srcOrd="0" destOrd="0" presId="urn:microsoft.com/office/officeart/2005/8/layout/hierarchy2"/>
    <dgm:cxn modelId="{030EE3C8-D9D0-404D-8988-2B18FEFDF457}" type="presParOf" srcId="{92D01D3E-0A7D-43FB-8873-F398111310AA}" destId="{BB74BA98-1FB3-4F5A-913E-ADB47909DA55}" srcOrd="3" destOrd="0" presId="urn:microsoft.com/office/officeart/2005/8/layout/hierarchy2"/>
    <dgm:cxn modelId="{59F6F7EA-FEC3-4932-9B21-54329640DC98}" type="presParOf" srcId="{BB74BA98-1FB3-4F5A-913E-ADB47909DA55}" destId="{212D9DB7-EEE4-4737-AC4E-797840530913}" srcOrd="0" destOrd="0" presId="urn:microsoft.com/office/officeart/2005/8/layout/hierarchy2"/>
    <dgm:cxn modelId="{99E1555D-2EB0-41FE-9C71-58605FECED6B}" type="presParOf" srcId="{BB74BA98-1FB3-4F5A-913E-ADB47909DA55}" destId="{AA2F8038-139D-43F4-AACA-57F2CCCDCD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E60D4AB-D4F8-40E1-916B-2F1C58285B9A}">
      <dgm:prSet/>
      <dgm:spPr/>
      <dgm:t>
        <a:bodyPr/>
        <a:lstStyle/>
        <a:p>
          <a:r>
            <a:rPr lang="zh-CN" altLang="en-US" dirty="0"/>
            <a:t>斯威夫特</a:t>
          </a:r>
        </a:p>
      </dgm:t>
    </dgm:pt>
    <dgm:pt modelId="{025BA8E5-C670-4D86-9689-38C47C9C41E5}" type="parTrans" cxnId="{2BDF8E95-1D4F-4A85-B18B-34A4C8FE1B34}">
      <dgm:prSet/>
      <dgm:spPr/>
      <dgm:t>
        <a:bodyPr/>
        <a:lstStyle/>
        <a:p>
          <a:endParaRPr lang="zh-CN" altLang="en-US"/>
        </a:p>
      </dgm:t>
    </dgm:pt>
    <dgm:pt modelId="{D9BD6098-875C-4A00-B361-E7B978C5F727}" type="sibTrans" cxnId="{2BDF8E95-1D4F-4A85-B18B-34A4C8FE1B34}">
      <dgm:prSet/>
      <dgm:spPr/>
      <dgm:t>
        <a:bodyPr/>
        <a:lstStyle/>
        <a:p>
          <a:endParaRPr lang="zh-CN" altLang="en-US"/>
        </a:p>
      </dgm:t>
    </dgm:pt>
    <dgm:pt modelId="{6121D0F5-B4E3-4652-9417-68082DBB29C7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斯威夫特的生平</a:t>
          </a:r>
        </a:p>
      </dgm:t>
    </dgm:pt>
    <dgm:pt modelId="{60B776E6-5187-43D0-8D1C-A04E4B621133}" type="parTrans" cxnId="{74079DE7-296B-49F3-9734-9DD193317385}">
      <dgm:prSet/>
      <dgm:spPr/>
      <dgm:t>
        <a:bodyPr/>
        <a:lstStyle/>
        <a:p>
          <a:endParaRPr lang="zh-CN" altLang="en-US"/>
        </a:p>
      </dgm:t>
    </dgm:pt>
    <dgm:pt modelId="{EF3A11CA-09B9-4217-AD67-6D2FBB37D81B}" type="sibTrans" cxnId="{74079DE7-296B-49F3-9734-9DD193317385}">
      <dgm:prSet/>
      <dgm:spPr/>
      <dgm:t>
        <a:bodyPr/>
        <a:lstStyle/>
        <a:p>
          <a:endParaRPr lang="zh-CN" altLang="en-US"/>
        </a:p>
      </dgm:t>
    </dgm:pt>
    <dgm:pt modelId="{C31365F4-2B79-49B3-B8B7-B8A68FD4BA17}">
      <dgm:prSet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斯威夫特的主要作品</a:t>
          </a:r>
        </a:p>
      </dgm:t>
    </dgm:pt>
    <dgm:pt modelId="{03AE176E-7760-4813-876E-D984DAC6D811}" type="parTrans" cxnId="{EA03ED5E-3F2E-4F73-AFCC-94BCA58CB5D5}">
      <dgm:prSet/>
      <dgm:spPr/>
      <dgm:t>
        <a:bodyPr/>
        <a:lstStyle/>
        <a:p>
          <a:endParaRPr lang="zh-CN" altLang="en-US"/>
        </a:p>
      </dgm:t>
    </dgm:pt>
    <dgm:pt modelId="{19070D3A-44B7-407B-BF2E-1B6D940C7998}" type="sibTrans" cxnId="{EA03ED5E-3F2E-4F73-AFCC-94BCA58CB5D5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79A481-D5E0-4A64-9289-8A18C083C7D9}" type="pres">
      <dgm:prSet presAssocID="{AE60D4AB-D4F8-40E1-916B-2F1C58285B9A}" presName="root1" presStyleCnt="0"/>
      <dgm:spPr/>
    </dgm:pt>
    <dgm:pt modelId="{3953C27B-86BF-4AC2-82B0-4DF6FFA4E532}" type="pres">
      <dgm:prSet presAssocID="{AE60D4AB-D4F8-40E1-916B-2F1C58285B9A}" presName="LevelOneTextNode" presStyleLbl="node0" presStyleIdx="0" presStyleCnt="1">
        <dgm:presLayoutVars>
          <dgm:chPref val="3"/>
        </dgm:presLayoutVars>
      </dgm:prSet>
      <dgm:spPr/>
    </dgm:pt>
    <dgm:pt modelId="{92D01D3E-0A7D-43FB-8873-F398111310AA}" type="pres">
      <dgm:prSet presAssocID="{AE60D4AB-D4F8-40E1-916B-2F1C58285B9A}" presName="level2hierChild" presStyleCnt="0"/>
      <dgm:spPr/>
    </dgm:pt>
    <dgm:pt modelId="{5998FF08-718F-4E2A-A71B-CA2C4AAF4D35}" type="pres">
      <dgm:prSet presAssocID="{60B776E6-5187-43D0-8D1C-A04E4B621133}" presName="conn2-1" presStyleLbl="parChTrans1D2" presStyleIdx="0" presStyleCnt="2"/>
      <dgm:spPr/>
    </dgm:pt>
    <dgm:pt modelId="{FEBAAC81-ED35-4F44-8D86-536A2336D97A}" type="pres">
      <dgm:prSet presAssocID="{60B776E6-5187-43D0-8D1C-A04E4B621133}" presName="connTx" presStyleLbl="parChTrans1D2" presStyleIdx="0" presStyleCnt="2"/>
      <dgm:spPr/>
    </dgm:pt>
    <dgm:pt modelId="{77A5BF6C-0D13-410C-9933-7DCC1141A0B3}" type="pres">
      <dgm:prSet presAssocID="{6121D0F5-B4E3-4652-9417-68082DBB29C7}" presName="root2" presStyleCnt="0"/>
      <dgm:spPr/>
    </dgm:pt>
    <dgm:pt modelId="{617671E1-B9BE-4909-AB92-41FC7F352A1D}" type="pres">
      <dgm:prSet presAssocID="{6121D0F5-B4E3-4652-9417-68082DBB29C7}" presName="LevelTwoTextNode" presStyleLbl="node2" presStyleIdx="0" presStyleCnt="2" custScaleX="202213">
        <dgm:presLayoutVars>
          <dgm:chPref val="3"/>
        </dgm:presLayoutVars>
      </dgm:prSet>
      <dgm:spPr/>
    </dgm:pt>
    <dgm:pt modelId="{57FF7B77-32E5-48EE-9038-7D971BCE6A0F}" type="pres">
      <dgm:prSet presAssocID="{6121D0F5-B4E3-4652-9417-68082DBB29C7}" presName="level3hierChild" presStyleCnt="0"/>
      <dgm:spPr/>
    </dgm:pt>
    <dgm:pt modelId="{E85C44BC-F629-4299-8A86-33179E3FDE2A}" type="pres">
      <dgm:prSet presAssocID="{03AE176E-7760-4813-876E-D984DAC6D811}" presName="conn2-1" presStyleLbl="parChTrans1D2" presStyleIdx="1" presStyleCnt="2"/>
      <dgm:spPr/>
    </dgm:pt>
    <dgm:pt modelId="{47509E2E-9FF8-4B8B-B06A-4C07ACD0FA74}" type="pres">
      <dgm:prSet presAssocID="{03AE176E-7760-4813-876E-D984DAC6D811}" presName="connTx" presStyleLbl="parChTrans1D2" presStyleIdx="1" presStyleCnt="2"/>
      <dgm:spPr/>
    </dgm:pt>
    <dgm:pt modelId="{BB74BA98-1FB3-4F5A-913E-ADB47909DA55}" type="pres">
      <dgm:prSet presAssocID="{C31365F4-2B79-49B3-B8B7-B8A68FD4BA17}" presName="root2" presStyleCnt="0"/>
      <dgm:spPr/>
    </dgm:pt>
    <dgm:pt modelId="{212D9DB7-EEE4-4737-AC4E-797840530913}" type="pres">
      <dgm:prSet presAssocID="{C31365F4-2B79-49B3-B8B7-B8A68FD4BA17}" presName="LevelTwoTextNode" presStyleLbl="node2" presStyleIdx="1" presStyleCnt="2" custScaleX="202213">
        <dgm:presLayoutVars>
          <dgm:chPref val="3"/>
        </dgm:presLayoutVars>
      </dgm:prSet>
      <dgm:spPr/>
    </dgm:pt>
    <dgm:pt modelId="{AA2F8038-139D-43F4-AACA-57F2CCCDCDE4}" type="pres">
      <dgm:prSet presAssocID="{C31365F4-2B79-49B3-B8B7-B8A68FD4BA17}" presName="level3hierChild" presStyleCnt="0"/>
      <dgm:spPr/>
    </dgm:pt>
  </dgm:ptLst>
  <dgm:cxnLst>
    <dgm:cxn modelId="{A2B7851C-A740-41A9-8A35-2CC025A4C1C5}" type="presOf" srcId="{AE60D4AB-D4F8-40E1-916B-2F1C58285B9A}" destId="{3953C27B-86BF-4AC2-82B0-4DF6FFA4E532}" srcOrd="0" destOrd="0" presId="urn:microsoft.com/office/officeart/2005/8/layout/hierarchy2"/>
    <dgm:cxn modelId="{E1820B3B-0355-4610-B5A8-CF232F7758DB}" type="presOf" srcId="{03AE176E-7760-4813-876E-D984DAC6D811}" destId="{47509E2E-9FF8-4B8B-B06A-4C07ACD0FA74}" srcOrd="1" destOrd="0" presId="urn:microsoft.com/office/officeart/2005/8/layout/hierarchy2"/>
    <dgm:cxn modelId="{EA03ED5E-3F2E-4F73-AFCC-94BCA58CB5D5}" srcId="{AE60D4AB-D4F8-40E1-916B-2F1C58285B9A}" destId="{C31365F4-2B79-49B3-B8B7-B8A68FD4BA17}" srcOrd="1" destOrd="0" parTransId="{03AE176E-7760-4813-876E-D984DAC6D811}" sibTransId="{19070D3A-44B7-407B-BF2E-1B6D940C7998}"/>
    <dgm:cxn modelId="{ED827168-2B17-4EDF-99FA-8215C806DB2F}" type="presOf" srcId="{C31365F4-2B79-49B3-B8B7-B8A68FD4BA17}" destId="{212D9DB7-EEE4-4737-AC4E-797840530913}" srcOrd="0" destOrd="0" presId="urn:microsoft.com/office/officeart/2005/8/layout/hierarchy2"/>
    <dgm:cxn modelId="{88844652-0B94-4C4D-9F63-3F9D496DA660}" type="presOf" srcId="{03AE176E-7760-4813-876E-D984DAC6D811}" destId="{E85C44BC-F629-4299-8A86-33179E3FDE2A}" srcOrd="0" destOrd="0" presId="urn:microsoft.com/office/officeart/2005/8/layout/hierarchy2"/>
    <dgm:cxn modelId="{C2E5997F-4271-4702-BAAE-2F0D67C3387F}" type="presOf" srcId="{6121D0F5-B4E3-4652-9417-68082DBB29C7}" destId="{617671E1-B9BE-4909-AB92-41FC7F352A1D}" srcOrd="0" destOrd="0" presId="urn:microsoft.com/office/officeart/2005/8/layout/hierarchy2"/>
    <dgm:cxn modelId="{2BDF8E95-1D4F-4A85-B18B-34A4C8FE1B34}" srcId="{23821B00-D9DF-4F5D-B331-935B7C6B412E}" destId="{AE60D4AB-D4F8-40E1-916B-2F1C58285B9A}" srcOrd="0" destOrd="0" parTransId="{025BA8E5-C670-4D86-9689-38C47C9C41E5}" sibTransId="{D9BD6098-875C-4A00-B361-E7B978C5F727}"/>
    <dgm:cxn modelId="{E70C63AD-A417-4902-9CAF-FF4931520DF2}" type="presOf" srcId="{60B776E6-5187-43D0-8D1C-A04E4B621133}" destId="{5998FF08-718F-4E2A-A71B-CA2C4AAF4D35}" srcOrd="0" destOrd="0" presId="urn:microsoft.com/office/officeart/2005/8/layout/hierarchy2"/>
    <dgm:cxn modelId="{1274A3D2-A417-4332-B691-8C8D4EC426FF}" type="presOf" srcId="{60B776E6-5187-43D0-8D1C-A04E4B621133}" destId="{FEBAAC81-ED35-4F44-8D86-536A2336D97A}" srcOrd="1" destOrd="0" presId="urn:microsoft.com/office/officeart/2005/8/layout/hierarchy2"/>
    <dgm:cxn modelId="{74079DE7-296B-49F3-9734-9DD193317385}" srcId="{AE60D4AB-D4F8-40E1-916B-2F1C58285B9A}" destId="{6121D0F5-B4E3-4652-9417-68082DBB29C7}" srcOrd="0" destOrd="0" parTransId="{60B776E6-5187-43D0-8D1C-A04E4B621133}" sibTransId="{EF3A11CA-09B9-4217-AD67-6D2FBB37D81B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CA3299B-C7A5-4BA4-9FE2-E3C2FBA405B0}" type="presParOf" srcId="{06805D8B-8E19-43AA-8D58-51EDC2306400}" destId="{3379A481-D5E0-4A64-9289-8A18C083C7D9}" srcOrd="0" destOrd="0" presId="urn:microsoft.com/office/officeart/2005/8/layout/hierarchy2"/>
    <dgm:cxn modelId="{9E2A6A40-74CF-4222-9CD9-320A6D84AF42}" type="presParOf" srcId="{3379A481-D5E0-4A64-9289-8A18C083C7D9}" destId="{3953C27B-86BF-4AC2-82B0-4DF6FFA4E532}" srcOrd="0" destOrd="0" presId="urn:microsoft.com/office/officeart/2005/8/layout/hierarchy2"/>
    <dgm:cxn modelId="{49C6EEC2-110D-4D6E-A8C4-37BECCB00643}" type="presParOf" srcId="{3379A481-D5E0-4A64-9289-8A18C083C7D9}" destId="{92D01D3E-0A7D-43FB-8873-F398111310AA}" srcOrd="1" destOrd="0" presId="urn:microsoft.com/office/officeart/2005/8/layout/hierarchy2"/>
    <dgm:cxn modelId="{B52B8E0D-C1EF-4949-B438-96A73EADDA79}" type="presParOf" srcId="{92D01D3E-0A7D-43FB-8873-F398111310AA}" destId="{5998FF08-718F-4E2A-A71B-CA2C4AAF4D35}" srcOrd="0" destOrd="0" presId="urn:microsoft.com/office/officeart/2005/8/layout/hierarchy2"/>
    <dgm:cxn modelId="{CECE6BEF-5E24-4EEF-BD0D-E8E480D53178}" type="presParOf" srcId="{5998FF08-718F-4E2A-A71B-CA2C4AAF4D35}" destId="{FEBAAC81-ED35-4F44-8D86-536A2336D97A}" srcOrd="0" destOrd="0" presId="urn:microsoft.com/office/officeart/2005/8/layout/hierarchy2"/>
    <dgm:cxn modelId="{4E3A8A78-8392-4133-B8F6-A0896D6F6DEF}" type="presParOf" srcId="{92D01D3E-0A7D-43FB-8873-F398111310AA}" destId="{77A5BF6C-0D13-410C-9933-7DCC1141A0B3}" srcOrd="1" destOrd="0" presId="urn:microsoft.com/office/officeart/2005/8/layout/hierarchy2"/>
    <dgm:cxn modelId="{4DC68681-130E-43B3-BCB5-00715B8B3C1A}" type="presParOf" srcId="{77A5BF6C-0D13-410C-9933-7DCC1141A0B3}" destId="{617671E1-B9BE-4909-AB92-41FC7F352A1D}" srcOrd="0" destOrd="0" presId="urn:microsoft.com/office/officeart/2005/8/layout/hierarchy2"/>
    <dgm:cxn modelId="{FB1DA701-8F87-49AA-A138-B530D4AC7D42}" type="presParOf" srcId="{77A5BF6C-0D13-410C-9933-7DCC1141A0B3}" destId="{57FF7B77-32E5-48EE-9038-7D971BCE6A0F}" srcOrd="1" destOrd="0" presId="urn:microsoft.com/office/officeart/2005/8/layout/hierarchy2"/>
    <dgm:cxn modelId="{13AAF038-4F1B-4267-8F67-BFAB6DC07CA0}" type="presParOf" srcId="{92D01D3E-0A7D-43FB-8873-F398111310AA}" destId="{E85C44BC-F629-4299-8A86-33179E3FDE2A}" srcOrd="2" destOrd="0" presId="urn:microsoft.com/office/officeart/2005/8/layout/hierarchy2"/>
    <dgm:cxn modelId="{1319E9FF-75F9-40DD-AE0E-696964A93CE1}" type="presParOf" srcId="{E85C44BC-F629-4299-8A86-33179E3FDE2A}" destId="{47509E2E-9FF8-4B8B-B06A-4C07ACD0FA74}" srcOrd="0" destOrd="0" presId="urn:microsoft.com/office/officeart/2005/8/layout/hierarchy2"/>
    <dgm:cxn modelId="{030EE3C8-D9D0-404D-8988-2B18FEFDF457}" type="presParOf" srcId="{92D01D3E-0A7D-43FB-8873-F398111310AA}" destId="{BB74BA98-1FB3-4F5A-913E-ADB47909DA55}" srcOrd="3" destOrd="0" presId="urn:microsoft.com/office/officeart/2005/8/layout/hierarchy2"/>
    <dgm:cxn modelId="{59F6F7EA-FEC3-4932-9B21-54329640DC98}" type="presParOf" srcId="{BB74BA98-1FB3-4F5A-913E-ADB47909DA55}" destId="{212D9DB7-EEE4-4737-AC4E-797840530913}" srcOrd="0" destOrd="0" presId="urn:microsoft.com/office/officeart/2005/8/layout/hierarchy2"/>
    <dgm:cxn modelId="{99E1555D-2EB0-41FE-9C71-58605FECED6B}" type="presParOf" srcId="{BB74BA98-1FB3-4F5A-913E-ADB47909DA55}" destId="{AA2F8038-139D-43F4-AACA-57F2CCCDCD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5E39A22-F358-4E7C-8CC7-9514875AC57C}">
      <dgm:prSet/>
      <dgm:spPr/>
      <dgm:t>
        <a:bodyPr/>
        <a:lstStyle/>
        <a:p>
          <a:r>
            <a:rPr lang="zh-CN" altLang="en-US" dirty="0"/>
            <a:t>菲尔丁</a:t>
          </a:r>
        </a:p>
      </dgm:t>
    </dgm:pt>
    <dgm:pt modelId="{9EEBB5E1-8096-4D7F-BB42-E71BCE0DDF7B}" type="parTrans" cxnId="{3EEF303F-3C62-42C8-ACD2-9400C4727E2A}">
      <dgm:prSet/>
      <dgm:spPr/>
      <dgm:t>
        <a:bodyPr/>
        <a:lstStyle/>
        <a:p>
          <a:endParaRPr lang="zh-CN" altLang="en-US"/>
        </a:p>
      </dgm:t>
    </dgm:pt>
    <dgm:pt modelId="{413842C5-7EFB-4F1D-A974-D0CD3D8EB166}" type="sibTrans" cxnId="{3EEF303F-3C62-42C8-ACD2-9400C4727E2A}">
      <dgm:prSet/>
      <dgm:spPr/>
      <dgm:t>
        <a:bodyPr/>
        <a:lstStyle/>
        <a:p>
          <a:endParaRPr lang="zh-CN" altLang="en-US"/>
        </a:p>
      </dgm:t>
    </dgm:pt>
    <dgm:pt modelId="{70021868-2003-4462-943E-DDA6745ABAAE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菲尔丁的生平</a:t>
          </a:r>
        </a:p>
      </dgm:t>
    </dgm:pt>
    <dgm:pt modelId="{B0C1835F-D88A-403C-AB10-E162C3BA6FA1}" type="parTrans" cxnId="{48C2CCB9-E3BF-4D75-9E68-798EE74CCDB4}">
      <dgm:prSet/>
      <dgm:spPr/>
      <dgm:t>
        <a:bodyPr/>
        <a:lstStyle/>
        <a:p>
          <a:endParaRPr lang="zh-CN" altLang="en-US"/>
        </a:p>
      </dgm:t>
    </dgm:pt>
    <dgm:pt modelId="{318FE104-8805-4EC4-ACAF-CFC7D0C71B39}" type="sibTrans" cxnId="{48C2CCB9-E3BF-4D75-9E68-798EE74CCDB4}">
      <dgm:prSet/>
      <dgm:spPr/>
      <dgm:t>
        <a:bodyPr/>
        <a:lstStyle/>
        <a:p>
          <a:endParaRPr lang="zh-CN" altLang="en-US"/>
        </a:p>
      </dgm:t>
    </dgm:pt>
    <dgm:pt modelId="{79083657-6DD1-46BA-B2ED-F2CEFB75CC49}">
      <dgm:prSet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菲尔丁的戏剧</a:t>
          </a:r>
        </a:p>
      </dgm:t>
    </dgm:pt>
    <dgm:pt modelId="{CA6714ED-2878-47A1-85A8-D43B918BF027}" type="parTrans" cxnId="{CD548262-0FC3-4E97-8D39-CAB058B42E63}">
      <dgm:prSet/>
      <dgm:spPr/>
      <dgm:t>
        <a:bodyPr/>
        <a:lstStyle/>
        <a:p>
          <a:endParaRPr lang="zh-CN" altLang="en-US"/>
        </a:p>
      </dgm:t>
    </dgm:pt>
    <dgm:pt modelId="{ADFB89E0-0E79-4E8D-92C1-49DDA08D0D68}" type="sibTrans" cxnId="{CD548262-0FC3-4E97-8D39-CAB058B42E63}">
      <dgm:prSet/>
      <dgm:spPr/>
      <dgm:t>
        <a:bodyPr/>
        <a:lstStyle/>
        <a:p>
          <a:endParaRPr lang="zh-CN" altLang="en-US"/>
        </a:p>
      </dgm:t>
    </dgm:pt>
    <dgm:pt modelId="{ABED6054-1184-4AF6-A1A6-BA8F1354D9DB}">
      <dgm:prSet/>
      <dgm:spPr/>
      <dgm:t>
        <a:bodyPr/>
        <a:lstStyle/>
        <a:p>
          <a:r>
            <a:rPr lang="zh-CN" altLang="en-US" dirty="0"/>
            <a:t>菲尔丁的小说</a:t>
          </a:r>
        </a:p>
      </dgm:t>
    </dgm:pt>
    <dgm:pt modelId="{3DD33AC5-2E56-4837-AD1B-B960AF9196E3}" type="parTrans" cxnId="{0A53510A-9E7D-43B7-839C-23958F2FA5FE}">
      <dgm:prSet/>
      <dgm:spPr/>
      <dgm:t>
        <a:bodyPr/>
        <a:lstStyle/>
        <a:p>
          <a:endParaRPr lang="zh-CN" altLang="en-US"/>
        </a:p>
      </dgm:t>
    </dgm:pt>
    <dgm:pt modelId="{8EADE500-9FC8-47B2-A9D8-4DF4E9AD2125}" type="sibTrans" cxnId="{0A53510A-9E7D-43B7-839C-23958F2FA5FE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6EB83B-AC52-4F0F-B8DE-D2152F2A6304}" type="pres">
      <dgm:prSet presAssocID="{A5E39A22-F358-4E7C-8CC7-9514875AC57C}" presName="root1" presStyleCnt="0"/>
      <dgm:spPr/>
    </dgm:pt>
    <dgm:pt modelId="{B5EE4A13-C556-474E-A830-804BA3F2F4D5}" type="pres">
      <dgm:prSet presAssocID="{A5E39A22-F358-4E7C-8CC7-9514875AC57C}" presName="LevelOneTextNode" presStyleLbl="node0" presStyleIdx="0" presStyleCnt="1">
        <dgm:presLayoutVars>
          <dgm:chPref val="3"/>
        </dgm:presLayoutVars>
      </dgm:prSet>
      <dgm:spPr/>
    </dgm:pt>
    <dgm:pt modelId="{A9C4A780-7A25-491A-9B05-51711433E281}" type="pres">
      <dgm:prSet presAssocID="{A5E39A22-F358-4E7C-8CC7-9514875AC57C}" presName="level2hierChild" presStyleCnt="0"/>
      <dgm:spPr/>
    </dgm:pt>
    <dgm:pt modelId="{02AC2D57-E1EB-44A8-B1E3-930FD0A6CFC1}" type="pres">
      <dgm:prSet presAssocID="{B0C1835F-D88A-403C-AB10-E162C3BA6FA1}" presName="conn2-1" presStyleLbl="parChTrans1D2" presStyleIdx="0" presStyleCnt="3"/>
      <dgm:spPr/>
    </dgm:pt>
    <dgm:pt modelId="{5CDBDB05-C076-4A7F-AC86-CC5D629E2DB9}" type="pres">
      <dgm:prSet presAssocID="{B0C1835F-D88A-403C-AB10-E162C3BA6FA1}" presName="connTx" presStyleLbl="parChTrans1D2" presStyleIdx="0" presStyleCnt="3"/>
      <dgm:spPr/>
    </dgm:pt>
    <dgm:pt modelId="{067E970F-A91E-47A9-9883-957EA2174F15}" type="pres">
      <dgm:prSet presAssocID="{70021868-2003-4462-943E-DDA6745ABAAE}" presName="root2" presStyleCnt="0"/>
      <dgm:spPr/>
    </dgm:pt>
    <dgm:pt modelId="{F8F0EC1B-3EED-4D6A-B210-30607501D671}" type="pres">
      <dgm:prSet presAssocID="{70021868-2003-4462-943E-DDA6745ABAAE}" presName="LevelTwoTextNode" presStyleLbl="node2" presStyleIdx="0" presStyleCnt="3" custScaleX="124058">
        <dgm:presLayoutVars>
          <dgm:chPref val="3"/>
        </dgm:presLayoutVars>
      </dgm:prSet>
      <dgm:spPr/>
    </dgm:pt>
    <dgm:pt modelId="{3CEF9352-EF58-4B53-A7A4-5D78A72CD384}" type="pres">
      <dgm:prSet presAssocID="{70021868-2003-4462-943E-DDA6745ABAAE}" presName="level3hierChild" presStyleCnt="0"/>
      <dgm:spPr/>
    </dgm:pt>
    <dgm:pt modelId="{EE19B3E4-A104-4400-9D77-0B1AF68692AC}" type="pres">
      <dgm:prSet presAssocID="{CA6714ED-2878-47A1-85A8-D43B918BF027}" presName="conn2-1" presStyleLbl="parChTrans1D2" presStyleIdx="1" presStyleCnt="3"/>
      <dgm:spPr/>
    </dgm:pt>
    <dgm:pt modelId="{3ACE508B-514D-45D4-98C2-69AF72045589}" type="pres">
      <dgm:prSet presAssocID="{CA6714ED-2878-47A1-85A8-D43B918BF027}" presName="connTx" presStyleLbl="parChTrans1D2" presStyleIdx="1" presStyleCnt="3"/>
      <dgm:spPr/>
    </dgm:pt>
    <dgm:pt modelId="{DFF00FBB-39B6-44CD-BCC6-CB3818837D73}" type="pres">
      <dgm:prSet presAssocID="{79083657-6DD1-46BA-B2ED-F2CEFB75CC49}" presName="root2" presStyleCnt="0"/>
      <dgm:spPr/>
    </dgm:pt>
    <dgm:pt modelId="{AF18D692-4DC7-4374-8C01-6A7000140237}" type="pres">
      <dgm:prSet presAssocID="{79083657-6DD1-46BA-B2ED-F2CEFB75CC49}" presName="LevelTwoTextNode" presStyleLbl="node2" presStyleIdx="1" presStyleCnt="3" custScaleX="124058">
        <dgm:presLayoutVars>
          <dgm:chPref val="3"/>
        </dgm:presLayoutVars>
      </dgm:prSet>
      <dgm:spPr/>
    </dgm:pt>
    <dgm:pt modelId="{B230BEAF-BE93-4891-8E96-9FC51115E256}" type="pres">
      <dgm:prSet presAssocID="{79083657-6DD1-46BA-B2ED-F2CEFB75CC49}" presName="level3hierChild" presStyleCnt="0"/>
      <dgm:spPr/>
    </dgm:pt>
    <dgm:pt modelId="{CB49DD19-1B2D-49A6-B936-A2D5CA81BA41}" type="pres">
      <dgm:prSet presAssocID="{3DD33AC5-2E56-4837-AD1B-B960AF9196E3}" presName="conn2-1" presStyleLbl="parChTrans1D2" presStyleIdx="2" presStyleCnt="3"/>
      <dgm:spPr/>
    </dgm:pt>
    <dgm:pt modelId="{1A8C8819-EEA1-407B-B02F-0A34CFC07AC5}" type="pres">
      <dgm:prSet presAssocID="{3DD33AC5-2E56-4837-AD1B-B960AF9196E3}" presName="connTx" presStyleLbl="parChTrans1D2" presStyleIdx="2" presStyleCnt="3"/>
      <dgm:spPr/>
    </dgm:pt>
    <dgm:pt modelId="{2CAB6A15-043B-4EDE-9FA1-1257E5967D77}" type="pres">
      <dgm:prSet presAssocID="{ABED6054-1184-4AF6-A1A6-BA8F1354D9DB}" presName="root2" presStyleCnt="0"/>
      <dgm:spPr/>
    </dgm:pt>
    <dgm:pt modelId="{91B335DF-D31C-483B-A605-EC05803919C3}" type="pres">
      <dgm:prSet presAssocID="{ABED6054-1184-4AF6-A1A6-BA8F1354D9DB}" presName="LevelTwoTextNode" presStyleLbl="node2" presStyleIdx="2" presStyleCnt="3" custScaleX="124058">
        <dgm:presLayoutVars>
          <dgm:chPref val="3"/>
        </dgm:presLayoutVars>
      </dgm:prSet>
      <dgm:spPr/>
    </dgm:pt>
    <dgm:pt modelId="{E7207686-AB0A-4F50-95F4-6607EB78EDBA}" type="pres">
      <dgm:prSet presAssocID="{ABED6054-1184-4AF6-A1A6-BA8F1354D9DB}" presName="level3hierChild" presStyleCnt="0"/>
      <dgm:spPr/>
    </dgm:pt>
  </dgm:ptLst>
  <dgm:cxnLst>
    <dgm:cxn modelId="{901C8905-21F5-439D-81FC-D5B25BBD2EB6}" type="presOf" srcId="{70021868-2003-4462-943E-DDA6745ABAAE}" destId="{F8F0EC1B-3EED-4D6A-B210-30607501D671}" srcOrd="0" destOrd="0" presId="urn:microsoft.com/office/officeart/2005/8/layout/hierarchy2"/>
    <dgm:cxn modelId="{0A53510A-9E7D-43B7-839C-23958F2FA5FE}" srcId="{A5E39A22-F358-4E7C-8CC7-9514875AC57C}" destId="{ABED6054-1184-4AF6-A1A6-BA8F1354D9DB}" srcOrd="2" destOrd="0" parTransId="{3DD33AC5-2E56-4837-AD1B-B960AF9196E3}" sibTransId="{8EADE500-9FC8-47B2-A9D8-4DF4E9AD2125}"/>
    <dgm:cxn modelId="{BD991917-3049-4F54-9F0F-7FD5C7F7EA54}" type="presOf" srcId="{CA6714ED-2878-47A1-85A8-D43B918BF027}" destId="{EE19B3E4-A104-4400-9D77-0B1AF68692AC}" srcOrd="0" destOrd="0" presId="urn:microsoft.com/office/officeart/2005/8/layout/hierarchy2"/>
    <dgm:cxn modelId="{9CC44F22-2A28-44CA-8C48-ED8D350586A0}" type="presOf" srcId="{B0C1835F-D88A-403C-AB10-E162C3BA6FA1}" destId="{02AC2D57-E1EB-44A8-B1E3-930FD0A6CFC1}" srcOrd="0" destOrd="0" presId="urn:microsoft.com/office/officeart/2005/8/layout/hierarchy2"/>
    <dgm:cxn modelId="{1412FB3E-3222-4849-8BD8-E170A1504255}" type="presOf" srcId="{3DD33AC5-2E56-4837-AD1B-B960AF9196E3}" destId="{1A8C8819-EEA1-407B-B02F-0A34CFC07AC5}" srcOrd="1" destOrd="0" presId="urn:microsoft.com/office/officeart/2005/8/layout/hierarchy2"/>
    <dgm:cxn modelId="{3EEF303F-3C62-42C8-ACD2-9400C4727E2A}" srcId="{23821B00-D9DF-4F5D-B331-935B7C6B412E}" destId="{A5E39A22-F358-4E7C-8CC7-9514875AC57C}" srcOrd="0" destOrd="0" parTransId="{9EEBB5E1-8096-4D7F-BB42-E71BCE0DDF7B}" sibTransId="{413842C5-7EFB-4F1D-A974-D0CD3D8EB166}"/>
    <dgm:cxn modelId="{CD548262-0FC3-4E97-8D39-CAB058B42E63}" srcId="{A5E39A22-F358-4E7C-8CC7-9514875AC57C}" destId="{79083657-6DD1-46BA-B2ED-F2CEFB75CC49}" srcOrd="1" destOrd="0" parTransId="{CA6714ED-2878-47A1-85A8-D43B918BF027}" sibTransId="{ADFB89E0-0E79-4E8D-92C1-49DDA08D0D68}"/>
    <dgm:cxn modelId="{E06E1372-66DD-4AF3-AD35-8F97BF90BF38}" type="presOf" srcId="{B0C1835F-D88A-403C-AB10-E162C3BA6FA1}" destId="{5CDBDB05-C076-4A7F-AC86-CC5D629E2DB9}" srcOrd="1" destOrd="0" presId="urn:microsoft.com/office/officeart/2005/8/layout/hierarchy2"/>
    <dgm:cxn modelId="{B61E4C9C-BCFF-4ABE-864E-0A8CF08F445D}" type="presOf" srcId="{ABED6054-1184-4AF6-A1A6-BA8F1354D9DB}" destId="{91B335DF-D31C-483B-A605-EC05803919C3}" srcOrd="0" destOrd="0" presId="urn:microsoft.com/office/officeart/2005/8/layout/hierarchy2"/>
    <dgm:cxn modelId="{C2766CAD-9342-445D-9862-952E2E1BAC60}" type="presOf" srcId="{3DD33AC5-2E56-4837-AD1B-B960AF9196E3}" destId="{CB49DD19-1B2D-49A6-B936-A2D5CA81BA41}" srcOrd="0" destOrd="0" presId="urn:microsoft.com/office/officeart/2005/8/layout/hierarchy2"/>
    <dgm:cxn modelId="{48C2CCB9-E3BF-4D75-9E68-798EE74CCDB4}" srcId="{A5E39A22-F358-4E7C-8CC7-9514875AC57C}" destId="{70021868-2003-4462-943E-DDA6745ABAAE}" srcOrd="0" destOrd="0" parTransId="{B0C1835F-D88A-403C-AB10-E162C3BA6FA1}" sibTransId="{318FE104-8805-4EC4-ACAF-CFC7D0C71B39}"/>
    <dgm:cxn modelId="{17D962C5-7557-4BD2-93D8-E0B6F45336C4}" type="presOf" srcId="{CA6714ED-2878-47A1-85A8-D43B918BF027}" destId="{3ACE508B-514D-45D4-98C2-69AF72045589}" srcOrd="1" destOrd="0" presId="urn:microsoft.com/office/officeart/2005/8/layout/hierarchy2"/>
    <dgm:cxn modelId="{C96274EC-A5E8-4C5D-9027-EE45138AEDBB}" type="presOf" srcId="{A5E39A22-F358-4E7C-8CC7-9514875AC57C}" destId="{B5EE4A13-C556-474E-A830-804BA3F2F4D5}" srcOrd="0" destOrd="0" presId="urn:microsoft.com/office/officeart/2005/8/layout/hierarchy2"/>
    <dgm:cxn modelId="{3944C3F2-1401-4CAA-B523-13A961307698}" type="presOf" srcId="{79083657-6DD1-46BA-B2ED-F2CEFB75CC49}" destId="{AF18D692-4DC7-4374-8C01-6A7000140237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0D32F89A-BCB2-412B-8451-97F47F529BE1}" type="presParOf" srcId="{06805D8B-8E19-43AA-8D58-51EDC2306400}" destId="{7D6EB83B-AC52-4F0F-B8DE-D2152F2A6304}" srcOrd="0" destOrd="0" presId="urn:microsoft.com/office/officeart/2005/8/layout/hierarchy2"/>
    <dgm:cxn modelId="{5B97F95D-8B57-4E09-8467-AEC28AA243F1}" type="presParOf" srcId="{7D6EB83B-AC52-4F0F-B8DE-D2152F2A6304}" destId="{B5EE4A13-C556-474E-A830-804BA3F2F4D5}" srcOrd="0" destOrd="0" presId="urn:microsoft.com/office/officeart/2005/8/layout/hierarchy2"/>
    <dgm:cxn modelId="{2AC78ABA-6093-4BD9-8A43-11182C4F4A5A}" type="presParOf" srcId="{7D6EB83B-AC52-4F0F-B8DE-D2152F2A6304}" destId="{A9C4A780-7A25-491A-9B05-51711433E281}" srcOrd="1" destOrd="0" presId="urn:microsoft.com/office/officeart/2005/8/layout/hierarchy2"/>
    <dgm:cxn modelId="{2B4EB26D-4F96-4A52-9DD5-B96B1C14DF42}" type="presParOf" srcId="{A9C4A780-7A25-491A-9B05-51711433E281}" destId="{02AC2D57-E1EB-44A8-B1E3-930FD0A6CFC1}" srcOrd="0" destOrd="0" presId="urn:microsoft.com/office/officeart/2005/8/layout/hierarchy2"/>
    <dgm:cxn modelId="{ECB16B51-8A60-4C62-B5F0-526F645C7078}" type="presParOf" srcId="{02AC2D57-E1EB-44A8-B1E3-930FD0A6CFC1}" destId="{5CDBDB05-C076-4A7F-AC86-CC5D629E2DB9}" srcOrd="0" destOrd="0" presId="urn:microsoft.com/office/officeart/2005/8/layout/hierarchy2"/>
    <dgm:cxn modelId="{A44F09A2-84CC-4A5F-BEDC-F2EF8289CE6D}" type="presParOf" srcId="{A9C4A780-7A25-491A-9B05-51711433E281}" destId="{067E970F-A91E-47A9-9883-957EA2174F15}" srcOrd="1" destOrd="0" presId="urn:microsoft.com/office/officeart/2005/8/layout/hierarchy2"/>
    <dgm:cxn modelId="{00E054DC-B1E8-42FF-818F-8619C5A1B027}" type="presParOf" srcId="{067E970F-A91E-47A9-9883-957EA2174F15}" destId="{F8F0EC1B-3EED-4D6A-B210-30607501D671}" srcOrd="0" destOrd="0" presId="urn:microsoft.com/office/officeart/2005/8/layout/hierarchy2"/>
    <dgm:cxn modelId="{92C706DE-4DB2-4223-8108-6AD8B768F0D8}" type="presParOf" srcId="{067E970F-A91E-47A9-9883-957EA2174F15}" destId="{3CEF9352-EF58-4B53-A7A4-5D78A72CD384}" srcOrd="1" destOrd="0" presId="urn:microsoft.com/office/officeart/2005/8/layout/hierarchy2"/>
    <dgm:cxn modelId="{3EB0C807-5E0C-450A-9FCC-E970F9B4624A}" type="presParOf" srcId="{A9C4A780-7A25-491A-9B05-51711433E281}" destId="{EE19B3E4-A104-4400-9D77-0B1AF68692AC}" srcOrd="2" destOrd="0" presId="urn:microsoft.com/office/officeart/2005/8/layout/hierarchy2"/>
    <dgm:cxn modelId="{F1745E13-1072-4399-A96D-8E1E926A849D}" type="presParOf" srcId="{EE19B3E4-A104-4400-9D77-0B1AF68692AC}" destId="{3ACE508B-514D-45D4-98C2-69AF72045589}" srcOrd="0" destOrd="0" presId="urn:microsoft.com/office/officeart/2005/8/layout/hierarchy2"/>
    <dgm:cxn modelId="{8F189C41-59A2-449A-8A44-009588E2E2D4}" type="presParOf" srcId="{A9C4A780-7A25-491A-9B05-51711433E281}" destId="{DFF00FBB-39B6-44CD-BCC6-CB3818837D73}" srcOrd="3" destOrd="0" presId="urn:microsoft.com/office/officeart/2005/8/layout/hierarchy2"/>
    <dgm:cxn modelId="{388B1486-4230-4F66-AE7B-0AF60770AC7A}" type="presParOf" srcId="{DFF00FBB-39B6-44CD-BCC6-CB3818837D73}" destId="{AF18D692-4DC7-4374-8C01-6A7000140237}" srcOrd="0" destOrd="0" presId="urn:microsoft.com/office/officeart/2005/8/layout/hierarchy2"/>
    <dgm:cxn modelId="{4A9204EC-1008-4203-B676-ED8F06B35CE0}" type="presParOf" srcId="{DFF00FBB-39B6-44CD-BCC6-CB3818837D73}" destId="{B230BEAF-BE93-4891-8E96-9FC51115E256}" srcOrd="1" destOrd="0" presId="urn:microsoft.com/office/officeart/2005/8/layout/hierarchy2"/>
    <dgm:cxn modelId="{5418BCEE-BE1A-4D20-A902-F5EE89175B98}" type="presParOf" srcId="{A9C4A780-7A25-491A-9B05-51711433E281}" destId="{CB49DD19-1B2D-49A6-B936-A2D5CA81BA41}" srcOrd="4" destOrd="0" presId="urn:microsoft.com/office/officeart/2005/8/layout/hierarchy2"/>
    <dgm:cxn modelId="{40F0BF8E-39F9-4006-8F7A-8AFACDFC7227}" type="presParOf" srcId="{CB49DD19-1B2D-49A6-B936-A2D5CA81BA41}" destId="{1A8C8819-EEA1-407B-B02F-0A34CFC07AC5}" srcOrd="0" destOrd="0" presId="urn:microsoft.com/office/officeart/2005/8/layout/hierarchy2"/>
    <dgm:cxn modelId="{9EB1815C-A015-4BCB-9BE9-4BA1061BDFAE}" type="presParOf" srcId="{A9C4A780-7A25-491A-9B05-51711433E281}" destId="{2CAB6A15-043B-4EDE-9FA1-1257E5967D77}" srcOrd="5" destOrd="0" presId="urn:microsoft.com/office/officeart/2005/8/layout/hierarchy2"/>
    <dgm:cxn modelId="{01A09760-36D0-4C05-9212-5CBE626BF2FE}" type="presParOf" srcId="{2CAB6A15-043B-4EDE-9FA1-1257E5967D77}" destId="{91B335DF-D31C-483B-A605-EC05803919C3}" srcOrd="0" destOrd="0" presId="urn:microsoft.com/office/officeart/2005/8/layout/hierarchy2"/>
    <dgm:cxn modelId="{03DD357F-307C-4576-BCFF-65A872102C53}" type="presParOf" srcId="{2CAB6A15-043B-4EDE-9FA1-1257E5967D77}" destId="{E7207686-AB0A-4F50-95F4-6607EB78ED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85A0A-1CDA-49D5-A2CB-F040483370D7}">
      <dsp:nvSpPr>
        <dsp:cNvPr id="0" name=""/>
        <dsp:cNvSpPr/>
      </dsp:nvSpPr>
      <dsp:spPr>
        <a:xfrm>
          <a:off x="595495" y="743420"/>
          <a:ext cx="1060950" cy="525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新古典主义时期</a:t>
          </a:r>
        </a:p>
      </dsp:txBody>
      <dsp:txXfrm>
        <a:off x="610894" y="758819"/>
        <a:ext cx="1030152" cy="494968"/>
      </dsp:txXfrm>
    </dsp:sp>
    <dsp:sp modelId="{3F6F9885-8B20-48D2-9CD1-3B9719074546}">
      <dsp:nvSpPr>
        <dsp:cNvPr id="0" name=""/>
        <dsp:cNvSpPr/>
      </dsp:nvSpPr>
      <dsp:spPr>
        <a:xfrm rot="17657855">
          <a:off x="1399422" y="555440"/>
          <a:ext cx="873452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873452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14311" y="586426"/>
        <a:ext cx="43672" cy="43672"/>
      </dsp:txXfrm>
    </dsp:sp>
    <dsp:sp modelId="{C6415040-761F-4726-B6E7-98AB93144438}">
      <dsp:nvSpPr>
        <dsp:cNvPr id="0" name=""/>
        <dsp:cNvSpPr/>
      </dsp:nvSpPr>
      <dsp:spPr>
        <a:xfrm>
          <a:off x="2015850" y="31156"/>
          <a:ext cx="1991139" cy="35812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新古典主义时期的介绍</a:t>
          </a:r>
        </a:p>
      </dsp:txBody>
      <dsp:txXfrm>
        <a:off x="2026339" y="41645"/>
        <a:ext cx="1970161" cy="337150"/>
      </dsp:txXfrm>
    </dsp:sp>
    <dsp:sp modelId="{BE369D21-BE6E-4B24-9A24-103BAB7A2EC7}">
      <dsp:nvSpPr>
        <dsp:cNvPr id="0" name=""/>
        <dsp:cNvSpPr/>
      </dsp:nvSpPr>
      <dsp:spPr>
        <a:xfrm rot="19452561">
          <a:off x="1614610" y="823920"/>
          <a:ext cx="443075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443075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25071" y="865665"/>
        <a:ext cx="22153" cy="22153"/>
      </dsp:txXfrm>
    </dsp:sp>
    <dsp:sp modelId="{715E3734-A176-4B39-BED5-A648A17EE34E}">
      <dsp:nvSpPr>
        <dsp:cNvPr id="0" name=""/>
        <dsp:cNvSpPr/>
      </dsp:nvSpPr>
      <dsp:spPr>
        <a:xfrm>
          <a:off x="2015850" y="568117"/>
          <a:ext cx="1991139" cy="358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笛福</a:t>
          </a:r>
        </a:p>
      </dsp:txBody>
      <dsp:txXfrm>
        <a:off x="2026339" y="578606"/>
        <a:ext cx="1970161" cy="337150"/>
      </dsp:txXfrm>
    </dsp:sp>
    <dsp:sp modelId="{FFB72EF7-3643-44E8-8F70-5A4E3706DD2C}">
      <dsp:nvSpPr>
        <dsp:cNvPr id="0" name=""/>
        <dsp:cNvSpPr/>
      </dsp:nvSpPr>
      <dsp:spPr>
        <a:xfrm rot="2262359">
          <a:off x="1609010" y="1092401"/>
          <a:ext cx="454275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454275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24791" y="1133866"/>
        <a:ext cx="22713" cy="22713"/>
      </dsp:txXfrm>
    </dsp:sp>
    <dsp:sp modelId="{31455EEE-4118-4E93-9853-BFEA8774FCA8}">
      <dsp:nvSpPr>
        <dsp:cNvPr id="0" name=""/>
        <dsp:cNvSpPr/>
      </dsp:nvSpPr>
      <dsp:spPr>
        <a:xfrm>
          <a:off x="2015850" y="1105078"/>
          <a:ext cx="1991139" cy="358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斯威夫特</a:t>
          </a:r>
        </a:p>
      </dsp:txBody>
      <dsp:txXfrm>
        <a:off x="2026339" y="1115567"/>
        <a:ext cx="1970161" cy="337150"/>
      </dsp:txXfrm>
    </dsp:sp>
    <dsp:sp modelId="{432DD002-B29C-4F89-952E-34BC7F940EFB}">
      <dsp:nvSpPr>
        <dsp:cNvPr id="0" name=""/>
        <dsp:cNvSpPr/>
      </dsp:nvSpPr>
      <dsp:spPr>
        <a:xfrm rot="3971877">
          <a:off x="1390875" y="1360881"/>
          <a:ext cx="890545" cy="105644"/>
        </a:xfrm>
        <a:custGeom>
          <a:avLst/>
          <a:gdLst/>
          <a:ahLst/>
          <a:cxnLst/>
          <a:rect l="0" t="0" r="0" b="0"/>
          <a:pathLst>
            <a:path>
              <a:moveTo>
                <a:pt x="0" y="52822"/>
              </a:moveTo>
              <a:lnTo>
                <a:pt x="890545" y="5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13884" y="1391440"/>
        <a:ext cx="44527" cy="44527"/>
      </dsp:txXfrm>
    </dsp:sp>
    <dsp:sp modelId="{AE0F19AE-75E0-4A3C-9B59-36D962092486}">
      <dsp:nvSpPr>
        <dsp:cNvPr id="0" name=""/>
        <dsp:cNvSpPr/>
      </dsp:nvSpPr>
      <dsp:spPr>
        <a:xfrm>
          <a:off x="2015850" y="1642039"/>
          <a:ext cx="1991139" cy="3581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菲尔丁</a:t>
          </a:r>
        </a:p>
      </dsp:txBody>
      <dsp:txXfrm>
        <a:off x="2026339" y="1652528"/>
        <a:ext cx="1970161" cy="337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03853-4D12-4160-A4F2-09C8774BB9B8}">
      <dsp:nvSpPr>
        <dsp:cNvPr id="0" name=""/>
        <dsp:cNvSpPr/>
      </dsp:nvSpPr>
      <dsp:spPr>
        <a:xfrm>
          <a:off x="0" y="498912"/>
          <a:ext cx="643908" cy="359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笛福</a:t>
          </a:r>
        </a:p>
      </dsp:txBody>
      <dsp:txXfrm>
        <a:off x="10517" y="509429"/>
        <a:ext cx="622874" cy="338047"/>
      </dsp:txXfrm>
    </dsp:sp>
    <dsp:sp modelId="{BBF084F8-41A7-44E7-9A46-C5C3B8096EA3}">
      <dsp:nvSpPr>
        <dsp:cNvPr id="0" name=""/>
        <dsp:cNvSpPr/>
      </dsp:nvSpPr>
      <dsp:spPr>
        <a:xfrm rot="19148608">
          <a:off x="576432" y="455494"/>
          <a:ext cx="553875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553875" y="41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839523" y="483443"/>
        <a:ext cx="27693" cy="27693"/>
      </dsp:txXfrm>
    </dsp:sp>
    <dsp:sp modelId="{05E7E250-76BB-4C2E-ADEF-F3D2F77D1E34}">
      <dsp:nvSpPr>
        <dsp:cNvPr id="0" name=""/>
        <dsp:cNvSpPr/>
      </dsp:nvSpPr>
      <dsp:spPr>
        <a:xfrm>
          <a:off x="1062831" y="1059"/>
          <a:ext cx="2052938" cy="63013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笛福作品的特点</a:t>
          </a:r>
        </a:p>
      </dsp:txBody>
      <dsp:txXfrm>
        <a:off x="1081287" y="19515"/>
        <a:ext cx="2016026" cy="593221"/>
      </dsp:txXfrm>
    </dsp:sp>
    <dsp:sp modelId="{620FC028-6049-4F75-9F59-4ECD7495E0B1}">
      <dsp:nvSpPr>
        <dsp:cNvPr id="0" name=""/>
        <dsp:cNvSpPr/>
      </dsp:nvSpPr>
      <dsp:spPr>
        <a:xfrm rot="2451392">
          <a:off x="576432" y="817821"/>
          <a:ext cx="553875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553875" y="41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839523" y="845770"/>
        <a:ext cx="27693" cy="27693"/>
      </dsp:txXfrm>
    </dsp:sp>
    <dsp:sp modelId="{7A0A9DDE-BE44-4C23-AB67-ACF021D0BD2E}">
      <dsp:nvSpPr>
        <dsp:cNvPr id="0" name=""/>
        <dsp:cNvSpPr/>
      </dsp:nvSpPr>
      <dsp:spPr>
        <a:xfrm>
          <a:off x="1062831" y="725713"/>
          <a:ext cx="2052938" cy="63013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《</a:t>
          </a:r>
          <a:r>
            <a:rPr lang="zh-CN" altLang="en-US" sz="2000" kern="1200" dirty="0"/>
            <a:t>鲁滨逊漂流记</a:t>
          </a:r>
          <a:r>
            <a:rPr lang="en-US" altLang="zh-CN" sz="2000" kern="1200" dirty="0"/>
            <a:t>》</a:t>
          </a:r>
          <a:endParaRPr lang="zh-CN" altLang="en-US" sz="2000" kern="1200" dirty="0"/>
        </a:p>
      </dsp:txBody>
      <dsp:txXfrm>
        <a:off x="1081287" y="744169"/>
        <a:ext cx="2016026" cy="593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03853-4D12-4160-A4F2-09C8774BB9B8}">
      <dsp:nvSpPr>
        <dsp:cNvPr id="0" name=""/>
        <dsp:cNvSpPr/>
      </dsp:nvSpPr>
      <dsp:spPr>
        <a:xfrm>
          <a:off x="0" y="498912"/>
          <a:ext cx="643908" cy="359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笛福</a:t>
          </a:r>
        </a:p>
      </dsp:txBody>
      <dsp:txXfrm>
        <a:off x="10517" y="509429"/>
        <a:ext cx="622874" cy="338047"/>
      </dsp:txXfrm>
    </dsp:sp>
    <dsp:sp modelId="{BBF084F8-41A7-44E7-9A46-C5C3B8096EA3}">
      <dsp:nvSpPr>
        <dsp:cNvPr id="0" name=""/>
        <dsp:cNvSpPr/>
      </dsp:nvSpPr>
      <dsp:spPr>
        <a:xfrm rot="19148608">
          <a:off x="576432" y="455494"/>
          <a:ext cx="553875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553875" y="41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839523" y="483443"/>
        <a:ext cx="27693" cy="27693"/>
      </dsp:txXfrm>
    </dsp:sp>
    <dsp:sp modelId="{05E7E250-76BB-4C2E-ADEF-F3D2F77D1E34}">
      <dsp:nvSpPr>
        <dsp:cNvPr id="0" name=""/>
        <dsp:cNvSpPr/>
      </dsp:nvSpPr>
      <dsp:spPr>
        <a:xfrm>
          <a:off x="1062831" y="1059"/>
          <a:ext cx="2052938" cy="63013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笛福作品的特点</a:t>
          </a:r>
        </a:p>
      </dsp:txBody>
      <dsp:txXfrm>
        <a:off x="1081287" y="19515"/>
        <a:ext cx="2016026" cy="593221"/>
      </dsp:txXfrm>
    </dsp:sp>
    <dsp:sp modelId="{620FC028-6049-4F75-9F59-4ECD7495E0B1}">
      <dsp:nvSpPr>
        <dsp:cNvPr id="0" name=""/>
        <dsp:cNvSpPr/>
      </dsp:nvSpPr>
      <dsp:spPr>
        <a:xfrm rot="2451392">
          <a:off x="576432" y="817821"/>
          <a:ext cx="553875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553875" y="41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839523" y="845770"/>
        <a:ext cx="27693" cy="27693"/>
      </dsp:txXfrm>
    </dsp:sp>
    <dsp:sp modelId="{7A0A9DDE-BE44-4C23-AB67-ACF021D0BD2E}">
      <dsp:nvSpPr>
        <dsp:cNvPr id="0" name=""/>
        <dsp:cNvSpPr/>
      </dsp:nvSpPr>
      <dsp:spPr>
        <a:xfrm>
          <a:off x="1062831" y="725713"/>
          <a:ext cx="2052938" cy="63013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《</a:t>
          </a:r>
          <a:r>
            <a:rPr lang="zh-CN" altLang="en-US" sz="2000" kern="1200" dirty="0"/>
            <a:t>鲁滨逊漂流记</a:t>
          </a:r>
          <a:r>
            <a:rPr lang="en-US" altLang="zh-CN" sz="2000" kern="1200" dirty="0"/>
            <a:t>》</a:t>
          </a:r>
          <a:endParaRPr lang="zh-CN" altLang="en-US" sz="2000" kern="1200" dirty="0"/>
        </a:p>
      </dsp:txBody>
      <dsp:txXfrm>
        <a:off x="1081287" y="744169"/>
        <a:ext cx="2016026" cy="593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3C27B-86BF-4AC2-82B0-4DF6FFA4E532}">
      <dsp:nvSpPr>
        <dsp:cNvPr id="0" name=""/>
        <dsp:cNvSpPr/>
      </dsp:nvSpPr>
      <dsp:spPr>
        <a:xfrm>
          <a:off x="449" y="393964"/>
          <a:ext cx="969376" cy="484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斯威夫特</a:t>
          </a:r>
        </a:p>
      </dsp:txBody>
      <dsp:txXfrm>
        <a:off x="14645" y="408160"/>
        <a:ext cx="940984" cy="456296"/>
      </dsp:txXfrm>
    </dsp:sp>
    <dsp:sp modelId="{5998FF08-718F-4E2A-A71B-CA2C4AAF4D35}">
      <dsp:nvSpPr>
        <dsp:cNvPr id="0" name=""/>
        <dsp:cNvSpPr/>
      </dsp:nvSpPr>
      <dsp:spPr>
        <a:xfrm rot="19457599">
          <a:off x="924944" y="462683"/>
          <a:ext cx="477516" cy="68554"/>
        </a:xfrm>
        <a:custGeom>
          <a:avLst/>
          <a:gdLst/>
          <a:ahLst/>
          <a:cxnLst/>
          <a:rect l="0" t="0" r="0" b="0"/>
          <a:pathLst>
            <a:path>
              <a:moveTo>
                <a:pt x="0" y="34277"/>
              </a:moveTo>
              <a:lnTo>
                <a:pt x="477516" y="34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1764" y="485023"/>
        <a:ext cx="23875" cy="23875"/>
      </dsp:txXfrm>
    </dsp:sp>
    <dsp:sp modelId="{617671E1-B9BE-4909-AB92-41FC7F352A1D}">
      <dsp:nvSpPr>
        <dsp:cNvPr id="0" name=""/>
        <dsp:cNvSpPr/>
      </dsp:nvSpPr>
      <dsp:spPr>
        <a:xfrm>
          <a:off x="1357577" y="115268"/>
          <a:ext cx="1960206" cy="48468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斯威夫特作品的特点</a:t>
          </a:r>
        </a:p>
      </dsp:txBody>
      <dsp:txXfrm>
        <a:off x="1371773" y="129464"/>
        <a:ext cx="1931814" cy="456296"/>
      </dsp:txXfrm>
    </dsp:sp>
    <dsp:sp modelId="{E85C44BC-F629-4299-8A86-33179E3FDE2A}">
      <dsp:nvSpPr>
        <dsp:cNvPr id="0" name=""/>
        <dsp:cNvSpPr/>
      </dsp:nvSpPr>
      <dsp:spPr>
        <a:xfrm rot="2142401">
          <a:off x="924944" y="741379"/>
          <a:ext cx="477516" cy="68554"/>
        </a:xfrm>
        <a:custGeom>
          <a:avLst/>
          <a:gdLst/>
          <a:ahLst/>
          <a:cxnLst/>
          <a:rect l="0" t="0" r="0" b="0"/>
          <a:pathLst>
            <a:path>
              <a:moveTo>
                <a:pt x="0" y="34277"/>
              </a:moveTo>
              <a:lnTo>
                <a:pt x="477516" y="34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1764" y="763719"/>
        <a:ext cx="23875" cy="23875"/>
      </dsp:txXfrm>
    </dsp:sp>
    <dsp:sp modelId="{212D9DB7-EEE4-4737-AC4E-797840530913}">
      <dsp:nvSpPr>
        <dsp:cNvPr id="0" name=""/>
        <dsp:cNvSpPr/>
      </dsp:nvSpPr>
      <dsp:spPr>
        <a:xfrm>
          <a:off x="1357577" y="672660"/>
          <a:ext cx="1960206" cy="484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斯威夫特的主要作品</a:t>
          </a:r>
        </a:p>
      </dsp:txBody>
      <dsp:txXfrm>
        <a:off x="1371773" y="686856"/>
        <a:ext cx="1931814" cy="456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3C27B-86BF-4AC2-82B0-4DF6FFA4E532}">
      <dsp:nvSpPr>
        <dsp:cNvPr id="0" name=""/>
        <dsp:cNvSpPr/>
      </dsp:nvSpPr>
      <dsp:spPr>
        <a:xfrm>
          <a:off x="449" y="393964"/>
          <a:ext cx="969376" cy="4846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斯威夫特</a:t>
          </a:r>
        </a:p>
      </dsp:txBody>
      <dsp:txXfrm>
        <a:off x="14645" y="408160"/>
        <a:ext cx="940984" cy="456296"/>
      </dsp:txXfrm>
    </dsp:sp>
    <dsp:sp modelId="{5998FF08-718F-4E2A-A71B-CA2C4AAF4D35}">
      <dsp:nvSpPr>
        <dsp:cNvPr id="0" name=""/>
        <dsp:cNvSpPr/>
      </dsp:nvSpPr>
      <dsp:spPr>
        <a:xfrm rot="19457599">
          <a:off x="924944" y="462683"/>
          <a:ext cx="477516" cy="68554"/>
        </a:xfrm>
        <a:custGeom>
          <a:avLst/>
          <a:gdLst/>
          <a:ahLst/>
          <a:cxnLst/>
          <a:rect l="0" t="0" r="0" b="0"/>
          <a:pathLst>
            <a:path>
              <a:moveTo>
                <a:pt x="0" y="34277"/>
              </a:moveTo>
              <a:lnTo>
                <a:pt x="477516" y="34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1764" y="485023"/>
        <a:ext cx="23875" cy="23875"/>
      </dsp:txXfrm>
    </dsp:sp>
    <dsp:sp modelId="{617671E1-B9BE-4909-AB92-41FC7F352A1D}">
      <dsp:nvSpPr>
        <dsp:cNvPr id="0" name=""/>
        <dsp:cNvSpPr/>
      </dsp:nvSpPr>
      <dsp:spPr>
        <a:xfrm>
          <a:off x="1357577" y="115268"/>
          <a:ext cx="1960206" cy="48468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斯威夫特的生平</a:t>
          </a:r>
        </a:p>
      </dsp:txBody>
      <dsp:txXfrm>
        <a:off x="1371773" y="129464"/>
        <a:ext cx="1931814" cy="456296"/>
      </dsp:txXfrm>
    </dsp:sp>
    <dsp:sp modelId="{E85C44BC-F629-4299-8A86-33179E3FDE2A}">
      <dsp:nvSpPr>
        <dsp:cNvPr id="0" name=""/>
        <dsp:cNvSpPr/>
      </dsp:nvSpPr>
      <dsp:spPr>
        <a:xfrm rot="2142401">
          <a:off x="924944" y="741379"/>
          <a:ext cx="477516" cy="68554"/>
        </a:xfrm>
        <a:custGeom>
          <a:avLst/>
          <a:gdLst/>
          <a:ahLst/>
          <a:cxnLst/>
          <a:rect l="0" t="0" r="0" b="0"/>
          <a:pathLst>
            <a:path>
              <a:moveTo>
                <a:pt x="0" y="34277"/>
              </a:moveTo>
              <a:lnTo>
                <a:pt x="477516" y="34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1764" y="763719"/>
        <a:ext cx="23875" cy="23875"/>
      </dsp:txXfrm>
    </dsp:sp>
    <dsp:sp modelId="{212D9DB7-EEE4-4737-AC4E-797840530913}">
      <dsp:nvSpPr>
        <dsp:cNvPr id="0" name=""/>
        <dsp:cNvSpPr/>
      </dsp:nvSpPr>
      <dsp:spPr>
        <a:xfrm>
          <a:off x="1357577" y="672660"/>
          <a:ext cx="1960206" cy="48468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斯威夫特的主要作品</a:t>
          </a:r>
        </a:p>
      </dsp:txBody>
      <dsp:txXfrm>
        <a:off x="1371773" y="686856"/>
        <a:ext cx="1931814" cy="456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E4A13-C556-474E-A830-804BA3F2F4D5}">
      <dsp:nvSpPr>
        <dsp:cNvPr id="0" name=""/>
        <dsp:cNvSpPr/>
      </dsp:nvSpPr>
      <dsp:spPr>
        <a:xfrm>
          <a:off x="231822" y="519692"/>
          <a:ext cx="902546" cy="451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菲尔丁</a:t>
          </a:r>
        </a:p>
      </dsp:txBody>
      <dsp:txXfrm>
        <a:off x="245039" y="532909"/>
        <a:ext cx="876112" cy="424839"/>
      </dsp:txXfrm>
    </dsp:sp>
    <dsp:sp modelId="{02AC2D57-E1EB-44A8-B1E3-930FD0A6CFC1}">
      <dsp:nvSpPr>
        <dsp:cNvPr id="0" name=""/>
        <dsp:cNvSpPr/>
      </dsp:nvSpPr>
      <dsp:spPr>
        <a:xfrm rot="18289469">
          <a:off x="998786" y="458600"/>
          <a:ext cx="63218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3218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99074" y="470042"/>
        <a:ext cx="31609" cy="31609"/>
      </dsp:txXfrm>
    </dsp:sp>
    <dsp:sp modelId="{F8F0EC1B-3EED-4D6A-B210-30607501D671}">
      <dsp:nvSpPr>
        <dsp:cNvPr id="0" name=""/>
        <dsp:cNvSpPr/>
      </dsp:nvSpPr>
      <dsp:spPr>
        <a:xfrm>
          <a:off x="1495388" y="727"/>
          <a:ext cx="1119681" cy="45127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菲尔丁的生平</a:t>
          </a:r>
        </a:p>
      </dsp:txBody>
      <dsp:txXfrm>
        <a:off x="1508605" y="13944"/>
        <a:ext cx="1093247" cy="424839"/>
      </dsp:txXfrm>
    </dsp:sp>
    <dsp:sp modelId="{EE19B3E4-A104-4400-9D77-0B1AF68692AC}">
      <dsp:nvSpPr>
        <dsp:cNvPr id="0" name=""/>
        <dsp:cNvSpPr/>
      </dsp:nvSpPr>
      <dsp:spPr>
        <a:xfrm>
          <a:off x="1134369" y="718082"/>
          <a:ext cx="3610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61018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05853" y="736303"/>
        <a:ext cx="18050" cy="18050"/>
      </dsp:txXfrm>
    </dsp:sp>
    <dsp:sp modelId="{AF18D692-4DC7-4374-8C01-6A7000140237}">
      <dsp:nvSpPr>
        <dsp:cNvPr id="0" name=""/>
        <dsp:cNvSpPr/>
      </dsp:nvSpPr>
      <dsp:spPr>
        <a:xfrm>
          <a:off x="1495388" y="519692"/>
          <a:ext cx="1119681" cy="451273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菲尔丁的戏剧</a:t>
          </a:r>
        </a:p>
      </dsp:txBody>
      <dsp:txXfrm>
        <a:off x="1508605" y="532909"/>
        <a:ext cx="1093247" cy="424839"/>
      </dsp:txXfrm>
    </dsp:sp>
    <dsp:sp modelId="{CB49DD19-1B2D-49A6-B936-A2D5CA81BA41}">
      <dsp:nvSpPr>
        <dsp:cNvPr id="0" name=""/>
        <dsp:cNvSpPr/>
      </dsp:nvSpPr>
      <dsp:spPr>
        <a:xfrm rot="3310531">
          <a:off x="998786" y="977565"/>
          <a:ext cx="63218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3218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299074" y="989006"/>
        <a:ext cx="31609" cy="31609"/>
      </dsp:txXfrm>
    </dsp:sp>
    <dsp:sp modelId="{91B335DF-D31C-483B-A605-EC05803919C3}">
      <dsp:nvSpPr>
        <dsp:cNvPr id="0" name=""/>
        <dsp:cNvSpPr/>
      </dsp:nvSpPr>
      <dsp:spPr>
        <a:xfrm>
          <a:off x="1495388" y="1038656"/>
          <a:ext cx="1119681" cy="451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菲尔丁的小说</a:t>
          </a:r>
        </a:p>
      </dsp:txBody>
      <dsp:txXfrm>
        <a:off x="1508605" y="1051873"/>
        <a:ext cx="1093247" cy="424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1.2.0</a:t>
            </a:r>
            <a:r>
              <a:rPr lang="zh-CN" altLang="en-US" sz="2800" dirty="0"/>
              <a:t>零、新古典主义时期的介绍</a:t>
            </a:r>
            <a:r>
              <a:rPr lang="en-US" altLang="zh-CN" sz="2800" dirty="0"/>
              <a:t>(The Introduction of the Neoclassical Period)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B030B5D-5512-4F50-B0A3-B3362DC73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92033"/>
              </p:ext>
            </p:extLst>
          </p:nvPr>
        </p:nvGraphicFramePr>
        <p:xfrm>
          <a:off x="8183881" y="725672"/>
          <a:ext cx="4008119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74768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1.2.3.2《</a:t>
            </a:r>
            <a:r>
              <a:rPr lang="zh-CN" altLang="en-US" sz="3600" dirty="0"/>
              <a:t>鲁滨逊漂流记</a:t>
            </a:r>
            <a:r>
              <a:rPr lang="en-US" altLang="zh-CN" sz="3600" dirty="0"/>
              <a:t>》(Robinson Crusoe)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F0781D9-A899-42C3-8414-05896744A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08114"/>
              </p:ext>
            </p:extLst>
          </p:nvPr>
        </p:nvGraphicFramePr>
        <p:xfrm>
          <a:off x="8986892" y="700310"/>
          <a:ext cx="3205108" cy="135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1.2.3.4</a:t>
            </a:r>
            <a:r>
              <a:rPr lang="zh-CN" altLang="en-US" sz="3200" dirty="0"/>
              <a:t>选读：（节选</a:t>
            </a:r>
            <a:r>
              <a:rPr lang="en-US" altLang="zh-CN" sz="3200" dirty="0"/>
              <a:t>《</a:t>
            </a:r>
            <a:r>
              <a:rPr lang="zh-CN" altLang="en-US" sz="3200" dirty="0"/>
              <a:t>鲁滨逊漂流记</a:t>
            </a:r>
            <a:r>
              <a:rPr lang="en-US" altLang="zh-CN" sz="3200" dirty="0"/>
              <a:t>》</a:t>
            </a:r>
            <a:r>
              <a:rPr lang="zh-CN" altLang="en-US" sz="3200" dirty="0"/>
              <a:t>第四章）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2A52719-0439-41D7-A999-AFDE716C8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875876"/>
              </p:ext>
            </p:extLst>
          </p:nvPr>
        </p:nvGraphicFramePr>
        <p:xfrm>
          <a:off x="8986892" y="685274"/>
          <a:ext cx="3205108" cy="135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1.2.4.2</a:t>
            </a:r>
            <a:r>
              <a:rPr lang="zh-CN" altLang="en-US" sz="3200" dirty="0"/>
              <a:t>斯威夫特作品的特点</a:t>
            </a:r>
            <a:r>
              <a:rPr lang="en-US" altLang="zh-CN" sz="3200" dirty="0"/>
              <a:t>(The Characteristics of Swift's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0F60642-34D2-498C-880E-24B4EA25F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697208"/>
              </p:ext>
            </p:extLst>
          </p:nvPr>
        </p:nvGraphicFramePr>
        <p:xfrm>
          <a:off x="8752643" y="725672"/>
          <a:ext cx="3318234" cy="1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1.2.4.4</a:t>
            </a:r>
            <a:r>
              <a:rPr lang="zh-CN" altLang="en-US" sz="3200" dirty="0"/>
              <a:t>选读：</a:t>
            </a:r>
            <a:r>
              <a:rPr lang="en-US" altLang="zh-CN" sz="3200" dirty="0"/>
              <a:t>(</a:t>
            </a:r>
            <a:r>
              <a:rPr lang="zh-CN" altLang="en-US" sz="3200" dirty="0"/>
              <a:t>节选</a:t>
            </a:r>
            <a:r>
              <a:rPr lang="en-US" altLang="zh-CN" sz="3200" dirty="0"/>
              <a:t>《</a:t>
            </a:r>
            <a:r>
              <a:rPr lang="zh-CN" altLang="en-US" sz="3200" dirty="0"/>
              <a:t>格列弗游记</a:t>
            </a:r>
            <a:r>
              <a:rPr lang="en-US" altLang="zh-CN" sz="3200" dirty="0"/>
              <a:t>》</a:t>
            </a:r>
            <a:r>
              <a:rPr lang="zh-CN" altLang="en-US" sz="3200" dirty="0"/>
              <a:t>第一部分第三章</a:t>
            </a:r>
            <a:r>
              <a:rPr lang="en-US" altLang="zh-CN" sz="3200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9C5AD34-F006-4F6E-A48B-42F42CD8D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802077"/>
              </p:ext>
            </p:extLst>
          </p:nvPr>
        </p:nvGraphicFramePr>
        <p:xfrm>
          <a:off x="8873766" y="725672"/>
          <a:ext cx="3318234" cy="1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1.2.5.5</a:t>
            </a:r>
            <a:r>
              <a:rPr lang="zh-CN" altLang="en-US" sz="3200" dirty="0"/>
              <a:t>菲尔丁作品的特点</a:t>
            </a:r>
            <a:r>
              <a:rPr lang="en-US" altLang="zh-CN" sz="3200" dirty="0"/>
              <a:t>(The Characteristics of Fielding's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DF45B72-ADD6-43F5-A49C-F4E988B7E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976562"/>
              </p:ext>
            </p:extLst>
          </p:nvPr>
        </p:nvGraphicFramePr>
        <p:xfrm>
          <a:off x="9170828" y="899983"/>
          <a:ext cx="2846893" cy="149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251</Words>
  <Application>Microsoft Office PowerPoint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英美文学精讲2</vt:lpstr>
      <vt:lpstr>1.2.0零、新古典主义时期的介绍(The Introduction of the Neoclassical Period)</vt:lpstr>
      <vt:lpstr>1.2.3.2《鲁滨逊漂流记》(Robinson Crusoe)</vt:lpstr>
      <vt:lpstr>1.2.3.4选读：（节选《鲁滨逊漂流记》第四章）</vt:lpstr>
      <vt:lpstr>1.2.4.2斯威夫特作品的特点(The Characteristics of Swift's Works)</vt:lpstr>
      <vt:lpstr>1.2.4.4选读：(节选《格列弗游记》第一部分第三章)</vt:lpstr>
      <vt:lpstr>1.2.5.5菲尔丁作品的特点(The Characteristics of Fielding's Works)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7</cp:revision>
  <dcterms:created xsi:type="dcterms:W3CDTF">2019-07-26T08:04:39Z</dcterms:created>
  <dcterms:modified xsi:type="dcterms:W3CDTF">2019-07-29T08:27:30Z</dcterms:modified>
</cp:coreProperties>
</file>