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新古典主义时期</a:t>
          </a:r>
        </a:p>
      </dgm:t>
    </dgm:pt>
    <dgm:pt modelId="{655251E4-6A08-44EF-A3E9-E228FFA95C43}" type="par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4951ECAB-4046-416E-A905-CC4C5FB5F300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英国浪漫主义时期</a:t>
          </a:r>
        </a:p>
      </dgm:t>
    </dgm:pt>
    <dgm:pt modelId="{DB7EF9F3-C75D-42B4-8059-FCBB8FC0C8B7}" type="parTrans" cxnId="{64D2A43D-E343-4FBD-93D3-3BF595D8B556}">
      <dgm:prSet custT="1"/>
      <dgm:spPr/>
      <dgm:t>
        <a:bodyPr/>
        <a:lstStyle/>
        <a:p>
          <a:endParaRPr lang="zh-CN" altLang="en-US" sz="600"/>
        </a:p>
      </dgm:t>
    </dgm:pt>
    <dgm:pt modelId="{787AA33F-E6CE-48F1-89B9-8D623060028C}" type="sibTrans" cxnId="{64D2A43D-E343-4FBD-93D3-3BF595D8B556}">
      <dgm:prSet/>
      <dgm:spPr/>
      <dgm:t>
        <a:bodyPr/>
        <a:lstStyle/>
        <a:p>
          <a:endParaRPr lang="zh-CN" altLang="en-US"/>
        </a:p>
      </dgm:t>
    </dgm:pt>
    <dgm:pt modelId="{1D40ACF8-27C3-48BC-88DF-5C4AC92E4318}">
      <dgm:prSet phldrT="[文本]" custT="1"/>
      <dgm:spPr/>
      <dgm:t>
        <a:bodyPr/>
        <a:lstStyle/>
        <a:p>
          <a:r>
            <a:rPr lang="zh-CN" altLang="en-US" sz="1400" dirty="0"/>
            <a:t>笛福</a:t>
          </a:r>
        </a:p>
      </dgm:t>
    </dgm:pt>
    <dgm:pt modelId="{5674D40E-AB92-415D-A203-06C951D4A9CD}" type="parTrans" cxnId="{EC770773-066F-4863-A00C-713D39B18126}">
      <dgm:prSet custT="1"/>
      <dgm:spPr/>
      <dgm:t>
        <a:bodyPr/>
        <a:lstStyle/>
        <a:p>
          <a:endParaRPr lang="zh-CN" altLang="en-US" sz="600"/>
        </a:p>
      </dgm:t>
    </dgm:pt>
    <dgm:pt modelId="{747C6E9D-881F-4AB1-AB3E-FAB43B1715F8}" type="sibTrans" cxnId="{EC770773-066F-4863-A00C-713D39B18126}">
      <dgm:prSet/>
      <dgm:spPr/>
      <dgm:t>
        <a:bodyPr/>
        <a:lstStyle/>
        <a:p>
          <a:endParaRPr lang="zh-CN" altLang="en-US"/>
        </a:p>
      </dgm:t>
    </dgm:pt>
    <dgm:pt modelId="{1A417445-77DB-427B-9327-51717B78F75F}">
      <dgm:prSet phldrT="[文本]" custT="1"/>
      <dgm:spPr/>
      <dgm:t>
        <a:bodyPr/>
        <a:lstStyle/>
        <a:p>
          <a:r>
            <a:rPr lang="zh-CN" altLang="en-US" sz="1400" dirty="0"/>
            <a:t>斯威夫特</a:t>
          </a:r>
        </a:p>
      </dgm:t>
    </dgm:pt>
    <dgm:pt modelId="{1B87ED2B-6B7C-48F6-AA95-D9F31CBFC38C}" type="parTrans" cxnId="{78A42364-A3ED-439A-AE4A-198E856A3D68}">
      <dgm:prSet custT="1"/>
      <dgm:spPr/>
      <dgm:t>
        <a:bodyPr/>
        <a:lstStyle/>
        <a:p>
          <a:endParaRPr lang="zh-CN" altLang="en-US" sz="600"/>
        </a:p>
      </dgm:t>
    </dgm:pt>
    <dgm:pt modelId="{29D5ABB7-7C49-4937-A185-B131A22ADAEA}" type="sibTrans" cxnId="{78A42364-A3ED-439A-AE4A-198E856A3D68}">
      <dgm:prSet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菲尔丁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742535-D28E-4111-BC39-33AB60D46A73}" type="pres">
      <dgm:prSet presAssocID="{38DB88FC-64DE-4613-B530-ECD77AD1FE8A}" presName="root1" presStyleCnt="0"/>
      <dgm:spPr/>
    </dgm:pt>
    <dgm:pt modelId="{12485A0A-1CDA-49D5-A2CB-F040483370D7}" type="pres">
      <dgm:prSet presAssocID="{38DB88FC-64DE-4613-B530-ECD77AD1FE8A}" presName="LevelOneTextNode" presStyleLbl="node0" presStyleIdx="0" presStyleCnt="1" custScaleX="44495" custScaleY="44100" custLinFactNeighborX="24927" custLinFactNeighborY="-785">
        <dgm:presLayoutVars>
          <dgm:chPref val="3"/>
        </dgm:presLayoutVars>
      </dgm:prSet>
      <dgm:spPr/>
    </dgm:pt>
    <dgm:pt modelId="{1DEFF57C-08E2-4F77-9465-18262CBCFB17}" type="pres">
      <dgm:prSet presAssocID="{38DB88FC-64DE-4613-B530-ECD77AD1FE8A}" presName="level2hierChild" presStyleCnt="0"/>
      <dgm:spPr/>
    </dgm:pt>
    <dgm:pt modelId="{3F6F9885-8B20-48D2-9CD1-3B9719074546}" type="pres">
      <dgm:prSet presAssocID="{DB7EF9F3-C75D-42B4-8059-FCBB8FC0C8B7}" presName="conn2-1" presStyleLbl="parChTrans1D2" presStyleIdx="0" presStyleCnt="4"/>
      <dgm:spPr/>
    </dgm:pt>
    <dgm:pt modelId="{E3403D12-3FF2-4AA4-A773-741F6E0F6C99}" type="pres">
      <dgm:prSet presAssocID="{DB7EF9F3-C75D-42B4-8059-FCBB8FC0C8B7}" presName="connTx" presStyleLbl="parChTrans1D2" presStyleIdx="0" presStyleCnt="4"/>
      <dgm:spPr/>
    </dgm:pt>
    <dgm:pt modelId="{39DE63D8-4CF3-4464-A67C-07E755C54C84}" type="pres">
      <dgm:prSet presAssocID="{4951ECAB-4046-416E-A905-CC4C5FB5F300}" presName="root2" presStyleCnt="0"/>
      <dgm:spPr/>
    </dgm:pt>
    <dgm:pt modelId="{C6415040-761F-4726-B6E7-98AB93144438}" type="pres">
      <dgm:prSet presAssocID="{4951ECAB-4046-416E-A905-CC4C5FB5F300}" presName="LevelTwoTextNode" presStyleLbl="node2" presStyleIdx="0" presStyleCnt="4" custScaleX="83506" custScaleY="30039">
        <dgm:presLayoutVars>
          <dgm:chPref val="3"/>
        </dgm:presLayoutVars>
      </dgm:prSet>
      <dgm:spPr/>
    </dgm:pt>
    <dgm:pt modelId="{B47C0E77-9721-4D55-AAA0-B53CDAE1D943}" type="pres">
      <dgm:prSet presAssocID="{4951ECAB-4046-416E-A905-CC4C5FB5F300}" presName="level3hierChild" presStyleCnt="0"/>
      <dgm:spPr/>
    </dgm:pt>
    <dgm:pt modelId="{BE369D21-BE6E-4B24-9A24-103BAB7A2EC7}" type="pres">
      <dgm:prSet presAssocID="{5674D40E-AB92-415D-A203-06C951D4A9CD}" presName="conn2-1" presStyleLbl="parChTrans1D2" presStyleIdx="1" presStyleCnt="4"/>
      <dgm:spPr/>
    </dgm:pt>
    <dgm:pt modelId="{CEFA03CC-9153-40D5-A531-1401B1F66E0C}" type="pres">
      <dgm:prSet presAssocID="{5674D40E-AB92-415D-A203-06C951D4A9CD}" presName="connTx" presStyleLbl="parChTrans1D2" presStyleIdx="1" presStyleCnt="4"/>
      <dgm:spPr/>
    </dgm:pt>
    <dgm:pt modelId="{75F1576B-904A-4A82-B4D1-D5FC6426BFF8}" type="pres">
      <dgm:prSet presAssocID="{1D40ACF8-27C3-48BC-88DF-5C4AC92E4318}" presName="root2" presStyleCnt="0"/>
      <dgm:spPr/>
    </dgm:pt>
    <dgm:pt modelId="{715E3734-A176-4B39-BED5-A648A17EE34E}" type="pres">
      <dgm:prSet presAssocID="{1D40ACF8-27C3-48BC-88DF-5C4AC92E4318}" presName="LevelTwoTextNode" presStyleLbl="node2" presStyleIdx="1" presStyleCnt="4" custScaleX="83506" custScaleY="30039">
        <dgm:presLayoutVars>
          <dgm:chPref val="3"/>
        </dgm:presLayoutVars>
      </dgm:prSet>
      <dgm:spPr/>
    </dgm:pt>
    <dgm:pt modelId="{2E8FC78C-DBB9-4D9C-8733-42C668B5E0F7}" type="pres">
      <dgm:prSet presAssocID="{1D40ACF8-27C3-48BC-88DF-5C4AC92E4318}" presName="level3hierChild" presStyleCnt="0"/>
      <dgm:spPr/>
    </dgm:pt>
    <dgm:pt modelId="{FFB72EF7-3643-44E8-8F70-5A4E3706DD2C}" type="pres">
      <dgm:prSet presAssocID="{1B87ED2B-6B7C-48F6-AA95-D9F31CBFC38C}" presName="conn2-1" presStyleLbl="parChTrans1D2" presStyleIdx="2" presStyleCnt="4"/>
      <dgm:spPr/>
    </dgm:pt>
    <dgm:pt modelId="{AD962C3E-DF6F-4E96-92C1-EFCCFDEEB702}" type="pres">
      <dgm:prSet presAssocID="{1B87ED2B-6B7C-48F6-AA95-D9F31CBFC38C}" presName="connTx" presStyleLbl="parChTrans1D2" presStyleIdx="2" presStyleCnt="4"/>
      <dgm:spPr/>
    </dgm:pt>
    <dgm:pt modelId="{59C2FAF2-55E6-40C8-9CBE-BFBD5F5CE8F6}" type="pres">
      <dgm:prSet presAssocID="{1A417445-77DB-427B-9327-51717B78F75F}" presName="root2" presStyleCnt="0"/>
      <dgm:spPr/>
    </dgm:pt>
    <dgm:pt modelId="{31455EEE-4118-4E93-9853-BFEA8774FCA8}" type="pres">
      <dgm:prSet presAssocID="{1A417445-77DB-427B-9327-51717B78F75F}" presName="LevelTwoTextNode" presStyleLbl="node2" presStyleIdx="2" presStyleCnt="4" custScaleX="83506" custScaleY="30039">
        <dgm:presLayoutVars>
          <dgm:chPref val="3"/>
        </dgm:presLayoutVars>
      </dgm:prSet>
      <dgm:spPr/>
    </dgm:pt>
    <dgm:pt modelId="{2B96947F-2405-4757-8098-636F6EED2C95}" type="pres">
      <dgm:prSet presAssocID="{1A417445-77DB-427B-9327-51717B78F75F}" presName="level3hierChild" presStyleCnt="0"/>
      <dgm:spPr/>
    </dgm:pt>
    <dgm:pt modelId="{432DD002-B29C-4F89-952E-34BC7F940EFB}" type="pres">
      <dgm:prSet presAssocID="{C5B4CC9F-E7D6-442E-B686-B05BED417D83}" presName="conn2-1" presStyleLbl="parChTrans1D2" presStyleIdx="3" presStyleCnt="4"/>
      <dgm:spPr/>
    </dgm:pt>
    <dgm:pt modelId="{DED4F130-B781-4C17-88D1-FE4FC1844427}" type="pres">
      <dgm:prSet presAssocID="{C5B4CC9F-E7D6-442E-B686-B05BED417D83}" presName="connTx" presStyleLbl="parChTrans1D2" presStyleIdx="3" presStyleCnt="4"/>
      <dgm:spPr/>
    </dgm:pt>
    <dgm:pt modelId="{7E717E2E-9D90-4C9A-8F93-010E2831A283}" type="pres">
      <dgm:prSet presAssocID="{8AA90C39-5B5C-4793-A3F1-50BE035FB7FA}" presName="root2" presStyleCnt="0"/>
      <dgm:spPr/>
    </dgm:pt>
    <dgm:pt modelId="{AE0F19AE-75E0-4A3C-9B59-36D962092486}" type="pres">
      <dgm:prSet presAssocID="{8AA90C39-5B5C-4793-A3F1-50BE035FB7FA}" presName="LevelTwoTextNode" presStyleLbl="node2" presStyleIdx="3" presStyleCnt="4" custScaleX="83506" custScaleY="30039">
        <dgm:presLayoutVars>
          <dgm:chPref val="3"/>
        </dgm:presLayoutVars>
      </dgm:prSet>
      <dgm:spPr/>
    </dgm:pt>
    <dgm:pt modelId="{8537374F-5D68-4B57-BD22-4F3868107CC1}" type="pres">
      <dgm:prSet presAssocID="{8AA90C39-5B5C-4793-A3F1-50BE035FB7FA}" presName="level3hierChild" presStyleCnt="0"/>
      <dgm:spPr/>
    </dgm:pt>
  </dgm:ptLst>
  <dgm:cxnLst>
    <dgm:cxn modelId="{2568C103-F75F-4F73-9420-EF929E4170E8}" type="presOf" srcId="{8AA90C39-5B5C-4793-A3F1-50BE035FB7FA}" destId="{AE0F19AE-75E0-4A3C-9B59-36D962092486}" srcOrd="0" destOrd="0" presId="urn:microsoft.com/office/officeart/2005/8/layout/hierarchy2"/>
    <dgm:cxn modelId="{0CB4AE35-3613-4E8B-96BB-DDBAEC59A658}" srcId="{38DB88FC-64DE-4613-B530-ECD77AD1FE8A}" destId="{8AA90C39-5B5C-4793-A3F1-50BE035FB7FA}" srcOrd="3" destOrd="0" parTransId="{C5B4CC9F-E7D6-442E-B686-B05BED417D83}" sibTransId="{A2593910-1006-4E06-9BEE-1BDFF22B2183}"/>
    <dgm:cxn modelId="{64D2A43D-E343-4FBD-93D3-3BF595D8B556}" srcId="{38DB88FC-64DE-4613-B530-ECD77AD1FE8A}" destId="{4951ECAB-4046-416E-A905-CC4C5FB5F300}" srcOrd="0" destOrd="0" parTransId="{DB7EF9F3-C75D-42B4-8059-FCBB8FC0C8B7}" sibTransId="{787AA33F-E6CE-48F1-89B9-8D623060028C}"/>
    <dgm:cxn modelId="{35807C5E-FA55-4960-B3F3-3718B16CFFC1}" type="presOf" srcId="{1B87ED2B-6B7C-48F6-AA95-D9F31CBFC38C}" destId="{FFB72EF7-3643-44E8-8F70-5A4E3706DD2C}" srcOrd="0" destOrd="0" presId="urn:microsoft.com/office/officeart/2005/8/layout/hierarchy2"/>
    <dgm:cxn modelId="{78A42364-A3ED-439A-AE4A-198E856A3D68}" srcId="{38DB88FC-64DE-4613-B530-ECD77AD1FE8A}" destId="{1A417445-77DB-427B-9327-51717B78F75F}" srcOrd="2" destOrd="0" parTransId="{1B87ED2B-6B7C-48F6-AA95-D9F31CBFC38C}" sibTransId="{29D5ABB7-7C49-4937-A185-B131A22ADAEA}"/>
    <dgm:cxn modelId="{EC770773-066F-4863-A00C-713D39B18126}" srcId="{38DB88FC-64DE-4613-B530-ECD77AD1FE8A}" destId="{1D40ACF8-27C3-48BC-88DF-5C4AC92E4318}" srcOrd="1" destOrd="0" parTransId="{5674D40E-AB92-415D-A203-06C951D4A9CD}" sibTransId="{747C6E9D-881F-4AB1-AB3E-FAB43B1715F8}"/>
    <dgm:cxn modelId="{F383A655-9EE4-4B68-9190-7CE79D1259EF}" type="presOf" srcId="{1B87ED2B-6B7C-48F6-AA95-D9F31CBFC38C}" destId="{AD962C3E-DF6F-4E96-92C1-EFCCFDEEB702}" srcOrd="1" destOrd="0" presId="urn:microsoft.com/office/officeart/2005/8/layout/hierarchy2"/>
    <dgm:cxn modelId="{5C1DB696-5166-4619-8CAA-5DE3C0211D79}" type="presOf" srcId="{4951ECAB-4046-416E-A905-CC4C5FB5F300}" destId="{C6415040-761F-4726-B6E7-98AB93144438}" srcOrd="0" destOrd="0" presId="urn:microsoft.com/office/officeart/2005/8/layout/hierarchy2"/>
    <dgm:cxn modelId="{E88BAA97-167B-4F46-8B76-7F0CE0B98F4A}" type="presOf" srcId="{C5B4CC9F-E7D6-442E-B686-B05BED417D83}" destId="{DED4F130-B781-4C17-88D1-FE4FC1844427}" srcOrd="1" destOrd="0" presId="urn:microsoft.com/office/officeart/2005/8/layout/hierarchy2"/>
    <dgm:cxn modelId="{5FAC75A0-D3B3-4788-93E4-67A76BBB8E33}" type="presOf" srcId="{5674D40E-AB92-415D-A203-06C951D4A9CD}" destId="{CEFA03CC-9153-40D5-A531-1401B1F66E0C}" srcOrd="1" destOrd="0" presId="urn:microsoft.com/office/officeart/2005/8/layout/hierarchy2"/>
    <dgm:cxn modelId="{7D88BEAF-A603-4E83-842B-E81AB32DE3D3}" srcId="{23821B00-D9DF-4F5D-B331-935B7C6B412E}" destId="{38DB88FC-64DE-4613-B530-ECD77AD1FE8A}" srcOrd="0" destOrd="0" parTransId="{655251E4-6A08-44EF-A3E9-E228FFA95C43}" sibTransId="{8DAB4D53-2104-45F7-9202-70E52893D782}"/>
    <dgm:cxn modelId="{AB3A87B1-C7C1-4394-863D-AC8363092901}" type="presOf" srcId="{38DB88FC-64DE-4613-B530-ECD77AD1FE8A}" destId="{12485A0A-1CDA-49D5-A2CB-F040483370D7}" srcOrd="0" destOrd="0" presId="urn:microsoft.com/office/officeart/2005/8/layout/hierarchy2"/>
    <dgm:cxn modelId="{25CFC5CE-D0CC-40FB-BBAB-7DA22504AF98}" type="presOf" srcId="{1D40ACF8-27C3-48BC-88DF-5C4AC92E4318}" destId="{715E3734-A176-4B39-BED5-A648A17EE34E}" srcOrd="0" destOrd="0" presId="urn:microsoft.com/office/officeart/2005/8/layout/hierarchy2"/>
    <dgm:cxn modelId="{5DAF41D0-7C75-4ECD-B520-52BFA016278C}" type="presOf" srcId="{5674D40E-AB92-415D-A203-06C951D4A9CD}" destId="{BE369D21-BE6E-4B24-9A24-103BAB7A2EC7}" srcOrd="0" destOrd="0" presId="urn:microsoft.com/office/officeart/2005/8/layout/hierarchy2"/>
    <dgm:cxn modelId="{F3AABFD6-E6B1-4455-84DB-8AC513D4C9A7}" type="presOf" srcId="{1A417445-77DB-427B-9327-51717B78F75F}" destId="{31455EEE-4118-4E93-9853-BFEA8774FCA8}" srcOrd="0" destOrd="0" presId="urn:microsoft.com/office/officeart/2005/8/layout/hierarchy2"/>
    <dgm:cxn modelId="{502D28E2-F114-4FD1-8723-2A6853E89005}" type="presOf" srcId="{C5B4CC9F-E7D6-442E-B686-B05BED417D83}" destId="{432DD002-B29C-4F89-952E-34BC7F940EFB}" srcOrd="0" destOrd="0" presId="urn:microsoft.com/office/officeart/2005/8/layout/hierarchy2"/>
    <dgm:cxn modelId="{0B0992EF-73C5-4333-8EFA-1425B3159744}" type="presOf" srcId="{DB7EF9F3-C75D-42B4-8059-FCBB8FC0C8B7}" destId="{3F6F9885-8B20-48D2-9CD1-3B9719074546}" srcOrd="0" destOrd="0" presId="urn:microsoft.com/office/officeart/2005/8/layout/hierarchy2"/>
    <dgm:cxn modelId="{79E07FF8-6228-4ED6-8F0E-8F75661014A6}" type="presOf" srcId="{DB7EF9F3-C75D-42B4-8059-FCBB8FC0C8B7}" destId="{E3403D12-3FF2-4AA4-A773-741F6E0F6C99}" srcOrd="1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8CE444E9-8737-43BF-89E3-99C9A40C12E9}" type="presParOf" srcId="{06805D8B-8E19-43AA-8D58-51EDC2306400}" destId="{74742535-D28E-4111-BC39-33AB60D46A73}" srcOrd="0" destOrd="0" presId="urn:microsoft.com/office/officeart/2005/8/layout/hierarchy2"/>
    <dgm:cxn modelId="{13423639-83E3-4F07-85C0-F5E85CCDD0C3}" type="presParOf" srcId="{74742535-D28E-4111-BC39-33AB60D46A73}" destId="{12485A0A-1CDA-49D5-A2CB-F040483370D7}" srcOrd="0" destOrd="0" presId="urn:microsoft.com/office/officeart/2005/8/layout/hierarchy2"/>
    <dgm:cxn modelId="{F74DD824-5D23-48B9-AAA1-6E63D7E6883B}" type="presParOf" srcId="{74742535-D28E-4111-BC39-33AB60D46A73}" destId="{1DEFF57C-08E2-4F77-9465-18262CBCFB17}" srcOrd="1" destOrd="0" presId="urn:microsoft.com/office/officeart/2005/8/layout/hierarchy2"/>
    <dgm:cxn modelId="{EC06C018-9BBF-4266-8E55-9769A01D7F3C}" type="presParOf" srcId="{1DEFF57C-08E2-4F77-9465-18262CBCFB17}" destId="{3F6F9885-8B20-48D2-9CD1-3B9719074546}" srcOrd="0" destOrd="0" presId="urn:microsoft.com/office/officeart/2005/8/layout/hierarchy2"/>
    <dgm:cxn modelId="{BE5AF7E1-26FD-4803-9672-E610313BC3BD}" type="presParOf" srcId="{3F6F9885-8B20-48D2-9CD1-3B9719074546}" destId="{E3403D12-3FF2-4AA4-A773-741F6E0F6C99}" srcOrd="0" destOrd="0" presId="urn:microsoft.com/office/officeart/2005/8/layout/hierarchy2"/>
    <dgm:cxn modelId="{288B2380-5C01-4BDC-8ED8-300602950592}" type="presParOf" srcId="{1DEFF57C-08E2-4F77-9465-18262CBCFB17}" destId="{39DE63D8-4CF3-4464-A67C-07E755C54C84}" srcOrd="1" destOrd="0" presId="urn:microsoft.com/office/officeart/2005/8/layout/hierarchy2"/>
    <dgm:cxn modelId="{22876222-08D0-448E-B8EE-AE22F4853E29}" type="presParOf" srcId="{39DE63D8-4CF3-4464-A67C-07E755C54C84}" destId="{C6415040-761F-4726-B6E7-98AB93144438}" srcOrd="0" destOrd="0" presId="urn:microsoft.com/office/officeart/2005/8/layout/hierarchy2"/>
    <dgm:cxn modelId="{BAE63F71-9C3E-4CB5-8C03-CF13EF28DF18}" type="presParOf" srcId="{39DE63D8-4CF3-4464-A67C-07E755C54C84}" destId="{B47C0E77-9721-4D55-AAA0-B53CDAE1D943}" srcOrd="1" destOrd="0" presId="urn:microsoft.com/office/officeart/2005/8/layout/hierarchy2"/>
    <dgm:cxn modelId="{E4CF09F8-BCCA-41E7-9CFB-EF08CE296F10}" type="presParOf" srcId="{1DEFF57C-08E2-4F77-9465-18262CBCFB17}" destId="{BE369D21-BE6E-4B24-9A24-103BAB7A2EC7}" srcOrd="2" destOrd="0" presId="urn:microsoft.com/office/officeart/2005/8/layout/hierarchy2"/>
    <dgm:cxn modelId="{8DE0FADB-E137-421C-B7B4-E66DDC727B76}" type="presParOf" srcId="{BE369D21-BE6E-4B24-9A24-103BAB7A2EC7}" destId="{CEFA03CC-9153-40D5-A531-1401B1F66E0C}" srcOrd="0" destOrd="0" presId="urn:microsoft.com/office/officeart/2005/8/layout/hierarchy2"/>
    <dgm:cxn modelId="{6CA1A326-E804-43B1-B1CA-14C4706030CB}" type="presParOf" srcId="{1DEFF57C-08E2-4F77-9465-18262CBCFB17}" destId="{75F1576B-904A-4A82-B4D1-D5FC6426BFF8}" srcOrd="3" destOrd="0" presId="urn:microsoft.com/office/officeart/2005/8/layout/hierarchy2"/>
    <dgm:cxn modelId="{5DD075DF-A1E4-48F8-827F-FC1733F7CB8A}" type="presParOf" srcId="{75F1576B-904A-4A82-B4D1-D5FC6426BFF8}" destId="{715E3734-A176-4B39-BED5-A648A17EE34E}" srcOrd="0" destOrd="0" presId="urn:microsoft.com/office/officeart/2005/8/layout/hierarchy2"/>
    <dgm:cxn modelId="{D7006ED0-1CDA-4E7B-AF74-11D377B69B34}" type="presParOf" srcId="{75F1576B-904A-4A82-B4D1-D5FC6426BFF8}" destId="{2E8FC78C-DBB9-4D9C-8733-42C668B5E0F7}" srcOrd="1" destOrd="0" presId="urn:microsoft.com/office/officeart/2005/8/layout/hierarchy2"/>
    <dgm:cxn modelId="{DBD4E084-9A3B-4B04-9216-C6DC33D6FAD4}" type="presParOf" srcId="{1DEFF57C-08E2-4F77-9465-18262CBCFB17}" destId="{FFB72EF7-3643-44E8-8F70-5A4E3706DD2C}" srcOrd="4" destOrd="0" presId="urn:microsoft.com/office/officeart/2005/8/layout/hierarchy2"/>
    <dgm:cxn modelId="{DC35BAE1-4C86-44A2-BDFF-EE140DE3FE6E}" type="presParOf" srcId="{FFB72EF7-3643-44E8-8F70-5A4E3706DD2C}" destId="{AD962C3E-DF6F-4E96-92C1-EFCCFDEEB702}" srcOrd="0" destOrd="0" presId="urn:microsoft.com/office/officeart/2005/8/layout/hierarchy2"/>
    <dgm:cxn modelId="{9EB1D731-29A7-4AA4-9A5C-7F025ABBD6A1}" type="presParOf" srcId="{1DEFF57C-08E2-4F77-9465-18262CBCFB17}" destId="{59C2FAF2-55E6-40C8-9CBE-BFBD5F5CE8F6}" srcOrd="5" destOrd="0" presId="urn:microsoft.com/office/officeart/2005/8/layout/hierarchy2"/>
    <dgm:cxn modelId="{B46FACE0-34E9-4F26-9DF5-4D5EE2C28CC0}" type="presParOf" srcId="{59C2FAF2-55E6-40C8-9CBE-BFBD5F5CE8F6}" destId="{31455EEE-4118-4E93-9853-BFEA8774FCA8}" srcOrd="0" destOrd="0" presId="urn:microsoft.com/office/officeart/2005/8/layout/hierarchy2"/>
    <dgm:cxn modelId="{68EF2375-A08E-43B7-A984-F174D92D3DB8}" type="presParOf" srcId="{59C2FAF2-55E6-40C8-9CBE-BFBD5F5CE8F6}" destId="{2B96947F-2405-4757-8098-636F6EED2C95}" srcOrd="1" destOrd="0" presId="urn:microsoft.com/office/officeart/2005/8/layout/hierarchy2"/>
    <dgm:cxn modelId="{C2B66CB5-1DC5-4220-BCBA-C11BA29234E3}" type="presParOf" srcId="{1DEFF57C-08E2-4F77-9465-18262CBCFB17}" destId="{432DD002-B29C-4F89-952E-34BC7F940EFB}" srcOrd="6" destOrd="0" presId="urn:microsoft.com/office/officeart/2005/8/layout/hierarchy2"/>
    <dgm:cxn modelId="{C8FDDE23-49D3-4214-9B60-C085C7C83F16}" type="presParOf" srcId="{432DD002-B29C-4F89-952E-34BC7F940EFB}" destId="{DED4F130-B781-4C17-88D1-FE4FC1844427}" srcOrd="0" destOrd="0" presId="urn:microsoft.com/office/officeart/2005/8/layout/hierarchy2"/>
    <dgm:cxn modelId="{CA3E2C26-3F27-4E72-9170-EFCCCB9DA52D}" type="presParOf" srcId="{1DEFF57C-08E2-4F77-9465-18262CBCFB17}" destId="{7E717E2E-9D90-4C9A-8F93-010E2831A283}" srcOrd="7" destOrd="0" presId="urn:microsoft.com/office/officeart/2005/8/layout/hierarchy2"/>
    <dgm:cxn modelId="{1023F8CF-41EE-4828-9469-DD862D722297}" type="presParOf" srcId="{7E717E2E-9D90-4C9A-8F93-010E2831A283}" destId="{AE0F19AE-75E0-4A3C-9B59-36D962092486}" srcOrd="0" destOrd="0" presId="urn:microsoft.com/office/officeart/2005/8/layout/hierarchy2"/>
    <dgm:cxn modelId="{74B25204-D75A-425A-936D-B795C938A16A}" type="presParOf" srcId="{7E717E2E-9D90-4C9A-8F93-010E2831A283}" destId="{8537374F-5D68-4B57-BD22-4F3868107C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D5598D1-9F93-450C-B5F6-60BE7D30883B}">
      <dgm:prSet/>
      <dgm:spPr/>
      <dgm:t>
        <a:bodyPr/>
        <a:lstStyle/>
        <a:p>
          <a:r>
            <a:rPr lang="zh-CN" altLang="en-US" dirty="0"/>
            <a:t>奥斯汀</a:t>
          </a:r>
        </a:p>
      </dgm:t>
    </dgm:pt>
    <dgm:pt modelId="{80A991CD-EED5-423B-A044-CBBE5C1F5947}" type="parTrans" cxnId="{D9EA1647-0269-409E-9952-0FE9581AA8F6}">
      <dgm:prSet/>
      <dgm:spPr/>
      <dgm:t>
        <a:bodyPr/>
        <a:lstStyle/>
        <a:p>
          <a:endParaRPr lang="zh-CN" altLang="en-US"/>
        </a:p>
      </dgm:t>
    </dgm:pt>
    <dgm:pt modelId="{9A093A8A-D748-4164-99A1-DF591B18F94F}" type="sibTrans" cxnId="{D9EA1647-0269-409E-9952-0FE9581AA8F6}">
      <dgm:prSet/>
      <dgm:spPr/>
      <dgm:t>
        <a:bodyPr/>
        <a:lstStyle/>
        <a:p>
          <a:endParaRPr lang="zh-CN" altLang="en-US"/>
        </a:p>
      </dgm:t>
    </dgm:pt>
    <dgm:pt modelId="{0AEBA75A-A446-4B4E-9015-9FFCAFAB531D}">
      <dgm:prSet/>
      <dgm:spPr>
        <a:solidFill>
          <a:srgbClr val="FFFF00"/>
        </a:solidFill>
      </dgm:spPr>
      <dgm:t>
        <a:bodyPr/>
        <a:lstStyle/>
        <a:p>
          <a:r>
            <a:rPr lang="zh-CN" altLang="en-US" dirty="0"/>
            <a:t>奥斯汀的创作生涯</a:t>
          </a:r>
        </a:p>
      </dgm:t>
    </dgm:pt>
    <dgm:pt modelId="{D1E62935-6EE3-4F8B-B71F-14ABF55DCA9F}" type="parTrans" cxnId="{E27D95CE-A7D3-4FED-AE36-0D83D6D6536D}">
      <dgm:prSet/>
      <dgm:spPr/>
      <dgm:t>
        <a:bodyPr/>
        <a:lstStyle/>
        <a:p>
          <a:endParaRPr lang="zh-CN" altLang="en-US"/>
        </a:p>
      </dgm:t>
    </dgm:pt>
    <dgm:pt modelId="{13C431AC-5BE8-447B-90C7-899627C5E808}" type="sibTrans" cxnId="{E27D95CE-A7D3-4FED-AE36-0D83D6D6536D}">
      <dgm:prSet/>
      <dgm:spPr/>
      <dgm:t>
        <a:bodyPr/>
        <a:lstStyle/>
        <a:p>
          <a:endParaRPr lang="zh-CN" altLang="en-US"/>
        </a:p>
      </dgm:t>
    </dgm:pt>
    <dgm:pt modelId="{105A2B75-2637-42A3-A840-071F9BF1FA1D}">
      <dgm:prSet/>
      <dgm:spPr/>
      <dgm:t>
        <a:bodyPr/>
        <a:lstStyle/>
        <a:p>
          <a:r>
            <a:rPr lang="zh-CN" altLang="en-US" dirty="0"/>
            <a:t>奥斯汀作品的特点</a:t>
          </a:r>
        </a:p>
      </dgm:t>
    </dgm:pt>
    <dgm:pt modelId="{4D3AE3CE-01FA-4AAE-99F9-418E868A50D0}" type="parTrans" cxnId="{5E277457-7901-4C1D-AB9C-29EAAEC5791D}">
      <dgm:prSet/>
      <dgm:spPr/>
      <dgm:t>
        <a:bodyPr/>
        <a:lstStyle/>
        <a:p>
          <a:endParaRPr lang="zh-CN" altLang="en-US"/>
        </a:p>
      </dgm:t>
    </dgm:pt>
    <dgm:pt modelId="{2A356707-E5E8-4CBE-A272-4022811EFF1F}" type="sibTrans" cxnId="{5E277457-7901-4C1D-AB9C-29EAAEC5791D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48FFD9D-C4A9-4D44-885E-F538EB155C0B}" type="pres">
      <dgm:prSet presAssocID="{0D5598D1-9F93-450C-B5F6-60BE7D30883B}" presName="root1" presStyleCnt="0"/>
      <dgm:spPr/>
    </dgm:pt>
    <dgm:pt modelId="{B1F26526-A520-4AB1-9E49-A8BE0BB47B2E}" type="pres">
      <dgm:prSet presAssocID="{0D5598D1-9F93-450C-B5F6-60BE7D30883B}" presName="LevelOneTextNode" presStyleLbl="node0" presStyleIdx="0" presStyleCnt="1">
        <dgm:presLayoutVars>
          <dgm:chPref val="3"/>
        </dgm:presLayoutVars>
      </dgm:prSet>
      <dgm:spPr/>
    </dgm:pt>
    <dgm:pt modelId="{98DADDCC-6C2E-4B23-9509-91311AF7CFB5}" type="pres">
      <dgm:prSet presAssocID="{0D5598D1-9F93-450C-B5F6-60BE7D30883B}" presName="level2hierChild" presStyleCnt="0"/>
      <dgm:spPr/>
    </dgm:pt>
    <dgm:pt modelId="{04DD2F8A-66D6-4B03-B8E0-1AF1A912191F}" type="pres">
      <dgm:prSet presAssocID="{D1E62935-6EE3-4F8B-B71F-14ABF55DCA9F}" presName="conn2-1" presStyleLbl="parChTrans1D2" presStyleIdx="0" presStyleCnt="2"/>
      <dgm:spPr/>
    </dgm:pt>
    <dgm:pt modelId="{6389FDE3-01F4-49B9-8FBA-FADF068FC39A}" type="pres">
      <dgm:prSet presAssocID="{D1E62935-6EE3-4F8B-B71F-14ABF55DCA9F}" presName="connTx" presStyleLbl="parChTrans1D2" presStyleIdx="0" presStyleCnt="2"/>
      <dgm:spPr/>
    </dgm:pt>
    <dgm:pt modelId="{564E2B69-D80A-4BA5-A705-84DF761DDF9B}" type="pres">
      <dgm:prSet presAssocID="{0AEBA75A-A446-4B4E-9015-9FFCAFAB531D}" presName="root2" presStyleCnt="0"/>
      <dgm:spPr/>
    </dgm:pt>
    <dgm:pt modelId="{4215EBF1-1435-4E48-81D8-C824A0A7367F}" type="pres">
      <dgm:prSet presAssocID="{0AEBA75A-A446-4B4E-9015-9FFCAFAB531D}" presName="LevelTwoTextNode" presStyleLbl="node2" presStyleIdx="0" presStyleCnt="2" custScaleX="184531">
        <dgm:presLayoutVars>
          <dgm:chPref val="3"/>
        </dgm:presLayoutVars>
      </dgm:prSet>
      <dgm:spPr/>
    </dgm:pt>
    <dgm:pt modelId="{1E96F869-5E0F-4321-9E62-593A481B85ED}" type="pres">
      <dgm:prSet presAssocID="{0AEBA75A-A446-4B4E-9015-9FFCAFAB531D}" presName="level3hierChild" presStyleCnt="0"/>
      <dgm:spPr/>
    </dgm:pt>
    <dgm:pt modelId="{7F167971-07AF-4475-9CD6-4B9B2454783C}" type="pres">
      <dgm:prSet presAssocID="{4D3AE3CE-01FA-4AAE-99F9-418E868A50D0}" presName="conn2-1" presStyleLbl="parChTrans1D2" presStyleIdx="1" presStyleCnt="2"/>
      <dgm:spPr/>
    </dgm:pt>
    <dgm:pt modelId="{E7A30090-2D44-4336-8243-12BC1CEA57E3}" type="pres">
      <dgm:prSet presAssocID="{4D3AE3CE-01FA-4AAE-99F9-418E868A50D0}" presName="connTx" presStyleLbl="parChTrans1D2" presStyleIdx="1" presStyleCnt="2"/>
      <dgm:spPr/>
    </dgm:pt>
    <dgm:pt modelId="{3A2B6CDD-D6C8-48B7-B682-7C3D9C79779F}" type="pres">
      <dgm:prSet presAssocID="{105A2B75-2637-42A3-A840-071F9BF1FA1D}" presName="root2" presStyleCnt="0"/>
      <dgm:spPr/>
    </dgm:pt>
    <dgm:pt modelId="{180D65A3-3281-47F1-8AB5-4078F44338D8}" type="pres">
      <dgm:prSet presAssocID="{105A2B75-2637-42A3-A840-071F9BF1FA1D}" presName="LevelTwoTextNode" presStyleLbl="node2" presStyleIdx="1" presStyleCnt="2" custScaleX="184531">
        <dgm:presLayoutVars>
          <dgm:chPref val="3"/>
        </dgm:presLayoutVars>
      </dgm:prSet>
      <dgm:spPr/>
    </dgm:pt>
    <dgm:pt modelId="{8449F9A4-2BED-4DF8-8250-75D70020A27F}" type="pres">
      <dgm:prSet presAssocID="{105A2B75-2637-42A3-A840-071F9BF1FA1D}" presName="level3hierChild" presStyleCnt="0"/>
      <dgm:spPr/>
    </dgm:pt>
  </dgm:ptLst>
  <dgm:cxnLst>
    <dgm:cxn modelId="{D9EA1647-0269-409E-9952-0FE9581AA8F6}" srcId="{23821B00-D9DF-4F5D-B331-935B7C6B412E}" destId="{0D5598D1-9F93-450C-B5F6-60BE7D30883B}" srcOrd="0" destOrd="0" parTransId="{80A991CD-EED5-423B-A044-CBBE5C1F5947}" sibTransId="{9A093A8A-D748-4164-99A1-DF591B18F94F}"/>
    <dgm:cxn modelId="{5E277457-7901-4C1D-AB9C-29EAAEC5791D}" srcId="{0D5598D1-9F93-450C-B5F6-60BE7D30883B}" destId="{105A2B75-2637-42A3-A840-071F9BF1FA1D}" srcOrd="1" destOrd="0" parTransId="{4D3AE3CE-01FA-4AAE-99F9-418E868A50D0}" sibTransId="{2A356707-E5E8-4CBE-A272-4022811EFF1F}"/>
    <dgm:cxn modelId="{20B54380-F9EF-4A04-925B-9DC4B993A8E5}" type="presOf" srcId="{4D3AE3CE-01FA-4AAE-99F9-418E868A50D0}" destId="{7F167971-07AF-4475-9CD6-4B9B2454783C}" srcOrd="0" destOrd="0" presId="urn:microsoft.com/office/officeart/2005/8/layout/hierarchy2"/>
    <dgm:cxn modelId="{42F00689-2BB0-4E23-9316-8C77E3DFD745}" type="presOf" srcId="{4D3AE3CE-01FA-4AAE-99F9-418E868A50D0}" destId="{E7A30090-2D44-4336-8243-12BC1CEA57E3}" srcOrd="1" destOrd="0" presId="urn:microsoft.com/office/officeart/2005/8/layout/hierarchy2"/>
    <dgm:cxn modelId="{2097008A-68C1-4446-BBE7-768E8364187F}" type="presOf" srcId="{D1E62935-6EE3-4F8B-B71F-14ABF55DCA9F}" destId="{04DD2F8A-66D6-4B03-B8E0-1AF1A912191F}" srcOrd="0" destOrd="0" presId="urn:microsoft.com/office/officeart/2005/8/layout/hierarchy2"/>
    <dgm:cxn modelId="{95BAD6CD-B4AB-4F40-8897-47D4F04615AB}" type="presOf" srcId="{0AEBA75A-A446-4B4E-9015-9FFCAFAB531D}" destId="{4215EBF1-1435-4E48-81D8-C824A0A7367F}" srcOrd="0" destOrd="0" presId="urn:microsoft.com/office/officeart/2005/8/layout/hierarchy2"/>
    <dgm:cxn modelId="{E27D95CE-A7D3-4FED-AE36-0D83D6D6536D}" srcId="{0D5598D1-9F93-450C-B5F6-60BE7D30883B}" destId="{0AEBA75A-A446-4B4E-9015-9FFCAFAB531D}" srcOrd="0" destOrd="0" parTransId="{D1E62935-6EE3-4F8B-B71F-14ABF55DCA9F}" sibTransId="{13C431AC-5BE8-447B-90C7-899627C5E808}"/>
    <dgm:cxn modelId="{A5B194D4-D8FD-4852-9495-054565926128}" type="presOf" srcId="{0D5598D1-9F93-450C-B5F6-60BE7D30883B}" destId="{B1F26526-A520-4AB1-9E49-A8BE0BB47B2E}" srcOrd="0" destOrd="0" presId="urn:microsoft.com/office/officeart/2005/8/layout/hierarchy2"/>
    <dgm:cxn modelId="{2B1E17EA-D652-4163-BAF4-A42B4C441E11}" type="presOf" srcId="{105A2B75-2637-42A3-A840-071F9BF1FA1D}" destId="{180D65A3-3281-47F1-8AB5-4078F44338D8}" srcOrd="0" destOrd="0" presId="urn:microsoft.com/office/officeart/2005/8/layout/hierarchy2"/>
    <dgm:cxn modelId="{8B244BF4-39E4-4FCB-B9E4-8865350AE3B4}" type="presOf" srcId="{D1E62935-6EE3-4F8B-B71F-14ABF55DCA9F}" destId="{6389FDE3-01F4-49B9-8FBA-FADF068FC39A}" srcOrd="1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CDBFE159-BBC3-4F0E-BECA-E9E43619754D}" type="presParOf" srcId="{06805D8B-8E19-43AA-8D58-51EDC2306400}" destId="{248FFD9D-C4A9-4D44-885E-F538EB155C0B}" srcOrd="0" destOrd="0" presId="urn:microsoft.com/office/officeart/2005/8/layout/hierarchy2"/>
    <dgm:cxn modelId="{CD56D4A6-F57A-4DAB-A4B0-5E9D8C1D603D}" type="presParOf" srcId="{248FFD9D-C4A9-4D44-885E-F538EB155C0B}" destId="{B1F26526-A520-4AB1-9E49-A8BE0BB47B2E}" srcOrd="0" destOrd="0" presId="urn:microsoft.com/office/officeart/2005/8/layout/hierarchy2"/>
    <dgm:cxn modelId="{6DF093E7-D9C4-4232-92C1-AA8D35B24FD4}" type="presParOf" srcId="{248FFD9D-C4A9-4D44-885E-F538EB155C0B}" destId="{98DADDCC-6C2E-4B23-9509-91311AF7CFB5}" srcOrd="1" destOrd="0" presId="urn:microsoft.com/office/officeart/2005/8/layout/hierarchy2"/>
    <dgm:cxn modelId="{DF96CFF2-865B-4818-B247-865796CF0F5D}" type="presParOf" srcId="{98DADDCC-6C2E-4B23-9509-91311AF7CFB5}" destId="{04DD2F8A-66D6-4B03-B8E0-1AF1A912191F}" srcOrd="0" destOrd="0" presId="urn:microsoft.com/office/officeart/2005/8/layout/hierarchy2"/>
    <dgm:cxn modelId="{A9CDF67D-457F-4C63-930A-9752F686F7CB}" type="presParOf" srcId="{04DD2F8A-66D6-4B03-B8E0-1AF1A912191F}" destId="{6389FDE3-01F4-49B9-8FBA-FADF068FC39A}" srcOrd="0" destOrd="0" presId="urn:microsoft.com/office/officeart/2005/8/layout/hierarchy2"/>
    <dgm:cxn modelId="{339F64EE-C32E-4B7C-BF36-219DEC93CCB9}" type="presParOf" srcId="{98DADDCC-6C2E-4B23-9509-91311AF7CFB5}" destId="{564E2B69-D80A-4BA5-A705-84DF761DDF9B}" srcOrd="1" destOrd="0" presId="urn:microsoft.com/office/officeart/2005/8/layout/hierarchy2"/>
    <dgm:cxn modelId="{527803CD-7BC6-42AD-8A31-A96DB572B7A6}" type="presParOf" srcId="{564E2B69-D80A-4BA5-A705-84DF761DDF9B}" destId="{4215EBF1-1435-4E48-81D8-C824A0A7367F}" srcOrd="0" destOrd="0" presId="urn:microsoft.com/office/officeart/2005/8/layout/hierarchy2"/>
    <dgm:cxn modelId="{2C04F53F-B92A-445E-AB84-8827D0847F6E}" type="presParOf" srcId="{564E2B69-D80A-4BA5-A705-84DF761DDF9B}" destId="{1E96F869-5E0F-4321-9E62-593A481B85ED}" srcOrd="1" destOrd="0" presId="urn:microsoft.com/office/officeart/2005/8/layout/hierarchy2"/>
    <dgm:cxn modelId="{C78AFB60-A555-46ED-A20F-47C2C6BDD175}" type="presParOf" srcId="{98DADDCC-6C2E-4B23-9509-91311AF7CFB5}" destId="{7F167971-07AF-4475-9CD6-4B9B2454783C}" srcOrd="2" destOrd="0" presId="urn:microsoft.com/office/officeart/2005/8/layout/hierarchy2"/>
    <dgm:cxn modelId="{20A2338F-9DBB-4340-BBAA-6D57ABDBF8CF}" type="presParOf" srcId="{7F167971-07AF-4475-9CD6-4B9B2454783C}" destId="{E7A30090-2D44-4336-8243-12BC1CEA57E3}" srcOrd="0" destOrd="0" presId="urn:microsoft.com/office/officeart/2005/8/layout/hierarchy2"/>
    <dgm:cxn modelId="{B67AC47F-73C0-4737-B13C-74E6579908FD}" type="presParOf" srcId="{98DADDCC-6C2E-4B23-9509-91311AF7CFB5}" destId="{3A2B6CDD-D6C8-48B7-B682-7C3D9C79779F}" srcOrd="3" destOrd="0" presId="urn:microsoft.com/office/officeart/2005/8/layout/hierarchy2"/>
    <dgm:cxn modelId="{2F03C76A-D47C-409D-A98A-A6C9578E5249}" type="presParOf" srcId="{3A2B6CDD-D6C8-48B7-B682-7C3D9C79779F}" destId="{180D65A3-3281-47F1-8AB5-4078F44338D8}" srcOrd="0" destOrd="0" presId="urn:microsoft.com/office/officeart/2005/8/layout/hierarchy2"/>
    <dgm:cxn modelId="{9E8CC5B7-E176-47BF-BD65-A7541D78089A}" type="presParOf" srcId="{3A2B6CDD-D6C8-48B7-B682-7C3D9C79779F}" destId="{8449F9A4-2BED-4DF8-8250-75D70020A2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D5598D1-9F93-450C-B5F6-60BE7D30883B}">
      <dgm:prSet/>
      <dgm:spPr/>
      <dgm:t>
        <a:bodyPr/>
        <a:lstStyle/>
        <a:p>
          <a:r>
            <a:rPr lang="zh-CN" altLang="en-US" dirty="0"/>
            <a:t>奥斯汀</a:t>
          </a:r>
        </a:p>
      </dgm:t>
    </dgm:pt>
    <dgm:pt modelId="{80A991CD-EED5-423B-A044-CBBE5C1F5947}" type="parTrans" cxnId="{D9EA1647-0269-409E-9952-0FE9581AA8F6}">
      <dgm:prSet/>
      <dgm:spPr/>
      <dgm:t>
        <a:bodyPr/>
        <a:lstStyle/>
        <a:p>
          <a:endParaRPr lang="zh-CN" altLang="en-US"/>
        </a:p>
      </dgm:t>
    </dgm:pt>
    <dgm:pt modelId="{9A093A8A-D748-4164-99A1-DF591B18F94F}" type="sibTrans" cxnId="{D9EA1647-0269-409E-9952-0FE9581AA8F6}">
      <dgm:prSet/>
      <dgm:spPr/>
      <dgm:t>
        <a:bodyPr/>
        <a:lstStyle/>
        <a:p>
          <a:endParaRPr lang="zh-CN" altLang="en-US"/>
        </a:p>
      </dgm:t>
    </dgm:pt>
    <dgm:pt modelId="{0AEBA75A-A446-4B4E-9015-9FFCAFAB531D}">
      <dgm:prSet/>
      <dgm:spPr>
        <a:solidFill>
          <a:srgbClr val="FFFF00"/>
        </a:solidFill>
      </dgm:spPr>
      <dgm:t>
        <a:bodyPr/>
        <a:lstStyle/>
        <a:p>
          <a:r>
            <a:rPr lang="zh-CN" altLang="en-US" dirty="0"/>
            <a:t>奥斯汀的创作生涯</a:t>
          </a:r>
        </a:p>
      </dgm:t>
    </dgm:pt>
    <dgm:pt modelId="{D1E62935-6EE3-4F8B-B71F-14ABF55DCA9F}" type="parTrans" cxnId="{E27D95CE-A7D3-4FED-AE36-0D83D6D6536D}">
      <dgm:prSet/>
      <dgm:spPr/>
      <dgm:t>
        <a:bodyPr/>
        <a:lstStyle/>
        <a:p>
          <a:endParaRPr lang="zh-CN" altLang="en-US"/>
        </a:p>
      </dgm:t>
    </dgm:pt>
    <dgm:pt modelId="{13C431AC-5BE8-447B-90C7-899627C5E808}" type="sibTrans" cxnId="{E27D95CE-A7D3-4FED-AE36-0D83D6D6536D}">
      <dgm:prSet/>
      <dgm:spPr/>
      <dgm:t>
        <a:bodyPr/>
        <a:lstStyle/>
        <a:p>
          <a:endParaRPr lang="zh-CN" altLang="en-US"/>
        </a:p>
      </dgm:t>
    </dgm:pt>
    <dgm:pt modelId="{105A2B75-2637-42A3-A840-071F9BF1FA1D}">
      <dgm:prSet/>
      <dgm:spPr/>
      <dgm:t>
        <a:bodyPr/>
        <a:lstStyle/>
        <a:p>
          <a:r>
            <a:rPr lang="zh-CN" altLang="en-US" dirty="0"/>
            <a:t>奥斯汀作品的特点</a:t>
          </a:r>
        </a:p>
      </dgm:t>
    </dgm:pt>
    <dgm:pt modelId="{4D3AE3CE-01FA-4AAE-99F9-418E868A50D0}" type="parTrans" cxnId="{5E277457-7901-4C1D-AB9C-29EAAEC5791D}">
      <dgm:prSet/>
      <dgm:spPr/>
      <dgm:t>
        <a:bodyPr/>
        <a:lstStyle/>
        <a:p>
          <a:endParaRPr lang="zh-CN" altLang="en-US"/>
        </a:p>
      </dgm:t>
    </dgm:pt>
    <dgm:pt modelId="{2A356707-E5E8-4CBE-A272-4022811EFF1F}" type="sibTrans" cxnId="{5E277457-7901-4C1D-AB9C-29EAAEC5791D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48FFD9D-C4A9-4D44-885E-F538EB155C0B}" type="pres">
      <dgm:prSet presAssocID="{0D5598D1-9F93-450C-B5F6-60BE7D30883B}" presName="root1" presStyleCnt="0"/>
      <dgm:spPr/>
    </dgm:pt>
    <dgm:pt modelId="{B1F26526-A520-4AB1-9E49-A8BE0BB47B2E}" type="pres">
      <dgm:prSet presAssocID="{0D5598D1-9F93-450C-B5F6-60BE7D30883B}" presName="LevelOneTextNode" presStyleLbl="node0" presStyleIdx="0" presStyleCnt="1">
        <dgm:presLayoutVars>
          <dgm:chPref val="3"/>
        </dgm:presLayoutVars>
      </dgm:prSet>
      <dgm:spPr/>
    </dgm:pt>
    <dgm:pt modelId="{98DADDCC-6C2E-4B23-9509-91311AF7CFB5}" type="pres">
      <dgm:prSet presAssocID="{0D5598D1-9F93-450C-B5F6-60BE7D30883B}" presName="level2hierChild" presStyleCnt="0"/>
      <dgm:spPr/>
    </dgm:pt>
    <dgm:pt modelId="{04DD2F8A-66D6-4B03-B8E0-1AF1A912191F}" type="pres">
      <dgm:prSet presAssocID="{D1E62935-6EE3-4F8B-B71F-14ABF55DCA9F}" presName="conn2-1" presStyleLbl="parChTrans1D2" presStyleIdx="0" presStyleCnt="2"/>
      <dgm:spPr/>
    </dgm:pt>
    <dgm:pt modelId="{6389FDE3-01F4-49B9-8FBA-FADF068FC39A}" type="pres">
      <dgm:prSet presAssocID="{D1E62935-6EE3-4F8B-B71F-14ABF55DCA9F}" presName="connTx" presStyleLbl="parChTrans1D2" presStyleIdx="0" presStyleCnt="2"/>
      <dgm:spPr/>
    </dgm:pt>
    <dgm:pt modelId="{564E2B69-D80A-4BA5-A705-84DF761DDF9B}" type="pres">
      <dgm:prSet presAssocID="{0AEBA75A-A446-4B4E-9015-9FFCAFAB531D}" presName="root2" presStyleCnt="0"/>
      <dgm:spPr/>
    </dgm:pt>
    <dgm:pt modelId="{4215EBF1-1435-4E48-81D8-C824A0A7367F}" type="pres">
      <dgm:prSet presAssocID="{0AEBA75A-A446-4B4E-9015-9FFCAFAB531D}" presName="LevelTwoTextNode" presStyleLbl="node2" presStyleIdx="0" presStyleCnt="2" custScaleX="184531">
        <dgm:presLayoutVars>
          <dgm:chPref val="3"/>
        </dgm:presLayoutVars>
      </dgm:prSet>
      <dgm:spPr/>
    </dgm:pt>
    <dgm:pt modelId="{1E96F869-5E0F-4321-9E62-593A481B85ED}" type="pres">
      <dgm:prSet presAssocID="{0AEBA75A-A446-4B4E-9015-9FFCAFAB531D}" presName="level3hierChild" presStyleCnt="0"/>
      <dgm:spPr/>
    </dgm:pt>
    <dgm:pt modelId="{7F167971-07AF-4475-9CD6-4B9B2454783C}" type="pres">
      <dgm:prSet presAssocID="{4D3AE3CE-01FA-4AAE-99F9-418E868A50D0}" presName="conn2-1" presStyleLbl="parChTrans1D2" presStyleIdx="1" presStyleCnt="2"/>
      <dgm:spPr/>
    </dgm:pt>
    <dgm:pt modelId="{E7A30090-2D44-4336-8243-12BC1CEA57E3}" type="pres">
      <dgm:prSet presAssocID="{4D3AE3CE-01FA-4AAE-99F9-418E868A50D0}" presName="connTx" presStyleLbl="parChTrans1D2" presStyleIdx="1" presStyleCnt="2"/>
      <dgm:spPr/>
    </dgm:pt>
    <dgm:pt modelId="{3A2B6CDD-D6C8-48B7-B682-7C3D9C79779F}" type="pres">
      <dgm:prSet presAssocID="{105A2B75-2637-42A3-A840-071F9BF1FA1D}" presName="root2" presStyleCnt="0"/>
      <dgm:spPr/>
    </dgm:pt>
    <dgm:pt modelId="{180D65A3-3281-47F1-8AB5-4078F44338D8}" type="pres">
      <dgm:prSet presAssocID="{105A2B75-2637-42A3-A840-071F9BF1FA1D}" presName="LevelTwoTextNode" presStyleLbl="node2" presStyleIdx="1" presStyleCnt="2" custScaleX="184531">
        <dgm:presLayoutVars>
          <dgm:chPref val="3"/>
        </dgm:presLayoutVars>
      </dgm:prSet>
      <dgm:spPr/>
    </dgm:pt>
    <dgm:pt modelId="{8449F9A4-2BED-4DF8-8250-75D70020A27F}" type="pres">
      <dgm:prSet presAssocID="{105A2B75-2637-42A3-A840-071F9BF1FA1D}" presName="level3hierChild" presStyleCnt="0"/>
      <dgm:spPr/>
    </dgm:pt>
  </dgm:ptLst>
  <dgm:cxnLst>
    <dgm:cxn modelId="{D9EA1647-0269-409E-9952-0FE9581AA8F6}" srcId="{23821B00-D9DF-4F5D-B331-935B7C6B412E}" destId="{0D5598D1-9F93-450C-B5F6-60BE7D30883B}" srcOrd="0" destOrd="0" parTransId="{80A991CD-EED5-423B-A044-CBBE5C1F5947}" sibTransId="{9A093A8A-D748-4164-99A1-DF591B18F94F}"/>
    <dgm:cxn modelId="{5E277457-7901-4C1D-AB9C-29EAAEC5791D}" srcId="{0D5598D1-9F93-450C-B5F6-60BE7D30883B}" destId="{105A2B75-2637-42A3-A840-071F9BF1FA1D}" srcOrd="1" destOrd="0" parTransId="{4D3AE3CE-01FA-4AAE-99F9-418E868A50D0}" sibTransId="{2A356707-E5E8-4CBE-A272-4022811EFF1F}"/>
    <dgm:cxn modelId="{20B54380-F9EF-4A04-925B-9DC4B993A8E5}" type="presOf" srcId="{4D3AE3CE-01FA-4AAE-99F9-418E868A50D0}" destId="{7F167971-07AF-4475-9CD6-4B9B2454783C}" srcOrd="0" destOrd="0" presId="urn:microsoft.com/office/officeart/2005/8/layout/hierarchy2"/>
    <dgm:cxn modelId="{42F00689-2BB0-4E23-9316-8C77E3DFD745}" type="presOf" srcId="{4D3AE3CE-01FA-4AAE-99F9-418E868A50D0}" destId="{E7A30090-2D44-4336-8243-12BC1CEA57E3}" srcOrd="1" destOrd="0" presId="urn:microsoft.com/office/officeart/2005/8/layout/hierarchy2"/>
    <dgm:cxn modelId="{2097008A-68C1-4446-BBE7-768E8364187F}" type="presOf" srcId="{D1E62935-6EE3-4F8B-B71F-14ABF55DCA9F}" destId="{04DD2F8A-66D6-4B03-B8E0-1AF1A912191F}" srcOrd="0" destOrd="0" presId="urn:microsoft.com/office/officeart/2005/8/layout/hierarchy2"/>
    <dgm:cxn modelId="{95BAD6CD-B4AB-4F40-8897-47D4F04615AB}" type="presOf" srcId="{0AEBA75A-A446-4B4E-9015-9FFCAFAB531D}" destId="{4215EBF1-1435-4E48-81D8-C824A0A7367F}" srcOrd="0" destOrd="0" presId="urn:microsoft.com/office/officeart/2005/8/layout/hierarchy2"/>
    <dgm:cxn modelId="{E27D95CE-A7D3-4FED-AE36-0D83D6D6536D}" srcId="{0D5598D1-9F93-450C-B5F6-60BE7D30883B}" destId="{0AEBA75A-A446-4B4E-9015-9FFCAFAB531D}" srcOrd="0" destOrd="0" parTransId="{D1E62935-6EE3-4F8B-B71F-14ABF55DCA9F}" sibTransId="{13C431AC-5BE8-447B-90C7-899627C5E808}"/>
    <dgm:cxn modelId="{A5B194D4-D8FD-4852-9495-054565926128}" type="presOf" srcId="{0D5598D1-9F93-450C-B5F6-60BE7D30883B}" destId="{B1F26526-A520-4AB1-9E49-A8BE0BB47B2E}" srcOrd="0" destOrd="0" presId="urn:microsoft.com/office/officeart/2005/8/layout/hierarchy2"/>
    <dgm:cxn modelId="{2B1E17EA-D652-4163-BAF4-A42B4C441E11}" type="presOf" srcId="{105A2B75-2637-42A3-A840-071F9BF1FA1D}" destId="{180D65A3-3281-47F1-8AB5-4078F44338D8}" srcOrd="0" destOrd="0" presId="urn:microsoft.com/office/officeart/2005/8/layout/hierarchy2"/>
    <dgm:cxn modelId="{8B244BF4-39E4-4FCB-B9E4-8865350AE3B4}" type="presOf" srcId="{D1E62935-6EE3-4F8B-B71F-14ABF55DCA9F}" destId="{6389FDE3-01F4-49B9-8FBA-FADF068FC39A}" srcOrd="1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CDBFE159-BBC3-4F0E-BECA-E9E43619754D}" type="presParOf" srcId="{06805D8B-8E19-43AA-8D58-51EDC2306400}" destId="{248FFD9D-C4A9-4D44-885E-F538EB155C0B}" srcOrd="0" destOrd="0" presId="urn:microsoft.com/office/officeart/2005/8/layout/hierarchy2"/>
    <dgm:cxn modelId="{CD56D4A6-F57A-4DAB-A4B0-5E9D8C1D603D}" type="presParOf" srcId="{248FFD9D-C4A9-4D44-885E-F538EB155C0B}" destId="{B1F26526-A520-4AB1-9E49-A8BE0BB47B2E}" srcOrd="0" destOrd="0" presId="urn:microsoft.com/office/officeart/2005/8/layout/hierarchy2"/>
    <dgm:cxn modelId="{6DF093E7-D9C4-4232-92C1-AA8D35B24FD4}" type="presParOf" srcId="{248FFD9D-C4A9-4D44-885E-F538EB155C0B}" destId="{98DADDCC-6C2E-4B23-9509-91311AF7CFB5}" srcOrd="1" destOrd="0" presId="urn:microsoft.com/office/officeart/2005/8/layout/hierarchy2"/>
    <dgm:cxn modelId="{DF96CFF2-865B-4818-B247-865796CF0F5D}" type="presParOf" srcId="{98DADDCC-6C2E-4B23-9509-91311AF7CFB5}" destId="{04DD2F8A-66D6-4B03-B8E0-1AF1A912191F}" srcOrd="0" destOrd="0" presId="urn:microsoft.com/office/officeart/2005/8/layout/hierarchy2"/>
    <dgm:cxn modelId="{A9CDF67D-457F-4C63-930A-9752F686F7CB}" type="presParOf" srcId="{04DD2F8A-66D6-4B03-B8E0-1AF1A912191F}" destId="{6389FDE3-01F4-49B9-8FBA-FADF068FC39A}" srcOrd="0" destOrd="0" presId="urn:microsoft.com/office/officeart/2005/8/layout/hierarchy2"/>
    <dgm:cxn modelId="{339F64EE-C32E-4B7C-BF36-219DEC93CCB9}" type="presParOf" srcId="{98DADDCC-6C2E-4B23-9509-91311AF7CFB5}" destId="{564E2B69-D80A-4BA5-A705-84DF761DDF9B}" srcOrd="1" destOrd="0" presId="urn:microsoft.com/office/officeart/2005/8/layout/hierarchy2"/>
    <dgm:cxn modelId="{527803CD-7BC6-42AD-8A31-A96DB572B7A6}" type="presParOf" srcId="{564E2B69-D80A-4BA5-A705-84DF761DDF9B}" destId="{4215EBF1-1435-4E48-81D8-C824A0A7367F}" srcOrd="0" destOrd="0" presId="urn:microsoft.com/office/officeart/2005/8/layout/hierarchy2"/>
    <dgm:cxn modelId="{2C04F53F-B92A-445E-AB84-8827D0847F6E}" type="presParOf" srcId="{564E2B69-D80A-4BA5-A705-84DF761DDF9B}" destId="{1E96F869-5E0F-4321-9E62-593A481B85ED}" srcOrd="1" destOrd="0" presId="urn:microsoft.com/office/officeart/2005/8/layout/hierarchy2"/>
    <dgm:cxn modelId="{C78AFB60-A555-46ED-A20F-47C2C6BDD175}" type="presParOf" srcId="{98DADDCC-6C2E-4B23-9509-91311AF7CFB5}" destId="{7F167971-07AF-4475-9CD6-4B9B2454783C}" srcOrd="2" destOrd="0" presId="urn:microsoft.com/office/officeart/2005/8/layout/hierarchy2"/>
    <dgm:cxn modelId="{20A2338F-9DBB-4340-BBAA-6D57ABDBF8CF}" type="presParOf" srcId="{7F167971-07AF-4475-9CD6-4B9B2454783C}" destId="{E7A30090-2D44-4336-8243-12BC1CEA57E3}" srcOrd="0" destOrd="0" presId="urn:microsoft.com/office/officeart/2005/8/layout/hierarchy2"/>
    <dgm:cxn modelId="{B67AC47F-73C0-4737-B13C-74E6579908FD}" type="presParOf" srcId="{98DADDCC-6C2E-4B23-9509-91311AF7CFB5}" destId="{3A2B6CDD-D6C8-48B7-B682-7C3D9C79779F}" srcOrd="3" destOrd="0" presId="urn:microsoft.com/office/officeart/2005/8/layout/hierarchy2"/>
    <dgm:cxn modelId="{2F03C76A-D47C-409D-A98A-A6C9578E5249}" type="presParOf" srcId="{3A2B6CDD-D6C8-48B7-B682-7C3D9C79779F}" destId="{180D65A3-3281-47F1-8AB5-4078F44338D8}" srcOrd="0" destOrd="0" presId="urn:microsoft.com/office/officeart/2005/8/layout/hierarchy2"/>
    <dgm:cxn modelId="{9E8CC5B7-E176-47BF-BD65-A7541D78089A}" type="presParOf" srcId="{3A2B6CDD-D6C8-48B7-B682-7C3D9C79779F}" destId="{8449F9A4-2BED-4DF8-8250-75D70020A2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D5598D1-9F93-450C-B5F6-60BE7D30883B}">
      <dgm:prSet/>
      <dgm:spPr/>
      <dgm:t>
        <a:bodyPr/>
        <a:lstStyle/>
        <a:p>
          <a:r>
            <a:rPr lang="zh-CN" altLang="en-US" dirty="0"/>
            <a:t>奥斯汀</a:t>
          </a:r>
        </a:p>
      </dgm:t>
    </dgm:pt>
    <dgm:pt modelId="{80A991CD-EED5-423B-A044-CBBE5C1F5947}" type="parTrans" cxnId="{D9EA1647-0269-409E-9952-0FE9581AA8F6}">
      <dgm:prSet/>
      <dgm:spPr/>
      <dgm:t>
        <a:bodyPr/>
        <a:lstStyle/>
        <a:p>
          <a:endParaRPr lang="zh-CN" altLang="en-US"/>
        </a:p>
      </dgm:t>
    </dgm:pt>
    <dgm:pt modelId="{9A093A8A-D748-4164-99A1-DF591B18F94F}" type="sibTrans" cxnId="{D9EA1647-0269-409E-9952-0FE9581AA8F6}">
      <dgm:prSet/>
      <dgm:spPr/>
      <dgm:t>
        <a:bodyPr/>
        <a:lstStyle/>
        <a:p>
          <a:endParaRPr lang="zh-CN" altLang="en-US"/>
        </a:p>
      </dgm:t>
    </dgm:pt>
    <dgm:pt modelId="{0AEBA75A-A446-4B4E-9015-9FFCAFAB531D}">
      <dgm:prSet/>
      <dgm:spPr>
        <a:noFill/>
      </dgm:spPr>
      <dgm:t>
        <a:bodyPr/>
        <a:lstStyle/>
        <a:p>
          <a:r>
            <a:rPr lang="zh-CN" altLang="en-US" dirty="0"/>
            <a:t>奥斯汀的创作生涯</a:t>
          </a:r>
        </a:p>
      </dgm:t>
    </dgm:pt>
    <dgm:pt modelId="{D1E62935-6EE3-4F8B-B71F-14ABF55DCA9F}" type="parTrans" cxnId="{E27D95CE-A7D3-4FED-AE36-0D83D6D6536D}">
      <dgm:prSet/>
      <dgm:spPr/>
      <dgm:t>
        <a:bodyPr/>
        <a:lstStyle/>
        <a:p>
          <a:endParaRPr lang="zh-CN" altLang="en-US"/>
        </a:p>
      </dgm:t>
    </dgm:pt>
    <dgm:pt modelId="{13C431AC-5BE8-447B-90C7-899627C5E808}" type="sibTrans" cxnId="{E27D95CE-A7D3-4FED-AE36-0D83D6D6536D}">
      <dgm:prSet/>
      <dgm:spPr/>
      <dgm:t>
        <a:bodyPr/>
        <a:lstStyle/>
        <a:p>
          <a:endParaRPr lang="zh-CN" altLang="en-US"/>
        </a:p>
      </dgm:t>
    </dgm:pt>
    <dgm:pt modelId="{105A2B75-2637-42A3-A840-071F9BF1FA1D}">
      <dgm:prSet/>
      <dgm:spPr>
        <a:solidFill>
          <a:srgbClr val="FFFF00"/>
        </a:solidFill>
      </dgm:spPr>
      <dgm:t>
        <a:bodyPr/>
        <a:lstStyle/>
        <a:p>
          <a:r>
            <a:rPr lang="zh-CN" altLang="en-US" dirty="0"/>
            <a:t>奥斯汀作品的特点</a:t>
          </a:r>
        </a:p>
      </dgm:t>
    </dgm:pt>
    <dgm:pt modelId="{4D3AE3CE-01FA-4AAE-99F9-418E868A50D0}" type="parTrans" cxnId="{5E277457-7901-4C1D-AB9C-29EAAEC5791D}">
      <dgm:prSet/>
      <dgm:spPr/>
      <dgm:t>
        <a:bodyPr/>
        <a:lstStyle/>
        <a:p>
          <a:endParaRPr lang="zh-CN" altLang="en-US"/>
        </a:p>
      </dgm:t>
    </dgm:pt>
    <dgm:pt modelId="{2A356707-E5E8-4CBE-A272-4022811EFF1F}" type="sibTrans" cxnId="{5E277457-7901-4C1D-AB9C-29EAAEC5791D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48FFD9D-C4A9-4D44-885E-F538EB155C0B}" type="pres">
      <dgm:prSet presAssocID="{0D5598D1-9F93-450C-B5F6-60BE7D30883B}" presName="root1" presStyleCnt="0"/>
      <dgm:spPr/>
    </dgm:pt>
    <dgm:pt modelId="{B1F26526-A520-4AB1-9E49-A8BE0BB47B2E}" type="pres">
      <dgm:prSet presAssocID="{0D5598D1-9F93-450C-B5F6-60BE7D30883B}" presName="LevelOneTextNode" presStyleLbl="node0" presStyleIdx="0" presStyleCnt="1">
        <dgm:presLayoutVars>
          <dgm:chPref val="3"/>
        </dgm:presLayoutVars>
      </dgm:prSet>
      <dgm:spPr/>
    </dgm:pt>
    <dgm:pt modelId="{98DADDCC-6C2E-4B23-9509-91311AF7CFB5}" type="pres">
      <dgm:prSet presAssocID="{0D5598D1-9F93-450C-B5F6-60BE7D30883B}" presName="level2hierChild" presStyleCnt="0"/>
      <dgm:spPr/>
    </dgm:pt>
    <dgm:pt modelId="{04DD2F8A-66D6-4B03-B8E0-1AF1A912191F}" type="pres">
      <dgm:prSet presAssocID="{D1E62935-6EE3-4F8B-B71F-14ABF55DCA9F}" presName="conn2-1" presStyleLbl="parChTrans1D2" presStyleIdx="0" presStyleCnt="2"/>
      <dgm:spPr/>
    </dgm:pt>
    <dgm:pt modelId="{6389FDE3-01F4-49B9-8FBA-FADF068FC39A}" type="pres">
      <dgm:prSet presAssocID="{D1E62935-6EE3-4F8B-B71F-14ABF55DCA9F}" presName="connTx" presStyleLbl="parChTrans1D2" presStyleIdx="0" presStyleCnt="2"/>
      <dgm:spPr/>
    </dgm:pt>
    <dgm:pt modelId="{564E2B69-D80A-4BA5-A705-84DF761DDF9B}" type="pres">
      <dgm:prSet presAssocID="{0AEBA75A-A446-4B4E-9015-9FFCAFAB531D}" presName="root2" presStyleCnt="0"/>
      <dgm:spPr/>
    </dgm:pt>
    <dgm:pt modelId="{4215EBF1-1435-4E48-81D8-C824A0A7367F}" type="pres">
      <dgm:prSet presAssocID="{0AEBA75A-A446-4B4E-9015-9FFCAFAB531D}" presName="LevelTwoTextNode" presStyleLbl="node2" presStyleIdx="0" presStyleCnt="2" custScaleX="184531">
        <dgm:presLayoutVars>
          <dgm:chPref val="3"/>
        </dgm:presLayoutVars>
      </dgm:prSet>
      <dgm:spPr/>
    </dgm:pt>
    <dgm:pt modelId="{1E96F869-5E0F-4321-9E62-593A481B85ED}" type="pres">
      <dgm:prSet presAssocID="{0AEBA75A-A446-4B4E-9015-9FFCAFAB531D}" presName="level3hierChild" presStyleCnt="0"/>
      <dgm:spPr/>
    </dgm:pt>
    <dgm:pt modelId="{7F167971-07AF-4475-9CD6-4B9B2454783C}" type="pres">
      <dgm:prSet presAssocID="{4D3AE3CE-01FA-4AAE-99F9-418E868A50D0}" presName="conn2-1" presStyleLbl="parChTrans1D2" presStyleIdx="1" presStyleCnt="2"/>
      <dgm:spPr/>
    </dgm:pt>
    <dgm:pt modelId="{E7A30090-2D44-4336-8243-12BC1CEA57E3}" type="pres">
      <dgm:prSet presAssocID="{4D3AE3CE-01FA-4AAE-99F9-418E868A50D0}" presName="connTx" presStyleLbl="parChTrans1D2" presStyleIdx="1" presStyleCnt="2"/>
      <dgm:spPr/>
    </dgm:pt>
    <dgm:pt modelId="{3A2B6CDD-D6C8-48B7-B682-7C3D9C79779F}" type="pres">
      <dgm:prSet presAssocID="{105A2B75-2637-42A3-A840-071F9BF1FA1D}" presName="root2" presStyleCnt="0"/>
      <dgm:spPr/>
    </dgm:pt>
    <dgm:pt modelId="{180D65A3-3281-47F1-8AB5-4078F44338D8}" type="pres">
      <dgm:prSet presAssocID="{105A2B75-2637-42A3-A840-071F9BF1FA1D}" presName="LevelTwoTextNode" presStyleLbl="node2" presStyleIdx="1" presStyleCnt="2" custScaleX="184531">
        <dgm:presLayoutVars>
          <dgm:chPref val="3"/>
        </dgm:presLayoutVars>
      </dgm:prSet>
      <dgm:spPr/>
    </dgm:pt>
    <dgm:pt modelId="{8449F9A4-2BED-4DF8-8250-75D70020A27F}" type="pres">
      <dgm:prSet presAssocID="{105A2B75-2637-42A3-A840-071F9BF1FA1D}" presName="level3hierChild" presStyleCnt="0"/>
      <dgm:spPr/>
    </dgm:pt>
  </dgm:ptLst>
  <dgm:cxnLst>
    <dgm:cxn modelId="{D9EA1647-0269-409E-9952-0FE9581AA8F6}" srcId="{23821B00-D9DF-4F5D-B331-935B7C6B412E}" destId="{0D5598D1-9F93-450C-B5F6-60BE7D30883B}" srcOrd="0" destOrd="0" parTransId="{80A991CD-EED5-423B-A044-CBBE5C1F5947}" sibTransId="{9A093A8A-D748-4164-99A1-DF591B18F94F}"/>
    <dgm:cxn modelId="{5E277457-7901-4C1D-AB9C-29EAAEC5791D}" srcId="{0D5598D1-9F93-450C-B5F6-60BE7D30883B}" destId="{105A2B75-2637-42A3-A840-071F9BF1FA1D}" srcOrd="1" destOrd="0" parTransId="{4D3AE3CE-01FA-4AAE-99F9-418E868A50D0}" sibTransId="{2A356707-E5E8-4CBE-A272-4022811EFF1F}"/>
    <dgm:cxn modelId="{20B54380-F9EF-4A04-925B-9DC4B993A8E5}" type="presOf" srcId="{4D3AE3CE-01FA-4AAE-99F9-418E868A50D0}" destId="{7F167971-07AF-4475-9CD6-4B9B2454783C}" srcOrd="0" destOrd="0" presId="urn:microsoft.com/office/officeart/2005/8/layout/hierarchy2"/>
    <dgm:cxn modelId="{42F00689-2BB0-4E23-9316-8C77E3DFD745}" type="presOf" srcId="{4D3AE3CE-01FA-4AAE-99F9-418E868A50D0}" destId="{E7A30090-2D44-4336-8243-12BC1CEA57E3}" srcOrd="1" destOrd="0" presId="urn:microsoft.com/office/officeart/2005/8/layout/hierarchy2"/>
    <dgm:cxn modelId="{2097008A-68C1-4446-BBE7-768E8364187F}" type="presOf" srcId="{D1E62935-6EE3-4F8B-B71F-14ABF55DCA9F}" destId="{04DD2F8A-66D6-4B03-B8E0-1AF1A912191F}" srcOrd="0" destOrd="0" presId="urn:microsoft.com/office/officeart/2005/8/layout/hierarchy2"/>
    <dgm:cxn modelId="{95BAD6CD-B4AB-4F40-8897-47D4F04615AB}" type="presOf" srcId="{0AEBA75A-A446-4B4E-9015-9FFCAFAB531D}" destId="{4215EBF1-1435-4E48-81D8-C824A0A7367F}" srcOrd="0" destOrd="0" presId="urn:microsoft.com/office/officeart/2005/8/layout/hierarchy2"/>
    <dgm:cxn modelId="{E27D95CE-A7D3-4FED-AE36-0D83D6D6536D}" srcId="{0D5598D1-9F93-450C-B5F6-60BE7D30883B}" destId="{0AEBA75A-A446-4B4E-9015-9FFCAFAB531D}" srcOrd="0" destOrd="0" parTransId="{D1E62935-6EE3-4F8B-B71F-14ABF55DCA9F}" sibTransId="{13C431AC-5BE8-447B-90C7-899627C5E808}"/>
    <dgm:cxn modelId="{A5B194D4-D8FD-4852-9495-054565926128}" type="presOf" srcId="{0D5598D1-9F93-450C-B5F6-60BE7D30883B}" destId="{B1F26526-A520-4AB1-9E49-A8BE0BB47B2E}" srcOrd="0" destOrd="0" presId="urn:microsoft.com/office/officeart/2005/8/layout/hierarchy2"/>
    <dgm:cxn modelId="{2B1E17EA-D652-4163-BAF4-A42B4C441E11}" type="presOf" srcId="{105A2B75-2637-42A3-A840-071F9BF1FA1D}" destId="{180D65A3-3281-47F1-8AB5-4078F44338D8}" srcOrd="0" destOrd="0" presId="urn:microsoft.com/office/officeart/2005/8/layout/hierarchy2"/>
    <dgm:cxn modelId="{8B244BF4-39E4-4FCB-B9E4-8865350AE3B4}" type="presOf" srcId="{D1E62935-6EE3-4F8B-B71F-14ABF55DCA9F}" destId="{6389FDE3-01F4-49B9-8FBA-FADF068FC39A}" srcOrd="1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CDBFE159-BBC3-4F0E-BECA-E9E43619754D}" type="presParOf" srcId="{06805D8B-8E19-43AA-8D58-51EDC2306400}" destId="{248FFD9D-C4A9-4D44-885E-F538EB155C0B}" srcOrd="0" destOrd="0" presId="urn:microsoft.com/office/officeart/2005/8/layout/hierarchy2"/>
    <dgm:cxn modelId="{CD56D4A6-F57A-4DAB-A4B0-5E9D8C1D603D}" type="presParOf" srcId="{248FFD9D-C4A9-4D44-885E-F538EB155C0B}" destId="{B1F26526-A520-4AB1-9E49-A8BE0BB47B2E}" srcOrd="0" destOrd="0" presId="urn:microsoft.com/office/officeart/2005/8/layout/hierarchy2"/>
    <dgm:cxn modelId="{6DF093E7-D9C4-4232-92C1-AA8D35B24FD4}" type="presParOf" srcId="{248FFD9D-C4A9-4D44-885E-F538EB155C0B}" destId="{98DADDCC-6C2E-4B23-9509-91311AF7CFB5}" srcOrd="1" destOrd="0" presId="urn:microsoft.com/office/officeart/2005/8/layout/hierarchy2"/>
    <dgm:cxn modelId="{DF96CFF2-865B-4818-B247-865796CF0F5D}" type="presParOf" srcId="{98DADDCC-6C2E-4B23-9509-91311AF7CFB5}" destId="{04DD2F8A-66D6-4B03-B8E0-1AF1A912191F}" srcOrd="0" destOrd="0" presId="urn:microsoft.com/office/officeart/2005/8/layout/hierarchy2"/>
    <dgm:cxn modelId="{A9CDF67D-457F-4C63-930A-9752F686F7CB}" type="presParOf" srcId="{04DD2F8A-66D6-4B03-B8E0-1AF1A912191F}" destId="{6389FDE3-01F4-49B9-8FBA-FADF068FC39A}" srcOrd="0" destOrd="0" presId="urn:microsoft.com/office/officeart/2005/8/layout/hierarchy2"/>
    <dgm:cxn modelId="{339F64EE-C32E-4B7C-BF36-219DEC93CCB9}" type="presParOf" srcId="{98DADDCC-6C2E-4B23-9509-91311AF7CFB5}" destId="{564E2B69-D80A-4BA5-A705-84DF761DDF9B}" srcOrd="1" destOrd="0" presId="urn:microsoft.com/office/officeart/2005/8/layout/hierarchy2"/>
    <dgm:cxn modelId="{527803CD-7BC6-42AD-8A31-A96DB572B7A6}" type="presParOf" srcId="{564E2B69-D80A-4BA5-A705-84DF761DDF9B}" destId="{4215EBF1-1435-4E48-81D8-C824A0A7367F}" srcOrd="0" destOrd="0" presId="urn:microsoft.com/office/officeart/2005/8/layout/hierarchy2"/>
    <dgm:cxn modelId="{2C04F53F-B92A-445E-AB84-8827D0847F6E}" type="presParOf" srcId="{564E2B69-D80A-4BA5-A705-84DF761DDF9B}" destId="{1E96F869-5E0F-4321-9E62-593A481B85ED}" srcOrd="1" destOrd="0" presId="urn:microsoft.com/office/officeart/2005/8/layout/hierarchy2"/>
    <dgm:cxn modelId="{C78AFB60-A555-46ED-A20F-47C2C6BDD175}" type="presParOf" srcId="{98DADDCC-6C2E-4B23-9509-91311AF7CFB5}" destId="{7F167971-07AF-4475-9CD6-4B9B2454783C}" srcOrd="2" destOrd="0" presId="urn:microsoft.com/office/officeart/2005/8/layout/hierarchy2"/>
    <dgm:cxn modelId="{20A2338F-9DBB-4340-BBAA-6D57ABDBF8CF}" type="presParOf" srcId="{7F167971-07AF-4475-9CD6-4B9B2454783C}" destId="{E7A30090-2D44-4336-8243-12BC1CEA57E3}" srcOrd="0" destOrd="0" presId="urn:microsoft.com/office/officeart/2005/8/layout/hierarchy2"/>
    <dgm:cxn modelId="{B67AC47F-73C0-4737-B13C-74E6579908FD}" type="presParOf" srcId="{98DADDCC-6C2E-4B23-9509-91311AF7CFB5}" destId="{3A2B6CDD-D6C8-48B7-B682-7C3D9C79779F}" srcOrd="3" destOrd="0" presId="urn:microsoft.com/office/officeart/2005/8/layout/hierarchy2"/>
    <dgm:cxn modelId="{2F03C76A-D47C-409D-A98A-A6C9578E5249}" type="presParOf" srcId="{3A2B6CDD-D6C8-48B7-B682-7C3D9C79779F}" destId="{180D65A3-3281-47F1-8AB5-4078F44338D8}" srcOrd="0" destOrd="0" presId="urn:microsoft.com/office/officeart/2005/8/layout/hierarchy2"/>
    <dgm:cxn modelId="{9E8CC5B7-E176-47BF-BD65-A7541D78089A}" type="presParOf" srcId="{3A2B6CDD-D6C8-48B7-B682-7C3D9C79779F}" destId="{8449F9A4-2BED-4DF8-8250-75D70020A2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布莱克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EB734991-47C6-4B05-8A43-B0E8DB07727E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布莱克的生平</a:t>
          </a:r>
        </a:p>
      </dgm:t>
    </dgm:pt>
    <dgm:pt modelId="{ADD93134-4D17-435B-93F3-FF44E54BA694}" type="parTrans" cxnId="{BE226C43-4C52-4815-8D69-1035557D50DD}">
      <dgm:prSet/>
      <dgm:spPr/>
      <dgm:t>
        <a:bodyPr/>
        <a:lstStyle/>
        <a:p>
          <a:endParaRPr lang="zh-CN" altLang="en-US"/>
        </a:p>
      </dgm:t>
    </dgm:pt>
    <dgm:pt modelId="{A091831C-F034-4D3B-BBD1-F770A88603F2}" type="sibTrans" cxnId="{BE226C43-4C52-4815-8D69-1035557D50DD}">
      <dgm:prSet/>
      <dgm:spPr/>
      <dgm:t>
        <a:bodyPr/>
        <a:lstStyle/>
        <a:p>
          <a:endParaRPr lang="zh-CN" altLang="en-US"/>
        </a:p>
      </dgm:t>
    </dgm:pt>
    <dgm:pt modelId="{9CFDCBB4-764A-4716-B31A-91B8D8EFFF80}">
      <dgm:prSet phldrT="[文本]" custT="1"/>
      <dgm:spPr/>
      <dgm:t>
        <a:bodyPr/>
        <a:lstStyle/>
        <a:p>
          <a:r>
            <a:rPr lang="en-US" altLang="zh-CN" sz="1400" dirty="0"/>
            <a:t>《</a:t>
          </a:r>
          <a:r>
            <a:rPr lang="zh-CN" altLang="en-US" sz="1400" dirty="0"/>
            <a:t>天堂与地狱联姻</a:t>
          </a:r>
          <a:r>
            <a:rPr lang="en-US" altLang="zh-CN" sz="1400" dirty="0"/>
            <a:t>》</a:t>
          </a:r>
          <a:endParaRPr lang="zh-CN" altLang="en-US" sz="1400" dirty="0"/>
        </a:p>
      </dgm:t>
    </dgm:pt>
    <dgm:pt modelId="{A20C3B5D-E1C5-4FC0-8A51-244B5A351072}" type="parTrans" cxnId="{C79C823A-AFE9-4AE2-AD05-F43EA2DEE08B}">
      <dgm:prSet/>
      <dgm:spPr/>
      <dgm:t>
        <a:bodyPr/>
        <a:lstStyle/>
        <a:p>
          <a:endParaRPr lang="zh-CN" altLang="en-US"/>
        </a:p>
      </dgm:t>
    </dgm:pt>
    <dgm:pt modelId="{081A2034-1572-4270-B2BD-6EB6771E97AE}" type="sibTrans" cxnId="{C79C823A-AFE9-4AE2-AD05-F43EA2DEE08B}">
      <dgm:prSet/>
      <dgm:spPr/>
      <dgm:t>
        <a:bodyPr/>
        <a:lstStyle/>
        <a:p>
          <a:endParaRPr lang="zh-CN" altLang="en-US"/>
        </a:p>
      </dgm:t>
    </dgm:pt>
    <dgm:pt modelId="{B9403FB7-1CB7-4773-84B7-F49A37FADDD7}">
      <dgm:prSet phldrT="[文本]" custT="1"/>
      <dgm:spPr/>
      <dgm:t>
        <a:bodyPr/>
        <a:lstStyle/>
        <a:p>
          <a:r>
            <a:rPr lang="zh-CN" altLang="en-US" sz="1400" dirty="0"/>
            <a:t>布莱克的一些先知书</a:t>
          </a:r>
        </a:p>
      </dgm:t>
    </dgm:pt>
    <dgm:pt modelId="{8ABE7B20-14F8-4F52-AE25-4CF592C7BF9F}" type="parTrans" cxnId="{CAB1B423-4E4B-452C-ADFB-4C5218845A08}">
      <dgm:prSet/>
      <dgm:spPr/>
      <dgm:t>
        <a:bodyPr/>
        <a:lstStyle/>
        <a:p>
          <a:endParaRPr lang="zh-CN" altLang="en-US"/>
        </a:p>
      </dgm:t>
    </dgm:pt>
    <dgm:pt modelId="{0B47754C-B393-40ED-A485-7AB43D84603E}" type="sibTrans" cxnId="{CAB1B423-4E4B-452C-ADFB-4C5218845A08}">
      <dgm:prSet/>
      <dgm:spPr/>
      <dgm:t>
        <a:bodyPr/>
        <a:lstStyle/>
        <a:p>
          <a:endParaRPr lang="zh-CN" altLang="en-US"/>
        </a:p>
      </dgm:t>
    </dgm:pt>
    <dgm:pt modelId="{DE017BC5-C209-4C72-BBF9-1CC24987C4C6}">
      <dgm:prSet phldrT="[文本]" custT="1"/>
      <dgm:spPr/>
      <dgm:t>
        <a:bodyPr/>
        <a:lstStyle/>
        <a:p>
          <a:r>
            <a:rPr lang="zh-CN" altLang="en-US" sz="1400" dirty="0"/>
            <a:t>布莱克作品的特点</a:t>
          </a:r>
        </a:p>
      </dgm:t>
    </dgm:pt>
    <dgm:pt modelId="{3ED204B7-432F-4AF7-8A1D-49F4FD30EA04}" type="parTrans" cxnId="{40C6D250-313E-4CB4-AFE3-763F49F35E8F}">
      <dgm:prSet/>
      <dgm:spPr/>
      <dgm:t>
        <a:bodyPr/>
        <a:lstStyle/>
        <a:p>
          <a:endParaRPr lang="zh-CN" altLang="en-US"/>
        </a:p>
      </dgm:t>
    </dgm:pt>
    <dgm:pt modelId="{F8DBE7CA-A8E2-493B-AEF8-03D4C809AF3C}" type="sibTrans" cxnId="{40C6D250-313E-4CB4-AFE3-763F49F35E8F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94E1E-C393-4264-8EB7-6ADD9F09D157}" type="pres">
      <dgm:prSet presAssocID="{8AA90C39-5B5C-4793-A3F1-50BE035FB7FA}" presName="root1" presStyleCnt="0"/>
      <dgm:spPr/>
    </dgm:pt>
    <dgm:pt modelId="{D6D000D7-AB48-4C8A-9D2C-4D4B59C327A6}" type="pres">
      <dgm:prSet presAssocID="{8AA90C39-5B5C-4793-A3F1-50BE035FB7FA}" presName="LevelOneTextNode" presStyleLbl="node0" presStyleIdx="0" presStyleCnt="1">
        <dgm:presLayoutVars>
          <dgm:chPref val="3"/>
        </dgm:presLayoutVars>
      </dgm:prSet>
      <dgm:spPr/>
    </dgm:pt>
    <dgm:pt modelId="{34A120A7-8634-4E7B-950E-8E85027F7B2E}" type="pres">
      <dgm:prSet presAssocID="{8AA90C39-5B5C-4793-A3F1-50BE035FB7FA}" presName="level2hierChild" presStyleCnt="0"/>
      <dgm:spPr/>
    </dgm:pt>
    <dgm:pt modelId="{F2FA4E08-92D0-4DC8-AE26-E6ECAB4822E7}" type="pres">
      <dgm:prSet presAssocID="{ADD93134-4D17-435B-93F3-FF44E54BA694}" presName="conn2-1" presStyleLbl="parChTrans1D2" presStyleIdx="0" presStyleCnt="4"/>
      <dgm:spPr/>
    </dgm:pt>
    <dgm:pt modelId="{99E6DD83-AC84-4871-AF07-7678A5E0BACD}" type="pres">
      <dgm:prSet presAssocID="{ADD93134-4D17-435B-93F3-FF44E54BA694}" presName="connTx" presStyleLbl="parChTrans1D2" presStyleIdx="0" presStyleCnt="4"/>
      <dgm:spPr/>
    </dgm:pt>
    <dgm:pt modelId="{F87366A3-3AD0-4EA0-AE22-6AE66E8346DF}" type="pres">
      <dgm:prSet presAssocID="{EB734991-47C6-4B05-8A43-B0E8DB07727E}" presName="root2" presStyleCnt="0"/>
      <dgm:spPr/>
    </dgm:pt>
    <dgm:pt modelId="{9DE8A55B-5B84-4F1E-9854-358F85416214}" type="pres">
      <dgm:prSet presAssocID="{EB734991-47C6-4B05-8A43-B0E8DB07727E}" presName="LevelTwoTextNode" presStyleLbl="node2" presStyleIdx="0" presStyleCnt="4" custScaleX="181097">
        <dgm:presLayoutVars>
          <dgm:chPref val="3"/>
        </dgm:presLayoutVars>
      </dgm:prSet>
      <dgm:spPr/>
    </dgm:pt>
    <dgm:pt modelId="{022B7BFC-E16F-4815-9461-9DE32321872E}" type="pres">
      <dgm:prSet presAssocID="{EB734991-47C6-4B05-8A43-B0E8DB07727E}" presName="level3hierChild" presStyleCnt="0"/>
      <dgm:spPr/>
    </dgm:pt>
    <dgm:pt modelId="{B77226D3-ABE7-4236-B960-864F984DE653}" type="pres">
      <dgm:prSet presAssocID="{A20C3B5D-E1C5-4FC0-8A51-244B5A351072}" presName="conn2-1" presStyleLbl="parChTrans1D2" presStyleIdx="1" presStyleCnt="4"/>
      <dgm:spPr/>
    </dgm:pt>
    <dgm:pt modelId="{8C4631E0-60D5-4827-8135-F754971B10AB}" type="pres">
      <dgm:prSet presAssocID="{A20C3B5D-E1C5-4FC0-8A51-244B5A351072}" presName="connTx" presStyleLbl="parChTrans1D2" presStyleIdx="1" presStyleCnt="4"/>
      <dgm:spPr/>
    </dgm:pt>
    <dgm:pt modelId="{D0974140-A465-4C7F-9F9A-3C81837A5BB6}" type="pres">
      <dgm:prSet presAssocID="{9CFDCBB4-764A-4716-B31A-91B8D8EFFF80}" presName="root2" presStyleCnt="0"/>
      <dgm:spPr/>
    </dgm:pt>
    <dgm:pt modelId="{D8AC2D59-0D71-4C9C-A283-887541B6F7AD}" type="pres">
      <dgm:prSet presAssocID="{9CFDCBB4-764A-4716-B31A-91B8D8EFFF80}" presName="LevelTwoTextNode" presStyleLbl="node2" presStyleIdx="1" presStyleCnt="4" custScaleX="181097">
        <dgm:presLayoutVars>
          <dgm:chPref val="3"/>
        </dgm:presLayoutVars>
      </dgm:prSet>
      <dgm:spPr/>
    </dgm:pt>
    <dgm:pt modelId="{E8397782-9DEC-4289-9D52-C3F35CA4934E}" type="pres">
      <dgm:prSet presAssocID="{9CFDCBB4-764A-4716-B31A-91B8D8EFFF80}" presName="level3hierChild" presStyleCnt="0"/>
      <dgm:spPr/>
    </dgm:pt>
    <dgm:pt modelId="{6C6430AB-CDD6-4BD5-A879-5AAC7DEFC619}" type="pres">
      <dgm:prSet presAssocID="{8ABE7B20-14F8-4F52-AE25-4CF592C7BF9F}" presName="conn2-1" presStyleLbl="parChTrans1D2" presStyleIdx="2" presStyleCnt="4"/>
      <dgm:spPr/>
    </dgm:pt>
    <dgm:pt modelId="{7E6ACF30-DC65-464B-B07A-7AF2DCF3B42E}" type="pres">
      <dgm:prSet presAssocID="{8ABE7B20-14F8-4F52-AE25-4CF592C7BF9F}" presName="connTx" presStyleLbl="parChTrans1D2" presStyleIdx="2" presStyleCnt="4"/>
      <dgm:spPr/>
    </dgm:pt>
    <dgm:pt modelId="{022C17FE-C799-4C43-825A-1D12E1D996EC}" type="pres">
      <dgm:prSet presAssocID="{B9403FB7-1CB7-4773-84B7-F49A37FADDD7}" presName="root2" presStyleCnt="0"/>
      <dgm:spPr/>
    </dgm:pt>
    <dgm:pt modelId="{AE284629-9A8D-4A22-9599-E55E2E86F0F3}" type="pres">
      <dgm:prSet presAssocID="{B9403FB7-1CB7-4773-84B7-F49A37FADDD7}" presName="LevelTwoTextNode" presStyleLbl="node2" presStyleIdx="2" presStyleCnt="4" custScaleX="181097">
        <dgm:presLayoutVars>
          <dgm:chPref val="3"/>
        </dgm:presLayoutVars>
      </dgm:prSet>
      <dgm:spPr/>
    </dgm:pt>
    <dgm:pt modelId="{904D6DFF-41AD-46D4-B4BF-162DDF4FFD19}" type="pres">
      <dgm:prSet presAssocID="{B9403FB7-1CB7-4773-84B7-F49A37FADDD7}" presName="level3hierChild" presStyleCnt="0"/>
      <dgm:spPr/>
    </dgm:pt>
    <dgm:pt modelId="{662A1523-0426-4A02-8DF9-CCA1C3CBD576}" type="pres">
      <dgm:prSet presAssocID="{3ED204B7-432F-4AF7-8A1D-49F4FD30EA04}" presName="conn2-1" presStyleLbl="parChTrans1D2" presStyleIdx="3" presStyleCnt="4"/>
      <dgm:spPr/>
    </dgm:pt>
    <dgm:pt modelId="{146F45EB-6118-4C43-8251-E016146AC48A}" type="pres">
      <dgm:prSet presAssocID="{3ED204B7-432F-4AF7-8A1D-49F4FD30EA04}" presName="connTx" presStyleLbl="parChTrans1D2" presStyleIdx="3" presStyleCnt="4"/>
      <dgm:spPr/>
    </dgm:pt>
    <dgm:pt modelId="{0B7C103D-982E-419D-A8DD-A0499CDD41E2}" type="pres">
      <dgm:prSet presAssocID="{DE017BC5-C209-4C72-BBF9-1CC24987C4C6}" presName="root2" presStyleCnt="0"/>
      <dgm:spPr/>
    </dgm:pt>
    <dgm:pt modelId="{FA94592F-0DF7-498E-B1A2-0EFF6FD015F0}" type="pres">
      <dgm:prSet presAssocID="{DE017BC5-C209-4C72-BBF9-1CC24987C4C6}" presName="LevelTwoTextNode" presStyleLbl="node2" presStyleIdx="3" presStyleCnt="4" custScaleX="181097">
        <dgm:presLayoutVars>
          <dgm:chPref val="3"/>
        </dgm:presLayoutVars>
      </dgm:prSet>
      <dgm:spPr/>
    </dgm:pt>
    <dgm:pt modelId="{D3436CB6-8DE8-4A66-B6C5-78E31692398C}" type="pres">
      <dgm:prSet presAssocID="{DE017BC5-C209-4C72-BBF9-1CC24987C4C6}" presName="level3hierChild" presStyleCnt="0"/>
      <dgm:spPr/>
    </dgm:pt>
  </dgm:ptLst>
  <dgm:cxnLst>
    <dgm:cxn modelId="{58DFB70E-F6AC-403D-B59C-BA42AB17AA12}" type="presOf" srcId="{EB734991-47C6-4B05-8A43-B0E8DB07727E}" destId="{9DE8A55B-5B84-4F1E-9854-358F85416214}" srcOrd="0" destOrd="0" presId="urn:microsoft.com/office/officeart/2005/8/layout/hierarchy2"/>
    <dgm:cxn modelId="{F4F00F13-FCDA-482C-9953-1D8145B707C6}" type="presOf" srcId="{8ABE7B20-14F8-4F52-AE25-4CF592C7BF9F}" destId="{6C6430AB-CDD6-4BD5-A879-5AAC7DEFC619}" srcOrd="0" destOrd="0" presId="urn:microsoft.com/office/officeart/2005/8/layout/hierarchy2"/>
    <dgm:cxn modelId="{CAB1B423-4E4B-452C-ADFB-4C5218845A08}" srcId="{8AA90C39-5B5C-4793-A3F1-50BE035FB7FA}" destId="{B9403FB7-1CB7-4773-84B7-F49A37FADDD7}" srcOrd="2" destOrd="0" parTransId="{8ABE7B20-14F8-4F52-AE25-4CF592C7BF9F}" sibTransId="{0B47754C-B393-40ED-A485-7AB43D84603E}"/>
    <dgm:cxn modelId="{99E10425-D8F1-4B34-8DB7-C233BB04A589}" type="presOf" srcId="{8AA90C39-5B5C-4793-A3F1-50BE035FB7FA}" destId="{D6D000D7-AB48-4C8A-9D2C-4D4B59C327A6}" srcOrd="0" destOrd="0" presId="urn:microsoft.com/office/officeart/2005/8/layout/hierarchy2"/>
    <dgm:cxn modelId="{2197062A-FE03-4B66-8176-5854F2761345}" type="presOf" srcId="{3ED204B7-432F-4AF7-8A1D-49F4FD30EA04}" destId="{146F45EB-6118-4C43-8251-E016146AC48A}" srcOrd="1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C79C823A-AFE9-4AE2-AD05-F43EA2DEE08B}" srcId="{8AA90C39-5B5C-4793-A3F1-50BE035FB7FA}" destId="{9CFDCBB4-764A-4716-B31A-91B8D8EFFF80}" srcOrd="1" destOrd="0" parTransId="{A20C3B5D-E1C5-4FC0-8A51-244B5A351072}" sibTransId="{081A2034-1572-4270-B2BD-6EB6771E97AE}"/>
    <dgm:cxn modelId="{BE226C43-4C52-4815-8D69-1035557D50DD}" srcId="{8AA90C39-5B5C-4793-A3F1-50BE035FB7FA}" destId="{EB734991-47C6-4B05-8A43-B0E8DB07727E}" srcOrd="0" destOrd="0" parTransId="{ADD93134-4D17-435B-93F3-FF44E54BA694}" sibTransId="{A091831C-F034-4D3B-BBD1-F770A88603F2}"/>
    <dgm:cxn modelId="{49EA8445-F7ED-4DEE-895E-948013322FA0}" type="presOf" srcId="{ADD93134-4D17-435B-93F3-FF44E54BA694}" destId="{F2FA4E08-92D0-4DC8-AE26-E6ECAB4822E7}" srcOrd="0" destOrd="0" presId="urn:microsoft.com/office/officeart/2005/8/layout/hierarchy2"/>
    <dgm:cxn modelId="{5662CA50-E82B-41C7-B919-923EB2FD8666}" type="presOf" srcId="{8ABE7B20-14F8-4F52-AE25-4CF592C7BF9F}" destId="{7E6ACF30-DC65-464B-B07A-7AF2DCF3B42E}" srcOrd="1" destOrd="0" presId="urn:microsoft.com/office/officeart/2005/8/layout/hierarchy2"/>
    <dgm:cxn modelId="{40C6D250-313E-4CB4-AFE3-763F49F35E8F}" srcId="{8AA90C39-5B5C-4793-A3F1-50BE035FB7FA}" destId="{DE017BC5-C209-4C72-BBF9-1CC24987C4C6}" srcOrd="3" destOrd="0" parTransId="{3ED204B7-432F-4AF7-8A1D-49F4FD30EA04}" sibTransId="{F8DBE7CA-A8E2-493B-AEF8-03D4C809AF3C}"/>
    <dgm:cxn modelId="{B6B83256-2875-460D-8100-FDCA4C14554D}" type="presOf" srcId="{DE017BC5-C209-4C72-BBF9-1CC24987C4C6}" destId="{FA94592F-0DF7-498E-B1A2-0EFF6FD015F0}" srcOrd="0" destOrd="0" presId="urn:microsoft.com/office/officeart/2005/8/layout/hierarchy2"/>
    <dgm:cxn modelId="{5EF3C659-B9DB-4A9B-8A9D-C5DFB1E6B553}" type="presOf" srcId="{ADD93134-4D17-435B-93F3-FF44E54BA694}" destId="{99E6DD83-AC84-4871-AF07-7678A5E0BACD}" srcOrd="1" destOrd="0" presId="urn:microsoft.com/office/officeart/2005/8/layout/hierarchy2"/>
    <dgm:cxn modelId="{DAA4137F-3029-472A-AF17-AB3A07DD8483}" type="presOf" srcId="{A20C3B5D-E1C5-4FC0-8A51-244B5A351072}" destId="{8C4631E0-60D5-4827-8135-F754971B10AB}" srcOrd="1" destOrd="0" presId="urn:microsoft.com/office/officeart/2005/8/layout/hierarchy2"/>
    <dgm:cxn modelId="{946A2BAD-14C6-46E9-856D-961DEDCC827E}" type="presOf" srcId="{9CFDCBB4-764A-4716-B31A-91B8D8EFFF80}" destId="{D8AC2D59-0D71-4C9C-A283-887541B6F7AD}" srcOrd="0" destOrd="0" presId="urn:microsoft.com/office/officeart/2005/8/layout/hierarchy2"/>
    <dgm:cxn modelId="{8296E7D1-76BA-48D3-950F-CE2A7E3207B6}" type="presOf" srcId="{3ED204B7-432F-4AF7-8A1D-49F4FD30EA04}" destId="{662A1523-0426-4A02-8DF9-CCA1C3CBD576}" srcOrd="0" destOrd="0" presId="urn:microsoft.com/office/officeart/2005/8/layout/hierarchy2"/>
    <dgm:cxn modelId="{7F5E88D9-719B-4839-B5EC-5AA067404E1E}" type="presOf" srcId="{A20C3B5D-E1C5-4FC0-8A51-244B5A351072}" destId="{B77226D3-ABE7-4236-B960-864F984DE653}" srcOrd="0" destOrd="0" presId="urn:microsoft.com/office/officeart/2005/8/layout/hierarchy2"/>
    <dgm:cxn modelId="{ABE2FFF4-076A-479A-A567-0654D086FA9E}" type="presOf" srcId="{B9403FB7-1CB7-4773-84B7-F49A37FADDD7}" destId="{AE284629-9A8D-4A22-9599-E55E2E86F0F3}" srcOrd="0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FCA7CF78-0D88-4B8E-9ED3-F8971ECA4509}" type="presParOf" srcId="{06805D8B-8E19-43AA-8D58-51EDC2306400}" destId="{AFA94E1E-C393-4264-8EB7-6ADD9F09D157}" srcOrd="0" destOrd="0" presId="urn:microsoft.com/office/officeart/2005/8/layout/hierarchy2"/>
    <dgm:cxn modelId="{063D72D5-4BC8-429E-BC7F-53851AF03C9D}" type="presParOf" srcId="{AFA94E1E-C393-4264-8EB7-6ADD9F09D157}" destId="{D6D000D7-AB48-4C8A-9D2C-4D4B59C327A6}" srcOrd="0" destOrd="0" presId="urn:microsoft.com/office/officeart/2005/8/layout/hierarchy2"/>
    <dgm:cxn modelId="{FB70C5D6-7091-42A2-A55E-F5029FEE8B09}" type="presParOf" srcId="{AFA94E1E-C393-4264-8EB7-6ADD9F09D157}" destId="{34A120A7-8634-4E7B-950E-8E85027F7B2E}" srcOrd="1" destOrd="0" presId="urn:microsoft.com/office/officeart/2005/8/layout/hierarchy2"/>
    <dgm:cxn modelId="{DD239407-3816-4841-93FB-89D1D723255F}" type="presParOf" srcId="{34A120A7-8634-4E7B-950E-8E85027F7B2E}" destId="{F2FA4E08-92D0-4DC8-AE26-E6ECAB4822E7}" srcOrd="0" destOrd="0" presId="urn:microsoft.com/office/officeart/2005/8/layout/hierarchy2"/>
    <dgm:cxn modelId="{FB0C8C6A-E0C3-4057-8AE0-2E618C087738}" type="presParOf" srcId="{F2FA4E08-92D0-4DC8-AE26-E6ECAB4822E7}" destId="{99E6DD83-AC84-4871-AF07-7678A5E0BACD}" srcOrd="0" destOrd="0" presId="urn:microsoft.com/office/officeart/2005/8/layout/hierarchy2"/>
    <dgm:cxn modelId="{74453782-63AD-442E-B975-635CCB1A51C9}" type="presParOf" srcId="{34A120A7-8634-4E7B-950E-8E85027F7B2E}" destId="{F87366A3-3AD0-4EA0-AE22-6AE66E8346DF}" srcOrd="1" destOrd="0" presId="urn:microsoft.com/office/officeart/2005/8/layout/hierarchy2"/>
    <dgm:cxn modelId="{F93BC229-F3BC-4334-BF6A-0521D9630827}" type="presParOf" srcId="{F87366A3-3AD0-4EA0-AE22-6AE66E8346DF}" destId="{9DE8A55B-5B84-4F1E-9854-358F85416214}" srcOrd="0" destOrd="0" presId="urn:microsoft.com/office/officeart/2005/8/layout/hierarchy2"/>
    <dgm:cxn modelId="{82F965E8-3B90-40E9-9A86-01F5B9F9BFF3}" type="presParOf" srcId="{F87366A3-3AD0-4EA0-AE22-6AE66E8346DF}" destId="{022B7BFC-E16F-4815-9461-9DE32321872E}" srcOrd="1" destOrd="0" presId="urn:microsoft.com/office/officeart/2005/8/layout/hierarchy2"/>
    <dgm:cxn modelId="{CF8A2A39-8790-419E-BEDA-A9803BE38C26}" type="presParOf" srcId="{34A120A7-8634-4E7B-950E-8E85027F7B2E}" destId="{B77226D3-ABE7-4236-B960-864F984DE653}" srcOrd="2" destOrd="0" presId="urn:microsoft.com/office/officeart/2005/8/layout/hierarchy2"/>
    <dgm:cxn modelId="{7A9CB0F0-7377-4076-9B1D-DA03702D0981}" type="presParOf" srcId="{B77226D3-ABE7-4236-B960-864F984DE653}" destId="{8C4631E0-60D5-4827-8135-F754971B10AB}" srcOrd="0" destOrd="0" presId="urn:microsoft.com/office/officeart/2005/8/layout/hierarchy2"/>
    <dgm:cxn modelId="{D1501532-7F5F-43B7-8DE7-C7339B4487E8}" type="presParOf" srcId="{34A120A7-8634-4E7B-950E-8E85027F7B2E}" destId="{D0974140-A465-4C7F-9F9A-3C81837A5BB6}" srcOrd="3" destOrd="0" presId="urn:microsoft.com/office/officeart/2005/8/layout/hierarchy2"/>
    <dgm:cxn modelId="{CD8DDA1C-39F5-49B8-91D5-DEBB58B9C180}" type="presParOf" srcId="{D0974140-A465-4C7F-9F9A-3C81837A5BB6}" destId="{D8AC2D59-0D71-4C9C-A283-887541B6F7AD}" srcOrd="0" destOrd="0" presId="urn:microsoft.com/office/officeart/2005/8/layout/hierarchy2"/>
    <dgm:cxn modelId="{13A2D484-F5E8-4FE3-9D41-CE3326E8EBC8}" type="presParOf" srcId="{D0974140-A465-4C7F-9F9A-3C81837A5BB6}" destId="{E8397782-9DEC-4289-9D52-C3F35CA4934E}" srcOrd="1" destOrd="0" presId="urn:microsoft.com/office/officeart/2005/8/layout/hierarchy2"/>
    <dgm:cxn modelId="{5387C7BF-B737-4097-B2FC-483B8C6A5623}" type="presParOf" srcId="{34A120A7-8634-4E7B-950E-8E85027F7B2E}" destId="{6C6430AB-CDD6-4BD5-A879-5AAC7DEFC619}" srcOrd="4" destOrd="0" presId="urn:microsoft.com/office/officeart/2005/8/layout/hierarchy2"/>
    <dgm:cxn modelId="{5C2D644E-1FEF-4724-9B35-F6B4D8D0D2A7}" type="presParOf" srcId="{6C6430AB-CDD6-4BD5-A879-5AAC7DEFC619}" destId="{7E6ACF30-DC65-464B-B07A-7AF2DCF3B42E}" srcOrd="0" destOrd="0" presId="urn:microsoft.com/office/officeart/2005/8/layout/hierarchy2"/>
    <dgm:cxn modelId="{ADABDD59-7B49-4669-86A0-048FE3872000}" type="presParOf" srcId="{34A120A7-8634-4E7B-950E-8E85027F7B2E}" destId="{022C17FE-C799-4C43-825A-1D12E1D996EC}" srcOrd="5" destOrd="0" presId="urn:microsoft.com/office/officeart/2005/8/layout/hierarchy2"/>
    <dgm:cxn modelId="{B729FFF7-E9E7-4AD4-AA99-B666F76C8513}" type="presParOf" srcId="{022C17FE-C799-4C43-825A-1D12E1D996EC}" destId="{AE284629-9A8D-4A22-9599-E55E2E86F0F3}" srcOrd="0" destOrd="0" presId="urn:microsoft.com/office/officeart/2005/8/layout/hierarchy2"/>
    <dgm:cxn modelId="{636D33BF-7C14-4164-B30E-E3057B5510B9}" type="presParOf" srcId="{022C17FE-C799-4C43-825A-1D12E1D996EC}" destId="{904D6DFF-41AD-46D4-B4BF-162DDF4FFD19}" srcOrd="1" destOrd="0" presId="urn:microsoft.com/office/officeart/2005/8/layout/hierarchy2"/>
    <dgm:cxn modelId="{26ECE1F3-E085-4811-93F8-C2799440976F}" type="presParOf" srcId="{34A120A7-8634-4E7B-950E-8E85027F7B2E}" destId="{662A1523-0426-4A02-8DF9-CCA1C3CBD576}" srcOrd="6" destOrd="0" presId="urn:microsoft.com/office/officeart/2005/8/layout/hierarchy2"/>
    <dgm:cxn modelId="{562530C5-D9EF-4C92-9428-08DDBEC3517A}" type="presParOf" srcId="{662A1523-0426-4A02-8DF9-CCA1C3CBD576}" destId="{146F45EB-6118-4C43-8251-E016146AC48A}" srcOrd="0" destOrd="0" presId="urn:microsoft.com/office/officeart/2005/8/layout/hierarchy2"/>
    <dgm:cxn modelId="{541CAABE-EFB4-4B7E-870E-88FE736357A4}" type="presParOf" srcId="{34A120A7-8634-4E7B-950E-8E85027F7B2E}" destId="{0B7C103D-982E-419D-A8DD-A0499CDD41E2}" srcOrd="7" destOrd="0" presId="urn:microsoft.com/office/officeart/2005/8/layout/hierarchy2"/>
    <dgm:cxn modelId="{B0B8F021-78D9-4FEE-ACD4-E4CD99DF568E}" type="presParOf" srcId="{0B7C103D-982E-419D-A8DD-A0499CDD41E2}" destId="{FA94592F-0DF7-498E-B1A2-0EFF6FD015F0}" srcOrd="0" destOrd="0" presId="urn:microsoft.com/office/officeart/2005/8/layout/hierarchy2"/>
    <dgm:cxn modelId="{76C549C0-9896-440D-8DCE-DDA89B4B4492}" type="presParOf" srcId="{0B7C103D-982E-419D-A8DD-A0499CDD41E2}" destId="{D3436CB6-8DE8-4A66-B6C5-78E3169239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布莱克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EB734991-47C6-4B05-8A43-B0E8DB07727E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布莱克的生平</a:t>
          </a:r>
        </a:p>
      </dgm:t>
    </dgm:pt>
    <dgm:pt modelId="{ADD93134-4D17-435B-93F3-FF44E54BA694}" type="parTrans" cxnId="{BE226C43-4C52-4815-8D69-1035557D50DD}">
      <dgm:prSet/>
      <dgm:spPr/>
      <dgm:t>
        <a:bodyPr/>
        <a:lstStyle/>
        <a:p>
          <a:endParaRPr lang="zh-CN" altLang="en-US"/>
        </a:p>
      </dgm:t>
    </dgm:pt>
    <dgm:pt modelId="{A091831C-F034-4D3B-BBD1-F770A88603F2}" type="sibTrans" cxnId="{BE226C43-4C52-4815-8D69-1035557D50DD}">
      <dgm:prSet/>
      <dgm:spPr/>
      <dgm:t>
        <a:bodyPr/>
        <a:lstStyle/>
        <a:p>
          <a:endParaRPr lang="zh-CN" altLang="en-US"/>
        </a:p>
      </dgm:t>
    </dgm:pt>
    <dgm:pt modelId="{9CFDCBB4-764A-4716-B31A-91B8D8EFFF80}">
      <dgm:prSet phldrT="[文本]" custT="1"/>
      <dgm:spPr/>
      <dgm:t>
        <a:bodyPr/>
        <a:lstStyle/>
        <a:p>
          <a:r>
            <a:rPr lang="en-US" altLang="zh-CN" sz="1400" dirty="0"/>
            <a:t>《</a:t>
          </a:r>
          <a:r>
            <a:rPr lang="zh-CN" altLang="en-US" sz="1400" dirty="0"/>
            <a:t>天堂与地狱联姻</a:t>
          </a:r>
          <a:r>
            <a:rPr lang="en-US" altLang="zh-CN" sz="1400" dirty="0"/>
            <a:t>》</a:t>
          </a:r>
          <a:endParaRPr lang="zh-CN" altLang="en-US" sz="1400" dirty="0"/>
        </a:p>
      </dgm:t>
    </dgm:pt>
    <dgm:pt modelId="{A20C3B5D-E1C5-4FC0-8A51-244B5A351072}" type="parTrans" cxnId="{C79C823A-AFE9-4AE2-AD05-F43EA2DEE08B}">
      <dgm:prSet/>
      <dgm:spPr/>
      <dgm:t>
        <a:bodyPr/>
        <a:lstStyle/>
        <a:p>
          <a:endParaRPr lang="zh-CN" altLang="en-US"/>
        </a:p>
      </dgm:t>
    </dgm:pt>
    <dgm:pt modelId="{081A2034-1572-4270-B2BD-6EB6771E97AE}" type="sibTrans" cxnId="{C79C823A-AFE9-4AE2-AD05-F43EA2DEE08B}">
      <dgm:prSet/>
      <dgm:spPr/>
      <dgm:t>
        <a:bodyPr/>
        <a:lstStyle/>
        <a:p>
          <a:endParaRPr lang="zh-CN" altLang="en-US"/>
        </a:p>
      </dgm:t>
    </dgm:pt>
    <dgm:pt modelId="{B9403FB7-1CB7-4773-84B7-F49A37FADDD7}">
      <dgm:prSet phldrT="[文本]" custT="1"/>
      <dgm:spPr/>
      <dgm:t>
        <a:bodyPr/>
        <a:lstStyle/>
        <a:p>
          <a:r>
            <a:rPr lang="zh-CN" altLang="en-US" sz="1400" dirty="0"/>
            <a:t>布莱克的一些先知书</a:t>
          </a:r>
        </a:p>
      </dgm:t>
    </dgm:pt>
    <dgm:pt modelId="{8ABE7B20-14F8-4F52-AE25-4CF592C7BF9F}" type="parTrans" cxnId="{CAB1B423-4E4B-452C-ADFB-4C5218845A08}">
      <dgm:prSet/>
      <dgm:spPr/>
      <dgm:t>
        <a:bodyPr/>
        <a:lstStyle/>
        <a:p>
          <a:endParaRPr lang="zh-CN" altLang="en-US"/>
        </a:p>
      </dgm:t>
    </dgm:pt>
    <dgm:pt modelId="{0B47754C-B393-40ED-A485-7AB43D84603E}" type="sibTrans" cxnId="{CAB1B423-4E4B-452C-ADFB-4C5218845A08}">
      <dgm:prSet/>
      <dgm:spPr/>
      <dgm:t>
        <a:bodyPr/>
        <a:lstStyle/>
        <a:p>
          <a:endParaRPr lang="zh-CN" altLang="en-US"/>
        </a:p>
      </dgm:t>
    </dgm:pt>
    <dgm:pt modelId="{DE017BC5-C209-4C72-BBF9-1CC24987C4C6}">
      <dgm:prSet phldrT="[文本]" custT="1"/>
      <dgm:spPr/>
      <dgm:t>
        <a:bodyPr/>
        <a:lstStyle/>
        <a:p>
          <a:r>
            <a:rPr lang="zh-CN" altLang="en-US" sz="1400" dirty="0"/>
            <a:t>布莱克作品的特点</a:t>
          </a:r>
        </a:p>
      </dgm:t>
    </dgm:pt>
    <dgm:pt modelId="{3ED204B7-432F-4AF7-8A1D-49F4FD30EA04}" type="parTrans" cxnId="{40C6D250-313E-4CB4-AFE3-763F49F35E8F}">
      <dgm:prSet/>
      <dgm:spPr/>
      <dgm:t>
        <a:bodyPr/>
        <a:lstStyle/>
        <a:p>
          <a:endParaRPr lang="zh-CN" altLang="en-US"/>
        </a:p>
      </dgm:t>
    </dgm:pt>
    <dgm:pt modelId="{F8DBE7CA-A8E2-493B-AEF8-03D4C809AF3C}" type="sibTrans" cxnId="{40C6D250-313E-4CB4-AFE3-763F49F35E8F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94E1E-C393-4264-8EB7-6ADD9F09D157}" type="pres">
      <dgm:prSet presAssocID="{8AA90C39-5B5C-4793-A3F1-50BE035FB7FA}" presName="root1" presStyleCnt="0"/>
      <dgm:spPr/>
    </dgm:pt>
    <dgm:pt modelId="{D6D000D7-AB48-4C8A-9D2C-4D4B59C327A6}" type="pres">
      <dgm:prSet presAssocID="{8AA90C39-5B5C-4793-A3F1-50BE035FB7FA}" presName="LevelOneTextNode" presStyleLbl="node0" presStyleIdx="0" presStyleCnt="1">
        <dgm:presLayoutVars>
          <dgm:chPref val="3"/>
        </dgm:presLayoutVars>
      </dgm:prSet>
      <dgm:spPr/>
    </dgm:pt>
    <dgm:pt modelId="{34A120A7-8634-4E7B-950E-8E85027F7B2E}" type="pres">
      <dgm:prSet presAssocID="{8AA90C39-5B5C-4793-A3F1-50BE035FB7FA}" presName="level2hierChild" presStyleCnt="0"/>
      <dgm:spPr/>
    </dgm:pt>
    <dgm:pt modelId="{F2FA4E08-92D0-4DC8-AE26-E6ECAB4822E7}" type="pres">
      <dgm:prSet presAssocID="{ADD93134-4D17-435B-93F3-FF44E54BA694}" presName="conn2-1" presStyleLbl="parChTrans1D2" presStyleIdx="0" presStyleCnt="4"/>
      <dgm:spPr/>
    </dgm:pt>
    <dgm:pt modelId="{99E6DD83-AC84-4871-AF07-7678A5E0BACD}" type="pres">
      <dgm:prSet presAssocID="{ADD93134-4D17-435B-93F3-FF44E54BA694}" presName="connTx" presStyleLbl="parChTrans1D2" presStyleIdx="0" presStyleCnt="4"/>
      <dgm:spPr/>
    </dgm:pt>
    <dgm:pt modelId="{F87366A3-3AD0-4EA0-AE22-6AE66E8346DF}" type="pres">
      <dgm:prSet presAssocID="{EB734991-47C6-4B05-8A43-B0E8DB07727E}" presName="root2" presStyleCnt="0"/>
      <dgm:spPr/>
    </dgm:pt>
    <dgm:pt modelId="{9DE8A55B-5B84-4F1E-9854-358F85416214}" type="pres">
      <dgm:prSet presAssocID="{EB734991-47C6-4B05-8A43-B0E8DB07727E}" presName="LevelTwoTextNode" presStyleLbl="node2" presStyleIdx="0" presStyleCnt="4" custScaleX="181097">
        <dgm:presLayoutVars>
          <dgm:chPref val="3"/>
        </dgm:presLayoutVars>
      </dgm:prSet>
      <dgm:spPr/>
    </dgm:pt>
    <dgm:pt modelId="{022B7BFC-E16F-4815-9461-9DE32321872E}" type="pres">
      <dgm:prSet presAssocID="{EB734991-47C6-4B05-8A43-B0E8DB07727E}" presName="level3hierChild" presStyleCnt="0"/>
      <dgm:spPr/>
    </dgm:pt>
    <dgm:pt modelId="{B77226D3-ABE7-4236-B960-864F984DE653}" type="pres">
      <dgm:prSet presAssocID="{A20C3B5D-E1C5-4FC0-8A51-244B5A351072}" presName="conn2-1" presStyleLbl="parChTrans1D2" presStyleIdx="1" presStyleCnt="4"/>
      <dgm:spPr/>
    </dgm:pt>
    <dgm:pt modelId="{8C4631E0-60D5-4827-8135-F754971B10AB}" type="pres">
      <dgm:prSet presAssocID="{A20C3B5D-E1C5-4FC0-8A51-244B5A351072}" presName="connTx" presStyleLbl="parChTrans1D2" presStyleIdx="1" presStyleCnt="4"/>
      <dgm:spPr/>
    </dgm:pt>
    <dgm:pt modelId="{D0974140-A465-4C7F-9F9A-3C81837A5BB6}" type="pres">
      <dgm:prSet presAssocID="{9CFDCBB4-764A-4716-B31A-91B8D8EFFF80}" presName="root2" presStyleCnt="0"/>
      <dgm:spPr/>
    </dgm:pt>
    <dgm:pt modelId="{D8AC2D59-0D71-4C9C-A283-887541B6F7AD}" type="pres">
      <dgm:prSet presAssocID="{9CFDCBB4-764A-4716-B31A-91B8D8EFFF80}" presName="LevelTwoTextNode" presStyleLbl="node2" presStyleIdx="1" presStyleCnt="4" custScaleX="181097">
        <dgm:presLayoutVars>
          <dgm:chPref val="3"/>
        </dgm:presLayoutVars>
      </dgm:prSet>
      <dgm:spPr/>
    </dgm:pt>
    <dgm:pt modelId="{E8397782-9DEC-4289-9D52-C3F35CA4934E}" type="pres">
      <dgm:prSet presAssocID="{9CFDCBB4-764A-4716-B31A-91B8D8EFFF80}" presName="level3hierChild" presStyleCnt="0"/>
      <dgm:spPr/>
    </dgm:pt>
    <dgm:pt modelId="{6C6430AB-CDD6-4BD5-A879-5AAC7DEFC619}" type="pres">
      <dgm:prSet presAssocID="{8ABE7B20-14F8-4F52-AE25-4CF592C7BF9F}" presName="conn2-1" presStyleLbl="parChTrans1D2" presStyleIdx="2" presStyleCnt="4"/>
      <dgm:spPr/>
    </dgm:pt>
    <dgm:pt modelId="{7E6ACF30-DC65-464B-B07A-7AF2DCF3B42E}" type="pres">
      <dgm:prSet presAssocID="{8ABE7B20-14F8-4F52-AE25-4CF592C7BF9F}" presName="connTx" presStyleLbl="parChTrans1D2" presStyleIdx="2" presStyleCnt="4"/>
      <dgm:spPr/>
    </dgm:pt>
    <dgm:pt modelId="{022C17FE-C799-4C43-825A-1D12E1D996EC}" type="pres">
      <dgm:prSet presAssocID="{B9403FB7-1CB7-4773-84B7-F49A37FADDD7}" presName="root2" presStyleCnt="0"/>
      <dgm:spPr/>
    </dgm:pt>
    <dgm:pt modelId="{AE284629-9A8D-4A22-9599-E55E2E86F0F3}" type="pres">
      <dgm:prSet presAssocID="{B9403FB7-1CB7-4773-84B7-F49A37FADDD7}" presName="LevelTwoTextNode" presStyleLbl="node2" presStyleIdx="2" presStyleCnt="4" custScaleX="181097">
        <dgm:presLayoutVars>
          <dgm:chPref val="3"/>
        </dgm:presLayoutVars>
      </dgm:prSet>
      <dgm:spPr/>
    </dgm:pt>
    <dgm:pt modelId="{904D6DFF-41AD-46D4-B4BF-162DDF4FFD19}" type="pres">
      <dgm:prSet presAssocID="{B9403FB7-1CB7-4773-84B7-F49A37FADDD7}" presName="level3hierChild" presStyleCnt="0"/>
      <dgm:spPr/>
    </dgm:pt>
    <dgm:pt modelId="{662A1523-0426-4A02-8DF9-CCA1C3CBD576}" type="pres">
      <dgm:prSet presAssocID="{3ED204B7-432F-4AF7-8A1D-49F4FD30EA04}" presName="conn2-1" presStyleLbl="parChTrans1D2" presStyleIdx="3" presStyleCnt="4"/>
      <dgm:spPr/>
    </dgm:pt>
    <dgm:pt modelId="{146F45EB-6118-4C43-8251-E016146AC48A}" type="pres">
      <dgm:prSet presAssocID="{3ED204B7-432F-4AF7-8A1D-49F4FD30EA04}" presName="connTx" presStyleLbl="parChTrans1D2" presStyleIdx="3" presStyleCnt="4"/>
      <dgm:spPr/>
    </dgm:pt>
    <dgm:pt modelId="{0B7C103D-982E-419D-A8DD-A0499CDD41E2}" type="pres">
      <dgm:prSet presAssocID="{DE017BC5-C209-4C72-BBF9-1CC24987C4C6}" presName="root2" presStyleCnt="0"/>
      <dgm:spPr/>
    </dgm:pt>
    <dgm:pt modelId="{FA94592F-0DF7-498E-B1A2-0EFF6FD015F0}" type="pres">
      <dgm:prSet presAssocID="{DE017BC5-C209-4C72-BBF9-1CC24987C4C6}" presName="LevelTwoTextNode" presStyleLbl="node2" presStyleIdx="3" presStyleCnt="4" custScaleX="181097">
        <dgm:presLayoutVars>
          <dgm:chPref val="3"/>
        </dgm:presLayoutVars>
      </dgm:prSet>
      <dgm:spPr/>
    </dgm:pt>
    <dgm:pt modelId="{D3436CB6-8DE8-4A66-B6C5-78E31692398C}" type="pres">
      <dgm:prSet presAssocID="{DE017BC5-C209-4C72-BBF9-1CC24987C4C6}" presName="level3hierChild" presStyleCnt="0"/>
      <dgm:spPr/>
    </dgm:pt>
  </dgm:ptLst>
  <dgm:cxnLst>
    <dgm:cxn modelId="{58DFB70E-F6AC-403D-B59C-BA42AB17AA12}" type="presOf" srcId="{EB734991-47C6-4B05-8A43-B0E8DB07727E}" destId="{9DE8A55B-5B84-4F1E-9854-358F85416214}" srcOrd="0" destOrd="0" presId="urn:microsoft.com/office/officeart/2005/8/layout/hierarchy2"/>
    <dgm:cxn modelId="{F4F00F13-FCDA-482C-9953-1D8145B707C6}" type="presOf" srcId="{8ABE7B20-14F8-4F52-AE25-4CF592C7BF9F}" destId="{6C6430AB-CDD6-4BD5-A879-5AAC7DEFC619}" srcOrd="0" destOrd="0" presId="urn:microsoft.com/office/officeart/2005/8/layout/hierarchy2"/>
    <dgm:cxn modelId="{CAB1B423-4E4B-452C-ADFB-4C5218845A08}" srcId="{8AA90C39-5B5C-4793-A3F1-50BE035FB7FA}" destId="{B9403FB7-1CB7-4773-84B7-F49A37FADDD7}" srcOrd="2" destOrd="0" parTransId="{8ABE7B20-14F8-4F52-AE25-4CF592C7BF9F}" sibTransId="{0B47754C-B393-40ED-A485-7AB43D84603E}"/>
    <dgm:cxn modelId="{99E10425-D8F1-4B34-8DB7-C233BB04A589}" type="presOf" srcId="{8AA90C39-5B5C-4793-A3F1-50BE035FB7FA}" destId="{D6D000D7-AB48-4C8A-9D2C-4D4B59C327A6}" srcOrd="0" destOrd="0" presId="urn:microsoft.com/office/officeart/2005/8/layout/hierarchy2"/>
    <dgm:cxn modelId="{2197062A-FE03-4B66-8176-5854F2761345}" type="presOf" srcId="{3ED204B7-432F-4AF7-8A1D-49F4FD30EA04}" destId="{146F45EB-6118-4C43-8251-E016146AC48A}" srcOrd="1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C79C823A-AFE9-4AE2-AD05-F43EA2DEE08B}" srcId="{8AA90C39-5B5C-4793-A3F1-50BE035FB7FA}" destId="{9CFDCBB4-764A-4716-B31A-91B8D8EFFF80}" srcOrd="1" destOrd="0" parTransId="{A20C3B5D-E1C5-4FC0-8A51-244B5A351072}" sibTransId="{081A2034-1572-4270-B2BD-6EB6771E97AE}"/>
    <dgm:cxn modelId="{BE226C43-4C52-4815-8D69-1035557D50DD}" srcId="{8AA90C39-5B5C-4793-A3F1-50BE035FB7FA}" destId="{EB734991-47C6-4B05-8A43-B0E8DB07727E}" srcOrd="0" destOrd="0" parTransId="{ADD93134-4D17-435B-93F3-FF44E54BA694}" sibTransId="{A091831C-F034-4D3B-BBD1-F770A88603F2}"/>
    <dgm:cxn modelId="{49EA8445-F7ED-4DEE-895E-948013322FA0}" type="presOf" srcId="{ADD93134-4D17-435B-93F3-FF44E54BA694}" destId="{F2FA4E08-92D0-4DC8-AE26-E6ECAB4822E7}" srcOrd="0" destOrd="0" presId="urn:microsoft.com/office/officeart/2005/8/layout/hierarchy2"/>
    <dgm:cxn modelId="{5662CA50-E82B-41C7-B919-923EB2FD8666}" type="presOf" srcId="{8ABE7B20-14F8-4F52-AE25-4CF592C7BF9F}" destId="{7E6ACF30-DC65-464B-B07A-7AF2DCF3B42E}" srcOrd="1" destOrd="0" presId="urn:microsoft.com/office/officeart/2005/8/layout/hierarchy2"/>
    <dgm:cxn modelId="{40C6D250-313E-4CB4-AFE3-763F49F35E8F}" srcId="{8AA90C39-5B5C-4793-A3F1-50BE035FB7FA}" destId="{DE017BC5-C209-4C72-BBF9-1CC24987C4C6}" srcOrd="3" destOrd="0" parTransId="{3ED204B7-432F-4AF7-8A1D-49F4FD30EA04}" sibTransId="{F8DBE7CA-A8E2-493B-AEF8-03D4C809AF3C}"/>
    <dgm:cxn modelId="{B6B83256-2875-460D-8100-FDCA4C14554D}" type="presOf" srcId="{DE017BC5-C209-4C72-BBF9-1CC24987C4C6}" destId="{FA94592F-0DF7-498E-B1A2-0EFF6FD015F0}" srcOrd="0" destOrd="0" presId="urn:microsoft.com/office/officeart/2005/8/layout/hierarchy2"/>
    <dgm:cxn modelId="{5EF3C659-B9DB-4A9B-8A9D-C5DFB1E6B553}" type="presOf" srcId="{ADD93134-4D17-435B-93F3-FF44E54BA694}" destId="{99E6DD83-AC84-4871-AF07-7678A5E0BACD}" srcOrd="1" destOrd="0" presId="urn:microsoft.com/office/officeart/2005/8/layout/hierarchy2"/>
    <dgm:cxn modelId="{DAA4137F-3029-472A-AF17-AB3A07DD8483}" type="presOf" srcId="{A20C3B5D-E1C5-4FC0-8A51-244B5A351072}" destId="{8C4631E0-60D5-4827-8135-F754971B10AB}" srcOrd="1" destOrd="0" presId="urn:microsoft.com/office/officeart/2005/8/layout/hierarchy2"/>
    <dgm:cxn modelId="{946A2BAD-14C6-46E9-856D-961DEDCC827E}" type="presOf" srcId="{9CFDCBB4-764A-4716-B31A-91B8D8EFFF80}" destId="{D8AC2D59-0D71-4C9C-A283-887541B6F7AD}" srcOrd="0" destOrd="0" presId="urn:microsoft.com/office/officeart/2005/8/layout/hierarchy2"/>
    <dgm:cxn modelId="{8296E7D1-76BA-48D3-950F-CE2A7E3207B6}" type="presOf" srcId="{3ED204B7-432F-4AF7-8A1D-49F4FD30EA04}" destId="{662A1523-0426-4A02-8DF9-CCA1C3CBD576}" srcOrd="0" destOrd="0" presId="urn:microsoft.com/office/officeart/2005/8/layout/hierarchy2"/>
    <dgm:cxn modelId="{7F5E88D9-719B-4839-B5EC-5AA067404E1E}" type="presOf" srcId="{A20C3B5D-E1C5-4FC0-8A51-244B5A351072}" destId="{B77226D3-ABE7-4236-B960-864F984DE653}" srcOrd="0" destOrd="0" presId="urn:microsoft.com/office/officeart/2005/8/layout/hierarchy2"/>
    <dgm:cxn modelId="{ABE2FFF4-076A-479A-A567-0654D086FA9E}" type="presOf" srcId="{B9403FB7-1CB7-4773-84B7-F49A37FADDD7}" destId="{AE284629-9A8D-4A22-9599-E55E2E86F0F3}" srcOrd="0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FCA7CF78-0D88-4B8E-9ED3-F8971ECA4509}" type="presParOf" srcId="{06805D8B-8E19-43AA-8D58-51EDC2306400}" destId="{AFA94E1E-C393-4264-8EB7-6ADD9F09D157}" srcOrd="0" destOrd="0" presId="urn:microsoft.com/office/officeart/2005/8/layout/hierarchy2"/>
    <dgm:cxn modelId="{063D72D5-4BC8-429E-BC7F-53851AF03C9D}" type="presParOf" srcId="{AFA94E1E-C393-4264-8EB7-6ADD9F09D157}" destId="{D6D000D7-AB48-4C8A-9D2C-4D4B59C327A6}" srcOrd="0" destOrd="0" presId="urn:microsoft.com/office/officeart/2005/8/layout/hierarchy2"/>
    <dgm:cxn modelId="{FB70C5D6-7091-42A2-A55E-F5029FEE8B09}" type="presParOf" srcId="{AFA94E1E-C393-4264-8EB7-6ADD9F09D157}" destId="{34A120A7-8634-4E7B-950E-8E85027F7B2E}" srcOrd="1" destOrd="0" presId="urn:microsoft.com/office/officeart/2005/8/layout/hierarchy2"/>
    <dgm:cxn modelId="{DD239407-3816-4841-93FB-89D1D723255F}" type="presParOf" srcId="{34A120A7-8634-4E7B-950E-8E85027F7B2E}" destId="{F2FA4E08-92D0-4DC8-AE26-E6ECAB4822E7}" srcOrd="0" destOrd="0" presId="urn:microsoft.com/office/officeart/2005/8/layout/hierarchy2"/>
    <dgm:cxn modelId="{FB0C8C6A-E0C3-4057-8AE0-2E618C087738}" type="presParOf" srcId="{F2FA4E08-92D0-4DC8-AE26-E6ECAB4822E7}" destId="{99E6DD83-AC84-4871-AF07-7678A5E0BACD}" srcOrd="0" destOrd="0" presId="urn:microsoft.com/office/officeart/2005/8/layout/hierarchy2"/>
    <dgm:cxn modelId="{74453782-63AD-442E-B975-635CCB1A51C9}" type="presParOf" srcId="{34A120A7-8634-4E7B-950E-8E85027F7B2E}" destId="{F87366A3-3AD0-4EA0-AE22-6AE66E8346DF}" srcOrd="1" destOrd="0" presId="urn:microsoft.com/office/officeart/2005/8/layout/hierarchy2"/>
    <dgm:cxn modelId="{F93BC229-F3BC-4334-BF6A-0521D9630827}" type="presParOf" srcId="{F87366A3-3AD0-4EA0-AE22-6AE66E8346DF}" destId="{9DE8A55B-5B84-4F1E-9854-358F85416214}" srcOrd="0" destOrd="0" presId="urn:microsoft.com/office/officeart/2005/8/layout/hierarchy2"/>
    <dgm:cxn modelId="{82F965E8-3B90-40E9-9A86-01F5B9F9BFF3}" type="presParOf" srcId="{F87366A3-3AD0-4EA0-AE22-6AE66E8346DF}" destId="{022B7BFC-E16F-4815-9461-9DE32321872E}" srcOrd="1" destOrd="0" presId="urn:microsoft.com/office/officeart/2005/8/layout/hierarchy2"/>
    <dgm:cxn modelId="{CF8A2A39-8790-419E-BEDA-A9803BE38C26}" type="presParOf" srcId="{34A120A7-8634-4E7B-950E-8E85027F7B2E}" destId="{B77226D3-ABE7-4236-B960-864F984DE653}" srcOrd="2" destOrd="0" presId="urn:microsoft.com/office/officeart/2005/8/layout/hierarchy2"/>
    <dgm:cxn modelId="{7A9CB0F0-7377-4076-9B1D-DA03702D0981}" type="presParOf" srcId="{B77226D3-ABE7-4236-B960-864F984DE653}" destId="{8C4631E0-60D5-4827-8135-F754971B10AB}" srcOrd="0" destOrd="0" presId="urn:microsoft.com/office/officeart/2005/8/layout/hierarchy2"/>
    <dgm:cxn modelId="{D1501532-7F5F-43B7-8DE7-C7339B4487E8}" type="presParOf" srcId="{34A120A7-8634-4E7B-950E-8E85027F7B2E}" destId="{D0974140-A465-4C7F-9F9A-3C81837A5BB6}" srcOrd="3" destOrd="0" presId="urn:microsoft.com/office/officeart/2005/8/layout/hierarchy2"/>
    <dgm:cxn modelId="{CD8DDA1C-39F5-49B8-91D5-DEBB58B9C180}" type="presParOf" srcId="{D0974140-A465-4C7F-9F9A-3C81837A5BB6}" destId="{D8AC2D59-0D71-4C9C-A283-887541B6F7AD}" srcOrd="0" destOrd="0" presId="urn:microsoft.com/office/officeart/2005/8/layout/hierarchy2"/>
    <dgm:cxn modelId="{13A2D484-F5E8-4FE3-9D41-CE3326E8EBC8}" type="presParOf" srcId="{D0974140-A465-4C7F-9F9A-3C81837A5BB6}" destId="{E8397782-9DEC-4289-9D52-C3F35CA4934E}" srcOrd="1" destOrd="0" presId="urn:microsoft.com/office/officeart/2005/8/layout/hierarchy2"/>
    <dgm:cxn modelId="{5387C7BF-B737-4097-B2FC-483B8C6A5623}" type="presParOf" srcId="{34A120A7-8634-4E7B-950E-8E85027F7B2E}" destId="{6C6430AB-CDD6-4BD5-A879-5AAC7DEFC619}" srcOrd="4" destOrd="0" presId="urn:microsoft.com/office/officeart/2005/8/layout/hierarchy2"/>
    <dgm:cxn modelId="{5C2D644E-1FEF-4724-9B35-F6B4D8D0D2A7}" type="presParOf" srcId="{6C6430AB-CDD6-4BD5-A879-5AAC7DEFC619}" destId="{7E6ACF30-DC65-464B-B07A-7AF2DCF3B42E}" srcOrd="0" destOrd="0" presId="urn:microsoft.com/office/officeart/2005/8/layout/hierarchy2"/>
    <dgm:cxn modelId="{ADABDD59-7B49-4669-86A0-048FE3872000}" type="presParOf" srcId="{34A120A7-8634-4E7B-950E-8E85027F7B2E}" destId="{022C17FE-C799-4C43-825A-1D12E1D996EC}" srcOrd="5" destOrd="0" presId="urn:microsoft.com/office/officeart/2005/8/layout/hierarchy2"/>
    <dgm:cxn modelId="{B729FFF7-E9E7-4AD4-AA99-B666F76C8513}" type="presParOf" srcId="{022C17FE-C799-4C43-825A-1D12E1D996EC}" destId="{AE284629-9A8D-4A22-9599-E55E2E86F0F3}" srcOrd="0" destOrd="0" presId="urn:microsoft.com/office/officeart/2005/8/layout/hierarchy2"/>
    <dgm:cxn modelId="{636D33BF-7C14-4164-B30E-E3057B5510B9}" type="presParOf" srcId="{022C17FE-C799-4C43-825A-1D12E1D996EC}" destId="{904D6DFF-41AD-46D4-B4BF-162DDF4FFD19}" srcOrd="1" destOrd="0" presId="urn:microsoft.com/office/officeart/2005/8/layout/hierarchy2"/>
    <dgm:cxn modelId="{26ECE1F3-E085-4811-93F8-C2799440976F}" type="presParOf" srcId="{34A120A7-8634-4E7B-950E-8E85027F7B2E}" destId="{662A1523-0426-4A02-8DF9-CCA1C3CBD576}" srcOrd="6" destOrd="0" presId="urn:microsoft.com/office/officeart/2005/8/layout/hierarchy2"/>
    <dgm:cxn modelId="{562530C5-D9EF-4C92-9428-08DDBEC3517A}" type="presParOf" srcId="{662A1523-0426-4A02-8DF9-CCA1C3CBD576}" destId="{146F45EB-6118-4C43-8251-E016146AC48A}" srcOrd="0" destOrd="0" presId="urn:microsoft.com/office/officeart/2005/8/layout/hierarchy2"/>
    <dgm:cxn modelId="{541CAABE-EFB4-4B7E-870E-88FE736357A4}" type="presParOf" srcId="{34A120A7-8634-4E7B-950E-8E85027F7B2E}" destId="{0B7C103D-982E-419D-A8DD-A0499CDD41E2}" srcOrd="7" destOrd="0" presId="urn:microsoft.com/office/officeart/2005/8/layout/hierarchy2"/>
    <dgm:cxn modelId="{B0B8F021-78D9-4FEE-ACD4-E4CD99DF568E}" type="presParOf" srcId="{0B7C103D-982E-419D-A8DD-A0499CDD41E2}" destId="{FA94592F-0DF7-498E-B1A2-0EFF6FD015F0}" srcOrd="0" destOrd="0" presId="urn:microsoft.com/office/officeart/2005/8/layout/hierarchy2"/>
    <dgm:cxn modelId="{76C549C0-9896-440D-8DCE-DDA89B4B4492}" type="presParOf" srcId="{0B7C103D-982E-419D-A8DD-A0499CDD41E2}" destId="{D3436CB6-8DE8-4A66-B6C5-78E3169239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华兹华斯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AFE721B4-A411-48E3-866C-A8C232BD17BC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华兹华斯漫长的诗歌创作生涯</a:t>
          </a:r>
        </a:p>
      </dgm:t>
    </dgm:pt>
    <dgm:pt modelId="{418BDC55-D73F-4702-AD25-BA5503FFB3C0}" type="par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67ECB656-4BDD-4073-9B2E-7DBB88BF61AB}" type="sib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C056DB86-C9F6-4F0E-B960-38812A297ECF}">
      <dgm:prSet phldrT="[文本]" custT="1"/>
      <dgm:spPr/>
      <dgm:t>
        <a:bodyPr/>
        <a:lstStyle/>
        <a:p>
          <a:r>
            <a:rPr lang="en-US" altLang="zh-CN" sz="1400" dirty="0"/>
            <a:t>《</a:t>
          </a:r>
          <a:r>
            <a:rPr lang="zh-CN" altLang="en-US" sz="1400" dirty="0"/>
            <a:t>她行走在无人走过的路上</a:t>
          </a:r>
          <a:r>
            <a:rPr lang="en-US" altLang="zh-CN" sz="1400" dirty="0"/>
            <a:t>》《</a:t>
          </a:r>
          <a:r>
            <a:rPr lang="zh-CN" altLang="en-US" sz="1400" dirty="0"/>
            <a:t>孤独的割麦女</a:t>
          </a:r>
          <a:r>
            <a:rPr lang="en-US" altLang="zh-CN" sz="1400" dirty="0"/>
            <a:t>》</a:t>
          </a:r>
          <a:endParaRPr lang="zh-CN" altLang="en-US" sz="1400" dirty="0"/>
        </a:p>
      </dgm:t>
    </dgm:pt>
    <dgm:pt modelId="{11D2695F-8A28-4272-961D-278B8C455B6E}" type="parTrans" cxnId="{CAC56F72-EEE9-42EC-A7C1-169843658408}">
      <dgm:prSet/>
      <dgm:spPr/>
      <dgm:t>
        <a:bodyPr/>
        <a:lstStyle/>
        <a:p>
          <a:endParaRPr lang="zh-CN" altLang="en-US"/>
        </a:p>
      </dgm:t>
    </dgm:pt>
    <dgm:pt modelId="{7AD2B717-8E3C-45B5-A6A3-F93E1A6DD318}" type="sibTrans" cxnId="{CAC56F72-EEE9-42EC-A7C1-169843658408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94E1E-C393-4264-8EB7-6ADD9F09D157}" type="pres">
      <dgm:prSet presAssocID="{8AA90C39-5B5C-4793-A3F1-50BE035FB7FA}" presName="root1" presStyleCnt="0"/>
      <dgm:spPr/>
    </dgm:pt>
    <dgm:pt modelId="{D6D000D7-AB48-4C8A-9D2C-4D4B59C327A6}" type="pres">
      <dgm:prSet presAssocID="{8AA90C39-5B5C-4793-A3F1-50BE035FB7FA}" presName="LevelOneTextNode" presStyleLbl="node0" presStyleIdx="0" presStyleCnt="1" custScaleX="67734" custScaleY="61695">
        <dgm:presLayoutVars>
          <dgm:chPref val="3"/>
        </dgm:presLayoutVars>
      </dgm:prSet>
      <dgm:spPr/>
    </dgm:pt>
    <dgm:pt modelId="{34A120A7-8634-4E7B-950E-8E85027F7B2E}" type="pres">
      <dgm:prSet presAssocID="{8AA90C39-5B5C-4793-A3F1-50BE035FB7FA}" presName="level2hierChild" presStyleCnt="0"/>
      <dgm:spPr/>
    </dgm:pt>
    <dgm:pt modelId="{08C2DC95-FBBE-4E91-93F2-FB4C8B4D9179}" type="pres">
      <dgm:prSet presAssocID="{418BDC55-D73F-4702-AD25-BA5503FFB3C0}" presName="conn2-1" presStyleLbl="parChTrans1D2" presStyleIdx="0" presStyleCnt="2"/>
      <dgm:spPr/>
    </dgm:pt>
    <dgm:pt modelId="{CE23BCAF-3B72-44B0-87B7-A0AC2D8BF6B2}" type="pres">
      <dgm:prSet presAssocID="{418BDC55-D73F-4702-AD25-BA5503FFB3C0}" presName="connTx" presStyleLbl="parChTrans1D2" presStyleIdx="0" presStyleCnt="2"/>
      <dgm:spPr/>
    </dgm:pt>
    <dgm:pt modelId="{DA501747-FD9E-4156-B23D-866BA47C4A72}" type="pres">
      <dgm:prSet presAssocID="{AFE721B4-A411-48E3-866C-A8C232BD17BC}" presName="root2" presStyleCnt="0"/>
      <dgm:spPr/>
    </dgm:pt>
    <dgm:pt modelId="{2739405A-E269-4529-8486-66CFFA028389}" type="pres">
      <dgm:prSet presAssocID="{AFE721B4-A411-48E3-866C-A8C232BD17BC}" presName="LevelTwoTextNode" presStyleLbl="node2" presStyleIdx="0" presStyleCnt="2" custScaleX="210750">
        <dgm:presLayoutVars>
          <dgm:chPref val="3"/>
        </dgm:presLayoutVars>
      </dgm:prSet>
      <dgm:spPr/>
    </dgm:pt>
    <dgm:pt modelId="{9D5CF1E8-D3C9-45AA-9BFA-6B856A499A37}" type="pres">
      <dgm:prSet presAssocID="{AFE721B4-A411-48E3-866C-A8C232BD17BC}" presName="level3hierChild" presStyleCnt="0"/>
      <dgm:spPr/>
    </dgm:pt>
    <dgm:pt modelId="{8D5F55B6-4B9C-4EAA-9844-D60AD76E5882}" type="pres">
      <dgm:prSet presAssocID="{11D2695F-8A28-4272-961D-278B8C455B6E}" presName="conn2-1" presStyleLbl="parChTrans1D2" presStyleIdx="1" presStyleCnt="2"/>
      <dgm:spPr/>
    </dgm:pt>
    <dgm:pt modelId="{F9C23EB2-8356-4A8F-9B57-2EF81A3BE158}" type="pres">
      <dgm:prSet presAssocID="{11D2695F-8A28-4272-961D-278B8C455B6E}" presName="connTx" presStyleLbl="parChTrans1D2" presStyleIdx="1" presStyleCnt="2"/>
      <dgm:spPr/>
    </dgm:pt>
    <dgm:pt modelId="{CB23DE7D-AC32-4274-821E-385AF612CC71}" type="pres">
      <dgm:prSet presAssocID="{C056DB86-C9F6-4F0E-B960-38812A297ECF}" presName="root2" presStyleCnt="0"/>
      <dgm:spPr/>
    </dgm:pt>
    <dgm:pt modelId="{650F6BB2-0769-4B75-974B-E129C825499C}" type="pres">
      <dgm:prSet presAssocID="{C056DB86-C9F6-4F0E-B960-38812A297ECF}" presName="LevelTwoTextNode" presStyleLbl="node2" presStyleIdx="1" presStyleCnt="2" custScaleX="210750">
        <dgm:presLayoutVars>
          <dgm:chPref val="3"/>
        </dgm:presLayoutVars>
      </dgm:prSet>
      <dgm:spPr/>
    </dgm:pt>
    <dgm:pt modelId="{E749A6F6-0CAC-4415-A827-3832EAAC97B1}" type="pres">
      <dgm:prSet presAssocID="{C056DB86-C9F6-4F0E-B960-38812A297ECF}" presName="level3hierChild" presStyleCnt="0"/>
      <dgm:spPr/>
    </dgm:pt>
  </dgm:ptLst>
  <dgm:cxnLst>
    <dgm:cxn modelId="{A8474702-7D44-4088-93A8-ED551CE5EAEC}" type="presOf" srcId="{AFE721B4-A411-48E3-866C-A8C232BD17BC}" destId="{2739405A-E269-4529-8486-66CFFA028389}" srcOrd="0" destOrd="0" presId="urn:microsoft.com/office/officeart/2005/8/layout/hierarchy2"/>
    <dgm:cxn modelId="{28F06D0A-35E4-42AA-B84D-D3090D8AF32E}" type="presOf" srcId="{11D2695F-8A28-4272-961D-278B8C455B6E}" destId="{8D5F55B6-4B9C-4EAA-9844-D60AD76E5882}" srcOrd="0" destOrd="0" presId="urn:microsoft.com/office/officeart/2005/8/layout/hierarchy2"/>
    <dgm:cxn modelId="{AD6CD10D-9151-4519-990D-36133345F1B0}" type="presOf" srcId="{418BDC55-D73F-4702-AD25-BA5503FFB3C0}" destId="{CE23BCAF-3B72-44B0-87B7-A0AC2D8BF6B2}" srcOrd="1" destOrd="0" presId="urn:microsoft.com/office/officeart/2005/8/layout/hierarchy2"/>
    <dgm:cxn modelId="{99E10425-D8F1-4B34-8DB7-C233BB04A589}" type="presOf" srcId="{8AA90C39-5B5C-4793-A3F1-50BE035FB7FA}" destId="{D6D000D7-AB48-4C8A-9D2C-4D4B59C327A6}" srcOrd="0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3A3B3B5F-F50A-45CD-8274-8DCA3D15E077}" type="presOf" srcId="{418BDC55-D73F-4702-AD25-BA5503FFB3C0}" destId="{08C2DC95-FBBE-4E91-93F2-FB4C8B4D9179}" srcOrd="0" destOrd="0" presId="urn:microsoft.com/office/officeart/2005/8/layout/hierarchy2"/>
    <dgm:cxn modelId="{CAC56F72-EEE9-42EC-A7C1-169843658408}" srcId="{8AA90C39-5B5C-4793-A3F1-50BE035FB7FA}" destId="{C056DB86-C9F6-4F0E-B960-38812A297ECF}" srcOrd="1" destOrd="0" parTransId="{11D2695F-8A28-4272-961D-278B8C455B6E}" sibTransId="{7AD2B717-8E3C-45B5-A6A3-F93E1A6DD318}"/>
    <dgm:cxn modelId="{90D47384-1AF4-45B0-ADF6-E1A8B2BA4084}" srcId="{8AA90C39-5B5C-4793-A3F1-50BE035FB7FA}" destId="{AFE721B4-A411-48E3-866C-A8C232BD17BC}" srcOrd="0" destOrd="0" parTransId="{418BDC55-D73F-4702-AD25-BA5503FFB3C0}" sibTransId="{67ECB656-4BDD-4073-9B2E-7DBB88BF61AB}"/>
    <dgm:cxn modelId="{EF0C8287-7A10-4032-8C13-8AE0837A0480}" type="presOf" srcId="{C056DB86-C9F6-4F0E-B960-38812A297ECF}" destId="{650F6BB2-0769-4B75-974B-E129C825499C}" srcOrd="0" destOrd="0" presId="urn:microsoft.com/office/officeart/2005/8/layout/hierarchy2"/>
    <dgm:cxn modelId="{D6704DB9-B0D9-40FA-9165-641D68112AB2}" type="presOf" srcId="{11D2695F-8A28-4272-961D-278B8C455B6E}" destId="{F9C23EB2-8356-4A8F-9B57-2EF81A3BE158}" srcOrd="1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FCA7CF78-0D88-4B8E-9ED3-F8971ECA4509}" type="presParOf" srcId="{06805D8B-8E19-43AA-8D58-51EDC2306400}" destId="{AFA94E1E-C393-4264-8EB7-6ADD9F09D157}" srcOrd="0" destOrd="0" presId="urn:microsoft.com/office/officeart/2005/8/layout/hierarchy2"/>
    <dgm:cxn modelId="{063D72D5-4BC8-429E-BC7F-53851AF03C9D}" type="presParOf" srcId="{AFA94E1E-C393-4264-8EB7-6ADD9F09D157}" destId="{D6D000D7-AB48-4C8A-9D2C-4D4B59C327A6}" srcOrd="0" destOrd="0" presId="urn:microsoft.com/office/officeart/2005/8/layout/hierarchy2"/>
    <dgm:cxn modelId="{FB70C5D6-7091-42A2-A55E-F5029FEE8B09}" type="presParOf" srcId="{AFA94E1E-C393-4264-8EB7-6ADD9F09D157}" destId="{34A120A7-8634-4E7B-950E-8E85027F7B2E}" srcOrd="1" destOrd="0" presId="urn:microsoft.com/office/officeart/2005/8/layout/hierarchy2"/>
    <dgm:cxn modelId="{35C8990B-9644-474A-AD14-5CBB1255F92E}" type="presParOf" srcId="{34A120A7-8634-4E7B-950E-8E85027F7B2E}" destId="{08C2DC95-FBBE-4E91-93F2-FB4C8B4D9179}" srcOrd="0" destOrd="0" presId="urn:microsoft.com/office/officeart/2005/8/layout/hierarchy2"/>
    <dgm:cxn modelId="{F0DE2DBE-B907-43D9-9B73-4C6C7AA8CE83}" type="presParOf" srcId="{08C2DC95-FBBE-4E91-93F2-FB4C8B4D9179}" destId="{CE23BCAF-3B72-44B0-87B7-A0AC2D8BF6B2}" srcOrd="0" destOrd="0" presId="urn:microsoft.com/office/officeart/2005/8/layout/hierarchy2"/>
    <dgm:cxn modelId="{ED6DE364-83DE-4B0C-A24A-92447E663C45}" type="presParOf" srcId="{34A120A7-8634-4E7B-950E-8E85027F7B2E}" destId="{DA501747-FD9E-4156-B23D-866BA47C4A72}" srcOrd="1" destOrd="0" presId="urn:microsoft.com/office/officeart/2005/8/layout/hierarchy2"/>
    <dgm:cxn modelId="{13CDB476-29C7-43C9-A198-83F375202673}" type="presParOf" srcId="{DA501747-FD9E-4156-B23D-866BA47C4A72}" destId="{2739405A-E269-4529-8486-66CFFA028389}" srcOrd="0" destOrd="0" presId="urn:microsoft.com/office/officeart/2005/8/layout/hierarchy2"/>
    <dgm:cxn modelId="{E5252A23-892B-4C0F-87D5-562C762360CB}" type="presParOf" srcId="{DA501747-FD9E-4156-B23D-866BA47C4A72}" destId="{9D5CF1E8-D3C9-45AA-9BFA-6B856A499A37}" srcOrd="1" destOrd="0" presId="urn:microsoft.com/office/officeart/2005/8/layout/hierarchy2"/>
    <dgm:cxn modelId="{E6E2A5BA-5F6C-4832-81C2-B47D801EBA10}" type="presParOf" srcId="{34A120A7-8634-4E7B-950E-8E85027F7B2E}" destId="{8D5F55B6-4B9C-4EAA-9844-D60AD76E5882}" srcOrd="2" destOrd="0" presId="urn:microsoft.com/office/officeart/2005/8/layout/hierarchy2"/>
    <dgm:cxn modelId="{02714388-0546-4AF3-BF22-EF1CA8F29491}" type="presParOf" srcId="{8D5F55B6-4B9C-4EAA-9844-D60AD76E5882}" destId="{F9C23EB2-8356-4A8F-9B57-2EF81A3BE158}" srcOrd="0" destOrd="0" presId="urn:microsoft.com/office/officeart/2005/8/layout/hierarchy2"/>
    <dgm:cxn modelId="{32CBDB12-6C27-4D36-A3AB-42A465D30E4C}" type="presParOf" srcId="{34A120A7-8634-4E7B-950E-8E85027F7B2E}" destId="{CB23DE7D-AC32-4274-821E-385AF612CC71}" srcOrd="3" destOrd="0" presId="urn:microsoft.com/office/officeart/2005/8/layout/hierarchy2"/>
    <dgm:cxn modelId="{A58D3631-5CD6-4880-A039-79D9A078626D}" type="presParOf" srcId="{CB23DE7D-AC32-4274-821E-385AF612CC71}" destId="{650F6BB2-0769-4B75-974B-E129C825499C}" srcOrd="0" destOrd="0" presId="urn:microsoft.com/office/officeart/2005/8/layout/hierarchy2"/>
    <dgm:cxn modelId="{1DB1FA1C-3309-4939-A993-757CDA6D0519}" type="presParOf" srcId="{CB23DE7D-AC32-4274-821E-385AF612CC71}" destId="{E749A6F6-0CAC-4415-A827-3832EAAC97B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华兹华斯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AFE721B4-A411-48E3-866C-A8C232BD17BC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华兹华斯漫长的诗歌创作生涯</a:t>
          </a:r>
        </a:p>
      </dgm:t>
    </dgm:pt>
    <dgm:pt modelId="{418BDC55-D73F-4702-AD25-BA5503FFB3C0}" type="par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67ECB656-4BDD-4073-9B2E-7DBB88BF61AB}" type="sib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C056DB86-C9F6-4F0E-B960-38812A297ECF}">
      <dgm:prSet phldrT="[文本]" custT="1"/>
      <dgm:spPr/>
      <dgm:t>
        <a:bodyPr/>
        <a:lstStyle/>
        <a:p>
          <a:r>
            <a:rPr lang="en-US" altLang="zh-CN" sz="1400" dirty="0"/>
            <a:t>《</a:t>
          </a:r>
          <a:r>
            <a:rPr lang="zh-CN" altLang="en-US" sz="1400" dirty="0"/>
            <a:t>她行走在无人走过的路上</a:t>
          </a:r>
          <a:r>
            <a:rPr lang="en-US" altLang="zh-CN" sz="1400" dirty="0"/>
            <a:t>》《</a:t>
          </a:r>
          <a:r>
            <a:rPr lang="zh-CN" altLang="en-US" sz="1400" dirty="0"/>
            <a:t>孤独的割麦女</a:t>
          </a:r>
          <a:r>
            <a:rPr lang="en-US" altLang="zh-CN" sz="1400" dirty="0"/>
            <a:t>》</a:t>
          </a:r>
          <a:endParaRPr lang="zh-CN" altLang="en-US" sz="1400" dirty="0"/>
        </a:p>
      </dgm:t>
    </dgm:pt>
    <dgm:pt modelId="{11D2695F-8A28-4272-961D-278B8C455B6E}" type="parTrans" cxnId="{CAC56F72-EEE9-42EC-A7C1-169843658408}">
      <dgm:prSet/>
      <dgm:spPr/>
      <dgm:t>
        <a:bodyPr/>
        <a:lstStyle/>
        <a:p>
          <a:endParaRPr lang="zh-CN" altLang="en-US"/>
        </a:p>
      </dgm:t>
    </dgm:pt>
    <dgm:pt modelId="{7AD2B717-8E3C-45B5-A6A3-F93E1A6DD318}" type="sibTrans" cxnId="{CAC56F72-EEE9-42EC-A7C1-169843658408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94E1E-C393-4264-8EB7-6ADD9F09D157}" type="pres">
      <dgm:prSet presAssocID="{8AA90C39-5B5C-4793-A3F1-50BE035FB7FA}" presName="root1" presStyleCnt="0"/>
      <dgm:spPr/>
    </dgm:pt>
    <dgm:pt modelId="{D6D000D7-AB48-4C8A-9D2C-4D4B59C327A6}" type="pres">
      <dgm:prSet presAssocID="{8AA90C39-5B5C-4793-A3F1-50BE035FB7FA}" presName="LevelOneTextNode" presStyleLbl="node0" presStyleIdx="0" presStyleCnt="1" custScaleX="67734" custScaleY="61695">
        <dgm:presLayoutVars>
          <dgm:chPref val="3"/>
        </dgm:presLayoutVars>
      </dgm:prSet>
      <dgm:spPr/>
    </dgm:pt>
    <dgm:pt modelId="{34A120A7-8634-4E7B-950E-8E85027F7B2E}" type="pres">
      <dgm:prSet presAssocID="{8AA90C39-5B5C-4793-A3F1-50BE035FB7FA}" presName="level2hierChild" presStyleCnt="0"/>
      <dgm:spPr/>
    </dgm:pt>
    <dgm:pt modelId="{08C2DC95-FBBE-4E91-93F2-FB4C8B4D9179}" type="pres">
      <dgm:prSet presAssocID="{418BDC55-D73F-4702-AD25-BA5503FFB3C0}" presName="conn2-1" presStyleLbl="parChTrans1D2" presStyleIdx="0" presStyleCnt="2"/>
      <dgm:spPr/>
    </dgm:pt>
    <dgm:pt modelId="{CE23BCAF-3B72-44B0-87B7-A0AC2D8BF6B2}" type="pres">
      <dgm:prSet presAssocID="{418BDC55-D73F-4702-AD25-BA5503FFB3C0}" presName="connTx" presStyleLbl="parChTrans1D2" presStyleIdx="0" presStyleCnt="2"/>
      <dgm:spPr/>
    </dgm:pt>
    <dgm:pt modelId="{DA501747-FD9E-4156-B23D-866BA47C4A72}" type="pres">
      <dgm:prSet presAssocID="{AFE721B4-A411-48E3-866C-A8C232BD17BC}" presName="root2" presStyleCnt="0"/>
      <dgm:spPr/>
    </dgm:pt>
    <dgm:pt modelId="{2739405A-E269-4529-8486-66CFFA028389}" type="pres">
      <dgm:prSet presAssocID="{AFE721B4-A411-48E3-866C-A8C232BD17BC}" presName="LevelTwoTextNode" presStyleLbl="node2" presStyleIdx="0" presStyleCnt="2" custScaleX="210750">
        <dgm:presLayoutVars>
          <dgm:chPref val="3"/>
        </dgm:presLayoutVars>
      </dgm:prSet>
      <dgm:spPr/>
    </dgm:pt>
    <dgm:pt modelId="{9D5CF1E8-D3C9-45AA-9BFA-6B856A499A37}" type="pres">
      <dgm:prSet presAssocID="{AFE721B4-A411-48E3-866C-A8C232BD17BC}" presName="level3hierChild" presStyleCnt="0"/>
      <dgm:spPr/>
    </dgm:pt>
    <dgm:pt modelId="{8D5F55B6-4B9C-4EAA-9844-D60AD76E5882}" type="pres">
      <dgm:prSet presAssocID="{11D2695F-8A28-4272-961D-278B8C455B6E}" presName="conn2-1" presStyleLbl="parChTrans1D2" presStyleIdx="1" presStyleCnt="2"/>
      <dgm:spPr/>
    </dgm:pt>
    <dgm:pt modelId="{F9C23EB2-8356-4A8F-9B57-2EF81A3BE158}" type="pres">
      <dgm:prSet presAssocID="{11D2695F-8A28-4272-961D-278B8C455B6E}" presName="connTx" presStyleLbl="parChTrans1D2" presStyleIdx="1" presStyleCnt="2"/>
      <dgm:spPr/>
    </dgm:pt>
    <dgm:pt modelId="{CB23DE7D-AC32-4274-821E-385AF612CC71}" type="pres">
      <dgm:prSet presAssocID="{C056DB86-C9F6-4F0E-B960-38812A297ECF}" presName="root2" presStyleCnt="0"/>
      <dgm:spPr/>
    </dgm:pt>
    <dgm:pt modelId="{650F6BB2-0769-4B75-974B-E129C825499C}" type="pres">
      <dgm:prSet presAssocID="{C056DB86-C9F6-4F0E-B960-38812A297ECF}" presName="LevelTwoTextNode" presStyleLbl="node2" presStyleIdx="1" presStyleCnt="2" custScaleX="210750">
        <dgm:presLayoutVars>
          <dgm:chPref val="3"/>
        </dgm:presLayoutVars>
      </dgm:prSet>
      <dgm:spPr/>
    </dgm:pt>
    <dgm:pt modelId="{E749A6F6-0CAC-4415-A827-3832EAAC97B1}" type="pres">
      <dgm:prSet presAssocID="{C056DB86-C9F6-4F0E-B960-38812A297ECF}" presName="level3hierChild" presStyleCnt="0"/>
      <dgm:spPr/>
    </dgm:pt>
  </dgm:ptLst>
  <dgm:cxnLst>
    <dgm:cxn modelId="{A8474702-7D44-4088-93A8-ED551CE5EAEC}" type="presOf" srcId="{AFE721B4-A411-48E3-866C-A8C232BD17BC}" destId="{2739405A-E269-4529-8486-66CFFA028389}" srcOrd="0" destOrd="0" presId="urn:microsoft.com/office/officeart/2005/8/layout/hierarchy2"/>
    <dgm:cxn modelId="{28F06D0A-35E4-42AA-B84D-D3090D8AF32E}" type="presOf" srcId="{11D2695F-8A28-4272-961D-278B8C455B6E}" destId="{8D5F55B6-4B9C-4EAA-9844-D60AD76E5882}" srcOrd="0" destOrd="0" presId="urn:microsoft.com/office/officeart/2005/8/layout/hierarchy2"/>
    <dgm:cxn modelId="{AD6CD10D-9151-4519-990D-36133345F1B0}" type="presOf" srcId="{418BDC55-D73F-4702-AD25-BA5503FFB3C0}" destId="{CE23BCAF-3B72-44B0-87B7-A0AC2D8BF6B2}" srcOrd="1" destOrd="0" presId="urn:microsoft.com/office/officeart/2005/8/layout/hierarchy2"/>
    <dgm:cxn modelId="{99E10425-D8F1-4B34-8DB7-C233BB04A589}" type="presOf" srcId="{8AA90C39-5B5C-4793-A3F1-50BE035FB7FA}" destId="{D6D000D7-AB48-4C8A-9D2C-4D4B59C327A6}" srcOrd="0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3A3B3B5F-F50A-45CD-8274-8DCA3D15E077}" type="presOf" srcId="{418BDC55-D73F-4702-AD25-BA5503FFB3C0}" destId="{08C2DC95-FBBE-4E91-93F2-FB4C8B4D9179}" srcOrd="0" destOrd="0" presId="urn:microsoft.com/office/officeart/2005/8/layout/hierarchy2"/>
    <dgm:cxn modelId="{CAC56F72-EEE9-42EC-A7C1-169843658408}" srcId="{8AA90C39-5B5C-4793-A3F1-50BE035FB7FA}" destId="{C056DB86-C9F6-4F0E-B960-38812A297ECF}" srcOrd="1" destOrd="0" parTransId="{11D2695F-8A28-4272-961D-278B8C455B6E}" sibTransId="{7AD2B717-8E3C-45B5-A6A3-F93E1A6DD318}"/>
    <dgm:cxn modelId="{90D47384-1AF4-45B0-ADF6-E1A8B2BA4084}" srcId="{8AA90C39-5B5C-4793-A3F1-50BE035FB7FA}" destId="{AFE721B4-A411-48E3-866C-A8C232BD17BC}" srcOrd="0" destOrd="0" parTransId="{418BDC55-D73F-4702-AD25-BA5503FFB3C0}" sibTransId="{67ECB656-4BDD-4073-9B2E-7DBB88BF61AB}"/>
    <dgm:cxn modelId="{EF0C8287-7A10-4032-8C13-8AE0837A0480}" type="presOf" srcId="{C056DB86-C9F6-4F0E-B960-38812A297ECF}" destId="{650F6BB2-0769-4B75-974B-E129C825499C}" srcOrd="0" destOrd="0" presId="urn:microsoft.com/office/officeart/2005/8/layout/hierarchy2"/>
    <dgm:cxn modelId="{D6704DB9-B0D9-40FA-9165-641D68112AB2}" type="presOf" srcId="{11D2695F-8A28-4272-961D-278B8C455B6E}" destId="{F9C23EB2-8356-4A8F-9B57-2EF81A3BE158}" srcOrd="1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FCA7CF78-0D88-4B8E-9ED3-F8971ECA4509}" type="presParOf" srcId="{06805D8B-8E19-43AA-8D58-51EDC2306400}" destId="{AFA94E1E-C393-4264-8EB7-6ADD9F09D157}" srcOrd="0" destOrd="0" presId="urn:microsoft.com/office/officeart/2005/8/layout/hierarchy2"/>
    <dgm:cxn modelId="{063D72D5-4BC8-429E-BC7F-53851AF03C9D}" type="presParOf" srcId="{AFA94E1E-C393-4264-8EB7-6ADD9F09D157}" destId="{D6D000D7-AB48-4C8A-9D2C-4D4B59C327A6}" srcOrd="0" destOrd="0" presId="urn:microsoft.com/office/officeart/2005/8/layout/hierarchy2"/>
    <dgm:cxn modelId="{FB70C5D6-7091-42A2-A55E-F5029FEE8B09}" type="presParOf" srcId="{AFA94E1E-C393-4264-8EB7-6ADD9F09D157}" destId="{34A120A7-8634-4E7B-950E-8E85027F7B2E}" srcOrd="1" destOrd="0" presId="urn:microsoft.com/office/officeart/2005/8/layout/hierarchy2"/>
    <dgm:cxn modelId="{35C8990B-9644-474A-AD14-5CBB1255F92E}" type="presParOf" srcId="{34A120A7-8634-4E7B-950E-8E85027F7B2E}" destId="{08C2DC95-FBBE-4E91-93F2-FB4C8B4D9179}" srcOrd="0" destOrd="0" presId="urn:microsoft.com/office/officeart/2005/8/layout/hierarchy2"/>
    <dgm:cxn modelId="{F0DE2DBE-B907-43D9-9B73-4C6C7AA8CE83}" type="presParOf" srcId="{08C2DC95-FBBE-4E91-93F2-FB4C8B4D9179}" destId="{CE23BCAF-3B72-44B0-87B7-A0AC2D8BF6B2}" srcOrd="0" destOrd="0" presId="urn:microsoft.com/office/officeart/2005/8/layout/hierarchy2"/>
    <dgm:cxn modelId="{ED6DE364-83DE-4B0C-A24A-92447E663C45}" type="presParOf" srcId="{34A120A7-8634-4E7B-950E-8E85027F7B2E}" destId="{DA501747-FD9E-4156-B23D-866BA47C4A72}" srcOrd="1" destOrd="0" presId="urn:microsoft.com/office/officeart/2005/8/layout/hierarchy2"/>
    <dgm:cxn modelId="{13CDB476-29C7-43C9-A198-83F375202673}" type="presParOf" srcId="{DA501747-FD9E-4156-B23D-866BA47C4A72}" destId="{2739405A-E269-4529-8486-66CFFA028389}" srcOrd="0" destOrd="0" presId="urn:microsoft.com/office/officeart/2005/8/layout/hierarchy2"/>
    <dgm:cxn modelId="{E5252A23-892B-4C0F-87D5-562C762360CB}" type="presParOf" srcId="{DA501747-FD9E-4156-B23D-866BA47C4A72}" destId="{9D5CF1E8-D3C9-45AA-9BFA-6B856A499A37}" srcOrd="1" destOrd="0" presId="urn:microsoft.com/office/officeart/2005/8/layout/hierarchy2"/>
    <dgm:cxn modelId="{E6E2A5BA-5F6C-4832-81C2-B47D801EBA10}" type="presParOf" srcId="{34A120A7-8634-4E7B-950E-8E85027F7B2E}" destId="{8D5F55B6-4B9C-4EAA-9844-D60AD76E5882}" srcOrd="2" destOrd="0" presId="urn:microsoft.com/office/officeart/2005/8/layout/hierarchy2"/>
    <dgm:cxn modelId="{02714388-0546-4AF3-BF22-EF1CA8F29491}" type="presParOf" srcId="{8D5F55B6-4B9C-4EAA-9844-D60AD76E5882}" destId="{F9C23EB2-8356-4A8F-9B57-2EF81A3BE158}" srcOrd="0" destOrd="0" presId="urn:microsoft.com/office/officeart/2005/8/layout/hierarchy2"/>
    <dgm:cxn modelId="{32CBDB12-6C27-4D36-A3AB-42A465D30E4C}" type="presParOf" srcId="{34A120A7-8634-4E7B-950E-8E85027F7B2E}" destId="{CB23DE7D-AC32-4274-821E-385AF612CC71}" srcOrd="3" destOrd="0" presId="urn:microsoft.com/office/officeart/2005/8/layout/hierarchy2"/>
    <dgm:cxn modelId="{A58D3631-5CD6-4880-A039-79D9A078626D}" type="presParOf" srcId="{CB23DE7D-AC32-4274-821E-385AF612CC71}" destId="{650F6BB2-0769-4B75-974B-E129C825499C}" srcOrd="0" destOrd="0" presId="urn:microsoft.com/office/officeart/2005/8/layout/hierarchy2"/>
    <dgm:cxn modelId="{1DB1FA1C-3309-4939-A993-757CDA6D0519}" type="presParOf" srcId="{CB23DE7D-AC32-4274-821E-385AF612CC71}" destId="{E749A6F6-0CAC-4415-A827-3832EAAC97B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华兹华斯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AFE721B4-A411-48E3-866C-A8C232BD17BC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华兹华斯漫长的诗歌创作生涯</a:t>
          </a:r>
        </a:p>
      </dgm:t>
    </dgm:pt>
    <dgm:pt modelId="{418BDC55-D73F-4702-AD25-BA5503FFB3C0}" type="par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67ECB656-4BDD-4073-9B2E-7DBB88BF61AB}" type="sib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C056DB86-C9F6-4F0E-B960-38812A297ECF}">
      <dgm:prSet phldrT="[文本]" custT="1"/>
      <dgm:spPr/>
      <dgm:t>
        <a:bodyPr/>
        <a:lstStyle/>
        <a:p>
          <a:r>
            <a:rPr lang="en-US" altLang="zh-CN" sz="1400" dirty="0"/>
            <a:t>《</a:t>
          </a:r>
          <a:r>
            <a:rPr lang="zh-CN" altLang="en-US" sz="1400" dirty="0"/>
            <a:t>她行走在无人走过的路上</a:t>
          </a:r>
          <a:r>
            <a:rPr lang="en-US" altLang="zh-CN" sz="1400" dirty="0"/>
            <a:t>》《</a:t>
          </a:r>
          <a:r>
            <a:rPr lang="zh-CN" altLang="en-US" sz="1400" dirty="0"/>
            <a:t>孤独的割麦女</a:t>
          </a:r>
          <a:r>
            <a:rPr lang="en-US" altLang="zh-CN" sz="1400" dirty="0"/>
            <a:t>》</a:t>
          </a:r>
          <a:endParaRPr lang="zh-CN" altLang="en-US" sz="1400" dirty="0"/>
        </a:p>
      </dgm:t>
    </dgm:pt>
    <dgm:pt modelId="{11D2695F-8A28-4272-961D-278B8C455B6E}" type="parTrans" cxnId="{CAC56F72-EEE9-42EC-A7C1-169843658408}">
      <dgm:prSet/>
      <dgm:spPr/>
      <dgm:t>
        <a:bodyPr/>
        <a:lstStyle/>
        <a:p>
          <a:endParaRPr lang="zh-CN" altLang="en-US"/>
        </a:p>
      </dgm:t>
    </dgm:pt>
    <dgm:pt modelId="{7AD2B717-8E3C-45B5-A6A3-F93E1A6DD318}" type="sibTrans" cxnId="{CAC56F72-EEE9-42EC-A7C1-169843658408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94E1E-C393-4264-8EB7-6ADD9F09D157}" type="pres">
      <dgm:prSet presAssocID="{8AA90C39-5B5C-4793-A3F1-50BE035FB7FA}" presName="root1" presStyleCnt="0"/>
      <dgm:spPr/>
    </dgm:pt>
    <dgm:pt modelId="{D6D000D7-AB48-4C8A-9D2C-4D4B59C327A6}" type="pres">
      <dgm:prSet presAssocID="{8AA90C39-5B5C-4793-A3F1-50BE035FB7FA}" presName="LevelOneTextNode" presStyleLbl="node0" presStyleIdx="0" presStyleCnt="1" custScaleX="67734" custScaleY="61695">
        <dgm:presLayoutVars>
          <dgm:chPref val="3"/>
        </dgm:presLayoutVars>
      </dgm:prSet>
      <dgm:spPr/>
    </dgm:pt>
    <dgm:pt modelId="{34A120A7-8634-4E7B-950E-8E85027F7B2E}" type="pres">
      <dgm:prSet presAssocID="{8AA90C39-5B5C-4793-A3F1-50BE035FB7FA}" presName="level2hierChild" presStyleCnt="0"/>
      <dgm:spPr/>
    </dgm:pt>
    <dgm:pt modelId="{08C2DC95-FBBE-4E91-93F2-FB4C8B4D9179}" type="pres">
      <dgm:prSet presAssocID="{418BDC55-D73F-4702-AD25-BA5503FFB3C0}" presName="conn2-1" presStyleLbl="parChTrans1D2" presStyleIdx="0" presStyleCnt="2"/>
      <dgm:spPr/>
    </dgm:pt>
    <dgm:pt modelId="{CE23BCAF-3B72-44B0-87B7-A0AC2D8BF6B2}" type="pres">
      <dgm:prSet presAssocID="{418BDC55-D73F-4702-AD25-BA5503FFB3C0}" presName="connTx" presStyleLbl="parChTrans1D2" presStyleIdx="0" presStyleCnt="2"/>
      <dgm:spPr/>
    </dgm:pt>
    <dgm:pt modelId="{DA501747-FD9E-4156-B23D-866BA47C4A72}" type="pres">
      <dgm:prSet presAssocID="{AFE721B4-A411-48E3-866C-A8C232BD17BC}" presName="root2" presStyleCnt="0"/>
      <dgm:spPr/>
    </dgm:pt>
    <dgm:pt modelId="{2739405A-E269-4529-8486-66CFFA028389}" type="pres">
      <dgm:prSet presAssocID="{AFE721B4-A411-48E3-866C-A8C232BD17BC}" presName="LevelTwoTextNode" presStyleLbl="node2" presStyleIdx="0" presStyleCnt="2" custScaleX="210750">
        <dgm:presLayoutVars>
          <dgm:chPref val="3"/>
        </dgm:presLayoutVars>
      </dgm:prSet>
      <dgm:spPr/>
    </dgm:pt>
    <dgm:pt modelId="{9D5CF1E8-D3C9-45AA-9BFA-6B856A499A37}" type="pres">
      <dgm:prSet presAssocID="{AFE721B4-A411-48E3-866C-A8C232BD17BC}" presName="level3hierChild" presStyleCnt="0"/>
      <dgm:spPr/>
    </dgm:pt>
    <dgm:pt modelId="{8D5F55B6-4B9C-4EAA-9844-D60AD76E5882}" type="pres">
      <dgm:prSet presAssocID="{11D2695F-8A28-4272-961D-278B8C455B6E}" presName="conn2-1" presStyleLbl="parChTrans1D2" presStyleIdx="1" presStyleCnt="2"/>
      <dgm:spPr/>
    </dgm:pt>
    <dgm:pt modelId="{F9C23EB2-8356-4A8F-9B57-2EF81A3BE158}" type="pres">
      <dgm:prSet presAssocID="{11D2695F-8A28-4272-961D-278B8C455B6E}" presName="connTx" presStyleLbl="parChTrans1D2" presStyleIdx="1" presStyleCnt="2"/>
      <dgm:spPr/>
    </dgm:pt>
    <dgm:pt modelId="{CB23DE7D-AC32-4274-821E-385AF612CC71}" type="pres">
      <dgm:prSet presAssocID="{C056DB86-C9F6-4F0E-B960-38812A297ECF}" presName="root2" presStyleCnt="0"/>
      <dgm:spPr/>
    </dgm:pt>
    <dgm:pt modelId="{650F6BB2-0769-4B75-974B-E129C825499C}" type="pres">
      <dgm:prSet presAssocID="{C056DB86-C9F6-4F0E-B960-38812A297ECF}" presName="LevelTwoTextNode" presStyleLbl="node2" presStyleIdx="1" presStyleCnt="2" custScaleX="210750">
        <dgm:presLayoutVars>
          <dgm:chPref val="3"/>
        </dgm:presLayoutVars>
      </dgm:prSet>
      <dgm:spPr/>
    </dgm:pt>
    <dgm:pt modelId="{E749A6F6-0CAC-4415-A827-3832EAAC97B1}" type="pres">
      <dgm:prSet presAssocID="{C056DB86-C9F6-4F0E-B960-38812A297ECF}" presName="level3hierChild" presStyleCnt="0"/>
      <dgm:spPr/>
    </dgm:pt>
  </dgm:ptLst>
  <dgm:cxnLst>
    <dgm:cxn modelId="{A8474702-7D44-4088-93A8-ED551CE5EAEC}" type="presOf" srcId="{AFE721B4-A411-48E3-866C-A8C232BD17BC}" destId="{2739405A-E269-4529-8486-66CFFA028389}" srcOrd="0" destOrd="0" presId="urn:microsoft.com/office/officeart/2005/8/layout/hierarchy2"/>
    <dgm:cxn modelId="{28F06D0A-35E4-42AA-B84D-D3090D8AF32E}" type="presOf" srcId="{11D2695F-8A28-4272-961D-278B8C455B6E}" destId="{8D5F55B6-4B9C-4EAA-9844-D60AD76E5882}" srcOrd="0" destOrd="0" presId="urn:microsoft.com/office/officeart/2005/8/layout/hierarchy2"/>
    <dgm:cxn modelId="{AD6CD10D-9151-4519-990D-36133345F1B0}" type="presOf" srcId="{418BDC55-D73F-4702-AD25-BA5503FFB3C0}" destId="{CE23BCAF-3B72-44B0-87B7-A0AC2D8BF6B2}" srcOrd="1" destOrd="0" presId="urn:microsoft.com/office/officeart/2005/8/layout/hierarchy2"/>
    <dgm:cxn modelId="{99E10425-D8F1-4B34-8DB7-C233BB04A589}" type="presOf" srcId="{8AA90C39-5B5C-4793-A3F1-50BE035FB7FA}" destId="{D6D000D7-AB48-4C8A-9D2C-4D4B59C327A6}" srcOrd="0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3A3B3B5F-F50A-45CD-8274-8DCA3D15E077}" type="presOf" srcId="{418BDC55-D73F-4702-AD25-BA5503FFB3C0}" destId="{08C2DC95-FBBE-4E91-93F2-FB4C8B4D9179}" srcOrd="0" destOrd="0" presId="urn:microsoft.com/office/officeart/2005/8/layout/hierarchy2"/>
    <dgm:cxn modelId="{CAC56F72-EEE9-42EC-A7C1-169843658408}" srcId="{8AA90C39-5B5C-4793-A3F1-50BE035FB7FA}" destId="{C056DB86-C9F6-4F0E-B960-38812A297ECF}" srcOrd="1" destOrd="0" parTransId="{11D2695F-8A28-4272-961D-278B8C455B6E}" sibTransId="{7AD2B717-8E3C-45B5-A6A3-F93E1A6DD318}"/>
    <dgm:cxn modelId="{90D47384-1AF4-45B0-ADF6-E1A8B2BA4084}" srcId="{8AA90C39-5B5C-4793-A3F1-50BE035FB7FA}" destId="{AFE721B4-A411-48E3-866C-A8C232BD17BC}" srcOrd="0" destOrd="0" parTransId="{418BDC55-D73F-4702-AD25-BA5503FFB3C0}" sibTransId="{67ECB656-4BDD-4073-9B2E-7DBB88BF61AB}"/>
    <dgm:cxn modelId="{EF0C8287-7A10-4032-8C13-8AE0837A0480}" type="presOf" srcId="{C056DB86-C9F6-4F0E-B960-38812A297ECF}" destId="{650F6BB2-0769-4B75-974B-E129C825499C}" srcOrd="0" destOrd="0" presId="urn:microsoft.com/office/officeart/2005/8/layout/hierarchy2"/>
    <dgm:cxn modelId="{D6704DB9-B0D9-40FA-9165-641D68112AB2}" type="presOf" srcId="{11D2695F-8A28-4272-961D-278B8C455B6E}" destId="{F9C23EB2-8356-4A8F-9B57-2EF81A3BE158}" srcOrd="1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FCA7CF78-0D88-4B8E-9ED3-F8971ECA4509}" type="presParOf" srcId="{06805D8B-8E19-43AA-8D58-51EDC2306400}" destId="{AFA94E1E-C393-4264-8EB7-6ADD9F09D157}" srcOrd="0" destOrd="0" presId="urn:microsoft.com/office/officeart/2005/8/layout/hierarchy2"/>
    <dgm:cxn modelId="{063D72D5-4BC8-429E-BC7F-53851AF03C9D}" type="presParOf" srcId="{AFA94E1E-C393-4264-8EB7-6ADD9F09D157}" destId="{D6D000D7-AB48-4C8A-9D2C-4D4B59C327A6}" srcOrd="0" destOrd="0" presId="urn:microsoft.com/office/officeart/2005/8/layout/hierarchy2"/>
    <dgm:cxn modelId="{FB70C5D6-7091-42A2-A55E-F5029FEE8B09}" type="presParOf" srcId="{AFA94E1E-C393-4264-8EB7-6ADD9F09D157}" destId="{34A120A7-8634-4E7B-950E-8E85027F7B2E}" srcOrd="1" destOrd="0" presId="urn:microsoft.com/office/officeart/2005/8/layout/hierarchy2"/>
    <dgm:cxn modelId="{35C8990B-9644-474A-AD14-5CBB1255F92E}" type="presParOf" srcId="{34A120A7-8634-4E7B-950E-8E85027F7B2E}" destId="{08C2DC95-FBBE-4E91-93F2-FB4C8B4D9179}" srcOrd="0" destOrd="0" presId="urn:microsoft.com/office/officeart/2005/8/layout/hierarchy2"/>
    <dgm:cxn modelId="{F0DE2DBE-B907-43D9-9B73-4C6C7AA8CE83}" type="presParOf" srcId="{08C2DC95-FBBE-4E91-93F2-FB4C8B4D9179}" destId="{CE23BCAF-3B72-44B0-87B7-A0AC2D8BF6B2}" srcOrd="0" destOrd="0" presId="urn:microsoft.com/office/officeart/2005/8/layout/hierarchy2"/>
    <dgm:cxn modelId="{ED6DE364-83DE-4B0C-A24A-92447E663C45}" type="presParOf" srcId="{34A120A7-8634-4E7B-950E-8E85027F7B2E}" destId="{DA501747-FD9E-4156-B23D-866BA47C4A72}" srcOrd="1" destOrd="0" presId="urn:microsoft.com/office/officeart/2005/8/layout/hierarchy2"/>
    <dgm:cxn modelId="{13CDB476-29C7-43C9-A198-83F375202673}" type="presParOf" srcId="{DA501747-FD9E-4156-B23D-866BA47C4A72}" destId="{2739405A-E269-4529-8486-66CFFA028389}" srcOrd="0" destOrd="0" presId="urn:microsoft.com/office/officeart/2005/8/layout/hierarchy2"/>
    <dgm:cxn modelId="{E5252A23-892B-4C0F-87D5-562C762360CB}" type="presParOf" srcId="{DA501747-FD9E-4156-B23D-866BA47C4A72}" destId="{9D5CF1E8-D3C9-45AA-9BFA-6B856A499A37}" srcOrd="1" destOrd="0" presId="urn:microsoft.com/office/officeart/2005/8/layout/hierarchy2"/>
    <dgm:cxn modelId="{E6E2A5BA-5F6C-4832-81C2-B47D801EBA10}" type="presParOf" srcId="{34A120A7-8634-4E7B-950E-8E85027F7B2E}" destId="{8D5F55B6-4B9C-4EAA-9844-D60AD76E5882}" srcOrd="2" destOrd="0" presId="urn:microsoft.com/office/officeart/2005/8/layout/hierarchy2"/>
    <dgm:cxn modelId="{02714388-0546-4AF3-BF22-EF1CA8F29491}" type="presParOf" srcId="{8D5F55B6-4B9C-4EAA-9844-D60AD76E5882}" destId="{F9C23EB2-8356-4A8F-9B57-2EF81A3BE158}" srcOrd="0" destOrd="0" presId="urn:microsoft.com/office/officeart/2005/8/layout/hierarchy2"/>
    <dgm:cxn modelId="{32CBDB12-6C27-4D36-A3AB-42A465D30E4C}" type="presParOf" srcId="{34A120A7-8634-4E7B-950E-8E85027F7B2E}" destId="{CB23DE7D-AC32-4274-821E-385AF612CC71}" srcOrd="3" destOrd="0" presId="urn:microsoft.com/office/officeart/2005/8/layout/hierarchy2"/>
    <dgm:cxn modelId="{A58D3631-5CD6-4880-A039-79D9A078626D}" type="presParOf" srcId="{CB23DE7D-AC32-4274-821E-385AF612CC71}" destId="{650F6BB2-0769-4B75-974B-E129C825499C}" srcOrd="0" destOrd="0" presId="urn:microsoft.com/office/officeart/2005/8/layout/hierarchy2"/>
    <dgm:cxn modelId="{1DB1FA1C-3309-4939-A993-757CDA6D0519}" type="presParOf" srcId="{CB23DE7D-AC32-4274-821E-385AF612CC71}" destId="{E749A6F6-0CAC-4415-A827-3832EAAC97B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雪莱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AFE721B4-A411-48E3-866C-A8C232BD17BC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雪莱的生平</a:t>
          </a:r>
        </a:p>
      </dgm:t>
    </dgm:pt>
    <dgm:pt modelId="{418BDC55-D73F-4702-AD25-BA5503FFB3C0}" type="par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67ECB656-4BDD-4073-9B2E-7DBB88BF61AB}" type="sib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8D3EDC0D-B757-4E4C-9CF5-DFAD2F80B1DF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雪莱的成就</a:t>
          </a:r>
        </a:p>
      </dgm:t>
    </dgm:pt>
    <dgm:pt modelId="{DA441F32-C31D-478F-B16D-4C41112A6EAC}" type="par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A04F3156-D3A0-4EB6-BB03-D811DBA15B91}" type="sib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94E1E-C393-4264-8EB7-6ADD9F09D157}" type="pres">
      <dgm:prSet presAssocID="{8AA90C39-5B5C-4793-A3F1-50BE035FB7FA}" presName="root1" presStyleCnt="0"/>
      <dgm:spPr/>
    </dgm:pt>
    <dgm:pt modelId="{D6D000D7-AB48-4C8A-9D2C-4D4B59C327A6}" type="pres">
      <dgm:prSet presAssocID="{8AA90C39-5B5C-4793-A3F1-50BE035FB7FA}" presName="LevelOneTextNode" presStyleLbl="node0" presStyleIdx="0" presStyleCnt="1" custScaleX="67734" custScaleY="61695">
        <dgm:presLayoutVars>
          <dgm:chPref val="3"/>
        </dgm:presLayoutVars>
      </dgm:prSet>
      <dgm:spPr/>
    </dgm:pt>
    <dgm:pt modelId="{34A120A7-8634-4E7B-950E-8E85027F7B2E}" type="pres">
      <dgm:prSet presAssocID="{8AA90C39-5B5C-4793-A3F1-50BE035FB7FA}" presName="level2hierChild" presStyleCnt="0"/>
      <dgm:spPr/>
    </dgm:pt>
    <dgm:pt modelId="{08C2DC95-FBBE-4E91-93F2-FB4C8B4D9179}" type="pres">
      <dgm:prSet presAssocID="{418BDC55-D73F-4702-AD25-BA5503FFB3C0}" presName="conn2-1" presStyleLbl="parChTrans1D2" presStyleIdx="0" presStyleCnt="2"/>
      <dgm:spPr/>
    </dgm:pt>
    <dgm:pt modelId="{CE23BCAF-3B72-44B0-87B7-A0AC2D8BF6B2}" type="pres">
      <dgm:prSet presAssocID="{418BDC55-D73F-4702-AD25-BA5503FFB3C0}" presName="connTx" presStyleLbl="parChTrans1D2" presStyleIdx="0" presStyleCnt="2"/>
      <dgm:spPr/>
    </dgm:pt>
    <dgm:pt modelId="{DA501747-FD9E-4156-B23D-866BA47C4A72}" type="pres">
      <dgm:prSet presAssocID="{AFE721B4-A411-48E3-866C-A8C232BD17BC}" presName="root2" presStyleCnt="0"/>
      <dgm:spPr/>
    </dgm:pt>
    <dgm:pt modelId="{2739405A-E269-4529-8486-66CFFA028389}" type="pres">
      <dgm:prSet presAssocID="{AFE721B4-A411-48E3-866C-A8C232BD17BC}" presName="LevelTwoTextNode" presStyleLbl="node2" presStyleIdx="0" presStyleCnt="2" custScaleX="87270">
        <dgm:presLayoutVars>
          <dgm:chPref val="3"/>
        </dgm:presLayoutVars>
      </dgm:prSet>
      <dgm:spPr/>
    </dgm:pt>
    <dgm:pt modelId="{9D5CF1E8-D3C9-45AA-9BFA-6B856A499A37}" type="pres">
      <dgm:prSet presAssocID="{AFE721B4-A411-48E3-866C-A8C232BD17BC}" presName="level3hierChild" presStyleCnt="0"/>
      <dgm:spPr/>
    </dgm:pt>
    <dgm:pt modelId="{9BEA10D5-834D-4F1E-BE48-FC658E6C7644}" type="pres">
      <dgm:prSet presAssocID="{DA441F32-C31D-478F-B16D-4C41112A6EAC}" presName="conn2-1" presStyleLbl="parChTrans1D2" presStyleIdx="1" presStyleCnt="2"/>
      <dgm:spPr/>
    </dgm:pt>
    <dgm:pt modelId="{597CBF27-5BD0-4F67-BE40-C60D9E5EF98B}" type="pres">
      <dgm:prSet presAssocID="{DA441F32-C31D-478F-B16D-4C41112A6EAC}" presName="connTx" presStyleLbl="parChTrans1D2" presStyleIdx="1" presStyleCnt="2"/>
      <dgm:spPr/>
    </dgm:pt>
    <dgm:pt modelId="{7256094C-647F-4356-90C9-DEFDFFD0AC86}" type="pres">
      <dgm:prSet presAssocID="{8D3EDC0D-B757-4E4C-9CF5-DFAD2F80B1DF}" presName="root2" presStyleCnt="0"/>
      <dgm:spPr/>
    </dgm:pt>
    <dgm:pt modelId="{17EA3234-6613-4663-A125-8F4CB0760685}" type="pres">
      <dgm:prSet presAssocID="{8D3EDC0D-B757-4E4C-9CF5-DFAD2F80B1DF}" presName="LevelTwoTextNode" presStyleLbl="node2" presStyleIdx="1" presStyleCnt="2" custScaleX="87270" custLinFactNeighborX="-1828" custLinFactNeighborY="-7500">
        <dgm:presLayoutVars>
          <dgm:chPref val="3"/>
        </dgm:presLayoutVars>
      </dgm:prSet>
      <dgm:spPr/>
    </dgm:pt>
    <dgm:pt modelId="{B82AD64E-40B6-4F7C-B8C1-C9188200FAEB}" type="pres">
      <dgm:prSet presAssocID="{8D3EDC0D-B757-4E4C-9CF5-DFAD2F80B1DF}" presName="level3hierChild" presStyleCnt="0"/>
      <dgm:spPr/>
    </dgm:pt>
  </dgm:ptLst>
  <dgm:cxnLst>
    <dgm:cxn modelId="{A8474702-7D44-4088-93A8-ED551CE5EAEC}" type="presOf" srcId="{AFE721B4-A411-48E3-866C-A8C232BD17BC}" destId="{2739405A-E269-4529-8486-66CFFA028389}" srcOrd="0" destOrd="0" presId="urn:microsoft.com/office/officeart/2005/8/layout/hierarchy2"/>
    <dgm:cxn modelId="{AD6CD10D-9151-4519-990D-36133345F1B0}" type="presOf" srcId="{418BDC55-D73F-4702-AD25-BA5503FFB3C0}" destId="{CE23BCAF-3B72-44B0-87B7-A0AC2D8BF6B2}" srcOrd="1" destOrd="0" presId="urn:microsoft.com/office/officeart/2005/8/layout/hierarchy2"/>
    <dgm:cxn modelId="{99E10425-D8F1-4B34-8DB7-C233BB04A589}" type="presOf" srcId="{8AA90C39-5B5C-4793-A3F1-50BE035FB7FA}" destId="{D6D000D7-AB48-4C8A-9D2C-4D4B59C327A6}" srcOrd="0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3A3B3B5F-F50A-45CD-8274-8DCA3D15E077}" type="presOf" srcId="{418BDC55-D73F-4702-AD25-BA5503FFB3C0}" destId="{08C2DC95-FBBE-4E91-93F2-FB4C8B4D9179}" srcOrd="0" destOrd="0" presId="urn:microsoft.com/office/officeart/2005/8/layout/hierarchy2"/>
    <dgm:cxn modelId="{7941026C-853B-409A-888A-C1923B89C3D9}" type="presOf" srcId="{DA441F32-C31D-478F-B16D-4C41112A6EAC}" destId="{597CBF27-5BD0-4F67-BE40-C60D9E5EF98B}" srcOrd="1" destOrd="0" presId="urn:microsoft.com/office/officeart/2005/8/layout/hierarchy2"/>
    <dgm:cxn modelId="{47150274-7965-470F-B8EA-DDBD1AA6B890}" srcId="{8AA90C39-5B5C-4793-A3F1-50BE035FB7FA}" destId="{8D3EDC0D-B757-4E4C-9CF5-DFAD2F80B1DF}" srcOrd="1" destOrd="0" parTransId="{DA441F32-C31D-478F-B16D-4C41112A6EAC}" sibTransId="{A04F3156-D3A0-4EB6-BB03-D811DBA15B91}"/>
    <dgm:cxn modelId="{90D47384-1AF4-45B0-ADF6-E1A8B2BA4084}" srcId="{8AA90C39-5B5C-4793-A3F1-50BE035FB7FA}" destId="{AFE721B4-A411-48E3-866C-A8C232BD17BC}" srcOrd="0" destOrd="0" parTransId="{418BDC55-D73F-4702-AD25-BA5503FFB3C0}" sibTransId="{67ECB656-4BDD-4073-9B2E-7DBB88BF61AB}"/>
    <dgm:cxn modelId="{621DEC9C-97E0-4EBB-B690-A76257498940}" type="presOf" srcId="{8D3EDC0D-B757-4E4C-9CF5-DFAD2F80B1DF}" destId="{17EA3234-6613-4663-A125-8F4CB0760685}" srcOrd="0" destOrd="0" presId="urn:microsoft.com/office/officeart/2005/8/layout/hierarchy2"/>
    <dgm:cxn modelId="{8218A6F1-1C26-495A-B823-C260BB9DC538}" type="presOf" srcId="{DA441F32-C31D-478F-B16D-4C41112A6EAC}" destId="{9BEA10D5-834D-4F1E-BE48-FC658E6C7644}" srcOrd="0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FCA7CF78-0D88-4B8E-9ED3-F8971ECA4509}" type="presParOf" srcId="{06805D8B-8E19-43AA-8D58-51EDC2306400}" destId="{AFA94E1E-C393-4264-8EB7-6ADD9F09D157}" srcOrd="0" destOrd="0" presId="urn:microsoft.com/office/officeart/2005/8/layout/hierarchy2"/>
    <dgm:cxn modelId="{063D72D5-4BC8-429E-BC7F-53851AF03C9D}" type="presParOf" srcId="{AFA94E1E-C393-4264-8EB7-6ADD9F09D157}" destId="{D6D000D7-AB48-4C8A-9D2C-4D4B59C327A6}" srcOrd="0" destOrd="0" presId="urn:microsoft.com/office/officeart/2005/8/layout/hierarchy2"/>
    <dgm:cxn modelId="{FB70C5D6-7091-42A2-A55E-F5029FEE8B09}" type="presParOf" srcId="{AFA94E1E-C393-4264-8EB7-6ADD9F09D157}" destId="{34A120A7-8634-4E7B-950E-8E85027F7B2E}" srcOrd="1" destOrd="0" presId="urn:microsoft.com/office/officeart/2005/8/layout/hierarchy2"/>
    <dgm:cxn modelId="{35C8990B-9644-474A-AD14-5CBB1255F92E}" type="presParOf" srcId="{34A120A7-8634-4E7B-950E-8E85027F7B2E}" destId="{08C2DC95-FBBE-4E91-93F2-FB4C8B4D9179}" srcOrd="0" destOrd="0" presId="urn:microsoft.com/office/officeart/2005/8/layout/hierarchy2"/>
    <dgm:cxn modelId="{F0DE2DBE-B907-43D9-9B73-4C6C7AA8CE83}" type="presParOf" srcId="{08C2DC95-FBBE-4E91-93F2-FB4C8B4D9179}" destId="{CE23BCAF-3B72-44B0-87B7-A0AC2D8BF6B2}" srcOrd="0" destOrd="0" presId="urn:microsoft.com/office/officeart/2005/8/layout/hierarchy2"/>
    <dgm:cxn modelId="{ED6DE364-83DE-4B0C-A24A-92447E663C45}" type="presParOf" srcId="{34A120A7-8634-4E7B-950E-8E85027F7B2E}" destId="{DA501747-FD9E-4156-B23D-866BA47C4A72}" srcOrd="1" destOrd="0" presId="urn:microsoft.com/office/officeart/2005/8/layout/hierarchy2"/>
    <dgm:cxn modelId="{13CDB476-29C7-43C9-A198-83F375202673}" type="presParOf" srcId="{DA501747-FD9E-4156-B23D-866BA47C4A72}" destId="{2739405A-E269-4529-8486-66CFFA028389}" srcOrd="0" destOrd="0" presId="urn:microsoft.com/office/officeart/2005/8/layout/hierarchy2"/>
    <dgm:cxn modelId="{E5252A23-892B-4C0F-87D5-562C762360CB}" type="presParOf" srcId="{DA501747-FD9E-4156-B23D-866BA47C4A72}" destId="{9D5CF1E8-D3C9-45AA-9BFA-6B856A499A37}" srcOrd="1" destOrd="0" presId="urn:microsoft.com/office/officeart/2005/8/layout/hierarchy2"/>
    <dgm:cxn modelId="{A5215C2F-E009-48D0-BDE3-CC6DAE10AAC3}" type="presParOf" srcId="{34A120A7-8634-4E7B-950E-8E85027F7B2E}" destId="{9BEA10D5-834D-4F1E-BE48-FC658E6C7644}" srcOrd="2" destOrd="0" presId="urn:microsoft.com/office/officeart/2005/8/layout/hierarchy2"/>
    <dgm:cxn modelId="{3033849B-665C-4558-B054-19A45CAC01BA}" type="presParOf" srcId="{9BEA10D5-834D-4F1E-BE48-FC658E6C7644}" destId="{597CBF27-5BD0-4F67-BE40-C60D9E5EF98B}" srcOrd="0" destOrd="0" presId="urn:microsoft.com/office/officeart/2005/8/layout/hierarchy2"/>
    <dgm:cxn modelId="{669928EF-DDFC-410D-9FD6-64326EE6E2DA}" type="presParOf" srcId="{34A120A7-8634-4E7B-950E-8E85027F7B2E}" destId="{7256094C-647F-4356-90C9-DEFDFFD0AC86}" srcOrd="3" destOrd="0" presId="urn:microsoft.com/office/officeart/2005/8/layout/hierarchy2"/>
    <dgm:cxn modelId="{B0C03907-CA6D-4338-A0E0-2582E61E2667}" type="presParOf" srcId="{7256094C-647F-4356-90C9-DEFDFFD0AC86}" destId="{17EA3234-6613-4663-A125-8F4CB0760685}" srcOrd="0" destOrd="0" presId="urn:microsoft.com/office/officeart/2005/8/layout/hierarchy2"/>
    <dgm:cxn modelId="{D77639CF-ADFD-443F-8829-B7C7CB8227FA}" type="presParOf" srcId="{7256094C-647F-4356-90C9-DEFDFFD0AC86}" destId="{B82AD64E-40B6-4F7C-B8C1-C9188200FA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雪莱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AFE721B4-A411-48E3-866C-A8C232BD17BC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雪莱的生平</a:t>
          </a:r>
        </a:p>
      </dgm:t>
    </dgm:pt>
    <dgm:pt modelId="{418BDC55-D73F-4702-AD25-BA5503FFB3C0}" type="par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67ECB656-4BDD-4073-9B2E-7DBB88BF61AB}" type="sib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8D3EDC0D-B757-4E4C-9CF5-DFAD2F80B1DF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雪莱的成就</a:t>
          </a:r>
        </a:p>
      </dgm:t>
    </dgm:pt>
    <dgm:pt modelId="{DA441F32-C31D-478F-B16D-4C41112A6EAC}" type="par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A04F3156-D3A0-4EB6-BB03-D811DBA15B91}" type="sib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94E1E-C393-4264-8EB7-6ADD9F09D157}" type="pres">
      <dgm:prSet presAssocID="{8AA90C39-5B5C-4793-A3F1-50BE035FB7FA}" presName="root1" presStyleCnt="0"/>
      <dgm:spPr/>
    </dgm:pt>
    <dgm:pt modelId="{D6D000D7-AB48-4C8A-9D2C-4D4B59C327A6}" type="pres">
      <dgm:prSet presAssocID="{8AA90C39-5B5C-4793-A3F1-50BE035FB7FA}" presName="LevelOneTextNode" presStyleLbl="node0" presStyleIdx="0" presStyleCnt="1" custScaleX="67734" custScaleY="61695">
        <dgm:presLayoutVars>
          <dgm:chPref val="3"/>
        </dgm:presLayoutVars>
      </dgm:prSet>
      <dgm:spPr/>
    </dgm:pt>
    <dgm:pt modelId="{34A120A7-8634-4E7B-950E-8E85027F7B2E}" type="pres">
      <dgm:prSet presAssocID="{8AA90C39-5B5C-4793-A3F1-50BE035FB7FA}" presName="level2hierChild" presStyleCnt="0"/>
      <dgm:spPr/>
    </dgm:pt>
    <dgm:pt modelId="{08C2DC95-FBBE-4E91-93F2-FB4C8B4D9179}" type="pres">
      <dgm:prSet presAssocID="{418BDC55-D73F-4702-AD25-BA5503FFB3C0}" presName="conn2-1" presStyleLbl="parChTrans1D2" presStyleIdx="0" presStyleCnt="2"/>
      <dgm:spPr/>
    </dgm:pt>
    <dgm:pt modelId="{CE23BCAF-3B72-44B0-87B7-A0AC2D8BF6B2}" type="pres">
      <dgm:prSet presAssocID="{418BDC55-D73F-4702-AD25-BA5503FFB3C0}" presName="connTx" presStyleLbl="parChTrans1D2" presStyleIdx="0" presStyleCnt="2"/>
      <dgm:spPr/>
    </dgm:pt>
    <dgm:pt modelId="{DA501747-FD9E-4156-B23D-866BA47C4A72}" type="pres">
      <dgm:prSet presAssocID="{AFE721B4-A411-48E3-866C-A8C232BD17BC}" presName="root2" presStyleCnt="0"/>
      <dgm:spPr/>
    </dgm:pt>
    <dgm:pt modelId="{2739405A-E269-4529-8486-66CFFA028389}" type="pres">
      <dgm:prSet presAssocID="{AFE721B4-A411-48E3-866C-A8C232BD17BC}" presName="LevelTwoTextNode" presStyleLbl="node2" presStyleIdx="0" presStyleCnt="2" custScaleX="87270">
        <dgm:presLayoutVars>
          <dgm:chPref val="3"/>
        </dgm:presLayoutVars>
      </dgm:prSet>
      <dgm:spPr/>
    </dgm:pt>
    <dgm:pt modelId="{9D5CF1E8-D3C9-45AA-9BFA-6B856A499A37}" type="pres">
      <dgm:prSet presAssocID="{AFE721B4-A411-48E3-866C-A8C232BD17BC}" presName="level3hierChild" presStyleCnt="0"/>
      <dgm:spPr/>
    </dgm:pt>
    <dgm:pt modelId="{9BEA10D5-834D-4F1E-BE48-FC658E6C7644}" type="pres">
      <dgm:prSet presAssocID="{DA441F32-C31D-478F-B16D-4C41112A6EAC}" presName="conn2-1" presStyleLbl="parChTrans1D2" presStyleIdx="1" presStyleCnt="2"/>
      <dgm:spPr/>
    </dgm:pt>
    <dgm:pt modelId="{597CBF27-5BD0-4F67-BE40-C60D9E5EF98B}" type="pres">
      <dgm:prSet presAssocID="{DA441F32-C31D-478F-B16D-4C41112A6EAC}" presName="connTx" presStyleLbl="parChTrans1D2" presStyleIdx="1" presStyleCnt="2"/>
      <dgm:spPr/>
    </dgm:pt>
    <dgm:pt modelId="{7256094C-647F-4356-90C9-DEFDFFD0AC86}" type="pres">
      <dgm:prSet presAssocID="{8D3EDC0D-B757-4E4C-9CF5-DFAD2F80B1DF}" presName="root2" presStyleCnt="0"/>
      <dgm:spPr/>
    </dgm:pt>
    <dgm:pt modelId="{17EA3234-6613-4663-A125-8F4CB0760685}" type="pres">
      <dgm:prSet presAssocID="{8D3EDC0D-B757-4E4C-9CF5-DFAD2F80B1DF}" presName="LevelTwoTextNode" presStyleLbl="node2" presStyleIdx="1" presStyleCnt="2" custScaleX="87270" custLinFactNeighborX="-1828" custLinFactNeighborY="-7500">
        <dgm:presLayoutVars>
          <dgm:chPref val="3"/>
        </dgm:presLayoutVars>
      </dgm:prSet>
      <dgm:spPr/>
    </dgm:pt>
    <dgm:pt modelId="{B82AD64E-40B6-4F7C-B8C1-C9188200FAEB}" type="pres">
      <dgm:prSet presAssocID="{8D3EDC0D-B757-4E4C-9CF5-DFAD2F80B1DF}" presName="level3hierChild" presStyleCnt="0"/>
      <dgm:spPr/>
    </dgm:pt>
  </dgm:ptLst>
  <dgm:cxnLst>
    <dgm:cxn modelId="{A8474702-7D44-4088-93A8-ED551CE5EAEC}" type="presOf" srcId="{AFE721B4-A411-48E3-866C-A8C232BD17BC}" destId="{2739405A-E269-4529-8486-66CFFA028389}" srcOrd="0" destOrd="0" presId="urn:microsoft.com/office/officeart/2005/8/layout/hierarchy2"/>
    <dgm:cxn modelId="{AD6CD10D-9151-4519-990D-36133345F1B0}" type="presOf" srcId="{418BDC55-D73F-4702-AD25-BA5503FFB3C0}" destId="{CE23BCAF-3B72-44B0-87B7-A0AC2D8BF6B2}" srcOrd="1" destOrd="0" presId="urn:microsoft.com/office/officeart/2005/8/layout/hierarchy2"/>
    <dgm:cxn modelId="{99E10425-D8F1-4B34-8DB7-C233BB04A589}" type="presOf" srcId="{8AA90C39-5B5C-4793-A3F1-50BE035FB7FA}" destId="{D6D000D7-AB48-4C8A-9D2C-4D4B59C327A6}" srcOrd="0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3A3B3B5F-F50A-45CD-8274-8DCA3D15E077}" type="presOf" srcId="{418BDC55-D73F-4702-AD25-BA5503FFB3C0}" destId="{08C2DC95-FBBE-4E91-93F2-FB4C8B4D9179}" srcOrd="0" destOrd="0" presId="urn:microsoft.com/office/officeart/2005/8/layout/hierarchy2"/>
    <dgm:cxn modelId="{7941026C-853B-409A-888A-C1923B89C3D9}" type="presOf" srcId="{DA441F32-C31D-478F-B16D-4C41112A6EAC}" destId="{597CBF27-5BD0-4F67-BE40-C60D9E5EF98B}" srcOrd="1" destOrd="0" presId="urn:microsoft.com/office/officeart/2005/8/layout/hierarchy2"/>
    <dgm:cxn modelId="{47150274-7965-470F-B8EA-DDBD1AA6B890}" srcId="{8AA90C39-5B5C-4793-A3F1-50BE035FB7FA}" destId="{8D3EDC0D-B757-4E4C-9CF5-DFAD2F80B1DF}" srcOrd="1" destOrd="0" parTransId="{DA441F32-C31D-478F-B16D-4C41112A6EAC}" sibTransId="{A04F3156-D3A0-4EB6-BB03-D811DBA15B91}"/>
    <dgm:cxn modelId="{90D47384-1AF4-45B0-ADF6-E1A8B2BA4084}" srcId="{8AA90C39-5B5C-4793-A3F1-50BE035FB7FA}" destId="{AFE721B4-A411-48E3-866C-A8C232BD17BC}" srcOrd="0" destOrd="0" parTransId="{418BDC55-D73F-4702-AD25-BA5503FFB3C0}" sibTransId="{67ECB656-4BDD-4073-9B2E-7DBB88BF61AB}"/>
    <dgm:cxn modelId="{621DEC9C-97E0-4EBB-B690-A76257498940}" type="presOf" srcId="{8D3EDC0D-B757-4E4C-9CF5-DFAD2F80B1DF}" destId="{17EA3234-6613-4663-A125-8F4CB0760685}" srcOrd="0" destOrd="0" presId="urn:microsoft.com/office/officeart/2005/8/layout/hierarchy2"/>
    <dgm:cxn modelId="{8218A6F1-1C26-495A-B823-C260BB9DC538}" type="presOf" srcId="{DA441F32-C31D-478F-B16D-4C41112A6EAC}" destId="{9BEA10D5-834D-4F1E-BE48-FC658E6C7644}" srcOrd="0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FCA7CF78-0D88-4B8E-9ED3-F8971ECA4509}" type="presParOf" srcId="{06805D8B-8E19-43AA-8D58-51EDC2306400}" destId="{AFA94E1E-C393-4264-8EB7-6ADD9F09D157}" srcOrd="0" destOrd="0" presId="urn:microsoft.com/office/officeart/2005/8/layout/hierarchy2"/>
    <dgm:cxn modelId="{063D72D5-4BC8-429E-BC7F-53851AF03C9D}" type="presParOf" srcId="{AFA94E1E-C393-4264-8EB7-6ADD9F09D157}" destId="{D6D000D7-AB48-4C8A-9D2C-4D4B59C327A6}" srcOrd="0" destOrd="0" presId="urn:microsoft.com/office/officeart/2005/8/layout/hierarchy2"/>
    <dgm:cxn modelId="{FB70C5D6-7091-42A2-A55E-F5029FEE8B09}" type="presParOf" srcId="{AFA94E1E-C393-4264-8EB7-6ADD9F09D157}" destId="{34A120A7-8634-4E7B-950E-8E85027F7B2E}" srcOrd="1" destOrd="0" presId="urn:microsoft.com/office/officeart/2005/8/layout/hierarchy2"/>
    <dgm:cxn modelId="{35C8990B-9644-474A-AD14-5CBB1255F92E}" type="presParOf" srcId="{34A120A7-8634-4E7B-950E-8E85027F7B2E}" destId="{08C2DC95-FBBE-4E91-93F2-FB4C8B4D9179}" srcOrd="0" destOrd="0" presId="urn:microsoft.com/office/officeart/2005/8/layout/hierarchy2"/>
    <dgm:cxn modelId="{F0DE2DBE-B907-43D9-9B73-4C6C7AA8CE83}" type="presParOf" srcId="{08C2DC95-FBBE-4E91-93F2-FB4C8B4D9179}" destId="{CE23BCAF-3B72-44B0-87B7-A0AC2D8BF6B2}" srcOrd="0" destOrd="0" presId="urn:microsoft.com/office/officeart/2005/8/layout/hierarchy2"/>
    <dgm:cxn modelId="{ED6DE364-83DE-4B0C-A24A-92447E663C45}" type="presParOf" srcId="{34A120A7-8634-4E7B-950E-8E85027F7B2E}" destId="{DA501747-FD9E-4156-B23D-866BA47C4A72}" srcOrd="1" destOrd="0" presId="urn:microsoft.com/office/officeart/2005/8/layout/hierarchy2"/>
    <dgm:cxn modelId="{13CDB476-29C7-43C9-A198-83F375202673}" type="presParOf" srcId="{DA501747-FD9E-4156-B23D-866BA47C4A72}" destId="{2739405A-E269-4529-8486-66CFFA028389}" srcOrd="0" destOrd="0" presId="urn:microsoft.com/office/officeart/2005/8/layout/hierarchy2"/>
    <dgm:cxn modelId="{E5252A23-892B-4C0F-87D5-562C762360CB}" type="presParOf" srcId="{DA501747-FD9E-4156-B23D-866BA47C4A72}" destId="{9D5CF1E8-D3C9-45AA-9BFA-6B856A499A37}" srcOrd="1" destOrd="0" presId="urn:microsoft.com/office/officeart/2005/8/layout/hierarchy2"/>
    <dgm:cxn modelId="{A5215C2F-E009-48D0-BDE3-CC6DAE10AAC3}" type="presParOf" srcId="{34A120A7-8634-4E7B-950E-8E85027F7B2E}" destId="{9BEA10D5-834D-4F1E-BE48-FC658E6C7644}" srcOrd="2" destOrd="0" presId="urn:microsoft.com/office/officeart/2005/8/layout/hierarchy2"/>
    <dgm:cxn modelId="{3033849B-665C-4558-B054-19A45CAC01BA}" type="presParOf" srcId="{9BEA10D5-834D-4F1E-BE48-FC658E6C7644}" destId="{597CBF27-5BD0-4F67-BE40-C60D9E5EF98B}" srcOrd="0" destOrd="0" presId="urn:microsoft.com/office/officeart/2005/8/layout/hierarchy2"/>
    <dgm:cxn modelId="{669928EF-DDFC-410D-9FD6-64326EE6E2DA}" type="presParOf" srcId="{34A120A7-8634-4E7B-950E-8E85027F7B2E}" destId="{7256094C-647F-4356-90C9-DEFDFFD0AC86}" srcOrd="3" destOrd="0" presId="urn:microsoft.com/office/officeart/2005/8/layout/hierarchy2"/>
    <dgm:cxn modelId="{B0C03907-CA6D-4338-A0E0-2582E61E2667}" type="presParOf" srcId="{7256094C-647F-4356-90C9-DEFDFFD0AC86}" destId="{17EA3234-6613-4663-A125-8F4CB0760685}" srcOrd="0" destOrd="0" presId="urn:microsoft.com/office/officeart/2005/8/layout/hierarchy2"/>
    <dgm:cxn modelId="{D77639CF-ADFD-443F-8829-B7C7CB8227FA}" type="presParOf" srcId="{7256094C-647F-4356-90C9-DEFDFFD0AC86}" destId="{B82AD64E-40B6-4F7C-B8C1-C9188200FA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雪莱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AFE721B4-A411-48E3-866C-A8C232BD17BC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雪莱的生平</a:t>
          </a:r>
        </a:p>
      </dgm:t>
    </dgm:pt>
    <dgm:pt modelId="{418BDC55-D73F-4702-AD25-BA5503FFB3C0}" type="par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67ECB656-4BDD-4073-9B2E-7DBB88BF61AB}" type="sib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8D3EDC0D-B757-4E4C-9CF5-DFAD2F80B1DF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雪莱的成就</a:t>
          </a:r>
        </a:p>
      </dgm:t>
    </dgm:pt>
    <dgm:pt modelId="{DA441F32-C31D-478F-B16D-4C41112A6EAC}" type="par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A04F3156-D3A0-4EB6-BB03-D811DBA15B91}" type="sib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94E1E-C393-4264-8EB7-6ADD9F09D157}" type="pres">
      <dgm:prSet presAssocID="{8AA90C39-5B5C-4793-A3F1-50BE035FB7FA}" presName="root1" presStyleCnt="0"/>
      <dgm:spPr/>
    </dgm:pt>
    <dgm:pt modelId="{D6D000D7-AB48-4C8A-9D2C-4D4B59C327A6}" type="pres">
      <dgm:prSet presAssocID="{8AA90C39-5B5C-4793-A3F1-50BE035FB7FA}" presName="LevelOneTextNode" presStyleLbl="node0" presStyleIdx="0" presStyleCnt="1" custScaleX="67734" custScaleY="61695">
        <dgm:presLayoutVars>
          <dgm:chPref val="3"/>
        </dgm:presLayoutVars>
      </dgm:prSet>
      <dgm:spPr/>
    </dgm:pt>
    <dgm:pt modelId="{34A120A7-8634-4E7B-950E-8E85027F7B2E}" type="pres">
      <dgm:prSet presAssocID="{8AA90C39-5B5C-4793-A3F1-50BE035FB7FA}" presName="level2hierChild" presStyleCnt="0"/>
      <dgm:spPr/>
    </dgm:pt>
    <dgm:pt modelId="{08C2DC95-FBBE-4E91-93F2-FB4C8B4D9179}" type="pres">
      <dgm:prSet presAssocID="{418BDC55-D73F-4702-AD25-BA5503FFB3C0}" presName="conn2-1" presStyleLbl="parChTrans1D2" presStyleIdx="0" presStyleCnt="2"/>
      <dgm:spPr/>
    </dgm:pt>
    <dgm:pt modelId="{CE23BCAF-3B72-44B0-87B7-A0AC2D8BF6B2}" type="pres">
      <dgm:prSet presAssocID="{418BDC55-D73F-4702-AD25-BA5503FFB3C0}" presName="connTx" presStyleLbl="parChTrans1D2" presStyleIdx="0" presStyleCnt="2"/>
      <dgm:spPr/>
    </dgm:pt>
    <dgm:pt modelId="{DA501747-FD9E-4156-B23D-866BA47C4A72}" type="pres">
      <dgm:prSet presAssocID="{AFE721B4-A411-48E3-866C-A8C232BD17BC}" presName="root2" presStyleCnt="0"/>
      <dgm:spPr/>
    </dgm:pt>
    <dgm:pt modelId="{2739405A-E269-4529-8486-66CFFA028389}" type="pres">
      <dgm:prSet presAssocID="{AFE721B4-A411-48E3-866C-A8C232BD17BC}" presName="LevelTwoTextNode" presStyleLbl="node2" presStyleIdx="0" presStyleCnt="2" custScaleX="87270">
        <dgm:presLayoutVars>
          <dgm:chPref val="3"/>
        </dgm:presLayoutVars>
      </dgm:prSet>
      <dgm:spPr/>
    </dgm:pt>
    <dgm:pt modelId="{9D5CF1E8-D3C9-45AA-9BFA-6B856A499A37}" type="pres">
      <dgm:prSet presAssocID="{AFE721B4-A411-48E3-866C-A8C232BD17BC}" presName="level3hierChild" presStyleCnt="0"/>
      <dgm:spPr/>
    </dgm:pt>
    <dgm:pt modelId="{9BEA10D5-834D-4F1E-BE48-FC658E6C7644}" type="pres">
      <dgm:prSet presAssocID="{DA441F32-C31D-478F-B16D-4C41112A6EAC}" presName="conn2-1" presStyleLbl="parChTrans1D2" presStyleIdx="1" presStyleCnt="2"/>
      <dgm:spPr/>
    </dgm:pt>
    <dgm:pt modelId="{597CBF27-5BD0-4F67-BE40-C60D9E5EF98B}" type="pres">
      <dgm:prSet presAssocID="{DA441F32-C31D-478F-B16D-4C41112A6EAC}" presName="connTx" presStyleLbl="parChTrans1D2" presStyleIdx="1" presStyleCnt="2"/>
      <dgm:spPr/>
    </dgm:pt>
    <dgm:pt modelId="{7256094C-647F-4356-90C9-DEFDFFD0AC86}" type="pres">
      <dgm:prSet presAssocID="{8D3EDC0D-B757-4E4C-9CF5-DFAD2F80B1DF}" presName="root2" presStyleCnt="0"/>
      <dgm:spPr/>
    </dgm:pt>
    <dgm:pt modelId="{17EA3234-6613-4663-A125-8F4CB0760685}" type="pres">
      <dgm:prSet presAssocID="{8D3EDC0D-B757-4E4C-9CF5-DFAD2F80B1DF}" presName="LevelTwoTextNode" presStyleLbl="node2" presStyleIdx="1" presStyleCnt="2" custScaleX="87270" custLinFactNeighborX="-1828" custLinFactNeighborY="-7500">
        <dgm:presLayoutVars>
          <dgm:chPref val="3"/>
        </dgm:presLayoutVars>
      </dgm:prSet>
      <dgm:spPr/>
    </dgm:pt>
    <dgm:pt modelId="{B82AD64E-40B6-4F7C-B8C1-C9188200FAEB}" type="pres">
      <dgm:prSet presAssocID="{8D3EDC0D-B757-4E4C-9CF5-DFAD2F80B1DF}" presName="level3hierChild" presStyleCnt="0"/>
      <dgm:spPr/>
    </dgm:pt>
  </dgm:ptLst>
  <dgm:cxnLst>
    <dgm:cxn modelId="{A8474702-7D44-4088-93A8-ED551CE5EAEC}" type="presOf" srcId="{AFE721B4-A411-48E3-866C-A8C232BD17BC}" destId="{2739405A-E269-4529-8486-66CFFA028389}" srcOrd="0" destOrd="0" presId="urn:microsoft.com/office/officeart/2005/8/layout/hierarchy2"/>
    <dgm:cxn modelId="{AD6CD10D-9151-4519-990D-36133345F1B0}" type="presOf" srcId="{418BDC55-D73F-4702-AD25-BA5503FFB3C0}" destId="{CE23BCAF-3B72-44B0-87B7-A0AC2D8BF6B2}" srcOrd="1" destOrd="0" presId="urn:microsoft.com/office/officeart/2005/8/layout/hierarchy2"/>
    <dgm:cxn modelId="{99E10425-D8F1-4B34-8DB7-C233BB04A589}" type="presOf" srcId="{8AA90C39-5B5C-4793-A3F1-50BE035FB7FA}" destId="{D6D000D7-AB48-4C8A-9D2C-4D4B59C327A6}" srcOrd="0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3A3B3B5F-F50A-45CD-8274-8DCA3D15E077}" type="presOf" srcId="{418BDC55-D73F-4702-AD25-BA5503FFB3C0}" destId="{08C2DC95-FBBE-4E91-93F2-FB4C8B4D9179}" srcOrd="0" destOrd="0" presId="urn:microsoft.com/office/officeart/2005/8/layout/hierarchy2"/>
    <dgm:cxn modelId="{7941026C-853B-409A-888A-C1923B89C3D9}" type="presOf" srcId="{DA441F32-C31D-478F-B16D-4C41112A6EAC}" destId="{597CBF27-5BD0-4F67-BE40-C60D9E5EF98B}" srcOrd="1" destOrd="0" presId="urn:microsoft.com/office/officeart/2005/8/layout/hierarchy2"/>
    <dgm:cxn modelId="{47150274-7965-470F-B8EA-DDBD1AA6B890}" srcId="{8AA90C39-5B5C-4793-A3F1-50BE035FB7FA}" destId="{8D3EDC0D-B757-4E4C-9CF5-DFAD2F80B1DF}" srcOrd="1" destOrd="0" parTransId="{DA441F32-C31D-478F-B16D-4C41112A6EAC}" sibTransId="{A04F3156-D3A0-4EB6-BB03-D811DBA15B91}"/>
    <dgm:cxn modelId="{90D47384-1AF4-45B0-ADF6-E1A8B2BA4084}" srcId="{8AA90C39-5B5C-4793-A3F1-50BE035FB7FA}" destId="{AFE721B4-A411-48E3-866C-A8C232BD17BC}" srcOrd="0" destOrd="0" parTransId="{418BDC55-D73F-4702-AD25-BA5503FFB3C0}" sibTransId="{67ECB656-4BDD-4073-9B2E-7DBB88BF61AB}"/>
    <dgm:cxn modelId="{621DEC9C-97E0-4EBB-B690-A76257498940}" type="presOf" srcId="{8D3EDC0D-B757-4E4C-9CF5-DFAD2F80B1DF}" destId="{17EA3234-6613-4663-A125-8F4CB0760685}" srcOrd="0" destOrd="0" presId="urn:microsoft.com/office/officeart/2005/8/layout/hierarchy2"/>
    <dgm:cxn modelId="{8218A6F1-1C26-495A-B823-C260BB9DC538}" type="presOf" srcId="{DA441F32-C31D-478F-B16D-4C41112A6EAC}" destId="{9BEA10D5-834D-4F1E-BE48-FC658E6C7644}" srcOrd="0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FCA7CF78-0D88-4B8E-9ED3-F8971ECA4509}" type="presParOf" srcId="{06805D8B-8E19-43AA-8D58-51EDC2306400}" destId="{AFA94E1E-C393-4264-8EB7-6ADD9F09D157}" srcOrd="0" destOrd="0" presId="urn:microsoft.com/office/officeart/2005/8/layout/hierarchy2"/>
    <dgm:cxn modelId="{063D72D5-4BC8-429E-BC7F-53851AF03C9D}" type="presParOf" srcId="{AFA94E1E-C393-4264-8EB7-6ADD9F09D157}" destId="{D6D000D7-AB48-4C8A-9D2C-4D4B59C327A6}" srcOrd="0" destOrd="0" presId="urn:microsoft.com/office/officeart/2005/8/layout/hierarchy2"/>
    <dgm:cxn modelId="{FB70C5D6-7091-42A2-A55E-F5029FEE8B09}" type="presParOf" srcId="{AFA94E1E-C393-4264-8EB7-6ADD9F09D157}" destId="{34A120A7-8634-4E7B-950E-8E85027F7B2E}" srcOrd="1" destOrd="0" presId="urn:microsoft.com/office/officeart/2005/8/layout/hierarchy2"/>
    <dgm:cxn modelId="{35C8990B-9644-474A-AD14-5CBB1255F92E}" type="presParOf" srcId="{34A120A7-8634-4E7B-950E-8E85027F7B2E}" destId="{08C2DC95-FBBE-4E91-93F2-FB4C8B4D9179}" srcOrd="0" destOrd="0" presId="urn:microsoft.com/office/officeart/2005/8/layout/hierarchy2"/>
    <dgm:cxn modelId="{F0DE2DBE-B907-43D9-9B73-4C6C7AA8CE83}" type="presParOf" srcId="{08C2DC95-FBBE-4E91-93F2-FB4C8B4D9179}" destId="{CE23BCAF-3B72-44B0-87B7-A0AC2D8BF6B2}" srcOrd="0" destOrd="0" presId="urn:microsoft.com/office/officeart/2005/8/layout/hierarchy2"/>
    <dgm:cxn modelId="{ED6DE364-83DE-4B0C-A24A-92447E663C45}" type="presParOf" srcId="{34A120A7-8634-4E7B-950E-8E85027F7B2E}" destId="{DA501747-FD9E-4156-B23D-866BA47C4A72}" srcOrd="1" destOrd="0" presId="urn:microsoft.com/office/officeart/2005/8/layout/hierarchy2"/>
    <dgm:cxn modelId="{13CDB476-29C7-43C9-A198-83F375202673}" type="presParOf" srcId="{DA501747-FD9E-4156-B23D-866BA47C4A72}" destId="{2739405A-E269-4529-8486-66CFFA028389}" srcOrd="0" destOrd="0" presId="urn:microsoft.com/office/officeart/2005/8/layout/hierarchy2"/>
    <dgm:cxn modelId="{E5252A23-892B-4C0F-87D5-562C762360CB}" type="presParOf" srcId="{DA501747-FD9E-4156-B23D-866BA47C4A72}" destId="{9D5CF1E8-D3C9-45AA-9BFA-6B856A499A37}" srcOrd="1" destOrd="0" presId="urn:microsoft.com/office/officeart/2005/8/layout/hierarchy2"/>
    <dgm:cxn modelId="{A5215C2F-E009-48D0-BDE3-CC6DAE10AAC3}" type="presParOf" srcId="{34A120A7-8634-4E7B-950E-8E85027F7B2E}" destId="{9BEA10D5-834D-4F1E-BE48-FC658E6C7644}" srcOrd="2" destOrd="0" presId="urn:microsoft.com/office/officeart/2005/8/layout/hierarchy2"/>
    <dgm:cxn modelId="{3033849B-665C-4558-B054-19A45CAC01BA}" type="presParOf" srcId="{9BEA10D5-834D-4F1E-BE48-FC658E6C7644}" destId="{597CBF27-5BD0-4F67-BE40-C60D9E5EF98B}" srcOrd="0" destOrd="0" presId="urn:microsoft.com/office/officeart/2005/8/layout/hierarchy2"/>
    <dgm:cxn modelId="{669928EF-DDFC-410D-9FD6-64326EE6E2DA}" type="presParOf" srcId="{34A120A7-8634-4E7B-950E-8E85027F7B2E}" destId="{7256094C-647F-4356-90C9-DEFDFFD0AC86}" srcOrd="3" destOrd="0" presId="urn:microsoft.com/office/officeart/2005/8/layout/hierarchy2"/>
    <dgm:cxn modelId="{B0C03907-CA6D-4338-A0E0-2582E61E2667}" type="presParOf" srcId="{7256094C-647F-4356-90C9-DEFDFFD0AC86}" destId="{17EA3234-6613-4663-A125-8F4CB0760685}" srcOrd="0" destOrd="0" presId="urn:microsoft.com/office/officeart/2005/8/layout/hierarchy2"/>
    <dgm:cxn modelId="{D77639CF-ADFD-443F-8829-B7C7CB8227FA}" type="presParOf" srcId="{7256094C-647F-4356-90C9-DEFDFFD0AC86}" destId="{B82AD64E-40B6-4F7C-B8C1-C9188200FA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85A0A-1CDA-49D5-A2CB-F040483370D7}">
      <dsp:nvSpPr>
        <dsp:cNvPr id="0" name=""/>
        <dsp:cNvSpPr/>
      </dsp:nvSpPr>
      <dsp:spPr>
        <a:xfrm>
          <a:off x="595495" y="743420"/>
          <a:ext cx="1060950" cy="525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新古典主义时期</a:t>
          </a:r>
        </a:p>
      </dsp:txBody>
      <dsp:txXfrm>
        <a:off x="610894" y="758819"/>
        <a:ext cx="1030152" cy="494968"/>
      </dsp:txXfrm>
    </dsp:sp>
    <dsp:sp modelId="{3F6F9885-8B20-48D2-9CD1-3B9719074546}">
      <dsp:nvSpPr>
        <dsp:cNvPr id="0" name=""/>
        <dsp:cNvSpPr/>
      </dsp:nvSpPr>
      <dsp:spPr>
        <a:xfrm rot="17657855">
          <a:off x="1399422" y="555440"/>
          <a:ext cx="873452" cy="105644"/>
        </a:xfrm>
        <a:custGeom>
          <a:avLst/>
          <a:gdLst/>
          <a:ahLst/>
          <a:cxnLst/>
          <a:rect l="0" t="0" r="0" b="0"/>
          <a:pathLst>
            <a:path>
              <a:moveTo>
                <a:pt x="0" y="52822"/>
              </a:moveTo>
              <a:lnTo>
                <a:pt x="873452" y="52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14311" y="586426"/>
        <a:ext cx="43672" cy="43672"/>
      </dsp:txXfrm>
    </dsp:sp>
    <dsp:sp modelId="{C6415040-761F-4726-B6E7-98AB93144438}">
      <dsp:nvSpPr>
        <dsp:cNvPr id="0" name=""/>
        <dsp:cNvSpPr/>
      </dsp:nvSpPr>
      <dsp:spPr>
        <a:xfrm>
          <a:off x="2015850" y="31156"/>
          <a:ext cx="1991139" cy="358128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英国浪漫主义时期</a:t>
          </a:r>
        </a:p>
      </dsp:txBody>
      <dsp:txXfrm>
        <a:off x="2026339" y="41645"/>
        <a:ext cx="1970161" cy="337150"/>
      </dsp:txXfrm>
    </dsp:sp>
    <dsp:sp modelId="{BE369D21-BE6E-4B24-9A24-103BAB7A2EC7}">
      <dsp:nvSpPr>
        <dsp:cNvPr id="0" name=""/>
        <dsp:cNvSpPr/>
      </dsp:nvSpPr>
      <dsp:spPr>
        <a:xfrm rot="19452561">
          <a:off x="1614610" y="823920"/>
          <a:ext cx="443075" cy="105644"/>
        </a:xfrm>
        <a:custGeom>
          <a:avLst/>
          <a:gdLst/>
          <a:ahLst/>
          <a:cxnLst/>
          <a:rect l="0" t="0" r="0" b="0"/>
          <a:pathLst>
            <a:path>
              <a:moveTo>
                <a:pt x="0" y="52822"/>
              </a:moveTo>
              <a:lnTo>
                <a:pt x="443075" y="52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25071" y="865665"/>
        <a:ext cx="22153" cy="22153"/>
      </dsp:txXfrm>
    </dsp:sp>
    <dsp:sp modelId="{715E3734-A176-4B39-BED5-A648A17EE34E}">
      <dsp:nvSpPr>
        <dsp:cNvPr id="0" name=""/>
        <dsp:cNvSpPr/>
      </dsp:nvSpPr>
      <dsp:spPr>
        <a:xfrm>
          <a:off x="2015850" y="568117"/>
          <a:ext cx="1991139" cy="358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笛福</a:t>
          </a:r>
        </a:p>
      </dsp:txBody>
      <dsp:txXfrm>
        <a:off x="2026339" y="578606"/>
        <a:ext cx="1970161" cy="337150"/>
      </dsp:txXfrm>
    </dsp:sp>
    <dsp:sp modelId="{FFB72EF7-3643-44E8-8F70-5A4E3706DD2C}">
      <dsp:nvSpPr>
        <dsp:cNvPr id="0" name=""/>
        <dsp:cNvSpPr/>
      </dsp:nvSpPr>
      <dsp:spPr>
        <a:xfrm rot="2262359">
          <a:off x="1609010" y="1092401"/>
          <a:ext cx="454275" cy="105644"/>
        </a:xfrm>
        <a:custGeom>
          <a:avLst/>
          <a:gdLst/>
          <a:ahLst/>
          <a:cxnLst/>
          <a:rect l="0" t="0" r="0" b="0"/>
          <a:pathLst>
            <a:path>
              <a:moveTo>
                <a:pt x="0" y="52822"/>
              </a:moveTo>
              <a:lnTo>
                <a:pt x="454275" y="52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24791" y="1133866"/>
        <a:ext cx="22713" cy="22713"/>
      </dsp:txXfrm>
    </dsp:sp>
    <dsp:sp modelId="{31455EEE-4118-4E93-9853-BFEA8774FCA8}">
      <dsp:nvSpPr>
        <dsp:cNvPr id="0" name=""/>
        <dsp:cNvSpPr/>
      </dsp:nvSpPr>
      <dsp:spPr>
        <a:xfrm>
          <a:off x="2015850" y="1105078"/>
          <a:ext cx="1991139" cy="358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斯威夫特</a:t>
          </a:r>
        </a:p>
      </dsp:txBody>
      <dsp:txXfrm>
        <a:off x="2026339" y="1115567"/>
        <a:ext cx="1970161" cy="337150"/>
      </dsp:txXfrm>
    </dsp:sp>
    <dsp:sp modelId="{432DD002-B29C-4F89-952E-34BC7F940EFB}">
      <dsp:nvSpPr>
        <dsp:cNvPr id="0" name=""/>
        <dsp:cNvSpPr/>
      </dsp:nvSpPr>
      <dsp:spPr>
        <a:xfrm rot="3971877">
          <a:off x="1390875" y="1360881"/>
          <a:ext cx="890545" cy="105644"/>
        </a:xfrm>
        <a:custGeom>
          <a:avLst/>
          <a:gdLst/>
          <a:ahLst/>
          <a:cxnLst/>
          <a:rect l="0" t="0" r="0" b="0"/>
          <a:pathLst>
            <a:path>
              <a:moveTo>
                <a:pt x="0" y="52822"/>
              </a:moveTo>
              <a:lnTo>
                <a:pt x="890545" y="52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13884" y="1391440"/>
        <a:ext cx="44527" cy="44527"/>
      </dsp:txXfrm>
    </dsp:sp>
    <dsp:sp modelId="{AE0F19AE-75E0-4A3C-9B59-36D962092486}">
      <dsp:nvSpPr>
        <dsp:cNvPr id="0" name=""/>
        <dsp:cNvSpPr/>
      </dsp:nvSpPr>
      <dsp:spPr>
        <a:xfrm>
          <a:off x="2015850" y="1642039"/>
          <a:ext cx="1991139" cy="358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菲尔丁</a:t>
          </a:r>
        </a:p>
      </dsp:txBody>
      <dsp:txXfrm>
        <a:off x="2026339" y="1652528"/>
        <a:ext cx="1970161" cy="3371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26526-A520-4AB1-9E49-A8BE0BB47B2E}">
      <dsp:nvSpPr>
        <dsp:cNvPr id="0" name=""/>
        <dsp:cNvSpPr/>
      </dsp:nvSpPr>
      <dsp:spPr>
        <a:xfrm>
          <a:off x="599" y="508364"/>
          <a:ext cx="1095410" cy="5477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奥斯汀</a:t>
          </a:r>
        </a:p>
      </dsp:txBody>
      <dsp:txXfrm>
        <a:off x="16641" y="524406"/>
        <a:ext cx="1063326" cy="515621"/>
      </dsp:txXfrm>
    </dsp:sp>
    <dsp:sp modelId="{04DD2F8A-66D6-4B03-B8E0-1AF1A912191F}">
      <dsp:nvSpPr>
        <dsp:cNvPr id="0" name=""/>
        <dsp:cNvSpPr/>
      </dsp:nvSpPr>
      <dsp:spPr>
        <a:xfrm rot="19457599">
          <a:off x="1045291" y="593243"/>
          <a:ext cx="539600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539600" y="315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01601" y="611262"/>
        <a:ext cx="26980" cy="26980"/>
      </dsp:txXfrm>
    </dsp:sp>
    <dsp:sp modelId="{4215EBF1-1435-4E48-81D8-C824A0A7367F}">
      <dsp:nvSpPr>
        <dsp:cNvPr id="0" name=""/>
        <dsp:cNvSpPr/>
      </dsp:nvSpPr>
      <dsp:spPr>
        <a:xfrm>
          <a:off x="1534173" y="193434"/>
          <a:ext cx="2021371" cy="547705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奥斯汀的创作生涯</a:t>
          </a:r>
        </a:p>
      </dsp:txBody>
      <dsp:txXfrm>
        <a:off x="1550215" y="209476"/>
        <a:ext cx="1989287" cy="515621"/>
      </dsp:txXfrm>
    </dsp:sp>
    <dsp:sp modelId="{7F167971-07AF-4475-9CD6-4B9B2454783C}">
      <dsp:nvSpPr>
        <dsp:cNvPr id="0" name=""/>
        <dsp:cNvSpPr/>
      </dsp:nvSpPr>
      <dsp:spPr>
        <a:xfrm rot="2142401">
          <a:off x="1045291" y="908173"/>
          <a:ext cx="539600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539600" y="315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01601" y="926192"/>
        <a:ext cx="26980" cy="26980"/>
      </dsp:txXfrm>
    </dsp:sp>
    <dsp:sp modelId="{180D65A3-3281-47F1-8AB5-4078F44338D8}">
      <dsp:nvSpPr>
        <dsp:cNvPr id="0" name=""/>
        <dsp:cNvSpPr/>
      </dsp:nvSpPr>
      <dsp:spPr>
        <a:xfrm>
          <a:off x="1534173" y="823295"/>
          <a:ext cx="2021371" cy="5477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奥斯汀作品的特点</a:t>
          </a:r>
        </a:p>
      </dsp:txBody>
      <dsp:txXfrm>
        <a:off x="1550215" y="839337"/>
        <a:ext cx="1989287" cy="5156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26526-A520-4AB1-9E49-A8BE0BB47B2E}">
      <dsp:nvSpPr>
        <dsp:cNvPr id="0" name=""/>
        <dsp:cNvSpPr/>
      </dsp:nvSpPr>
      <dsp:spPr>
        <a:xfrm>
          <a:off x="599" y="508364"/>
          <a:ext cx="1095410" cy="5477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奥斯汀</a:t>
          </a:r>
        </a:p>
      </dsp:txBody>
      <dsp:txXfrm>
        <a:off x="16641" y="524406"/>
        <a:ext cx="1063326" cy="515621"/>
      </dsp:txXfrm>
    </dsp:sp>
    <dsp:sp modelId="{04DD2F8A-66D6-4B03-B8E0-1AF1A912191F}">
      <dsp:nvSpPr>
        <dsp:cNvPr id="0" name=""/>
        <dsp:cNvSpPr/>
      </dsp:nvSpPr>
      <dsp:spPr>
        <a:xfrm rot="19457599">
          <a:off x="1045291" y="593243"/>
          <a:ext cx="539600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539600" y="315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01601" y="611262"/>
        <a:ext cx="26980" cy="26980"/>
      </dsp:txXfrm>
    </dsp:sp>
    <dsp:sp modelId="{4215EBF1-1435-4E48-81D8-C824A0A7367F}">
      <dsp:nvSpPr>
        <dsp:cNvPr id="0" name=""/>
        <dsp:cNvSpPr/>
      </dsp:nvSpPr>
      <dsp:spPr>
        <a:xfrm>
          <a:off x="1534173" y="193434"/>
          <a:ext cx="2021371" cy="547705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奥斯汀的创作生涯</a:t>
          </a:r>
        </a:p>
      </dsp:txBody>
      <dsp:txXfrm>
        <a:off x="1550215" y="209476"/>
        <a:ext cx="1989287" cy="515621"/>
      </dsp:txXfrm>
    </dsp:sp>
    <dsp:sp modelId="{7F167971-07AF-4475-9CD6-4B9B2454783C}">
      <dsp:nvSpPr>
        <dsp:cNvPr id="0" name=""/>
        <dsp:cNvSpPr/>
      </dsp:nvSpPr>
      <dsp:spPr>
        <a:xfrm rot="2142401">
          <a:off x="1045291" y="908173"/>
          <a:ext cx="539600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539600" y="315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01601" y="926192"/>
        <a:ext cx="26980" cy="26980"/>
      </dsp:txXfrm>
    </dsp:sp>
    <dsp:sp modelId="{180D65A3-3281-47F1-8AB5-4078F44338D8}">
      <dsp:nvSpPr>
        <dsp:cNvPr id="0" name=""/>
        <dsp:cNvSpPr/>
      </dsp:nvSpPr>
      <dsp:spPr>
        <a:xfrm>
          <a:off x="1534173" y="823295"/>
          <a:ext cx="2021371" cy="5477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奥斯汀作品的特点</a:t>
          </a:r>
        </a:p>
      </dsp:txBody>
      <dsp:txXfrm>
        <a:off x="1550215" y="839337"/>
        <a:ext cx="1989287" cy="5156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26526-A520-4AB1-9E49-A8BE0BB47B2E}">
      <dsp:nvSpPr>
        <dsp:cNvPr id="0" name=""/>
        <dsp:cNvSpPr/>
      </dsp:nvSpPr>
      <dsp:spPr>
        <a:xfrm>
          <a:off x="599" y="508364"/>
          <a:ext cx="1095410" cy="5477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奥斯汀</a:t>
          </a:r>
        </a:p>
      </dsp:txBody>
      <dsp:txXfrm>
        <a:off x="16641" y="524406"/>
        <a:ext cx="1063326" cy="515621"/>
      </dsp:txXfrm>
    </dsp:sp>
    <dsp:sp modelId="{04DD2F8A-66D6-4B03-B8E0-1AF1A912191F}">
      <dsp:nvSpPr>
        <dsp:cNvPr id="0" name=""/>
        <dsp:cNvSpPr/>
      </dsp:nvSpPr>
      <dsp:spPr>
        <a:xfrm rot="19457599">
          <a:off x="1045291" y="593243"/>
          <a:ext cx="539600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539600" y="315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01601" y="611262"/>
        <a:ext cx="26980" cy="26980"/>
      </dsp:txXfrm>
    </dsp:sp>
    <dsp:sp modelId="{4215EBF1-1435-4E48-81D8-C824A0A7367F}">
      <dsp:nvSpPr>
        <dsp:cNvPr id="0" name=""/>
        <dsp:cNvSpPr/>
      </dsp:nvSpPr>
      <dsp:spPr>
        <a:xfrm>
          <a:off x="1534173" y="193434"/>
          <a:ext cx="2021371" cy="54770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奥斯汀的创作生涯</a:t>
          </a:r>
        </a:p>
      </dsp:txBody>
      <dsp:txXfrm>
        <a:off x="1550215" y="209476"/>
        <a:ext cx="1989287" cy="515621"/>
      </dsp:txXfrm>
    </dsp:sp>
    <dsp:sp modelId="{7F167971-07AF-4475-9CD6-4B9B2454783C}">
      <dsp:nvSpPr>
        <dsp:cNvPr id="0" name=""/>
        <dsp:cNvSpPr/>
      </dsp:nvSpPr>
      <dsp:spPr>
        <a:xfrm rot="2142401">
          <a:off x="1045291" y="908173"/>
          <a:ext cx="539600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539600" y="315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01601" y="926192"/>
        <a:ext cx="26980" cy="26980"/>
      </dsp:txXfrm>
    </dsp:sp>
    <dsp:sp modelId="{180D65A3-3281-47F1-8AB5-4078F44338D8}">
      <dsp:nvSpPr>
        <dsp:cNvPr id="0" name=""/>
        <dsp:cNvSpPr/>
      </dsp:nvSpPr>
      <dsp:spPr>
        <a:xfrm>
          <a:off x="1534173" y="823295"/>
          <a:ext cx="2021371" cy="547705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奥斯汀作品的特点</a:t>
          </a:r>
        </a:p>
      </dsp:txBody>
      <dsp:txXfrm>
        <a:off x="1550215" y="839337"/>
        <a:ext cx="1989287" cy="515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00D7-AB48-4C8A-9D2C-4D4B59C327A6}">
      <dsp:nvSpPr>
        <dsp:cNvPr id="0" name=""/>
        <dsp:cNvSpPr/>
      </dsp:nvSpPr>
      <dsp:spPr>
        <a:xfrm>
          <a:off x="213674" y="787757"/>
          <a:ext cx="911618" cy="4558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布莱克</a:t>
          </a:r>
        </a:p>
      </dsp:txBody>
      <dsp:txXfrm>
        <a:off x="227024" y="801107"/>
        <a:ext cx="884918" cy="429109"/>
      </dsp:txXfrm>
    </dsp:sp>
    <dsp:sp modelId="{F2FA4E08-92D0-4DC8-AE26-E6ECAB4822E7}">
      <dsp:nvSpPr>
        <dsp:cNvPr id="0" name=""/>
        <dsp:cNvSpPr/>
      </dsp:nvSpPr>
      <dsp:spPr>
        <a:xfrm rot="17692822">
          <a:off x="874260" y="602332"/>
          <a:ext cx="8667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66711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85948" y="600859"/>
        <a:ext cx="43335" cy="43335"/>
      </dsp:txXfrm>
    </dsp:sp>
    <dsp:sp modelId="{9DE8A55B-5B84-4F1E-9854-358F85416214}">
      <dsp:nvSpPr>
        <dsp:cNvPr id="0" name=""/>
        <dsp:cNvSpPr/>
      </dsp:nvSpPr>
      <dsp:spPr>
        <a:xfrm>
          <a:off x="1489939" y="1487"/>
          <a:ext cx="1650913" cy="455809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布莱克的生平</a:t>
          </a:r>
        </a:p>
      </dsp:txBody>
      <dsp:txXfrm>
        <a:off x="1503289" y="14837"/>
        <a:ext cx="1624213" cy="429109"/>
      </dsp:txXfrm>
    </dsp:sp>
    <dsp:sp modelId="{B77226D3-ABE7-4236-B960-864F984DE653}">
      <dsp:nvSpPr>
        <dsp:cNvPr id="0" name=""/>
        <dsp:cNvSpPr/>
      </dsp:nvSpPr>
      <dsp:spPr>
        <a:xfrm rot="19457599">
          <a:off x="1083083" y="864422"/>
          <a:ext cx="44906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49064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96389" y="873390"/>
        <a:ext cx="22453" cy="22453"/>
      </dsp:txXfrm>
    </dsp:sp>
    <dsp:sp modelId="{D8AC2D59-0D71-4C9C-A283-887541B6F7AD}">
      <dsp:nvSpPr>
        <dsp:cNvPr id="0" name=""/>
        <dsp:cNvSpPr/>
      </dsp:nvSpPr>
      <dsp:spPr>
        <a:xfrm>
          <a:off x="1489939" y="525667"/>
          <a:ext cx="1650913" cy="4558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《</a:t>
          </a:r>
          <a:r>
            <a:rPr lang="zh-CN" altLang="en-US" sz="1400" kern="1200" dirty="0"/>
            <a:t>天堂与地狱联姻</a:t>
          </a:r>
          <a:r>
            <a:rPr lang="en-US" altLang="zh-CN" sz="1400" kern="1200" dirty="0"/>
            <a:t>》</a:t>
          </a:r>
          <a:endParaRPr lang="zh-CN" altLang="en-US" sz="1400" kern="1200" dirty="0"/>
        </a:p>
      </dsp:txBody>
      <dsp:txXfrm>
        <a:off x="1503289" y="539017"/>
        <a:ext cx="1624213" cy="429109"/>
      </dsp:txXfrm>
    </dsp:sp>
    <dsp:sp modelId="{6C6430AB-CDD6-4BD5-A879-5AAC7DEFC619}">
      <dsp:nvSpPr>
        <dsp:cNvPr id="0" name=""/>
        <dsp:cNvSpPr/>
      </dsp:nvSpPr>
      <dsp:spPr>
        <a:xfrm rot="2142401">
          <a:off x="1083083" y="1126512"/>
          <a:ext cx="44906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49064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96389" y="1135480"/>
        <a:ext cx="22453" cy="22453"/>
      </dsp:txXfrm>
    </dsp:sp>
    <dsp:sp modelId="{AE284629-9A8D-4A22-9599-E55E2E86F0F3}">
      <dsp:nvSpPr>
        <dsp:cNvPr id="0" name=""/>
        <dsp:cNvSpPr/>
      </dsp:nvSpPr>
      <dsp:spPr>
        <a:xfrm>
          <a:off x="1489939" y="1049848"/>
          <a:ext cx="1650913" cy="4558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布莱克的一些先知书</a:t>
          </a:r>
        </a:p>
      </dsp:txBody>
      <dsp:txXfrm>
        <a:off x="1503289" y="1063198"/>
        <a:ext cx="1624213" cy="429109"/>
      </dsp:txXfrm>
    </dsp:sp>
    <dsp:sp modelId="{662A1523-0426-4A02-8DF9-CCA1C3CBD576}">
      <dsp:nvSpPr>
        <dsp:cNvPr id="0" name=""/>
        <dsp:cNvSpPr/>
      </dsp:nvSpPr>
      <dsp:spPr>
        <a:xfrm rot="3907178">
          <a:off x="874260" y="1388602"/>
          <a:ext cx="8667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66711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85948" y="1387130"/>
        <a:ext cx="43335" cy="43335"/>
      </dsp:txXfrm>
    </dsp:sp>
    <dsp:sp modelId="{FA94592F-0DF7-498E-B1A2-0EFF6FD015F0}">
      <dsp:nvSpPr>
        <dsp:cNvPr id="0" name=""/>
        <dsp:cNvSpPr/>
      </dsp:nvSpPr>
      <dsp:spPr>
        <a:xfrm>
          <a:off x="1489939" y="1574028"/>
          <a:ext cx="1650913" cy="4558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布莱克作品的特点</a:t>
          </a:r>
        </a:p>
      </dsp:txBody>
      <dsp:txXfrm>
        <a:off x="1503289" y="1587378"/>
        <a:ext cx="1624213" cy="429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00D7-AB48-4C8A-9D2C-4D4B59C327A6}">
      <dsp:nvSpPr>
        <dsp:cNvPr id="0" name=""/>
        <dsp:cNvSpPr/>
      </dsp:nvSpPr>
      <dsp:spPr>
        <a:xfrm>
          <a:off x="213674" y="787757"/>
          <a:ext cx="911618" cy="4558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布莱克</a:t>
          </a:r>
        </a:p>
      </dsp:txBody>
      <dsp:txXfrm>
        <a:off x="227024" y="801107"/>
        <a:ext cx="884918" cy="429109"/>
      </dsp:txXfrm>
    </dsp:sp>
    <dsp:sp modelId="{F2FA4E08-92D0-4DC8-AE26-E6ECAB4822E7}">
      <dsp:nvSpPr>
        <dsp:cNvPr id="0" name=""/>
        <dsp:cNvSpPr/>
      </dsp:nvSpPr>
      <dsp:spPr>
        <a:xfrm rot="17692822">
          <a:off x="874260" y="602332"/>
          <a:ext cx="8667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66711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85948" y="600859"/>
        <a:ext cx="43335" cy="43335"/>
      </dsp:txXfrm>
    </dsp:sp>
    <dsp:sp modelId="{9DE8A55B-5B84-4F1E-9854-358F85416214}">
      <dsp:nvSpPr>
        <dsp:cNvPr id="0" name=""/>
        <dsp:cNvSpPr/>
      </dsp:nvSpPr>
      <dsp:spPr>
        <a:xfrm>
          <a:off x="1489939" y="1487"/>
          <a:ext cx="1650913" cy="455809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布莱克的生平</a:t>
          </a:r>
        </a:p>
      </dsp:txBody>
      <dsp:txXfrm>
        <a:off x="1503289" y="14837"/>
        <a:ext cx="1624213" cy="429109"/>
      </dsp:txXfrm>
    </dsp:sp>
    <dsp:sp modelId="{B77226D3-ABE7-4236-B960-864F984DE653}">
      <dsp:nvSpPr>
        <dsp:cNvPr id="0" name=""/>
        <dsp:cNvSpPr/>
      </dsp:nvSpPr>
      <dsp:spPr>
        <a:xfrm rot="19457599">
          <a:off x="1083083" y="864422"/>
          <a:ext cx="44906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49064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96389" y="873390"/>
        <a:ext cx="22453" cy="22453"/>
      </dsp:txXfrm>
    </dsp:sp>
    <dsp:sp modelId="{D8AC2D59-0D71-4C9C-A283-887541B6F7AD}">
      <dsp:nvSpPr>
        <dsp:cNvPr id="0" name=""/>
        <dsp:cNvSpPr/>
      </dsp:nvSpPr>
      <dsp:spPr>
        <a:xfrm>
          <a:off x="1489939" y="525667"/>
          <a:ext cx="1650913" cy="4558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《</a:t>
          </a:r>
          <a:r>
            <a:rPr lang="zh-CN" altLang="en-US" sz="1400" kern="1200" dirty="0"/>
            <a:t>天堂与地狱联姻</a:t>
          </a:r>
          <a:r>
            <a:rPr lang="en-US" altLang="zh-CN" sz="1400" kern="1200" dirty="0"/>
            <a:t>》</a:t>
          </a:r>
          <a:endParaRPr lang="zh-CN" altLang="en-US" sz="1400" kern="1200" dirty="0"/>
        </a:p>
      </dsp:txBody>
      <dsp:txXfrm>
        <a:off x="1503289" y="539017"/>
        <a:ext cx="1624213" cy="429109"/>
      </dsp:txXfrm>
    </dsp:sp>
    <dsp:sp modelId="{6C6430AB-CDD6-4BD5-A879-5AAC7DEFC619}">
      <dsp:nvSpPr>
        <dsp:cNvPr id="0" name=""/>
        <dsp:cNvSpPr/>
      </dsp:nvSpPr>
      <dsp:spPr>
        <a:xfrm rot="2142401">
          <a:off x="1083083" y="1126512"/>
          <a:ext cx="44906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49064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96389" y="1135480"/>
        <a:ext cx="22453" cy="22453"/>
      </dsp:txXfrm>
    </dsp:sp>
    <dsp:sp modelId="{AE284629-9A8D-4A22-9599-E55E2E86F0F3}">
      <dsp:nvSpPr>
        <dsp:cNvPr id="0" name=""/>
        <dsp:cNvSpPr/>
      </dsp:nvSpPr>
      <dsp:spPr>
        <a:xfrm>
          <a:off x="1489939" y="1049848"/>
          <a:ext cx="1650913" cy="4558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布莱克的一些先知书</a:t>
          </a:r>
        </a:p>
      </dsp:txBody>
      <dsp:txXfrm>
        <a:off x="1503289" y="1063198"/>
        <a:ext cx="1624213" cy="429109"/>
      </dsp:txXfrm>
    </dsp:sp>
    <dsp:sp modelId="{662A1523-0426-4A02-8DF9-CCA1C3CBD576}">
      <dsp:nvSpPr>
        <dsp:cNvPr id="0" name=""/>
        <dsp:cNvSpPr/>
      </dsp:nvSpPr>
      <dsp:spPr>
        <a:xfrm rot="3907178">
          <a:off x="874260" y="1388602"/>
          <a:ext cx="8667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66711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85948" y="1387130"/>
        <a:ext cx="43335" cy="43335"/>
      </dsp:txXfrm>
    </dsp:sp>
    <dsp:sp modelId="{FA94592F-0DF7-498E-B1A2-0EFF6FD015F0}">
      <dsp:nvSpPr>
        <dsp:cNvPr id="0" name=""/>
        <dsp:cNvSpPr/>
      </dsp:nvSpPr>
      <dsp:spPr>
        <a:xfrm>
          <a:off x="1489939" y="1574028"/>
          <a:ext cx="1650913" cy="4558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布莱克作品的特点</a:t>
          </a:r>
        </a:p>
      </dsp:txBody>
      <dsp:txXfrm>
        <a:off x="1503289" y="1587378"/>
        <a:ext cx="1624213" cy="429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00D7-AB48-4C8A-9D2C-4D4B59C327A6}">
      <dsp:nvSpPr>
        <dsp:cNvPr id="0" name=""/>
        <dsp:cNvSpPr/>
      </dsp:nvSpPr>
      <dsp:spPr>
        <a:xfrm>
          <a:off x="3826" y="610368"/>
          <a:ext cx="754679" cy="3436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华兹华斯</a:t>
          </a:r>
        </a:p>
      </dsp:txBody>
      <dsp:txXfrm>
        <a:off x="13893" y="620435"/>
        <a:ext cx="734545" cy="323563"/>
      </dsp:txXfrm>
    </dsp:sp>
    <dsp:sp modelId="{08C2DC95-FBBE-4E91-93F2-FB4C8B4D9179}">
      <dsp:nvSpPr>
        <dsp:cNvPr id="0" name=""/>
        <dsp:cNvSpPr/>
      </dsp:nvSpPr>
      <dsp:spPr>
        <a:xfrm rot="19457599">
          <a:off x="706918" y="590005"/>
          <a:ext cx="548847" cy="64097"/>
        </a:xfrm>
        <a:custGeom>
          <a:avLst/>
          <a:gdLst/>
          <a:ahLst/>
          <a:cxnLst/>
          <a:rect l="0" t="0" r="0" b="0"/>
          <a:pathLst>
            <a:path>
              <a:moveTo>
                <a:pt x="0" y="32048"/>
              </a:moveTo>
              <a:lnTo>
                <a:pt x="548847" y="320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7621" y="608332"/>
        <a:ext cx="27442" cy="27442"/>
      </dsp:txXfrm>
    </dsp:sp>
    <dsp:sp modelId="{2739405A-E269-4529-8486-66CFFA028389}">
      <dsp:nvSpPr>
        <dsp:cNvPr id="0" name=""/>
        <dsp:cNvSpPr/>
      </dsp:nvSpPr>
      <dsp:spPr>
        <a:xfrm>
          <a:off x="1204179" y="183344"/>
          <a:ext cx="2348138" cy="557090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华兹华斯漫长的诗歌创作生涯</a:t>
          </a:r>
        </a:p>
      </dsp:txBody>
      <dsp:txXfrm>
        <a:off x="1220496" y="199661"/>
        <a:ext cx="2315504" cy="524456"/>
      </dsp:txXfrm>
    </dsp:sp>
    <dsp:sp modelId="{8D5F55B6-4B9C-4EAA-9844-D60AD76E5882}">
      <dsp:nvSpPr>
        <dsp:cNvPr id="0" name=""/>
        <dsp:cNvSpPr/>
      </dsp:nvSpPr>
      <dsp:spPr>
        <a:xfrm rot="2142401">
          <a:off x="706918" y="910332"/>
          <a:ext cx="548847" cy="64097"/>
        </a:xfrm>
        <a:custGeom>
          <a:avLst/>
          <a:gdLst/>
          <a:ahLst/>
          <a:cxnLst/>
          <a:rect l="0" t="0" r="0" b="0"/>
          <a:pathLst>
            <a:path>
              <a:moveTo>
                <a:pt x="0" y="32048"/>
              </a:moveTo>
              <a:lnTo>
                <a:pt x="548847" y="320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7621" y="928659"/>
        <a:ext cx="27442" cy="27442"/>
      </dsp:txXfrm>
    </dsp:sp>
    <dsp:sp modelId="{650F6BB2-0769-4B75-974B-E129C825499C}">
      <dsp:nvSpPr>
        <dsp:cNvPr id="0" name=""/>
        <dsp:cNvSpPr/>
      </dsp:nvSpPr>
      <dsp:spPr>
        <a:xfrm>
          <a:off x="1204179" y="823999"/>
          <a:ext cx="2348138" cy="557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《</a:t>
          </a:r>
          <a:r>
            <a:rPr lang="zh-CN" altLang="en-US" sz="1400" kern="1200" dirty="0"/>
            <a:t>她行走在无人走过的路上</a:t>
          </a:r>
          <a:r>
            <a:rPr lang="en-US" altLang="zh-CN" sz="1400" kern="1200" dirty="0"/>
            <a:t>》《</a:t>
          </a:r>
          <a:r>
            <a:rPr lang="zh-CN" altLang="en-US" sz="1400" kern="1200" dirty="0"/>
            <a:t>孤独的割麦女</a:t>
          </a:r>
          <a:r>
            <a:rPr lang="en-US" altLang="zh-CN" sz="1400" kern="1200" dirty="0"/>
            <a:t>》</a:t>
          </a:r>
          <a:endParaRPr lang="zh-CN" altLang="en-US" sz="1400" kern="1200" dirty="0"/>
        </a:p>
      </dsp:txBody>
      <dsp:txXfrm>
        <a:off x="1220496" y="840316"/>
        <a:ext cx="2315504" cy="5244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00D7-AB48-4C8A-9D2C-4D4B59C327A6}">
      <dsp:nvSpPr>
        <dsp:cNvPr id="0" name=""/>
        <dsp:cNvSpPr/>
      </dsp:nvSpPr>
      <dsp:spPr>
        <a:xfrm>
          <a:off x="3826" y="610368"/>
          <a:ext cx="754679" cy="3436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华兹华斯</a:t>
          </a:r>
        </a:p>
      </dsp:txBody>
      <dsp:txXfrm>
        <a:off x="13893" y="620435"/>
        <a:ext cx="734545" cy="323563"/>
      </dsp:txXfrm>
    </dsp:sp>
    <dsp:sp modelId="{08C2DC95-FBBE-4E91-93F2-FB4C8B4D9179}">
      <dsp:nvSpPr>
        <dsp:cNvPr id="0" name=""/>
        <dsp:cNvSpPr/>
      </dsp:nvSpPr>
      <dsp:spPr>
        <a:xfrm rot="19457599">
          <a:off x="706918" y="590005"/>
          <a:ext cx="548847" cy="64097"/>
        </a:xfrm>
        <a:custGeom>
          <a:avLst/>
          <a:gdLst/>
          <a:ahLst/>
          <a:cxnLst/>
          <a:rect l="0" t="0" r="0" b="0"/>
          <a:pathLst>
            <a:path>
              <a:moveTo>
                <a:pt x="0" y="32048"/>
              </a:moveTo>
              <a:lnTo>
                <a:pt x="548847" y="320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7621" y="608332"/>
        <a:ext cx="27442" cy="27442"/>
      </dsp:txXfrm>
    </dsp:sp>
    <dsp:sp modelId="{2739405A-E269-4529-8486-66CFFA028389}">
      <dsp:nvSpPr>
        <dsp:cNvPr id="0" name=""/>
        <dsp:cNvSpPr/>
      </dsp:nvSpPr>
      <dsp:spPr>
        <a:xfrm>
          <a:off x="1204179" y="183344"/>
          <a:ext cx="2348138" cy="557090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华兹华斯漫长的诗歌创作生涯</a:t>
          </a:r>
        </a:p>
      </dsp:txBody>
      <dsp:txXfrm>
        <a:off x="1220496" y="199661"/>
        <a:ext cx="2315504" cy="524456"/>
      </dsp:txXfrm>
    </dsp:sp>
    <dsp:sp modelId="{8D5F55B6-4B9C-4EAA-9844-D60AD76E5882}">
      <dsp:nvSpPr>
        <dsp:cNvPr id="0" name=""/>
        <dsp:cNvSpPr/>
      </dsp:nvSpPr>
      <dsp:spPr>
        <a:xfrm rot="2142401">
          <a:off x="706918" y="910332"/>
          <a:ext cx="548847" cy="64097"/>
        </a:xfrm>
        <a:custGeom>
          <a:avLst/>
          <a:gdLst/>
          <a:ahLst/>
          <a:cxnLst/>
          <a:rect l="0" t="0" r="0" b="0"/>
          <a:pathLst>
            <a:path>
              <a:moveTo>
                <a:pt x="0" y="32048"/>
              </a:moveTo>
              <a:lnTo>
                <a:pt x="548847" y="320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7621" y="928659"/>
        <a:ext cx="27442" cy="27442"/>
      </dsp:txXfrm>
    </dsp:sp>
    <dsp:sp modelId="{650F6BB2-0769-4B75-974B-E129C825499C}">
      <dsp:nvSpPr>
        <dsp:cNvPr id="0" name=""/>
        <dsp:cNvSpPr/>
      </dsp:nvSpPr>
      <dsp:spPr>
        <a:xfrm>
          <a:off x="1204179" y="823999"/>
          <a:ext cx="2348138" cy="557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《</a:t>
          </a:r>
          <a:r>
            <a:rPr lang="zh-CN" altLang="en-US" sz="1400" kern="1200" dirty="0"/>
            <a:t>她行走在无人走过的路上</a:t>
          </a:r>
          <a:r>
            <a:rPr lang="en-US" altLang="zh-CN" sz="1400" kern="1200" dirty="0"/>
            <a:t>》《</a:t>
          </a:r>
          <a:r>
            <a:rPr lang="zh-CN" altLang="en-US" sz="1400" kern="1200" dirty="0"/>
            <a:t>孤独的割麦女</a:t>
          </a:r>
          <a:r>
            <a:rPr lang="en-US" altLang="zh-CN" sz="1400" kern="1200" dirty="0"/>
            <a:t>》</a:t>
          </a:r>
          <a:endParaRPr lang="zh-CN" altLang="en-US" sz="1400" kern="1200" dirty="0"/>
        </a:p>
      </dsp:txBody>
      <dsp:txXfrm>
        <a:off x="1220496" y="840316"/>
        <a:ext cx="2315504" cy="5244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00D7-AB48-4C8A-9D2C-4D4B59C327A6}">
      <dsp:nvSpPr>
        <dsp:cNvPr id="0" name=""/>
        <dsp:cNvSpPr/>
      </dsp:nvSpPr>
      <dsp:spPr>
        <a:xfrm>
          <a:off x="3826" y="610368"/>
          <a:ext cx="754679" cy="3436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华兹华斯</a:t>
          </a:r>
        </a:p>
      </dsp:txBody>
      <dsp:txXfrm>
        <a:off x="13893" y="620435"/>
        <a:ext cx="734545" cy="323563"/>
      </dsp:txXfrm>
    </dsp:sp>
    <dsp:sp modelId="{08C2DC95-FBBE-4E91-93F2-FB4C8B4D9179}">
      <dsp:nvSpPr>
        <dsp:cNvPr id="0" name=""/>
        <dsp:cNvSpPr/>
      </dsp:nvSpPr>
      <dsp:spPr>
        <a:xfrm rot="19457599">
          <a:off x="706918" y="590005"/>
          <a:ext cx="548847" cy="64097"/>
        </a:xfrm>
        <a:custGeom>
          <a:avLst/>
          <a:gdLst/>
          <a:ahLst/>
          <a:cxnLst/>
          <a:rect l="0" t="0" r="0" b="0"/>
          <a:pathLst>
            <a:path>
              <a:moveTo>
                <a:pt x="0" y="32048"/>
              </a:moveTo>
              <a:lnTo>
                <a:pt x="548847" y="320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7621" y="608332"/>
        <a:ext cx="27442" cy="27442"/>
      </dsp:txXfrm>
    </dsp:sp>
    <dsp:sp modelId="{2739405A-E269-4529-8486-66CFFA028389}">
      <dsp:nvSpPr>
        <dsp:cNvPr id="0" name=""/>
        <dsp:cNvSpPr/>
      </dsp:nvSpPr>
      <dsp:spPr>
        <a:xfrm>
          <a:off x="1204179" y="183344"/>
          <a:ext cx="2348138" cy="557090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华兹华斯漫长的诗歌创作生涯</a:t>
          </a:r>
        </a:p>
      </dsp:txBody>
      <dsp:txXfrm>
        <a:off x="1220496" y="199661"/>
        <a:ext cx="2315504" cy="524456"/>
      </dsp:txXfrm>
    </dsp:sp>
    <dsp:sp modelId="{8D5F55B6-4B9C-4EAA-9844-D60AD76E5882}">
      <dsp:nvSpPr>
        <dsp:cNvPr id="0" name=""/>
        <dsp:cNvSpPr/>
      </dsp:nvSpPr>
      <dsp:spPr>
        <a:xfrm rot="2142401">
          <a:off x="706918" y="910332"/>
          <a:ext cx="548847" cy="64097"/>
        </a:xfrm>
        <a:custGeom>
          <a:avLst/>
          <a:gdLst/>
          <a:ahLst/>
          <a:cxnLst/>
          <a:rect l="0" t="0" r="0" b="0"/>
          <a:pathLst>
            <a:path>
              <a:moveTo>
                <a:pt x="0" y="32048"/>
              </a:moveTo>
              <a:lnTo>
                <a:pt x="548847" y="320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7621" y="928659"/>
        <a:ext cx="27442" cy="27442"/>
      </dsp:txXfrm>
    </dsp:sp>
    <dsp:sp modelId="{650F6BB2-0769-4B75-974B-E129C825499C}">
      <dsp:nvSpPr>
        <dsp:cNvPr id="0" name=""/>
        <dsp:cNvSpPr/>
      </dsp:nvSpPr>
      <dsp:spPr>
        <a:xfrm>
          <a:off x="1204179" y="823999"/>
          <a:ext cx="2348138" cy="557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《</a:t>
          </a:r>
          <a:r>
            <a:rPr lang="zh-CN" altLang="en-US" sz="1400" kern="1200" dirty="0"/>
            <a:t>她行走在无人走过的路上</a:t>
          </a:r>
          <a:r>
            <a:rPr lang="en-US" altLang="zh-CN" sz="1400" kern="1200" dirty="0"/>
            <a:t>》《</a:t>
          </a:r>
          <a:r>
            <a:rPr lang="zh-CN" altLang="en-US" sz="1400" kern="1200" dirty="0"/>
            <a:t>孤独的割麦女</a:t>
          </a:r>
          <a:r>
            <a:rPr lang="en-US" altLang="zh-CN" sz="1400" kern="1200" dirty="0"/>
            <a:t>》</a:t>
          </a:r>
          <a:endParaRPr lang="zh-CN" altLang="en-US" sz="1400" kern="1200" dirty="0"/>
        </a:p>
      </dsp:txBody>
      <dsp:txXfrm>
        <a:off x="1220496" y="840316"/>
        <a:ext cx="2315504" cy="5244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00D7-AB48-4C8A-9D2C-4D4B59C327A6}">
      <dsp:nvSpPr>
        <dsp:cNvPr id="0" name=""/>
        <dsp:cNvSpPr/>
      </dsp:nvSpPr>
      <dsp:spPr>
        <a:xfrm>
          <a:off x="359968" y="557888"/>
          <a:ext cx="985147" cy="4486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雪莱</a:t>
          </a:r>
        </a:p>
      </dsp:txBody>
      <dsp:txXfrm>
        <a:off x="373109" y="571029"/>
        <a:ext cx="958865" cy="422375"/>
      </dsp:txXfrm>
    </dsp:sp>
    <dsp:sp modelId="{08C2DC95-FBBE-4E91-93F2-FB4C8B4D9179}">
      <dsp:nvSpPr>
        <dsp:cNvPr id="0" name=""/>
        <dsp:cNvSpPr/>
      </dsp:nvSpPr>
      <dsp:spPr>
        <a:xfrm rot="19457599">
          <a:off x="1277774" y="531306"/>
          <a:ext cx="71645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71645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18091" y="555230"/>
        <a:ext cx="35822" cy="35822"/>
      </dsp:txXfrm>
    </dsp:sp>
    <dsp:sp modelId="{2739405A-E269-4529-8486-66CFFA028389}">
      <dsp:nvSpPr>
        <dsp:cNvPr id="0" name=""/>
        <dsp:cNvSpPr/>
      </dsp:nvSpPr>
      <dsp:spPr>
        <a:xfrm>
          <a:off x="1926889" y="458"/>
          <a:ext cx="1269286" cy="72721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雪莱的生平</a:t>
          </a:r>
        </a:p>
      </dsp:txBody>
      <dsp:txXfrm>
        <a:off x="1948188" y="21757"/>
        <a:ext cx="1226688" cy="684619"/>
      </dsp:txXfrm>
    </dsp:sp>
    <dsp:sp modelId="{9BEA10D5-834D-4F1E-BE48-FC658E6C7644}">
      <dsp:nvSpPr>
        <dsp:cNvPr id="0" name=""/>
        <dsp:cNvSpPr/>
      </dsp:nvSpPr>
      <dsp:spPr>
        <a:xfrm rot="1993320">
          <a:off x="1290879" y="922186"/>
          <a:ext cx="66365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63659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6117" y="947430"/>
        <a:ext cx="33182" cy="33182"/>
      </dsp:txXfrm>
    </dsp:sp>
    <dsp:sp modelId="{17EA3234-6613-4663-A125-8F4CB0760685}">
      <dsp:nvSpPr>
        <dsp:cNvPr id="0" name=""/>
        <dsp:cNvSpPr/>
      </dsp:nvSpPr>
      <dsp:spPr>
        <a:xfrm>
          <a:off x="1900302" y="782217"/>
          <a:ext cx="1269286" cy="72721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雪莱的成就</a:t>
          </a:r>
        </a:p>
      </dsp:txBody>
      <dsp:txXfrm>
        <a:off x="1921601" y="803516"/>
        <a:ext cx="1226688" cy="6846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00D7-AB48-4C8A-9D2C-4D4B59C327A6}">
      <dsp:nvSpPr>
        <dsp:cNvPr id="0" name=""/>
        <dsp:cNvSpPr/>
      </dsp:nvSpPr>
      <dsp:spPr>
        <a:xfrm>
          <a:off x="359968" y="557888"/>
          <a:ext cx="985147" cy="4486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雪莱</a:t>
          </a:r>
        </a:p>
      </dsp:txBody>
      <dsp:txXfrm>
        <a:off x="373109" y="571029"/>
        <a:ext cx="958865" cy="422375"/>
      </dsp:txXfrm>
    </dsp:sp>
    <dsp:sp modelId="{08C2DC95-FBBE-4E91-93F2-FB4C8B4D9179}">
      <dsp:nvSpPr>
        <dsp:cNvPr id="0" name=""/>
        <dsp:cNvSpPr/>
      </dsp:nvSpPr>
      <dsp:spPr>
        <a:xfrm rot="19457599">
          <a:off x="1277774" y="531306"/>
          <a:ext cx="71645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71645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18091" y="555230"/>
        <a:ext cx="35822" cy="35822"/>
      </dsp:txXfrm>
    </dsp:sp>
    <dsp:sp modelId="{2739405A-E269-4529-8486-66CFFA028389}">
      <dsp:nvSpPr>
        <dsp:cNvPr id="0" name=""/>
        <dsp:cNvSpPr/>
      </dsp:nvSpPr>
      <dsp:spPr>
        <a:xfrm>
          <a:off x="1926889" y="458"/>
          <a:ext cx="1269286" cy="72721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雪莱的生平</a:t>
          </a:r>
        </a:p>
      </dsp:txBody>
      <dsp:txXfrm>
        <a:off x="1948188" y="21757"/>
        <a:ext cx="1226688" cy="684619"/>
      </dsp:txXfrm>
    </dsp:sp>
    <dsp:sp modelId="{9BEA10D5-834D-4F1E-BE48-FC658E6C7644}">
      <dsp:nvSpPr>
        <dsp:cNvPr id="0" name=""/>
        <dsp:cNvSpPr/>
      </dsp:nvSpPr>
      <dsp:spPr>
        <a:xfrm rot="1993320">
          <a:off x="1290879" y="922186"/>
          <a:ext cx="66365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63659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6117" y="947430"/>
        <a:ext cx="33182" cy="33182"/>
      </dsp:txXfrm>
    </dsp:sp>
    <dsp:sp modelId="{17EA3234-6613-4663-A125-8F4CB0760685}">
      <dsp:nvSpPr>
        <dsp:cNvPr id="0" name=""/>
        <dsp:cNvSpPr/>
      </dsp:nvSpPr>
      <dsp:spPr>
        <a:xfrm>
          <a:off x="1900302" y="782217"/>
          <a:ext cx="1269286" cy="72721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雪莱的成就</a:t>
          </a:r>
        </a:p>
      </dsp:txBody>
      <dsp:txXfrm>
        <a:off x="1921601" y="803516"/>
        <a:ext cx="1226688" cy="6846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00D7-AB48-4C8A-9D2C-4D4B59C327A6}">
      <dsp:nvSpPr>
        <dsp:cNvPr id="0" name=""/>
        <dsp:cNvSpPr/>
      </dsp:nvSpPr>
      <dsp:spPr>
        <a:xfrm>
          <a:off x="359968" y="557888"/>
          <a:ext cx="985147" cy="4486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雪莱</a:t>
          </a:r>
        </a:p>
      </dsp:txBody>
      <dsp:txXfrm>
        <a:off x="373109" y="571029"/>
        <a:ext cx="958865" cy="422375"/>
      </dsp:txXfrm>
    </dsp:sp>
    <dsp:sp modelId="{08C2DC95-FBBE-4E91-93F2-FB4C8B4D9179}">
      <dsp:nvSpPr>
        <dsp:cNvPr id="0" name=""/>
        <dsp:cNvSpPr/>
      </dsp:nvSpPr>
      <dsp:spPr>
        <a:xfrm rot="19457599">
          <a:off x="1277774" y="531306"/>
          <a:ext cx="71645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71645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18091" y="555230"/>
        <a:ext cx="35822" cy="35822"/>
      </dsp:txXfrm>
    </dsp:sp>
    <dsp:sp modelId="{2739405A-E269-4529-8486-66CFFA028389}">
      <dsp:nvSpPr>
        <dsp:cNvPr id="0" name=""/>
        <dsp:cNvSpPr/>
      </dsp:nvSpPr>
      <dsp:spPr>
        <a:xfrm>
          <a:off x="1926889" y="458"/>
          <a:ext cx="1269286" cy="72721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雪莱的生平</a:t>
          </a:r>
        </a:p>
      </dsp:txBody>
      <dsp:txXfrm>
        <a:off x="1948188" y="21757"/>
        <a:ext cx="1226688" cy="684619"/>
      </dsp:txXfrm>
    </dsp:sp>
    <dsp:sp modelId="{9BEA10D5-834D-4F1E-BE48-FC658E6C7644}">
      <dsp:nvSpPr>
        <dsp:cNvPr id="0" name=""/>
        <dsp:cNvSpPr/>
      </dsp:nvSpPr>
      <dsp:spPr>
        <a:xfrm rot="1993320">
          <a:off x="1290879" y="922186"/>
          <a:ext cx="66365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63659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6117" y="947430"/>
        <a:ext cx="33182" cy="33182"/>
      </dsp:txXfrm>
    </dsp:sp>
    <dsp:sp modelId="{17EA3234-6613-4663-A125-8F4CB0760685}">
      <dsp:nvSpPr>
        <dsp:cNvPr id="0" name=""/>
        <dsp:cNvSpPr/>
      </dsp:nvSpPr>
      <dsp:spPr>
        <a:xfrm>
          <a:off x="1900302" y="782217"/>
          <a:ext cx="1269286" cy="72721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雪莱的成就</a:t>
          </a:r>
        </a:p>
      </dsp:txBody>
      <dsp:txXfrm>
        <a:off x="1921601" y="803516"/>
        <a:ext cx="1226688" cy="684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4E72-2132-4816-BAEC-1C84E30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56E0E-E832-4CF9-B8FA-DF37B617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99B9-8ABA-407E-91D8-F0F181EC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BECC2-BC07-446E-940B-3E3E3572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790C-9B5D-41E2-8DF6-71FD219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BB24-37E0-44FB-AAD0-DF2C20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191C5-EFC7-4C37-A4FA-44DE91EC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D34B-CAD0-4DD2-AB17-A2BA7B8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81804-A306-49BA-B0F3-EBC5D17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F79F-614C-4C98-A61D-74D2B9B4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9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5DB4A-D154-46CF-B053-3123DCB5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6F337-6661-4ADE-A3CE-356C6A69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7030D-44E6-4B8A-9A44-16E1B03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DB8CC-F5DD-4FCA-B23A-5DB9E9A6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EDDF-47BC-46C1-88B2-54222EC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8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DA00-EB9E-4976-ACA1-4A54B7C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119B-3A60-4244-A345-7C78BB26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8B6C-4ED3-48D9-9EDD-1F021CFA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C5337-D527-416D-8DDA-4AE4EE8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AF552-4930-4A0D-82EB-93C7215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5926-969A-42ED-A03D-900D23E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1EF4-837F-40A2-B26D-A7A3C290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997F3-3767-4206-9EE8-1A1C725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4B04-BF0A-487B-9BEA-FAFFB07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E50D6-381B-4008-B83F-A5D1256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70D-8403-4B4F-A477-C3EEF0A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CBDB9-BEFF-48A3-BB91-12EFA8C3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FB160-0B13-4102-9324-37F388BC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93E4-3229-4754-83AE-8AF3C78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666A8-A92D-41A9-8C52-81B0E36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BCCAB-2C04-45EA-A40B-700EDC8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0A45-98C7-473E-B2F4-02743029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6965-1509-408E-83AC-EFB62E46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E6207-2EE5-490A-BE13-A94BC96B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C1862-3104-47B6-8177-CE3181A4B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49024-D263-43E7-A238-9198F008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7DB59-4CD2-4865-913A-99756D2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EBE04-FF3A-491C-99E5-C306692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4689F-112B-4028-B1A2-17A44BD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B69F-BB58-40C7-88E2-6CDCF5D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C7A8D-2047-4B69-AB07-DFE6E73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FFCCA-E968-4AF9-80C7-A0D18F4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E5121-132C-4636-9435-60929BB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9271C-6197-4FFE-94DC-7800D8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48FB8-66BF-45BB-8CAF-282E99E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B465D-F083-434C-A103-8370027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1154-D916-443D-AF68-466F1C7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B7605-6CE9-4C18-8B4B-8F1173FF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4A813-5741-4334-B07A-8653F956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98582-9154-45CD-91EA-11680443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3658F-F7AF-4B58-B5A3-45462DF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1DC5-3E33-42E7-91F4-4B265DC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D44C-663B-456E-913D-D16D9F3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CE09-0C76-41E0-9F4B-BAA43F3B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199A2-7F3B-4373-9671-77645A05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97D75-D4A9-4978-B31E-A9B1B0F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CB0B6-8F9B-48DE-9D10-F40F6308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3D867-27C1-4547-B2D5-CC0BE0B1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FAEDC5-5EB3-4321-9A5D-80873442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F01CE-8EE9-469D-817C-2F62BB8C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DBA4-6962-45D6-AA5D-A56F1B9D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D948B-3F3A-402C-A9C6-90E3440DF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749C9-3DCF-4365-88C5-B1235B047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EEE3-2FAA-4F7E-A7A5-9C4F7B23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英美文学精讲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96F89-58C9-43AA-B61B-A4F5555B7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5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1.3.5.4</a:t>
            </a:r>
            <a:r>
              <a:rPr lang="zh-CN" altLang="en-US" sz="3200" dirty="0"/>
              <a:t>选读：</a:t>
            </a:r>
            <a:r>
              <a:rPr lang="en-US" altLang="zh-CN" sz="3200" dirty="0"/>
              <a:t>《</a:t>
            </a:r>
            <a:r>
              <a:rPr lang="zh-CN" altLang="en-US" sz="3200" dirty="0"/>
              <a:t>致英格兰人之歌</a:t>
            </a:r>
            <a:r>
              <a:rPr lang="en-US" altLang="zh-CN" sz="3200" dirty="0"/>
              <a:t>》《</a:t>
            </a:r>
            <a:r>
              <a:rPr lang="zh-CN" altLang="en-US" sz="3200" dirty="0"/>
              <a:t>西风颂</a:t>
            </a:r>
            <a:r>
              <a:rPr lang="en-US" altLang="zh-CN" sz="3200" dirty="0"/>
              <a:t>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42689E9-EFF2-48EB-8161-57C676A1EAF2}"/>
              </a:ext>
            </a:extLst>
          </p:cNvPr>
          <p:cNvGraphicFramePr/>
          <p:nvPr/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3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1.3.7.3</a:t>
            </a:r>
            <a:r>
              <a:rPr lang="zh-CN" altLang="en-US" sz="3200" dirty="0"/>
              <a:t>对奥斯汀的评价</a:t>
            </a:r>
            <a:r>
              <a:rPr lang="en-US" altLang="zh-CN" sz="3200" dirty="0"/>
              <a:t>(The Comments of Austen)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9F89818-235F-47A5-911A-F9C28D3A89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39107"/>
              </p:ext>
            </p:extLst>
          </p:nvPr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9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1.3.7.4《</a:t>
            </a:r>
            <a:r>
              <a:rPr lang="zh-CN" altLang="en-US" sz="3200" dirty="0"/>
              <a:t>傲慢与偏见</a:t>
            </a:r>
            <a:r>
              <a:rPr lang="en-US" altLang="zh-CN" sz="3200" dirty="0"/>
              <a:t>》(Pride and Prejudice)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D727A69-0384-4FA6-B46B-B4D0BC351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39107"/>
              </p:ext>
            </p:extLst>
          </p:nvPr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1.3.7.6</a:t>
            </a:r>
            <a:r>
              <a:rPr lang="zh-CN" altLang="en-US" sz="3200" dirty="0"/>
              <a:t>选读：（节选</a:t>
            </a:r>
            <a:r>
              <a:rPr lang="en-US" altLang="zh-CN" sz="3200" dirty="0"/>
              <a:t>《</a:t>
            </a:r>
            <a:r>
              <a:rPr lang="zh-CN" altLang="en-US" sz="3200" dirty="0"/>
              <a:t>傲慢与偏见</a:t>
            </a:r>
            <a:r>
              <a:rPr lang="en-US" altLang="zh-CN" sz="3200" dirty="0"/>
              <a:t>》</a:t>
            </a:r>
            <a:r>
              <a:rPr lang="zh-CN" altLang="en-US" sz="3200" dirty="0"/>
              <a:t>第一章）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85C36C7-ABBE-4076-B86D-1E3FE181C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101620"/>
              </p:ext>
            </p:extLst>
          </p:nvPr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1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1.3.0</a:t>
            </a:r>
            <a:r>
              <a:rPr lang="zh-CN" altLang="en-US" sz="2800" dirty="0"/>
              <a:t>零、英国浪漫主义的背景</a:t>
            </a:r>
            <a:r>
              <a:rPr lang="en-US" altLang="zh-CN" sz="2800" dirty="0"/>
              <a:t>(Background of English Romanticism)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B030B5D-5512-4F50-B0A3-B3362DC73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017607"/>
              </p:ext>
            </p:extLst>
          </p:nvPr>
        </p:nvGraphicFramePr>
        <p:xfrm>
          <a:off x="8183881" y="725672"/>
          <a:ext cx="4008119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4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1.3.1.2《</a:t>
            </a:r>
            <a:r>
              <a:rPr lang="zh-CN" altLang="en-US" sz="3600" dirty="0"/>
              <a:t>天真之歌</a:t>
            </a:r>
            <a:r>
              <a:rPr lang="en-US" altLang="zh-CN" sz="3600" dirty="0"/>
              <a:t>》(The Songs of Innocence)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0721" y="2176167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AEAA9C2-9A80-4294-B89A-63CD74377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367462"/>
              </p:ext>
            </p:extLst>
          </p:nvPr>
        </p:nvGraphicFramePr>
        <p:xfrm>
          <a:off x="8603593" y="695218"/>
          <a:ext cx="3354527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7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1.3.1.7</a:t>
            </a:r>
            <a:r>
              <a:rPr lang="zh-CN" altLang="en-US" sz="3200" dirty="0"/>
              <a:t>选读：</a:t>
            </a:r>
            <a:r>
              <a:rPr lang="en-US" altLang="zh-CN" sz="3200" dirty="0"/>
              <a:t>《</a:t>
            </a:r>
            <a:r>
              <a:rPr lang="zh-CN" altLang="en-US" sz="3200" dirty="0"/>
              <a:t>扫烟囱的孩子</a:t>
            </a:r>
            <a:r>
              <a:rPr lang="en-US" altLang="zh-CN" sz="3200" dirty="0"/>
              <a:t>》(</a:t>
            </a:r>
            <a:r>
              <a:rPr lang="en-US" altLang="zh-CN" sz="3200" dirty="0" err="1"/>
              <a:t>Slected</a:t>
            </a:r>
            <a:r>
              <a:rPr lang="en-US" altLang="zh-CN" sz="3200" dirty="0"/>
              <a:t> Reading: The Chimney Sweeper 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B8F1840-15C8-45AD-821C-D1C9D7AD3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899328"/>
              </p:ext>
            </p:extLst>
          </p:nvPr>
        </p:nvGraphicFramePr>
        <p:xfrm>
          <a:off x="8837473" y="725672"/>
          <a:ext cx="3354527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8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1.3.2.3</a:t>
            </a:r>
            <a:r>
              <a:rPr lang="zh-CN" altLang="en-US" sz="3200" dirty="0"/>
              <a:t>华兹华斯的两组短诗</a:t>
            </a:r>
            <a:r>
              <a:rPr lang="en-US" altLang="zh-CN" sz="3200" dirty="0"/>
              <a:t>(The Two Groups of Wordsworth's Short Poems)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66F4FE6-79ED-4376-BA4A-46FA21889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036626"/>
              </p:ext>
            </p:extLst>
          </p:nvPr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6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1.3.2.4</a:t>
            </a:r>
            <a:r>
              <a:rPr lang="zh-CN" altLang="en-US" sz="3200" dirty="0"/>
              <a:t>华兹华斯作品的特点</a:t>
            </a:r>
            <a:r>
              <a:rPr lang="en-US" altLang="zh-CN" sz="3200" dirty="0"/>
              <a:t>(The Characteristics of Wordsworth's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019A0B1-0C79-459D-B96B-90C477AB9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036626"/>
              </p:ext>
            </p:extLst>
          </p:nvPr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1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1.3.2.5</a:t>
            </a:r>
            <a:r>
              <a:rPr lang="zh-CN" altLang="en-US" sz="3200" dirty="0"/>
              <a:t>选读：</a:t>
            </a:r>
            <a:r>
              <a:rPr lang="en-US" altLang="zh-CN" sz="3200" dirty="0"/>
              <a:t>《</a:t>
            </a:r>
            <a:r>
              <a:rPr lang="zh-CN" altLang="en-US" sz="3200" dirty="0"/>
              <a:t>我独自漫游像一朵浮云</a:t>
            </a:r>
            <a:r>
              <a:rPr lang="en-US" altLang="zh-CN" sz="3200" dirty="0"/>
              <a:t>》《</a:t>
            </a:r>
            <a:r>
              <a:rPr lang="zh-CN" altLang="en-US" sz="3200" dirty="0"/>
              <a:t>威斯敏斯特桥上</a:t>
            </a:r>
            <a:r>
              <a:rPr lang="en-US" altLang="zh-CN" sz="3200" dirty="0"/>
              <a:t>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762361B-68A1-4355-84B5-B6CBC2AC7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036626"/>
              </p:ext>
            </p:extLst>
          </p:nvPr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1.3.5.2</a:t>
            </a:r>
            <a:r>
              <a:rPr lang="zh-CN" altLang="en-US" sz="3200" dirty="0"/>
              <a:t>对雪莱诗歌的评论</a:t>
            </a:r>
            <a:r>
              <a:rPr lang="en-US" altLang="zh-CN" sz="3200" dirty="0"/>
              <a:t>(The Comments of Shelley's Poems)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9B66E10-233A-4D22-AFD8-40ED08932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661865"/>
              </p:ext>
            </p:extLst>
          </p:nvPr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5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1.3.5.3</a:t>
            </a:r>
            <a:r>
              <a:rPr lang="zh-CN" altLang="en-US" sz="3200" dirty="0"/>
              <a:t>雪莱的成就</a:t>
            </a:r>
            <a:r>
              <a:rPr lang="en-US" altLang="zh-CN" sz="3200" dirty="0"/>
              <a:t>(The Great Achievements of Shelley)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E34C8F2-F722-45A7-BEE2-8457AF50A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661865"/>
              </p:ext>
            </p:extLst>
          </p:nvPr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61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509</Words>
  <Application>Microsoft Office PowerPoint</Application>
  <PresentationFormat>宽屏</PresentationFormat>
  <Paragraphs>163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英美文学精讲3</vt:lpstr>
      <vt:lpstr>1.3.0零、英国浪漫主义的背景(Background of English Romanticism)</vt:lpstr>
      <vt:lpstr>1.3.1.2《天真之歌》(The Songs of Innocence)</vt:lpstr>
      <vt:lpstr>1.3.1.7选读：《扫烟囱的孩子》(Slected Reading: The Chimney Sweeper )</vt:lpstr>
      <vt:lpstr>1.3.2.3华兹华斯的两组短诗(The Two Groups of Wordsworth's Short Poems)</vt:lpstr>
      <vt:lpstr>1.3.2.4华兹华斯作品的特点(The Characteristics of Wordsworth's Works)</vt:lpstr>
      <vt:lpstr>1.3.2.5选读：《我独自漫游像一朵浮云》《威斯敏斯特桥上》</vt:lpstr>
      <vt:lpstr>1.3.5.2对雪莱诗歌的评论(The Comments of Shelley's Poems)</vt:lpstr>
      <vt:lpstr>1.3.5.3雪莱的成就(The Great Achievements of Shelley)</vt:lpstr>
      <vt:lpstr>1.3.5.4选读：《致英格兰人之歌》《西风颂》</vt:lpstr>
      <vt:lpstr>1.3.7.3对奥斯汀的评价(The Comments of Austen)</vt:lpstr>
      <vt:lpstr>1.3.7.4《傲慢与偏见》(Pride and Prejudice)</vt:lpstr>
      <vt:lpstr>1.3.7.6选读：（节选《傲慢与偏见》第一章）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英美文学精讲1</dc:title>
  <dc:creator>涵斌 王</dc:creator>
  <cp:lastModifiedBy>涵斌 王</cp:lastModifiedBy>
  <cp:revision>10</cp:revision>
  <dcterms:created xsi:type="dcterms:W3CDTF">2019-07-26T08:04:39Z</dcterms:created>
  <dcterms:modified xsi:type="dcterms:W3CDTF">2019-07-29T09:37:31Z</dcterms:modified>
</cp:coreProperties>
</file>