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狄更斯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狄更斯的创作生涯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哈代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哈代的生平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8D3EDC0D-B757-4E4C-9CF5-DFAD2F80B1DF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/>
            <a:t>哈代的</a:t>
          </a:r>
          <a:r>
            <a:rPr lang="zh-CN" altLang="en-US" sz="1400" dirty="0"/>
            <a:t>成就</a:t>
          </a:r>
        </a:p>
      </dgm:t>
    </dgm:pt>
    <dgm:pt modelId="{DA441F32-C31D-478F-B16D-4C41112A6EAC}" type="par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A04F3156-D3A0-4EB6-BB03-D811DBA15B91}" type="sib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8727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9BEA10D5-834D-4F1E-BE48-FC658E6C7644}" type="pres">
      <dgm:prSet presAssocID="{DA441F32-C31D-478F-B16D-4C41112A6EAC}" presName="conn2-1" presStyleLbl="parChTrans1D2" presStyleIdx="1" presStyleCnt="2"/>
      <dgm:spPr/>
    </dgm:pt>
    <dgm:pt modelId="{597CBF27-5BD0-4F67-BE40-C60D9E5EF98B}" type="pres">
      <dgm:prSet presAssocID="{DA441F32-C31D-478F-B16D-4C41112A6EAC}" presName="connTx" presStyleLbl="parChTrans1D2" presStyleIdx="1" presStyleCnt="2"/>
      <dgm:spPr/>
    </dgm:pt>
    <dgm:pt modelId="{7256094C-647F-4356-90C9-DEFDFFD0AC86}" type="pres">
      <dgm:prSet presAssocID="{8D3EDC0D-B757-4E4C-9CF5-DFAD2F80B1DF}" presName="root2" presStyleCnt="0"/>
      <dgm:spPr/>
    </dgm:pt>
    <dgm:pt modelId="{17EA3234-6613-4663-A125-8F4CB0760685}" type="pres">
      <dgm:prSet presAssocID="{8D3EDC0D-B757-4E4C-9CF5-DFAD2F80B1DF}" presName="LevelTwoTextNode" presStyleLbl="node2" presStyleIdx="1" presStyleCnt="2" custScaleX="87270" custLinFactNeighborX="-1828" custLinFactNeighborY="-7500">
        <dgm:presLayoutVars>
          <dgm:chPref val="3"/>
        </dgm:presLayoutVars>
      </dgm:prSet>
      <dgm:spPr/>
    </dgm:pt>
    <dgm:pt modelId="{B82AD64E-40B6-4F7C-B8C1-C9188200FAEB}" type="pres">
      <dgm:prSet presAssocID="{8D3EDC0D-B757-4E4C-9CF5-DFAD2F80B1D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7941026C-853B-409A-888A-C1923B89C3D9}" type="presOf" srcId="{DA441F32-C31D-478F-B16D-4C41112A6EAC}" destId="{597CBF27-5BD0-4F67-BE40-C60D9E5EF98B}" srcOrd="1" destOrd="0" presId="urn:microsoft.com/office/officeart/2005/8/layout/hierarchy2"/>
    <dgm:cxn modelId="{47150274-7965-470F-B8EA-DDBD1AA6B890}" srcId="{8AA90C39-5B5C-4793-A3F1-50BE035FB7FA}" destId="{8D3EDC0D-B757-4E4C-9CF5-DFAD2F80B1DF}" srcOrd="1" destOrd="0" parTransId="{DA441F32-C31D-478F-B16D-4C41112A6EAC}" sibTransId="{A04F3156-D3A0-4EB6-BB03-D811DBA15B91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621DEC9C-97E0-4EBB-B690-A76257498940}" type="presOf" srcId="{8D3EDC0D-B757-4E4C-9CF5-DFAD2F80B1DF}" destId="{17EA3234-6613-4663-A125-8F4CB0760685}" srcOrd="0" destOrd="0" presId="urn:microsoft.com/office/officeart/2005/8/layout/hierarchy2"/>
    <dgm:cxn modelId="{8218A6F1-1C26-495A-B823-C260BB9DC538}" type="presOf" srcId="{DA441F32-C31D-478F-B16D-4C41112A6EAC}" destId="{9BEA10D5-834D-4F1E-BE48-FC658E6C7644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A5215C2F-E009-48D0-BDE3-CC6DAE10AAC3}" type="presParOf" srcId="{34A120A7-8634-4E7B-950E-8E85027F7B2E}" destId="{9BEA10D5-834D-4F1E-BE48-FC658E6C7644}" srcOrd="2" destOrd="0" presId="urn:microsoft.com/office/officeart/2005/8/layout/hierarchy2"/>
    <dgm:cxn modelId="{3033849B-665C-4558-B054-19A45CAC01BA}" type="presParOf" srcId="{9BEA10D5-834D-4F1E-BE48-FC658E6C7644}" destId="{597CBF27-5BD0-4F67-BE40-C60D9E5EF98B}" srcOrd="0" destOrd="0" presId="urn:microsoft.com/office/officeart/2005/8/layout/hierarchy2"/>
    <dgm:cxn modelId="{669928EF-DDFC-410D-9FD6-64326EE6E2DA}" type="presParOf" srcId="{34A120A7-8634-4E7B-950E-8E85027F7B2E}" destId="{7256094C-647F-4356-90C9-DEFDFFD0AC86}" srcOrd="3" destOrd="0" presId="urn:microsoft.com/office/officeart/2005/8/layout/hierarchy2"/>
    <dgm:cxn modelId="{B0C03907-CA6D-4338-A0E0-2582E61E2667}" type="presParOf" srcId="{7256094C-647F-4356-90C9-DEFDFFD0AC86}" destId="{17EA3234-6613-4663-A125-8F4CB0760685}" srcOrd="0" destOrd="0" presId="urn:microsoft.com/office/officeart/2005/8/layout/hierarchy2"/>
    <dgm:cxn modelId="{D77639CF-ADFD-443F-8829-B7C7CB8227FA}" type="presParOf" srcId="{7256094C-647F-4356-90C9-DEFDFFD0AC86}" destId="{B82AD64E-40B6-4F7C-B8C1-C9188200FA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哈代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哈代的生平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8D3EDC0D-B757-4E4C-9CF5-DFAD2F80B1DF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/>
            <a:t>哈代的</a:t>
          </a:r>
          <a:r>
            <a:rPr lang="zh-CN" altLang="en-US" sz="1400" dirty="0"/>
            <a:t>成就</a:t>
          </a:r>
        </a:p>
      </dgm:t>
    </dgm:pt>
    <dgm:pt modelId="{DA441F32-C31D-478F-B16D-4C41112A6EAC}" type="par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A04F3156-D3A0-4EB6-BB03-D811DBA15B91}" type="sib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8727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9BEA10D5-834D-4F1E-BE48-FC658E6C7644}" type="pres">
      <dgm:prSet presAssocID="{DA441F32-C31D-478F-B16D-4C41112A6EAC}" presName="conn2-1" presStyleLbl="parChTrans1D2" presStyleIdx="1" presStyleCnt="2"/>
      <dgm:spPr/>
    </dgm:pt>
    <dgm:pt modelId="{597CBF27-5BD0-4F67-BE40-C60D9E5EF98B}" type="pres">
      <dgm:prSet presAssocID="{DA441F32-C31D-478F-B16D-4C41112A6EAC}" presName="connTx" presStyleLbl="parChTrans1D2" presStyleIdx="1" presStyleCnt="2"/>
      <dgm:spPr/>
    </dgm:pt>
    <dgm:pt modelId="{7256094C-647F-4356-90C9-DEFDFFD0AC86}" type="pres">
      <dgm:prSet presAssocID="{8D3EDC0D-B757-4E4C-9CF5-DFAD2F80B1DF}" presName="root2" presStyleCnt="0"/>
      <dgm:spPr/>
    </dgm:pt>
    <dgm:pt modelId="{17EA3234-6613-4663-A125-8F4CB0760685}" type="pres">
      <dgm:prSet presAssocID="{8D3EDC0D-B757-4E4C-9CF5-DFAD2F80B1DF}" presName="LevelTwoTextNode" presStyleLbl="node2" presStyleIdx="1" presStyleCnt="2" custScaleX="87270" custLinFactNeighborX="-1828" custLinFactNeighborY="-7500">
        <dgm:presLayoutVars>
          <dgm:chPref val="3"/>
        </dgm:presLayoutVars>
      </dgm:prSet>
      <dgm:spPr/>
    </dgm:pt>
    <dgm:pt modelId="{B82AD64E-40B6-4F7C-B8C1-C9188200FAEB}" type="pres">
      <dgm:prSet presAssocID="{8D3EDC0D-B757-4E4C-9CF5-DFAD2F80B1D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7941026C-853B-409A-888A-C1923B89C3D9}" type="presOf" srcId="{DA441F32-C31D-478F-B16D-4C41112A6EAC}" destId="{597CBF27-5BD0-4F67-BE40-C60D9E5EF98B}" srcOrd="1" destOrd="0" presId="urn:microsoft.com/office/officeart/2005/8/layout/hierarchy2"/>
    <dgm:cxn modelId="{47150274-7965-470F-B8EA-DDBD1AA6B890}" srcId="{8AA90C39-5B5C-4793-A3F1-50BE035FB7FA}" destId="{8D3EDC0D-B757-4E4C-9CF5-DFAD2F80B1DF}" srcOrd="1" destOrd="0" parTransId="{DA441F32-C31D-478F-B16D-4C41112A6EAC}" sibTransId="{A04F3156-D3A0-4EB6-BB03-D811DBA15B91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621DEC9C-97E0-4EBB-B690-A76257498940}" type="presOf" srcId="{8D3EDC0D-B757-4E4C-9CF5-DFAD2F80B1DF}" destId="{17EA3234-6613-4663-A125-8F4CB0760685}" srcOrd="0" destOrd="0" presId="urn:microsoft.com/office/officeart/2005/8/layout/hierarchy2"/>
    <dgm:cxn modelId="{8218A6F1-1C26-495A-B823-C260BB9DC538}" type="presOf" srcId="{DA441F32-C31D-478F-B16D-4C41112A6EAC}" destId="{9BEA10D5-834D-4F1E-BE48-FC658E6C7644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A5215C2F-E009-48D0-BDE3-CC6DAE10AAC3}" type="presParOf" srcId="{34A120A7-8634-4E7B-950E-8E85027F7B2E}" destId="{9BEA10D5-834D-4F1E-BE48-FC658E6C7644}" srcOrd="2" destOrd="0" presId="urn:microsoft.com/office/officeart/2005/8/layout/hierarchy2"/>
    <dgm:cxn modelId="{3033849B-665C-4558-B054-19A45CAC01BA}" type="presParOf" srcId="{9BEA10D5-834D-4F1E-BE48-FC658E6C7644}" destId="{597CBF27-5BD0-4F67-BE40-C60D9E5EF98B}" srcOrd="0" destOrd="0" presId="urn:microsoft.com/office/officeart/2005/8/layout/hierarchy2"/>
    <dgm:cxn modelId="{669928EF-DDFC-410D-9FD6-64326EE6E2DA}" type="presParOf" srcId="{34A120A7-8634-4E7B-950E-8E85027F7B2E}" destId="{7256094C-647F-4356-90C9-DEFDFFD0AC86}" srcOrd="3" destOrd="0" presId="urn:microsoft.com/office/officeart/2005/8/layout/hierarchy2"/>
    <dgm:cxn modelId="{B0C03907-CA6D-4338-A0E0-2582E61E2667}" type="presParOf" srcId="{7256094C-647F-4356-90C9-DEFDFFD0AC86}" destId="{17EA3234-6613-4663-A125-8F4CB0760685}" srcOrd="0" destOrd="0" presId="urn:microsoft.com/office/officeart/2005/8/layout/hierarchy2"/>
    <dgm:cxn modelId="{D77639CF-ADFD-443F-8829-B7C7CB8227FA}" type="presParOf" srcId="{7256094C-647F-4356-90C9-DEFDFFD0AC86}" destId="{B82AD64E-40B6-4F7C-B8C1-C9188200FA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狄更斯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狄更斯的创作生涯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狄更斯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狄更斯的创作生涯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3200" dirty="0">
              <a:solidFill>
                <a:schemeClr val="tx1"/>
              </a:solidFill>
            </a:rPr>
            <a:t>狄更斯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8C056299-374C-4C1F-9540-BA30A4C770D2}">
      <dgm:prSet phldrT="[文本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狄更斯的生平</a:t>
          </a:r>
        </a:p>
      </dgm:t>
    </dgm:pt>
    <dgm:pt modelId="{1E26E5DC-494F-4BA5-9EA6-B9451AE4AAD7}" type="parTrans" cxnId="{66D3B1F0-E710-4668-904A-527E3F4C5D7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279C141-D57C-4A06-A07B-97446E895491}" type="sibTrans" cxnId="{66D3B1F0-E710-4668-904A-527E3F4C5D73}">
      <dgm:prSet/>
      <dgm:spPr/>
      <dgm:t>
        <a:bodyPr/>
        <a:lstStyle/>
        <a:p>
          <a:endParaRPr lang="zh-CN" altLang="en-US"/>
        </a:p>
      </dgm:t>
    </dgm:pt>
    <dgm:pt modelId="{679ABEBF-404F-4C4B-BF1D-7FD3C443B954}">
      <dgm:prSet phldrT="[文本]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狄更斯的创作生涯</a:t>
          </a:r>
        </a:p>
      </dgm:t>
    </dgm:pt>
    <dgm:pt modelId="{D0B09589-C117-4208-9310-ACD93DFB3069}" type="par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880D4620-4038-4AC0-9DC6-772682E64CC0}" type="sibTrans" cxnId="{85D0E637-B6C0-4A71-B16C-B8B4A52B6243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73478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75597D0B-63BA-46B3-B509-78B83439F623}" type="pres">
      <dgm:prSet presAssocID="{1E26E5DC-494F-4BA5-9EA6-B9451AE4AAD7}" presName="conn2-1" presStyleLbl="parChTrans1D2" presStyleIdx="0" presStyleCnt="2"/>
      <dgm:spPr/>
    </dgm:pt>
    <dgm:pt modelId="{7B367395-F371-49D6-BE8A-5B1B2414AE0E}" type="pres">
      <dgm:prSet presAssocID="{1E26E5DC-494F-4BA5-9EA6-B9451AE4AAD7}" presName="connTx" presStyleLbl="parChTrans1D2" presStyleIdx="0" presStyleCnt="2"/>
      <dgm:spPr/>
    </dgm:pt>
    <dgm:pt modelId="{5020FCEC-3C14-4A42-B3F1-53261954F83E}" type="pres">
      <dgm:prSet presAssocID="{8C056299-374C-4C1F-9540-BA30A4C770D2}" presName="root2" presStyleCnt="0"/>
      <dgm:spPr/>
    </dgm:pt>
    <dgm:pt modelId="{E01FB10E-B96B-4A2F-838F-E039446AB47A}" type="pres">
      <dgm:prSet presAssocID="{8C056299-374C-4C1F-9540-BA30A4C770D2}" presName="LevelTwoTextNode" presStyleLbl="node2" presStyleIdx="0" presStyleCnt="2" custScaleX="198733" custScaleY="87550">
        <dgm:presLayoutVars>
          <dgm:chPref val="3"/>
        </dgm:presLayoutVars>
      </dgm:prSet>
      <dgm:spPr/>
    </dgm:pt>
    <dgm:pt modelId="{0ACB7FFD-6049-423A-BDE4-31AA06567E71}" type="pres">
      <dgm:prSet presAssocID="{8C056299-374C-4C1F-9540-BA30A4C770D2}" presName="level3hierChild" presStyleCnt="0"/>
      <dgm:spPr/>
    </dgm:pt>
    <dgm:pt modelId="{DCFE2D19-84E9-414B-B283-A89E2F5310E9}" type="pres">
      <dgm:prSet presAssocID="{D0B09589-C117-4208-9310-ACD93DFB3069}" presName="conn2-1" presStyleLbl="parChTrans1D2" presStyleIdx="1" presStyleCnt="2"/>
      <dgm:spPr/>
    </dgm:pt>
    <dgm:pt modelId="{067D4F04-20F6-4C17-B167-E8C4578DDA12}" type="pres">
      <dgm:prSet presAssocID="{D0B09589-C117-4208-9310-ACD93DFB3069}" presName="connTx" presStyleLbl="parChTrans1D2" presStyleIdx="1" presStyleCnt="2"/>
      <dgm:spPr/>
    </dgm:pt>
    <dgm:pt modelId="{B3066C56-5862-483A-BB57-E1D5C5E275B4}" type="pres">
      <dgm:prSet presAssocID="{679ABEBF-404F-4C4B-BF1D-7FD3C443B954}" presName="root2" presStyleCnt="0"/>
      <dgm:spPr/>
    </dgm:pt>
    <dgm:pt modelId="{DDE8F820-D8E2-436B-9624-863E80F6B825}" type="pres">
      <dgm:prSet presAssocID="{679ABEBF-404F-4C4B-BF1D-7FD3C443B954}" presName="LevelTwoTextNode" presStyleLbl="node2" presStyleIdx="1" presStyleCnt="2" custScaleX="198324" custScaleY="77684">
        <dgm:presLayoutVars>
          <dgm:chPref val="3"/>
        </dgm:presLayoutVars>
      </dgm:prSet>
      <dgm:spPr/>
    </dgm:pt>
    <dgm:pt modelId="{5C226AAD-7D49-44F2-BFFC-231B9B46B877}" type="pres">
      <dgm:prSet presAssocID="{679ABEBF-404F-4C4B-BF1D-7FD3C443B954}" presName="level3hierChild" presStyleCnt="0"/>
      <dgm:spPr/>
    </dgm:pt>
  </dgm:ptLst>
  <dgm:cxnLst>
    <dgm:cxn modelId="{5A7BDA17-9B24-4B5B-9E2B-E443C84CA41C}" type="presOf" srcId="{679ABEBF-404F-4C4B-BF1D-7FD3C443B954}" destId="{DDE8F820-D8E2-436B-9624-863E80F6B825}" srcOrd="0" destOrd="0" presId="urn:microsoft.com/office/officeart/2005/8/layout/hierarchy2"/>
    <dgm:cxn modelId="{281B2B19-0F55-4129-BCC7-8400D613DC48}" type="presOf" srcId="{1E26E5DC-494F-4BA5-9EA6-B9451AE4AAD7}" destId="{75597D0B-63BA-46B3-B509-78B83439F623}" srcOrd="0" destOrd="0" presId="urn:microsoft.com/office/officeart/2005/8/layout/hierarchy2"/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85D0E637-B6C0-4A71-B16C-B8B4A52B6243}" srcId="{A4240B34-BA35-4351-8B29-B6302095CD71}" destId="{679ABEBF-404F-4C4B-BF1D-7FD3C443B954}" srcOrd="1" destOrd="0" parTransId="{D0B09589-C117-4208-9310-ACD93DFB3069}" sibTransId="{880D4620-4038-4AC0-9DC6-772682E64CC0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1679DF73-73BC-4147-8C7B-501D4A29789C}" type="presOf" srcId="{8C056299-374C-4C1F-9540-BA30A4C770D2}" destId="{E01FB10E-B96B-4A2F-838F-E039446AB47A}" srcOrd="0" destOrd="0" presId="urn:microsoft.com/office/officeart/2005/8/layout/hierarchy2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CE770381-A60F-4676-B6B7-A4340E46980B}" type="presOf" srcId="{D0B09589-C117-4208-9310-ACD93DFB3069}" destId="{DCFE2D19-84E9-414B-B283-A89E2F5310E9}" srcOrd="0" destOrd="0" presId="urn:microsoft.com/office/officeart/2005/8/layout/hierarchy2"/>
    <dgm:cxn modelId="{C0288DCF-44A7-4C73-98F8-D4C83DFE31FD}" type="presOf" srcId="{1E26E5DC-494F-4BA5-9EA6-B9451AE4AAD7}" destId="{7B367395-F371-49D6-BE8A-5B1B2414AE0E}" srcOrd="1" destOrd="0" presId="urn:microsoft.com/office/officeart/2005/8/layout/hierarchy2"/>
    <dgm:cxn modelId="{A8D43ADC-49AE-4310-90EC-0C8878A757C3}" type="presOf" srcId="{D0B09589-C117-4208-9310-ACD93DFB3069}" destId="{067D4F04-20F6-4C17-B167-E8C4578DDA12}" srcOrd="1" destOrd="0" presId="urn:microsoft.com/office/officeart/2005/8/layout/hierarchy2"/>
    <dgm:cxn modelId="{66D3B1F0-E710-4668-904A-527E3F4C5D73}" srcId="{A4240B34-BA35-4351-8B29-B6302095CD71}" destId="{8C056299-374C-4C1F-9540-BA30A4C770D2}" srcOrd="0" destOrd="0" parTransId="{1E26E5DC-494F-4BA5-9EA6-B9451AE4AAD7}" sibTransId="{0279C141-D57C-4A06-A07B-97446E895491}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F5ABD4CB-D2B7-43F4-B9D2-07B7210E5C27}" type="presParOf" srcId="{9FE2B2BC-DA13-4E3F-BDAD-AD3668A8F22D}" destId="{75597D0B-63BA-46B3-B509-78B83439F623}" srcOrd="0" destOrd="0" presId="urn:microsoft.com/office/officeart/2005/8/layout/hierarchy2"/>
    <dgm:cxn modelId="{9CF72AAF-A62F-4872-86CB-2E4A30964FD0}" type="presParOf" srcId="{75597D0B-63BA-46B3-B509-78B83439F623}" destId="{7B367395-F371-49D6-BE8A-5B1B2414AE0E}" srcOrd="0" destOrd="0" presId="urn:microsoft.com/office/officeart/2005/8/layout/hierarchy2"/>
    <dgm:cxn modelId="{3F9192CE-E1F3-49E7-B86C-89EBB0C75C2E}" type="presParOf" srcId="{9FE2B2BC-DA13-4E3F-BDAD-AD3668A8F22D}" destId="{5020FCEC-3C14-4A42-B3F1-53261954F83E}" srcOrd="1" destOrd="0" presId="urn:microsoft.com/office/officeart/2005/8/layout/hierarchy2"/>
    <dgm:cxn modelId="{DED6E074-9D7B-41A9-8555-6CCC9C645F9E}" type="presParOf" srcId="{5020FCEC-3C14-4A42-B3F1-53261954F83E}" destId="{E01FB10E-B96B-4A2F-838F-E039446AB47A}" srcOrd="0" destOrd="0" presId="urn:microsoft.com/office/officeart/2005/8/layout/hierarchy2"/>
    <dgm:cxn modelId="{B931E66F-714F-4304-857D-05F96930C7EA}" type="presParOf" srcId="{5020FCEC-3C14-4A42-B3F1-53261954F83E}" destId="{0ACB7FFD-6049-423A-BDE4-31AA06567E71}" srcOrd="1" destOrd="0" presId="urn:microsoft.com/office/officeart/2005/8/layout/hierarchy2"/>
    <dgm:cxn modelId="{D087AB07-A751-4CBB-9EA3-BE353C26EC97}" type="presParOf" srcId="{9FE2B2BC-DA13-4E3F-BDAD-AD3668A8F22D}" destId="{DCFE2D19-84E9-414B-B283-A89E2F5310E9}" srcOrd="2" destOrd="0" presId="urn:microsoft.com/office/officeart/2005/8/layout/hierarchy2"/>
    <dgm:cxn modelId="{BC8F1CA0-9A8C-4AAF-8BB3-0D2178BF9F8B}" type="presParOf" srcId="{DCFE2D19-84E9-414B-B283-A89E2F5310E9}" destId="{067D4F04-20F6-4C17-B167-E8C4578DDA12}" srcOrd="0" destOrd="0" presId="urn:microsoft.com/office/officeart/2005/8/layout/hierarchy2"/>
    <dgm:cxn modelId="{33B60050-FEA3-4159-8850-3785F0037C68}" type="presParOf" srcId="{9FE2B2BC-DA13-4E3F-BDAD-AD3668A8F22D}" destId="{B3066C56-5862-483A-BB57-E1D5C5E275B4}" srcOrd="3" destOrd="0" presId="urn:microsoft.com/office/officeart/2005/8/layout/hierarchy2"/>
    <dgm:cxn modelId="{315165EA-38B5-48C1-8034-28ECEF878A46}" type="presParOf" srcId="{B3066C56-5862-483A-BB57-E1D5C5E275B4}" destId="{DDE8F820-D8E2-436B-9624-863E80F6B825}" srcOrd="0" destOrd="0" presId="urn:microsoft.com/office/officeart/2005/8/layout/hierarchy2"/>
    <dgm:cxn modelId="{B4345328-8AEE-4D17-98BD-879882C45935}" type="presParOf" srcId="{B3066C56-5862-483A-BB57-E1D5C5E275B4}" destId="{5C226AAD-7D49-44F2-BFFC-231B9B46B877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5CC06E08-492F-42F7-A200-FFA5E5DC66BB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布朗蒂姐妹的生平</a:t>
          </a:r>
        </a:p>
      </dgm:t>
    </dgm:pt>
    <dgm:pt modelId="{E118F56B-7911-487A-A642-1A9DB8EF3D2C}" type="parTrans" cxnId="{A143C12A-5671-45DC-A580-D08D8F5364B1}">
      <dgm:prSet custT="1"/>
      <dgm:spPr/>
      <dgm:t>
        <a:bodyPr/>
        <a:lstStyle/>
        <a:p>
          <a:endParaRPr lang="zh-CN" altLang="en-US" sz="100"/>
        </a:p>
      </dgm:t>
    </dgm:pt>
    <dgm:pt modelId="{18698AAF-D302-45A9-942A-C23F6343DF1E}" type="sibTrans" cxnId="{A143C12A-5671-45DC-A580-D08D8F5364B1}">
      <dgm:prSet/>
      <dgm:spPr/>
      <dgm:t>
        <a:bodyPr/>
        <a:lstStyle/>
        <a:p>
          <a:endParaRPr lang="zh-CN" altLang="en-US"/>
        </a:p>
      </dgm:t>
    </dgm:pt>
    <dgm:pt modelId="{3280BF72-FE01-41CB-A224-110CAE69AF2C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布朗蒂姐妹的创作生涯</a:t>
          </a:r>
        </a:p>
      </dgm:t>
    </dgm:pt>
    <dgm:pt modelId="{6ABDFBD3-A1BD-4CF5-B883-F2D964B68D44}" type="parTrans" cxnId="{28082578-D9D8-4257-9B9E-2010297AB8A2}">
      <dgm:prSet custT="1"/>
      <dgm:spPr/>
      <dgm:t>
        <a:bodyPr/>
        <a:lstStyle/>
        <a:p>
          <a:endParaRPr lang="zh-CN" altLang="en-US" sz="100"/>
        </a:p>
      </dgm:t>
    </dgm:pt>
    <dgm:pt modelId="{CFCA5A71-8222-48E7-900A-66A0C3D3A621}" type="sibTrans" cxnId="{28082578-D9D8-4257-9B9E-2010297AB8A2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8805" custLinFactNeighborY="-3387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8A7C3980-35E4-4FA5-9A77-47C04F3649B5}" type="pres">
      <dgm:prSet presAssocID="{E118F56B-7911-487A-A642-1A9DB8EF3D2C}" presName="conn2-1" presStyleLbl="parChTrans1D2" presStyleIdx="0" presStyleCnt="2"/>
      <dgm:spPr/>
    </dgm:pt>
    <dgm:pt modelId="{F0620F0B-F390-44E6-B772-C462F995B98E}" type="pres">
      <dgm:prSet presAssocID="{E118F56B-7911-487A-A642-1A9DB8EF3D2C}" presName="connTx" presStyleLbl="parChTrans1D2" presStyleIdx="0" presStyleCnt="2"/>
      <dgm:spPr/>
    </dgm:pt>
    <dgm:pt modelId="{8BD498C6-0B02-4D0D-AF95-B4BB2C2CDD44}" type="pres">
      <dgm:prSet presAssocID="{5CC06E08-492F-42F7-A200-FFA5E5DC66BB}" presName="root2" presStyleCnt="0"/>
      <dgm:spPr/>
    </dgm:pt>
    <dgm:pt modelId="{FEED8FC6-1CD9-4213-9A6D-49140B30C29D}" type="pres">
      <dgm:prSet presAssocID="{5CC06E08-492F-42F7-A200-FFA5E5DC66BB}" presName="LevelTwoTextNode" presStyleLbl="node2" presStyleIdx="0" presStyleCnt="2" custScaleX="99079" custScaleY="77684">
        <dgm:presLayoutVars>
          <dgm:chPref val="3"/>
        </dgm:presLayoutVars>
      </dgm:prSet>
      <dgm:spPr/>
    </dgm:pt>
    <dgm:pt modelId="{3968AA8A-9344-4D50-BA6E-604D033329A2}" type="pres">
      <dgm:prSet presAssocID="{5CC06E08-492F-42F7-A200-FFA5E5DC66BB}" presName="level3hierChild" presStyleCnt="0"/>
      <dgm:spPr/>
    </dgm:pt>
    <dgm:pt modelId="{95318F00-BCCA-4A2D-88B9-5E9F9EBE978B}" type="pres">
      <dgm:prSet presAssocID="{6ABDFBD3-A1BD-4CF5-B883-F2D964B68D44}" presName="conn2-1" presStyleLbl="parChTrans1D2" presStyleIdx="1" presStyleCnt="2"/>
      <dgm:spPr/>
    </dgm:pt>
    <dgm:pt modelId="{7787C17F-F7E6-4127-8AE3-0A96742AC2D5}" type="pres">
      <dgm:prSet presAssocID="{6ABDFBD3-A1BD-4CF5-B883-F2D964B68D44}" presName="connTx" presStyleLbl="parChTrans1D2" presStyleIdx="1" presStyleCnt="2"/>
      <dgm:spPr/>
    </dgm:pt>
    <dgm:pt modelId="{A9CD8B5F-AEF5-4773-9C68-DF1547075706}" type="pres">
      <dgm:prSet presAssocID="{3280BF72-FE01-41CB-A224-110CAE69AF2C}" presName="root2" presStyleCnt="0"/>
      <dgm:spPr/>
    </dgm:pt>
    <dgm:pt modelId="{57036C8E-E1BC-4B0B-AAAC-9A6ACAA19BA1}" type="pres">
      <dgm:prSet presAssocID="{3280BF72-FE01-41CB-A224-110CAE69AF2C}" presName="LevelTwoTextNode" presStyleLbl="node2" presStyleIdx="1" presStyleCnt="2">
        <dgm:presLayoutVars>
          <dgm:chPref val="3"/>
        </dgm:presLayoutVars>
      </dgm:prSet>
      <dgm:spPr/>
    </dgm:pt>
    <dgm:pt modelId="{B7B411CA-E0B9-4F1F-B5B4-6613A8122DEA}" type="pres">
      <dgm:prSet presAssocID="{3280BF72-FE01-41CB-A224-110CAE69AF2C}" presName="level3hierChild" presStyleCnt="0"/>
      <dgm:spPr/>
    </dgm:pt>
  </dgm:ptLst>
  <dgm:cxnLst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584CEF22-D366-42F8-9A72-EBC7A9AA49BF}" type="presOf" srcId="{5CC06E08-492F-42F7-A200-FFA5E5DC66BB}" destId="{FEED8FC6-1CD9-4213-9A6D-49140B30C29D}" srcOrd="0" destOrd="0" presId="urn:microsoft.com/office/officeart/2005/8/layout/hierarchy2"/>
    <dgm:cxn modelId="{A143C12A-5671-45DC-A580-D08D8F5364B1}" srcId="{A4240B34-BA35-4351-8B29-B6302095CD71}" destId="{5CC06E08-492F-42F7-A200-FFA5E5DC66BB}" srcOrd="0" destOrd="0" parTransId="{E118F56B-7911-487A-A642-1A9DB8EF3D2C}" sibTransId="{18698AAF-D302-45A9-942A-C23F6343DF1E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D3526948-7D9F-459C-8C15-E11DBB0F74AB}" type="presOf" srcId="{3280BF72-FE01-41CB-A224-110CAE69AF2C}" destId="{57036C8E-E1BC-4B0B-AAAC-9A6ACAA19BA1}" srcOrd="0" destOrd="0" presId="urn:microsoft.com/office/officeart/2005/8/layout/hierarchy2"/>
    <dgm:cxn modelId="{EAC11F69-4C2D-44F7-8D94-CCAC96280928}" type="presOf" srcId="{6ABDFBD3-A1BD-4CF5-B883-F2D964B68D44}" destId="{7787C17F-F7E6-4127-8AE3-0A96742AC2D5}" srcOrd="1" destOrd="0" presId="urn:microsoft.com/office/officeart/2005/8/layout/hierarchy2"/>
    <dgm:cxn modelId="{28082578-D9D8-4257-9B9E-2010297AB8A2}" srcId="{A4240B34-BA35-4351-8B29-B6302095CD71}" destId="{3280BF72-FE01-41CB-A224-110CAE69AF2C}" srcOrd="1" destOrd="0" parTransId="{6ABDFBD3-A1BD-4CF5-B883-F2D964B68D44}" sibTransId="{CFCA5A71-8222-48E7-900A-66A0C3D3A621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3F373F81-C845-41B4-9F4D-4594550CD60D}" type="presOf" srcId="{6ABDFBD3-A1BD-4CF5-B883-F2D964B68D44}" destId="{95318F00-BCCA-4A2D-88B9-5E9F9EBE978B}" srcOrd="0" destOrd="0" presId="urn:microsoft.com/office/officeart/2005/8/layout/hierarchy2"/>
    <dgm:cxn modelId="{5F8BFAA1-2D1A-460C-A396-15F5E0EF10F2}" type="presOf" srcId="{E118F56B-7911-487A-A642-1A9DB8EF3D2C}" destId="{8A7C3980-35E4-4FA5-9A77-47C04F3649B5}" srcOrd="0" destOrd="0" presId="urn:microsoft.com/office/officeart/2005/8/layout/hierarchy2"/>
    <dgm:cxn modelId="{8703AEEC-E1A6-4A4D-8356-4C127478F6D1}" type="presOf" srcId="{E118F56B-7911-487A-A642-1A9DB8EF3D2C}" destId="{F0620F0B-F390-44E6-B772-C462F995B98E}" srcOrd="1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50AF54FE-F451-47A5-89A3-B502D1A7FD39}" type="presParOf" srcId="{9FE2B2BC-DA13-4E3F-BDAD-AD3668A8F22D}" destId="{8A7C3980-35E4-4FA5-9A77-47C04F3649B5}" srcOrd="0" destOrd="0" presId="urn:microsoft.com/office/officeart/2005/8/layout/hierarchy2"/>
    <dgm:cxn modelId="{A0E01E33-B439-4830-8E95-332DA1C71993}" type="presParOf" srcId="{8A7C3980-35E4-4FA5-9A77-47C04F3649B5}" destId="{F0620F0B-F390-44E6-B772-C462F995B98E}" srcOrd="0" destOrd="0" presId="urn:microsoft.com/office/officeart/2005/8/layout/hierarchy2"/>
    <dgm:cxn modelId="{9E90226F-D10D-4559-A552-4322F9474992}" type="presParOf" srcId="{9FE2B2BC-DA13-4E3F-BDAD-AD3668A8F22D}" destId="{8BD498C6-0B02-4D0D-AF95-B4BB2C2CDD44}" srcOrd="1" destOrd="0" presId="urn:microsoft.com/office/officeart/2005/8/layout/hierarchy2"/>
    <dgm:cxn modelId="{0C00BC6F-B377-4E01-80EC-389FA53B19E1}" type="presParOf" srcId="{8BD498C6-0B02-4D0D-AF95-B4BB2C2CDD44}" destId="{FEED8FC6-1CD9-4213-9A6D-49140B30C29D}" srcOrd="0" destOrd="0" presId="urn:microsoft.com/office/officeart/2005/8/layout/hierarchy2"/>
    <dgm:cxn modelId="{EFCFE0DD-F9A2-472B-B3D5-DF19B66B87F2}" type="presParOf" srcId="{8BD498C6-0B02-4D0D-AF95-B4BB2C2CDD44}" destId="{3968AA8A-9344-4D50-BA6E-604D033329A2}" srcOrd="1" destOrd="0" presId="urn:microsoft.com/office/officeart/2005/8/layout/hierarchy2"/>
    <dgm:cxn modelId="{23B88FD3-00AC-4B58-B00F-88B7E19AD35B}" type="presParOf" srcId="{9FE2B2BC-DA13-4E3F-BDAD-AD3668A8F22D}" destId="{95318F00-BCCA-4A2D-88B9-5E9F9EBE978B}" srcOrd="2" destOrd="0" presId="urn:microsoft.com/office/officeart/2005/8/layout/hierarchy2"/>
    <dgm:cxn modelId="{B9669363-6308-4849-A4F2-C63EA1B14666}" type="presParOf" srcId="{95318F00-BCCA-4A2D-88B9-5E9F9EBE978B}" destId="{7787C17F-F7E6-4127-8AE3-0A96742AC2D5}" srcOrd="0" destOrd="0" presId="urn:microsoft.com/office/officeart/2005/8/layout/hierarchy2"/>
    <dgm:cxn modelId="{D446E1FF-F484-488D-90B0-8FBB036E4757}" type="presParOf" srcId="{9FE2B2BC-DA13-4E3F-BDAD-AD3668A8F22D}" destId="{A9CD8B5F-AEF5-4773-9C68-DF1547075706}" srcOrd="3" destOrd="0" presId="urn:microsoft.com/office/officeart/2005/8/layout/hierarchy2"/>
    <dgm:cxn modelId="{2BF22493-C684-4DF7-9DBB-9BA81A93C223}" type="presParOf" srcId="{A9CD8B5F-AEF5-4773-9C68-DF1547075706}" destId="{57036C8E-E1BC-4B0B-AAAC-9A6ACAA19BA1}" srcOrd="0" destOrd="0" presId="urn:microsoft.com/office/officeart/2005/8/layout/hierarchy2"/>
    <dgm:cxn modelId="{9A27AC0D-A35D-420F-941F-720811A14843}" type="presParOf" srcId="{A9CD8B5F-AEF5-4773-9C68-DF1547075706}" destId="{B7B411CA-E0B9-4F1F-B5B4-6613A8122D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5CC06E08-492F-42F7-A200-FFA5E5DC66BB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布朗蒂姐妹的生平</a:t>
          </a:r>
        </a:p>
      </dgm:t>
    </dgm:pt>
    <dgm:pt modelId="{E118F56B-7911-487A-A642-1A9DB8EF3D2C}" type="parTrans" cxnId="{A143C12A-5671-45DC-A580-D08D8F5364B1}">
      <dgm:prSet custT="1"/>
      <dgm:spPr/>
      <dgm:t>
        <a:bodyPr/>
        <a:lstStyle/>
        <a:p>
          <a:endParaRPr lang="zh-CN" altLang="en-US" sz="100"/>
        </a:p>
      </dgm:t>
    </dgm:pt>
    <dgm:pt modelId="{18698AAF-D302-45A9-942A-C23F6343DF1E}" type="sibTrans" cxnId="{A143C12A-5671-45DC-A580-D08D8F5364B1}">
      <dgm:prSet/>
      <dgm:spPr/>
      <dgm:t>
        <a:bodyPr/>
        <a:lstStyle/>
        <a:p>
          <a:endParaRPr lang="zh-CN" altLang="en-US"/>
        </a:p>
      </dgm:t>
    </dgm:pt>
    <dgm:pt modelId="{3280BF72-FE01-41CB-A224-110CAE69AF2C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布朗蒂姐妹的创作生涯</a:t>
          </a:r>
        </a:p>
      </dgm:t>
    </dgm:pt>
    <dgm:pt modelId="{6ABDFBD3-A1BD-4CF5-B883-F2D964B68D44}" type="parTrans" cxnId="{28082578-D9D8-4257-9B9E-2010297AB8A2}">
      <dgm:prSet custT="1"/>
      <dgm:spPr/>
      <dgm:t>
        <a:bodyPr/>
        <a:lstStyle/>
        <a:p>
          <a:endParaRPr lang="zh-CN" altLang="en-US" sz="100"/>
        </a:p>
      </dgm:t>
    </dgm:pt>
    <dgm:pt modelId="{CFCA5A71-8222-48E7-900A-66A0C3D3A621}" type="sibTrans" cxnId="{28082578-D9D8-4257-9B9E-2010297AB8A2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8805" custLinFactNeighborY="-3387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8A7C3980-35E4-4FA5-9A77-47C04F3649B5}" type="pres">
      <dgm:prSet presAssocID="{E118F56B-7911-487A-A642-1A9DB8EF3D2C}" presName="conn2-1" presStyleLbl="parChTrans1D2" presStyleIdx="0" presStyleCnt="2"/>
      <dgm:spPr/>
    </dgm:pt>
    <dgm:pt modelId="{F0620F0B-F390-44E6-B772-C462F995B98E}" type="pres">
      <dgm:prSet presAssocID="{E118F56B-7911-487A-A642-1A9DB8EF3D2C}" presName="connTx" presStyleLbl="parChTrans1D2" presStyleIdx="0" presStyleCnt="2"/>
      <dgm:spPr/>
    </dgm:pt>
    <dgm:pt modelId="{8BD498C6-0B02-4D0D-AF95-B4BB2C2CDD44}" type="pres">
      <dgm:prSet presAssocID="{5CC06E08-492F-42F7-A200-FFA5E5DC66BB}" presName="root2" presStyleCnt="0"/>
      <dgm:spPr/>
    </dgm:pt>
    <dgm:pt modelId="{FEED8FC6-1CD9-4213-9A6D-49140B30C29D}" type="pres">
      <dgm:prSet presAssocID="{5CC06E08-492F-42F7-A200-FFA5E5DC66BB}" presName="LevelTwoTextNode" presStyleLbl="node2" presStyleIdx="0" presStyleCnt="2" custScaleX="99079" custScaleY="77684">
        <dgm:presLayoutVars>
          <dgm:chPref val="3"/>
        </dgm:presLayoutVars>
      </dgm:prSet>
      <dgm:spPr/>
    </dgm:pt>
    <dgm:pt modelId="{3968AA8A-9344-4D50-BA6E-604D033329A2}" type="pres">
      <dgm:prSet presAssocID="{5CC06E08-492F-42F7-A200-FFA5E5DC66BB}" presName="level3hierChild" presStyleCnt="0"/>
      <dgm:spPr/>
    </dgm:pt>
    <dgm:pt modelId="{95318F00-BCCA-4A2D-88B9-5E9F9EBE978B}" type="pres">
      <dgm:prSet presAssocID="{6ABDFBD3-A1BD-4CF5-B883-F2D964B68D44}" presName="conn2-1" presStyleLbl="parChTrans1D2" presStyleIdx="1" presStyleCnt="2"/>
      <dgm:spPr/>
    </dgm:pt>
    <dgm:pt modelId="{7787C17F-F7E6-4127-8AE3-0A96742AC2D5}" type="pres">
      <dgm:prSet presAssocID="{6ABDFBD3-A1BD-4CF5-B883-F2D964B68D44}" presName="connTx" presStyleLbl="parChTrans1D2" presStyleIdx="1" presStyleCnt="2"/>
      <dgm:spPr/>
    </dgm:pt>
    <dgm:pt modelId="{A9CD8B5F-AEF5-4773-9C68-DF1547075706}" type="pres">
      <dgm:prSet presAssocID="{3280BF72-FE01-41CB-A224-110CAE69AF2C}" presName="root2" presStyleCnt="0"/>
      <dgm:spPr/>
    </dgm:pt>
    <dgm:pt modelId="{57036C8E-E1BC-4B0B-AAAC-9A6ACAA19BA1}" type="pres">
      <dgm:prSet presAssocID="{3280BF72-FE01-41CB-A224-110CAE69AF2C}" presName="LevelTwoTextNode" presStyleLbl="node2" presStyleIdx="1" presStyleCnt="2">
        <dgm:presLayoutVars>
          <dgm:chPref val="3"/>
        </dgm:presLayoutVars>
      </dgm:prSet>
      <dgm:spPr/>
    </dgm:pt>
    <dgm:pt modelId="{B7B411CA-E0B9-4F1F-B5B4-6613A8122DEA}" type="pres">
      <dgm:prSet presAssocID="{3280BF72-FE01-41CB-A224-110CAE69AF2C}" presName="level3hierChild" presStyleCnt="0"/>
      <dgm:spPr/>
    </dgm:pt>
  </dgm:ptLst>
  <dgm:cxnLst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584CEF22-D366-42F8-9A72-EBC7A9AA49BF}" type="presOf" srcId="{5CC06E08-492F-42F7-A200-FFA5E5DC66BB}" destId="{FEED8FC6-1CD9-4213-9A6D-49140B30C29D}" srcOrd="0" destOrd="0" presId="urn:microsoft.com/office/officeart/2005/8/layout/hierarchy2"/>
    <dgm:cxn modelId="{A143C12A-5671-45DC-A580-D08D8F5364B1}" srcId="{A4240B34-BA35-4351-8B29-B6302095CD71}" destId="{5CC06E08-492F-42F7-A200-FFA5E5DC66BB}" srcOrd="0" destOrd="0" parTransId="{E118F56B-7911-487A-A642-1A9DB8EF3D2C}" sibTransId="{18698AAF-D302-45A9-942A-C23F6343DF1E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D3526948-7D9F-459C-8C15-E11DBB0F74AB}" type="presOf" srcId="{3280BF72-FE01-41CB-A224-110CAE69AF2C}" destId="{57036C8E-E1BC-4B0B-AAAC-9A6ACAA19BA1}" srcOrd="0" destOrd="0" presId="urn:microsoft.com/office/officeart/2005/8/layout/hierarchy2"/>
    <dgm:cxn modelId="{EAC11F69-4C2D-44F7-8D94-CCAC96280928}" type="presOf" srcId="{6ABDFBD3-A1BD-4CF5-B883-F2D964B68D44}" destId="{7787C17F-F7E6-4127-8AE3-0A96742AC2D5}" srcOrd="1" destOrd="0" presId="urn:microsoft.com/office/officeart/2005/8/layout/hierarchy2"/>
    <dgm:cxn modelId="{28082578-D9D8-4257-9B9E-2010297AB8A2}" srcId="{A4240B34-BA35-4351-8B29-B6302095CD71}" destId="{3280BF72-FE01-41CB-A224-110CAE69AF2C}" srcOrd="1" destOrd="0" parTransId="{6ABDFBD3-A1BD-4CF5-B883-F2D964B68D44}" sibTransId="{CFCA5A71-8222-48E7-900A-66A0C3D3A621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3F373F81-C845-41B4-9F4D-4594550CD60D}" type="presOf" srcId="{6ABDFBD3-A1BD-4CF5-B883-F2D964B68D44}" destId="{95318F00-BCCA-4A2D-88B9-5E9F9EBE978B}" srcOrd="0" destOrd="0" presId="urn:microsoft.com/office/officeart/2005/8/layout/hierarchy2"/>
    <dgm:cxn modelId="{5F8BFAA1-2D1A-460C-A396-15F5E0EF10F2}" type="presOf" srcId="{E118F56B-7911-487A-A642-1A9DB8EF3D2C}" destId="{8A7C3980-35E4-4FA5-9A77-47C04F3649B5}" srcOrd="0" destOrd="0" presId="urn:microsoft.com/office/officeart/2005/8/layout/hierarchy2"/>
    <dgm:cxn modelId="{8703AEEC-E1A6-4A4D-8356-4C127478F6D1}" type="presOf" srcId="{E118F56B-7911-487A-A642-1A9DB8EF3D2C}" destId="{F0620F0B-F390-44E6-B772-C462F995B98E}" srcOrd="1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50AF54FE-F451-47A5-89A3-B502D1A7FD39}" type="presParOf" srcId="{9FE2B2BC-DA13-4E3F-BDAD-AD3668A8F22D}" destId="{8A7C3980-35E4-4FA5-9A77-47C04F3649B5}" srcOrd="0" destOrd="0" presId="urn:microsoft.com/office/officeart/2005/8/layout/hierarchy2"/>
    <dgm:cxn modelId="{A0E01E33-B439-4830-8E95-332DA1C71993}" type="presParOf" srcId="{8A7C3980-35E4-4FA5-9A77-47C04F3649B5}" destId="{F0620F0B-F390-44E6-B772-C462F995B98E}" srcOrd="0" destOrd="0" presId="urn:microsoft.com/office/officeart/2005/8/layout/hierarchy2"/>
    <dgm:cxn modelId="{9E90226F-D10D-4559-A552-4322F9474992}" type="presParOf" srcId="{9FE2B2BC-DA13-4E3F-BDAD-AD3668A8F22D}" destId="{8BD498C6-0B02-4D0D-AF95-B4BB2C2CDD44}" srcOrd="1" destOrd="0" presId="urn:microsoft.com/office/officeart/2005/8/layout/hierarchy2"/>
    <dgm:cxn modelId="{0C00BC6F-B377-4E01-80EC-389FA53B19E1}" type="presParOf" srcId="{8BD498C6-0B02-4D0D-AF95-B4BB2C2CDD44}" destId="{FEED8FC6-1CD9-4213-9A6D-49140B30C29D}" srcOrd="0" destOrd="0" presId="urn:microsoft.com/office/officeart/2005/8/layout/hierarchy2"/>
    <dgm:cxn modelId="{EFCFE0DD-F9A2-472B-B3D5-DF19B66B87F2}" type="presParOf" srcId="{8BD498C6-0B02-4D0D-AF95-B4BB2C2CDD44}" destId="{3968AA8A-9344-4D50-BA6E-604D033329A2}" srcOrd="1" destOrd="0" presId="urn:microsoft.com/office/officeart/2005/8/layout/hierarchy2"/>
    <dgm:cxn modelId="{23B88FD3-00AC-4B58-B00F-88B7E19AD35B}" type="presParOf" srcId="{9FE2B2BC-DA13-4E3F-BDAD-AD3668A8F22D}" destId="{95318F00-BCCA-4A2D-88B9-5E9F9EBE978B}" srcOrd="2" destOrd="0" presId="urn:microsoft.com/office/officeart/2005/8/layout/hierarchy2"/>
    <dgm:cxn modelId="{B9669363-6308-4849-A4F2-C63EA1B14666}" type="presParOf" srcId="{95318F00-BCCA-4A2D-88B9-5E9F9EBE978B}" destId="{7787C17F-F7E6-4127-8AE3-0A96742AC2D5}" srcOrd="0" destOrd="0" presId="urn:microsoft.com/office/officeart/2005/8/layout/hierarchy2"/>
    <dgm:cxn modelId="{D446E1FF-F484-488D-90B0-8FBB036E4757}" type="presParOf" srcId="{9FE2B2BC-DA13-4E3F-BDAD-AD3668A8F22D}" destId="{A9CD8B5F-AEF5-4773-9C68-DF1547075706}" srcOrd="3" destOrd="0" presId="urn:microsoft.com/office/officeart/2005/8/layout/hierarchy2"/>
    <dgm:cxn modelId="{2BF22493-C684-4DF7-9DBB-9BA81A93C223}" type="presParOf" srcId="{A9CD8B5F-AEF5-4773-9C68-DF1547075706}" destId="{57036C8E-E1BC-4B0B-AAAC-9A6ACAA19BA1}" srcOrd="0" destOrd="0" presId="urn:microsoft.com/office/officeart/2005/8/layout/hierarchy2"/>
    <dgm:cxn modelId="{9A27AC0D-A35D-420F-941F-720811A14843}" type="presParOf" srcId="{A9CD8B5F-AEF5-4773-9C68-DF1547075706}" destId="{B7B411CA-E0B9-4F1F-B5B4-6613A8122D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5CC06E08-492F-42F7-A200-FFA5E5DC66BB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布朗蒂姐妹的生平</a:t>
          </a:r>
        </a:p>
      </dgm:t>
    </dgm:pt>
    <dgm:pt modelId="{E118F56B-7911-487A-A642-1A9DB8EF3D2C}" type="parTrans" cxnId="{A143C12A-5671-45DC-A580-D08D8F5364B1}">
      <dgm:prSet custT="1"/>
      <dgm:spPr/>
      <dgm:t>
        <a:bodyPr/>
        <a:lstStyle/>
        <a:p>
          <a:endParaRPr lang="zh-CN" altLang="en-US" sz="100"/>
        </a:p>
      </dgm:t>
    </dgm:pt>
    <dgm:pt modelId="{18698AAF-D302-45A9-942A-C23F6343DF1E}" type="sibTrans" cxnId="{A143C12A-5671-45DC-A580-D08D8F5364B1}">
      <dgm:prSet/>
      <dgm:spPr/>
      <dgm:t>
        <a:bodyPr/>
        <a:lstStyle/>
        <a:p>
          <a:endParaRPr lang="zh-CN" altLang="en-US"/>
        </a:p>
      </dgm:t>
    </dgm:pt>
    <dgm:pt modelId="{3280BF72-FE01-41CB-A224-110CAE69AF2C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布朗蒂姐妹的创作生涯</a:t>
          </a:r>
        </a:p>
      </dgm:t>
    </dgm:pt>
    <dgm:pt modelId="{6ABDFBD3-A1BD-4CF5-B883-F2D964B68D44}" type="parTrans" cxnId="{28082578-D9D8-4257-9B9E-2010297AB8A2}">
      <dgm:prSet custT="1"/>
      <dgm:spPr/>
      <dgm:t>
        <a:bodyPr/>
        <a:lstStyle/>
        <a:p>
          <a:endParaRPr lang="zh-CN" altLang="en-US" sz="100"/>
        </a:p>
      </dgm:t>
    </dgm:pt>
    <dgm:pt modelId="{CFCA5A71-8222-48E7-900A-66A0C3D3A621}" type="sibTrans" cxnId="{28082578-D9D8-4257-9B9E-2010297AB8A2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8805" custLinFactNeighborY="-3387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8A7C3980-35E4-4FA5-9A77-47C04F3649B5}" type="pres">
      <dgm:prSet presAssocID="{E118F56B-7911-487A-A642-1A9DB8EF3D2C}" presName="conn2-1" presStyleLbl="parChTrans1D2" presStyleIdx="0" presStyleCnt="2"/>
      <dgm:spPr/>
    </dgm:pt>
    <dgm:pt modelId="{F0620F0B-F390-44E6-B772-C462F995B98E}" type="pres">
      <dgm:prSet presAssocID="{E118F56B-7911-487A-A642-1A9DB8EF3D2C}" presName="connTx" presStyleLbl="parChTrans1D2" presStyleIdx="0" presStyleCnt="2"/>
      <dgm:spPr/>
    </dgm:pt>
    <dgm:pt modelId="{8BD498C6-0B02-4D0D-AF95-B4BB2C2CDD44}" type="pres">
      <dgm:prSet presAssocID="{5CC06E08-492F-42F7-A200-FFA5E5DC66BB}" presName="root2" presStyleCnt="0"/>
      <dgm:spPr/>
    </dgm:pt>
    <dgm:pt modelId="{FEED8FC6-1CD9-4213-9A6D-49140B30C29D}" type="pres">
      <dgm:prSet presAssocID="{5CC06E08-492F-42F7-A200-FFA5E5DC66BB}" presName="LevelTwoTextNode" presStyleLbl="node2" presStyleIdx="0" presStyleCnt="2" custScaleX="99079" custScaleY="77684">
        <dgm:presLayoutVars>
          <dgm:chPref val="3"/>
        </dgm:presLayoutVars>
      </dgm:prSet>
      <dgm:spPr/>
    </dgm:pt>
    <dgm:pt modelId="{3968AA8A-9344-4D50-BA6E-604D033329A2}" type="pres">
      <dgm:prSet presAssocID="{5CC06E08-492F-42F7-A200-FFA5E5DC66BB}" presName="level3hierChild" presStyleCnt="0"/>
      <dgm:spPr/>
    </dgm:pt>
    <dgm:pt modelId="{95318F00-BCCA-4A2D-88B9-5E9F9EBE978B}" type="pres">
      <dgm:prSet presAssocID="{6ABDFBD3-A1BD-4CF5-B883-F2D964B68D44}" presName="conn2-1" presStyleLbl="parChTrans1D2" presStyleIdx="1" presStyleCnt="2"/>
      <dgm:spPr/>
    </dgm:pt>
    <dgm:pt modelId="{7787C17F-F7E6-4127-8AE3-0A96742AC2D5}" type="pres">
      <dgm:prSet presAssocID="{6ABDFBD3-A1BD-4CF5-B883-F2D964B68D44}" presName="connTx" presStyleLbl="parChTrans1D2" presStyleIdx="1" presStyleCnt="2"/>
      <dgm:spPr/>
    </dgm:pt>
    <dgm:pt modelId="{A9CD8B5F-AEF5-4773-9C68-DF1547075706}" type="pres">
      <dgm:prSet presAssocID="{3280BF72-FE01-41CB-A224-110CAE69AF2C}" presName="root2" presStyleCnt="0"/>
      <dgm:spPr/>
    </dgm:pt>
    <dgm:pt modelId="{57036C8E-E1BC-4B0B-AAAC-9A6ACAA19BA1}" type="pres">
      <dgm:prSet presAssocID="{3280BF72-FE01-41CB-A224-110CAE69AF2C}" presName="LevelTwoTextNode" presStyleLbl="node2" presStyleIdx="1" presStyleCnt="2">
        <dgm:presLayoutVars>
          <dgm:chPref val="3"/>
        </dgm:presLayoutVars>
      </dgm:prSet>
      <dgm:spPr/>
    </dgm:pt>
    <dgm:pt modelId="{B7B411CA-E0B9-4F1F-B5B4-6613A8122DEA}" type="pres">
      <dgm:prSet presAssocID="{3280BF72-FE01-41CB-A224-110CAE69AF2C}" presName="level3hierChild" presStyleCnt="0"/>
      <dgm:spPr/>
    </dgm:pt>
  </dgm:ptLst>
  <dgm:cxnLst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584CEF22-D366-42F8-9A72-EBC7A9AA49BF}" type="presOf" srcId="{5CC06E08-492F-42F7-A200-FFA5E5DC66BB}" destId="{FEED8FC6-1CD9-4213-9A6D-49140B30C29D}" srcOrd="0" destOrd="0" presId="urn:microsoft.com/office/officeart/2005/8/layout/hierarchy2"/>
    <dgm:cxn modelId="{A143C12A-5671-45DC-A580-D08D8F5364B1}" srcId="{A4240B34-BA35-4351-8B29-B6302095CD71}" destId="{5CC06E08-492F-42F7-A200-FFA5E5DC66BB}" srcOrd="0" destOrd="0" parTransId="{E118F56B-7911-487A-A642-1A9DB8EF3D2C}" sibTransId="{18698AAF-D302-45A9-942A-C23F6343DF1E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D3526948-7D9F-459C-8C15-E11DBB0F74AB}" type="presOf" srcId="{3280BF72-FE01-41CB-A224-110CAE69AF2C}" destId="{57036C8E-E1BC-4B0B-AAAC-9A6ACAA19BA1}" srcOrd="0" destOrd="0" presId="urn:microsoft.com/office/officeart/2005/8/layout/hierarchy2"/>
    <dgm:cxn modelId="{EAC11F69-4C2D-44F7-8D94-CCAC96280928}" type="presOf" srcId="{6ABDFBD3-A1BD-4CF5-B883-F2D964B68D44}" destId="{7787C17F-F7E6-4127-8AE3-0A96742AC2D5}" srcOrd="1" destOrd="0" presId="urn:microsoft.com/office/officeart/2005/8/layout/hierarchy2"/>
    <dgm:cxn modelId="{28082578-D9D8-4257-9B9E-2010297AB8A2}" srcId="{A4240B34-BA35-4351-8B29-B6302095CD71}" destId="{3280BF72-FE01-41CB-A224-110CAE69AF2C}" srcOrd="1" destOrd="0" parTransId="{6ABDFBD3-A1BD-4CF5-B883-F2D964B68D44}" sibTransId="{CFCA5A71-8222-48E7-900A-66A0C3D3A621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3F373F81-C845-41B4-9F4D-4594550CD60D}" type="presOf" srcId="{6ABDFBD3-A1BD-4CF5-B883-F2D964B68D44}" destId="{95318F00-BCCA-4A2D-88B9-5E9F9EBE978B}" srcOrd="0" destOrd="0" presId="urn:microsoft.com/office/officeart/2005/8/layout/hierarchy2"/>
    <dgm:cxn modelId="{5F8BFAA1-2D1A-460C-A396-15F5E0EF10F2}" type="presOf" srcId="{E118F56B-7911-487A-A642-1A9DB8EF3D2C}" destId="{8A7C3980-35E4-4FA5-9A77-47C04F3649B5}" srcOrd="0" destOrd="0" presId="urn:microsoft.com/office/officeart/2005/8/layout/hierarchy2"/>
    <dgm:cxn modelId="{8703AEEC-E1A6-4A4D-8356-4C127478F6D1}" type="presOf" srcId="{E118F56B-7911-487A-A642-1A9DB8EF3D2C}" destId="{F0620F0B-F390-44E6-B772-C462F995B98E}" srcOrd="1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50AF54FE-F451-47A5-89A3-B502D1A7FD39}" type="presParOf" srcId="{9FE2B2BC-DA13-4E3F-BDAD-AD3668A8F22D}" destId="{8A7C3980-35E4-4FA5-9A77-47C04F3649B5}" srcOrd="0" destOrd="0" presId="urn:microsoft.com/office/officeart/2005/8/layout/hierarchy2"/>
    <dgm:cxn modelId="{A0E01E33-B439-4830-8E95-332DA1C71993}" type="presParOf" srcId="{8A7C3980-35E4-4FA5-9A77-47C04F3649B5}" destId="{F0620F0B-F390-44E6-B772-C462F995B98E}" srcOrd="0" destOrd="0" presId="urn:microsoft.com/office/officeart/2005/8/layout/hierarchy2"/>
    <dgm:cxn modelId="{9E90226F-D10D-4559-A552-4322F9474992}" type="presParOf" srcId="{9FE2B2BC-DA13-4E3F-BDAD-AD3668A8F22D}" destId="{8BD498C6-0B02-4D0D-AF95-B4BB2C2CDD44}" srcOrd="1" destOrd="0" presId="urn:microsoft.com/office/officeart/2005/8/layout/hierarchy2"/>
    <dgm:cxn modelId="{0C00BC6F-B377-4E01-80EC-389FA53B19E1}" type="presParOf" srcId="{8BD498C6-0B02-4D0D-AF95-B4BB2C2CDD44}" destId="{FEED8FC6-1CD9-4213-9A6D-49140B30C29D}" srcOrd="0" destOrd="0" presId="urn:microsoft.com/office/officeart/2005/8/layout/hierarchy2"/>
    <dgm:cxn modelId="{EFCFE0DD-F9A2-472B-B3D5-DF19B66B87F2}" type="presParOf" srcId="{8BD498C6-0B02-4D0D-AF95-B4BB2C2CDD44}" destId="{3968AA8A-9344-4D50-BA6E-604D033329A2}" srcOrd="1" destOrd="0" presId="urn:microsoft.com/office/officeart/2005/8/layout/hierarchy2"/>
    <dgm:cxn modelId="{23B88FD3-00AC-4B58-B00F-88B7E19AD35B}" type="presParOf" srcId="{9FE2B2BC-DA13-4E3F-BDAD-AD3668A8F22D}" destId="{95318F00-BCCA-4A2D-88B9-5E9F9EBE978B}" srcOrd="2" destOrd="0" presId="urn:microsoft.com/office/officeart/2005/8/layout/hierarchy2"/>
    <dgm:cxn modelId="{B9669363-6308-4849-A4F2-C63EA1B14666}" type="presParOf" srcId="{95318F00-BCCA-4A2D-88B9-5E9F9EBE978B}" destId="{7787C17F-F7E6-4127-8AE3-0A96742AC2D5}" srcOrd="0" destOrd="0" presId="urn:microsoft.com/office/officeart/2005/8/layout/hierarchy2"/>
    <dgm:cxn modelId="{D446E1FF-F484-488D-90B0-8FBB036E4757}" type="presParOf" srcId="{9FE2B2BC-DA13-4E3F-BDAD-AD3668A8F22D}" destId="{A9CD8B5F-AEF5-4773-9C68-DF1547075706}" srcOrd="3" destOrd="0" presId="urn:microsoft.com/office/officeart/2005/8/layout/hierarchy2"/>
    <dgm:cxn modelId="{2BF22493-C684-4DF7-9DBB-9BA81A93C223}" type="presParOf" srcId="{A9CD8B5F-AEF5-4773-9C68-DF1547075706}" destId="{57036C8E-E1BC-4B0B-AAAC-9A6ACAA19BA1}" srcOrd="0" destOrd="0" presId="urn:microsoft.com/office/officeart/2005/8/layout/hierarchy2"/>
    <dgm:cxn modelId="{9A27AC0D-A35D-420F-941F-720811A14843}" type="presParOf" srcId="{A9CD8B5F-AEF5-4773-9C68-DF1547075706}" destId="{B7B411CA-E0B9-4F1F-B5B4-6613A8122D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33688E-04BB-4A9A-964F-F25F95DEC2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240B34-BA35-4351-8B29-B6302095CD71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</a:t>
          </a:r>
        </a:p>
      </dgm:t>
    </dgm:pt>
    <dgm:pt modelId="{C394727E-C316-46D8-8032-38FC494518DB}" type="par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29C46980-A3E2-4895-83FD-E83031BBF1F9}" type="sibTrans" cxnId="{0EB33A1B-5CAE-454B-8797-C343C6ACDED6}">
      <dgm:prSet/>
      <dgm:spPr/>
      <dgm:t>
        <a:bodyPr/>
        <a:lstStyle/>
        <a:p>
          <a:endParaRPr lang="zh-CN" altLang="en-US"/>
        </a:p>
      </dgm:t>
    </dgm:pt>
    <dgm:pt modelId="{5CC06E08-492F-42F7-A200-FFA5E5DC66BB}">
      <dgm:prSet phldrT="[文本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布朗蒂姐妹的生平</a:t>
          </a:r>
        </a:p>
      </dgm:t>
    </dgm:pt>
    <dgm:pt modelId="{E118F56B-7911-487A-A642-1A9DB8EF3D2C}" type="parTrans" cxnId="{A143C12A-5671-45DC-A580-D08D8F5364B1}">
      <dgm:prSet custT="1"/>
      <dgm:spPr/>
      <dgm:t>
        <a:bodyPr/>
        <a:lstStyle/>
        <a:p>
          <a:endParaRPr lang="zh-CN" altLang="en-US" sz="100"/>
        </a:p>
      </dgm:t>
    </dgm:pt>
    <dgm:pt modelId="{18698AAF-D302-45A9-942A-C23F6343DF1E}" type="sibTrans" cxnId="{A143C12A-5671-45DC-A580-D08D8F5364B1}">
      <dgm:prSet/>
      <dgm:spPr/>
      <dgm:t>
        <a:bodyPr/>
        <a:lstStyle/>
        <a:p>
          <a:endParaRPr lang="zh-CN" altLang="en-US"/>
        </a:p>
      </dgm:t>
    </dgm:pt>
    <dgm:pt modelId="{3280BF72-FE01-41CB-A224-110CAE69AF2C}">
      <dgm:prSet phldrT="[文本]" custT="1"/>
      <dgm:spPr>
        <a:solidFill>
          <a:srgbClr val="FFFF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sz="1400" dirty="0">
              <a:solidFill>
                <a:schemeClr val="tx1"/>
              </a:solidFill>
            </a:rPr>
            <a:t>布朗蒂姐妹的创作生涯</a:t>
          </a:r>
        </a:p>
      </dgm:t>
    </dgm:pt>
    <dgm:pt modelId="{6ABDFBD3-A1BD-4CF5-B883-F2D964B68D44}" type="parTrans" cxnId="{28082578-D9D8-4257-9B9E-2010297AB8A2}">
      <dgm:prSet custT="1"/>
      <dgm:spPr/>
      <dgm:t>
        <a:bodyPr/>
        <a:lstStyle/>
        <a:p>
          <a:endParaRPr lang="zh-CN" altLang="en-US" sz="100"/>
        </a:p>
      </dgm:t>
    </dgm:pt>
    <dgm:pt modelId="{CFCA5A71-8222-48E7-900A-66A0C3D3A621}" type="sibTrans" cxnId="{28082578-D9D8-4257-9B9E-2010297AB8A2}">
      <dgm:prSet/>
      <dgm:spPr/>
      <dgm:t>
        <a:bodyPr/>
        <a:lstStyle/>
        <a:p>
          <a:endParaRPr lang="zh-CN" altLang="en-US"/>
        </a:p>
      </dgm:t>
    </dgm:pt>
    <dgm:pt modelId="{A46746D5-D23F-4A55-9DB0-5566A196A8E6}" type="pres">
      <dgm:prSet presAssocID="{D533688E-04BB-4A9A-964F-F25F95DEC2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9CB139-F233-4653-858B-EA2CBA2CADE6}" type="pres">
      <dgm:prSet presAssocID="{A4240B34-BA35-4351-8B29-B6302095CD71}" presName="root1" presStyleCnt="0"/>
      <dgm:spPr/>
    </dgm:pt>
    <dgm:pt modelId="{F1F27360-77BD-42EF-A4F9-E603E59DFCE2}" type="pres">
      <dgm:prSet presAssocID="{A4240B34-BA35-4351-8B29-B6302095CD71}" presName="LevelOneTextNode" presStyleLbl="node0" presStyleIdx="0" presStyleCnt="1" custScaleX="138805" custLinFactNeighborY="-3387">
        <dgm:presLayoutVars>
          <dgm:chPref val="3"/>
        </dgm:presLayoutVars>
      </dgm:prSet>
      <dgm:spPr/>
    </dgm:pt>
    <dgm:pt modelId="{9FE2B2BC-DA13-4E3F-BDAD-AD3668A8F22D}" type="pres">
      <dgm:prSet presAssocID="{A4240B34-BA35-4351-8B29-B6302095CD71}" presName="level2hierChild" presStyleCnt="0"/>
      <dgm:spPr/>
    </dgm:pt>
    <dgm:pt modelId="{8A7C3980-35E4-4FA5-9A77-47C04F3649B5}" type="pres">
      <dgm:prSet presAssocID="{E118F56B-7911-487A-A642-1A9DB8EF3D2C}" presName="conn2-1" presStyleLbl="parChTrans1D2" presStyleIdx="0" presStyleCnt="2"/>
      <dgm:spPr/>
    </dgm:pt>
    <dgm:pt modelId="{F0620F0B-F390-44E6-B772-C462F995B98E}" type="pres">
      <dgm:prSet presAssocID="{E118F56B-7911-487A-A642-1A9DB8EF3D2C}" presName="connTx" presStyleLbl="parChTrans1D2" presStyleIdx="0" presStyleCnt="2"/>
      <dgm:spPr/>
    </dgm:pt>
    <dgm:pt modelId="{8BD498C6-0B02-4D0D-AF95-B4BB2C2CDD44}" type="pres">
      <dgm:prSet presAssocID="{5CC06E08-492F-42F7-A200-FFA5E5DC66BB}" presName="root2" presStyleCnt="0"/>
      <dgm:spPr/>
    </dgm:pt>
    <dgm:pt modelId="{FEED8FC6-1CD9-4213-9A6D-49140B30C29D}" type="pres">
      <dgm:prSet presAssocID="{5CC06E08-492F-42F7-A200-FFA5E5DC66BB}" presName="LevelTwoTextNode" presStyleLbl="node2" presStyleIdx="0" presStyleCnt="2" custScaleX="99079" custScaleY="77684">
        <dgm:presLayoutVars>
          <dgm:chPref val="3"/>
        </dgm:presLayoutVars>
      </dgm:prSet>
      <dgm:spPr/>
    </dgm:pt>
    <dgm:pt modelId="{3968AA8A-9344-4D50-BA6E-604D033329A2}" type="pres">
      <dgm:prSet presAssocID="{5CC06E08-492F-42F7-A200-FFA5E5DC66BB}" presName="level3hierChild" presStyleCnt="0"/>
      <dgm:spPr/>
    </dgm:pt>
    <dgm:pt modelId="{95318F00-BCCA-4A2D-88B9-5E9F9EBE978B}" type="pres">
      <dgm:prSet presAssocID="{6ABDFBD3-A1BD-4CF5-B883-F2D964B68D44}" presName="conn2-1" presStyleLbl="parChTrans1D2" presStyleIdx="1" presStyleCnt="2"/>
      <dgm:spPr/>
    </dgm:pt>
    <dgm:pt modelId="{7787C17F-F7E6-4127-8AE3-0A96742AC2D5}" type="pres">
      <dgm:prSet presAssocID="{6ABDFBD3-A1BD-4CF5-B883-F2D964B68D44}" presName="connTx" presStyleLbl="parChTrans1D2" presStyleIdx="1" presStyleCnt="2"/>
      <dgm:spPr/>
    </dgm:pt>
    <dgm:pt modelId="{A9CD8B5F-AEF5-4773-9C68-DF1547075706}" type="pres">
      <dgm:prSet presAssocID="{3280BF72-FE01-41CB-A224-110CAE69AF2C}" presName="root2" presStyleCnt="0"/>
      <dgm:spPr/>
    </dgm:pt>
    <dgm:pt modelId="{57036C8E-E1BC-4B0B-AAAC-9A6ACAA19BA1}" type="pres">
      <dgm:prSet presAssocID="{3280BF72-FE01-41CB-A224-110CAE69AF2C}" presName="LevelTwoTextNode" presStyleLbl="node2" presStyleIdx="1" presStyleCnt="2">
        <dgm:presLayoutVars>
          <dgm:chPref val="3"/>
        </dgm:presLayoutVars>
      </dgm:prSet>
      <dgm:spPr/>
    </dgm:pt>
    <dgm:pt modelId="{B7B411CA-E0B9-4F1F-B5B4-6613A8122DEA}" type="pres">
      <dgm:prSet presAssocID="{3280BF72-FE01-41CB-A224-110CAE69AF2C}" presName="level3hierChild" presStyleCnt="0"/>
      <dgm:spPr/>
    </dgm:pt>
  </dgm:ptLst>
  <dgm:cxnLst>
    <dgm:cxn modelId="{0EB33A1B-5CAE-454B-8797-C343C6ACDED6}" srcId="{D533688E-04BB-4A9A-964F-F25F95DEC2C0}" destId="{A4240B34-BA35-4351-8B29-B6302095CD71}" srcOrd="0" destOrd="0" parTransId="{C394727E-C316-46D8-8032-38FC494518DB}" sibTransId="{29C46980-A3E2-4895-83FD-E83031BBF1F9}"/>
    <dgm:cxn modelId="{584CEF22-D366-42F8-9A72-EBC7A9AA49BF}" type="presOf" srcId="{5CC06E08-492F-42F7-A200-FFA5E5DC66BB}" destId="{FEED8FC6-1CD9-4213-9A6D-49140B30C29D}" srcOrd="0" destOrd="0" presId="urn:microsoft.com/office/officeart/2005/8/layout/hierarchy2"/>
    <dgm:cxn modelId="{A143C12A-5671-45DC-A580-D08D8F5364B1}" srcId="{A4240B34-BA35-4351-8B29-B6302095CD71}" destId="{5CC06E08-492F-42F7-A200-FFA5E5DC66BB}" srcOrd="0" destOrd="0" parTransId="{E118F56B-7911-487A-A642-1A9DB8EF3D2C}" sibTransId="{18698AAF-D302-45A9-942A-C23F6343DF1E}"/>
    <dgm:cxn modelId="{2BADAA3B-CC49-4E94-AD96-A43EF2159529}" type="presOf" srcId="{A4240B34-BA35-4351-8B29-B6302095CD71}" destId="{F1F27360-77BD-42EF-A4F9-E603E59DFCE2}" srcOrd="0" destOrd="0" presId="urn:microsoft.com/office/officeart/2005/8/layout/hierarchy2"/>
    <dgm:cxn modelId="{D3526948-7D9F-459C-8C15-E11DBB0F74AB}" type="presOf" srcId="{3280BF72-FE01-41CB-A224-110CAE69AF2C}" destId="{57036C8E-E1BC-4B0B-AAAC-9A6ACAA19BA1}" srcOrd="0" destOrd="0" presId="urn:microsoft.com/office/officeart/2005/8/layout/hierarchy2"/>
    <dgm:cxn modelId="{EAC11F69-4C2D-44F7-8D94-CCAC96280928}" type="presOf" srcId="{6ABDFBD3-A1BD-4CF5-B883-F2D964B68D44}" destId="{7787C17F-F7E6-4127-8AE3-0A96742AC2D5}" srcOrd="1" destOrd="0" presId="urn:microsoft.com/office/officeart/2005/8/layout/hierarchy2"/>
    <dgm:cxn modelId="{28082578-D9D8-4257-9B9E-2010297AB8A2}" srcId="{A4240B34-BA35-4351-8B29-B6302095CD71}" destId="{3280BF72-FE01-41CB-A224-110CAE69AF2C}" srcOrd="1" destOrd="0" parTransId="{6ABDFBD3-A1BD-4CF5-B883-F2D964B68D44}" sibTransId="{CFCA5A71-8222-48E7-900A-66A0C3D3A621}"/>
    <dgm:cxn modelId="{CDAD147D-5A99-4266-8725-54B05A785838}" type="presOf" srcId="{D533688E-04BB-4A9A-964F-F25F95DEC2C0}" destId="{A46746D5-D23F-4A55-9DB0-5566A196A8E6}" srcOrd="0" destOrd="0" presId="urn:microsoft.com/office/officeart/2005/8/layout/hierarchy2"/>
    <dgm:cxn modelId="{3F373F81-C845-41B4-9F4D-4594550CD60D}" type="presOf" srcId="{6ABDFBD3-A1BD-4CF5-B883-F2D964B68D44}" destId="{95318F00-BCCA-4A2D-88B9-5E9F9EBE978B}" srcOrd="0" destOrd="0" presId="urn:microsoft.com/office/officeart/2005/8/layout/hierarchy2"/>
    <dgm:cxn modelId="{5F8BFAA1-2D1A-460C-A396-15F5E0EF10F2}" type="presOf" srcId="{E118F56B-7911-487A-A642-1A9DB8EF3D2C}" destId="{8A7C3980-35E4-4FA5-9A77-47C04F3649B5}" srcOrd="0" destOrd="0" presId="urn:microsoft.com/office/officeart/2005/8/layout/hierarchy2"/>
    <dgm:cxn modelId="{8703AEEC-E1A6-4A4D-8356-4C127478F6D1}" type="presOf" srcId="{E118F56B-7911-487A-A642-1A9DB8EF3D2C}" destId="{F0620F0B-F390-44E6-B772-C462F995B98E}" srcOrd="1" destOrd="0" presId="urn:microsoft.com/office/officeart/2005/8/layout/hierarchy2"/>
    <dgm:cxn modelId="{B2F0456E-A1E5-4950-B615-3A22AFA0B5B7}" type="presParOf" srcId="{A46746D5-D23F-4A55-9DB0-5566A196A8E6}" destId="{D89CB139-F233-4653-858B-EA2CBA2CADE6}" srcOrd="0" destOrd="0" presId="urn:microsoft.com/office/officeart/2005/8/layout/hierarchy2"/>
    <dgm:cxn modelId="{3D304146-5C97-4C33-A44E-7979F19E7750}" type="presParOf" srcId="{D89CB139-F233-4653-858B-EA2CBA2CADE6}" destId="{F1F27360-77BD-42EF-A4F9-E603E59DFCE2}" srcOrd="0" destOrd="0" presId="urn:microsoft.com/office/officeart/2005/8/layout/hierarchy2"/>
    <dgm:cxn modelId="{8ED7448C-73D2-4C5E-A3B8-4363645A385C}" type="presParOf" srcId="{D89CB139-F233-4653-858B-EA2CBA2CADE6}" destId="{9FE2B2BC-DA13-4E3F-BDAD-AD3668A8F22D}" srcOrd="1" destOrd="0" presId="urn:microsoft.com/office/officeart/2005/8/layout/hierarchy2"/>
    <dgm:cxn modelId="{50AF54FE-F451-47A5-89A3-B502D1A7FD39}" type="presParOf" srcId="{9FE2B2BC-DA13-4E3F-BDAD-AD3668A8F22D}" destId="{8A7C3980-35E4-4FA5-9A77-47C04F3649B5}" srcOrd="0" destOrd="0" presId="urn:microsoft.com/office/officeart/2005/8/layout/hierarchy2"/>
    <dgm:cxn modelId="{A0E01E33-B439-4830-8E95-332DA1C71993}" type="presParOf" srcId="{8A7C3980-35E4-4FA5-9A77-47C04F3649B5}" destId="{F0620F0B-F390-44E6-B772-C462F995B98E}" srcOrd="0" destOrd="0" presId="urn:microsoft.com/office/officeart/2005/8/layout/hierarchy2"/>
    <dgm:cxn modelId="{9E90226F-D10D-4559-A552-4322F9474992}" type="presParOf" srcId="{9FE2B2BC-DA13-4E3F-BDAD-AD3668A8F22D}" destId="{8BD498C6-0B02-4D0D-AF95-B4BB2C2CDD44}" srcOrd="1" destOrd="0" presId="urn:microsoft.com/office/officeart/2005/8/layout/hierarchy2"/>
    <dgm:cxn modelId="{0C00BC6F-B377-4E01-80EC-389FA53B19E1}" type="presParOf" srcId="{8BD498C6-0B02-4D0D-AF95-B4BB2C2CDD44}" destId="{FEED8FC6-1CD9-4213-9A6D-49140B30C29D}" srcOrd="0" destOrd="0" presId="urn:microsoft.com/office/officeart/2005/8/layout/hierarchy2"/>
    <dgm:cxn modelId="{EFCFE0DD-F9A2-472B-B3D5-DF19B66B87F2}" type="presParOf" srcId="{8BD498C6-0B02-4D0D-AF95-B4BB2C2CDD44}" destId="{3968AA8A-9344-4D50-BA6E-604D033329A2}" srcOrd="1" destOrd="0" presId="urn:microsoft.com/office/officeart/2005/8/layout/hierarchy2"/>
    <dgm:cxn modelId="{23B88FD3-00AC-4B58-B00F-88B7E19AD35B}" type="presParOf" srcId="{9FE2B2BC-DA13-4E3F-BDAD-AD3668A8F22D}" destId="{95318F00-BCCA-4A2D-88B9-5E9F9EBE978B}" srcOrd="2" destOrd="0" presId="urn:microsoft.com/office/officeart/2005/8/layout/hierarchy2"/>
    <dgm:cxn modelId="{B9669363-6308-4849-A4F2-C63EA1B14666}" type="presParOf" srcId="{95318F00-BCCA-4A2D-88B9-5E9F9EBE978B}" destId="{7787C17F-F7E6-4127-8AE3-0A96742AC2D5}" srcOrd="0" destOrd="0" presId="urn:microsoft.com/office/officeart/2005/8/layout/hierarchy2"/>
    <dgm:cxn modelId="{D446E1FF-F484-488D-90B0-8FBB036E4757}" type="presParOf" srcId="{9FE2B2BC-DA13-4E3F-BDAD-AD3668A8F22D}" destId="{A9CD8B5F-AEF5-4773-9C68-DF1547075706}" srcOrd="3" destOrd="0" presId="urn:microsoft.com/office/officeart/2005/8/layout/hierarchy2"/>
    <dgm:cxn modelId="{2BF22493-C684-4DF7-9DBB-9BA81A93C223}" type="presParOf" srcId="{A9CD8B5F-AEF5-4773-9C68-DF1547075706}" destId="{57036C8E-E1BC-4B0B-AAAC-9A6ACAA19BA1}" srcOrd="0" destOrd="0" presId="urn:microsoft.com/office/officeart/2005/8/layout/hierarchy2"/>
    <dgm:cxn modelId="{9A27AC0D-A35D-420F-941F-720811A14843}" type="presParOf" srcId="{A9CD8B5F-AEF5-4773-9C68-DF1547075706}" destId="{B7B411CA-E0B9-4F1F-B5B4-6613A8122DEA}" srcOrd="1" destOrd="0" presId="urn:microsoft.com/office/officeart/2005/8/layout/hierarchy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821B00-D9DF-4F5D-B331-935B7C6B41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8AA90C39-5B5C-4793-A3F1-50BE035FB7FA}">
      <dgm:prSet phldrT="[文本]" custT="1"/>
      <dgm:spPr/>
      <dgm:t>
        <a:bodyPr/>
        <a:lstStyle/>
        <a:p>
          <a:r>
            <a:rPr lang="zh-CN" altLang="en-US" sz="1400" dirty="0"/>
            <a:t>哈代</a:t>
          </a:r>
        </a:p>
      </dgm:t>
    </dgm:pt>
    <dgm:pt modelId="{C5B4CC9F-E7D6-442E-B686-B05BED417D83}" type="parTrans" cxnId="{0CB4AE35-3613-4E8B-96BB-DDBAEC59A658}">
      <dgm:prSet custT="1"/>
      <dgm:spPr/>
      <dgm:t>
        <a:bodyPr/>
        <a:lstStyle/>
        <a:p>
          <a:endParaRPr lang="zh-CN" altLang="en-US" sz="600"/>
        </a:p>
      </dgm:t>
    </dgm:pt>
    <dgm:pt modelId="{A2593910-1006-4E06-9BEE-1BDFF22B2183}" type="sibTrans" cxnId="{0CB4AE35-3613-4E8B-96BB-DDBAEC59A658}">
      <dgm:prSet/>
      <dgm:spPr/>
      <dgm:t>
        <a:bodyPr/>
        <a:lstStyle/>
        <a:p>
          <a:endParaRPr lang="zh-CN" altLang="en-US"/>
        </a:p>
      </dgm:t>
    </dgm:pt>
    <dgm:pt modelId="{AFE721B4-A411-48E3-866C-A8C232BD17BC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1400" dirty="0"/>
            <a:t>哈代的生平</a:t>
          </a:r>
        </a:p>
      </dgm:t>
    </dgm:pt>
    <dgm:pt modelId="{418BDC55-D73F-4702-AD25-BA5503FFB3C0}" type="par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67ECB656-4BDD-4073-9B2E-7DBB88BF61AB}" type="sibTrans" cxnId="{90D47384-1AF4-45B0-ADF6-E1A8B2BA4084}">
      <dgm:prSet/>
      <dgm:spPr/>
      <dgm:t>
        <a:bodyPr/>
        <a:lstStyle/>
        <a:p>
          <a:endParaRPr lang="zh-CN" altLang="en-US"/>
        </a:p>
      </dgm:t>
    </dgm:pt>
    <dgm:pt modelId="{8D3EDC0D-B757-4E4C-9CF5-DFAD2F80B1DF}">
      <dgm:prSet phldrT="[文本]" custT="1"/>
      <dgm:spPr>
        <a:solidFill>
          <a:srgbClr val="FFFF00"/>
        </a:solidFill>
      </dgm:spPr>
      <dgm:t>
        <a:bodyPr/>
        <a:lstStyle/>
        <a:p>
          <a:r>
            <a:rPr lang="zh-CN" altLang="en-US" sz="1400" dirty="0"/>
            <a:t>哈代的成就</a:t>
          </a:r>
        </a:p>
      </dgm:t>
    </dgm:pt>
    <dgm:pt modelId="{DA441F32-C31D-478F-B16D-4C41112A6EAC}" type="par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A04F3156-D3A0-4EB6-BB03-D811DBA15B91}" type="sibTrans" cxnId="{47150274-7965-470F-B8EA-DDBD1AA6B890}">
      <dgm:prSet/>
      <dgm:spPr/>
      <dgm:t>
        <a:bodyPr/>
        <a:lstStyle/>
        <a:p>
          <a:endParaRPr lang="zh-CN" altLang="en-US"/>
        </a:p>
      </dgm:t>
    </dgm:pt>
    <dgm:pt modelId="{06805D8B-8E19-43AA-8D58-51EDC2306400}" type="pres">
      <dgm:prSet presAssocID="{23821B00-D9DF-4F5D-B331-935B7C6B41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A94E1E-C393-4264-8EB7-6ADD9F09D157}" type="pres">
      <dgm:prSet presAssocID="{8AA90C39-5B5C-4793-A3F1-50BE035FB7FA}" presName="root1" presStyleCnt="0"/>
      <dgm:spPr/>
    </dgm:pt>
    <dgm:pt modelId="{D6D000D7-AB48-4C8A-9D2C-4D4B59C327A6}" type="pres">
      <dgm:prSet presAssocID="{8AA90C39-5B5C-4793-A3F1-50BE035FB7FA}" presName="LevelOneTextNode" presStyleLbl="node0" presStyleIdx="0" presStyleCnt="1" custScaleX="67734" custScaleY="61695">
        <dgm:presLayoutVars>
          <dgm:chPref val="3"/>
        </dgm:presLayoutVars>
      </dgm:prSet>
      <dgm:spPr/>
    </dgm:pt>
    <dgm:pt modelId="{34A120A7-8634-4E7B-950E-8E85027F7B2E}" type="pres">
      <dgm:prSet presAssocID="{8AA90C39-5B5C-4793-A3F1-50BE035FB7FA}" presName="level2hierChild" presStyleCnt="0"/>
      <dgm:spPr/>
    </dgm:pt>
    <dgm:pt modelId="{08C2DC95-FBBE-4E91-93F2-FB4C8B4D9179}" type="pres">
      <dgm:prSet presAssocID="{418BDC55-D73F-4702-AD25-BA5503FFB3C0}" presName="conn2-1" presStyleLbl="parChTrans1D2" presStyleIdx="0" presStyleCnt="2"/>
      <dgm:spPr/>
    </dgm:pt>
    <dgm:pt modelId="{CE23BCAF-3B72-44B0-87B7-A0AC2D8BF6B2}" type="pres">
      <dgm:prSet presAssocID="{418BDC55-D73F-4702-AD25-BA5503FFB3C0}" presName="connTx" presStyleLbl="parChTrans1D2" presStyleIdx="0" presStyleCnt="2"/>
      <dgm:spPr/>
    </dgm:pt>
    <dgm:pt modelId="{DA501747-FD9E-4156-B23D-866BA47C4A72}" type="pres">
      <dgm:prSet presAssocID="{AFE721B4-A411-48E3-866C-A8C232BD17BC}" presName="root2" presStyleCnt="0"/>
      <dgm:spPr/>
    </dgm:pt>
    <dgm:pt modelId="{2739405A-E269-4529-8486-66CFFA028389}" type="pres">
      <dgm:prSet presAssocID="{AFE721B4-A411-48E3-866C-A8C232BD17BC}" presName="LevelTwoTextNode" presStyleLbl="node2" presStyleIdx="0" presStyleCnt="2" custScaleX="87270">
        <dgm:presLayoutVars>
          <dgm:chPref val="3"/>
        </dgm:presLayoutVars>
      </dgm:prSet>
      <dgm:spPr/>
    </dgm:pt>
    <dgm:pt modelId="{9D5CF1E8-D3C9-45AA-9BFA-6B856A499A37}" type="pres">
      <dgm:prSet presAssocID="{AFE721B4-A411-48E3-866C-A8C232BD17BC}" presName="level3hierChild" presStyleCnt="0"/>
      <dgm:spPr/>
    </dgm:pt>
    <dgm:pt modelId="{9BEA10D5-834D-4F1E-BE48-FC658E6C7644}" type="pres">
      <dgm:prSet presAssocID="{DA441F32-C31D-478F-B16D-4C41112A6EAC}" presName="conn2-1" presStyleLbl="parChTrans1D2" presStyleIdx="1" presStyleCnt="2"/>
      <dgm:spPr/>
    </dgm:pt>
    <dgm:pt modelId="{597CBF27-5BD0-4F67-BE40-C60D9E5EF98B}" type="pres">
      <dgm:prSet presAssocID="{DA441F32-C31D-478F-B16D-4C41112A6EAC}" presName="connTx" presStyleLbl="parChTrans1D2" presStyleIdx="1" presStyleCnt="2"/>
      <dgm:spPr/>
    </dgm:pt>
    <dgm:pt modelId="{7256094C-647F-4356-90C9-DEFDFFD0AC86}" type="pres">
      <dgm:prSet presAssocID="{8D3EDC0D-B757-4E4C-9CF5-DFAD2F80B1DF}" presName="root2" presStyleCnt="0"/>
      <dgm:spPr/>
    </dgm:pt>
    <dgm:pt modelId="{17EA3234-6613-4663-A125-8F4CB0760685}" type="pres">
      <dgm:prSet presAssocID="{8D3EDC0D-B757-4E4C-9CF5-DFAD2F80B1DF}" presName="LevelTwoTextNode" presStyleLbl="node2" presStyleIdx="1" presStyleCnt="2" custScaleX="87270" custLinFactNeighborX="-1828" custLinFactNeighborY="-7500">
        <dgm:presLayoutVars>
          <dgm:chPref val="3"/>
        </dgm:presLayoutVars>
      </dgm:prSet>
      <dgm:spPr/>
    </dgm:pt>
    <dgm:pt modelId="{B82AD64E-40B6-4F7C-B8C1-C9188200FAEB}" type="pres">
      <dgm:prSet presAssocID="{8D3EDC0D-B757-4E4C-9CF5-DFAD2F80B1DF}" presName="level3hierChild" presStyleCnt="0"/>
      <dgm:spPr/>
    </dgm:pt>
  </dgm:ptLst>
  <dgm:cxnLst>
    <dgm:cxn modelId="{A8474702-7D44-4088-93A8-ED551CE5EAEC}" type="presOf" srcId="{AFE721B4-A411-48E3-866C-A8C232BD17BC}" destId="{2739405A-E269-4529-8486-66CFFA028389}" srcOrd="0" destOrd="0" presId="urn:microsoft.com/office/officeart/2005/8/layout/hierarchy2"/>
    <dgm:cxn modelId="{AD6CD10D-9151-4519-990D-36133345F1B0}" type="presOf" srcId="{418BDC55-D73F-4702-AD25-BA5503FFB3C0}" destId="{CE23BCAF-3B72-44B0-87B7-A0AC2D8BF6B2}" srcOrd="1" destOrd="0" presId="urn:microsoft.com/office/officeart/2005/8/layout/hierarchy2"/>
    <dgm:cxn modelId="{99E10425-D8F1-4B34-8DB7-C233BB04A589}" type="presOf" srcId="{8AA90C39-5B5C-4793-A3F1-50BE035FB7FA}" destId="{D6D000D7-AB48-4C8A-9D2C-4D4B59C327A6}" srcOrd="0" destOrd="0" presId="urn:microsoft.com/office/officeart/2005/8/layout/hierarchy2"/>
    <dgm:cxn modelId="{0CB4AE35-3613-4E8B-96BB-DDBAEC59A658}" srcId="{23821B00-D9DF-4F5D-B331-935B7C6B412E}" destId="{8AA90C39-5B5C-4793-A3F1-50BE035FB7FA}" srcOrd="0" destOrd="0" parTransId="{C5B4CC9F-E7D6-442E-B686-B05BED417D83}" sibTransId="{A2593910-1006-4E06-9BEE-1BDFF22B2183}"/>
    <dgm:cxn modelId="{3A3B3B5F-F50A-45CD-8274-8DCA3D15E077}" type="presOf" srcId="{418BDC55-D73F-4702-AD25-BA5503FFB3C0}" destId="{08C2DC95-FBBE-4E91-93F2-FB4C8B4D9179}" srcOrd="0" destOrd="0" presId="urn:microsoft.com/office/officeart/2005/8/layout/hierarchy2"/>
    <dgm:cxn modelId="{7941026C-853B-409A-888A-C1923B89C3D9}" type="presOf" srcId="{DA441F32-C31D-478F-B16D-4C41112A6EAC}" destId="{597CBF27-5BD0-4F67-BE40-C60D9E5EF98B}" srcOrd="1" destOrd="0" presId="urn:microsoft.com/office/officeart/2005/8/layout/hierarchy2"/>
    <dgm:cxn modelId="{47150274-7965-470F-B8EA-DDBD1AA6B890}" srcId="{8AA90C39-5B5C-4793-A3F1-50BE035FB7FA}" destId="{8D3EDC0D-B757-4E4C-9CF5-DFAD2F80B1DF}" srcOrd="1" destOrd="0" parTransId="{DA441F32-C31D-478F-B16D-4C41112A6EAC}" sibTransId="{A04F3156-D3A0-4EB6-BB03-D811DBA15B91}"/>
    <dgm:cxn modelId="{90D47384-1AF4-45B0-ADF6-E1A8B2BA4084}" srcId="{8AA90C39-5B5C-4793-A3F1-50BE035FB7FA}" destId="{AFE721B4-A411-48E3-866C-A8C232BD17BC}" srcOrd="0" destOrd="0" parTransId="{418BDC55-D73F-4702-AD25-BA5503FFB3C0}" sibTransId="{67ECB656-4BDD-4073-9B2E-7DBB88BF61AB}"/>
    <dgm:cxn modelId="{621DEC9C-97E0-4EBB-B690-A76257498940}" type="presOf" srcId="{8D3EDC0D-B757-4E4C-9CF5-DFAD2F80B1DF}" destId="{17EA3234-6613-4663-A125-8F4CB0760685}" srcOrd="0" destOrd="0" presId="urn:microsoft.com/office/officeart/2005/8/layout/hierarchy2"/>
    <dgm:cxn modelId="{8218A6F1-1C26-495A-B823-C260BB9DC538}" type="presOf" srcId="{DA441F32-C31D-478F-B16D-4C41112A6EAC}" destId="{9BEA10D5-834D-4F1E-BE48-FC658E6C7644}" srcOrd="0" destOrd="0" presId="urn:microsoft.com/office/officeart/2005/8/layout/hierarchy2"/>
    <dgm:cxn modelId="{BE170DF9-7739-4218-8B45-524D78BB4523}" type="presOf" srcId="{23821B00-D9DF-4F5D-B331-935B7C6B412E}" destId="{06805D8B-8E19-43AA-8D58-51EDC2306400}" srcOrd="0" destOrd="0" presId="urn:microsoft.com/office/officeart/2005/8/layout/hierarchy2"/>
    <dgm:cxn modelId="{FCA7CF78-0D88-4B8E-9ED3-F8971ECA4509}" type="presParOf" srcId="{06805D8B-8E19-43AA-8D58-51EDC2306400}" destId="{AFA94E1E-C393-4264-8EB7-6ADD9F09D157}" srcOrd="0" destOrd="0" presId="urn:microsoft.com/office/officeart/2005/8/layout/hierarchy2"/>
    <dgm:cxn modelId="{063D72D5-4BC8-429E-BC7F-53851AF03C9D}" type="presParOf" srcId="{AFA94E1E-C393-4264-8EB7-6ADD9F09D157}" destId="{D6D000D7-AB48-4C8A-9D2C-4D4B59C327A6}" srcOrd="0" destOrd="0" presId="urn:microsoft.com/office/officeart/2005/8/layout/hierarchy2"/>
    <dgm:cxn modelId="{FB70C5D6-7091-42A2-A55E-F5029FEE8B09}" type="presParOf" srcId="{AFA94E1E-C393-4264-8EB7-6ADD9F09D157}" destId="{34A120A7-8634-4E7B-950E-8E85027F7B2E}" srcOrd="1" destOrd="0" presId="urn:microsoft.com/office/officeart/2005/8/layout/hierarchy2"/>
    <dgm:cxn modelId="{35C8990B-9644-474A-AD14-5CBB1255F92E}" type="presParOf" srcId="{34A120A7-8634-4E7B-950E-8E85027F7B2E}" destId="{08C2DC95-FBBE-4E91-93F2-FB4C8B4D9179}" srcOrd="0" destOrd="0" presId="urn:microsoft.com/office/officeart/2005/8/layout/hierarchy2"/>
    <dgm:cxn modelId="{F0DE2DBE-B907-43D9-9B73-4C6C7AA8CE83}" type="presParOf" srcId="{08C2DC95-FBBE-4E91-93F2-FB4C8B4D9179}" destId="{CE23BCAF-3B72-44B0-87B7-A0AC2D8BF6B2}" srcOrd="0" destOrd="0" presId="urn:microsoft.com/office/officeart/2005/8/layout/hierarchy2"/>
    <dgm:cxn modelId="{ED6DE364-83DE-4B0C-A24A-92447E663C45}" type="presParOf" srcId="{34A120A7-8634-4E7B-950E-8E85027F7B2E}" destId="{DA501747-FD9E-4156-B23D-866BA47C4A72}" srcOrd="1" destOrd="0" presId="urn:microsoft.com/office/officeart/2005/8/layout/hierarchy2"/>
    <dgm:cxn modelId="{13CDB476-29C7-43C9-A198-83F375202673}" type="presParOf" srcId="{DA501747-FD9E-4156-B23D-866BA47C4A72}" destId="{2739405A-E269-4529-8486-66CFFA028389}" srcOrd="0" destOrd="0" presId="urn:microsoft.com/office/officeart/2005/8/layout/hierarchy2"/>
    <dgm:cxn modelId="{E5252A23-892B-4C0F-87D5-562C762360CB}" type="presParOf" srcId="{DA501747-FD9E-4156-B23D-866BA47C4A72}" destId="{9D5CF1E8-D3C9-45AA-9BFA-6B856A499A37}" srcOrd="1" destOrd="0" presId="urn:microsoft.com/office/officeart/2005/8/layout/hierarchy2"/>
    <dgm:cxn modelId="{A5215C2F-E009-48D0-BDE3-CC6DAE10AAC3}" type="presParOf" srcId="{34A120A7-8634-4E7B-950E-8E85027F7B2E}" destId="{9BEA10D5-834D-4F1E-BE48-FC658E6C7644}" srcOrd="2" destOrd="0" presId="urn:microsoft.com/office/officeart/2005/8/layout/hierarchy2"/>
    <dgm:cxn modelId="{3033849B-665C-4558-B054-19A45CAC01BA}" type="presParOf" srcId="{9BEA10D5-834D-4F1E-BE48-FC658E6C7644}" destId="{597CBF27-5BD0-4F67-BE40-C60D9E5EF98B}" srcOrd="0" destOrd="0" presId="urn:microsoft.com/office/officeart/2005/8/layout/hierarchy2"/>
    <dgm:cxn modelId="{669928EF-DDFC-410D-9FD6-64326EE6E2DA}" type="presParOf" srcId="{34A120A7-8634-4E7B-950E-8E85027F7B2E}" destId="{7256094C-647F-4356-90C9-DEFDFFD0AC86}" srcOrd="3" destOrd="0" presId="urn:microsoft.com/office/officeart/2005/8/layout/hierarchy2"/>
    <dgm:cxn modelId="{B0C03907-CA6D-4338-A0E0-2582E61E2667}" type="presParOf" srcId="{7256094C-647F-4356-90C9-DEFDFFD0AC86}" destId="{17EA3234-6613-4663-A125-8F4CB0760685}" srcOrd="0" destOrd="0" presId="urn:microsoft.com/office/officeart/2005/8/layout/hierarchy2"/>
    <dgm:cxn modelId="{D77639CF-ADFD-443F-8829-B7C7CB8227FA}" type="presParOf" srcId="{7256094C-647F-4356-90C9-DEFDFFD0AC86}" destId="{B82AD64E-40B6-4F7C-B8C1-C9188200FA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狄更斯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狄更斯的创作生涯</a:t>
          </a:r>
        </a:p>
      </dsp:txBody>
      <dsp:txXfrm>
        <a:off x="1863204" y="1214091"/>
        <a:ext cx="1698618" cy="3168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59968" y="557888"/>
          <a:ext cx="985147" cy="448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哈代</a:t>
          </a:r>
        </a:p>
      </dsp:txBody>
      <dsp:txXfrm>
        <a:off x="373109" y="571029"/>
        <a:ext cx="958865" cy="422375"/>
      </dsp:txXfrm>
    </dsp:sp>
    <dsp:sp modelId="{08C2DC95-FBBE-4E91-93F2-FB4C8B4D9179}">
      <dsp:nvSpPr>
        <dsp:cNvPr id="0" name=""/>
        <dsp:cNvSpPr/>
      </dsp:nvSpPr>
      <dsp:spPr>
        <a:xfrm rot="19457599">
          <a:off x="1277774" y="531306"/>
          <a:ext cx="7164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1645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18091" y="555230"/>
        <a:ext cx="35822" cy="35822"/>
      </dsp:txXfrm>
    </dsp:sp>
    <dsp:sp modelId="{2739405A-E269-4529-8486-66CFFA028389}">
      <dsp:nvSpPr>
        <dsp:cNvPr id="0" name=""/>
        <dsp:cNvSpPr/>
      </dsp:nvSpPr>
      <dsp:spPr>
        <a:xfrm>
          <a:off x="1926889" y="458"/>
          <a:ext cx="1269286" cy="7272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哈代的生平</a:t>
          </a:r>
        </a:p>
      </dsp:txBody>
      <dsp:txXfrm>
        <a:off x="1948188" y="21757"/>
        <a:ext cx="1226688" cy="684619"/>
      </dsp:txXfrm>
    </dsp:sp>
    <dsp:sp modelId="{9BEA10D5-834D-4F1E-BE48-FC658E6C7644}">
      <dsp:nvSpPr>
        <dsp:cNvPr id="0" name=""/>
        <dsp:cNvSpPr/>
      </dsp:nvSpPr>
      <dsp:spPr>
        <a:xfrm rot="1993320">
          <a:off x="1290879" y="922186"/>
          <a:ext cx="66365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63659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6117" y="947430"/>
        <a:ext cx="33182" cy="33182"/>
      </dsp:txXfrm>
    </dsp:sp>
    <dsp:sp modelId="{17EA3234-6613-4663-A125-8F4CB0760685}">
      <dsp:nvSpPr>
        <dsp:cNvPr id="0" name=""/>
        <dsp:cNvSpPr/>
      </dsp:nvSpPr>
      <dsp:spPr>
        <a:xfrm>
          <a:off x="1900302" y="782217"/>
          <a:ext cx="1269286" cy="72721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哈代的</a:t>
          </a:r>
          <a:r>
            <a:rPr lang="zh-CN" altLang="en-US" sz="1400" kern="1200" dirty="0"/>
            <a:t>成就</a:t>
          </a:r>
        </a:p>
      </dsp:txBody>
      <dsp:txXfrm>
        <a:off x="1921601" y="803516"/>
        <a:ext cx="1226688" cy="6846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59968" y="557888"/>
          <a:ext cx="985147" cy="448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哈代</a:t>
          </a:r>
        </a:p>
      </dsp:txBody>
      <dsp:txXfrm>
        <a:off x="373109" y="571029"/>
        <a:ext cx="958865" cy="422375"/>
      </dsp:txXfrm>
    </dsp:sp>
    <dsp:sp modelId="{08C2DC95-FBBE-4E91-93F2-FB4C8B4D9179}">
      <dsp:nvSpPr>
        <dsp:cNvPr id="0" name=""/>
        <dsp:cNvSpPr/>
      </dsp:nvSpPr>
      <dsp:spPr>
        <a:xfrm rot="19457599">
          <a:off x="1277774" y="531306"/>
          <a:ext cx="7164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1645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18091" y="555230"/>
        <a:ext cx="35822" cy="35822"/>
      </dsp:txXfrm>
    </dsp:sp>
    <dsp:sp modelId="{2739405A-E269-4529-8486-66CFFA028389}">
      <dsp:nvSpPr>
        <dsp:cNvPr id="0" name=""/>
        <dsp:cNvSpPr/>
      </dsp:nvSpPr>
      <dsp:spPr>
        <a:xfrm>
          <a:off x="1926889" y="458"/>
          <a:ext cx="1269286" cy="7272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哈代的生平</a:t>
          </a:r>
        </a:p>
      </dsp:txBody>
      <dsp:txXfrm>
        <a:off x="1948188" y="21757"/>
        <a:ext cx="1226688" cy="684619"/>
      </dsp:txXfrm>
    </dsp:sp>
    <dsp:sp modelId="{9BEA10D5-834D-4F1E-BE48-FC658E6C7644}">
      <dsp:nvSpPr>
        <dsp:cNvPr id="0" name=""/>
        <dsp:cNvSpPr/>
      </dsp:nvSpPr>
      <dsp:spPr>
        <a:xfrm rot="1993320">
          <a:off x="1290879" y="922186"/>
          <a:ext cx="66365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63659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6117" y="947430"/>
        <a:ext cx="33182" cy="33182"/>
      </dsp:txXfrm>
    </dsp:sp>
    <dsp:sp modelId="{17EA3234-6613-4663-A125-8F4CB0760685}">
      <dsp:nvSpPr>
        <dsp:cNvPr id="0" name=""/>
        <dsp:cNvSpPr/>
      </dsp:nvSpPr>
      <dsp:spPr>
        <a:xfrm>
          <a:off x="1900302" y="782217"/>
          <a:ext cx="1269286" cy="72721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哈代的</a:t>
          </a:r>
          <a:r>
            <a:rPr lang="zh-CN" altLang="en-US" sz="1400" kern="1200" dirty="0"/>
            <a:t>成就</a:t>
          </a:r>
        </a:p>
      </dsp:txBody>
      <dsp:txXfrm>
        <a:off x="1921601" y="803516"/>
        <a:ext cx="1226688" cy="68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狄更斯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狄更斯的创作生涯</a:t>
          </a:r>
        </a:p>
      </dsp:txBody>
      <dsp:txXfrm>
        <a:off x="1863204" y="1214091"/>
        <a:ext cx="1698618" cy="316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狄更斯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狄更斯的创作生涯</a:t>
          </a:r>
        </a:p>
      </dsp:txBody>
      <dsp:txXfrm>
        <a:off x="1863204" y="1214091"/>
        <a:ext cx="1698618" cy="316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3717" y="933766"/>
          <a:ext cx="1503059" cy="43321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solidFill>
                <a:schemeClr val="tx1"/>
              </a:solidFill>
            </a:rPr>
            <a:t>狄更斯</a:t>
          </a:r>
        </a:p>
      </dsp:txBody>
      <dsp:txXfrm>
        <a:off x="16405" y="946454"/>
        <a:ext cx="1477683" cy="407837"/>
      </dsp:txXfrm>
    </dsp:sp>
    <dsp:sp modelId="{75597D0B-63BA-46B3-B509-78B83439F623}">
      <dsp:nvSpPr>
        <dsp:cNvPr id="0" name=""/>
        <dsp:cNvSpPr/>
      </dsp:nvSpPr>
      <dsp:spPr>
        <a:xfrm rot="19795042">
          <a:off x="1479802" y="1033047"/>
          <a:ext cx="400519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00519" y="16946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670049" y="1039980"/>
        <a:ext cx="20025" cy="20025"/>
      </dsp:txXfrm>
    </dsp:sp>
    <dsp:sp modelId="{E01FB10E-B96B-4A2F-838F-E039446AB47A}">
      <dsp:nvSpPr>
        <dsp:cNvPr id="0" name=""/>
        <dsp:cNvSpPr/>
      </dsp:nvSpPr>
      <dsp:spPr>
        <a:xfrm>
          <a:off x="1853347" y="759974"/>
          <a:ext cx="1721876" cy="37927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狄更斯的生平</a:t>
          </a:r>
        </a:p>
      </dsp:txBody>
      <dsp:txXfrm>
        <a:off x="1864456" y="771083"/>
        <a:ext cx="1699658" cy="357060"/>
      </dsp:txXfrm>
    </dsp:sp>
    <dsp:sp modelId="{DCFE2D19-84E9-414B-B283-A89E2F5310E9}">
      <dsp:nvSpPr>
        <dsp:cNvPr id="0" name=""/>
        <dsp:cNvSpPr/>
      </dsp:nvSpPr>
      <dsp:spPr>
        <a:xfrm rot="1959440">
          <a:off x="1474239" y="1244492"/>
          <a:ext cx="411646" cy="33892"/>
        </a:xfrm>
        <a:custGeom>
          <a:avLst/>
          <a:gdLst/>
          <a:ahLst/>
          <a:cxnLst/>
          <a:rect l="0" t="0" r="0" b="0"/>
          <a:pathLst>
            <a:path>
              <a:moveTo>
                <a:pt x="0" y="16946"/>
              </a:moveTo>
              <a:lnTo>
                <a:pt x="411646" y="16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69771" y="1251147"/>
        <a:ext cx="20582" cy="20582"/>
      </dsp:txXfrm>
    </dsp:sp>
    <dsp:sp modelId="{DDE8F820-D8E2-436B-9624-863E80F6B825}">
      <dsp:nvSpPr>
        <dsp:cNvPr id="0" name=""/>
        <dsp:cNvSpPr/>
      </dsp:nvSpPr>
      <dsp:spPr>
        <a:xfrm>
          <a:off x="1853347" y="1204234"/>
          <a:ext cx="1718332" cy="33653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</a:rPr>
            <a:t>狄更斯的创作生涯</a:t>
          </a:r>
        </a:p>
      </dsp:txBody>
      <dsp:txXfrm>
        <a:off x="1863204" y="1214091"/>
        <a:ext cx="1698618" cy="3168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2384" y="524803"/>
          <a:ext cx="1524029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</a:t>
          </a:r>
        </a:p>
      </dsp:txBody>
      <dsp:txXfrm>
        <a:off x="18463" y="540882"/>
        <a:ext cx="1491871" cy="516824"/>
      </dsp:txXfrm>
    </dsp:sp>
    <dsp:sp modelId="{8A7C3980-35E4-4FA5-9A77-47C04F3649B5}">
      <dsp:nvSpPr>
        <dsp:cNvPr id="0" name=""/>
        <dsp:cNvSpPr/>
      </dsp:nvSpPr>
      <dsp:spPr>
        <a:xfrm rot="19555505">
          <a:off x="1480895" y="620554"/>
          <a:ext cx="5302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302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2750" y="637503"/>
        <a:ext cx="26511" cy="26511"/>
      </dsp:txXfrm>
    </dsp:sp>
    <dsp:sp modelId="{FEED8FC6-1CD9-4213-9A6D-49140B30C29D}">
      <dsp:nvSpPr>
        <dsp:cNvPr id="0" name=""/>
        <dsp:cNvSpPr/>
      </dsp:nvSpPr>
      <dsp:spPr>
        <a:xfrm>
          <a:off x="1965599" y="288988"/>
          <a:ext cx="1087852" cy="42647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布朗蒂姐妹的生平</a:t>
          </a:r>
        </a:p>
      </dsp:txBody>
      <dsp:txXfrm>
        <a:off x="1978090" y="301479"/>
        <a:ext cx="1062870" cy="401489"/>
      </dsp:txXfrm>
    </dsp:sp>
    <dsp:sp modelId="{95318F00-BCCA-4A2D-88B9-5E9F9EBE978B}">
      <dsp:nvSpPr>
        <dsp:cNvPr id="0" name=""/>
        <dsp:cNvSpPr/>
      </dsp:nvSpPr>
      <dsp:spPr>
        <a:xfrm rot="1911936">
          <a:off x="1487445" y="905591"/>
          <a:ext cx="5171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171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3078" y="922868"/>
        <a:ext cx="25856" cy="25856"/>
      </dsp:txXfrm>
    </dsp:sp>
    <dsp:sp modelId="{57036C8E-E1BC-4B0B-AAAC-9A6ACAA19BA1}">
      <dsp:nvSpPr>
        <dsp:cNvPr id="0" name=""/>
        <dsp:cNvSpPr/>
      </dsp:nvSpPr>
      <dsp:spPr>
        <a:xfrm>
          <a:off x="1965599" y="797806"/>
          <a:ext cx="1097964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布朗蒂姐妹的创作生涯</a:t>
          </a:r>
        </a:p>
      </dsp:txBody>
      <dsp:txXfrm>
        <a:off x="1981678" y="813885"/>
        <a:ext cx="1065806" cy="516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2384" y="524803"/>
          <a:ext cx="1524029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</a:t>
          </a:r>
        </a:p>
      </dsp:txBody>
      <dsp:txXfrm>
        <a:off x="18463" y="540882"/>
        <a:ext cx="1491871" cy="516824"/>
      </dsp:txXfrm>
    </dsp:sp>
    <dsp:sp modelId="{8A7C3980-35E4-4FA5-9A77-47C04F3649B5}">
      <dsp:nvSpPr>
        <dsp:cNvPr id="0" name=""/>
        <dsp:cNvSpPr/>
      </dsp:nvSpPr>
      <dsp:spPr>
        <a:xfrm rot="19555505">
          <a:off x="1480895" y="620554"/>
          <a:ext cx="5302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302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2750" y="637503"/>
        <a:ext cx="26511" cy="26511"/>
      </dsp:txXfrm>
    </dsp:sp>
    <dsp:sp modelId="{FEED8FC6-1CD9-4213-9A6D-49140B30C29D}">
      <dsp:nvSpPr>
        <dsp:cNvPr id="0" name=""/>
        <dsp:cNvSpPr/>
      </dsp:nvSpPr>
      <dsp:spPr>
        <a:xfrm>
          <a:off x="1965599" y="288988"/>
          <a:ext cx="1087852" cy="42647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布朗蒂姐妹的生平</a:t>
          </a:r>
        </a:p>
      </dsp:txBody>
      <dsp:txXfrm>
        <a:off x="1978090" y="301479"/>
        <a:ext cx="1062870" cy="401489"/>
      </dsp:txXfrm>
    </dsp:sp>
    <dsp:sp modelId="{95318F00-BCCA-4A2D-88B9-5E9F9EBE978B}">
      <dsp:nvSpPr>
        <dsp:cNvPr id="0" name=""/>
        <dsp:cNvSpPr/>
      </dsp:nvSpPr>
      <dsp:spPr>
        <a:xfrm rot="1911936">
          <a:off x="1487445" y="905591"/>
          <a:ext cx="5171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171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3078" y="922868"/>
        <a:ext cx="25856" cy="25856"/>
      </dsp:txXfrm>
    </dsp:sp>
    <dsp:sp modelId="{57036C8E-E1BC-4B0B-AAAC-9A6ACAA19BA1}">
      <dsp:nvSpPr>
        <dsp:cNvPr id="0" name=""/>
        <dsp:cNvSpPr/>
      </dsp:nvSpPr>
      <dsp:spPr>
        <a:xfrm>
          <a:off x="1965599" y="797806"/>
          <a:ext cx="1097964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布朗蒂姐妹的创作生涯</a:t>
          </a:r>
        </a:p>
      </dsp:txBody>
      <dsp:txXfrm>
        <a:off x="1981678" y="813885"/>
        <a:ext cx="1065806" cy="516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2384" y="524803"/>
          <a:ext cx="1524029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</a:t>
          </a:r>
        </a:p>
      </dsp:txBody>
      <dsp:txXfrm>
        <a:off x="18463" y="540882"/>
        <a:ext cx="1491871" cy="516824"/>
      </dsp:txXfrm>
    </dsp:sp>
    <dsp:sp modelId="{8A7C3980-35E4-4FA5-9A77-47C04F3649B5}">
      <dsp:nvSpPr>
        <dsp:cNvPr id="0" name=""/>
        <dsp:cNvSpPr/>
      </dsp:nvSpPr>
      <dsp:spPr>
        <a:xfrm rot="19555505">
          <a:off x="1480895" y="620554"/>
          <a:ext cx="5302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302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2750" y="637503"/>
        <a:ext cx="26511" cy="26511"/>
      </dsp:txXfrm>
    </dsp:sp>
    <dsp:sp modelId="{FEED8FC6-1CD9-4213-9A6D-49140B30C29D}">
      <dsp:nvSpPr>
        <dsp:cNvPr id="0" name=""/>
        <dsp:cNvSpPr/>
      </dsp:nvSpPr>
      <dsp:spPr>
        <a:xfrm>
          <a:off x="1965599" y="288988"/>
          <a:ext cx="1087852" cy="426471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布朗蒂姐妹的生平</a:t>
          </a:r>
        </a:p>
      </dsp:txBody>
      <dsp:txXfrm>
        <a:off x="1978090" y="301479"/>
        <a:ext cx="1062870" cy="401489"/>
      </dsp:txXfrm>
    </dsp:sp>
    <dsp:sp modelId="{95318F00-BCCA-4A2D-88B9-5E9F9EBE978B}">
      <dsp:nvSpPr>
        <dsp:cNvPr id="0" name=""/>
        <dsp:cNvSpPr/>
      </dsp:nvSpPr>
      <dsp:spPr>
        <a:xfrm rot="1911936">
          <a:off x="1487445" y="905591"/>
          <a:ext cx="5171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171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3078" y="922868"/>
        <a:ext cx="25856" cy="25856"/>
      </dsp:txXfrm>
    </dsp:sp>
    <dsp:sp modelId="{57036C8E-E1BC-4B0B-AAAC-9A6ACAA19BA1}">
      <dsp:nvSpPr>
        <dsp:cNvPr id="0" name=""/>
        <dsp:cNvSpPr/>
      </dsp:nvSpPr>
      <dsp:spPr>
        <a:xfrm>
          <a:off x="1965599" y="797806"/>
          <a:ext cx="1097964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布朗蒂姐妹的创作生涯</a:t>
          </a:r>
        </a:p>
      </dsp:txBody>
      <dsp:txXfrm>
        <a:off x="1981678" y="813885"/>
        <a:ext cx="1065806" cy="5168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27360-77BD-42EF-A4F9-E603E59DFCE2}">
      <dsp:nvSpPr>
        <dsp:cNvPr id="0" name=""/>
        <dsp:cNvSpPr/>
      </dsp:nvSpPr>
      <dsp:spPr>
        <a:xfrm>
          <a:off x="2384" y="524803"/>
          <a:ext cx="1524029" cy="54898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</a:t>
          </a:r>
        </a:p>
      </dsp:txBody>
      <dsp:txXfrm>
        <a:off x="18463" y="540882"/>
        <a:ext cx="1491871" cy="516824"/>
      </dsp:txXfrm>
    </dsp:sp>
    <dsp:sp modelId="{8A7C3980-35E4-4FA5-9A77-47C04F3649B5}">
      <dsp:nvSpPr>
        <dsp:cNvPr id="0" name=""/>
        <dsp:cNvSpPr/>
      </dsp:nvSpPr>
      <dsp:spPr>
        <a:xfrm rot="19555505">
          <a:off x="1480895" y="620554"/>
          <a:ext cx="5302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302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2750" y="637503"/>
        <a:ext cx="26511" cy="26511"/>
      </dsp:txXfrm>
    </dsp:sp>
    <dsp:sp modelId="{FEED8FC6-1CD9-4213-9A6D-49140B30C29D}">
      <dsp:nvSpPr>
        <dsp:cNvPr id="0" name=""/>
        <dsp:cNvSpPr/>
      </dsp:nvSpPr>
      <dsp:spPr>
        <a:xfrm>
          <a:off x="1965599" y="288988"/>
          <a:ext cx="1087852" cy="426471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布朗蒂姐妹的生平</a:t>
          </a:r>
        </a:p>
      </dsp:txBody>
      <dsp:txXfrm>
        <a:off x="1978090" y="301479"/>
        <a:ext cx="1062870" cy="401489"/>
      </dsp:txXfrm>
    </dsp:sp>
    <dsp:sp modelId="{95318F00-BCCA-4A2D-88B9-5E9F9EBE978B}">
      <dsp:nvSpPr>
        <dsp:cNvPr id="0" name=""/>
        <dsp:cNvSpPr/>
      </dsp:nvSpPr>
      <dsp:spPr>
        <a:xfrm rot="1911936">
          <a:off x="1487445" y="905591"/>
          <a:ext cx="517121" cy="60409"/>
        </a:xfrm>
        <a:custGeom>
          <a:avLst/>
          <a:gdLst/>
          <a:ahLst/>
          <a:cxnLst/>
          <a:rect l="0" t="0" r="0" b="0"/>
          <a:pathLst>
            <a:path>
              <a:moveTo>
                <a:pt x="0" y="30204"/>
              </a:moveTo>
              <a:lnTo>
                <a:pt x="517121" y="302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" kern="1200"/>
        </a:p>
      </dsp:txBody>
      <dsp:txXfrm>
        <a:off x="1733078" y="922868"/>
        <a:ext cx="25856" cy="25856"/>
      </dsp:txXfrm>
    </dsp:sp>
    <dsp:sp modelId="{57036C8E-E1BC-4B0B-AAAC-9A6ACAA19BA1}">
      <dsp:nvSpPr>
        <dsp:cNvPr id="0" name=""/>
        <dsp:cNvSpPr/>
      </dsp:nvSpPr>
      <dsp:spPr>
        <a:xfrm>
          <a:off x="1965599" y="797806"/>
          <a:ext cx="1097964" cy="54898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solidFill>
                <a:schemeClr val="tx1"/>
              </a:solidFill>
            </a:rPr>
            <a:t>布朗蒂姐妹的创作生涯</a:t>
          </a:r>
        </a:p>
      </dsp:txBody>
      <dsp:txXfrm>
        <a:off x="1981678" y="813885"/>
        <a:ext cx="1065806" cy="5168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000D7-AB48-4C8A-9D2C-4D4B59C327A6}">
      <dsp:nvSpPr>
        <dsp:cNvPr id="0" name=""/>
        <dsp:cNvSpPr/>
      </dsp:nvSpPr>
      <dsp:spPr>
        <a:xfrm>
          <a:off x="359968" y="557888"/>
          <a:ext cx="985147" cy="4486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哈代</a:t>
          </a:r>
        </a:p>
      </dsp:txBody>
      <dsp:txXfrm>
        <a:off x="373109" y="571029"/>
        <a:ext cx="958865" cy="422375"/>
      </dsp:txXfrm>
    </dsp:sp>
    <dsp:sp modelId="{08C2DC95-FBBE-4E91-93F2-FB4C8B4D9179}">
      <dsp:nvSpPr>
        <dsp:cNvPr id="0" name=""/>
        <dsp:cNvSpPr/>
      </dsp:nvSpPr>
      <dsp:spPr>
        <a:xfrm rot="19457599">
          <a:off x="1277774" y="531306"/>
          <a:ext cx="716457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716457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18091" y="555230"/>
        <a:ext cx="35822" cy="35822"/>
      </dsp:txXfrm>
    </dsp:sp>
    <dsp:sp modelId="{2739405A-E269-4529-8486-66CFFA028389}">
      <dsp:nvSpPr>
        <dsp:cNvPr id="0" name=""/>
        <dsp:cNvSpPr/>
      </dsp:nvSpPr>
      <dsp:spPr>
        <a:xfrm>
          <a:off x="1926889" y="458"/>
          <a:ext cx="1269286" cy="7272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哈代的生平</a:t>
          </a:r>
        </a:p>
      </dsp:txBody>
      <dsp:txXfrm>
        <a:off x="1948188" y="21757"/>
        <a:ext cx="1226688" cy="684619"/>
      </dsp:txXfrm>
    </dsp:sp>
    <dsp:sp modelId="{9BEA10D5-834D-4F1E-BE48-FC658E6C7644}">
      <dsp:nvSpPr>
        <dsp:cNvPr id="0" name=""/>
        <dsp:cNvSpPr/>
      </dsp:nvSpPr>
      <dsp:spPr>
        <a:xfrm rot="1993320">
          <a:off x="1290879" y="922186"/>
          <a:ext cx="66365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663659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06117" y="947430"/>
        <a:ext cx="33182" cy="33182"/>
      </dsp:txXfrm>
    </dsp:sp>
    <dsp:sp modelId="{17EA3234-6613-4663-A125-8F4CB0760685}">
      <dsp:nvSpPr>
        <dsp:cNvPr id="0" name=""/>
        <dsp:cNvSpPr/>
      </dsp:nvSpPr>
      <dsp:spPr>
        <a:xfrm>
          <a:off x="1900302" y="782217"/>
          <a:ext cx="1269286" cy="72721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哈代的成就</a:t>
          </a:r>
        </a:p>
      </dsp:txBody>
      <dsp:txXfrm>
        <a:off x="1921601" y="803516"/>
        <a:ext cx="1226688" cy="684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4E72-2132-4816-BAEC-1C84E30C9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56E0E-E832-4CF9-B8FA-DF37B617F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99B9-8ABA-407E-91D8-F0F181EC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BECC2-BC07-446E-940B-3E3E3572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C790C-9B5D-41E2-8DF6-71FD219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DBB24-37E0-44FB-AAD0-DF2C20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191C5-EFC7-4C37-A4FA-44DE91EC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D34B-CAD0-4DD2-AB17-A2BA7B80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81804-A306-49BA-B0F3-EBC5D17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FF79F-614C-4C98-A61D-74D2B9B4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DB4A-D154-46CF-B053-3123DCB5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6F337-6661-4ADE-A3CE-356C6A69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7030D-44E6-4B8A-9A44-16E1B031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DB8CC-F5DD-4FCA-B23A-5DB9E9A6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0EDDF-47BC-46C1-88B2-54222EC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8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5DA00-EB9E-4976-ACA1-4A54B7C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A119B-3A60-4244-A345-7C78BB26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88B6C-4ED3-48D9-9EDD-1F021CFA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C5337-D527-416D-8DDA-4AE4EE89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AF552-4930-4A0D-82EB-93C72158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0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926-969A-42ED-A03D-900D23ED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A1EF4-837F-40A2-B26D-A7A3C2908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997F3-3767-4206-9EE8-1A1C7250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A4B04-BF0A-487B-9BEA-FAFFB07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E50D6-381B-4008-B83F-A5D12567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6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A70D-8403-4B4F-A477-C3EEF0AD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CBDB9-BEFF-48A3-BB91-12EFA8C3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9FB160-0B13-4102-9324-37F388BC4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693E4-3229-4754-83AE-8AF3C780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666A8-A92D-41A9-8C52-81B0E362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FBCCAB-2C04-45EA-A40B-700EDC8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0A45-98C7-473E-B2F4-02743029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D6965-1509-408E-83AC-EFB62E46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E6207-2EE5-490A-BE13-A94BC96B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C1862-3104-47B6-8177-CE3181A4B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049024-D263-43E7-A238-9198F008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77DB59-4CD2-4865-913A-99756D25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3EBE04-FF3A-491C-99E5-C306692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34689F-112B-4028-B1A2-17A44BD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BB69F-BB58-40C7-88E2-6CDCF5D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C7A8D-2047-4B69-AB07-DFE6E73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FFCCA-E968-4AF9-80C7-A0D18F4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E5121-132C-4636-9435-60929BB1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9271C-6197-4FFE-94DC-7800D87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48FB8-66BF-45BB-8CAF-282E99ED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B465D-F083-434C-A103-83700274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7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41154-D916-443D-AF68-466F1C7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B7605-6CE9-4C18-8B4B-8F1173FF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4A813-5741-4334-B07A-8653F956A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582-9154-45CD-91EA-11680443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3658F-F7AF-4B58-B5A3-45462D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F1DC5-3E33-42E7-91F4-4B265DC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0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D44C-663B-456E-913D-D16D9F3A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CE09-0C76-41E0-9F4B-BAA43F3BB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F199A2-7F3B-4373-9671-77645A05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297D75-D4A9-4978-B31E-A9B1B0FA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BCB0B6-8F9B-48DE-9D10-F40F6308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3D867-27C1-4547-B2D5-CC0BE0B1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AEDC5-5EB3-4321-9A5D-80873442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CF01CE-8EE9-469D-817C-2F62BB8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DBA4-6962-45D6-AA5D-A56F1B9D6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4DD-8D25-4AE7-B4A5-23CF65C63BB4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D948B-3F3A-402C-A9C6-90E3440DF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749C9-3DCF-4365-88C5-B1235B047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3211-5808-4653-8B9D-3DE5215E8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59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EEE3-2FAA-4F7E-A7A5-9C4F7B23B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英美文学精讲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96F89-58C9-43AA-B61B-A4F5555B7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5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1.4.6.1</a:t>
            </a:r>
            <a:r>
              <a:rPr lang="zh-CN" altLang="en-US" sz="3200" dirty="0"/>
              <a:t>哈代的创作生涯</a:t>
            </a:r>
            <a:r>
              <a:rPr lang="en-US" altLang="zh-CN" sz="3200" dirty="0"/>
              <a:t>(Hardy's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42689E9-EFF2-48EB-8161-57C676A1E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160174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3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1.4.6.2</a:t>
            </a:r>
            <a:r>
              <a:rPr lang="zh-CN" altLang="en-US" sz="3200" dirty="0"/>
              <a:t>哈代的主要作品</a:t>
            </a:r>
            <a:r>
              <a:rPr lang="en-US" altLang="zh-CN" sz="3200" dirty="0"/>
              <a:t>(Hardy's Major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3968243-0A9D-4AEA-896A-C1FADC85E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084187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9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1.4.6.3</a:t>
            </a:r>
            <a:r>
              <a:rPr lang="zh-CN" altLang="en-US" sz="3200" dirty="0"/>
              <a:t>哈代作品的特点</a:t>
            </a:r>
            <a:r>
              <a:rPr lang="en-US" altLang="zh-CN" sz="3200" dirty="0"/>
              <a:t>(The Characteristics of Hardy's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C5E9D301-C1F7-4E44-B3B4-0EF11AB45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084187"/>
              </p:ext>
            </p:extLst>
          </p:nvPr>
        </p:nvGraphicFramePr>
        <p:xfrm>
          <a:off x="8555715" y="596407"/>
          <a:ext cx="3556144" cy="1564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1.4.1.2</a:t>
            </a:r>
            <a:r>
              <a:rPr lang="zh-CN" altLang="en-US" sz="2800" dirty="0"/>
              <a:t>狄更斯的创作生涯</a:t>
            </a:r>
            <a:r>
              <a:rPr lang="en-US" altLang="zh-CN" sz="2800" dirty="0"/>
              <a:t>(Dickens' Writing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F81C069-79C8-4EE2-8B38-D58B02C946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402087"/>
              </p:ext>
            </p:extLst>
          </p:nvPr>
        </p:nvGraphicFramePr>
        <p:xfrm>
          <a:off x="8613059" y="725672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4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581359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1.4.1.3</a:t>
            </a:r>
            <a:r>
              <a:rPr lang="zh-CN" altLang="en-US" sz="3600" dirty="0"/>
              <a:t>对狄更斯的评价</a:t>
            </a:r>
            <a:r>
              <a:rPr lang="en-US" altLang="zh-CN" sz="3600" dirty="0"/>
              <a:t>(The Comments of Dickens)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0721" y="2176167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1E09465-655A-4B81-A571-23CFD2E11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429308"/>
              </p:ext>
            </p:extLst>
          </p:nvPr>
        </p:nvGraphicFramePr>
        <p:xfrm>
          <a:off x="8613059" y="786063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7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1.4.1.4</a:t>
            </a:r>
            <a:r>
              <a:rPr lang="zh-CN" altLang="en-US" sz="3200" dirty="0"/>
              <a:t>狄更斯作品的特点</a:t>
            </a:r>
            <a:r>
              <a:rPr lang="en-US" altLang="zh-CN" sz="3200" dirty="0"/>
              <a:t>(The Characteristics of Dickens' Works)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22AE3C8-713A-49D6-9771-F2C482926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808784"/>
              </p:ext>
            </p:extLst>
          </p:nvPr>
        </p:nvGraphicFramePr>
        <p:xfrm>
          <a:off x="8613059" y="581359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8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1.4.1.5</a:t>
            </a:r>
            <a:r>
              <a:rPr lang="zh-CN" altLang="en-US" sz="3200" dirty="0"/>
              <a:t>选读：（节选</a:t>
            </a:r>
            <a:r>
              <a:rPr lang="en-US" altLang="zh-CN" sz="3200" dirty="0"/>
              <a:t>《</a:t>
            </a:r>
            <a:r>
              <a:rPr lang="zh-CN" altLang="en-US" sz="3200" dirty="0"/>
              <a:t>雾都孤儿</a:t>
            </a:r>
            <a:r>
              <a:rPr lang="en-US" altLang="zh-CN" sz="3200" dirty="0"/>
              <a:t>》</a:t>
            </a:r>
            <a:r>
              <a:rPr lang="zh-CN" altLang="en-US" sz="3200" dirty="0"/>
              <a:t>第三章）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0504F3A-76C5-4C24-B4F9-793EA6018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33569"/>
              </p:ext>
            </p:extLst>
          </p:nvPr>
        </p:nvGraphicFramePr>
        <p:xfrm>
          <a:off x="8452637" y="725672"/>
          <a:ext cx="3578941" cy="230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66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1.4.2.2</a:t>
            </a:r>
            <a:r>
              <a:rPr lang="zh-CN" altLang="en-US" sz="3200" dirty="0"/>
              <a:t>布朗蒂姐妹的创作生涯</a:t>
            </a:r>
            <a:r>
              <a:rPr lang="en-US" altLang="zh-CN" sz="3200" dirty="0"/>
              <a:t>(The Brontë </a:t>
            </a:r>
            <a:r>
              <a:rPr lang="en-US" altLang="zh-CN" sz="3200" dirty="0" err="1"/>
              <a:t>Sisters'Writing</a:t>
            </a:r>
            <a:r>
              <a:rPr lang="en-US" altLang="zh-CN" sz="3200" dirty="0"/>
              <a:t> Career)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7EE7DF5-4792-4C32-8686-93D25DDD3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519603"/>
              </p:ext>
            </p:extLst>
          </p:nvPr>
        </p:nvGraphicFramePr>
        <p:xfrm>
          <a:off x="9126052" y="663676"/>
          <a:ext cx="3065948" cy="16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1.4.2.3</a:t>
            </a:r>
            <a:r>
              <a:rPr lang="zh-CN" altLang="en-US" sz="3200" dirty="0"/>
              <a:t>布朗蒂姐妹作品的特点</a:t>
            </a:r>
            <a:r>
              <a:rPr lang="en-US" altLang="zh-CN" sz="3200" dirty="0"/>
              <a:t>(The Characteristics of The Brontë </a:t>
            </a:r>
            <a:r>
              <a:rPr lang="en-US" altLang="zh-CN" sz="3200" dirty="0" err="1"/>
              <a:t>Sisters'Works</a:t>
            </a:r>
            <a:r>
              <a:rPr lang="en-US" altLang="zh-CN" sz="3200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02FD281-CDD0-4962-9385-315E03011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519603"/>
              </p:ext>
            </p:extLst>
          </p:nvPr>
        </p:nvGraphicFramePr>
        <p:xfrm>
          <a:off x="9126052" y="663676"/>
          <a:ext cx="3065948" cy="16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1" y="144313"/>
            <a:ext cx="12192000" cy="85188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1.4.2.4</a:t>
            </a:r>
            <a:r>
              <a:rPr lang="zh-CN" altLang="en-US" sz="2800" dirty="0"/>
              <a:t>选读：一、夏洛特</a:t>
            </a:r>
            <a:r>
              <a:rPr lang="en-US" altLang="zh-CN" sz="2800" dirty="0"/>
              <a:t>·</a:t>
            </a:r>
            <a:r>
              <a:rPr lang="zh-CN" altLang="en-US" sz="2800" dirty="0"/>
              <a:t>勃朗特（节选</a:t>
            </a:r>
            <a:r>
              <a:rPr lang="en-US" altLang="zh-CN" sz="2800" dirty="0"/>
              <a:t>《</a:t>
            </a:r>
            <a:r>
              <a:rPr lang="zh-CN" altLang="en-US" sz="2800" dirty="0"/>
              <a:t>简爱</a:t>
            </a:r>
            <a:r>
              <a:rPr lang="en-US" altLang="zh-CN" sz="2800" dirty="0"/>
              <a:t>》</a:t>
            </a:r>
            <a:r>
              <a:rPr lang="zh-CN" altLang="en-US" sz="2800" dirty="0"/>
              <a:t>第二十三章）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Slected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Reading:Excerpt</a:t>
            </a:r>
            <a:r>
              <a:rPr lang="en-US" altLang="zh-CN" sz="2800" dirty="0"/>
              <a:t> One: from Chapter XXIII of Jane Eyre by Charlotte Brontë)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2D14730-969A-42DA-8EA2-7BB5490F3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420101"/>
              </p:ext>
            </p:extLst>
          </p:nvPr>
        </p:nvGraphicFramePr>
        <p:xfrm>
          <a:off x="8837294" y="1159455"/>
          <a:ext cx="3065948" cy="16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7CB74-1A2F-43F7-AF33-36335703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727"/>
            <a:ext cx="12192000" cy="581359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1.4.2.5</a:t>
            </a:r>
            <a:r>
              <a:rPr lang="zh-CN" altLang="en-US" sz="3200" dirty="0"/>
              <a:t>选读：二：艾米莉</a:t>
            </a:r>
            <a:r>
              <a:rPr lang="en-US" altLang="zh-CN" sz="3200" dirty="0"/>
              <a:t>·</a:t>
            </a:r>
            <a:r>
              <a:rPr lang="zh-CN" altLang="en-US" sz="3200" dirty="0"/>
              <a:t>勃朗特</a:t>
            </a:r>
            <a:r>
              <a:rPr lang="en-US" altLang="zh-CN" sz="3200" dirty="0"/>
              <a:t>(</a:t>
            </a:r>
            <a:r>
              <a:rPr lang="zh-CN" altLang="en-US" sz="3200" dirty="0"/>
              <a:t>节选</a:t>
            </a:r>
            <a:r>
              <a:rPr lang="en-US" altLang="zh-CN" sz="3200" dirty="0"/>
              <a:t>《</a:t>
            </a:r>
            <a:r>
              <a:rPr lang="zh-CN" altLang="en-US" sz="3200" dirty="0"/>
              <a:t>呼啸山庄</a:t>
            </a:r>
            <a:r>
              <a:rPr lang="en-US" altLang="zh-CN" sz="3200" dirty="0"/>
              <a:t>》</a:t>
            </a:r>
            <a:r>
              <a:rPr lang="zh-CN" altLang="en-US" sz="3200" dirty="0"/>
              <a:t>第十五章）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Slected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Reading:Excerpt</a:t>
            </a:r>
            <a:r>
              <a:rPr lang="en-US" altLang="zh-CN" sz="3200" dirty="0"/>
              <a:t> Two: from Chapter XV of Wuthering Heights by Emily Brontë)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234DB4-1E41-46B4-9DB7-E2430AFD356C}"/>
              </a:ext>
            </a:extLst>
          </p:cNvPr>
          <p:cNvSpPr txBox="1"/>
          <p:nvPr/>
        </p:nvSpPr>
        <p:spPr>
          <a:xfrm>
            <a:off x="1215550" y="1977344"/>
            <a:ext cx="93787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文艺复兴标志着一个过渡时期</a:t>
            </a:r>
            <a:endParaRPr lang="en-US" altLang="zh-CN" sz="2400" dirty="0"/>
          </a:p>
          <a:p>
            <a:r>
              <a:rPr lang="zh-CN" altLang="en-US" sz="2400" dirty="0"/>
              <a:t>中世纪的结束和现代社会的开始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Medieval Period -- 					  --   Modern World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十四到十七世纪中叶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14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   ~     mid-17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century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25F1AAE4-477C-4241-AF25-22075F9D6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129803"/>
              </p:ext>
            </p:extLst>
          </p:nvPr>
        </p:nvGraphicFramePr>
        <p:xfrm>
          <a:off x="8933546" y="1159455"/>
          <a:ext cx="3065948" cy="16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6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489</Words>
  <Application>Microsoft Office PowerPoint</Application>
  <PresentationFormat>宽屏</PresentationFormat>
  <Paragraphs>144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英美文学精讲4</vt:lpstr>
      <vt:lpstr>1.4.1.2狄更斯的创作生涯(Dickens' Writing Career)</vt:lpstr>
      <vt:lpstr>1.4.1.3对狄更斯的评价(The Comments of Dickens)</vt:lpstr>
      <vt:lpstr>1.4.1.4狄更斯作品的特点(The Characteristics of Dickens' Works)</vt:lpstr>
      <vt:lpstr>1.4.1.5选读：（节选《雾都孤儿》第三章）</vt:lpstr>
      <vt:lpstr>1.4.2.2布朗蒂姐妹的创作生涯(The Brontë Sisters'Writing Career)</vt:lpstr>
      <vt:lpstr>1.4.2.3布朗蒂姐妹作品的特点(The Characteristics of The Brontë Sisters'Works)</vt:lpstr>
      <vt:lpstr>1.4.2.4选读：一、夏洛特·勃朗特（节选《简爱》第二十三章）(Slected Reading:Excerpt One: from Chapter XXIII of Jane Eyre by Charlotte Brontë)</vt:lpstr>
      <vt:lpstr>1.4.2.5选读：二：艾米莉·勃朗特(节选《呼啸山庄》第十五章）(Slected Reading:Excerpt Two: from Chapter XV of Wuthering Heights by Emily Brontë)</vt:lpstr>
      <vt:lpstr>1.4.6.1哈代的创作生涯(Hardy's Writing Career)</vt:lpstr>
      <vt:lpstr>1.4.6.2哈代的主要作品(Hardy's Major Works)</vt:lpstr>
      <vt:lpstr>1.4.6.3哈代作品的特点(The Characteristics of Hardy's Works)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英美文学精讲1</dc:title>
  <dc:creator>涵斌 王</dc:creator>
  <cp:lastModifiedBy>涵斌 王</cp:lastModifiedBy>
  <cp:revision>12</cp:revision>
  <dcterms:created xsi:type="dcterms:W3CDTF">2019-07-26T08:04:39Z</dcterms:created>
  <dcterms:modified xsi:type="dcterms:W3CDTF">2019-07-29T10:24:54Z</dcterms:modified>
</cp:coreProperties>
</file>