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英国现代主义时期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英国现代主义时期的背景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7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高尔斯华绥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7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叶芝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7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DD721976-0227-4232-A938-9D374DC2BAD0}">
      <dgm:prSet phldrT="[文本]" custT="1"/>
      <dgm:spPr/>
      <dgm:t>
        <a:bodyPr/>
        <a:lstStyle/>
        <a:p>
          <a:r>
            <a:rPr lang="zh-CN" altLang="en-US" sz="1400" dirty="0"/>
            <a:t>艾略特</a:t>
          </a:r>
        </a:p>
      </dgm:t>
    </dgm:pt>
    <dgm:pt modelId="{9BF79ACC-EBBE-47BB-BE8C-779F11A95C95}" type="parTrans" cxnId="{5B3AB8F7-48C6-4626-B6CC-4A002FB7127E}">
      <dgm:prSet custT="1"/>
      <dgm:spPr/>
      <dgm:t>
        <a:bodyPr/>
        <a:lstStyle/>
        <a:p>
          <a:endParaRPr lang="zh-CN" altLang="en-US" sz="700"/>
        </a:p>
      </dgm:t>
    </dgm:pt>
    <dgm:pt modelId="{46D767A4-B616-4E88-AF70-4D9E0B198728}" type="sibTrans" cxnId="{5B3AB8F7-48C6-4626-B6CC-4A002FB7127E}">
      <dgm:prSet/>
      <dgm:spPr/>
      <dgm:t>
        <a:bodyPr/>
        <a:lstStyle/>
        <a:p>
          <a:endParaRPr lang="zh-CN" altLang="en-US"/>
        </a:p>
      </dgm:t>
    </dgm:pt>
    <dgm:pt modelId="{C316E040-9644-43BC-9163-E1DDD4B63C7C}">
      <dgm:prSet phldrT="[文本]" custT="1"/>
      <dgm:spPr/>
      <dgm:t>
        <a:bodyPr/>
        <a:lstStyle/>
        <a:p>
          <a:r>
            <a:rPr lang="zh-CN" altLang="en-US" sz="1400" dirty="0"/>
            <a:t>劳伦斯</a:t>
          </a:r>
        </a:p>
      </dgm:t>
    </dgm:pt>
    <dgm:pt modelId="{5AFBFC00-C974-45C8-B8C6-6429A9D1AB5B}" type="parTrans" cxnId="{68D8B332-0A12-4ED3-AADD-832E6633D927}">
      <dgm:prSet custT="1"/>
      <dgm:spPr/>
      <dgm:t>
        <a:bodyPr/>
        <a:lstStyle/>
        <a:p>
          <a:endParaRPr lang="zh-CN" altLang="en-US" sz="700"/>
        </a:p>
      </dgm:t>
    </dgm:pt>
    <dgm:pt modelId="{7C32C0CD-B209-497C-A800-EEF0B1C92C98}" type="sibTrans" cxnId="{68D8B332-0A12-4ED3-AADD-832E6633D927}">
      <dgm:prSet/>
      <dgm:spPr/>
      <dgm:t>
        <a:bodyPr/>
        <a:lstStyle/>
        <a:p>
          <a:endParaRPr lang="zh-CN" altLang="en-US"/>
        </a:p>
      </dgm:t>
    </dgm:pt>
    <dgm:pt modelId="{686427C2-83FC-4199-9259-0DB4C68F0A3D}">
      <dgm:prSet phldrT="[文本]" custT="1"/>
      <dgm:spPr/>
      <dgm:t>
        <a:bodyPr/>
        <a:lstStyle/>
        <a:p>
          <a:r>
            <a:rPr lang="zh-CN" altLang="en-US" sz="1400" dirty="0"/>
            <a:t>乔伊斯</a:t>
          </a:r>
        </a:p>
      </dgm:t>
    </dgm:pt>
    <dgm:pt modelId="{E10EE3C4-4F57-40A4-A9CC-86A2810F7AEF}" type="parTrans" cxnId="{DCA2F536-DDAC-4A45-BA20-4F0002B4EBB1}">
      <dgm:prSet custT="1"/>
      <dgm:spPr/>
      <dgm:t>
        <a:bodyPr/>
        <a:lstStyle/>
        <a:p>
          <a:endParaRPr lang="zh-CN" altLang="en-US" sz="700"/>
        </a:p>
      </dgm:t>
    </dgm:pt>
    <dgm:pt modelId="{076F98D0-CDBE-4B1F-845E-3CCD71EFD632}" type="sibTrans" cxnId="{DCA2F536-DDAC-4A45-BA20-4F0002B4EBB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164006" custScaleY="95437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6" custScaleX="2000000" custScaleY="99689"/>
      <dgm:spPr/>
    </dgm:pt>
    <dgm:pt modelId="{CA9B4265-31D8-4460-A877-899246AFDEAD}" type="pres">
      <dgm:prSet presAssocID="{C6D3A346-0637-4206-8C73-277B5B9153A9}" presName="connTx" presStyleLbl="parChTrans1D2" presStyleIdx="0" presStyleCnt="6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6" custScaleX="134034" custScaleY="95437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6" custScaleX="2000000" custScaleY="99689"/>
      <dgm:spPr/>
    </dgm:pt>
    <dgm:pt modelId="{7289D1A0-A9E2-46F0-8A39-805FCE404650}" type="pres">
      <dgm:prSet presAssocID="{8D6A3704-9D57-4AE8-89E3-7B3907E5221A}" presName="connTx" presStyleLbl="parChTrans1D2" presStyleIdx="1" presStyleCnt="6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6" custScaleX="134034" custScaleY="95437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6" custScaleX="2000000" custScaleY="99689"/>
      <dgm:spPr/>
    </dgm:pt>
    <dgm:pt modelId="{09ACEABF-F65C-459F-8880-600ED37A4F82}" type="pres">
      <dgm:prSet presAssocID="{655251E4-6A08-44EF-A3E9-E228FFA95C43}" presName="connTx" presStyleLbl="parChTrans1D2" presStyleIdx="2" presStyleCnt="6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6" custScaleX="134034" custScaleY="95437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F7FC346F-BD66-4655-8C03-C7965D47E930}" type="pres">
      <dgm:prSet presAssocID="{9BF79ACC-EBBE-47BB-BE8C-779F11A95C95}" presName="conn2-1" presStyleLbl="parChTrans1D2" presStyleIdx="3" presStyleCnt="6" custScaleX="2000000" custScaleY="99689"/>
      <dgm:spPr/>
    </dgm:pt>
    <dgm:pt modelId="{1EFA0C04-E4E1-4375-AD25-D4FCF6A9FF1F}" type="pres">
      <dgm:prSet presAssocID="{9BF79ACC-EBBE-47BB-BE8C-779F11A95C95}" presName="connTx" presStyleLbl="parChTrans1D2" presStyleIdx="3" presStyleCnt="6"/>
      <dgm:spPr/>
    </dgm:pt>
    <dgm:pt modelId="{6953E2D4-202D-4DEC-B093-FE20FA685C3D}" type="pres">
      <dgm:prSet presAssocID="{DD721976-0227-4232-A938-9D374DC2BAD0}" presName="root2" presStyleCnt="0"/>
      <dgm:spPr/>
    </dgm:pt>
    <dgm:pt modelId="{BF72AB8A-8145-4F1B-A33E-6542710D8ED7}" type="pres">
      <dgm:prSet presAssocID="{DD721976-0227-4232-A938-9D374DC2BAD0}" presName="LevelTwoTextNode" presStyleLbl="node2" presStyleIdx="3" presStyleCnt="6" custScaleX="117864" custScaleY="95437">
        <dgm:presLayoutVars>
          <dgm:chPref val="3"/>
        </dgm:presLayoutVars>
      </dgm:prSet>
      <dgm:spPr/>
    </dgm:pt>
    <dgm:pt modelId="{B607B265-74B0-4E38-B93C-19825D601027}" type="pres">
      <dgm:prSet presAssocID="{DD721976-0227-4232-A938-9D374DC2BAD0}" presName="level3hierChild" presStyleCnt="0"/>
      <dgm:spPr/>
    </dgm:pt>
    <dgm:pt modelId="{F5235C1E-7211-4D0D-9EB3-EE6690B02ED2}" type="pres">
      <dgm:prSet presAssocID="{5AFBFC00-C974-45C8-B8C6-6429A9D1AB5B}" presName="conn2-1" presStyleLbl="parChTrans1D2" presStyleIdx="4" presStyleCnt="6" custScaleX="2000000" custScaleY="99689"/>
      <dgm:spPr/>
    </dgm:pt>
    <dgm:pt modelId="{5AF06E23-2CA8-433B-AEFA-00692BFA03EF}" type="pres">
      <dgm:prSet presAssocID="{5AFBFC00-C974-45C8-B8C6-6429A9D1AB5B}" presName="connTx" presStyleLbl="parChTrans1D2" presStyleIdx="4" presStyleCnt="6"/>
      <dgm:spPr/>
    </dgm:pt>
    <dgm:pt modelId="{742380B3-8A4C-4CEC-98B0-AE31A1DD5F98}" type="pres">
      <dgm:prSet presAssocID="{C316E040-9644-43BC-9163-E1DDD4B63C7C}" presName="root2" presStyleCnt="0"/>
      <dgm:spPr/>
    </dgm:pt>
    <dgm:pt modelId="{1FAE52FD-3E75-49C0-A872-20C2EC78E894}" type="pres">
      <dgm:prSet presAssocID="{C316E040-9644-43BC-9163-E1DDD4B63C7C}" presName="LevelTwoTextNode" presStyleLbl="node2" presStyleIdx="4" presStyleCnt="6" custScaleX="117864" custScaleY="95437">
        <dgm:presLayoutVars>
          <dgm:chPref val="3"/>
        </dgm:presLayoutVars>
      </dgm:prSet>
      <dgm:spPr/>
    </dgm:pt>
    <dgm:pt modelId="{DCD9794E-3AFF-413E-906C-294478E6AE09}" type="pres">
      <dgm:prSet presAssocID="{C316E040-9644-43BC-9163-E1DDD4B63C7C}" presName="level3hierChild" presStyleCnt="0"/>
      <dgm:spPr/>
    </dgm:pt>
    <dgm:pt modelId="{9B60FC5D-981A-4227-A009-75F2A6899C37}" type="pres">
      <dgm:prSet presAssocID="{E10EE3C4-4F57-40A4-A9CC-86A2810F7AEF}" presName="conn2-1" presStyleLbl="parChTrans1D2" presStyleIdx="5" presStyleCnt="6" custScaleX="2000000" custScaleY="99689"/>
      <dgm:spPr/>
    </dgm:pt>
    <dgm:pt modelId="{B2ED7AE7-7939-43DB-B4E6-17BFC8A46241}" type="pres">
      <dgm:prSet presAssocID="{E10EE3C4-4F57-40A4-A9CC-86A2810F7AEF}" presName="connTx" presStyleLbl="parChTrans1D2" presStyleIdx="5" presStyleCnt="6"/>
      <dgm:spPr/>
    </dgm:pt>
    <dgm:pt modelId="{76B8222D-CAED-48A0-BD55-BAC989978068}" type="pres">
      <dgm:prSet presAssocID="{686427C2-83FC-4199-9259-0DB4C68F0A3D}" presName="root2" presStyleCnt="0"/>
      <dgm:spPr/>
    </dgm:pt>
    <dgm:pt modelId="{F639AA3E-FED9-409B-AC07-BFAEE74A0E74}" type="pres">
      <dgm:prSet presAssocID="{686427C2-83FC-4199-9259-0DB4C68F0A3D}" presName="LevelTwoTextNode" presStyleLbl="node2" presStyleIdx="5" presStyleCnt="6" custScaleX="117864" custScaleY="95437">
        <dgm:presLayoutVars>
          <dgm:chPref val="3"/>
        </dgm:presLayoutVars>
      </dgm:prSet>
      <dgm:spPr/>
    </dgm:pt>
    <dgm:pt modelId="{94EFD355-7BE3-4ED6-9467-E223B76147AF}" type="pres">
      <dgm:prSet presAssocID="{686427C2-83FC-4199-9259-0DB4C68F0A3D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F84FEF0B-7389-4037-89CD-1334F1026183}" type="presOf" srcId="{9BF79ACC-EBBE-47BB-BE8C-779F11A95C95}" destId="{F7FC346F-BD66-4655-8C03-C7965D47E930}" srcOrd="0" destOrd="0" presId="urn:microsoft.com/office/officeart/2005/8/layout/hierarchy2"/>
    <dgm:cxn modelId="{68D8B332-0A12-4ED3-AADD-832E6633D927}" srcId="{0C4AB772-CB4E-4E4C-8720-07049D6E5924}" destId="{C316E040-9644-43BC-9163-E1DDD4B63C7C}" srcOrd="4" destOrd="0" parTransId="{5AFBFC00-C974-45C8-B8C6-6429A9D1AB5B}" sibTransId="{7C32C0CD-B209-497C-A800-EEF0B1C92C98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DCA2F536-DDAC-4A45-BA20-4F0002B4EBB1}" srcId="{0C4AB772-CB4E-4E4C-8720-07049D6E5924}" destId="{686427C2-83FC-4199-9259-0DB4C68F0A3D}" srcOrd="5" destOrd="0" parTransId="{E10EE3C4-4F57-40A4-A9CC-86A2810F7AEF}" sibTransId="{076F98D0-CDBE-4B1F-845E-3CCD71EFD632}"/>
    <dgm:cxn modelId="{7F56AB3A-7BDD-45C5-9C21-9379EE678D21}" type="presOf" srcId="{E10EE3C4-4F57-40A4-A9CC-86A2810F7AEF}" destId="{9B60FC5D-981A-4227-A009-75F2A6899C37}" srcOrd="0" destOrd="0" presId="urn:microsoft.com/office/officeart/2005/8/layout/hierarchy2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1A457A50-447C-4BE7-90A5-31C98F690C76}" type="presOf" srcId="{5AFBFC00-C974-45C8-B8C6-6429A9D1AB5B}" destId="{5AF06E23-2CA8-433B-AEFA-00692BFA03EF}" srcOrd="1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7FE3DA9D-7215-4D7C-9362-036468D4C265}" type="presOf" srcId="{9BF79ACC-EBBE-47BB-BE8C-779F11A95C95}" destId="{1EFA0C04-E4E1-4375-AD25-D4FCF6A9FF1F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A62846AE-A300-4DB8-9DAA-894790A5CAEA}" type="presOf" srcId="{686427C2-83FC-4199-9259-0DB4C68F0A3D}" destId="{F639AA3E-FED9-409B-AC07-BFAEE74A0E74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BF964BB3-3427-4855-B6D4-2EC3B5622C93}" type="presOf" srcId="{5AFBFC00-C974-45C8-B8C6-6429A9D1AB5B}" destId="{F5235C1E-7211-4D0D-9EB3-EE6690B02ED2}" srcOrd="0" destOrd="0" presId="urn:microsoft.com/office/officeart/2005/8/layout/hierarchy2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2D50BBD9-D476-49E8-84AE-71A5708095A0}" type="presOf" srcId="{E10EE3C4-4F57-40A4-A9CC-86A2810F7AEF}" destId="{B2ED7AE7-7939-43DB-B4E6-17BFC8A46241}" srcOrd="1" destOrd="0" presId="urn:microsoft.com/office/officeart/2005/8/layout/hierarchy2"/>
    <dgm:cxn modelId="{5D8707DB-EA25-4C38-B14C-4EED701B236D}" type="presOf" srcId="{C316E040-9644-43BC-9163-E1DDD4B63C7C}" destId="{1FAE52FD-3E75-49C0-A872-20C2EC78E894}" srcOrd="0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5B3AB8F7-48C6-4626-B6CC-4A002FB7127E}" srcId="{0C4AB772-CB4E-4E4C-8720-07049D6E5924}" destId="{DD721976-0227-4232-A938-9D374DC2BAD0}" srcOrd="3" destOrd="0" parTransId="{9BF79ACC-EBBE-47BB-BE8C-779F11A95C95}" sibTransId="{46D767A4-B616-4E88-AF70-4D9E0B198728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99B1B5FA-5476-418A-AC77-121AEDECA8A5}" type="presOf" srcId="{DD721976-0227-4232-A938-9D374DC2BAD0}" destId="{BF72AB8A-8145-4F1B-A33E-6542710D8ED7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02E83BA9-9619-417B-B10C-1F9CA40C810A}" type="presParOf" srcId="{AB49233B-96FA-4898-A4FC-0DE8634D50C2}" destId="{F7FC346F-BD66-4655-8C03-C7965D47E930}" srcOrd="6" destOrd="0" presId="urn:microsoft.com/office/officeart/2005/8/layout/hierarchy2"/>
    <dgm:cxn modelId="{066664F8-02A2-4776-AE55-473BAB61D789}" type="presParOf" srcId="{F7FC346F-BD66-4655-8C03-C7965D47E930}" destId="{1EFA0C04-E4E1-4375-AD25-D4FCF6A9FF1F}" srcOrd="0" destOrd="0" presId="urn:microsoft.com/office/officeart/2005/8/layout/hierarchy2"/>
    <dgm:cxn modelId="{2D3D3D24-1B6C-4BA2-9E5F-18BFCCD60F4D}" type="presParOf" srcId="{AB49233B-96FA-4898-A4FC-0DE8634D50C2}" destId="{6953E2D4-202D-4DEC-B093-FE20FA685C3D}" srcOrd="7" destOrd="0" presId="urn:microsoft.com/office/officeart/2005/8/layout/hierarchy2"/>
    <dgm:cxn modelId="{0A4879E6-780C-490A-9F44-7478AB083E45}" type="presParOf" srcId="{6953E2D4-202D-4DEC-B093-FE20FA685C3D}" destId="{BF72AB8A-8145-4F1B-A33E-6542710D8ED7}" srcOrd="0" destOrd="0" presId="urn:microsoft.com/office/officeart/2005/8/layout/hierarchy2"/>
    <dgm:cxn modelId="{2DDE2BB2-ECBA-455C-A1E5-4FD6FAB6ED65}" type="presParOf" srcId="{6953E2D4-202D-4DEC-B093-FE20FA685C3D}" destId="{B607B265-74B0-4E38-B93C-19825D601027}" srcOrd="1" destOrd="0" presId="urn:microsoft.com/office/officeart/2005/8/layout/hierarchy2"/>
    <dgm:cxn modelId="{94344526-46B1-4DDB-A5B9-7E746CA6F44B}" type="presParOf" srcId="{AB49233B-96FA-4898-A4FC-0DE8634D50C2}" destId="{F5235C1E-7211-4D0D-9EB3-EE6690B02ED2}" srcOrd="8" destOrd="0" presId="urn:microsoft.com/office/officeart/2005/8/layout/hierarchy2"/>
    <dgm:cxn modelId="{D0E1A494-014F-48BB-9D41-59423CE56FF1}" type="presParOf" srcId="{F5235C1E-7211-4D0D-9EB3-EE6690B02ED2}" destId="{5AF06E23-2CA8-433B-AEFA-00692BFA03EF}" srcOrd="0" destOrd="0" presId="urn:microsoft.com/office/officeart/2005/8/layout/hierarchy2"/>
    <dgm:cxn modelId="{8B73D095-B6AA-4343-9412-F0C0AA85DCED}" type="presParOf" srcId="{AB49233B-96FA-4898-A4FC-0DE8634D50C2}" destId="{742380B3-8A4C-4CEC-98B0-AE31A1DD5F98}" srcOrd="9" destOrd="0" presId="urn:microsoft.com/office/officeart/2005/8/layout/hierarchy2"/>
    <dgm:cxn modelId="{F2928536-4D20-49AA-B062-385CFF43E8FC}" type="presParOf" srcId="{742380B3-8A4C-4CEC-98B0-AE31A1DD5F98}" destId="{1FAE52FD-3E75-49C0-A872-20C2EC78E894}" srcOrd="0" destOrd="0" presId="urn:microsoft.com/office/officeart/2005/8/layout/hierarchy2"/>
    <dgm:cxn modelId="{E42987CB-569A-4549-A2C4-0D1D963E3FEE}" type="presParOf" srcId="{742380B3-8A4C-4CEC-98B0-AE31A1DD5F98}" destId="{DCD9794E-3AFF-413E-906C-294478E6AE09}" srcOrd="1" destOrd="0" presId="urn:microsoft.com/office/officeart/2005/8/layout/hierarchy2"/>
    <dgm:cxn modelId="{B52DE0CC-F8FF-401C-A00D-53E5DE843C55}" type="presParOf" srcId="{AB49233B-96FA-4898-A4FC-0DE8634D50C2}" destId="{9B60FC5D-981A-4227-A009-75F2A6899C37}" srcOrd="10" destOrd="0" presId="urn:microsoft.com/office/officeart/2005/8/layout/hierarchy2"/>
    <dgm:cxn modelId="{47B081BB-E1A0-418E-9B12-F77BB3C0F57E}" type="presParOf" srcId="{9B60FC5D-981A-4227-A009-75F2A6899C37}" destId="{B2ED7AE7-7939-43DB-B4E6-17BFC8A46241}" srcOrd="0" destOrd="0" presId="urn:microsoft.com/office/officeart/2005/8/layout/hierarchy2"/>
    <dgm:cxn modelId="{FCF2F3AB-51F3-461B-B8E7-402FC3A3E881}" type="presParOf" srcId="{AB49233B-96FA-4898-A4FC-0DE8634D50C2}" destId="{76B8222D-CAED-48A0-BD55-BAC989978068}" srcOrd="11" destOrd="0" presId="urn:microsoft.com/office/officeart/2005/8/layout/hierarchy2"/>
    <dgm:cxn modelId="{70747879-F025-4159-BE94-7CABC97C0ABD}" type="presParOf" srcId="{76B8222D-CAED-48A0-BD55-BAC989978068}" destId="{F639AA3E-FED9-409B-AC07-BFAEE74A0E74}" srcOrd="0" destOrd="0" presId="urn:microsoft.com/office/officeart/2005/8/layout/hierarchy2"/>
    <dgm:cxn modelId="{9F2FDFD7-F0AA-414D-90F2-3AA7D320D7BD}" type="presParOf" srcId="{76B8222D-CAED-48A0-BD55-BAC989978068}" destId="{94EFD355-7BE3-4ED6-9467-E223B76147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萧伯纳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萧伯纳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萧伯纳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艾略特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C316E040-9644-43BC-9163-E1DDD4B63C7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艾略特漫长的诗歌生涯</a:t>
          </a:r>
        </a:p>
      </dgm:t>
    </dgm:pt>
    <dgm:pt modelId="{5AFBFC00-C974-45C8-B8C6-6429A9D1AB5B}" type="parTrans" cxnId="{68D8B332-0A12-4ED3-AADD-832E6633D927}">
      <dgm:prSet custT="1"/>
      <dgm:spPr/>
      <dgm:t>
        <a:bodyPr/>
        <a:lstStyle/>
        <a:p>
          <a:endParaRPr lang="zh-CN" altLang="en-US" sz="700"/>
        </a:p>
      </dgm:t>
    </dgm:pt>
    <dgm:pt modelId="{7C32C0CD-B209-497C-A800-EEF0B1C92C98}" type="sibTrans" cxnId="{68D8B332-0A12-4ED3-AADD-832E6633D927}">
      <dgm:prSet/>
      <dgm:spPr/>
      <dgm:t>
        <a:bodyPr/>
        <a:lstStyle/>
        <a:p>
          <a:endParaRPr lang="zh-CN" altLang="en-US"/>
        </a:p>
      </dgm:t>
    </dgm:pt>
    <dgm:pt modelId="{686427C2-83FC-4199-9259-0DB4C68F0A3D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大教堂谋杀案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E10EE3C4-4F57-40A4-A9CC-86A2810F7AEF}" type="parTrans" cxnId="{DCA2F536-DDAC-4A45-BA20-4F0002B4EBB1}">
      <dgm:prSet custT="1"/>
      <dgm:spPr/>
      <dgm:t>
        <a:bodyPr/>
        <a:lstStyle/>
        <a:p>
          <a:endParaRPr lang="zh-CN" altLang="en-US" sz="700"/>
        </a:p>
      </dgm:t>
    </dgm:pt>
    <dgm:pt modelId="{076F98D0-CDBE-4B1F-845E-3CCD71EFD632}" type="sibTrans" cxnId="{DCA2F536-DDAC-4A45-BA20-4F0002B4EBB1}">
      <dgm:prSet/>
      <dgm:spPr/>
      <dgm:t>
        <a:bodyPr/>
        <a:lstStyle/>
        <a:p>
          <a:endParaRPr lang="zh-CN" altLang="en-US"/>
        </a:p>
      </dgm:t>
    </dgm:pt>
    <dgm:pt modelId="{DD721976-0227-4232-A938-9D374DC2BAD0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艾略特的生平</a:t>
          </a:r>
        </a:p>
      </dgm:t>
    </dgm:pt>
    <dgm:pt modelId="{46D767A4-B616-4E88-AF70-4D9E0B198728}" type="sibTrans" cxnId="{5B3AB8F7-48C6-4626-B6CC-4A002FB7127E}">
      <dgm:prSet/>
      <dgm:spPr/>
      <dgm:t>
        <a:bodyPr/>
        <a:lstStyle/>
        <a:p>
          <a:endParaRPr lang="zh-CN" altLang="en-US"/>
        </a:p>
      </dgm:t>
    </dgm:pt>
    <dgm:pt modelId="{9BF79ACC-EBBE-47BB-BE8C-779F11A95C95}" type="parTrans" cxnId="{5B3AB8F7-48C6-4626-B6CC-4A002FB7127E}">
      <dgm:prSet custT="1"/>
      <dgm:spPr/>
      <dgm:t>
        <a:bodyPr/>
        <a:lstStyle/>
        <a:p>
          <a:endParaRPr lang="zh-CN" altLang="en-US" sz="700"/>
        </a:p>
      </dgm:t>
    </dgm:pt>
    <dgm:pt modelId="{9E401E64-0991-469A-B67D-3A80C40569D7}">
      <dgm:prSet phldrT="[文本]" custT="1"/>
      <dgm:spPr/>
      <dgm:t>
        <a:bodyPr/>
        <a:lstStyle/>
        <a:p>
          <a:r>
            <a:rPr lang="zh-CN" altLang="en-US" sz="1400" dirty="0"/>
            <a:t>艾略特作品的特点</a:t>
          </a:r>
        </a:p>
      </dgm:t>
    </dgm:pt>
    <dgm:pt modelId="{0F00CAFC-898C-40F9-ABD7-EEC5982ED760}" type="par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10CEA3A4-8C13-4176-B18E-685C96D082E5}" type="sib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138078" custScaleY="95437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F7FC346F-BD66-4655-8C03-C7965D47E930}" type="pres">
      <dgm:prSet presAssocID="{9BF79ACC-EBBE-47BB-BE8C-779F11A95C95}" presName="conn2-1" presStyleLbl="parChTrans1D2" presStyleIdx="0" presStyleCnt="4" custScaleX="2000000" custScaleY="99689"/>
      <dgm:spPr/>
    </dgm:pt>
    <dgm:pt modelId="{1EFA0C04-E4E1-4375-AD25-D4FCF6A9FF1F}" type="pres">
      <dgm:prSet presAssocID="{9BF79ACC-EBBE-47BB-BE8C-779F11A95C95}" presName="connTx" presStyleLbl="parChTrans1D2" presStyleIdx="0" presStyleCnt="4"/>
      <dgm:spPr/>
    </dgm:pt>
    <dgm:pt modelId="{6953E2D4-202D-4DEC-B093-FE20FA685C3D}" type="pres">
      <dgm:prSet presAssocID="{DD721976-0227-4232-A938-9D374DC2BAD0}" presName="root2" presStyleCnt="0"/>
      <dgm:spPr/>
    </dgm:pt>
    <dgm:pt modelId="{BF72AB8A-8145-4F1B-A33E-6542710D8ED7}" type="pres">
      <dgm:prSet presAssocID="{DD721976-0227-4232-A938-9D374DC2BAD0}" presName="LevelTwoTextNode" presStyleLbl="node2" presStyleIdx="0" presStyleCnt="4" custScaleX="117864" custScaleY="95437">
        <dgm:presLayoutVars>
          <dgm:chPref val="3"/>
        </dgm:presLayoutVars>
      </dgm:prSet>
      <dgm:spPr/>
    </dgm:pt>
    <dgm:pt modelId="{B607B265-74B0-4E38-B93C-19825D601027}" type="pres">
      <dgm:prSet presAssocID="{DD721976-0227-4232-A938-9D374DC2BAD0}" presName="level3hierChild" presStyleCnt="0"/>
      <dgm:spPr/>
    </dgm:pt>
    <dgm:pt modelId="{F5235C1E-7211-4D0D-9EB3-EE6690B02ED2}" type="pres">
      <dgm:prSet presAssocID="{5AFBFC00-C974-45C8-B8C6-6429A9D1AB5B}" presName="conn2-1" presStyleLbl="parChTrans1D2" presStyleIdx="1" presStyleCnt="4" custScaleX="2000000" custScaleY="99689"/>
      <dgm:spPr/>
    </dgm:pt>
    <dgm:pt modelId="{5AF06E23-2CA8-433B-AEFA-00692BFA03EF}" type="pres">
      <dgm:prSet presAssocID="{5AFBFC00-C974-45C8-B8C6-6429A9D1AB5B}" presName="connTx" presStyleLbl="parChTrans1D2" presStyleIdx="1" presStyleCnt="4"/>
      <dgm:spPr/>
    </dgm:pt>
    <dgm:pt modelId="{742380B3-8A4C-4CEC-98B0-AE31A1DD5F98}" type="pres">
      <dgm:prSet presAssocID="{C316E040-9644-43BC-9163-E1DDD4B63C7C}" presName="root2" presStyleCnt="0"/>
      <dgm:spPr/>
    </dgm:pt>
    <dgm:pt modelId="{1FAE52FD-3E75-49C0-A872-20C2EC78E894}" type="pres">
      <dgm:prSet presAssocID="{C316E040-9644-43BC-9163-E1DDD4B63C7C}" presName="LevelTwoTextNode" presStyleLbl="node2" presStyleIdx="1" presStyleCnt="4" custScaleX="117864" custScaleY="95437">
        <dgm:presLayoutVars>
          <dgm:chPref val="3"/>
        </dgm:presLayoutVars>
      </dgm:prSet>
      <dgm:spPr/>
    </dgm:pt>
    <dgm:pt modelId="{DCD9794E-3AFF-413E-906C-294478E6AE09}" type="pres">
      <dgm:prSet presAssocID="{C316E040-9644-43BC-9163-E1DDD4B63C7C}" presName="level3hierChild" presStyleCnt="0"/>
      <dgm:spPr/>
    </dgm:pt>
    <dgm:pt modelId="{9B60FC5D-981A-4227-A009-75F2A6899C37}" type="pres">
      <dgm:prSet presAssocID="{E10EE3C4-4F57-40A4-A9CC-86A2810F7AEF}" presName="conn2-1" presStyleLbl="parChTrans1D2" presStyleIdx="2" presStyleCnt="4" custScaleX="2000000" custScaleY="99689"/>
      <dgm:spPr/>
    </dgm:pt>
    <dgm:pt modelId="{B2ED7AE7-7939-43DB-B4E6-17BFC8A46241}" type="pres">
      <dgm:prSet presAssocID="{E10EE3C4-4F57-40A4-A9CC-86A2810F7AEF}" presName="connTx" presStyleLbl="parChTrans1D2" presStyleIdx="2" presStyleCnt="4"/>
      <dgm:spPr/>
    </dgm:pt>
    <dgm:pt modelId="{76B8222D-CAED-48A0-BD55-BAC989978068}" type="pres">
      <dgm:prSet presAssocID="{686427C2-83FC-4199-9259-0DB4C68F0A3D}" presName="root2" presStyleCnt="0"/>
      <dgm:spPr/>
    </dgm:pt>
    <dgm:pt modelId="{F639AA3E-FED9-409B-AC07-BFAEE74A0E74}" type="pres">
      <dgm:prSet presAssocID="{686427C2-83FC-4199-9259-0DB4C68F0A3D}" presName="LevelTwoTextNode" presStyleLbl="node2" presStyleIdx="2" presStyleCnt="4" custScaleX="117864" custScaleY="95437">
        <dgm:presLayoutVars>
          <dgm:chPref val="3"/>
        </dgm:presLayoutVars>
      </dgm:prSet>
      <dgm:spPr/>
    </dgm:pt>
    <dgm:pt modelId="{94EFD355-7BE3-4ED6-9467-E223B76147AF}" type="pres">
      <dgm:prSet presAssocID="{686427C2-83FC-4199-9259-0DB4C68F0A3D}" presName="level3hierChild" presStyleCnt="0"/>
      <dgm:spPr/>
    </dgm:pt>
    <dgm:pt modelId="{15E8C016-799B-4C96-B944-00A41DB6A779}" type="pres">
      <dgm:prSet presAssocID="{0F00CAFC-898C-40F9-ABD7-EEC5982ED760}" presName="conn2-1" presStyleLbl="parChTrans1D2" presStyleIdx="3" presStyleCnt="4"/>
      <dgm:spPr/>
    </dgm:pt>
    <dgm:pt modelId="{44CB82FF-B5C9-4EF3-97B9-35CF9ADE6175}" type="pres">
      <dgm:prSet presAssocID="{0F00CAFC-898C-40F9-ABD7-EEC5982ED760}" presName="connTx" presStyleLbl="parChTrans1D2" presStyleIdx="3" presStyleCnt="4"/>
      <dgm:spPr/>
    </dgm:pt>
    <dgm:pt modelId="{E391DE0F-C8B2-49C5-B889-47E1F0EB4ABC}" type="pres">
      <dgm:prSet presAssocID="{9E401E64-0991-469A-B67D-3A80C40569D7}" presName="root2" presStyleCnt="0"/>
      <dgm:spPr/>
    </dgm:pt>
    <dgm:pt modelId="{876458C0-522C-4DEC-BC3A-C6B4A1F13F1A}" type="pres">
      <dgm:prSet presAssocID="{9E401E64-0991-469A-B67D-3A80C40569D7}" presName="LevelTwoTextNode" presStyleLbl="node2" presStyleIdx="3" presStyleCnt="4">
        <dgm:presLayoutVars>
          <dgm:chPref val="3"/>
        </dgm:presLayoutVars>
      </dgm:prSet>
      <dgm:spPr/>
    </dgm:pt>
    <dgm:pt modelId="{DDF57872-4C8F-4FD6-9587-B6C4EADA3AC3}" type="pres">
      <dgm:prSet presAssocID="{9E401E64-0991-469A-B67D-3A80C40569D7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7E788006-40B2-4436-88D6-6A32D7CD1513}" type="presOf" srcId="{DD721976-0227-4232-A938-9D374DC2BAD0}" destId="{BF72AB8A-8145-4F1B-A33E-6542710D8ED7}" srcOrd="0" destOrd="0" presId="urn:microsoft.com/office/officeart/2005/8/layout/hierarchy2"/>
    <dgm:cxn modelId="{08D73A25-9043-4C5F-A906-1CAFA686E904}" srcId="{0C4AB772-CB4E-4E4C-8720-07049D6E5924}" destId="{9E401E64-0991-469A-B67D-3A80C40569D7}" srcOrd="3" destOrd="0" parTransId="{0F00CAFC-898C-40F9-ABD7-EEC5982ED760}" sibTransId="{10CEA3A4-8C13-4176-B18E-685C96D082E5}"/>
    <dgm:cxn modelId="{C140CF2C-FB0C-468A-A81A-A9E2E70FFBAB}" type="presOf" srcId="{0F00CAFC-898C-40F9-ABD7-EEC5982ED760}" destId="{44CB82FF-B5C9-4EF3-97B9-35CF9ADE6175}" srcOrd="1" destOrd="0" presId="urn:microsoft.com/office/officeart/2005/8/layout/hierarchy2"/>
    <dgm:cxn modelId="{1AC44131-4290-4512-ABC7-DE51280CAA8F}" type="presOf" srcId="{686427C2-83FC-4199-9259-0DB4C68F0A3D}" destId="{F639AA3E-FED9-409B-AC07-BFAEE74A0E74}" srcOrd="0" destOrd="0" presId="urn:microsoft.com/office/officeart/2005/8/layout/hierarchy2"/>
    <dgm:cxn modelId="{68D8B332-0A12-4ED3-AADD-832E6633D927}" srcId="{0C4AB772-CB4E-4E4C-8720-07049D6E5924}" destId="{C316E040-9644-43BC-9163-E1DDD4B63C7C}" srcOrd="1" destOrd="0" parTransId="{5AFBFC00-C974-45C8-B8C6-6429A9D1AB5B}" sibTransId="{7C32C0CD-B209-497C-A800-EEF0B1C92C98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DCA2F536-DDAC-4A45-BA20-4F0002B4EBB1}" srcId="{0C4AB772-CB4E-4E4C-8720-07049D6E5924}" destId="{686427C2-83FC-4199-9259-0DB4C68F0A3D}" srcOrd="2" destOrd="0" parTransId="{E10EE3C4-4F57-40A4-A9CC-86A2810F7AEF}" sibTransId="{076F98D0-CDBE-4B1F-845E-3CCD71EFD632}"/>
    <dgm:cxn modelId="{0CF2FC5B-CA39-46A0-B16A-BECCF149B366}" type="presOf" srcId="{C316E040-9644-43BC-9163-E1DDD4B63C7C}" destId="{1FAE52FD-3E75-49C0-A872-20C2EC78E894}" srcOrd="0" destOrd="0" presId="urn:microsoft.com/office/officeart/2005/8/layout/hierarchy2"/>
    <dgm:cxn modelId="{954CA850-2914-44C5-8188-FC78A2E6CD9C}" type="presOf" srcId="{9BF79ACC-EBBE-47BB-BE8C-779F11A95C95}" destId="{F7FC346F-BD66-4655-8C03-C7965D47E930}" srcOrd="0" destOrd="0" presId="urn:microsoft.com/office/officeart/2005/8/layout/hierarchy2"/>
    <dgm:cxn modelId="{8CBD4572-80E7-4005-A7E8-24C59E2BC878}" type="presOf" srcId="{5AFBFC00-C974-45C8-B8C6-6429A9D1AB5B}" destId="{F5235C1E-7211-4D0D-9EB3-EE6690B02ED2}" srcOrd="0" destOrd="0" presId="urn:microsoft.com/office/officeart/2005/8/layout/hierarchy2"/>
    <dgm:cxn modelId="{37C3D457-CBE1-487D-9DF8-6E0A8F163647}" type="presOf" srcId="{E10EE3C4-4F57-40A4-A9CC-86A2810F7AEF}" destId="{B2ED7AE7-7939-43DB-B4E6-17BFC8A46241}" srcOrd="1" destOrd="0" presId="urn:microsoft.com/office/officeart/2005/8/layout/hierarchy2"/>
    <dgm:cxn modelId="{0EBD927D-204F-430D-810F-46B694DB3066}" type="presOf" srcId="{E10EE3C4-4F57-40A4-A9CC-86A2810F7AEF}" destId="{9B60FC5D-981A-4227-A009-75F2A6899C37}" srcOrd="0" destOrd="0" presId="urn:microsoft.com/office/officeart/2005/8/layout/hierarchy2"/>
    <dgm:cxn modelId="{D57EE27E-10EF-4DE7-BFCD-67CA1121E73E}" type="presOf" srcId="{5AFBFC00-C974-45C8-B8C6-6429A9D1AB5B}" destId="{5AF06E23-2CA8-433B-AEFA-00692BFA03EF}" srcOrd="1" destOrd="0" presId="urn:microsoft.com/office/officeart/2005/8/layout/hierarchy2"/>
    <dgm:cxn modelId="{44EECAC9-9792-4C34-9A34-353E22AD2A7F}" type="presOf" srcId="{9BF79ACC-EBBE-47BB-BE8C-779F11A95C95}" destId="{1EFA0C04-E4E1-4375-AD25-D4FCF6A9FF1F}" srcOrd="1" destOrd="0" presId="urn:microsoft.com/office/officeart/2005/8/layout/hierarchy2"/>
    <dgm:cxn modelId="{822ED7F5-FA95-4EB4-BB50-FA21BD82EF9B}" type="presOf" srcId="{9E401E64-0991-469A-B67D-3A80C40569D7}" destId="{876458C0-522C-4DEC-BC3A-C6B4A1F13F1A}" srcOrd="0" destOrd="0" presId="urn:microsoft.com/office/officeart/2005/8/layout/hierarchy2"/>
    <dgm:cxn modelId="{784470F6-EFE2-442E-819A-3078914EB94F}" type="presOf" srcId="{0F00CAFC-898C-40F9-ABD7-EEC5982ED760}" destId="{15E8C016-799B-4C96-B944-00A41DB6A779}" srcOrd="0" destOrd="0" presId="urn:microsoft.com/office/officeart/2005/8/layout/hierarchy2"/>
    <dgm:cxn modelId="{5B3AB8F7-48C6-4626-B6CC-4A002FB7127E}" srcId="{0C4AB772-CB4E-4E4C-8720-07049D6E5924}" destId="{DD721976-0227-4232-A938-9D374DC2BAD0}" srcOrd="0" destOrd="0" parTransId="{9BF79ACC-EBBE-47BB-BE8C-779F11A95C95}" sibTransId="{46D767A4-B616-4E88-AF70-4D9E0B198728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67589520-7E84-4D90-BDF3-6E874CA0D607}" type="presParOf" srcId="{AB49233B-96FA-4898-A4FC-0DE8634D50C2}" destId="{F7FC346F-BD66-4655-8C03-C7965D47E930}" srcOrd="0" destOrd="0" presId="urn:microsoft.com/office/officeart/2005/8/layout/hierarchy2"/>
    <dgm:cxn modelId="{3ECFEF58-7427-4535-A3F1-5A00AD29066C}" type="presParOf" srcId="{F7FC346F-BD66-4655-8C03-C7965D47E930}" destId="{1EFA0C04-E4E1-4375-AD25-D4FCF6A9FF1F}" srcOrd="0" destOrd="0" presId="urn:microsoft.com/office/officeart/2005/8/layout/hierarchy2"/>
    <dgm:cxn modelId="{EF63DEEE-D068-48B6-BD1A-F607235A8E95}" type="presParOf" srcId="{AB49233B-96FA-4898-A4FC-0DE8634D50C2}" destId="{6953E2D4-202D-4DEC-B093-FE20FA685C3D}" srcOrd="1" destOrd="0" presId="urn:microsoft.com/office/officeart/2005/8/layout/hierarchy2"/>
    <dgm:cxn modelId="{457D60FE-FC4D-44C4-B3F6-FB3615B45A4A}" type="presParOf" srcId="{6953E2D4-202D-4DEC-B093-FE20FA685C3D}" destId="{BF72AB8A-8145-4F1B-A33E-6542710D8ED7}" srcOrd="0" destOrd="0" presId="urn:microsoft.com/office/officeart/2005/8/layout/hierarchy2"/>
    <dgm:cxn modelId="{71A5586C-298A-40A4-BDDD-E0B30AE9032B}" type="presParOf" srcId="{6953E2D4-202D-4DEC-B093-FE20FA685C3D}" destId="{B607B265-74B0-4E38-B93C-19825D601027}" srcOrd="1" destOrd="0" presId="urn:microsoft.com/office/officeart/2005/8/layout/hierarchy2"/>
    <dgm:cxn modelId="{473C79E2-7389-4EE4-9693-24FF23D676BD}" type="presParOf" srcId="{AB49233B-96FA-4898-A4FC-0DE8634D50C2}" destId="{F5235C1E-7211-4D0D-9EB3-EE6690B02ED2}" srcOrd="2" destOrd="0" presId="urn:microsoft.com/office/officeart/2005/8/layout/hierarchy2"/>
    <dgm:cxn modelId="{0F99F85D-3EF1-4981-9693-32A7E09AD93E}" type="presParOf" srcId="{F5235C1E-7211-4D0D-9EB3-EE6690B02ED2}" destId="{5AF06E23-2CA8-433B-AEFA-00692BFA03EF}" srcOrd="0" destOrd="0" presId="urn:microsoft.com/office/officeart/2005/8/layout/hierarchy2"/>
    <dgm:cxn modelId="{5757D254-26DD-414A-B5B9-56D37CC63301}" type="presParOf" srcId="{AB49233B-96FA-4898-A4FC-0DE8634D50C2}" destId="{742380B3-8A4C-4CEC-98B0-AE31A1DD5F98}" srcOrd="3" destOrd="0" presId="urn:microsoft.com/office/officeart/2005/8/layout/hierarchy2"/>
    <dgm:cxn modelId="{348211ED-E297-44D5-9B97-392D519A2ED3}" type="presParOf" srcId="{742380B3-8A4C-4CEC-98B0-AE31A1DD5F98}" destId="{1FAE52FD-3E75-49C0-A872-20C2EC78E894}" srcOrd="0" destOrd="0" presId="urn:microsoft.com/office/officeart/2005/8/layout/hierarchy2"/>
    <dgm:cxn modelId="{FCBBF91A-9198-471F-8484-F099934FFB06}" type="presParOf" srcId="{742380B3-8A4C-4CEC-98B0-AE31A1DD5F98}" destId="{DCD9794E-3AFF-413E-906C-294478E6AE09}" srcOrd="1" destOrd="0" presId="urn:microsoft.com/office/officeart/2005/8/layout/hierarchy2"/>
    <dgm:cxn modelId="{00CD64DD-DB30-45B3-815E-FCD59E17A99A}" type="presParOf" srcId="{AB49233B-96FA-4898-A4FC-0DE8634D50C2}" destId="{9B60FC5D-981A-4227-A009-75F2A6899C37}" srcOrd="4" destOrd="0" presId="urn:microsoft.com/office/officeart/2005/8/layout/hierarchy2"/>
    <dgm:cxn modelId="{12485428-69F5-4B1F-9F5A-8D2FA0CA80B8}" type="presParOf" srcId="{9B60FC5D-981A-4227-A009-75F2A6899C37}" destId="{B2ED7AE7-7939-43DB-B4E6-17BFC8A46241}" srcOrd="0" destOrd="0" presId="urn:microsoft.com/office/officeart/2005/8/layout/hierarchy2"/>
    <dgm:cxn modelId="{312203BF-8D1C-475F-89F9-46DB153DAFCC}" type="presParOf" srcId="{AB49233B-96FA-4898-A4FC-0DE8634D50C2}" destId="{76B8222D-CAED-48A0-BD55-BAC989978068}" srcOrd="5" destOrd="0" presId="urn:microsoft.com/office/officeart/2005/8/layout/hierarchy2"/>
    <dgm:cxn modelId="{CB575C64-326E-4ABD-BD16-6F8D7C9771D5}" type="presParOf" srcId="{76B8222D-CAED-48A0-BD55-BAC989978068}" destId="{F639AA3E-FED9-409B-AC07-BFAEE74A0E74}" srcOrd="0" destOrd="0" presId="urn:microsoft.com/office/officeart/2005/8/layout/hierarchy2"/>
    <dgm:cxn modelId="{CC8D48D9-1D90-408D-B3B0-E4E740C299C5}" type="presParOf" srcId="{76B8222D-CAED-48A0-BD55-BAC989978068}" destId="{94EFD355-7BE3-4ED6-9467-E223B76147AF}" srcOrd="1" destOrd="0" presId="urn:microsoft.com/office/officeart/2005/8/layout/hierarchy2"/>
    <dgm:cxn modelId="{5A313FC7-1605-4674-93B2-D0DB3904B1AE}" type="presParOf" srcId="{AB49233B-96FA-4898-A4FC-0DE8634D50C2}" destId="{15E8C016-799B-4C96-B944-00A41DB6A779}" srcOrd="6" destOrd="0" presId="urn:microsoft.com/office/officeart/2005/8/layout/hierarchy2"/>
    <dgm:cxn modelId="{014C6082-4A11-41FA-80BF-C754AE2D860F}" type="presParOf" srcId="{15E8C016-799B-4C96-B944-00A41DB6A779}" destId="{44CB82FF-B5C9-4EF3-97B9-35CF9ADE6175}" srcOrd="0" destOrd="0" presId="urn:microsoft.com/office/officeart/2005/8/layout/hierarchy2"/>
    <dgm:cxn modelId="{F2A55D15-A729-471F-9272-7E8B970DBA62}" type="presParOf" srcId="{AB49233B-96FA-4898-A4FC-0DE8634D50C2}" destId="{E391DE0F-C8B2-49C5-B889-47E1F0EB4ABC}" srcOrd="7" destOrd="0" presId="urn:microsoft.com/office/officeart/2005/8/layout/hierarchy2"/>
    <dgm:cxn modelId="{1ECB5F07-F810-4626-9992-4EDDECC1FC3F}" type="presParOf" srcId="{E391DE0F-C8B2-49C5-B889-47E1F0EB4ABC}" destId="{876458C0-522C-4DEC-BC3A-C6B4A1F13F1A}" srcOrd="0" destOrd="0" presId="urn:microsoft.com/office/officeart/2005/8/layout/hierarchy2"/>
    <dgm:cxn modelId="{117C0F44-0AF7-4553-B565-C5C2C55D699C}" type="presParOf" srcId="{E391DE0F-C8B2-49C5-B889-47E1F0EB4ABC}" destId="{DDF57872-4C8F-4FD6-9587-B6C4EADA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艾略特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C316E040-9644-43BC-9163-E1DDD4B63C7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艾略特漫长的诗歌生涯</a:t>
          </a:r>
        </a:p>
      </dgm:t>
    </dgm:pt>
    <dgm:pt modelId="{5AFBFC00-C974-45C8-B8C6-6429A9D1AB5B}" type="parTrans" cxnId="{68D8B332-0A12-4ED3-AADD-832E6633D927}">
      <dgm:prSet custT="1"/>
      <dgm:spPr/>
      <dgm:t>
        <a:bodyPr/>
        <a:lstStyle/>
        <a:p>
          <a:endParaRPr lang="zh-CN" altLang="en-US" sz="700"/>
        </a:p>
      </dgm:t>
    </dgm:pt>
    <dgm:pt modelId="{7C32C0CD-B209-497C-A800-EEF0B1C92C98}" type="sibTrans" cxnId="{68D8B332-0A12-4ED3-AADD-832E6633D927}">
      <dgm:prSet/>
      <dgm:spPr/>
      <dgm:t>
        <a:bodyPr/>
        <a:lstStyle/>
        <a:p>
          <a:endParaRPr lang="zh-CN" altLang="en-US"/>
        </a:p>
      </dgm:t>
    </dgm:pt>
    <dgm:pt modelId="{686427C2-83FC-4199-9259-0DB4C68F0A3D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大教堂谋杀案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E10EE3C4-4F57-40A4-A9CC-86A2810F7AEF}" type="parTrans" cxnId="{DCA2F536-DDAC-4A45-BA20-4F0002B4EBB1}">
      <dgm:prSet custT="1"/>
      <dgm:spPr/>
      <dgm:t>
        <a:bodyPr/>
        <a:lstStyle/>
        <a:p>
          <a:endParaRPr lang="zh-CN" altLang="en-US" sz="700"/>
        </a:p>
      </dgm:t>
    </dgm:pt>
    <dgm:pt modelId="{076F98D0-CDBE-4B1F-845E-3CCD71EFD632}" type="sibTrans" cxnId="{DCA2F536-DDAC-4A45-BA20-4F0002B4EBB1}">
      <dgm:prSet/>
      <dgm:spPr/>
      <dgm:t>
        <a:bodyPr/>
        <a:lstStyle/>
        <a:p>
          <a:endParaRPr lang="zh-CN" altLang="en-US"/>
        </a:p>
      </dgm:t>
    </dgm:pt>
    <dgm:pt modelId="{DD721976-0227-4232-A938-9D374DC2BAD0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艾略特的生平</a:t>
          </a:r>
        </a:p>
      </dgm:t>
    </dgm:pt>
    <dgm:pt modelId="{46D767A4-B616-4E88-AF70-4D9E0B198728}" type="sibTrans" cxnId="{5B3AB8F7-48C6-4626-B6CC-4A002FB7127E}">
      <dgm:prSet/>
      <dgm:spPr/>
      <dgm:t>
        <a:bodyPr/>
        <a:lstStyle/>
        <a:p>
          <a:endParaRPr lang="zh-CN" altLang="en-US"/>
        </a:p>
      </dgm:t>
    </dgm:pt>
    <dgm:pt modelId="{9BF79ACC-EBBE-47BB-BE8C-779F11A95C95}" type="parTrans" cxnId="{5B3AB8F7-48C6-4626-B6CC-4A002FB7127E}">
      <dgm:prSet custT="1"/>
      <dgm:spPr/>
      <dgm:t>
        <a:bodyPr/>
        <a:lstStyle/>
        <a:p>
          <a:endParaRPr lang="zh-CN" altLang="en-US" sz="700"/>
        </a:p>
      </dgm:t>
    </dgm:pt>
    <dgm:pt modelId="{9E401E64-0991-469A-B67D-3A80C40569D7}">
      <dgm:prSet phldrT="[文本]" custT="1"/>
      <dgm:spPr/>
      <dgm:t>
        <a:bodyPr/>
        <a:lstStyle/>
        <a:p>
          <a:r>
            <a:rPr lang="zh-CN" altLang="en-US" sz="1400" dirty="0"/>
            <a:t>艾略特作品的特点</a:t>
          </a:r>
        </a:p>
      </dgm:t>
    </dgm:pt>
    <dgm:pt modelId="{0F00CAFC-898C-40F9-ABD7-EEC5982ED760}" type="par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10CEA3A4-8C13-4176-B18E-685C96D082E5}" type="sib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138078" custScaleY="95437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F7FC346F-BD66-4655-8C03-C7965D47E930}" type="pres">
      <dgm:prSet presAssocID="{9BF79ACC-EBBE-47BB-BE8C-779F11A95C95}" presName="conn2-1" presStyleLbl="parChTrans1D2" presStyleIdx="0" presStyleCnt="4" custScaleX="2000000" custScaleY="99689"/>
      <dgm:spPr/>
    </dgm:pt>
    <dgm:pt modelId="{1EFA0C04-E4E1-4375-AD25-D4FCF6A9FF1F}" type="pres">
      <dgm:prSet presAssocID="{9BF79ACC-EBBE-47BB-BE8C-779F11A95C95}" presName="connTx" presStyleLbl="parChTrans1D2" presStyleIdx="0" presStyleCnt="4"/>
      <dgm:spPr/>
    </dgm:pt>
    <dgm:pt modelId="{6953E2D4-202D-4DEC-B093-FE20FA685C3D}" type="pres">
      <dgm:prSet presAssocID="{DD721976-0227-4232-A938-9D374DC2BAD0}" presName="root2" presStyleCnt="0"/>
      <dgm:spPr/>
    </dgm:pt>
    <dgm:pt modelId="{BF72AB8A-8145-4F1B-A33E-6542710D8ED7}" type="pres">
      <dgm:prSet presAssocID="{DD721976-0227-4232-A938-9D374DC2BAD0}" presName="LevelTwoTextNode" presStyleLbl="node2" presStyleIdx="0" presStyleCnt="4" custScaleX="117864" custScaleY="95437">
        <dgm:presLayoutVars>
          <dgm:chPref val="3"/>
        </dgm:presLayoutVars>
      </dgm:prSet>
      <dgm:spPr/>
    </dgm:pt>
    <dgm:pt modelId="{B607B265-74B0-4E38-B93C-19825D601027}" type="pres">
      <dgm:prSet presAssocID="{DD721976-0227-4232-A938-9D374DC2BAD0}" presName="level3hierChild" presStyleCnt="0"/>
      <dgm:spPr/>
    </dgm:pt>
    <dgm:pt modelId="{F5235C1E-7211-4D0D-9EB3-EE6690B02ED2}" type="pres">
      <dgm:prSet presAssocID="{5AFBFC00-C974-45C8-B8C6-6429A9D1AB5B}" presName="conn2-1" presStyleLbl="parChTrans1D2" presStyleIdx="1" presStyleCnt="4" custScaleX="2000000" custScaleY="99689"/>
      <dgm:spPr/>
    </dgm:pt>
    <dgm:pt modelId="{5AF06E23-2CA8-433B-AEFA-00692BFA03EF}" type="pres">
      <dgm:prSet presAssocID="{5AFBFC00-C974-45C8-B8C6-6429A9D1AB5B}" presName="connTx" presStyleLbl="parChTrans1D2" presStyleIdx="1" presStyleCnt="4"/>
      <dgm:spPr/>
    </dgm:pt>
    <dgm:pt modelId="{742380B3-8A4C-4CEC-98B0-AE31A1DD5F98}" type="pres">
      <dgm:prSet presAssocID="{C316E040-9644-43BC-9163-E1DDD4B63C7C}" presName="root2" presStyleCnt="0"/>
      <dgm:spPr/>
    </dgm:pt>
    <dgm:pt modelId="{1FAE52FD-3E75-49C0-A872-20C2EC78E894}" type="pres">
      <dgm:prSet presAssocID="{C316E040-9644-43BC-9163-E1DDD4B63C7C}" presName="LevelTwoTextNode" presStyleLbl="node2" presStyleIdx="1" presStyleCnt="4" custScaleX="117864" custScaleY="95437">
        <dgm:presLayoutVars>
          <dgm:chPref val="3"/>
        </dgm:presLayoutVars>
      </dgm:prSet>
      <dgm:spPr/>
    </dgm:pt>
    <dgm:pt modelId="{DCD9794E-3AFF-413E-906C-294478E6AE09}" type="pres">
      <dgm:prSet presAssocID="{C316E040-9644-43BC-9163-E1DDD4B63C7C}" presName="level3hierChild" presStyleCnt="0"/>
      <dgm:spPr/>
    </dgm:pt>
    <dgm:pt modelId="{9B60FC5D-981A-4227-A009-75F2A6899C37}" type="pres">
      <dgm:prSet presAssocID="{E10EE3C4-4F57-40A4-A9CC-86A2810F7AEF}" presName="conn2-1" presStyleLbl="parChTrans1D2" presStyleIdx="2" presStyleCnt="4" custScaleX="2000000" custScaleY="99689"/>
      <dgm:spPr/>
    </dgm:pt>
    <dgm:pt modelId="{B2ED7AE7-7939-43DB-B4E6-17BFC8A46241}" type="pres">
      <dgm:prSet presAssocID="{E10EE3C4-4F57-40A4-A9CC-86A2810F7AEF}" presName="connTx" presStyleLbl="parChTrans1D2" presStyleIdx="2" presStyleCnt="4"/>
      <dgm:spPr/>
    </dgm:pt>
    <dgm:pt modelId="{76B8222D-CAED-48A0-BD55-BAC989978068}" type="pres">
      <dgm:prSet presAssocID="{686427C2-83FC-4199-9259-0DB4C68F0A3D}" presName="root2" presStyleCnt="0"/>
      <dgm:spPr/>
    </dgm:pt>
    <dgm:pt modelId="{F639AA3E-FED9-409B-AC07-BFAEE74A0E74}" type="pres">
      <dgm:prSet presAssocID="{686427C2-83FC-4199-9259-0DB4C68F0A3D}" presName="LevelTwoTextNode" presStyleLbl="node2" presStyleIdx="2" presStyleCnt="4" custScaleX="117864" custScaleY="95437">
        <dgm:presLayoutVars>
          <dgm:chPref val="3"/>
        </dgm:presLayoutVars>
      </dgm:prSet>
      <dgm:spPr/>
    </dgm:pt>
    <dgm:pt modelId="{94EFD355-7BE3-4ED6-9467-E223B76147AF}" type="pres">
      <dgm:prSet presAssocID="{686427C2-83FC-4199-9259-0DB4C68F0A3D}" presName="level3hierChild" presStyleCnt="0"/>
      <dgm:spPr/>
    </dgm:pt>
    <dgm:pt modelId="{15E8C016-799B-4C96-B944-00A41DB6A779}" type="pres">
      <dgm:prSet presAssocID="{0F00CAFC-898C-40F9-ABD7-EEC5982ED760}" presName="conn2-1" presStyleLbl="parChTrans1D2" presStyleIdx="3" presStyleCnt="4"/>
      <dgm:spPr/>
    </dgm:pt>
    <dgm:pt modelId="{44CB82FF-B5C9-4EF3-97B9-35CF9ADE6175}" type="pres">
      <dgm:prSet presAssocID="{0F00CAFC-898C-40F9-ABD7-EEC5982ED760}" presName="connTx" presStyleLbl="parChTrans1D2" presStyleIdx="3" presStyleCnt="4"/>
      <dgm:spPr/>
    </dgm:pt>
    <dgm:pt modelId="{E391DE0F-C8B2-49C5-B889-47E1F0EB4ABC}" type="pres">
      <dgm:prSet presAssocID="{9E401E64-0991-469A-B67D-3A80C40569D7}" presName="root2" presStyleCnt="0"/>
      <dgm:spPr/>
    </dgm:pt>
    <dgm:pt modelId="{876458C0-522C-4DEC-BC3A-C6B4A1F13F1A}" type="pres">
      <dgm:prSet presAssocID="{9E401E64-0991-469A-B67D-3A80C40569D7}" presName="LevelTwoTextNode" presStyleLbl="node2" presStyleIdx="3" presStyleCnt="4">
        <dgm:presLayoutVars>
          <dgm:chPref val="3"/>
        </dgm:presLayoutVars>
      </dgm:prSet>
      <dgm:spPr/>
    </dgm:pt>
    <dgm:pt modelId="{DDF57872-4C8F-4FD6-9587-B6C4EADA3AC3}" type="pres">
      <dgm:prSet presAssocID="{9E401E64-0991-469A-B67D-3A80C40569D7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7E788006-40B2-4436-88D6-6A32D7CD1513}" type="presOf" srcId="{DD721976-0227-4232-A938-9D374DC2BAD0}" destId="{BF72AB8A-8145-4F1B-A33E-6542710D8ED7}" srcOrd="0" destOrd="0" presId="urn:microsoft.com/office/officeart/2005/8/layout/hierarchy2"/>
    <dgm:cxn modelId="{08D73A25-9043-4C5F-A906-1CAFA686E904}" srcId="{0C4AB772-CB4E-4E4C-8720-07049D6E5924}" destId="{9E401E64-0991-469A-B67D-3A80C40569D7}" srcOrd="3" destOrd="0" parTransId="{0F00CAFC-898C-40F9-ABD7-EEC5982ED760}" sibTransId="{10CEA3A4-8C13-4176-B18E-685C96D082E5}"/>
    <dgm:cxn modelId="{C140CF2C-FB0C-468A-A81A-A9E2E70FFBAB}" type="presOf" srcId="{0F00CAFC-898C-40F9-ABD7-EEC5982ED760}" destId="{44CB82FF-B5C9-4EF3-97B9-35CF9ADE6175}" srcOrd="1" destOrd="0" presId="urn:microsoft.com/office/officeart/2005/8/layout/hierarchy2"/>
    <dgm:cxn modelId="{1AC44131-4290-4512-ABC7-DE51280CAA8F}" type="presOf" srcId="{686427C2-83FC-4199-9259-0DB4C68F0A3D}" destId="{F639AA3E-FED9-409B-AC07-BFAEE74A0E74}" srcOrd="0" destOrd="0" presId="urn:microsoft.com/office/officeart/2005/8/layout/hierarchy2"/>
    <dgm:cxn modelId="{68D8B332-0A12-4ED3-AADD-832E6633D927}" srcId="{0C4AB772-CB4E-4E4C-8720-07049D6E5924}" destId="{C316E040-9644-43BC-9163-E1DDD4B63C7C}" srcOrd="1" destOrd="0" parTransId="{5AFBFC00-C974-45C8-B8C6-6429A9D1AB5B}" sibTransId="{7C32C0CD-B209-497C-A800-EEF0B1C92C98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DCA2F536-DDAC-4A45-BA20-4F0002B4EBB1}" srcId="{0C4AB772-CB4E-4E4C-8720-07049D6E5924}" destId="{686427C2-83FC-4199-9259-0DB4C68F0A3D}" srcOrd="2" destOrd="0" parTransId="{E10EE3C4-4F57-40A4-A9CC-86A2810F7AEF}" sibTransId="{076F98D0-CDBE-4B1F-845E-3CCD71EFD632}"/>
    <dgm:cxn modelId="{0CF2FC5B-CA39-46A0-B16A-BECCF149B366}" type="presOf" srcId="{C316E040-9644-43BC-9163-E1DDD4B63C7C}" destId="{1FAE52FD-3E75-49C0-A872-20C2EC78E894}" srcOrd="0" destOrd="0" presId="urn:microsoft.com/office/officeart/2005/8/layout/hierarchy2"/>
    <dgm:cxn modelId="{954CA850-2914-44C5-8188-FC78A2E6CD9C}" type="presOf" srcId="{9BF79ACC-EBBE-47BB-BE8C-779F11A95C95}" destId="{F7FC346F-BD66-4655-8C03-C7965D47E930}" srcOrd="0" destOrd="0" presId="urn:microsoft.com/office/officeart/2005/8/layout/hierarchy2"/>
    <dgm:cxn modelId="{8CBD4572-80E7-4005-A7E8-24C59E2BC878}" type="presOf" srcId="{5AFBFC00-C974-45C8-B8C6-6429A9D1AB5B}" destId="{F5235C1E-7211-4D0D-9EB3-EE6690B02ED2}" srcOrd="0" destOrd="0" presId="urn:microsoft.com/office/officeart/2005/8/layout/hierarchy2"/>
    <dgm:cxn modelId="{37C3D457-CBE1-487D-9DF8-6E0A8F163647}" type="presOf" srcId="{E10EE3C4-4F57-40A4-A9CC-86A2810F7AEF}" destId="{B2ED7AE7-7939-43DB-B4E6-17BFC8A46241}" srcOrd="1" destOrd="0" presId="urn:microsoft.com/office/officeart/2005/8/layout/hierarchy2"/>
    <dgm:cxn modelId="{0EBD927D-204F-430D-810F-46B694DB3066}" type="presOf" srcId="{E10EE3C4-4F57-40A4-A9CC-86A2810F7AEF}" destId="{9B60FC5D-981A-4227-A009-75F2A6899C37}" srcOrd="0" destOrd="0" presId="urn:microsoft.com/office/officeart/2005/8/layout/hierarchy2"/>
    <dgm:cxn modelId="{D57EE27E-10EF-4DE7-BFCD-67CA1121E73E}" type="presOf" srcId="{5AFBFC00-C974-45C8-B8C6-6429A9D1AB5B}" destId="{5AF06E23-2CA8-433B-AEFA-00692BFA03EF}" srcOrd="1" destOrd="0" presId="urn:microsoft.com/office/officeart/2005/8/layout/hierarchy2"/>
    <dgm:cxn modelId="{44EECAC9-9792-4C34-9A34-353E22AD2A7F}" type="presOf" srcId="{9BF79ACC-EBBE-47BB-BE8C-779F11A95C95}" destId="{1EFA0C04-E4E1-4375-AD25-D4FCF6A9FF1F}" srcOrd="1" destOrd="0" presId="urn:microsoft.com/office/officeart/2005/8/layout/hierarchy2"/>
    <dgm:cxn modelId="{822ED7F5-FA95-4EB4-BB50-FA21BD82EF9B}" type="presOf" srcId="{9E401E64-0991-469A-B67D-3A80C40569D7}" destId="{876458C0-522C-4DEC-BC3A-C6B4A1F13F1A}" srcOrd="0" destOrd="0" presId="urn:microsoft.com/office/officeart/2005/8/layout/hierarchy2"/>
    <dgm:cxn modelId="{784470F6-EFE2-442E-819A-3078914EB94F}" type="presOf" srcId="{0F00CAFC-898C-40F9-ABD7-EEC5982ED760}" destId="{15E8C016-799B-4C96-B944-00A41DB6A779}" srcOrd="0" destOrd="0" presId="urn:microsoft.com/office/officeart/2005/8/layout/hierarchy2"/>
    <dgm:cxn modelId="{5B3AB8F7-48C6-4626-B6CC-4A002FB7127E}" srcId="{0C4AB772-CB4E-4E4C-8720-07049D6E5924}" destId="{DD721976-0227-4232-A938-9D374DC2BAD0}" srcOrd="0" destOrd="0" parTransId="{9BF79ACC-EBBE-47BB-BE8C-779F11A95C95}" sibTransId="{46D767A4-B616-4E88-AF70-4D9E0B198728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67589520-7E84-4D90-BDF3-6E874CA0D607}" type="presParOf" srcId="{AB49233B-96FA-4898-A4FC-0DE8634D50C2}" destId="{F7FC346F-BD66-4655-8C03-C7965D47E930}" srcOrd="0" destOrd="0" presId="urn:microsoft.com/office/officeart/2005/8/layout/hierarchy2"/>
    <dgm:cxn modelId="{3ECFEF58-7427-4535-A3F1-5A00AD29066C}" type="presParOf" srcId="{F7FC346F-BD66-4655-8C03-C7965D47E930}" destId="{1EFA0C04-E4E1-4375-AD25-D4FCF6A9FF1F}" srcOrd="0" destOrd="0" presId="urn:microsoft.com/office/officeart/2005/8/layout/hierarchy2"/>
    <dgm:cxn modelId="{EF63DEEE-D068-48B6-BD1A-F607235A8E95}" type="presParOf" srcId="{AB49233B-96FA-4898-A4FC-0DE8634D50C2}" destId="{6953E2D4-202D-4DEC-B093-FE20FA685C3D}" srcOrd="1" destOrd="0" presId="urn:microsoft.com/office/officeart/2005/8/layout/hierarchy2"/>
    <dgm:cxn modelId="{457D60FE-FC4D-44C4-B3F6-FB3615B45A4A}" type="presParOf" srcId="{6953E2D4-202D-4DEC-B093-FE20FA685C3D}" destId="{BF72AB8A-8145-4F1B-A33E-6542710D8ED7}" srcOrd="0" destOrd="0" presId="urn:microsoft.com/office/officeart/2005/8/layout/hierarchy2"/>
    <dgm:cxn modelId="{71A5586C-298A-40A4-BDDD-E0B30AE9032B}" type="presParOf" srcId="{6953E2D4-202D-4DEC-B093-FE20FA685C3D}" destId="{B607B265-74B0-4E38-B93C-19825D601027}" srcOrd="1" destOrd="0" presId="urn:microsoft.com/office/officeart/2005/8/layout/hierarchy2"/>
    <dgm:cxn modelId="{473C79E2-7389-4EE4-9693-24FF23D676BD}" type="presParOf" srcId="{AB49233B-96FA-4898-A4FC-0DE8634D50C2}" destId="{F5235C1E-7211-4D0D-9EB3-EE6690B02ED2}" srcOrd="2" destOrd="0" presId="urn:microsoft.com/office/officeart/2005/8/layout/hierarchy2"/>
    <dgm:cxn modelId="{0F99F85D-3EF1-4981-9693-32A7E09AD93E}" type="presParOf" srcId="{F5235C1E-7211-4D0D-9EB3-EE6690B02ED2}" destId="{5AF06E23-2CA8-433B-AEFA-00692BFA03EF}" srcOrd="0" destOrd="0" presId="urn:microsoft.com/office/officeart/2005/8/layout/hierarchy2"/>
    <dgm:cxn modelId="{5757D254-26DD-414A-B5B9-56D37CC63301}" type="presParOf" srcId="{AB49233B-96FA-4898-A4FC-0DE8634D50C2}" destId="{742380B3-8A4C-4CEC-98B0-AE31A1DD5F98}" srcOrd="3" destOrd="0" presId="urn:microsoft.com/office/officeart/2005/8/layout/hierarchy2"/>
    <dgm:cxn modelId="{348211ED-E297-44D5-9B97-392D519A2ED3}" type="presParOf" srcId="{742380B3-8A4C-4CEC-98B0-AE31A1DD5F98}" destId="{1FAE52FD-3E75-49C0-A872-20C2EC78E894}" srcOrd="0" destOrd="0" presId="urn:microsoft.com/office/officeart/2005/8/layout/hierarchy2"/>
    <dgm:cxn modelId="{FCBBF91A-9198-471F-8484-F099934FFB06}" type="presParOf" srcId="{742380B3-8A4C-4CEC-98B0-AE31A1DD5F98}" destId="{DCD9794E-3AFF-413E-906C-294478E6AE09}" srcOrd="1" destOrd="0" presId="urn:microsoft.com/office/officeart/2005/8/layout/hierarchy2"/>
    <dgm:cxn modelId="{00CD64DD-DB30-45B3-815E-FCD59E17A99A}" type="presParOf" srcId="{AB49233B-96FA-4898-A4FC-0DE8634D50C2}" destId="{9B60FC5D-981A-4227-A009-75F2A6899C37}" srcOrd="4" destOrd="0" presId="urn:microsoft.com/office/officeart/2005/8/layout/hierarchy2"/>
    <dgm:cxn modelId="{12485428-69F5-4B1F-9F5A-8D2FA0CA80B8}" type="presParOf" srcId="{9B60FC5D-981A-4227-A009-75F2A6899C37}" destId="{B2ED7AE7-7939-43DB-B4E6-17BFC8A46241}" srcOrd="0" destOrd="0" presId="urn:microsoft.com/office/officeart/2005/8/layout/hierarchy2"/>
    <dgm:cxn modelId="{312203BF-8D1C-475F-89F9-46DB153DAFCC}" type="presParOf" srcId="{AB49233B-96FA-4898-A4FC-0DE8634D50C2}" destId="{76B8222D-CAED-48A0-BD55-BAC989978068}" srcOrd="5" destOrd="0" presId="urn:microsoft.com/office/officeart/2005/8/layout/hierarchy2"/>
    <dgm:cxn modelId="{CB575C64-326E-4ABD-BD16-6F8D7C9771D5}" type="presParOf" srcId="{76B8222D-CAED-48A0-BD55-BAC989978068}" destId="{F639AA3E-FED9-409B-AC07-BFAEE74A0E74}" srcOrd="0" destOrd="0" presId="urn:microsoft.com/office/officeart/2005/8/layout/hierarchy2"/>
    <dgm:cxn modelId="{CC8D48D9-1D90-408D-B3B0-E4E740C299C5}" type="presParOf" srcId="{76B8222D-CAED-48A0-BD55-BAC989978068}" destId="{94EFD355-7BE3-4ED6-9467-E223B76147AF}" srcOrd="1" destOrd="0" presId="urn:microsoft.com/office/officeart/2005/8/layout/hierarchy2"/>
    <dgm:cxn modelId="{5A313FC7-1605-4674-93B2-D0DB3904B1AE}" type="presParOf" srcId="{AB49233B-96FA-4898-A4FC-0DE8634D50C2}" destId="{15E8C016-799B-4C96-B944-00A41DB6A779}" srcOrd="6" destOrd="0" presId="urn:microsoft.com/office/officeart/2005/8/layout/hierarchy2"/>
    <dgm:cxn modelId="{014C6082-4A11-41FA-80BF-C754AE2D860F}" type="presParOf" srcId="{15E8C016-799B-4C96-B944-00A41DB6A779}" destId="{44CB82FF-B5C9-4EF3-97B9-35CF9ADE6175}" srcOrd="0" destOrd="0" presId="urn:microsoft.com/office/officeart/2005/8/layout/hierarchy2"/>
    <dgm:cxn modelId="{F2A55D15-A729-471F-9272-7E8B970DBA62}" type="presParOf" srcId="{AB49233B-96FA-4898-A4FC-0DE8634D50C2}" destId="{E391DE0F-C8B2-49C5-B889-47E1F0EB4ABC}" srcOrd="7" destOrd="0" presId="urn:microsoft.com/office/officeart/2005/8/layout/hierarchy2"/>
    <dgm:cxn modelId="{1ECB5F07-F810-4626-9992-4EDDECC1FC3F}" type="presParOf" srcId="{E391DE0F-C8B2-49C5-B889-47E1F0EB4ABC}" destId="{876458C0-522C-4DEC-BC3A-C6B4A1F13F1A}" srcOrd="0" destOrd="0" presId="urn:microsoft.com/office/officeart/2005/8/layout/hierarchy2"/>
    <dgm:cxn modelId="{117C0F44-0AF7-4553-B565-C5C2C55D699C}" type="presParOf" srcId="{E391DE0F-C8B2-49C5-B889-47E1F0EB4ABC}" destId="{DDF57872-4C8F-4FD6-9587-B6C4EADA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艾略特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C316E040-9644-43BC-9163-E1DDD4B63C7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艾略特漫长的诗歌生涯</a:t>
          </a:r>
        </a:p>
      </dgm:t>
    </dgm:pt>
    <dgm:pt modelId="{5AFBFC00-C974-45C8-B8C6-6429A9D1AB5B}" type="parTrans" cxnId="{68D8B332-0A12-4ED3-AADD-832E6633D927}">
      <dgm:prSet custT="1"/>
      <dgm:spPr/>
      <dgm:t>
        <a:bodyPr/>
        <a:lstStyle/>
        <a:p>
          <a:endParaRPr lang="zh-CN" altLang="en-US" sz="700"/>
        </a:p>
      </dgm:t>
    </dgm:pt>
    <dgm:pt modelId="{7C32C0CD-B209-497C-A800-EEF0B1C92C98}" type="sibTrans" cxnId="{68D8B332-0A12-4ED3-AADD-832E6633D927}">
      <dgm:prSet/>
      <dgm:spPr/>
      <dgm:t>
        <a:bodyPr/>
        <a:lstStyle/>
        <a:p>
          <a:endParaRPr lang="zh-CN" altLang="en-US"/>
        </a:p>
      </dgm:t>
    </dgm:pt>
    <dgm:pt modelId="{686427C2-83FC-4199-9259-0DB4C68F0A3D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大教堂谋杀案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E10EE3C4-4F57-40A4-A9CC-86A2810F7AEF}" type="parTrans" cxnId="{DCA2F536-DDAC-4A45-BA20-4F0002B4EBB1}">
      <dgm:prSet custT="1"/>
      <dgm:spPr/>
      <dgm:t>
        <a:bodyPr/>
        <a:lstStyle/>
        <a:p>
          <a:endParaRPr lang="zh-CN" altLang="en-US" sz="700"/>
        </a:p>
      </dgm:t>
    </dgm:pt>
    <dgm:pt modelId="{076F98D0-CDBE-4B1F-845E-3CCD71EFD632}" type="sibTrans" cxnId="{DCA2F536-DDAC-4A45-BA20-4F0002B4EBB1}">
      <dgm:prSet/>
      <dgm:spPr/>
      <dgm:t>
        <a:bodyPr/>
        <a:lstStyle/>
        <a:p>
          <a:endParaRPr lang="zh-CN" altLang="en-US"/>
        </a:p>
      </dgm:t>
    </dgm:pt>
    <dgm:pt modelId="{DD721976-0227-4232-A938-9D374DC2BAD0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艾略特的生平</a:t>
          </a:r>
        </a:p>
      </dgm:t>
    </dgm:pt>
    <dgm:pt modelId="{46D767A4-B616-4E88-AF70-4D9E0B198728}" type="sibTrans" cxnId="{5B3AB8F7-48C6-4626-B6CC-4A002FB7127E}">
      <dgm:prSet/>
      <dgm:spPr/>
      <dgm:t>
        <a:bodyPr/>
        <a:lstStyle/>
        <a:p>
          <a:endParaRPr lang="zh-CN" altLang="en-US"/>
        </a:p>
      </dgm:t>
    </dgm:pt>
    <dgm:pt modelId="{9BF79ACC-EBBE-47BB-BE8C-779F11A95C95}" type="parTrans" cxnId="{5B3AB8F7-48C6-4626-B6CC-4A002FB7127E}">
      <dgm:prSet custT="1"/>
      <dgm:spPr/>
      <dgm:t>
        <a:bodyPr/>
        <a:lstStyle/>
        <a:p>
          <a:endParaRPr lang="zh-CN" altLang="en-US" sz="700"/>
        </a:p>
      </dgm:t>
    </dgm:pt>
    <dgm:pt modelId="{9E401E64-0991-469A-B67D-3A80C40569D7}">
      <dgm:prSet phldrT="[文本]" custT="1"/>
      <dgm:spPr/>
      <dgm:t>
        <a:bodyPr/>
        <a:lstStyle/>
        <a:p>
          <a:r>
            <a:rPr lang="zh-CN" altLang="en-US" sz="1400" dirty="0"/>
            <a:t>艾略特作品的特点</a:t>
          </a:r>
        </a:p>
      </dgm:t>
    </dgm:pt>
    <dgm:pt modelId="{0F00CAFC-898C-40F9-ABD7-EEC5982ED760}" type="par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10CEA3A4-8C13-4176-B18E-685C96D082E5}" type="sibTrans" cxnId="{08D73A25-9043-4C5F-A906-1CAFA686E904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138078" custScaleY="95437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F7FC346F-BD66-4655-8C03-C7965D47E930}" type="pres">
      <dgm:prSet presAssocID="{9BF79ACC-EBBE-47BB-BE8C-779F11A95C95}" presName="conn2-1" presStyleLbl="parChTrans1D2" presStyleIdx="0" presStyleCnt="4" custScaleX="2000000" custScaleY="99689"/>
      <dgm:spPr/>
    </dgm:pt>
    <dgm:pt modelId="{1EFA0C04-E4E1-4375-AD25-D4FCF6A9FF1F}" type="pres">
      <dgm:prSet presAssocID="{9BF79ACC-EBBE-47BB-BE8C-779F11A95C95}" presName="connTx" presStyleLbl="parChTrans1D2" presStyleIdx="0" presStyleCnt="4"/>
      <dgm:spPr/>
    </dgm:pt>
    <dgm:pt modelId="{6953E2D4-202D-4DEC-B093-FE20FA685C3D}" type="pres">
      <dgm:prSet presAssocID="{DD721976-0227-4232-A938-9D374DC2BAD0}" presName="root2" presStyleCnt="0"/>
      <dgm:spPr/>
    </dgm:pt>
    <dgm:pt modelId="{BF72AB8A-8145-4F1B-A33E-6542710D8ED7}" type="pres">
      <dgm:prSet presAssocID="{DD721976-0227-4232-A938-9D374DC2BAD0}" presName="LevelTwoTextNode" presStyleLbl="node2" presStyleIdx="0" presStyleCnt="4" custScaleX="117864" custScaleY="95437">
        <dgm:presLayoutVars>
          <dgm:chPref val="3"/>
        </dgm:presLayoutVars>
      </dgm:prSet>
      <dgm:spPr/>
    </dgm:pt>
    <dgm:pt modelId="{B607B265-74B0-4E38-B93C-19825D601027}" type="pres">
      <dgm:prSet presAssocID="{DD721976-0227-4232-A938-9D374DC2BAD0}" presName="level3hierChild" presStyleCnt="0"/>
      <dgm:spPr/>
    </dgm:pt>
    <dgm:pt modelId="{F5235C1E-7211-4D0D-9EB3-EE6690B02ED2}" type="pres">
      <dgm:prSet presAssocID="{5AFBFC00-C974-45C8-B8C6-6429A9D1AB5B}" presName="conn2-1" presStyleLbl="parChTrans1D2" presStyleIdx="1" presStyleCnt="4" custScaleX="2000000" custScaleY="99689"/>
      <dgm:spPr/>
    </dgm:pt>
    <dgm:pt modelId="{5AF06E23-2CA8-433B-AEFA-00692BFA03EF}" type="pres">
      <dgm:prSet presAssocID="{5AFBFC00-C974-45C8-B8C6-6429A9D1AB5B}" presName="connTx" presStyleLbl="parChTrans1D2" presStyleIdx="1" presStyleCnt="4"/>
      <dgm:spPr/>
    </dgm:pt>
    <dgm:pt modelId="{742380B3-8A4C-4CEC-98B0-AE31A1DD5F98}" type="pres">
      <dgm:prSet presAssocID="{C316E040-9644-43BC-9163-E1DDD4B63C7C}" presName="root2" presStyleCnt="0"/>
      <dgm:spPr/>
    </dgm:pt>
    <dgm:pt modelId="{1FAE52FD-3E75-49C0-A872-20C2EC78E894}" type="pres">
      <dgm:prSet presAssocID="{C316E040-9644-43BC-9163-E1DDD4B63C7C}" presName="LevelTwoTextNode" presStyleLbl="node2" presStyleIdx="1" presStyleCnt="4" custScaleX="117864" custScaleY="95437">
        <dgm:presLayoutVars>
          <dgm:chPref val="3"/>
        </dgm:presLayoutVars>
      </dgm:prSet>
      <dgm:spPr/>
    </dgm:pt>
    <dgm:pt modelId="{DCD9794E-3AFF-413E-906C-294478E6AE09}" type="pres">
      <dgm:prSet presAssocID="{C316E040-9644-43BC-9163-E1DDD4B63C7C}" presName="level3hierChild" presStyleCnt="0"/>
      <dgm:spPr/>
    </dgm:pt>
    <dgm:pt modelId="{9B60FC5D-981A-4227-A009-75F2A6899C37}" type="pres">
      <dgm:prSet presAssocID="{E10EE3C4-4F57-40A4-A9CC-86A2810F7AEF}" presName="conn2-1" presStyleLbl="parChTrans1D2" presStyleIdx="2" presStyleCnt="4" custScaleX="2000000" custScaleY="99689"/>
      <dgm:spPr/>
    </dgm:pt>
    <dgm:pt modelId="{B2ED7AE7-7939-43DB-B4E6-17BFC8A46241}" type="pres">
      <dgm:prSet presAssocID="{E10EE3C4-4F57-40A4-A9CC-86A2810F7AEF}" presName="connTx" presStyleLbl="parChTrans1D2" presStyleIdx="2" presStyleCnt="4"/>
      <dgm:spPr/>
    </dgm:pt>
    <dgm:pt modelId="{76B8222D-CAED-48A0-BD55-BAC989978068}" type="pres">
      <dgm:prSet presAssocID="{686427C2-83FC-4199-9259-0DB4C68F0A3D}" presName="root2" presStyleCnt="0"/>
      <dgm:spPr/>
    </dgm:pt>
    <dgm:pt modelId="{F639AA3E-FED9-409B-AC07-BFAEE74A0E74}" type="pres">
      <dgm:prSet presAssocID="{686427C2-83FC-4199-9259-0DB4C68F0A3D}" presName="LevelTwoTextNode" presStyleLbl="node2" presStyleIdx="2" presStyleCnt="4" custScaleX="117864" custScaleY="95437">
        <dgm:presLayoutVars>
          <dgm:chPref val="3"/>
        </dgm:presLayoutVars>
      </dgm:prSet>
      <dgm:spPr/>
    </dgm:pt>
    <dgm:pt modelId="{94EFD355-7BE3-4ED6-9467-E223B76147AF}" type="pres">
      <dgm:prSet presAssocID="{686427C2-83FC-4199-9259-0DB4C68F0A3D}" presName="level3hierChild" presStyleCnt="0"/>
      <dgm:spPr/>
    </dgm:pt>
    <dgm:pt modelId="{15E8C016-799B-4C96-B944-00A41DB6A779}" type="pres">
      <dgm:prSet presAssocID="{0F00CAFC-898C-40F9-ABD7-EEC5982ED760}" presName="conn2-1" presStyleLbl="parChTrans1D2" presStyleIdx="3" presStyleCnt="4"/>
      <dgm:spPr/>
    </dgm:pt>
    <dgm:pt modelId="{44CB82FF-B5C9-4EF3-97B9-35CF9ADE6175}" type="pres">
      <dgm:prSet presAssocID="{0F00CAFC-898C-40F9-ABD7-EEC5982ED760}" presName="connTx" presStyleLbl="parChTrans1D2" presStyleIdx="3" presStyleCnt="4"/>
      <dgm:spPr/>
    </dgm:pt>
    <dgm:pt modelId="{E391DE0F-C8B2-49C5-B889-47E1F0EB4ABC}" type="pres">
      <dgm:prSet presAssocID="{9E401E64-0991-469A-B67D-3A80C40569D7}" presName="root2" presStyleCnt="0"/>
      <dgm:spPr/>
    </dgm:pt>
    <dgm:pt modelId="{876458C0-522C-4DEC-BC3A-C6B4A1F13F1A}" type="pres">
      <dgm:prSet presAssocID="{9E401E64-0991-469A-B67D-3A80C40569D7}" presName="LevelTwoTextNode" presStyleLbl="node2" presStyleIdx="3" presStyleCnt="4">
        <dgm:presLayoutVars>
          <dgm:chPref val="3"/>
        </dgm:presLayoutVars>
      </dgm:prSet>
      <dgm:spPr/>
    </dgm:pt>
    <dgm:pt modelId="{DDF57872-4C8F-4FD6-9587-B6C4EADA3AC3}" type="pres">
      <dgm:prSet presAssocID="{9E401E64-0991-469A-B67D-3A80C40569D7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7E788006-40B2-4436-88D6-6A32D7CD1513}" type="presOf" srcId="{DD721976-0227-4232-A938-9D374DC2BAD0}" destId="{BF72AB8A-8145-4F1B-A33E-6542710D8ED7}" srcOrd="0" destOrd="0" presId="urn:microsoft.com/office/officeart/2005/8/layout/hierarchy2"/>
    <dgm:cxn modelId="{08D73A25-9043-4C5F-A906-1CAFA686E904}" srcId="{0C4AB772-CB4E-4E4C-8720-07049D6E5924}" destId="{9E401E64-0991-469A-B67D-3A80C40569D7}" srcOrd="3" destOrd="0" parTransId="{0F00CAFC-898C-40F9-ABD7-EEC5982ED760}" sibTransId="{10CEA3A4-8C13-4176-B18E-685C96D082E5}"/>
    <dgm:cxn modelId="{C140CF2C-FB0C-468A-A81A-A9E2E70FFBAB}" type="presOf" srcId="{0F00CAFC-898C-40F9-ABD7-EEC5982ED760}" destId="{44CB82FF-B5C9-4EF3-97B9-35CF9ADE6175}" srcOrd="1" destOrd="0" presId="urn:microsoft.com/office/officeart/2005/8/layout/hierarchy2"/>
    <dgm:cxn modelId="{1AC44131-4290-4512-ABC7-DE51280CAA8F}" type="presOf" srcId="{686427C2-83FC-4199-9259-0DB4C68F0A3D}" destId="{F639AA3E-FED9-409B-AC07-BFAEE74A0E74}" srcOrd="0" destOrd="0" presId="urn:microsoft.com/office/officeart/2005/8/layout/hierarchy2"/>
    <dgm:cxn modelId="{68D8B332-0A12-4ED3-AADD-832E6633D927}" srcId="{0C4AB772-CB4E-4E4C-8720-07049D6E5924}" destId="{C316E040-9644-43BC-9163-E1DDD4B63C7C}" srcOrd="1" destOrd="0" parTransId="{5AFBFC00-C974-45C8-B8C6-6429A9D1AB5B}" sibTransId="{7C32C0CD-B209-497C-A800-EEF0B1C92C98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DCA2F536-DDAC-4A45-BA20-4F0002B4EBB1}" srcId="{0C4AB772-CB4E-4E4C-8720-07049D6E5924}" destId="{686427C2-83FC-4199-9259-0DB4C68F0A3D}" srcOrd="2" destOrd="0" parTransId="{E10EE3C4-4F57-40A4-A9CC-86A2810F7AEF}" sibTransId="{076F98D0-CDBE-4B1F-845E-3CCD71EFD632}"/>
    <dgm:cxn modelId="{0CF2FC5B-CA39-46A0-B16A-BECCF149B366}" type="presOf" srcId="{C316E040-9644-43BC-9163-E1DDD4B63C7C}" destId="{1FAE52FD-3E75-49C0-A872-20C2EC78E894}" srcOrd="0" destOrd="0" presId="urn:microsoft.com/office/officeart/2005/8/layout/hierarchy2"/>
    <dgm:cxn modelId="{954CA850-2914-44C5-8188-FC78A2E6CD9C}" type="presOf" srcId="{9BF79ACC-EBBE-47BB-BE8C-779F11A95C95}" destId="{F7FC346F-BD66-4655-8C03-C7965D47E930}" srcOrd="0" destOrd="0" presId="urn:microsoft.com/office/officeart/2005/8/layout/hierarchy2"/>
    <dgm:cxn modelId="{8CBD4572-80E7-4005-A7E8-24C59E2BC878}" type="presOf" srcId="{5AFBFC00-C974-45C8-B8C6-6429A9D1AB5B}" destId="{F5235C1E-7211-4D0D-9EB3-EE6690B02ED2}" srcOrd="0" destOrd="0" presId="urn:microsoft.com/office/officeart/2005/8/layout/hierarchy2"/>
    <dgm:cxn modelId="{37C3D457-CBE1-487D-9DF8-6E0A8F163647}" type="presOf" srcId="{E10EE3C4-4F57-40A4-A9CC-86A2810F7AEF}" destId="{B2ED7AE7-7939-43DB-B4E6-17BFC8A46241}" srcOrd="1" destOrd="0" presId="urn:microsoft.com/office/officeart/2005/8/layout/hierarchy2"/>
    <dgm:cxn modelId="{0EBD927D-204F-430D-810F-46B694DB3066}" type="presOf" srcId="{E10EE3C4-4F57-40A4-A9CC-86A2810F7AEF}" destId="{9B60FC5D-981A-4227-A009-75F2A6899C37}" srcOrd="0" destOrd="0" presId="urn:microsoft.com/office/officeart/2005/8/layout/hierarchy2"/>
    <dgm:cxn modelId="{D57EE27E-10EF-4DE7-BFCD-67CA1121E73E}" type="presOf" srcId="{5AFBFC00-C974-45C8-B8C6-6429A9D1AB5B}" destId="{5AF06E23-2CA8-433B-AEFA-00692BFA03EF}" srcOrd="1" destOrd="0" presId="urn:microsoft.com/office/officeart/2005/8/layout/hierarchy2"/>
    <dgm:cxn modelId="{44EECAC9-9792-4C34-9A34-353E22AD2A7F}" type="presOf" srcId="{9BF79ACC-EBBE-47BB-BE8C-779F11A95C95}" destId="{1EFA0C04-E4E1-4375-AD25-D4FCF6A9FF1F}" srcOrd="1" destOrd="0" presId="urn:microsoft.com/office/officeart/2005/8/layout/hierarchy2"/>
    <dgm:cxn modelId="{822ED7F5-FA95-4EB4-BB50-FA21BD82EF9B}" type="presOf" srcId="{9E401E64-0991-469A-B67D-3A80C40569D7}" destId="{876458C0-522C-4DEC-BC3A-C6B4A1F13F1A}" srcOrd="0" destOrd="0" presId="urn:microsoft.com/office/officeart/2005/8/layout/hierarchy2"/>
    <dgm:cxn modelId="{784470F6-EFE2-442E-819A-3078914EB94F}" type="presOf" srcId="{0F00CAFC-898C-40F9-ABD7-EEC5982ED760}" destId="{15E8C016-799B-4C96-B944-00A41DB6A779}" srcOrd="0" destOrd="0" presId="urn:microsoft.com/office/officeart/2005/8/layout/hierarchy2"/>
    <dgm:cxn modelId="{5B3AB8F7-48C6-4626-B6CC-4A002FB7127E}" srcId="{0C4AB772-CB4E-4E4C-8720-07049D6E5924}" destId="{DD721976-0227-4232-A938-9D374DC2BAD0}" srcOrd="0" destOrd="0" parTransId="{9BF79ACC-EBBE-47BB-BE8C-779F11A95C95}" sibTransId="{46D767A4-B616-4E88-AF70-4D9E0B198728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67589520-7E84-4D90-BDF3-6E874CA0D607}" type="presParOf" srcId="{AB49233B-96FA-4898-A4FC-0DE8634D50C2}" destId="{F7FC346F-BD66-4655-8C03-C7965D47E930}" srcOrd="0" destOrd="0" presId="urn:microsoft.com/office/officeart/2005/8/layout/hierarchy2"/>
    <dgm:cxn modelId="{3ECFEF58-7427-4535-A3F1-5A00AD29066C}" type="presParOf" srcId="{F7FC346F-BD66-4655-8C03-C7965D47E930}" destId="{1EFA0C04-E4E1-4375-AD25-D4FCF6A9FF1F}" srcOrd="0" destOrd="0" presId="urn:microsoft.com/office/officeart/2005/8/layout/hierarchy2"/>
    <dgm:cxn modelId="{EF63DEEE-D068-48B6-BD1A-F607235A8E95}" type="presParOf" srcId="{AB49233B-96FA-4898-A4FC-0DE8634D50C2}" destId="{6953E2D4-202D-4DEC-B093-FE20FA685C3D}" srcOrd="1" destOrd="0" presId="urn:microsoft.com/office/officeart/2005/8/layout/hierarchy2"/>
    <dgm:cxn modelId="{457D60FE-FC4D-44C4-B3F6-FB3615B45A4A}" type="presParOf" srcId="{6953E2D4-202D-4DEC-B093-FE20FA685C3D}" destId="{BF72AB8A-8145-4F1B-A33E-6542710D8ED7}" srcOrd="0" destOrd="0" presId="urn:microsoft.com/office/officeart/2005/8/layout/hierarchy2"/>
    <dgm:cxn modelId="{71A5586C-298A-40A4-BDDD-E0B30AE9032B}" type="presParOf" srcId="{6953E2D4-202D-4DEC-B093-FE20FA685C3D}" destId="{B607B265-74B0-4E38-B93C-19825D601027}" srcOrd="1" destOrd="0" presId="urn:microsoft.com/office/officeart/2005/8/layout/hierarchy2"/>
    <dgm:cxn modelId="{473C79E2-7389-4EE4-9693-24FF23D676BD}" type="presParOf" srcId="{AB49233B-96FA-4898-A4FC-0DE8634D50C2}" destId="{F5235C1E-7211-4D0D-9EB3-EE6690B02ED2}" srcOrd="2" destOrd="0" presId="urn:microsoft.com/office/officeart/2005/8/layout/hierarchy2"/>
    <dgm:cxn modelId="{0F99F85D-3EF1-4981-9693-32A7E09AD93E}" type="presParOf" srcId="{F5235C1E-7211-4D0D-9EB3-EE6690B02ED2}" destId="{5AF06E23-2CA8-433B-AEFA-00692BFA03EF}" srcOrd="0" destOrd="0" presId="urn:microsoft.com/office/officeart/2005/8/layout/hierarchy2"/>
    <dgm:cxn modelId="{5757D254-26DD-414A-B5B9-56D37CC63301}" type="presParOf" srcId="{AB49233B-96FA-4898-A4FC-0DE8634D50C2}" destId="{742380B3-8A4C-4CEC-98B0-AE31A1DD5F98}" srcOrd="3" destOrd="0" presId="urn:microsoft.com/office/officeart/2005/8/layout/hierarchy2"/>
    <dgm:cxn modelId="{348211ED-E297-44D5-9B97-392D519A2ED3}" type="presParOf" srcId="{742380B3-8A4C-4CEC-98B0-AE31A1DD5F98}" destId="{1FAE52FD-3E75-49C0-A872-20C2EC78E894}" srcOrd="0" destOrd="0" presId="urn:microsoft.com/office/officeart/2005/8/layout/hierarchy2"/>
    <dgm:cxn modelId="{FCBBF91A-9198-471F-8484-F099934FFB06}" type="presParOf" srcId="{742380B3-8A4C-4CEC-98B0-AE31A1DD5F98}" destId="{DCD9794E-3AFF-413E-906C-294478E6AE09}" srcOrd="1" destOrd="0" presId="urn:microsoft.com/office/officeart/2005/8/layout/hierarchy2"/>
    <dgm:cxn modelId="{00CD64DD-DB30-45B3-815E-FCD59E17A99A}" type="presParOf" srcId="{AB49233B-96FA-4898-A4FC-0DE8634D50C2}" destId="{9B60FC5D-981A-4227-A009-75F2A6899C37}" srcOrd="4" destOrd="0" presId="urn:microsoft.com/office/officeart/2005/8/layout/hierarchy2"/>
    <dgm:cxn modelId="{12485428-69F5-4B1F-9F5A-8D2FA0CA80B8}" type="presParOf" srcId="{9B60FC5D-981A-4227-A009-75F2A6899C37}" destId="{B2ED7AE7-7939-43DB-B4E6-17BFC8A46241}" srcOrd="0" destOrd="0" presId="urn:microsoft.com/office/officeart/2005/8/layout/hierarchy2"/>
    <dgm:cxn modelId="{312203BF-8D1C-475F-89F9-46DB153DAFCC}" type="presParOf" srcId="{AB49233B-96FA-4898-A4FC-0DE8634D50C2}" destId="{76B8222D-CAED-48A0-BD55-BAC989978068}" srcOrd="5" destOrd="0" presId="urn:microsoft.com/office/officeart/2005/8/layout/hierarchy2"/>
    <dgm:cxn modelId="{CB575C64-326E-4ABD-BD16-6F8D7C9771D5}" type="presParOf" srcId="{76B8222D-CAED-48A0-BD55-BAC989978068}" destId="{F639AA3E-FED9-409B-AC07-BFAEE74A0E74}" srcOrd="0" destOrd="0" presId="urn:microsoft.com/office/officeart/2005/8/layout/hierarchy2"/>
    <dgm:cxn modelId="{CC8D48D9-1D90-408D-B3B0-E4E740C299C5}" type="presParOf" srcId="{76B8222D-CAED-48A0-BD55-BAC989978068}" destId="{94EFD355-7BE3-4ED6-9467-E223B76147AF}" srcOrd="1" destOrd="0" presId="urn:microsoft.com/office/officeart/2005/8/layout/hierarchy2"/>
    <dgm:cxn modelId="{5A313FC7-1605-4674-93B2-D0DB3904B1AE}" type="presParOf" srcId="{AB49233B-96FA-4898-A4FC-0DE8634D50C2}" destId="{15E8C016-799B-4C96-B944-00A41DB6A779}" srcOrd="6" destOrd="0" presId="urn:microsoft.com/office/officeart/2005/8/layout/hierarchy2"/>
    <dgm:cxn modelId="{014C6082-4A11-41FA-80BF-C754AE2D860F}" type="presParOf" srcId="{15E8C016-799B-4C96-B944-00A41DB6A779}" destId="{44CB82FF-B5C9-4EF3-97B9-35CF9ADE6175}" srcOrd="0" destOrd="0" presId="urn:microsoft.com/office/officeart/2005/8/layout/hierarchy2"/>
    <dgm:cxn modelId="{F2A55D15-A729-471F-9272-7E8B970DBA62}" type="presParOf" srcId="{AB49233B-96FA-4898-A4FC-0DE8634D50C2}" destId="{E391DE0F-C8B2-49C5-B889-47E1F0EB4ABC}" srcOrd="7" destOrd="0" presId="urn:microsoft.com/office/officeart/2005/8/layout/hierarchy2"/>
    <dgm:cxn modelId="{1ECB5F07-F810-4626-9992-4EDDECC1FC3F}" type="presParOf" srcId="{E391DE0F-C8B2-49C5-B889-47E1F0EB4ABC}" destId="{876458C0-522C-4DEC-BC3A-C6B4A1F13F1A}" srcOrd="0" destOrd="0" presId="urn:microsoft.com/office/officeart/2005/8/layout/hierarchy2"/>
    <dgm:cxn modelId="{117C0F44-0AF7-4553-B565-C5C2C55D699C}" type="presParOf" srcId="{E391DE0F-C8B2-49C5-B889-47E1F0EB4ABC}" destId="{DDF57872-4C8F-4FD6-9587-B6C4EADA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99863" y="1254307"/>
          <a:ext cx="1487184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英国现代主义时期</a:t>
          </a:r>
        </a:p>
      </dsp:txBody>
      <dsp:txXfrm>
        <a:off x="212536" y="1266980"/>
        <a:ext cx="1461838" cy="407358"/>
      </dsp:txXfrm>
    </dsp:sp>
    <dsp:sp modelId="{AFC67A5E-E619-4C25-BD54-8E6519925BB1}">
      <dsp:nvSpPr>
        <dsp:cNvPr id="0" name=""/>
        <dsp:cNvSpPr/>
      </dsp:nvSpPr>
      <dsp:spPr>
        <a:xfrm rot="17169562">
          <a:off x="1216767" y="830851"/>
          <a:ext cx="1303275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1303275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216767" y="812287"/>
        <a:ext cx="1303275" cy="64961"/>
      </dsp:txXfrm>
    </dsp:sp>
    <dsp:sp modelId="{1B2BA96C-2FB0-4FF4-A605-4EC5FFA8494A}">
      <dsp:nvSpPr>
        <dsp:cNvPr id="0" name=""/>
        <dsp:cNvSpPr/>
      </dsp:nvSpPr>
      <dsp:spPr>
        <a:xfrm>
          <a:off x="2049762" y="2522"/>
          <a:ext cx="1215402" cy="432704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英国现代主义时期的背景</a:t>
          </a:r>
        </a:p>
      </dsp:txBody>
      <dsp:txXfrm>
        <a:off x="2062435" y="15195"/>
        <a:ext cx="1190056" cy="407358"/>
      </dsp:txXfrm>
    </dsp:sp>
    <dsp:sp modelId="{0BDB14F7-9923-462F-A316-EB79304C5769}">
      <dsp:nvSpPr>
        <dsp:cNvPr id="0" name=""/>
        <dsp:cNvSpPr/>
      </dsp:nvSpPr>
      <dsp:spPr>
        <a:xfrm rot="17746637">
          <a:off x="1451371" y="1081208"/>
          <a:ext cx="834067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834067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451371" y="1074337"/>
        <a:ext cx="834067" cy="41573"/>
      </dsp:txXfrm>
    </dsp:sp>
    <dsp:sp modelId="{87773716-61EE-44D8-B658-046ABFEAD6F0}">
      <dsp:nvSpPr>
        <dsp:cNvPr id="0" name=""/>
        <dsp:cNvSpPr/>
      </dsp:nvSpPr>
      <dsp:spPr>
        <a:xfrm>
          <a:off x="2049762" y="503236"/>
          <a:ext cx="1215402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高尔斯华绥</a:t>
          </a:r>
        </a:p>
      </dsp:txBody>
      <dsp:txXfrm>
        <a:off x="2062435" y="515909"/>
        <a:ext cx="1190056" cy="407358"/>
      </dsp:txXfrm>
    </dsp:sp>
    <dsp:sp modelId="{193DF57B-B02D-420B-A328-CD2FEB94EB4D}">
      <dsp:nvSpPr>
        <dsp:cNvPr id="0" name=""/>
        <dsp:cNvSpPr/>
      </dsp:nvSpPr>
      <dsp:spPr>
        <a:xfrm rot="19523121">
          <a:off x="1648041" y="1331565"/>
          <a:ext cx="440727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440727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48041" y="1334497"/>
        <a:ext cx="440727" cy="21967"/>
      </dsp:txXfrm>
    </dsp:sp>
    <dsp:sp modelId="{75B62E03-B32A-4CE3-BD2E-86288AF41F90}">
      <dsp:nvSpPr>
        <dsp:cNvPr id="0" name=""/>
        <dsp:cNvSpPr/>
      </dsp:nvSpPr>
      <dsp:spPr>
        <a:xfrm>
          <a:off x="2049762" y="1003950"/>
          <a:ext cx="1215402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叶芝</a:t>
          </a:r>
        </a:p>
      </dsp:txBody>
      <dsp:txXfrm>
        <a:off x="2062435" y="1016623"/>
        <a:ext cx="1190056" cy="407358"/>
      </dsp:txXfrm>
    </dsp:sp>
    <dsp:sp modelId="{F7FC346F-BD66-4655-8C03-C7965D47E930}">
      <dsp:nvSpPr>
        <dsp:cNvPr id="0" name=""/>
        <dsp:cNvSpPr/>
      </dsp:nvSpPr>
      <dsp:spPr>
        <a:xfrm rot="2076879">
          <a:off x="1648041" y="1581922"/>
          <a:ext cx="440727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440727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48041" y="1584854"/>
        <a:ext cx="440727" cy="21967"/>
      </dsp:txXfrm>
    </dsp:sp>
    <dsp:sp modelId="{BF72AB8A-8145-4F1B-A33E-6542710D8ED7}">
      <dsp:nvSpPr>
        <dsp:cNvPr id="0" name=""/>
        <dsp:cNvSpPr/>
      </dsp:nvSpPr>
      <dsp:spPr>
        <a:xfrm>
          <a:off x="2049762" y="1504664"/>
          <a:ext cx="1068774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</a:t>
          </a:r>
        </a:p>
      </dsp:txBody>
      <dsp:txXfrm>
        <a:off x="2062435" y="1517337"/>
        <a:ext cx="1043428" cy="407358"/>
      </dsp:txXfrm>
    </dsp:sp>
    <dsp:sp modelId="{F5235C1E-7211-4D0D-9EB3-EE6690B02ED2}">
      <dsp:nvSpPr>
        <dsp:cNvPr id="0" name=""/>
        <dsp:cNvSpPr/>
      </dsp:nvSpPr>
      <dsp:spPr>
        <a:xfrm rot="3853363">
          <a:off x="1451371" y="1832279"/>
          <a:ext cx="834067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834067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451371" y="1825408"/>
        <a:ext cx="834067" cy="41573"/>
      </dsp:txXfrm>
    </dsp:sp>
    <dsp:sp modelId="{1FAE52FD-3E75-49C0-A872-20C2EC78E894}">
      <dsp:nvSpPr>
        <dsp:cNvPr id="0" name=""/>
        <dsp:cNvSpPr/>
      </dsp:nvSpPr>
      <dsp:spPr>
        <a:xfrm>
          <a:off x="2049762" y="2005378"/>
          <a:ext cx="1068774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劳伦斯</a:t>
          </a:r>
        </a:p>
      </dsp:txBody>
      <dsp:txXfrm>
        <a:off x="2062435" y="2018051"/>
        <a:ext cx="1043428" cy="407358"/>
      </dsp:txXfrm>
    </dsp:sp>
    <dsp:sp modelId="{9B60FC5D-981A-4227-A009-75F2A6899C37}">
      <dsp:nvSpPr>
        <dsp:cNvPr id="0" name=""/>
        <dsp:cNvSpPr/>
      </dsp:nvSpPr>
      <dsp:spPr>
        <a:xfrm rot="4430438">
          <a:off x="1216767" y="2082635"/>
          <a:ext cx="1303275" cy="27832"/>
        </a:xfrm>
        <a:custGeom>
          <a:avLst/>
          <a:gdLst/>
          <a:ahLst/>
          <a:cxnLst/>
          <a:rect l="0" t="0" r="0" b="0"/>
          <a:pathLst>
            <a:path>
              <a:moveTo>
                <a:pt x="0" y="13916"/>
              </a:moveTo>
              <a:lnTo>
                <a:pt x="1303275" y="13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216767" y="2064071"/>
        <a:ext cx="1303275" cy="64961"/>
      </dsp:txXfrm>
    </dsp:sp>
    <dsp:sp modelId="{F639AA3E-FED9-409B-AC07-BFAEE74A0E74}">
      <dsp:nvSpPr>
        <dsp:cNvPr id="0" name=""/>
        <dsp:cNvSpPr/>
      </dsp:nvSpPr>
      <dsp:spPr>
        <a:xfrm>
          <a:off x="2049762" y="2506092"/>
          <a:ext cx="1068774" cy="432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乔伊斯</a:t>
          </a:r>
        </a:p>
      </dsp:txBody>
      <dsp:txXfrm>
        <a:off x="2062435" y="2518765"/>
        <a:ext cx="1043428" cy="40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萧伯纳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创作生涯</a:t>
          </a:r>
        </a:p>
      </dsp:txBody>
      <dsp:txXfrm>
        <a:off x="1863204" y="1214091"/>
        <a:ext cx="1698618" cy="316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萧伯纳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创作生涯</a:t>
          </a:r>
        </a:p>
      </dsp:txBody>
      <dsp:txXfrm>
        <a:off x="1863204" y="1214091"/>
        <a:ext cx="1698618" cy="316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萧伯纳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创作生涯</a:t>
          </a:r>
        </a:p>
      </dsp:txBody>
      <dsp:txXfrm>
        <a:off x="1863204" y="1214091"/>
        <a:ext cx="1698618" cy="3168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519" y="1191388"/>
          <a:ext cx="1616197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</a:t>
          </a:r>
        </a:p>
      </dsp:txBody>
      <dsp:txXfrm>
        <a:off x="16878" y="1207747"/>
        <a:ext cx="1583479" cy="525825"/>
      </dsp:txXfrm>
    </dsp:sp>
    <dsp:sp modelId="{F7FC346F-BD66-4655-8C03-C7965D47E930}">
      <dsp:nvSpPr>
        <dsp:cNvPr id="0" name=""/>
        <dsp:cNvSpPr/>
      </dsp:nvSpPr>
      <dsp:spPr>
        <a:xfrm rot="17728301">
          <a:off x="1306482" y="961272"/>
          <a:ext cx="108866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108866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306482" y="952103"/>
        <a:ext cx="1088668" cy="54264"/>
      </dsp:txXfrm>
    </dsp:sp>
    <dsp:sp modelId="{BF72AB8A-8145-4F1B-A33E-6542710D8ED7}">
      <dsp:nvSpPr>
        <dsp:cNvPr id="0" name=""/>
        <dsp:cNvSpPr/>
      </dsp:nvSpPr>
      <dsp:spPr>
        <a:xfrm>
          <a:off x="2084915" y="208540"/>
          <a:ext cx="1379593" cy="55854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艾略特的生平</a:t>
          </a:r>
        </a:p>
      </dsp:txBody>
      <dsp:txXfrm>
        <a:off x="2101274" y="224899"/>
        <a:ext cx="1346875" cy="525825"/>
      </dsp:txXfrm>
    </dsp:sp>
    <dsp:sp modelId="{F5235C1E-7211-4D0D-9EB3-EE6690B02ED2}">
      <dsp:nvSpPr>
        <dsp:cNvPr id="0" name=""/>
        <dsp:cNvSpPr/>
      </dsp:nvSpPr>
      <dsp:spPr>
        <a:xfrm rot="19457599">
          <a:off x="1562522" y="1284437"/>
          <a:ext cx="57658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7658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62522" y="1288031"/>
        <a:ext cx="576588" cy="28739"/>
      </dsp:txXfrm>
    </dsp:sp>
    <dsp:sp modelId="{1FAE52FD-3E75-49C0-A872-20C2EC78E894}">
      <dsp:nvSpPr>
        <dsp:cNvPr id="0" name=""/>
        <dsp:cNvSpPr/>
      </dsp:nvSpPr>
      <dsp:spPr>
        <a:xfrm>
          <a:off x="2084915" y="854870"/>
          <a:ext cx="1379593" cy="55854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艾略特漫长的诗歌生涯</a:t>
          </a:r>
        </a:p>
      </dsp:txBody>
      <dsp:txXfrm>
        <a:off x="2101274" y="871229"/>
        <a:ext cx="1346875" cy="525825"/>
      </dsp:txXfrm>
    </dsp:sp>
    <dsp:sp modelId="{9B60FC5D-981A-4227-A009-75F2A6899C37}">
      <dsp:nvSpPr>
        <dsp:cNvPr id="0" name=""/>
        <dsp:cNvSpPr/>
      </dsp:nvSpPr>
      <dsp:spPr>
        <a:xfrm rot="2009586">
          <a:off x="1570105" y="1607602"/>
          <a:ext cx="561421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61421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70105" y="1611574"/>
        <a:ext cx="561421" cy="27983"/>
      </dsp:txXfrm>
    </dsp:sp>
    <dsp:sp modelId="{F639AA3E-FED9-409B-AC07-BFAEE74A0E74}">
      <dsp:nvSpPr>
        <dsp:cNvPr id="0" name=""/>
        <dsp:cNvSpPr/>
      </dsp:nvSpPr>
      <dsp:spPr>
        <a:xfrm>
          <a:off x="2084915" y="1501201"/>
          <a:ext cx="1379593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大教堂谋杀案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2101274" y="1517560"/>
        <a:ext cx="1346875" cy="525825"/>
      </dsp:txXfrm>
    </dsp:sp>
    <dsp:sp modelId="{15E8C016-799B-4C96-B944-00A41DB6A779}">
      <dsp:nvSpPr>
        <dsp:cNvPr id="0" name=""/>
        <dsp:cNvSpPr/>
      </dsp:nvSpPr>
      <dsp:spPr>
        <a:xfrm rot="3853363">
          <a:off x="1312501" y="1937500"/>
          <a:ext cx="10766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7662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23900" y="1928492"/>
        <a:ext cx="53831" cy="53831"/>
      </dsp:txXfrm>
    </dsp:sp>
    <dsp:sp modelId="{876458C0-522C-4DEC-BC3A-C6B4A1F13F1A}">
      <dsp:nvSpPr>
        <dsp:cNvPr id="0" name=""/>
        <dsp:cNvSpPr/>
      </dsp:nvSpPr>
      <dsp:spPr>
        <a:xfrm>
          <a:off x="2084915" y="2147531"/>
          <a:ext cx="1170495" cy="585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艾略特作品的特点</a:t>
          </a:r>
        </a:p>
      </dsp:txBody>
      <dsp:txXfrm>
        <a:off x="2102056" y="2164672"/>
        <a:ext cx="1136213" cy="550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519" y="1191388"/>
          <a:ext cx="1616197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</a:t>
          </a:r>
        </a:p>
      </dsp:txBody>
      <dsp:txXfrm>
        <a:off x="16878" y="1207747"/>
        <a:ext cx="1583479" cy="525825"/>
      </dsp:txXfrm>
    </dsp:sp>
    <dsp:sp modelId="{F7FC346F-BD66-4655-8C03-C7965D47E930}">
      <dsp:nvSpPr>
        <dsp:cNvPr id="0" name=""/>
        <dsp:cNvSpPr/>
      </dsp:nvSpPr>
      <dsp:spPr>
        <a:xfrm rot="17728301">
          <a:off x="1306482" y="961272"/>
          <a:ext cx="108866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108866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306482" y="952103"/>
        <a:ext cx="1088668" cy="54264"/>
      </dsp:txXfrm>
    </dsp:sp>
    <dsp:sp modelId="{BF72AB8A-8145-4F1B-A33E-6542710D8ED7}">
      <dsp:nvSpPr>
        <dsp:cNvPr id="0" name=""/>
        <dsp:cNvSpPr/>
      </dsp:nvSpPr>
      <dsp:spPr>
        <a:xfrm>
          <a:off x="2084915" y="208540"/>
          <a:ext cx="1379593" cy="55854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艾略特的生平</a:t>
          </a:r>
        </a:p>
      </dsp:txBody>
      <dsp:txXfrm>
        <a:off x="2101274" y="224899"/>
        <a:ext cx="1346875" cy="525825"/>
      </dsp:txXfrm>
    </dsp:sp>
    <dsp:sp modelId="{F5235C1E-7211-4D0D-9EB3-EE6690B02ED2}">
      <dsp:nvSpPr>
        <dsp:cNvPr id="0" name=""/>
        <dsp:cNvSpPr/>
      </dsp:nvSpPr>
      <dsp:spPr>
        <a:xfrm rot="19457599">
          <a:off x="1562522" y="1284437"/>
          <a:ext cx="57658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7658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62522" y="1288031"/>
        <a:ext cx="576588" cy="28739"/>
      </dsp:txXfrm>
    </dsp:sp>
    <dsp:sp modelId="{1FAE52FD-3E75-49C0-A872-20C2EC78E894}">
      <dsp:nvSpPr>
        <dsp:cNvPr id="0" name=""/>
        <dsp:cNvSpPr/>
      </dsp:nvSpPr>
      <dsp:spPr>
        <a:xfrm>
          <a:off x="2084915" y="854870"/>
          <a:ext cx="1379593" cy="55854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艾略特漫长的诗歌生涯</a:t>
          </a:r>
        </a:p>
      </dsp:txBody>
      <dsp:txXfrm>
        <a:off x="2101274" y="871229"/>
        <a:ext cx="1346875" cy="525825"/>
      </dsp:txXfrm>
    </dsp:sp>
    <dsp:sp modelId="{9B60FC5D-981A-4227-A009-75F2A6899C37}">
      <dsp:nvSpPr>
        <dsp:cNvPr id="0" name=""/>
        <dsp:cNvSpPr/>
      </dsp:nvSpPr>
      <dsp:spPr>
        <a:xfrm rot="2009586">
          <a:off x="1570105" y="1607602"/>
          <a:ext cx="561421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61421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70105" y="1611574"/>
        <a:ext cx="561421" cy="27983"/>
      </dsp:txXfrm>
    </dsp:sp>
    <dsp:sp modelId="{F639AA3E-FED9-409B-AC07-BFAEE74A0E74}">
      <dsp:nvSpPr>
        <dsp:cNvPr id="0" name=""/>
        <dsp:cNvSpPr/>
      </dsp:nvSpPr>
      <dsp:spPr>
        <a:xfrm>
          <a:off x="2084915" y="1501201"/>
          <a:ext cx="1379593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大教堂谋杀案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2101274" y="1517560"/>
        <a:ext cx="1346875" cy="525825"/>
      </dsp:txXfrm>
    </dsp:sp>
    <dsp:sp modelId="{15E8C016-799B-4C96-B944-00A41DB6A779}">
      <dsp:nvSpPr>
        <dsp:cNvPr id="0" name=""/>
        <dsp:cNvSpPr/>
      </dsp:nvSpPr>
      <dsp:spPr>
        <a:xfrm rot="3853363">
          <a:off x="1312501" y="1937500"/>
          <a:ext cx="10766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7662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23900" y="1928492"/>
        <a:ext cx="53831" cy="53831"/>
      </dsp:txXfrm>
    </dsp:sp>
    <dsp:sp modelId="{876458C0-522C-4DEC-BC3A-C6B4A1F13F1A}">
      <dsp:nvSpPr>
        <dsp:cNvPr id="0" name=""/>
        <dsp:cNvSpPr/>
      </dsp:nvSpPr>
      <dsp:spPr>
        <a:xfrm>
          <a:off x="2084915" y="2147531"/>
          <a:ext cx="1170495" cy="585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艾略特作品的特点</a:t>
          </a:r>
        </a:p>
      </dsp:txBody>
      <dsp:txXfrm>
        <a:off x="2102056" y="2164672"/>
        <a:ext cx="1136213" cy="550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519" y="1191388"/>
          <a:ext cx="1616197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</a:t>
          </a:r>
        </a:p>
      </dsp:txBody>
      <dsp:txXfrm>
        <a:off x="16878" y="1207747"/>
        <a:ext cx="1583479" cy="525825"/>
      </dsp:txXfrm>
    </dsp:sp>
    <dsp:sp modelId="{F7FC346F-BD66-4655-8C03-C7965D47E930}">
      <dsp:nvSpPr>
        <dsp:cNvPr id="0" name=""/>
        <dsp:cNvSpPr/>
      </dsp:nvSpPr>
      <dsp:spPr>
        <a:xfrm rot="17728301">
          <a:off x="1306482" y="961272"/>
          <a:ext cx="108866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108866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306482" y="952103"/>
        <a:ext cx="1088668" cy="54264"/>
      </dsp:txXfrm>
    </dsp:sp>
    <dsp:sp modelId="{BF72AB8A-8145-4F1B-A33E-6542710D8ED7}">
      <dsp:nvSpPr>
        <dsp:cNvPr id="0" name=""/>
        <dsp:cNvSpPr/>
      </dsp:nvSpPr>
      <dsp:spPr>
        <a:xfrm>
          <a:off x="2084915" y="208540"/>
          <a:ext cx="1379593" cy="55854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艾略特的生平</a:t>
          </a:r>
        </a:p>
      </dsp:txBody>
      <dsp:txXfrm>
        <a:off x="2101274" y="224899"/>
        <a:ext cx="1346875" cy="525825"/>
      </dsp:txXfrm>
    </dsp:sp>
    <dsp:sp modelId="{F5235C1E-7211-4D0D-9EB3-EE6690B02ED2}">
      <dsp:nvSpPr>
        <dsp:cNvPr id="0" name=""/>
        <dsp:cNvSpPr/>
      </dsp:nvSpPr>
      <dsp:spPr>
        <a:xfrm rot="19457599">
          <a:off x="1562522" y="1284437"/>
          <a:ext cx="576588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76588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62522" y="1288031"/>
        <a:ext cx="576588" cy="28739"/>
      </dsp:txXfrm>
    </dsp:sp>
    <dsp:sp modelId="{1FAE52FD-3E75-49C0-A872-20C2EC78E894}">
      <dsp:nvSpPr>
        <dsp:cNvPr id="0" name=""/>
        <dsp:cNvSpPr/>
      </dsp:nvSpPr>
      <dsp:spPr>
        <a:xfrm>
          <a:off x="2084915" y="854870"/>
          <a:ext cx="1379593" cy="55854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艾略特漫长的诗歌生涯</a:t>
          </a:r>
        </a:p>
      </dsp:txBody>
      <dsp:txXfrm>
        <a:off x="2101274" y="871229"/>
        <a:ext cx="1346875" cy="525825"/>
      </dsp:txXfrm>
    </dsp:sp>
    <dsp:sp modelId="{9B60FC5D-981A-4227-A009-75F2A6899C37}">
      <dsp:nvSpPr>
        <dsp:cNvPr id="0" name=""/>
        <dsp:cNvSpPr/>
      </dsp:nvSpPr>
      <dsp:spPr>
        <a:xfrm rot="2009586">
          <a:off x="1570105" y="1607602"/>
          <a:ext cx="561421" cy="35927"/>
        </a:xfrm>
        <a:custGeom>
          <a:avLst/>
          <a:gdLst/>
          <a:ahLst/>
          <a:cxnLst/>
          <a:rect l="0" t="0" r="0" b="0"/>
          <a:pathLst>
            <a:path>
              <a:moveTo>
                <a:pt x="0" y="17963"/>
              </a:moveTo>
              <a:lnTo>
                <a:pt x="561421" y="17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70105" y="1611574"/>
        <a:ext cx="561421" cy="27983"/>
      </dsp:txXfrm>
    </dsp:sp>
    <dsp:sp modelId="{F639AA3E-FED9-409B-AC07-BFAEE74A0E74}">
      <dsp:nvSpPr>
        <dsp:cNvPr id="0" name=""/>
        <dsp:cNvSpPr/>
      </dsp:nvSpPr>
      <dsp:spPr>
        <a:xfrm>
          <a:off x="2084915" y="1501201"/>
          <a:ext cx="1379593" cy="5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大教堂谋杀案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2101274" y="1517560"/>
        <a:ext cx="1346875" cy="525825"/>
      </dsp:txXfrm>
    </dsp:sp>
    <dsp:sp modelId="{15E8C016-799B-4C96-B944-00A41DB6A779}">
      <dsp:nvSpPr>
        <dsp:cNvPr id="0" name=""/>
        <dsp:cNvSpPr/>
      </dsp:nvSpPr>
      <dsp:spPr>
        <a:xfrm rot="3853363">
          <a:off x="1312501" y="1937500"/>
          <a:ext cx="10766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7662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23900" y="1928492"/>
        <a:ext cx="53831" cy="53831"/>
      </dsp:txXfrm>
    </dsp:sp>
    <dsp:sp modelId="{876458C0-522C-4DEC-BC3A-C6B4A1F13F1A}">
      <dsp:nvSpPr>
        <dsp:cNvPr id="0" name=""/>
        <dsp:cNvSpPr/>
      </dsp:nvSpPr>
      <dsp:spPr>
        <a:xfrm>
          <a:off x="2084915" y="2147531"/>
          <a:ext cx="1170495" cy="585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艾略特作品的特点</a:t>
          </a:r>
        </a:p>
      </dsp:txBody>
      <dsp:txXfrm>
        <a:off x="2102056" y="2164672"/>
        <a:ext cx="1136213" cy="55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1.5.0</a:t>
            </a:r>
            <a:r>
              <a:rPr lang="zh-CN" altLang="en-US" sz="2800" dirty="0"/>
              <a:t>零、英国现代主义时期的背景</a:t>
            </a:r>
            <a:r>
              <a:rPr lang="en-US" altLang="zh-CN" sz="2800" dirty="0"/>
              <a:t>(The Background of Modernist in England)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04355FC-773C-4A34-ADBE-3FDE31FBF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528092"/>
              </p:ext>
            </p:extLst>
          </p:nvPr>
        </p:nvGraphicFramePr>
        <p:xfrm>
          <a:off x="8726971" y="854009"/>
          <a:ext cx="3465029" cy="294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1.5.1.2</a:t>
            </a:r>
            <a:r>
              <a:rPr lang="zh-CN" altLang="en-US" sz="3600" dirty="0"/>
              <a:t>萧伯纳的创作生涯</a:t>
            </a:r>
            <a:r>
              <a:rPr lang="en-US" altLang="zh-CN" sz="3600" dirty="0"/>
              <a:t>(Bernard Shaw's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1E09465-655A-4B81-A571-23CFD2E11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78888"/>
              </p:ext>
            </p:extLst>
          </p:nvPr>
        </p:nvGraphicFramePr>
        <p:xfrm>
          <a:off x="8613059" y="786063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1.5.1.3</a:t>
            </a:r>
            <a:r>
              <a:rPr lang="zh-CN" altLang="en-US" sz="3200" dirty="0"/>
              <a:t>萧伯纳作品的特点</a:t>
            </a:r>
            <a:r>
              <a:rPr lang="en-US" altLang="zh-CN" sz="3200" dirty="0"/>
              <a:t>(The Characteristics of Bernard Shaw's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A9DE5A-6010-4796-A3E7-4C5753ECC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13759"/>
              </p:ext>
            </p:extLst>
          </p:nvPr>
        </p:nvGraphicFramePr>
        <p:xfrm>
          <a:off x="8613059" y="786063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2526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1.5.1.4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华伦夫人的职业</a:t>
            </a:r>
            <a:r>
              <a:rPr lang="en-US" altLang="zh-CN" sz="3200" dirty="0"/>
              <a:t>》</a:t>
            </a:r>
            <a:r>
              <a:rPr lang="zh-CN" altLang="en-US" sz="3200" dirty="0"/>
              <a:t>第二幕）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Reading:An</a:t>
            </a:r>
            <a:r>
              <a:rPr lang="en-US" altLang="zh-CN" sz="3200" dirty="0"/>
              <a:t> Excerpt from Act </a:t>
            </a:r>
            <a:r>
              <a:rPr lang="en-US" altLang="zh-CN" sz="3200" dirty="0" err="1"/>
              <a:t>Ⅱof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Mr.Warren's</a:t>
            </a:r>
            <a:r>
              <a:rPr lang="en-US" altLang="zh-CN" sz="3200" dirty="0"/>
              <a:t> Profession)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0368282-3B55-449B-A125-B18F52BE2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13759"/>
              </p:ext>
            </p:extLst>
          </p:nvPr>
        </p:nvGraphicFramePr>
        <p:xfrm>
          <a:off x="8613059" y="786063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1.5.4.3《</a:t>
            </a:r>
            <a:r>
              <a:rPr lang="zh-CN" altLang="en-US" sz="3200" dirty="0"/>
              <a:t>荒原</a:t>
            </a:r>
            <a:r>
              <a:rPr lang="en-US" altLang="zh-CN" sz="3200" dirty="0"/>
              <a:t>》(The Waste Land)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BE00848-FC87-4C89-B8E9-3E4ADE55E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357485"/>
              </p:ext>
            </p:extLst>
          </p:nvPr>
        </p:nvGraphicFramePr>
        <p:xfrm>
          <a:off x="8498412" y="725672"/>
          <a:ext cx="3465029" cy="294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43"/>
            <a:ext cx="12192000" cy="99461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1.5.4.7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普鲁弗洛克的情歌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The Love Song of </a:t>
            </a:r>
            <a:r>
              <a:rPr lang="en-US" altLang="zh-CN" sz="3200" dirty="0" err="1"/>
              <a:t>J.Alfred</a:t>
            </a:r>
            <a:r>
              <a:rPr lang="en-US" altLang="zh-CN" sz="3200" dirty="0"/>
              <a:t> Prufrock)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C3E89C7-99AA-4DC6-9703-6A6A9D50E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33136"/>
              </p:ext>
            </p:extLst>
          </p:nvPr>
        </p:nvGraphicFramePr>
        <p:xfrm>
          <a:off x="8578623" y="1113516"/>
          <a:ext cx="3465029" cy="294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188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1.5.5.7</a:t>
            </a:r>
            <a:r>
              <a:rPr lang="zh-CN" altLang="en-US" sz="2800" dirty="0"/>
              <a:t>劳伦斯作品的特点</a:t>
            </a:r>
            <a:r>
              <a:rPr lang="en-US" altLang="zh-CN" sz="2800" dirty="0"/>
              <a:t>(The Characteristics of Lawrence's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2F370A9-F9B5-45E0-BCD4-2F19795DA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77386"/>
              </p:ext>
            </p:extLst>
          </p:nvPr>
        </p:nvGraphicFramePr>
        <p:xfrm>
          <a:off x="8562581" y="851883"/>
          <a:ext cx="3465029" cy="294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345</Words>
  <Application>Microsoft Office PowerPoint</Application>
  <PresentationFormat>宽屏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英美文学精讲5</vt:lpstr>
      <vt:lpstr>1.5.0零、英国现代主义时期的背景(The Background of Modernist in England)</vt:lpstr>
      <vt:lpstr>1.5.1.2萧伯纳的创作生涯(Bernard Shaw's Writing Career)</vt:lpstr>
      <vt:lpstr>1.5.1.3萧伯纳作品的特点(The Characteristics of Bernard Shaw's Works)</vt:lpstr>
      <vt:lpstr>1.5.1.4选读：（节选《华伦夫人的职业》第二幕）(Slected Reading:An Excerpt from Act Ⅱof Mr.Warren's Profession)</vt:lpstr>
      <vt:lpstr>1.5.4.3《荒原》(The Waste Land)</vt:lpstr>
      <vt:lpstr>1.5.4.7选读：《普鲁弗洛克的情歌》(Slected Reading: The Love Song of J.Alfred Prufrock)</vt:lpstr>
      <vt:lpstr>1.5.5.7劳伦斯作品的特点(The Characteristics of Lawrence's Works)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18</cp:revision>
  <dcterms:created xsi:type="dcterms:W3CDTF">2019-07-26T08:04:39Z</dcterms:created>
  <dcterms:modified xsi:type="dcterms:W3CDTF">2019-07-30T06:49:57Z</dcterms:modified>
</cp:coreProperties>
</file>