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美国浪漫主义时期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美国浪漫主义文学形成的背景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欧文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爱默生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7B3A39B-2881-438E-B97A-098A616ED3C8}">
      <dgm:prSet phldrT="[文本]" custT="1"/>
      <dgm:spPr/>
      <dgm:t>
        <a:bodyPr/>
        <a:lstStyle/>
        <a:p>
          <a:r>
            <a:rPr lang="zh-CN" altLang="en-US" sz="1400" dirty="0"/>
            <a:t>霍桑</a:t>
          </a:r>
        </a:p>
      </dgm:t>
    </dgm:pt>
    <dgm:pt modelId="{81735A00-0D6F-4CA2-B90D-FE6D01546B5B}" type="parTrans" cxnId="{D863D92D-0F94-450F-ACBC-33B7235C127E}">
      <dgm:prSet custT="1"/>
      <dgm:spPr/>
      <dgm:t>
        <a:bodyPr/>
        <a:lstStyle/>
        <a:p>
          <a:endParaRPr lang="zh-CN" altLang="en-US" sz="900"/>
        </a:p>
      </dgm:t>
    </dgm:pt>
    <dgm:pt modelId="{91BED29C-A6DA-4E47-8056-48D209708A35}" type="sibTrans" cxnId="{D863D92D-0F94-450F-ACBC-33B7235C127E}">
      <dgm:prSet/>
      <dgm:spPr/>
      <dgm:t>
        <a:bodyPr/>
        <a:lstStyle/>
        <a:p>
          <a:endParaRPr lang="zh-CN" altLang="en-US"/>
        </a:p>
      </dgm:t>
    </dgm:pt>
    <dgm:pt modelId="{086EFEF7-7070-41CD-993E-8AE2813F660B}">
      <dgm:prSet phldrT="[文本]" custT="1"/>
      <dgm:spPr/>
      <dgm:t>
        <a:bodyPr/>
        <a:lstStyle/>
        <a:p>
          <a:r>
            <a:rPr lang="zh-CN" altLang="en-US" sz="1400" dirty="0"/>
            <a:t>麦尔维尔</a:t>
          </a:r>
        </a:p>
      </dgm:t>
    </dgm:pt>
    <dgm:pt modelId="{20CF7419-089E-4C00-A8EB-6826078EC304}" type="parTrans" cxnId="{C8FC9390-EF71-4397-A6DC-229C7CD17378}">
      <dgm:prSet custT="1"/>
      <dgm:spPr/>
      <dgm:t>
        <a:bodyPr/>
        <a:lstStyle/>
        <a:p>
          <a:endParaRPr lang="zh-CN" altLang="en-US" sz="900"/>
        </a:p>
      </dgm:t>
    </dgm:pt>
    <dgm:pt modelId="{724F0391-25DC-4DD3-B7DA-986AC56B032E}" type="sibTrans" cxnId="{C8FC9390-EF71-4397-A6DC-229C7CD1737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5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5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5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5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5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5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5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5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5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77C906DB-46BC-47EE-8FE5-915094C86F47}" type="pres">
      <dgm:prSet presAssocID="{81735A00-0D6F-4CA2-B90D-FE6D01546B5B}" presName="conn2-1" presStyleLbl="parChTrans1D2" presStyleIdx="3" presStyleCnt="5" custScaleX="2000000" custScaleY="87579"/>
      <dgm:spPr/>
    </dgm:pt>
    <dgm:pt modelId="{7F9BEE2E-426E-4DAB-9388-1147D7D8C63B}" type="pres">
      <dgm:prSet presAssocID="{81735A00-0D6F-4CA2-B90D-FE6D01546B5B}" presName="connTx" presStyleLbl="parChTrans1D2" presStyleIdx="3" presStyleCnt="5"/>
      <dgm:spPr/>
    </dgm:pt>
    <dgm:pt modelId="{ED6152D9-C5FB-462B-BA19-6DDAD332B9F4}" type="pres">
      <dgm:prSet presAssocID="{07B3A39B-2881-438E-B97A-098A616ED3C8}" presName="root2" presStyleCnt="0"/>
      <dgm:spPr/>
    </dgm:pt>
    <dgm:pt modelId="{3FF69C2E-3E22-44C0-882A-1B48B2E2C997}" type="pres">
      <dgm:prSet presAssocID="{07B3A39B-2881-438E-B97A-098A616ED3C8}" presName="LevelTwoTextNode" presStyleLbl="node2" presStyleIdx="3" presStyleCnt="5" custScaleX="75633" custScaleY="47281">
        <dgm:presLayoutVars>
          <dgm:chPref val="3"/>
        </dgm:presLayoutVars>
      </dgm:prSet>
      <dgm:spPr/>
    </dgm:pt>
    <dgm:pt modelId="{9E90E7D8-1351-42AF-80E0-54F2C0D75B13}" type="pres">
      <dgm:prSet presAssocID="{07B3A39B-2881-438E-B97A-098A616ED3C8}" presName="level3hierChild" presStyleCnt="0"/>
      <dgm:spPr/>
    </dgm:pt>
    <dgm:pt modelId="{D4FC125C-F552-4E93-9EFF-43F04E881BAC}" type="pres">
      <dgm:prSet presAssocID="{20CF7419-089E-4C00-A8EB-6826078EC304}" presName="conn2-1" presStyleLbl="parChTrans1D2" presStyleIdx="4" presStyleCnt="5" custScaleX="2000000" custScaleY="87579"/>
      <dgm:spPr/>
    </dgm:pt>
    <dgm:pt modelId="{CDBFB01B-60C6-4D86-B9D7-CA82429ECA8D}" type="pres">
      <dgm:prSet presAssocID="{20CF7419-089E-4C00-A8EB-6826078EC304}" presName="connTx" presStyleLbl="parChTrans1D2" presStyleIdx="4" presStyleCnt="5"/>
      <dgm:spPr/>
    </dgm:pt>
    <dgm:pt modelId="{FC8B6061-0B3C-47B0-AC6F-EB8F5F74DE5C}" type="pres">
      <dgm:prSet presAssocID="{086EFEF7-7070-41CD-993E-8AE2813F660B}" presName="root2" presStyleCnt="0"/>
      <dgm:spPr/>
    </dgm:pt>
    <dgm:pt modelId="{D417EFDC-B0A2-4033-944A-ADDBF6B5282B}" type="pres">
      <dgm:prSet presAssocID="{086EFEF7-7070-41CD-993E-8AE2813F660B}" presName="LevelTwoTextNode" presStyleLbl="node2" presStyleIdx="4" presStyleCnt="5" custScaleX="75633" custScaleY="47281">
        <dgm:presLayoutVars>
          <dgm:chPref val="3"/>
        </dgm:presLayoutVars>
      </dgm:prSet>
      <dgm:spPr/>
    </dgm:pt>
    <dgm:pt modelId="{A603014B-95D2-499B-AF74-2FD2D85A050D}" type="pres">
      <dgm:prSet presAssocID="{086EFEF7-7070-41CD-993E-8AE2813F660B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D863D92D-0F94-450F-ACBC-33B7235C127E}" srcId="{0C4AB772-CB4E-4E4C-8720-07049D6E5924}" destId="{07B3A39B-2881-438E-B97A-098A616ED3C8}" srcOrd="3" destOrd="0" parTransId="{81735A00-0D6F-4CA2-B90D-FE6D01546B5B}" sibTransId="{91BED29C-A6DA-4E47-8056-48D209708A35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34EAEF36-E3C1-4DD5-BAEF-CFDE2D98E1E6}" type="presOf" srcId="{81735A00-0D6F-4CA2-B90D-FE6D01546B5B}" destId="{7F9BEE2E-426E-4DAB-9388-1147D7D8C63B}" srcOrd="1" destOrd="0" presId="urn:microsoft.com/office/officeart/2005/8/layout/hierarchy2"/>
    <dgm:cxn modelId="{D3891637-E291-4C1E-A378-80539531B6F3}" type="presOf" srcId="{20CF7419-089E-4C00-A8EB-6826078EC304}" destId="{D4FC125C-F552-4E93-9EFF-43F04E881BAC}" srcOrd="0" destOrd="0" presId="urn:microsoft.com/office/officeart/2005/8/layout/hierarchy2"/>
    <dgm:cxn modelId="{92547537-029C-4BD3-8FBE-89F9269DB7BB}" type="presOf" srcId="{086EFEF7-7070-41CD-993E-8AE2813F660B}" destId="{D417EFDC-B0A2-4033-944A-ADDBF6B5282B}" srcOrd="0" destOrd="0" presId="urn:microsoft.com/office/officeart/2005/8/layout/hierarchy2"/>
    <dgm:cxn modelId="{ACD20560-A95F-4D0F-8DC4-4A3C94FD782F}" type="presOf" srcId="{07B3A39B-2881-438E-B97A-098A616ED3C8}" destId="{3FF69C2E-3E22-44C0-882A-1B48B2E2C997}" srcOrd="0" destOrd="0" presId="urn:microsoft.com/office/officeart/2005/8/layout/hierarchy2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C8FC9390-EF71-4397-A6DC-229C7CD17378}" srcId="{0C4AB772-CB4E-4E4C-8720-07049D6E5924}" destId="{086EFEF7-7070-41CD-993E-8AE2813F660B}" srcOrd="4" destOrd="0" parTransId="{20CF7419-089E-4C00-A8EB-6826078EC304}" sibTransId="{724F0391-25DC-4DD3-B7DA-986AC56B032E}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28359DA6-2FCF-4CB9-8B5C-BFE59292DA4A}" type="presOf" srcId="{20CF7419-089E-4C00-A8EB-6826078EC304}" destId="{CDBFB01B-60C6-4D86-B9D7-CA82429ECA8D}" srcOrd="1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A8681BD8-6B11-4552-A669-48D4A046BBDF}" type="presOf" srcId="{81735A00-0D6F-4CA2-B90D-FE6D01546B5B}" destId="{77C906DB-46BC-47EE-8FE5-915094C86F47}" srcOrd="0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C267C640-0755-4019-9820-4091564FDD36}" type="presParOf" srcId="{AB49233B-96FA-4898-A4FC-0DE8634D50C2}" destId="{77C906DB-46BC-47EE-8FE5-915094C86F47}" srcOrd="6" destOrd="0" presId="urn:microsoft.com/office/officeart/2005/8/layout/hierarchy2"/>
    <dgm:cxn modelId="{F1E257C9-BFDF-4AB4-8D4F-79E46F516DE3}" type="presParOf" srcId="{77C906DB-46BC-47EE-8FE5-915094C86F47}" destId="{7F9BEE2E-426E-4DAB-9388-1147D7D8C63B}" srcOrd="0" destOrd="0" presId="urn:microsoft.com/office/officeart/2005/8/layout/hierarchy2"/>
    <dgm:cxn modelId="{86B50290-E998-4850-9386-9716789F4B8F}" type="presParOf" srcId="{AB49233B-96FA-4898-A4FC-0DE8634D50C2}" destId="{ED6152D9-C5FB-462B-BA19-6DDAD332B9F4}" srcOrd="7" destOrd="0" presId="urn:microsoft.com/office/officeart/2005/8/layout/hierarchy2"/>
    <dgm:cxn modelId="{BCB90A5E-BB2D-4407-88AA-7A01C162B6DE}" type="presParOf" srcId="{ED6152D9-C5FB-462B-BA19-6DDAD332B9F4}" destId="{3FF69C2E-3E22-44C0-882A-1B48B2E2C997}" srcOrd="0" destOrd="0" presId="urn:microsoft.com/office/officeart/2005/8/layout/hierarchy2"/>
    <dgm:cxn modelId="{D071E830-E5DE-48FE-BE8D-4323FDEA7E50}" type="presParOf" srcId="{ED6152D9-C5FB-462B-BA19-6DDAD332B9F4}" destId="{9E90E7D8-1351-42AF-80E0-54F2C0D75B13}" srcOrd="1" destOrd="0" presId="urn:microsoft.com/office/officeart/2005/8/layout/hierarchy2"/>
    <dgm:cxn modelId="{26ACBEA0-1289-42F6-8E91-C8AFA331BECE}" type="presParOf" srcId="{AB49233B-96FA-4898-A4FC-0DE8634D50C2}" destId="{D4FC125C-F552-4E93-9EFF-43F04E881BAC}" srcOrd="8" destOrd="0" presId="urn:microsoft.com/office/officeart/2005/8/layout/hierarchy2"/>
    <dgm:cxn modelId="{9973DD57-A361-43FC-A056-4805605E1DEF}" type="presParOf" srcId="{D4FC125C-F552-4E93-9EFF-43F04E881BAC}" destId="{CDBFB01B-60C6-4D86-B9D7-CA82429ECA8D}" srcOrd="0" destOrd="0" presId="urn:microsoft.com/office/officeart/2005/8/layout/hierarchy2"/>
    <dgm:cxn modelId="{D9C5E195-2651-46F6-AE4B-7D0711ACCB28}" type="presParOf" srcId="{AB49233B-96FA-4898-A4FC-0DE8634D50C2}" destId="{FC8B6061-0B3C-47B0-AC6F-EB8F5F74DE5C}" srcOrd="9" destOrd="0" presId="urn:microsoft.com/office/officeart/2005/8/layout/hierarchy2"/>
    <dgm:cxn modelId="{AD7FFAD9-E62A-4D61-BDCF-F37E676BA34F}" type="presParOf" srcId="{FC8B6061-0B3C-47B0-AC6F-EB8F5F74DE5C}" destId="{D417EFDC-B0A2-4033-944A-ADDBF6B5282B}" srcOrd="0" destOrd="0" presId="urn:microsoft.com/office/officeart/2005/8/layout/hierarchy2"/>
    <dgm:cxn modelId="{4DC5DDC5-1A83-4C0A-B084-E41F5CE969FD}" type="presParOf" srcId="{FC8B6061-0B3C-47B0-AC6F-EB8F5F74DE5C}" destId="{A603014B-95D2-499B-AF74-2FD2D85A05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D1B1FFCD-2917-410C-98DC-7D762DAE82C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霍桑的生平</a:t>
          </a:r>
        </a:p>
      </dgm:t>
    </dgm:pt>
    <dgm:pt modelId="{8FFD6037-3952-480F-82C7-6CD363FB5961}" type="parTrans" cxnId="{5FCF0DE1-2DF7-47A0-AD05-3647683BC2D5}">
      <dgm:prSet custT="1"/>
      <dgm:spPr/>
      <dgm:t>
        <a:bodyPr/>
        <a:lstStyle/>
        <a:p>
          <a:endParaRPr lang="zh-CN" altLang="en-US" sz="100"/>
        </a:p>
      </dgm:t>
    </dgm:pt>
    <dgm:pt modelId="{1A32EE90-579A-4E3C-AAFB-82193BCD66C1}" type="sibTrans" cxnId="{5FCF0DE1-2DF7-47A0-AD05-3647683BC2D5}">
      <dgm:prSet/>
      <dgm:spPr/>
      <dgm:t>
        <a:bodyPr/>
        <a:lstStyle/>
        <a:p>
          <a:endParaRPr lang="zh-CN" altLang="en-US"/>
        </a:p>
      </dgm:t>
    </dgm:pt>
    <dgm:pt modelId="{C1DCCF2A-8E88-49ED-B6EB-62027795C67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霍桑对原罪的观点</a:t>
          </a:r>
        </a:p>
      </dgm:t>
    </dgm:pt>
    <dgm:pt modelId="{3AD129F4-4D09-4B24-8BDE-92A926DD4F0B}" type="parTrans" cxnId="{B4E9E28D-DC29-48ED-B334-F54C28ACFB71}">
      <dgm:prSet custT="1"/>
      <dgm:spPr/>
      <dgm:t>
        <a:bodyPr/>
        <a:lstStyle/>
        <a:p>
          <a:endParaRPr lang="zh-CN" altLang="en-US" sz="100"/>
        </a:p>
      </dgm:t>
    </dgm:pt>
    <dgm:pt modelId="{47036F87-7A25-4ED1-A54A-5DDE233367C9}" type="sibTrans" cxnId="{B4E9E28D-DC29-48ED-B334-F54C28ACFB71}">
      <dgm:prSet/>
      <dgm:spPr/>
      <dgm:t>
        <a:bodyPr/>
        <a:lstStyle/>
        <a:p>
          <a:endParaRPr lang="zh-CN" altLang="en-US"/>
        </a:p>
      </dgm:t>
    </dgm:pt>
    <dgm:pt modelId="{14546E94-4FCC-4BFF-BCAB-05AB01C9FB4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霍桑清教主义的观点</a:t>
          </a:r>
        </a:p>
      </dgm:t>
    </dgm:pt>
    <dgm:pt modelId="{B82573F3-737B-4914-9E28-37E80952527E}" type="parTrans" cxnId="{C87A074C-274F-4AAE-B8D5-2F6C0F45821E}">
      <dgm:prSet custT="1"/>
      <dgm:spPr/>
      <dgm:t>
        <a:bodyPr/>
        <a:lstStyle/>
        <a:p>
          <a:endParaRPr lang="zh-CN" altLang="en-US" sz="100"/>
        </a:p>
      </dgm:t>
    </dgm:pt>
    <dgm:pt modelId="{1CCD2478-48F3-41C2-B3D9-300F9BE68FAE}" type="sibTrans" cxnId="{C87A074C-274F-4AAE-B8D5-2F6C0F45821E}">
      <dgm:prSet/>
      <dgm:spPr/>
      <dgm:t>
        <a:bodyPr/>
        <a:lstStyle/>
        <a:p>
          <a:endParaRPr lang="zh-CN" altLang="en-US"/>
        </a:p>
      </dgm:t>
    </dgm:pt>
    <dgm:pt modelId="{10CDFB04-F8EB-47EB-957B-55C5E921DED8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《</a:t>
          </a:r>
          <a:r>
            <a:rPr lang="zh-CN" altLang="en-US" sz="1600" dirty="0">
              <a:solidFill>
                <a:schemeClr val="tx1"/>
              </a:solidFill>
            </a:rPr>
            <a:t>红字</a:t>
          </a:r>
          <a:r>
            <a:rPr lang="en-US" altLang="zh-CN" sz="1600" dirty="0">
              <a:solidFill>
                <a:schemeClr val="tx1"/>
              </a:solidFill>
            </a:rPr>
            <a:t>》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F43D409F-292A-4E56-8351-8762C2FFCE39}" type="parTrans" cxnId="{FBDFD743-09E6-4C76-956D-C5268BBC734A}">
      <dgm:prSet custT="1"/>
      <dgm:spPr/>
      <dgm:t>
        <a:bodyPr/>
        <a:lstStyle/>
        <a:p>
          <a:endParaRPr lang="zh-CN" altLang="en-US" sz="100"/>
        </a:p>
      </dgm:t>
    </dgm:pt>
    <dgm:pt modelId="{56C6A677-9CED-4261-A568-6659FFB2EF9F}" type="sibTrans" cxnId="{FBDFD743-09E6-4C76-956D-C5268BBC734A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89565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6BAE15AE-22EE-4815-A0D9-CAA2FC4B1D60}" type="pres">
      <dgm:prSet presAssocID="{8FFD6037-3952-480F-82C7-6CD363FB5961}" presName="conn2-1" presStyleLbl="parChTrans1D2" presStyleIdx="0" presStyleCnt="4" custScaleX="2000000"/>
      <dgm:spPr/>
    </dgm:pt>
    <dgm:pt modelId="{F3826E8F-16CB-4731-B03D-98AC5518181C}" type="pres">
      <dgm:prSet presAssocID="{8FFD6037-3952-480F-82C7-6CD363FB5961}" presName="connTx" presStyleLbl="parChTrans1D2" presStyleIdx="0" presStyleCnt="4"/>
      <dgm:spPr/>
    </dgm:pt>
    <dgm:pt modelId="{8D117A0F-3B00-4E5F-9E38-E39B5EC82B14}" type="pres">
      <dgm:prSet presAssocID="{D1B1FFCD-2917-410C-98DC-7D762DAE82C0}" presName="root2" presStyleCnt="0"/>
      <dgm:spPr/>
    </dgm:pt>
    <dgm:pt modelId="{69DF3E8A-D255-44E6-87F2-849D7D237ACA}" type="pres">
      <dgm:prSet presAssocID="{D1B1FFCD-2917-410C-98DC-7D762DAE82C0}" presName="LevelTwoTextNode" presStyleLbl="node2" presStyleIdx="0" presStyleCnt="4" custScaleX="326117">
        <dgm:presLayoutVars>
          <dgm:chPref val="3"/>
        </dgm:presLayoutVars>
      </dgm:prSet>
      <dgm:spPr/>
    </dgm:pt>
    <dgm:pt modelId="{64E04039-5AA2-4973-8873-18A9EE0F115A}" type="pres">
      <dgm:prSet presAssocID="{D1B1FFCD-2917-410C-98DC-7D762DAE82C0}" presName="level3hierChild" presStyleCnt="0"/>
      <dgm:spPr/>
    </dgm:pt>
    <dgm:pt modelId="{A0D99927-16DB-4C77-8427-CC072DCDB046}" type="pres">
      <dgm:prSet presAssocID="{3AD129F4-4D09-4B24-8BDE-92A926DD4F0B}" presName="conn2-1" presStyleLbl="parChTrans1D2" presStyleIdx="1" presStyleCnt="4" custScaleX="2000000"/>
      <dgm:spPr/>
    </dgm:pt>
    <dgm:pt modelId="{43A919AE-83F0-4DA1-A965-ADE7FB1765D2}" type="pres">
      <dgm:prSet presAssocID="{3AD129F4-4D09-4B24-8BDE-92A926DD4F0B}" presName="connTx" presStyleLbl="parChTrans1D2" presStyleIdx="1" presStyleCnt="4"/>
      <dgm:spPr/>
    </dgm:pt>
    <dgm:pt modelId="{9CBB31D7-B2A9-41AF-BB4A-D83C56792A07}" type="pres">
      <dgm:prSet presAssocID="{C1DCCF2A-8E88-49ED-B6EB-62027795C67F}" presName="root2" presStyleCnt="0"/>
      <dgm:spPr/>
    </dgm:pt>
    <dgm:pt modelId="{B3E24E8D-8895-4CAB-A2E9-F2160436F424}" type="pres">
      <dgm:prSet presAssocID="{C1DCCF2A-8E88-49ED-B6EB-62027795C67F}" presName="LevelTwoTextNode" presStyleLbl="node2" presStyleIdx="1" presStyleCnt="4" custScaleX="326117">
        <dgm:presLayoutVars>
          <dgm:chPref val="3"/>
        </dgm:presLayoutVars>
      </dgm:prSet>
      <dgm:spPr/>
    </dgm:pt>
    <dgm:pt modelId="{5AC5F45B-FB2B-4DE7-ACFD-878D500325FF}" type="pres">
      <dgm:prSet presAssocID="{C1DCCF2A-8E88-49ED-B6EB-62027795C67F}" presName="level3hierChild" presStyleCnt="0"/>
      <dgm:spPr/>
    </dgm:pt>
    <dgm:pt modelId="{E5BF45DC-D9F0-4164-ABD2-8AE5452BDA12}" type="pres">
      <dgm:prSet presAssocID="{B82573F3-737B-4914-9E28-37E80952527E}" presName="conn2-1" presStyleLbl="parChTrans1D2" presStyleIdx="2" presStyleCnt="4" custScaleX="2000000"/>
      <dgm:spPr/>
    </dgm:pt>
    <dgm:pt modelId="{92BA6CAA-B9CF-4BF0-AE6C-23917D777A94}" type="pres">
      <dgm:prSet presAssocID="{B82573F3-737B-4914-9E28-37E80952527E}" presName="connTx" presStyleLbl="parChTrans1D2" presStyleIdx="2" presStyleCnt="4"/>
      <dgm:spPr/>
    </dgm:pt>
    <dgm:pt modelId="{C725A9E4-9BFA-4B1D-8634-700A71729F33}" type="pres">
      <dgm:prSet presAssocID="{14546E94-4FCC-4BFF-BCAB-05AB01C9FB4A}" presName="root2" presStyleCnt="0"/>
      <dgm:spPr/>
    </dgm:pt>
    <dgm:pt modelId="{BA3C50AF-E74B-4828-ADD0-32E6E35D5EA2}" type="pres">
      <dgm:prSet presAssocID="{14546E94-4FCC-4BFF-BCAB-05AB01C9FB4A}" presName="LevelTwoTextNode" presStyleLbl="node2" presStyleIdx="2" presStyleCnt="4" custScaleX="326117">
        <dgm:presLayoutVars>
          <dgm:chPref val="3"/>
        </dgm:presLayoutVars>
      </dgm:prSet>
      <dgm:spPr/>
    </dgm:pt>
    <dgm:pt modelId="{44DF68A5-7CE7-446D-8452-D0380204E1C7}" type="pres">
      <dgm:prSet presAssocID="{14546E94-4FCC-4BFF-BCAB-05AB01C9FB4A}" presName="level3hierChild" presStyleCnt="0"/>
      <dgm:spPr/>
    </dgm:pt>
    <dgm:pt modelId="{DF18E30E-1B1D-454E-BEDC-214287BCA2FE}" type="pres">
      <dgm:prSet presAssocID="{F43D409F-292A-4E56-8351-8762C2FFCE39}" presName="conn2-1" presStyleLbl="parChTrans1D2" presStyleIdx="3" presStyleCnt="4" custScaleX="2000000"/>
      <dgm:spPr/>
    </dgm:pt>
    <dgm:pt modelId="{69A94A14-A165-48E8-9E39-C4253A68D5A5}" type="pres">
      <dgm:prSet presAssocID="{F43D409F-292A-4E56-8351-8762C2FFCE39}" presName="connTx" presStyleLbl="parChTrans1D2" presStyleIdx="3" presStyleCnt="4"/>
      <dgm:spPr/>
    </dgm:pt>
    <dgm:pt modelId="{138915CB-4A17-4A59-BEFE-2456AC0D5E3B}" type="pres">
      <dgm:prSet presAssocID="{10CDFB04-F8EB-47EB-957B-55C5E921DED8}" presName="root2" presStyleCnt="0"/>
      <dgm:spPr/>
    </dgm:pt>
    <dgm:pt modelId="{E3291059-E924-4660-B5F9-CF15E7969BF3}" type="pres">
      <dgm:prSet presAssocID="{10CDFB04-F8EB-47EB-957B-55C5E921DED8}" presName="LevelTwoTextNode" presStyleLbl="node2" presStyleIdx="3" presStyleCnt="4" custScaleX="326117">
        <dgm:presLayoutVars>
          <dgm:chPref val="3"/>
        </dgm:presLayoutVars>
      </dgm:prSet>
      <dgm:spPr/>
    </dgm:pt>
    <dgm:pt modelId="{3DA939C6-F0DF-4E63-84A7-3A031A39830B}" type="pres">
      <dgm:prSet presAssocID="{10CDFB04-F8EB-47EB-957B-55C5E921DED8}" presName="level3hierChild" presStyleCnt="0"/>
      <dgm:spPr/>
    </dgm:pt>
  </dgm:ptLst>
  <dgm:cxnLst>
    <dgm:cxn modelId="{52AA7806-6A55-4203-B23A-0AE4138FF5E7}" type="presOf" srcId="{10CDFB04-F8EB-47EB-957B-55C5E921DED8}" destId="{E3291059-E924-4660-B5F9-CF15E7969BF3}" srcOrd="0" destOrd="0" presId="urn:microsoft.com/office/officeart/2005/8/layout/hierarchy2"/>
    <dgm:cxn modelId="{75C05910-54B0-4CAE-99E5-C0C414E741CD}" type="presOf" srcId="{C1DCCF2A-8E88-49ED-B6EB-62027795C67F}" destId="{B3E24E8D-8895-4CAB-A2E9-F2160436F424}" srcOrd="0" destOrd="0" presId="urn:microsoft.com/office/officeart/2005/8/layout/hierarchy2"/>
    <dgm:cxn modelId="{2CF99F10-E0AF-47F4-8D0E-378D8F0F11EF}" type="presOf" srcId="{3AD129F4-4D09-4B24-8BDE-92A926DD4F0B}" destId="{43A919AE-83F0-4DA1-A965-ADE7FB1765D2}" srcOrd="1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A428031-AE48-4B96-A1A8-C030CF9E6633}" type="presOf" srcId="{B82573F3-737B-4914-9E28-37E80952527E}" destId="{E5BF45DC-D9F0-4164-ABD2-8AE5452BDA12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FBDFD743-09E6-4C76-956D-C5268BBC734A}" srcId="{A4240B34-BA35-4351-8B29-B6302095CD71}" destId="{10CDFB04-F8EB-47EB-957B-55C5E921DED8}" srcOrd="3" destOrd="0" parTransId="{F43D409F-292A-4E56-8351-8762C2FFCE39}" sibTransId="{56C6A677-9CED-4261-A568-6659FFB2EF9F}"/>
    <dgm:cxn modelId="{AC443465-8581-4E17-AF9B-0DB7441AE4F9}" type="presOf" srcId="{B82573F3-737B-4914-9E28-37E80952527E}" destId="{92BA6CAA-B9CF-4BF0-AE6C-23917D777A94}" srcOrd="1" destOrd="0" presId="urn:microsoft.com/office/officeart/2005/8/layout/hierarchy2"/>
    <dgm:cxn modelId="{02983D45-A2C7-478E-B589-93CE5B1B4614}" type="presOf" srcId="{14546E94-4FCC-4BFF-BCAB-05AB01C9FB4A}" destId="{BA3C50AF-E74B-4828-ADD0-32E6E35D5EA2}" srcOrd="0" destOrd="0" presId="urn:microsoft.com/office/officeart/2005/8/layout/hierarchy2"/>
    <dgm:cxn modelId="{F2E43368-A1DF-4836-84C4-2B383651E2BB}" type="presOf" srcId="{8FFD6037-3952-480F-82C7-6CD363FB5961}" destId="{6BAE15AE-22EE-4815-A0D9-CAA2FC4B1D60}" srcOrd="0" destOrd="0" presId="urn:microsoft.com/office/officeart/2005/8/layout/hierarchy2"/>
    <dgm:cxn modelId="{C87A074C-274F-4AAE-B8D5-2F6C0F45821E}" srcId="{A4240B34-BA35-4351-8B29-B6302095CD71}" destId="{14546E94-4FCC-4BFF-BCAB-05AB01C9FB4A}" srcOrd="2" destOrd="0" parTransId="{B82573F3-737B-4914-9E28-37E80952527E}" sibTransId="{1CCD2478-48F3-41C2-B3D9-300F9BE68FAE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6EFFAB7E-2C33-4BFE-B03B-0A79C28CD34E}" type="presOf" srcId="{8FFD6037-3952-480F-82C7-6CD363FB5961}" destId="{F3826E8F-16CB-4731-B03D-98AC5518181C}" srcOrd="1" destOrd="0" presId="urn:microsoft.com/office/officeart/2005/8/layout/hierarchy2"/>
    <dgm:cxn modelId="{B4E9E28D-DC29-48ED-B334-F54C28ACFB71}" srcId="{A4240B34-BA35-4351-8B29-B6302095CD71}" destId="{C1DCCF2A-8E88-49ED-B6EB-62027795C67F}" srcOrd="1" destOrd="0" parTransId="{3AD129F4-4D09-4B24-8BDE-92A926DD4F0B}" sibTransId="{47036F87-7A25-4ED1-A54A-5DDE233367C9}"/>
    <dgm:cxn modelId="{ACA458A5-76E3-436E-B800-33ED245AEBB0}" type="presOf" srcId="{F43D409F-292A-4E56-8351-8762C2FFCE39}" destId="{69A94A14-A165-48E8-9E39-C4253A68D5A5}" srcOrd="1" destOrd="0" presId="urn:microsoft.com/office/officeart/2005/8/layout/hierarchy2"/>
    <dgm:cxn modelId="{D4F7E4B8-3456-4EC1-854E-C4835FE39DFD}" type="presOf" srcId="{3AD129F4-4D09-4B24-8BDE-92A926DD4F0B}" destId="{A0D99927-16DB-4C77-8427-CC072DCDB046}" srcOrd="0" destOrd="0" presId="urn:microsoft.com/office/officeart/2005/8/layout/hierarchy2"/>
    <dgm:cxn modelId="{A4A0E6BE-230B-45BF-ACA3-279EAE24BAF8}" type="presOf" srcId="{D1B1FFCD-2917-410C-98DC-7D762DAE82C0}" destId="{69DF3E8A-D255-44E6-87F2-849D7D237ACA}" srcOrd="0" destOrd="0" presId="urn:microsoft.com/office/officeart/2005/8/layout/hierarchy2"/>
    <dgm:cxn modelId="{5FCF0DE1-2DF7-47A0-AD05-3647683BC2D5}" srcId="{A4240B34-BA35-4351-8B29-B6302095CD71}" destId="{D1B1FFCD-2917-410C-98DC-7D762DAE82C0}" srcOrd="0" destOrd="0" parTransId="{8FFD6037-3952-480F-82C7-6CD363FB5961}" sibTransId="{1A32EE90-579A-4E3C-AAFB-82193BCD66C1}"/>
    <dgm:cxn modelId="{CF7EB1E4-7FC3-4F16-923E-107172177164}" type="presOf" srcId="{F43D409F-292A-4E56-8351-8762C2FFCE39}" destId="{DF18E30E-1B1D-454E-BEDC-214287BCA2FE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C5ABA808-A069-4655-9996-2DB0E8A97014}" type="presParOf" srcId="{9FE2B2BC-DA13-4E3F-BDAD-AD3668A8F22D}" destId="{6BAE15AE-22EE-4815-A0D9-CAA2FC4B1D60}" srcOrd="0" destOrd="0" presId="urn:microsoft.com/office/officeart/2005/8/layout/hierarchy2"/>
    <dgm:cxn modelId="{F3519F05-B9B3-4DEA-9057-993AFE6D32B6}" type="presParOf" srcId="{6BAE15AE-22EE-4815-A0D9-CAA2FC4B1D60}" destId="{F3826E8F-16CB-4731-B03D-98AC5518181C}" srcOrd="0" destOrd="0" presId="urn:microsoft.com/office/officeart/2005/8/layout/hierarchy2"/>
    <dgm:cxn modelId="{9AAD2788-D488-4DE5-B8E7-ABD2946D05ED}" type="presParOf" srcId="{9FE2B2BC-DA13-4E3F-BDAD-AD3668A8F22D}" destId="{8D117A0F-3B00-4E5F-9E38-E39B5EC82B14}" srcOrd="1" destOrd="0" presId="urn:microsoft.com/office/officeart/2005/8/layout/hierarchy2"/>
    <dgm:cxn modelId="{2D610353-4940-4163-8F4A-9C56679F6CF8}" type="presParOf" srcId="{8D117A0F-3B00-4E5F-9E38-E39B5EC82B14}" destId="{69DF3E8A-D255-44E6-87F2-849D7D237ACA}" srcOrd="0" destOrd="0" presId="urn:microsoft.com/office/officeart/2005/8/layout/hierarchy2"/>
    <dgm:cxn modelId="{64CE94CB-58D4-4207-A4C9-D86CF9E29706}" type="presParOf" srcId="{8D117A0F-3B00-4E5F-9E38-E39B5EC82B14}" destId="{64E04039-5AA2-4973-8873-18A9EE0F115A}" srcOrd="1" destOrd="0" presId="urn:microsoft.com/office/officeart/2005/8/layout/hierarchy2"/>
    <dgm:cxn modelId="{FC0A686B-0F7D-4437-9493-3C753DDCE845}" type="presParOf" srcId="{9FE2B2BC-DA13-4E3F-BDAD-AD3668A8F22D}" destId="{A0D99927-16DB-4C77-8427-CC072DCDB046}" srcOrd="2" destOrd="0" presId="urn:microsoft.com/office/officeart/2005/8/layout/hierarchy2"/>
    <dgm:cxn modelId="{DA593581-1E61-4AB6-A2EC-9A3D8DE9C014}" type="presParOf" srcId="{A0D99927-16DB-4C77-8427-CC072DCDB046}" destId="{43A919AE-83F0-4DA1-A965-ADE7FB1765D2}" srcOrd="0" destOrd="0" presId="urn:microsoft.com/office/officeart/2005/8/layout/hierarchy2"/>
    <dgm:cxn modelId="{900B666C-1960-4778-A856-639B2A401A15}" type="presParOf" srcId="{9FE2B2BC-DA13-4E3F-BDAD-AD3668A8F22D}" destId="{9CBB31D7-B2A9-41AF-BB4A-D83C56792A07}" srcOrd="3" destOrd="0" presId="urn:microsoft.com/office/officeart/2005/8/layout/hierarchy2"/>
    <dgm:cxn modelId="{F0607E9C-23E9-4B2F-85EB-86170AC6B021}" type="presParOf" srcId="{9CBB31D7-B2A9-41AF-BB4A-D83C56792A07}" destId="{B3E24E8D-8895-4CAB-A2E9-F2160436F424}" srcOrd="0" destOrd="0" presId="urn:microsoft.com/office/officeart/2005/8/layout/hierarchy2"/>
    <dgm:cxn modelId="{645996CF-7A0C-425F-87C0-32C04B4EA7C6}" type="presParOf" srcId="{9CBB31D7-B2A9-41AF-BB4A-D83C56792A07}" destId="{5AC5F45B-FB2B-4DE7-ACFD-878D500325FF}" srcOrd="1" destOrd="0" presId="urn:microsoft.com/office/officeart/2005/8/layout/hierarchy2"/>
    <dgm:cxn modelId="{E30BE554-6C26-43B1-A019-32E6E99C7DDF}" type="presParOf" srcId="{9FE2B2BC-DA13-4E3F-BDAD-AD3668A8F22D}" destId="{E5BF45DC-D9F0-4164-ABD2-8AE5452BDA12}" srcOrd="4" destOrd="0" presId="urn:microsoft.com/office/officeart/2005/8/layout/hierarchy2"/>
    <dgm:cxn modelId="{11B9D26D-546E-4B37-8FB7-09EC7D239359}" type="presParOf" srcId="{E5BF45DC-D9F0-4164-ABD2-8AE5452BDA12}" destId="{92BA6CAA-B9CF-4BF0-AE6C-23917D777A94}" srcOrd="0" destOrd="0" presId="urn:microsoft.com/office/officeart/2005/8/layout/hierarchy2"/>
    <dgm:cxn modelId="{B76FD21B-D067-433B-AF0C-A02AEEE3C6A2}" type="presParOf" srcId="{9FE2B2BC-DA13-4E3F-BDAD-AD3668A8F22D}" destId="{C725A9E4-9BFA-4B1D-8634-700A71729F33}" srcOrd="5" destOrd="0" presId="urn:microsoft.com/office/officeart/2005/8/layout/hierarchy2"/>
    <dgm:cxn modelId="{6A8B48A4-84D4-4953-9C2C-D088EC083A76}" type="presParOf" srcId="{C725A9E4-9BFA-4B1D-8634-700A71729F33}" destId="{BA3C50AF-E74B-4828-ADD0-32E6E35D5EA2}" srcOrd="0" destOrd="0" presId="urn:microsoft.com/office/officeart/2005/8/layout/hierarchy2"/>
    <dgm:cxn modelId="{DD6720C5-A011-40AC-98BF-82B00030D01F}" type="presParOf" srcId="{C725A9E4-9BFA-4B1D-8634-700A71729F33}" destId="{44DF68A5-7CE7-446D-8452-D0380204E1C7}" srcOrd="1" destOrd="0" presId="urn:microsoft.com/office/officeart/2005/8/layout/hierarchy2"/>
    <dgm:cxn modelId="{47C195A5-0C59-40A4-B892-0EEBBF9AA8D3}" type="presParOf" srcId="{9FE2B2BC-DA13-4E3F-BDAD-AD3668A8F22D}" destId="{DF18E30E-1B1D-454E-BEDC-214287BCA2FE}" srcOrd="6" destOrd="0" presId="urn:microsoft.com/office/officeart/2005/8/layout/hierarchy2"/>
    <dgm:cxn modelId="{71BC1A90-40C8-421F-8078-5037A353D068}" type="presParOf" srcId="{DF18E30E-1B1D-454E-BEDC-214287BCA2FE}" destId="{69A94A14-A165-48E8-9E39-C4253A68D5A5}" srcOrd="0" destOrd="0" presId="urn:microsoft.com/office/officeart/2005/8/layout/hierarchy2"/>
    <dgm:cxn modelId="{4215AA73-BF50-4C8A-AFEB-00E045A553CE}" type="presParOf" srcId="{9FE2B2BC-DA13-4E3F-BDAD-AD3668A8F22D}" destId="{138915CB-4A17-4A59-BEFE-2456AC0D5E3B}" srcOrd="7" destOrd="0" presId="urn:microsoft.com/office/officeart/2005/8/layout/hierarchy2"/>
    <dgm:cxn modelId="{33B8F18D-391F-4AFF-84E2-9D9AEC40467D}" type="presParOf" srcId="{138915CB-4A17-4A59-BEFE-2456AC0D5E3B}" destId="{E3291059-E924-4660-B5F9-CF15E7969BF3}" srcOrd="0" destOrd="0" presId="urn:microsoft.com/office/officeart/2005/8/layout/hierarchy2"/>
    <dgm:cxn modelId="{7F4DA570-C63C-4D9F-B02B-EDEC0C568BC3}" type="presParOf" srcId="{138915CB-4A17-4A59-BEFE-2456AC0D5E3B}" destId="{3DA939C6-F0DF-4E63-84A7-3A031A39830B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D1B1FFCD-2917-410C-98DC-7D762DAE82C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霍桑的生平</a:t>
          </a:r>
        </a:p>
      </dgm:t>
    </dgm:pt>
    <dgm:pt modelId="{8FFD6037-3952-480F-82C7-6CD363FB5961}" type="parTrans" cxnId="{5FCF0DE1-2DF7-47A0-AD05-3647683BC2D5}">
      <dgm:prSet custT="1"/>
      <dgm:spPr/>
      <dgm:t>
        <a:bodyPr/>
        <a:lstStyle/>
        <a:p>
          <a:endParaRPr lang="zh-CN" altLang="en-US" sz="100"/>
        </a:p>
      </dgm:t>
    </dgm:pt>
    <dgm:pt modelId="{1A32EE90-579A-4E3C-AAFB-82193BCD66C1}" type="sibTrans" cxnId="{5FCF0DE1-2DF7-47A0-AD05-3647683BC2D5}">
      <dgm:prSet/>
      <dgm:spPr/>
      <dgm:t>
        <a:bodyPr/>
        <a:lstStyle/>
        <a:p>
          <a:endParaRPr lang="zh-CN" altLang="en-US"/>
        </a:p>
      </dgm:t>
    </dgm:pt>
    <dgm:pt modelId="{C1DCCF2A-8E88-49ED-B6EB-62027795C67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霍桑对原罪的观点</a:t>
          </a:r>
        </a:p>
      </dgm:t>
    </dgm:pt>
    <dgm:pt modelId="{3AD129F4-4D09-4B24-8BDE-92A926DD4F0B}" type="parTrans" cxnId="{B4E9E28D-DC29-48ED-B334-F54C28ACFB71}">
      <dgm:prSet custT="1"/>
      <dgm:spPr/>
      <dgm:t>
        <a:bodyPr/>
        <a:lstStyle/>
        <a:p>
          <a:endParaRPr lang="zh-CN" altLang="en-US" sz="100"/>
        </a:p>
      </dgm:t>
    </dgm:pt>
    <dgm:pt modelId="{47036F87-7A25-4ED1-A54A-5DDE233367C9}" type="sibTrans" cxnId="{B4E9E28D-DC29-48ED-B334-F54C28ACFB71}">
      <dgm:prSet/>
      <dgm:spPr/>
      <dgm:t>
        <a:bodyPr/>
        <a:lstStyle/>
        <a:p>
          <a:endParaRPr lang="zh-CN" altLang="en-US"/>
        </a:p>
      </dgm:t>
    </dgm:pt>
    <dgm:pt modelId="{14546E94-4FCC-4BFF-BCAB-05AB01C9FB4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霍桑清教主义的观点</a:t>
          </a:r>
        </a:p>
      </dgm:t>
    </dgm:pt>
    <dgm:pt modelId="{B82573F3-737B-4914-9E28-37E80952527E}" type="parTrans" cxnId="{C87A074C-274F-4AAE-B8D5-2F6C0F45821E}">
      <dgm:prSet custT="1"/>
      <dgm:spPr/>
      <dgm:t>
        <a:bodyPr/>
        <a:lstStyle/>
        <a:p>
          <a:endParaRPr lang="zh-CN" altLang="en-US" sz="100"/>
        </a:p>
      </dgm:t>
    </dgm:pt>
    <dgm:pt modelId="{1CCD2478-48F3-41C2-B3D9-300F9BE68FAE}" type="sibTrans" cxnId="{C87A074C-274F-4AAE-B8D5-2F6C0F45821E}">
      <dgm:prSet/>
      <dgm:spPr/>
      <dgm:t>
        <a:bodyPr/>
        <a:lstStyle/>
        <a:p>
          <a:endParaRPr lang="zh-CN" altLang="en-US"/>
        </a:p>
      </dgm:t>
    </dgm:pt>
    <dgm:pt modelId="{10CDFB04-F8EB-47EB-957B-55C5E921DED8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《</a:t>
          </a:r>
          <a:r>
            <a:rPr lang="zh-CN" altLang="en-US" sz="1600" dirty="0">
              <a:solidFill>
                <a:schemeClr val="tx1"/>
              </a:solidFill>
            </a:rPr>
            <a:t>红字</a:t>
          </a:r>
          <a:r>
            <a:rPr lang="en-US" altLang="zh-CN" sz="1600" dirty="0">
              <a:solidFill>
                <a:schemeClr val="tx1"/>
              </a:solidFill>
            </a:rPr>
            <a:t>》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F43D409F-292A-4E56-8351-8762C2FFCE39}" type="parTrans" cxnId="{FBDFD743-09E6-4C76-956D-C5268BBC734A}">
      <dgm:prSet custT="1"/>
      <dgm:spPr/>
      <dgm:t>
        <a:bodyPr/>
        <a:lstStyle/>
        <a:p>
          <a:endParaRPr lang="zh-CN" altLang="en-US" sz="100"/>
        </a:p>
      </dgm:t>
    </dgm:pt>
    <dgm:pt modelId="{56C6A677-9CED-4261-A568-6659FFB2EF9F}" type="sibTrans" cxnId="{FBDFD743-09E6-4C76-956D-C5268BBC734A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89565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6BAE15AE-22EE-4815-A0D9-CAA2FC4B1D60}" type="pres">
      <dgm:prSet presAssocID="{8FFD6037-3952-480F-82C7-6CD363FB5961}" presName="conn2-1" presStyleLbl="parChTrans1D2" presStyleIdx="0" presStyleCnt="4" custScaleX="2000000"/>
      <dgm:spPr/>
    </dgm:pt>
    <dgm:pt modelId="{F3826E8F-16CB-4731-B03D-98AC5518181C}" type="pres">
      <dgm:prSet presAssocID="{8FFD6037-3952-480F-82C7-6CD363FB5961}" presName="connTx" presStyleLbl="parChTrans1D2" presStyleIdx="0" presStyleCnt="4"/>
      <dgm:spPr/>
    </dgm:pt>
    <dgm:pt modelId="{8D117A0F-3B00-4E5F-9E38-E39B5EC82B14}" type="pres">
      <dgm:prSet presAssocID="{D1B1FFCD-2917-410C-98DC-7D762DAE82C0}" presName="root2" presStyleCnt="0"/>
      <dgm:spPr/>
    </dgm:pt>
    <dgm:pt modelId="{69DF3E8A-D255-44E6-87F2-849D7D237ACA}" type="pres">
      <dgm:prSet presAssocID="{D1B1FFCD-2917-410C-98DC-7D762DAE82C0}" presName="LevelTwoTextNode" presStyleLbl="node2" presStyleIdx="0" presStyleCnt="4" custScaleX="326117">
        <dgm:presLayoutVars>
          <dgm:chPref val="3"/>
        </dgm:presLayoutVars>
      </dgm:prSet>
      <dgm:spPr/>
    </dgm:pt>
    <dgm:pt modelId="{64E04039-5AA2-4973-8873-18A9EE0F115A}" type="pres">
      <dgm:prSet presAssocID="{D1B1FFCD-2917-410C-98DC-7D762DAE82C0}" presName="level3hierChild" presStyleCnt="0"/>
      <dgm:spPr/>
    </dgm:pt>
    <dgm:pt modelId="{A0D99927-16DB-4C77-8427-CC072DCDB046}" type="pres">
      <dgm:prSet presAssocID="{3AD129F4-4D09-4B24-8BDE-92A926DD4F0B}" presName="conn2-1" presStyleLbl="parChTrans1D2" presStyleIdx="1" presStyleCnt="4" custScaleX="2000000"/>
      <dgm:spPr/>
    </dgm:pt>
    <dgm:pt modelId="{43A919AE-83F0-4DA1-A965-ADE7FB1765D2}" type="pres">
      <dgm:prSet presAssocID="{3AD129F4-4D09-4B24-8BDE-92A926DD4F0B}" presName="connTx" presStyleLbl="parChTrans1D2" presStyleIdx="1" presStyleCnt="4"/>
      <dgm:spPr/>
    </dgm:pt>
    <dgm:pt modelId="{9CBB31D7-B2A9-41AF-BB4A-D83C56792A07}" type="pres">
      <dgm:prSet presAssocID="{C1DCCF2A-8E88-49ED-B6EB-62027795C67F}" presName="root2" presStyleCnt="0"/>
      <dgm:spPr/>
    </dgm:pt>
    <dgm:pt modelId="{B3E24E8D-8895-4CAB-A2E9-F2160436F424}" type="pres">
      <dgm:prSet presAssocID="{C1DCCF2A-8E88-49ED-B6EB-62027795C67F}" presName="LevelTwoTextNode" presStyleLbl="node2" presStyleIdx="1" presStyleCnt="4" custScaleX="326117">
        <dgm:presLayoutVars>
          <dgm:chPref val="3"/>
        </dgm:presLayoutVars>
      </dgm:prSet>
      <dgm:spPr/>
    </dgm:pt>
    <dgm:pt modelId="{5AC5F45B-FB2B-4DE7-ACFD-878D500325FF}" type="pres">
      <dgm:prSet presAssocID="{C1DCCF2A-8E88-49ED-B6EB-62027795C67F}" presName="level3hierChild" presStyleCnt="0"/>
      <dgm:spPr/>
    </dgm:pt>
    <dgm:pt modelId="{E5BF45DC-D9F0-4164-ABD2-8AE5452BDA12}" type="pres">
      <dgm:prSet presAssocID="{B82573F3-737B-4914-9E28-37E80952527E}" presName="conn2-1" presStyleLbl="parChTrans1D2" presStyleIdx="2" presStyleCnt="4" custScaleX="2000000"/>
      <dgm:spPr/>
    </dgm:pt>
    <dgm:pt modelId="{92BA6CAA-B9CF-4BF0-AE6C-23917D777A94}" type="pres">
      <dgm:prSet presAssocID="{B82573F3-737B-4914-9E28-37E80952527E}" presName="connTx" presStyleLbl="parChTrans1D2" presStyleIdx="2" presStyleCnt="4"/>
      <dgm:spPr/>
    </dgm:pt>
    <dgm:pt modelId="{C725A9E4-9BFA-4B1D-8634-700A71729F33}" type="pres">
      <dgm:prSet presAssocID="{14546E94-4FCC-4BFF-BCAB-05AB01C9FB4A}" presName="root2" presStyleCnt="0"/>
      <dgm:spPr/>
    </dgm:pt>
    <dgm:pt modelId="{BA3C50AF-E74B-4828-ADD0-32E6E35D5EA2}" type="pres">
      <dgm:prSet presAssocID="{14546E94-4FCC-4BFF-BCAB-05AB01C9FB4A}" presName="LevelTwoTextNode" presStyleLbl="node2" presStyleIdx="2" presStyleCnt="4" custScaleX="326117">
        <dgm:presLayoutVars>
          <dgm:chPref val="3"/>
        </dgm:presLayoutVars>
      </dgm:prSet>
      <dgm:spPr/>
    </dgm:pt>
    <dgm:pt modelId="{44DF68A5-7CE7-446D-8452-D0380204E1C7}" type="pres">
      <dgm:prSet presAssocID="{14546E94-4FCC-4BFF-BCAB-05AB01C9FB4A}" presName="level3hierChild" presStyleCnt="0"/>
      <dgm:spPr/>
    </dgm:pt>
    <dgm:pt modelId="{DF18E30E-1B1D-454E-BEDC-214287BCA2FE}" type="pres">
      <dgm:prSet presAssocID="{F43D409F-292A-4E56-8351-8762C2FFCE39}" presName="conn2-1" presStyleLbl="parChTrans1D2" presStyleIdx="3" presStyleCnt="4" custScaleX="2000000"/>
      <dgm:spPr/>
    </dgm:pt>
    <dgm:pt modelId="{69A94A14-A165-48E8-9E39-C4253A68D5A5}" type="pres">
      <dgm:prSet presAssocID="{F43D409F-292A-4E56-8351-8762C2FFCE39}" presName="connTx" presStyleLbl="parChTrans1D2" presStyleIdx="3" presStyleCnt="4"/>
      <dgm:spPr/>
    </dgm:pt>
    <dgm:pt modelId="{138915CB-4A17-4A59-BEFE-2456AC0D5E3B}" type="pres">
      <dgm:prSet presAssocID="{10CDFB04-F8EB-47EB-957B-55C5E921DED8}" presName="root2" presStyleCnt="0"/>
      <dgm:spPr/>
    </dgm:pt>
    <dgm:pt modelId="{E3291059-E924-4660-B5F9-CF15E7969BF3}" type="pres">
      <dgm:prSet presAssocID="{10CDFB04-F8EB-47EB-957B-55C5E921DED8}" presName="LevelTwoTextNode" presStyleLbl="node2" presStyleIdx="3" presStyleCnt="4" custScaleX="326117">
        <dgm:presLayoutVars>
          <dgm:chPref val="3"/>
        </dgm:presLayoutVars>
      </dgm:prSet>
      <dgm:spPr/>
    </dgm:pt>
    <dgm:pt modelId="{3DA939C6-F0DF-4E63-84A7-3A031A39830B}" type="pres">
      <dgm:prSet presAssocID="{10CDFB04-F8EB-47EB-957B-55C5E921DED8}" presName="level3hierChild" presStyleCnt="0"/>
      <dgm:spPr/>
    </dgm:pt>
  </dgm:ptLst>
  <dgm:cxnLst>
    <dgm:cxn modelId="{52AA7806-6A55-4203-B23A-0AE4138FF5E7}" type="presOf" srcId="{10CDFB04-F8EB-47EB-957B-55C5E921DED8}" destId="{E3291059-E924-4660-B5F9-CF15E7969BF3}" srcOrd="0" destOrd="0" presId="urn:microsoft.com/office/officeart/2005/8/layout/hierarchy2"/>
    <dgm:cxn modelId="{75C05910-54B0-4CAE-99E5-C0C414E741CD}" type="presOf" srcId="{C1DCCF2A-8E88-49ED-B6EB-62027795C67F}" destId="{B3E24E8D-8895-4CAB-A2E9-F2160436F424}" srcOrd="0" destOrd="0" presId="urn:microsoft.com/office/officeart/2005/8/layout/hierarchy2"/>
    <dgm:cxn modelId="{2CF99F10-E0AF-47F4-8D0E-378D8F0F11EF}" type="presOf" srcId="{3AD129F4-4D09-4B24-8BDE-92A926DD4F0B}" destId="{43A919AE-83F0-4DA1-A965-ADE7FB1765D2}" srcOrd="1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A428031-AE48-4B96-A1A8-C030CF9E6633}" type="presOf" srcId="{B82573F3-737B-4914-9E28-37E80952527E}" destId="{E5BF45DC-D9F0-4164-ABD2-8AE5452BDA12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FBDFD743-09E6-4C76-956D-C5268BBC734A}" srcId="{A4240B34-BA35-4351-8B29-B6302095CD71}" destId="{10CDFB04-F8EB-47EB-957B-55C5E921DED8}" srcOrd="3" destOrd="0" parTransId="{F43D409F-292A-4E56-8351-8762C2FFCE39}" sibTransId="{56C6A677-9CED-4261-A568-6659FFB2EF9F}"/>
    <dgm:cxn modelId="{AC443465-8581-4E17-AF9B-0DB7441AE4F9}" type="presOf" srcId="{B82573F3-737B-4914-9E28-37E80952527E}" destId="{92BA6CAA-B9CF-4BF0-AE6C-23917D777A94}" srcOrd="1" destOrd="0" presId="urn:microsoft.com/office/officeart/2005/8/layout/hierarchy2"/>
    <dgm:cxn modelId="{02983D45-A2C7-478E-B589-93CE5B1B4614}" type="presOf" srcId="{14546E94-4FCC-4BFF-BCAB-05AB01C9FB4A}" destId="{BA3C50AF-E74B-4828-ADD0-32E6E35D5EA2}" srcOrd="0" destOrd="0" presId="urn:microsoft.com/office/officeart/2005/8/layout/hierarchy2"/>
    <dgm:cxn modelId="{F2E43368-A1DF-4836-84C4-2B383651E2BB}" type="presOf" srcId="{8FFD6037-3952-480F-82C7-6CD363FB5961}" destId="{6BAE15AE-22EE-4815-A0D9-CAA2FC4B1D60}" srcOrd="0" destOrd="0" presId="urn:microsoft.com/office/officeart/2005/8/layout/hierarchy2"/>
    <dgm:cxn modelId="{C87A074C-274F-4AAE-B8D5-2F6C0F45821E}" srcId="{A4240B34-BA35-4351-8B29-B6302095CD71}" destId="{14546E94-4FCC-4BFF-BCAB-05AB01C9FB4A}" srcOrd="2" destOrd="0" parTransId="{B82573F3-737B-4914-9E28-37E80952527E}" sibTransId="{1CCD2478-48F3-41C2-B3D9-300F9BE68FAE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6EFFAB7E-2C33-4BFE-B03B-0A79C28CD34E}" type="presOf" srcId="{8FFD6037-3952-480F-82C7-6CD363FB5961}" destId="{F3826E8F-16CB-4731-B03D-98AC5518181C}" srcOrd="1" destOrd="0" presId="urn:microsoft.com/office/officeart/2005/8/layout/hierarchy2"/>
    <dgm:cxn modelId="{B4E9E28D-DC29-48ED-B334-F54C28ACFB71}" srcId="{A4240B34-BA35-4351-8B29-B6302095CD71}" destId="{C1DCCF2A-8E88-49ED-B6EB-62027795C67F}" srcOrd="1" destOrd="0" parTransId="{3AD129F4-4D09-4B24-8BDE-92A926DD4F0B}" sibTransId="{47036F87-7A25-4ED1-A54A-5DDE233367C9}"/>
    <dgm:cxn modelId="{ACA458A5-76E3-436E-B800-33ED245AEBB0}" type="presOf" srcId="{F43D409F-292A-4E56-8351-8762C2FFCE39}" destId="{69A94A14-A165-48E8-9E39-C4253A68D5A5}" srcOrd="1" destOrd="0" presId="urn:microsoft.com/office/officeart/2005/8/layout/hierarchy2"/>
    <dgm:cxn modelId="{D4F7E4B8-3456-4EC1-854E-C4835FE39DFD}" type="presOf" srcId="{3AD129F4-4D09-4B24-8BDE-92A926DD4F0B}" destId="{A0D99927-16DB-4C77-8427-CC072DCDB046}" srcOrd="0" destOrd="0" presId="urn:microsoft.com/office/officeart/2005/8/layout/hierarchy2"/>
    <dgm:cxn modelId="{A4A0E6BE-230B-45BF-ACA3-279EAE24BAF8}" type="presOf" srcId="{D1B1FFCD-2917-410C-98DC-7D762DAE82C0}" destId="{69DF3E8A-D255-44E6-87F2-849D7D237ACA}" srcOrd="0" destOrd="0" presId="urn:microsoft.com/office/officeart/2005/8/layout/hierarchy2"/>
    <dgm:cxn modelId="{5FCF0DE1-2DF7-47A0-AD05-3647683BC2D5}" srcId="{A4240B34-BA35-4351-8B29-B6302095CD71}" destId="{D1B1FFCD-2917-410C-98DC-7D762DAE82C0}" srcOrd="0" destOrd="0" parTransId="{8FFD6037-3952-480F-82C7-6CD363FB5961}" sibTransId="{1A32EE90-579A-4E3C-AAFB-82193BCD66C1}"/>
    <dgm:cxn modelId="{CF7EB1E4-7FC3-4F16-923E-107172177164}" type="presOf" srcId="{F43D409F-292A-4E56-8351-8762C2FFCE39}" destId="{DF18E30E-1B1D-454E-BEDC-214287BCA2FE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C5ABA808-A069-4655-9996-2DB0E8A97014}" type="presParOf" srcId="{9FE2B2BC-DA13-4E3F-BDAD-AD3668A8F22D}" destId="{6BAE15AE-22EE-4815-A0D9-CAA2FC4B1D60}" srcOrd="0" destOrd="0" presId="urn:microsoft.com/office/officeart/2005/8/layout/hierarchy2"/>
    <dgm:cxn modelId="{F3519F05-B9B3-4DEA-9057-993AFE6D32B6}" type="presParOf" srcId="{6BAE15AE-22EE-4815-A0D9-CAA2FC4B1D60}" destId="{F3826E8F-16CB-4731-B03D-98AC5518181C}" srcOrd="0" destOrd="0" presId="urn:microsoft.com/office/officeart/2005/8/layout/hierarchy2"/>
    <dgm:cxn modelId="{9AAD2788-D488-4DE5-B8E7-ABD2946D05ED}" type="presParOf" srcId="{9FE2B2BC-DA13-4E3F-BDAD-AD3668A8F22D}" destId="{8D117A0F-3B00-4E5F-9E38-E39B5EC82B14}" srcOrd="1" destOrd="0" presId="urn:microsoft.com/office/officeart/2005/8/layout/hierarchy2"/>
    <dgm:cxn modelId="{2D610353-4940-4163-8F4A-9C56679F6CF8}" type="presParOf" srcId="{8D117A0F-3B00-4E5F-9E38-E39B5EC82B14}" destId="{69DF3E8A-D255-44E6-87F2-849D7D237ACA}" srcOrd="0" destOrd="0" presId="urn:microsoft.com/office/officeart/2005/8/layout/hierarchy2"/>
    <dgm:cxn modelId="{64CE94CB-58D4-4207-A4C9-D86CF9E29706}" type="presParOf" srcId="{8D117A0F-3B00-4E5F-9E38-E39B5EC82B14}" destId="{64E04039-5AA2-4973-8873-18A9EE0F115A}" srcOrd="1" destOrd="0" presId="urn:microsoft.com/office/officeart/2005/8/layout/hierarchy2"/>
    <dgm:cxn modelId="{FC0A686B-0F7D-4437-9493-3C753DDCE845}" type="presParOf" srcId="{9FE2B2BC-DA13-4E3F-BDAD-AD3668A8F22D}" destId="{A0D99927-16DB-4C77-8427-CC072DCDB046}" srcOrd="2" destOrd="0" presId="urn:microsoft.com/office/officeart/2005/8/layout/hierarchy2"/>
    <dgm:cxn modelId="{DA593581-1E61-4AB6-A2EC-9A3D8DE9C014}" type="presParOf" srcId="{A0D99927-16DB-4C77-8427-CC072DCDB046}" destId="{43A919AE-83F0-4DA1-A965-ADE7FB1765D2}" srcOrd="0" destOrd="0" presId="urn:microsoft.com/office/officeart/2005/8/layout/hierarchy2"/>
    <dgm:cxn modelId="{900B666C-1960-4778-A856-639B2A401A15}" type="presParOf" srcId="{9FE2B2BC-DA13-4E3F-BDAD-AD3668A8F22D}" destId="{9CBB31D7-B2A9-41AF-BB4A-D83C56792A07}" srcOrd="3" destOrd="0" presId="urn:microsoft.com/office/officeart/2005/8/layout/hierarchy2"/>
    <dgm:cxn modelId="{F0607E9C-23E9-4B2F-85EB-86170AC6B021}" type="presParOf" srcId="{9CBB31D7-B2A9-41AF-BB4A-D83C56792A07}" destId="{B3E24E8D-8895-4CAB-A2E9-F2160436F424}" srcOrd="0" destOrd="0" presId="urn:microsoft.com/office/officeart/2005/8/layout/hierarchy2"/>
    <dgm:cxn modelId="{645996CF-7A0C-425F-87C0-32C04B4EA7C6}" type="presParOf" srcId="{9CBB31D7-B2A9-41AF-BB4A-D83C56792A07}" destId="{5AC5F45B-FB2B-4DE7-ACFD-878D500325FF}" srcOrd="1" destOrd="0" presId="urn:microsoft.com/office/officeart/2005/8/layout/hierarchy2"/>
    <dgm:cxn modelId="{E30BE554-6C26-43B1-A019-32E6E99C7DDF}" type="presParOf" srcId="{9FE2B2BC-DA13-4E3F-BDAD-AD3668A8F22D}" destId="{E5BF45DC-D9F0-4164-ABD2-8AE5452BDA12}" srcOrd="4" destOrd="0" presId="urn:microsoft.com/office/officeart/2005/8/layout/hierarchy2"/>
    <dgm:cxn modelId="{11B9D26D-546E-4B37-8FB7-09EC7D239359}" type="presParOf" srcId="{E5BF45DC-D9F0-4164-ABD2-8AE5452BDA12}" destId="{92BA6CAA-B9CF-4BF0-AE6C-23917D777A94}" srcOrd="0" destOrd="0" presId="urn:microsoft.com/office/officeart/2005/8/layout/hierarchy2"/>
    <dgm:cxn modelId="{B76FD21B-D067-433B-AF0C-A02AEEE3C6A2}" type="presParOf" srcId="{9FE2B2BC-DA13-4E3F-BDAD-AD3668A8F22D}" destId="{C725A9E4-9BFA-4B1D-8634-700A71729F33}" srcOrd="5" destOrd="0" presId="urn:microsoft.com/office/officeart/2005/8/layout/hierarchy2"/>
    <dgm:cxn modelId="{6A8B48A4-84D4-4953-9C2C-D088EC083A76}" type="presParOf" srcId="{C725A9E4-9BFA-4B1D-8634-700A71729F33}" destId="{BA3C50AF-E74B-4828-ADD0-32E6E35D5EA2}" srcOrd="0" destOrd="0" presId="urn:microsoft.com/office/officeart/2005/8/layout/hierarchy2"/>
    <dgm:cxn modelId="{DD6720C5-A011-40AC-98BF-82B00030D01F}" type="presParOf" srcId="{C725A9E4-9BFA-4B1D-8634-700A71729F33}" destId="{44DF68A5-7CE7-446D-8452-D0380204E1C7}" srcOrd="1" destOrd="0" presId="urn:microsoft.com/office/officeart/2005/8/layout/hierarchy2"/>
    <dgm:cxn modelId="{47C195A5-0C59-40A4-B892-0EEBBF9AA8D3}" type="presParOf" srcId="{9FE2B2BC-DA13-4E3F-BDAD-AD3668A8F22D}" destId="{DF18E30E-1B1D-454E-BEDC-214287BCA2FE}" srcOrd="6" destOrd="0" presId="urn:microsoft.com/office/officeart/2005/8/layout/hierarchy2"/>
    <dgm:cxn modelId="{71BC1A90-40C8-421F-8078-5037A353D068}" type="presParOf" srcId="{DF18E30E-1B1D-454E-BEDC-214287BCA2FE}" destId="{69A94A14-A165-48E8-9E39-C4253A68D5A5}" srcOrd="0" destOrd="0" presId="urn:microsoft.com/office/officeart/2005/8/layout/hierarchy2"/>
    <dgm:cxn modelId="{4215AA73-BF50-4C8A-AFEB-00E045A553CE}" type="presParOf" srcId="{9FE2B2BC-DA13-4E3F-BDAD-AD3668A8F22D}" destId="{138915CB-4A17-4A59-BEFE-2456AC0D5E3B}" srcOrd="7" destOrd="0" presId="urn:microsoft.com/office/officeart/2005/8/layout/hierarchy2"/>
    <dgm:cxn modelId="{33B8F18D-391F-4AFF-84E2-9D9AEC40467D}" type="presParOf" srcId="{138915CB-4A17-4A59-BEFE-2456AC0D5E3B}" destId="{E3291059-E924-4660-B5F9-CF15E7969BF3}" srcOrd="0" destOrd="0" presId="urn:microsoft.com/office/officeart/2005/8/layout/hierarchy2"/>
    <dgm:cxn modelId="{7F4DA570-C63C-4D9F-B02B-EDEC0C568BC3}" type="presParOf" srcId="{138915CB-4A17-4A59-BEFE-2456AC0D5E3B}" destId="{3DA939C6-F0DF-4E63-84A7-3A031A39830B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D1B1FFCD-2917-410C-98DC-7D762DAE82C0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霍桑的生平</a:t>
          </a:r>
        </a:p>
      </dgm:t>
    </dgm:pt>
    <dgm:pt modelId="{8FFD6037-3952-480F-82C7-6CD363FB5961}" type="parTrans" cxnId="{5FCF0DE1-2DF7-47A0-AD05-3647683BC2D5}">
      <dgm:prSet custT="1"/>
      <dgm:spPr/>
      <dgm:t>
        <a:bodyPr/>
        <a:lstStyle/>
        <a:p>
          <a:endParaRPr lang="zh-CN" altLang="en-US" sz="100"/>
        </a:p>
      </dgm:t>
    </dgm:pt>
    <dgm:pt modelId="{1A32EE90-579A-4E3C-AAFB-82193BCD66C1}" type="sibTrans" cxnId="{5FCF0DE1-2DF7-47A0-AD05-3647683BC2D5}">
      <dgm:prSet/>
      <dgm:spPr/>
      <dgm:t>
        <a:bodyPr/>
        <a:lstStyle/>
        <a:p>
          <a:endParaRPr lang="zh-CN" altLang="en-US"/>
        </a:p>
      </dgm:t>
    </dgm:pt>
    <dgm:pt modelId="{C1DCCF2A-8E88-49ED-B6EB-62027795C67F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霍桑对原罪的观点</a:t>
          </a:r>
        </a:p>
      </dgm:t>
    </dgm:pt>
    <dgm:pt modelId="{3AD129F4-4D09-4B24-8BDE-92A926DD4F0B}" type="parTrans" cxnId="{B4E9E28D-DC29-48ED-B334-F54C28ACFB71}">
      <dgm:prSet custT="1"/>
      <dgm:spPr/>
      <dgm:t>
        <a:bodyPr/>
        <a:lstStyle/>
        <a:p>
          <a:endParaRPr lang="zh-CN" altLang="en-US" sz="100"/>
        </a:p>
      </dgm:t>
    </dgm:pt>
    <dgm:pt modelId="{47036F87-7A25-4ED1-A54A-5DDE233367C9}" type="sibTrans" cxnId="{B4E9E28D-DC29-48ED-B334-F54C28ACFB71}">
      <dgm:prSet/>
      <dgm:spPr/>
      <dgm:t>
        <a:bodyPr/>
        <a:lstStyle/>
        <a:p>
          <a:endParaRPr lang="zh-CN" altLang="en-US"/>
        </a:p>
      </dgm:t>
    </dgm:pt>
    <dgm:pt modelId="{14546E94-4FCC-4BFF-BCAB-05AB01C9FB4A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600" dirty="0">
              <a:solidFill>
                <a:schemeClr val="tx1"/>
              </a:solidFill>
            </a:rPr>
            <a:t>霍桑清教主义的观点</a:t>
          </a:r>
        </a:p>
      </dgm:t>
    </dgm:pt>
    <dgm:pt modelId="{B82573F3-737B-4914-9E28-37E80952527E}" type="parTrans" cxnId="{C87A074C-274F-4AAE-B8D5-2F6C0F45821E}">
      <dgm:prSet custT="1"/>
      <dgm:spPr/>
      <dgm:t>
        <a:bodyPr/>
        <a:lstStyle/>
        <a:p>
          <a:endParaRPr lang="zh-CN" altLang="en-US" sz="100"/>
        </a:p>
      </dgm:t>
    </dgm:pt>
    <dgm:pt modelId="{1CCD2478-48F3-41C2-B3D9-300F9BE68FAE}" type="sibTrans" cxnId="{C87A074C-274F-4AAE-B8D5-2F6C0F45821E}">
      <dgm:prSet/>
      <dgm:spPr/>
      <dgm:t>
        <a:bodyPr/>
        <a:lstStyle/>
        <a:p>
          <a:endParaRPr lang="zh-CN" altLang="en-US"/>
        </a:p>
      </dgm:t>
    </dgm:pt>
    <dgm:pt modelId="{10CDFB04-F8EB-47EB-957B-55C5E921DED8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altLang="zh-CN" sz="1600" dirty="0">
              <a:solidFill>
                <a:schemeClr val="tx1"/>
              </a:solidFill>
            </a:rPr>
            <a:t>《</a:t>
          </a:r>
          <a:r>
            <a:rPr lang="zh-CN" altLang="en-US" sz="1600" dirty="0">
              <a:solidFill>
                <a:schemeClr val="tx1"/>
              </a:solidFill>
            </a:rPr>
            <a:t>红字</a:t>
          </a:r>
          <a:r>
            <a:rPr lang="en-US" altLang="zh-CN" sz="1600" dirty="0">
              <a:solidFill>
                <a:schemeClr val="tx1"/>
              </a:solidFill>
            </a:rPr>
            <a:t>》</a:t>
          </a:r>
          <a:endParaRPr lang="zh-CN" altLang="en-US" sz="1600" dirty="0">
            <a:solidFill>
              <a:schemeClr val="tx1"/>
            </a:solidFill>
          </a:endParaRPr>
        </a:p>
      </dgm:t>
    </dgm:pt>
    <dgm:pt modelId="{F43D409F-292A-4E56-8351-8762C2FFCE39}" type="parTrans" cxnId="{FBDFD743-09E6-4C76-956D-C5268BBC734A}">
      <dgm:prSet custT="1"/>
      <dgm:spPr/>
      <dgm:t>
        <a:bodyPr/>
        <a:lstStyle/>
        <a:p>
          <a:endParaRPr lang="zh-CN" altLang="en-US" sz="100"/>
        </a:p>
      </dgm:t>
    </dgm:pt>
    <dgm:pt modelId="{56C6A677-9CED-4261-A568-6659FFB2EF9F}" type="sibTrans" cxnId="{FBDFD743-09E6-4C76-956D-C5268BBC734A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89565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6BAE15AE-22EE-4815-A0D9-CAA2FC4B1D60}" type="pres">
      <dgm:prSet presAssocID="{8FFD6037-3952-480F-82C7-6CD363FB5961}" presName="conn2-1" presStyleLbl="parChTrans1D2" presStyleIdx="0" presStyleCnt="4" custScaleX="2000000"/>
      <dgm:spPr/>
    </dgm:pt>
    <dgm:pt modelId="{F3826E8F-16CB-4731-B03D-98AC5518181C}" type="pres">
      <dgm:prSet presAssocID="{8FFD6037-3952-480F-82C7-6CD363FB5961}" presName="connTx" presStyleLbl="parChTrans1D2" presStyleIdx="0" presStyleCnt="4"/>
      <dgm:spPr/>
    </dgm:pt>
    <dgm:pt modelId="{8D117A0F-3B00-4E5F-9E38-E39B5EC82B14}" type="pres">
      <dgm:prSet presAssocID="{D1B1FFCD-2917-410C-98DC-7D762DAE82C0}" presName="root2" presStyleCnt="0"/>
      <dgm:spPr/>
    </dgm:pt>
    <dgm:pt modelId="{69DF3E8A-D255-44E6-87F2-849D7D237ACA}" type="pres">
      <dgm:prSet presAssocID="{D1B1FFCD-2917-410C-98DC-7D762DAE82C0}" presName="LevelTwoTextNode" presStyleLbl="node2" presStyleIdx="0" presStyleCnt="4" custScaleX="326117">
        <dgm:presLayoutVars>
          <dgm:chPref val="3"/>
        </dgm:presLayoutVars>
      </dgm:prSet>
      <dgm:spPr/>
    </dgm:pt>
    <dgm:pt modelId="{64E04039-5AA2-4973-8873-18A9EE0F115A}" type="pres">
      <dgm:prSet presAssocID="{D1B1FFCD-2917-410C-98DC-7D762DAE82C0}" presName="level3hierChild" presStyleCnt="0"/>
      <dgm:spPr/>
    </dgm:pt>
    <dgm:pt modelId="{A0D99927-16DB-4C77-8427-CC072DCDB046}" type="pres">
      <dgm:prSet presAssocID="{3AD129F4-4D09-4B24-8BDE-92A926DD4F0B}" presName="conn2-1" presStyleLbl="parChTrans1D2" presStyleIdx="1" presStyleCnt="4" custScaleX="2000000"/>
      <dgm:spPr/>
    </dgm:pt>
    <dgm:pt modelId="{43A919AE-83F0-4DA1-A965-ADE7FB1765D2}" type="pres">
      <dgm:prSet presAssocID="{3AD129F4-4D09-4B24-8BDE-92A926DD4F0B}" presName="connTx" presStyleLbl="parChTrans1D2" presStyleIdx="1" presStyleCnt="4"/>
      <dgm:spPr/>
    </dgm:pt>
    <dgm:pt modelId="{9CBB31D7-B2A9-41AF-BB4A-D83C56792A07}" type="pres">
      <dgm:prSet presAssocID="{C1DCCF2A-8E88-49ED-B6EB-62027795C67F}" presName="root2" presStyleCnt="0"/>
      <dgm:spPr/>
    </dgm:pt>
    <dgm:pt modelId="{B3E24E8D-8895-4CAB-A2E9-F2160436F424}" type="pres">
      <dgm:prSet presAssocID="{C1DCCF2A-8E88-49ED-B6EB-62027795C67F}" presName="LevelTwoTextNode" presStyleLbl="node2" presStyleIdx="1" presStyleCnt="4" custScaleX="326117">
        <dgm:presLayoutVars>
          <dgm:chPref val="3"/>
        </dgm:presLayoutVars>
      </dgm:prSet>
      <dgm:spPr/>
    </dgm:pt>
    <dgm:pt modelId="{5AC5F45B-FB2B-4DE7-ACFD-878D500325FF}" type="pres">
      <dgm:prSet presAssocID="{C1DCCF2A-8E88-49ED-B6EB-62027795C67F}" presName="level3hierChild" presStyleCnt="0"/>
      <dgm:spPr/>
    </dgm:pt>
    <dgm:pt modelId="{E5BF45DC-D9F0-4164-ABD2-8AE5452BDA12}" type="pres">
      <dgm:prSet presAssocID="{B82573F3-737B-4914-9E28-37E80952527E}" presName="conn2-1" presStyleLbl="parChTrans1D2" presStyleIdx="2" presStyleCnt="4" custScaleX="2000000"/>
      <dgm:spPr/>
    </dgm:pt>
    <dgm:pt modelId="{92BA6CAA-B9CF-4BF0-AE6C-23917D777A94}" type="pres">
      <dgm:prSet presAssocID="{B82573F3-737B-4914-9E28-37E80952527E}" presName="connTx" presStyleLbl="parChTrans1D2" presStyleIdx="2" presStyleCnt="4"/>
      <dgm:spPr/>
    </dgm:pt>
    <dgm:pt modelId="{C725A9E4-9BFA-4B1D-8634-700A71729F33}" type="pres">
      <dgm:prSet presAssocID="{14546E94-4FCC-4BFF-BCAB-05AB01C9FB4A}" presName="root2" presStyleCnt="0"/>
      <dgm:spPr/>
    </dgm:pt>
    <dgm:pt modelId="{BA3C50AF-E74B-4828-ADD0-32E6E35D5EA2}" type="pres">
      <dgm:prSet presAssocID="{14546E94-4FCC-4BFF-BCAB-05AB01C9FB4A}" presName="LevelTwoTextNode" presStyleLbl="node2" presStyleIdx="2" presStyleCnt="4" custScaleX="326117">
        <dgm:presLayoutVars>
          <dgm:chPref val="3"/>
        </dgm:presLayoutVars>
      </dgm:prSet>
      <dgm:spPr/>
    </dgm:pt>
    <dgm:pt modelId="{44DF68A5-7CE7-446D-8452-D0380204E1C7}" type="pres">
      <dgm:prSet presAssocID="{14546E94-4FCC-4BFF-BCAB-05AB01C9FB4A}" presName="level3hierChild" presStyleCnt="0"/>
      <dgm:spPr/>
    </dgm:pt>
    <dgm:pt modelId="{DF18E30E-1B1D-454E-BEDC-214287BCA2FE}" type="pres">
      <dgm:prSet presAssocID="{F43D409F-292A-4E56-8351-8762C2FFCE39}" presName="conn2-1" presStyleLbl="parChTrans1D2" presStyleIdx="3" presStyleCnt="4" custScaleX="2000000"/>
      <dgm:spPr/>
    </dgm:pt>
    <dgm:pt modelId="{69A94A14-A165-48E8-9E39-C4253A68D5A5}" type="pres">
      <dgm:prSet presAssocID="{F43D409F-292A-4E56-8351-8762C2FFCE39}" presName="connTx" presStyleLbl="parChTrans1D2" presStyleIdx="3" presStyleCnt="4"/>
      <dgm:spPr/>
    </dgm:pt>
    <dgm:pt modelId="{138915CB-4A17-4A59-BEFE-2456AC0D5E3B}" type="pres">
      <dgm:prSet presAssocID="{10CDFB04-F8EB-47EB-957B-55C5E921DED8}" presName="root2" presStyleCnt="0"/>
      <dgm:spPr/>
    </dgm:pt>
    <dgm:pt modelId="{E3291059-E924-4660-B5F9-CF15E7969BF3}" type="pres">
      <dgm:prSet presAssocID="{10CDFB04-F8EB-47EB-957B-55C5E921DED8}" presName="LevelTwoTextNode" presStyleLbl="node2" presStyleIdx="3" presStyleCnt="4" custScaleX="326117">
        <dgm:presLayoutVars>
          <dgm:chPref val="3"/>
        </dgm:presLayoutVars>
      </dgm:prSet>
      <dgm:spPr/>
    </dgm:pt>
    <dgm:pt modelId="{3DA939C6-F0DF-4E63-84A7-3A031A39830B}" type="pres">
      <dgm:prSet presAssocID="{10CDFB04-F8EB-47EB-957B-55C5E921DED8}" presName="level3hierChild" presStyleCnt="0"/>
      <dgm:spPr/>
    </dgm:pt>
  </dgm:ptLst>
  <dgm:cxnLst>
    <dgm:cxn modelId="{52AA7806-6A55-4203-B23A-0AE4138FF5E7}" type="presOf" srcId="{10CDFB04-F8EB-47EB-957B-55C5E921DED8}" destId="{E3291059-E924-4660-B5F9-CF15E7969BF3}" srcOrd="0" destOrd="0" presId="urn:microsoft.com/office/officeart/2005/8/layout/hierarchy2"/>
    <dgm:cxn modelId="{75C05910-54B0-4CAE-99E5-C0C414E741CD}" type="presOf" srcId="{C1DCCF2A-8E88-49ED-B6EB-62027795C67F}" destId="{B3E24E8D-8895-4CAB-A2E9-F2160436F424}" srcOrd="0" destOrd="0" presId="urn:microsoft.com/office/officeart/2005/8/layout/hierarchy2"/>
    <dgm:cxn modelId="{2CF99F10-E0AF-47F4-8D0E-378D8F0F11EF}" type="presOf" srcId="{3AD129F4-4D09-4B24-8BDE-92A926DD4F0B}" destId="{43A919AE-83F0-4DA1-A965-ADE7FB1765D2}" srcOrd="1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A428031-AE48-4B96-A1A8-C030CF9E6633}" type="presOf" srcId="{B82573F3-737B-4914-9E28-37E80952527E}" destId="{E5BF45DC-D9F0-4164-ABD2-8AE5452BDA12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FBDFD743-09E6-4C76-956D-C5268BBC734A}" srcId="{A4240B34-BA35-4351-8B29-B6302095CD71}" destId="{10CDFB04-F8EB-47EB-957B-55C5E921DED8}" srcOrd="3" destOrd="0" parTransId="{F43D409F-292A-4E56-8351-8762C2FFCE39}" sibTransId="{56C6A677-9CED-4261-A568-6659FFB2EF9F}"/>
    <dgm:cxn modelId="{AC443465-8581-4E17-AF9B-0DB7441AE4F9}" type="presOf" srcId="{B82573F3-737B-4914-9E28-37E80952527E}" destId="{92BA6CAA-B9CF-4BF0-AE6C-23917D777A94}" srcOrd="1" destOrd="0" presId="urn:microsoft.com/office/officeart/2005/8/layout/hierarchy2"/>
    <dgm:cxn modelId="{02983D45-A2C7-478E-B589-93CE5B1B4614}" type="presOf" srcId="{14546E94-4FCC-4BFF-BCAB-05AB01C9FB4A}" destId="{BA3C50AF-E74B-4828-ADD0-32E6E35D5EA2}" srcOrd="0" destOrd="0" presId="urn:microsoft.com/office/officeart/2005/8/layout/hierarchy2"/>
    <dgm:cxn modelId="{F2E43368-A1DF-4836-84C4-2B383651E2BB}" type="presOf" srcId="{8FFD6037-3952-480F-82C7-6CD363FB5961}" destId="{6BAE15AE-22EE-4815-A0D9-CAA2FC4B1D60}" srcOrd="0" destOrd="0" presId="urn:microsoft.com/office/officeart/2005/8/layout/hierarchy2"/>
    <dgm:cxn modelId="{C87A074C-274F-4AAE-B8D5-2F6C0F45821E}" srcId="{A4240B34-BA35-4351-8B29-B6302095CD71}" destId="{14546E94-4FCC-4BFF-BCAB-05AB01C9FB4A}" srcOrd="2" destOrd="0" parTransId="{B82573F3-737B-4914-9E28-37E80952527E}" sibTransId="{1CCD2478-48F3-41C2-B3D9-300F9BE68FAE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6EFFAB7E-2C33-4BFE-B03B-0A79C28CD34E}" type="presOf" srcId="{8FFD6037-3952-480F-82C7-6CD363FB5961}" destId="{F3826E8F-16CB-4731-B03D-98AC5518181C}" srcOrd="1" destOrd="0" presId="urn:microsoft.com/office/officeart/2005/8/layout/hierarchy2"/>
    <dgm:cxn modelId="{B4E9E28D-DC29-48ED-B334-F54C28ACFB71}" srcId="{A4240B34-BA35-4351-8B29-B6302095CD71}" destId="{C1DCCF2A-8E88-49ED-B6EB-62027795C67F}" srcOrd="1" destOrd="0" parTransId="{3AD129F4-4D09-4B24-8BDE-92A926DD4F0B}" sibTransId="{47036F87-7A25-4ED1-A54A-5DDE233367C9}"/>
    <dgm:cxn modelId="{ACA458A5-76E3-436E-B800-33ED245AEBB0}" type="presOf" srcId="{F43D409F-292A-4E56-8351-8762C2FFCE39}" destId="{69A94A14-A165-48E8-9E39-C4253A68D5A5}" srcOrd="1" destOrd="0" presId="urn:microsoft.com/office/officeart/2005/8/layout/hierarchy2"/>
    <dgm:cxn modelId="{D4F7E4B8-3456-4EC1-854E-C4835FE39DFD}" type="presOf" srcId="{3AD129F4-4D09-4B24-8BDE-92A926DD4F0B}" destId="{A0D99927-16DB-4C77-8427-CC072DCDB046}" srcOrd="0" destOrd="0" presId="urn:microsoft.com/office/officeart/2005/8/layout/hierarchy2"/>
    <dgm:cxn modelId="{A4A0E6BE-230B-45BF-ACA3-279EAE24BAF8}" type="presOf" srcId="{D1B1FFCD-2917-410C-98DC-7D762DAE82C0}" destId="{69DF3E8A-D255-44E6-87F2-849D7D237ACA}" srcOrd="0" destOrd="0" presId="urn:microsoft.com/office/officeart/2005/8/layout/hierarchy2"/>
    <dgm:cxn modelId="{5FCF0DE1-2DF7-47A0-AD05-3647683BC2D5}" srcId="{A4240B34-BA35-4351-8B29-B6302095CD71}" destId="{D1B1FFCD-2917-410C-98DC-7D762DAE82C0}" srcOrd="0" destOrd="0" parTransId="{8FFD6037-3952-480F-82C7-6CD363FB5961}" sibTransId="{1A32EE90-579A-4E3C-AAFB-82193BCD66C1}"/>
    <dgm:cxn modelId="{CF7EB1E4-7FC3-4F16-923E-107172177164}" type="presOf" srcId="{F43D409F-292A-4E56-8351-8762C2FFCE39}" destId="{DF18E30E-1B1D-454E-BEDC-214287BCA2FE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C5ABA808-A069-4655-9996-2DB0E8A97014}" type="presParOf" srcId="{9FE2B2BC-DA13-4E3F-BDAD-AD3668A8F22D}" destId="{6BAE15AE-22EE-4815-A0D9-CAA2FC4B1D60}" srcOrd="0" destOrd="0" presId="urn:microsoft.com/office/officeart/2005/8/layout/hierarchy2"/>
    <dgm:cxn modelId="{F3519F05-B9B3-4DEA-9057-993AFE6D32B6}" type="presParOf" srcId="{6BAE15AE-22EE-4815-A0D9-CAA2FC4B1D60}" destId="{F3826E8F-16CB-4731-B03D-98AC5518181C}" srcOrd="0" destOrd="0" presId="urn:microsoft.com/office/officeart/2005/8/layout/hierarchy2"/>
    <dgm:cxn modelId="{9AAD2788-D488-4DE5-B8E7-ABD2946D05ED}" type="presParOf" srcId="{9FE2B2BC-DA13-4E3F-BDAD-AD3668A8F22D}" destId="{8D117A0F-3B00-4E5F-9E38-E39B5EC82B14}" srcOrd="1" destOrd="0" presId="urn:microsoft.com/office/officeart/2005/8/layout/hierarchy2"/>
    <dgm:cxn modelId="{2D610353-4940-4163-8F4A-9C56679F6CF8}" type="presParOf" srcId="{8D117A0F-3B00-4E5F-9E38-E39B5EC82B14}" destId="{69DF3E8A-D255-44E6-87F2-849D7D237ACA}" srcOrd="0" destOrd="0" presId="urn:microsoft.com/office/officeart/2005/8/layout/hierarchy2"/>
    <dgm:cxn modelId="{64CE94CB-58D4-4207-A4C9-D86CF9E29706}" type="presParOf" srcId="{8D117A0F-3B00-4E5F-9E38-E39B5EC82B14}" destId="{64E04039-5AA2-4973-8873-18A9EE0F115A}" srcOrd="1" destOrd="0" presId="urn:microsoft.com/office/officeart/2005/8/layout/hierarchy2"/>
    <dgm:cxn modelId="{FC0A686B-0F7D-4437-9493-3C753DDCE845}" type="presParOf" srcId="{9FE2B2BC-DA13-4E3F-BDAD-AD3668A8F22D}" destId="{A0D99927-16DB-4C77-8427-CC072DCDB046}" srcOrd="2" destOrd="0" presId="urn:microsoft.com/office/officeart/2005/8/layout/hierarchy2"/>
    <dgm:cxn modelId="{DA593581-1E61-4AB6-A2EC-9A3D8DE9C014}" type="presParOf" srcId="{A0D99927-16DB-4C77-8427-CC072DCDB046}" destId="{43A919AE-83F0-4DA1-A965-ADE7FB1765D2}" srcOrd="0" destOrd="0" presId="urn:microsoft.com/office/officeart/2005/8/layout/hierarchy2"/>
    <dgm:cxn modelId="{900B666C-1960-4778-A856-639B2A401A15}" type="presParOf" srcId="{9FE2B2BC-DA13-4E3F-BDAD-AD3668A8F22D}" destId="{9CBB31D7-B2A9-41AF-BB4A-D83C56792A07}" srcOrd="3" destOrd="0" presId="urn:microsoft.com/office/officeart/2005/8/layout/hierarchy2"/>
    <dgm:cxn modelId="{F0607E9C-23E9-4B2F-85EB-86170AC6B021}" type="presParOf" srcId="{9CBB31D7-B2A9-41AF-BB4A-D83C56792A07}" destId="{B3E24E8D-8895-4CAB-A2E9-F2160436F424}" srcOrd="0" destOrd="0" presId="urn:microsoft.com/office/officeart/2005/8/layout/hierarchy2"/>
    <dgm:cxn modelId="{645996CF-7A0C-425F-87C0-32C04B4EA7C6}" type="presParOf" srcId="{9CBB31D7-B2A9-41AF-BB4A-D83C56792A07}" destId="{5AC5F45B-FB2B-4DE7-ACFD-878D500325FF}" srcOrd="1" destOrd="0" presId="urn:microsoft.com/office/officeart/2005/8/layout/hierarchy2"/>
    <dgm:cxn modelId="{E30BE554-6C26-43B1-A019-32E6E99C7DDF}" type="presParOf" srcId="{9FE2B2BC-DA13-4E3F-BDAD-AD3668A8F22D}" destId="{E5BF45DC-D9F0-4164-ABD2-8AE5452BDA12}" srcOrd="4" destOrd="0" presId="urn:microsoft.com/office/officeart/2005/8/layout/hierarchy2"/>
    <dgm:cxn modelId="{11B9D26D-546E-4B37-8FB7-09EC7D239359}" type="presParOf" srcId="{E5BF45DC-D9F0-4164-ABD2-8AE5452BDA12}" destId="{92BA6CAA-B9CF-4BF0-AE6C-23917D777A94}" srcOrd="0" destOrd="0" presId="urn:microsoft.com/office/officeart/2005/8/layout/hierarchy2"/>
    <dgm:cxn modelId="{B76FD21B-D067-433B-AF0C-A02AEEE3C6A2}" type="presParOf" srcId="{9FE2B2BC-DA13-4E3F-BDAD-AD3668A8F22D}" destId="{C725A9E4-9BFA-4B1D-8634-700A71729F33}" srcOrd="5" destOrd="0" presId="urn:microsoft.com/office/officeart/2005/8/layout/hierarchy2"/>
    <dgm:cxn modelId="{6A8B48A4-84D4-4953-9C2C-D088EC083A76}" type="presParOf" srcId="{C725A9E4-9BFA-4B1D-8634-700A71729F33}" destId="{BA3C50AF-E74B-4828-ADD0-32E6E35D5EA2}" srcOrd="0" destOrd="0" presId="urn:microsoft.com/office/officeart/2005/8/layout/hierarchy2"/>
    <dgm:cxn modelId="{DD6720C5-A011-40AC-98BF-82B00030D01F}" type="presParOf" srcId="{C725A9E4-9BFA-4B1D-8634-700A71729F33}" destId="{44DF68A5-7CE7-446D-8452-D0380204E1C7}" srcOrd="1" destOrd="0" presId="urn:microsoft.com/office/officeart/2005/8/layout/hierarchy2"/>
    <dgm:cxn modelId="{47C195A5-0C59-40A4-B892-0EEBBF9AA8D3}" type="presParOf" srcId="{9FE2B2BC-DA13-4E3F-BDAD-AD3668A8F22D}" destId="{DF18E30E-1B1D-454E-BEDC-214287BCA2FE}" srcOrd="6" destOrd="0" presId="urn:microsoft.com/office/officeart/2005/8/layout/hierarchy2"/>
    <dgm:cxn modelId="{71BC1A90-40C8-421F-8078-5037A353D068}" type="presParOf" srcId="{DF18E30E-1B1D-454E-BEDC-214287BCA2FE}" destId="{69A94A14-A165-48E8-9E39-C4253A68D5A5}" srcOrd="0" destOrd="0" presId="urn:microsoft.com/office/officeart/2005/8/layout/hierarchy2"/>
    <dgm:cxn modelId="{4215AA73-BF50-4C8A-AFEB-00E045A553CE}" type="presParOf" srcId="{9FE2B2BC-DA13-4E3F-BDAD-AD3668A8F22D}" destId="{138915CB-4A17-4A59-BEFE-2456AC0D5E3B}" srcOrd="7" destOrd="0" presId="urn:microsoft.com/office/officeart/2005/8/layout/hierarchy2"/>
    <dgm:cxn modelId="{33B8F18D-391F-4AFF-84E2-9D9AEC40467D}" type="presParOf" srcId="{138915CB-4A17-4A59-BEFE-2456AC0D5E3B}" destId="{E3291059-E924-4660-B5F9-CF15E7969BF3}" srcOrd="0" destOrd="0" presId="urn:microsoft.com/office/officeart/2005/8/layout/hierarchy2"/>
    <dgm:cxn modelId="{7F4DA570-C63C-4D9F-B02B-EDEC0C568BC3}" type="presParOf" srcId="{138915CB-4A17-4A59-BEFE-2456AC0D5E3B}" destId="{3DA939C6-F0DF-4E63-84A7-3A031A39830B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惠特曼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惠特曼的生平</a:t>
          </a:r>
        </a:p>
      </dgm:t>
    </dgm:pt>
    <dgm:pt modelId="{3D30DFF2-BFB8-4933-BC0A-5362E3881CA6}" type="par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对惠特曼的评价</a:t>
          </a:r>
        </a:p>
      </dgm:t>
    </dgm:pt>
    <dgm:pt modelId="{35257496-B1B8-453A-8B8F-A77AE30E5007}" type="par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29500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2" custScaleX="2000000"/>
      <dgm:spPr/>
    </dgm:pt>
    <dgm:pt modelId="{86B6DE10-3C20-48EA-88C6-18268BE5E4E7}" type="pres">
      <dgm:prSet presAssocID="{3D30DFF2-BFB8-4933-BC0A-5362E3881CA6}" presName="connTx" presStyleLbl="parChTrans1D2" presStyleIdx="0" presStyleCnt="2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2" custScaleX="275082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2" custScaleX="2000000"/>
      <dgm:spPr/>
    </dgm:pt>
    <dgm:pt modelId="{8A2C447C-617E-48AE-B48D-6BABF2C78D01}" type="pres">
      <dgm:prSet presAssocID="{35257496-B1B8-453A-8B8F-A77AE30E5007}" presName="connTx" presStyleLbl="parChTrans1D2" presStyleIdx="1" presStyleCnt="2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2" custScaleX="275082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惠特曼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BB04DEEA-E332-4CCD-A206-D2B3F649C920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惠特曼的生平</a:t>
          </a:r>
        </a:p>
      </dgm:t>
    </dgm:pt>
    <dgm:pt modelId="{3D30DFF2-BFB8-4933-BC0A-5362E3881CA6}" type="par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FE7121C2-C2EA-489A-BC98-553F592D5F85}" type="sibTrans" cxnId="{B22B5657-0C3F-4244-8397-F22C0883E40F}">
      <dgm:prSet/>
      <dgm:spPr/>
      <dgm:t>
        <a:bodyPr/>
        <a:lstStyle/>
        <a:p>
          <a:endParaRPr lang="zh-CN" altLang="en-US"/>
        </a:p>
      </dgm:t>
    </dgm:pt>
    <dgm:pt modelId="{55EA6F8B-D650-42AA-8E8E-DECABF9DA03A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对惠特曼的评价</a:t>
          </a:r>
        </a:p>
      </dgm:t>
    </dgm:pt>
    <dgm:pt modelId="{35257496-B1B8-453A-8B8F-A77AE30E5007}" type="par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9421A951-9B78-4F2D-8C50-C9444871CFE8}" type="sibTrans" cxnId="{2F225621-5D28-422B-BBF9-069F2282D31E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29500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CF0DD6E-7A0F-4CCB-AA5C-1FB8EF53DB74}" type="pres">
      <dgm:prSet presAssocID="{3D30DFF2-BFB8-4933-BC0A-5362E3881CA6}" presName="conn2-1" presStyleLbl="parChTrans1D2" presStyleIdx="0" presStyleCnt="2" custScaleX="2000000"/>
      <dgm:spPr/>
    </dgm:pt>
    <dgm:pt modelId="{86B6DE10-3C20-48EA-88C6-18268BE5E4E7}" type="pres">
      <dgm:prSet presAssocID="{3D30DFF2-BFB8-4933-BC0A-5362E3881CA6}" presName="connTx" presStyleLbl="parChTrans1D2" presStyleIdx="0" presStyleCnt="2"/>
      <dgm:spPr/>
    </dgm:pt>
    <dgm:pt modelId="{F1028F03-3785-45E2-8A01-00EDF6B2B4F4}" type="pres">
      <dgm:prSet presAssocID="{BB04DEEA-E332-4CCD-A206-D2B3F649C920}" presName="root2" presStyleCnt="0"/>
      <dgm:spPr/>
    </dgm:pt>
    <dgm:pt modelId="{F6DFA65F-E9AB-413E-8397-EFFA61358BF7}" type="pres">
      <dgm:prSet presAssocID="{BB04DEEA-E332-4CCD-A206-D2B3F649C920}" presName="LevelTwoTextNode" presStyleLbl="node2" presStyleIdx="0" presStyleCnt="2" custScaleX="275082">
        <dgm:presLayoutVars>
          <dgm:chPref val="3"/>
        </dgm:presLayoutVars>
      </dgm:prSet>
      <dgm:spPr/>
    </dgm:pt>
    <dgm:pt modelId="{472B89CF-D7D2-4A4D-9562-757ECA6FB1F2}" type="pres">
      <dgm:prSet presAssocID="{BB04DEEA-E332-4CCD-A206-D2B3F649C920}" presName="level3hierChild" presStyleCnt="0"/>
      <dgm:spPr/>
    </dgm:pt>
    <dgm:pt modelId="{07BAC658-1BF7-4E63-AA20-C874B2BD3E2D}" type="pres">
      <dgm:prSet presAssocID="{35257496-B1B8-453A-8B8F-A77AE30E5007}" presName="conn2-1" presStyleLbl="parChTrans1D2" presStyleIdx="1" presStyleCnt="2" custScaleX="2000000"/>
      <dgm:spPr/>
    </dgm:pt>
    <dgm:pt modelId="{8A2C447C-617E-48AE-B48D-6BABF2C78D01}" type="pres">
      <dgm:prSet presAssocID="{35257496-B1B8-453A-8B8F-A77AE30E5007}" presName="connTx" presStyleLbl="parChTrans1D2" presStyleIdx="1" presStyleCnt="2"/>
      <dgm:spPr/>
    </dgm:pt>
    <dgm:pt modelId="{2B6ADB84-8654-40F6-9B7F-9FA418581632}" type="pres">
      <dgm:prSet presAssocID="{55EA6F8B-D650-42AA-8E8E-DECABF9DA03A}" presName="root2" presStyleCnt="0"/>
      <dgm:spPr/>
    </dgm:pt>
    <dgm:pt modelId="{A42889AC-169D-4763-9355-A18B03F8AD85}" type="pres">
      <dgm:prSet presAssocID="{55EA6F8B-D650-42AA-8E8E-DECABF9DA03A}" presName="LevelTwoTextNode" presStyleLbl="node2" presStyleIdx="1" presStyleCnt="2" custScaleX="275082">
        <dgm:presLayoutVars>
          <dgm:chPref val="3"/>
        </dgm:presLayoutVars>
      </dgm:prSet>
      <dgm:spPr/>
    </dgm:pt>
    <dgm:pt modelId="{C4DE237C-8B5B-49F4-8A5A-C23F1EB3490E}" type="pres">
      <dgm:prSet presAssocID="{55EA6F8B-D650-42AA-8E8E-DECABF9DA03A}" presName="level3hierChild" presStyleCnt="0"/>
      <dgm:spPr/>
    </dgm:pt>
  </dgm:ptLst>
  <dgm:cxnLst>
    <dgm:cxn modelId="{FAAC9303-82D8-4CD0-84F7-3F5E09FD550F}" type="presOf" srcId="{3D30DFF2-BFB8-4933-BC0A-5362E3881CA6}" destId="{86B6DE10-3C20-48EA-88C6-18268BE5E4E7}" srcOrd="1" destOrd="0" presId="urn:microsoft.com/office/officeart/2005/8/layout/hierarchy2"/>
    <dgm:cxn modelId="{E6543C17-B067-40EC-AD72-C0B83FF2B52D}" type="presOf" srcId="{BB04DEEA-E332-4CCD-A206-D2B3F649C920}" destId="{F6DFA65F-E9AB-413E-8397-EFFA61358BF7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2F225621-5D28-422B-BBF9-069F2282D31E}" srcId="{A4240B34-BA35-4351-8B29-B6302095CD71}" destId="{55EA6F8B-D650-42AA-8E8E-DECABF9DA03A}" srcOrd="1" destOrd="0" parTransId="{35257496-B1B8-453A-8B8F-A77AE30E5007}" sibTransId="{9421A951-9B78-4F2D-8C50-C9444871CFE8}"/>
    <dgm:cxn modelId="{3D9C5139-FE4C-4A8C-B0D4-8281AEE9ACCC}" type="presOf" srcId="{3D30DFF2-BFB8-4933-BC0A-5362E3881CA6}" destId="{7CF0DD6E-7A0F-4CCB-AA5C-1FB8EF53DB74}" srcOrd="0" destOrd="0" presId="urn:microsoft.com/office/officeart/2005/8/layout/hierarchy2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08AFDE65-430D-4F0A-A749-269A398E47C6}" type="presOf" srcId="{35257496-B1B8-453A-8B8F-A77AE30E5007}" destId="{8A2C447C-617E-48AE-B48D-6BABF2C78D01}" srcOrd="1" destOrd="0" presId="urn:microsoft.com/office/officeart/2005/8/layout/hierarchy2"/>
    <dgm:cxn modelId="{B22B5657-0C3F-4244-8397-F22C0883E40F}" srcId="{A4240B34-BA35-4351-8B29-B6302095CD71}" destId="{BB04DEEA-E332-4CCD-A206-D2B3F649C920}" srcOrd="0" destOrd="0" parTransId="{3D30DFF2-BFB8-4933-BC0A-5362E3881CA6}" sibTransId="{FE7121C2-C2EA-489A-BC98-553F592D5F85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409E4491-59AE-41AB-A86F-C272208AF8F0}" type="presOf" srcId="{55EA6F8B-D650-42AA-8E8E-DECABF9DA03A}" destId="{A42889AC-169D-4763-9355-A18B03F8AD85}" srcOrd="0" destOrd="0" presId="urn:microsoft.com/office/officeart/2005/8/layout/hierarchy2"/>
    <dgm:cxn modelId="{97938F92-F191-4EF2-96A5-43C21AF58228}" type="presOf" srcId="{35257496-B1B8-453A-8B8F-A77AE30E5007}" destId="{07BAC658-1BF7-4E63-AA20-C874B2BD3E2D}" srcOrd="0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A5CE962B-32D9-44D6-9213-958DBE8BA77E}" type="presParOf" srcId="{9FE2B2BC-DA13-4E3F-BDAD-AD3668A8F22D}" destId="{7CF0DD6E-7A0F-4CCB-AA5C-1FB8EF53DB74}" srcOrd="0" destOrd="0" presId="urn:microsoft.com/office/officeart/2005/8/layout/hierarchy2"/>
    <dgm:cxn modelId="{CB416499-764A-4137-99A8-26A20CD43DC0}" type="presParOf" srcId="{7CF0DD6E-7A0F-4CCB-AA5C-1FB8EF53DB74}" destId="{86B6DE10-3C20-48EA-88C6-18268BE5E4E7}" srcOrd="0" destOrd="0" presId="urn:microsoft.com/office/officeart/2005/8/layout/hierarchy2"/>
    <dgm:cxn modelId="{33198434-F36D-47D9-B719-0A69633005E0}" type="presParOf" srcId="{9FE2B2BC-DA13-4E3F-BDAD-AD3668A8F22D}" destId="{F1028F03-3785-45E2-8A01-00EDF6B2B4F4}" srcOrd="1" destOrd="0" presId="urn:microsoft.com/office/officeart/2005/8/layout/hierarchy2"/>
    <dgm:cxn modelId="{13A3CD11-7493-49AB-98AB-DB28A6F8EFBF}" type="presParOf" srcId="{F1028F03-3785-45E2-8A01-00EDF6B2B4F4}" destId="{F6DFA65F-E9AB-413E-8397-EFFA61358BF7}" srcOrd="0" destOrd="0" presId="urn:microsoft.com/office/officeart/2005/8/layout/hierarchy2"/>
    <dgm:cxn modelId="{D4B77DB2-4132-428E-BDEB-6FF8C949791A}" type="presParOf" srcId="{F1028F03-3785-45E2-8A01-00EDF6B2B4F4}" destId="{472B89CF-D7D2-4A4D-9562-757ECA6FB1F2}" srcOrd="1" destOrd="0" presId="urn:microsoft.com/office/officeart/2005/8/layout/hierarchy2"/>
    <dgm:cxn modelId="{24BB9743-2635-4605-AA76-85DA65F67618}" type="presParOf" srcId="{9FE2B2BC-DA13-4E3F-BDAD-AD3668A8F22D}" destId="{07BAC658-1BF7-4E63-AA20-C874B2BD3E2D}" srcOrd="2" destOrd="0" presId="urn:microsoft.com/office/officeart/2005/8/layout/hierarchy2"/>
    <dgm:cxn modelId="{7D79D604-5DA0-4FFA-9FBB-1418A25DFA1F}" type="presParOf" srcId="{07BAC658-1BF7-4E63-AA20-C874B2BD3E2D}" destId="{8A2C447C-617E-48AE-B48D-6BABF2C78D01}" srcOrd="0" destOrd="0" presId="urn:microsoft.com/office/officeart/2005/8/layout/hierarchy2"/>
    <dgm:cxn modelId="{435266A0-90E6-4FDF-A727-5BDCBF767B4A}" type="presParOf" srcId="{9FE2B2BC-DA13-4E3F-BDAD-AD3668A8F22D}" destId="{2B6ADB84-8654-40F6-9B7F-9FA418581632}" srcOrd="3" destOrd="0" presId="urn:microsoft.com/office/officeart/2005/8/layout/hierarchy2"/>
    <dgm:cxn modelId="{78E09EAF-1DAD-46E3-AD73-CCBD054F675E}" type="presParOf" srcId="{2B6ADB84-8654-40F6-9B7F-9FA418581632}" destId="{A42889AC-169D-4763-9355-A18B03F8AD85}" srcOrd="0" destOrd="0" presId="urn:microsoft.com/office/officeart/2005/8/layout/hierarchy2"/>
    <dgm:cxn modelId="{919103E3-4139-418C-913C-59BA6B2C42DC}" type="presParOf" srcId="{2B6ADB84-8654-40F6-9B7F-9FA418581632}" destId="{C4DE237C-8B5B-49F4-8A5A-C23F1EB3490E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美国浪漫主义时期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美国浪漫主义文学形成的背景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欧文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爱默生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7B3A39B-2881-438E-B97A-098A616ED3C8}">
      <dgm:prSet phldrT="[文本]" custT="1"/>
      <dgm:spPr/>
      <dgm:t>
        <a:bodyPr/>
        <a:lstStyle/>
        <a:p>
          <a:r>
            <a:rPr lang="zh-CN" altLang="en-US" sz="1400" dirty="0"/>
            <a:t>霍桑</a:t>
          </a:r>
        </a:p>
      </dgm:t>
    </dgm:pt>
    <dgm:pt modelId="{81735A00-0D6F-4CA2-B90D-FE6D01546B5B}" type="parTrans" cxnId="{D863D92D-0F94-450F-ACBC-33B7235C127E}">
      <dgm:prSet custT="1"/>
      <dgm:spPr/>
      <dgm:t>
        <a:bodyPr/>
        <a:lstStyle/>
        <a:p>
          <a:endParaRPr lang="zh-CN" altLang="en-US" sz="900"/>
        </a:p>
      </dgm:t>
    </dgm:pt>
    <dgm:pt modelId="{91BED29C-A6DA-4E47-8056-48D209708A35}" type="sibTrans" cxnId="{D863D92D-0F94-450F-ACBC-33B7235C127E}">
      <dgm:prSet/>
      <dgm:spPr/>
      <dgm:t>
        <a:bodyPr/>
        <a:lstStyle/>
        <a:p>
          <a:endParaRPr lang="zh-CN" altLang="en-US"/>
        </a:p>
      </dgm:t>
    </dgm:pt>
    <dgm:pt modelId="{086EFEF7-7070-41CD-993E-8AE2813F660B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麦尔维尔</a:t>
          </a:r>
        </a:p>
      </dgm:t>
    </dgm:pt>
    <dgm:pt modelId="{20CF7419-089E-4C00-A8EB-6826078EC304}" type="parTrans" cxnId="{C8FC9390-EF71-4397-A6DC-229C7CD17378}">
      <dgm:prSet custT="1"/>
      <dgm:spPr/>
      <dgm:t>
        <a:bodyPr/>
        <a:lstStyle/>
        <a:p>
          <a:endParaRPr lang="zh-CN" altLang="en-US" sz="900"/>
        </a:p>
      </dgm:t>
    </dgm:pt>
    <dgm:pt modelId="{724F0391-25DC-4DD3-B7DA-986AC56B032E}" type="sibTrans" cxnId="{C8FC9390-EF71-4397-A6DC-229C7CD1737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5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5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5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5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5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5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5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5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5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77C906DB-46BC-47EE-8FE5-915094C86F47}" type="pres">
      <dgm:prSet presAssocID="{81735A00-0D6F-4CA2-B90D-FE6D01546B5B}" presName="conn2-1" presStyleLbl="parChTrans1D2" presStyleIdx="3" presStyleCnt="5" custScaleX="2000000" custScaleY="87579"/>
      <dgm:spPr/>
    </dgm:pt>
    <dgm:pt modelId="{7F9BEE2E-426E-4DAB-9388-1147D7D8C63B}" type="pres">
      <dgm:prSet presAssocID="{81735A00-0D6F-4CA2-B90D-FE6D01546B5B}" presName="connTx" presStyleLbl="parChTrans1D2" presStyleIdx="3" presStyleCnt="5"/>
      <dgm:spPr/>
    </dgm:pt>
    <dgm:pt modelId="{ED6152D9-C5FB-462B-BA19-6DDAD332B9F4}" type="pres">
      <dgm:prSet presAssocID="{07B3A39B-2881-438E-B97A-098A616ED3C8}" presName="root2" presStyleCnt="0"/>
      <dgm:spPr/>
    </dgm:pt>
    <dgm:pt modelId="{3FF69C2E-3E22-44C0-882A-1B48B2E2C997}" type="pres">
      <dgm:prSet presAssocID="{07B3A39B-2881-438E-B97A-098A616ED3C8}" presName="LevelTwoTextNode" presStyleLbl="node2" presStyleIdx="3" presStyleCnt="5" custScaleX="75633" custScaleY="47281">
        <dgm:presLayoutVars>
          <dgm:chPref val="3"/>
        </dgm:presLayoutVars>
      </dgm:prSet>
      <dgm:spPr/>
    </dgm:pt>
    <dgm:pt modelId="{9E90E7D8-1351-42AF-80E0-54F2C0D75B13}" type="pres">
      <dgm:prSet presAssocID="{07B3A39B-2881-438E-B97A-098A616ED3C8}" presName="level3hierChild" presStyleCnt="0"/>
      <dgm:spPr/>
    </dgm:pt>
    <dgm:pt modelId="{D4FC125C-F552-4E93-9EFF-43F04E881BAC}" type="pres">
      <dgm:prSet presAssocID="{20CF7419-089E-4C00-A8EB-6826078EC304}" presName="conn2-1" presStyleLbl="parChTrans1D2" presStyleIdx="4" presStyleCnt="5" custScaleX="2000000" custScaleY="87579"/>
      <dgm:spPr/>
    </dgm:pt>
    <dgm:pt modelId="{CDBFB01B-60C6-4D86-B9D7-CA82429ECA8D}" type="pres">
      <dgm:prSet presAssocID="{20CF7419-089E-4C00-A8EB-6826078EC304}" presName="connTx" presStyleLbl="parChTrans1D2" presStyleIdx="4" presStyleCnt="5"/>
      <dgm:spPr/>
    </dgm:pt>
    <dgm:pt modelId="{FC8B6061-0B3C-47B0-AC6F-EB8F5F74DE5C}" type="pres">
      <dgm:prSet presAssocID="{086EFEF7-7070-41CD-993E-8AE2813F660B}" presName="root2" presStyleCnt="0"/>
      <dgm:spPr/>
    </dgm:pt>
    <dgm:pt modelId="{D417EFDC-B0A2-4033-944A-ADDBF6B5282B}" type="pres">
      <dgm:prSet presAssocID="{086EFEF7-7070-41CD-993E-8AE2813F660B}" presName="LevelTwoTextNode" presStyleLbl="node2" presStyleIdx="4" presStyleCnt="5" custScaleX="75633" custScaleY="47281">
        <dgm:presLayoutVars>
          <dgm:chPref val="3"/>
        </dgm:presLayoutVars>
      </dgm:prSet>
      <dgm:spPr/>
    </dgm:pt>
    <dgm:pt modelId="{A603014B-95D2-499B-AF74-2FD2D85A050D}" type="pres">
      <dgm:prSet presAssocID="{086EFEF7-7070-41CD-993E-8AE2813F660B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D863D92D-0F94-450F-ACBC-33B7235C127E}" srcId="{0C4AB772-CB4E-4E4C-8720-07049D6E5924}" destId="{07B3A39B-2881-438E-B97A-098A616ED3C8}" srcOrd="3" destOrd="0" parTransId="{81735A00-0D6F-4CA2-B90D-FE6D01546B5B}" sibTransId="{91BED29C-A6DA-4E47-8056-48D209708A35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34EAEF36-E3C1-4DD5-BAEF-CFDE2D98E1E6}" type="presOf" srcId="{81735A00-0D6F-4CA2-B90D-FE6D01546B5B}" destId="{7F9BEE2E-426E-4DAB-9388-1147D7D8C63B}" srcOrd="1" destOrd="0" presId="urn:microsoft.com/office/officeart/2005/8/layout/hierarchy2"/>
    <dgm:cxn modelId="{D3891637-E291-4C1E-A378-80539531B6F3}" type="presOf" srcId="{20CF7419-089E-4C00-A8EB-6826078EC304}" destId="{D4FC125C-F552-4E93-9EFF-43F04E881BAC}" srcOrd="0" destOrd="0" presId="urn:microsoft.com/office/officeart/2005/8/layout/hierarchy2"/>
    <dgm:cxn modelId="{92547537-029C-4BD3-8FBE-89F9269DB7BB}" type="presOf" srcId="{086EFEF7-7070-41CD-993E-8AE2813F660B}" destId="{D417EFDC-B0A2-4033-944A-ADDBF6B5282B}" srcOrd="0" destOrd="0" presId="urn:microsoft.com/office/officeart/2005/8/layout/hierarchy2"/>
    <dgm:cxn modelId="{ACD20560-A95F-4D0F-8DC4-4A3C94FD782F}" type="presOf" srcId="{07B3A39B-2881-438E-B97A-098A616ED3C8}" destId="{3FF69C2E-3E22-44C0-882A-1B48B2E2C997}" srcOrd="0" destOrd="0" presId="urn:microsoft.com/office/officeart/2005/8/layout/hierarchy2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C8FC9390-EF71-4397-A6DC-229C7CD17378}" srcId="{0C4AB772-CB4E-4E4C-8720-07049D6E5924}" destId="{086EFEF7-7070-41CD-993E-8AE2813F660B}" srcOrd="4" destOrd="0" parTransId="{20CF7419-089E-4C00-A8EB-6826078EC304}" sibTransId="{724F0391-25DC-4DD3-B7DA-986AC56B032E}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28359DA6-2FCF-4CB9-8B5C-BFE59292DA4A}" type="presOf" srcId="{20CF7419-089E-4C00-A8EB-6826078EC304}" destId="{CDBFB01B-60C6-4D86-B9D7-CA82429ECA8D}" srcOrd="1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A8681BD8-6B11-4552-A669-48D4A046BBDF}" type="presOf" srcId="{81735A00-0D6F-4CA2-B90D-FE6D01546B5B}" destId="{77C906DB-46BC-47EE-8FE5-915094C86F47}" srcOrd="0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C267C640-0755-4019-9820-4091564FDD36}" type="presParOf" srcId="{AB49233B-96FA-4898-A4FC-0DE8634D50C2}" destId="{77C906DB-46BC-47EE-8FE5-915094C86F47}" srcOrd="6" destOrd="0" presId="urn:microsoft.com/office/officeart/2005/8/layout/hierarchy2"/>
    <dgm:cxn modelId="{F1E257C9-BFDF-4AB4-8D4F-79E46F516DE3}" type="presParOf" srcId="{77C906DB-46BC-47EE-8FE5-915094C86F47}" destId="{7F9BEE2E-426E-4DAB-9388-1147D7D8C63B}" srcOrd="0" destOrd="0" presId="urn:microsoft.com/office/officeart/2005/8/layout/hierarchy2"/>
    <dgm:cxn modelId="{86B50290-E998-4850-9386-9716789F4B8F}" type="presParOf" srcId="{AB49233B-96FA-4898-A4FC-0DE8634D50C2}" destId="{ED6152D9-C5FB-462B-BA19-6DDAD332B9F4}" srcOrd="7" destOrd="0" presId="urn:microsoft.com/office/officeart/2005/8/layout/hierarchy2"/>
    <dgm:cxn modelId="{BCB90A5E-BB2D-4407-88AA-7A01C162B6DE}" type="presParOf" srcId="{ED6152D9-C5FB-462B-BA19-6DDAD332B9F4}" destId="{3FF69C2E-3E22-44C0-882A-1B48B2E2C997}" srcOrd="0" destOrd="0" presId="urn:microsoft.com/office/officeart/2005/8/layout/hierarchy2"/>
    <dgm:cxn modelId="{D071E830-E5DE-48FE-BE8D-4323FDEA7E50}" type="presParOf" srcId="{ED6152D9-C5FB-462B-BA19-6DDAD332B9F4}" destId="{9E90E7D8-1351-42AF-80E0-54F2C0D75B13}" srcOrd="1" destOrd="0" presId="urn:microsoft.com/office/officeart/2005/8/layout/hierarchy2"/>
    <dgm:cxn modelId="{26ACBEA0-1289-42F6-8E91-C8AFA331BECE}" type="presParOf" srcId="{AB49233B-96FA-4898-A4FC-0DE8634D50C2}" destId="{D4FC125C-F552-4E93-9EFF-43F04E881BAC}" srcOrd="8" destOrd="0" presId="urn:microsoft.com/office/officeart/2005/8/layout/hierarchy2"/>
    <dgm:cxn modelId="{9973DD57-A361-43FC-A056-4805605E1DEF}" type="presParOf" srcId="{D4FC125C-F552-4E93-9EFF-43F04E881BAC}" destId="{CDBFB01B-60C6-4D86-B9D7-CA82429ECA8D}" srcOrd="0" destOrd="0" presId="urn:microsoft.com/office/officeart/2005/8/layout/hierarchy2"/>
    <dgm:cxn modelId="{D9C5E195-2651-46F6-AE4B-7D0711ACCB28}" type="presParOf" srcId="{AB49233B-96FA-4898-A4FC-0DE8634D50C2}" destId="{FC8B6061-0B3C-47B0-AC6F-EB8F5F74DE5C}" srcOrd="9" destOrd="0" presId="urn:microsoft.com/office/officeart/2005/8/layout/hierarchy2"/>
    <dgm:cxn modelId="{AD7FFAD9-E62A-4D61-BDCF-F37E676BA34F}" type="presParOf" srcId="{FC8B6061-0B3C-47B0-AC6F-EB8F5F74DE5C}" destId="{D417EFDC-B0A2-4033-944A-ADDBF6B5282B}" srcOrd="0" destOrd="0" presId="urn:microsoft.com/office/officeart/2005/8/layout/hierarchy2"/>
    <dgm:cxn modelId="{4DC5DDC5-1A83-4C0A-B084-E41F5CE969FD}" type="presParOf" srcId="{FC8B6061-0B3C-47B0-AC6F-EB8F5F74DE5C}" destId="{A603014B-95D2-499B-AF74-2FD2D85A05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美国浪漫主义时期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美国浪漫主义文学形成的背景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欧文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爱默生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7B3A39B-2881-438E-B97A-098A616ED3C8}">
      <dgm:prSet phldrT="[文本]" custT="1"/>
      <dgm:spPr/>
      <dgm:t>
        <a:bodyPr/>
        <a:lstStyle/>
        <a:p>
          <a:r>
            <a:rPr lang="zh-CN" altLang="en-US" sz="1400" dirty="0"/>
            <a:t>霍桑</a:t>
          </a:r>
        </a:p>
      </dgm:t>
    </dgm:pt>
    <dgm:pt modelId="{81735A00-0D6F-4CA2-B90D-FE6D01546B5B}" type="parTrans" cxnId="{D863D92D-0F94-450F-ACBC-33B7235C127E}">
      <dgm:prSet custT="1"/>
      <dgm:spPr/>
      <dgm:t>
        <a:bodyPr/>
        <a:lstStyle/>
        <a:p>
          <a:endParaRPr lang="zh-CN" altLang="en-US" sz="900"/>
        </a:p>
      </dgm:t>
    </dgm:pt>
    <dgm:pt modelId="{91BED29C-A6DA-4E47-8056-48D209708A35}" type="sibTrans" cxnId="{D863D92D-0F94-450F-ACBC-33B7235C127E}">
      <dgm:prSet/>
      <dgm:spPr/>
      <dgm:t>
        <a:bodyPr/>
        <a:lstStyle/>
        <a:p>
          <a:endParaRPr lang="zh-CN" altLang="en-US"/>
        </a:p>
      </dgm:t>
    </dgm:pt>
    <dgm:pt modelId="{086EFEF7-7070-41CD-993E-8AE2813F660B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麦尔维尔</a:t>
          </a:r>
        </a:p>
      </dgm:t>
    </dgm:pt>
    <dgm:pt modelId="{20CF7419-089E-4C00-A8EB-6826078EC304}" type="parTrans" cxnId="{C8FC9390-EF71-4397-A6DC-229C7CD17378}">
      <dgm:prSet custT="1"/>
      <dgm:spPr/>
      <dgm:t>
        <a:bodyPr/>
        <a:lstStyle/>
        <a:p>
          <a:endParaRPr lang="zh-CN" altLang="en-US" sz="900"/>
        </a:p>
      </dgm:t>
    </dgm:pt>
    <dgm:pt modelId="{724F0391-25DC-4DD3-B7DA-986AC56B032E}" type="sibTrans" cxnId="{C8FC9390-EF71-4397-A6DC-229C7CD1737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5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5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5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5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5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5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5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5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5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77C906DB-46BC-47EE-8FE5-915094C86F47}" type="pres">
      <dgm:prSet presAssocID="{81735A00-0D6F-4CA2-B90D-FE6D01546B5B}" presName="conn2-1" presStyleLbl="parChTrans1D2" presStyleIdx="3" presStyleCnt="5" custScaleX="2000000" custScaleY="87579"/>
      <dgm:spPr/>
    </dgm:pt>
    <dgm:pt modelId="{7F9BEE2E-426E-4DAB-9388-1147D7D8C63B}" type="pres">
      <dgm:prSet presAssocID="{81735A00-0D6F-4CA2-B90D-FE6D01546B5B}" presName="connTx" presStyleLbl="parChTrans1D2" presStyleIdx="3" presStyleCnt="5"/>
      <dgm:spPr/>
    </dgm:pt>
    <dgm:pt modelId="{ED6152D9-C5FB-462B-BA19-6DDAD332B9F4}" type="pres">
      <dgm:prSet presAssocID="{07B3A39B-2881-438E-B97A-098A616ED3C8}" presName="root2" presStyleCnt="0"/>
      <dgm:spPr/>
    </dgm:pt>
    <dgm:pt modelId="{3FF69C2E-3E22-44C0-882A-1B48B2E2C997}" type="pres">
      <dgm:prSet presAssocID="{07B3A39B-2881-438E-B97A-098A616ED3C8}" presName="LevelTwoTextNode" presStyleLbl="node2" presStyleIdx="3" presStyleCnt="5" custScaleX="75633" custScaleY="47281">
        <dgm:presLayoutVars>
          <dgm:chPref val="3"/>
        </dgm:presLayoutVars>
      </dgm:prSet>
      <dgm:spPr/>
    </dgm:pt>
    <dgm:pt modelId="{9E90E7D8-1351-42AF-80E0-54F2C0D75B13}" type="pres">
      <dgm:prSet presAssocID="{07B3A39B-2881-438E-B97A-098A616ED3C8}" presName="level3hierChild" presStyleCnt="0"/>
      <dgm:spPr/>
    </dgm:pt>
    <dgm:pt modelId="{D4FC125C-F552-4E93-9EFF-43F04E881BAC}" type="pres">
      <dgm:prSet presAssocID="{20CF7419-089E-4C00-A8EB-6826078EC304}" presName="conn2-1" presStyleLbl="parChTrans1D2" presStyleIdx="4" presStyleCnt="5" custScaleX="2000000" custScaleY="87579"/>
      <dgm:spPr/>
    </dgm:pt>
    <dgm:pt modelId="{CDBFB01B-60C6-4D86-B9D7-CA82429ECA8D}" type="pres">
      <dgm:prSet presAssocID="{20CF7419-089E-4C00-A8EB-6826078EC304}" presName="connTx" presStyleLbl="parChTrans1D2" presStyleIdx="4" presStyleCnt="5"/>
      <dgm:spPr/>
    </dgm:pt>
    <dgm:pt modelId="{FC8B6061-0B3C-47B0-AC6F-EB8F5F74DE5C}" type="pres">
      <dgm:prSet presAssocID="{086EFEF7-7070-41CD-993E-8AE2813F660B}" presName="root2" presStyleCnt="0"/>
      <dgm:spPr/>
    </dgm:pt>
    <dgm:pt modelId="{D417EFDC-B0A2-4033-944A-ADDBF6B5282B}" type="pres">
      <dgm:prSet presAssocID="{086EFEF7-7070-41CD-993E-8AE2813F660B}" presName="LevelTwoTextNode" presStyleLbl="node2" presStyleIdx="4" presStyleCnt="5" custScaleX="75633" custScaleY="47281">
        <dgm:presLayoutVars>
          <dgm:chPref val="3"/>
        </dgm:presLayoutVars>
      </dgm:prSet>
      <dgm:spPr/>
    </dgm:pt>
    <dgm:pt modelId="{A603014B-95D2-499B-AF74-2FD2D85A050D}" type="pres">
      <dgm:prSet presAssocID="{086EFEF7-7070-41CD-993E-8AE2813F660B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D863D92D-0F94-450F-ACBC-33B7235C127E}" srcId="{0C4AB772-CB4E-4E4C-8720-07049D6E5924}" destId="{07B3A39B-2881-438E-B97A-098A616ED3C8}" srcOrd="3" destOrd="0" parTransId="{81735A00-0D6F-4CA2-B90D-FE6D01546B5B}" sibTransId="{91BED29C-A6DA-4E47-8056-48D209708A35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34EAEF36-E3C1-4DD5-BAEF-CFDE2D98E1E6}" type="presOf" srcId="{81735A00-0D6F-4CA2-B90D-FE6D01546B5B}" destId="{7F9BEE2E-426E-4DAB-9388-1147D7D8C63B}" srcOrd="1" destOrd="0" presId="urn:microsoft.com/office/officeart/2005/8/layout/hierarchy2"/>
    <dgm:cxn modelId="{D3891637-E291-4C1E-A378-80539531B6F3}" type="presOf" srcId="{20CF7419-089E-4C00-A8EB-6826078EC304}" destId="{D4FC125C-F552-4E93-9EFF-43F04E881BAC}" srcOrd="0" destOrd="0" presId="urn:microsoft.com/office/officeart/2005/8/layout/hierarchy2"/>
    <dgm:cxn modelId="{92547537-029C-4BD3-8FBE-89F9269DB7BB}" type="presOf" srcId="{086EFEF7-7070-41CD-993E-8AE2813F660B}" destId="{D417EFDC-B0A2-4033-944A-ADDBF6B5282B}" srcOrd="0" destOrd="0" presId="urn:microsoft.com/office/officeart/2005/8/layout/hierarchy2"/>
    <dgm:cxn modelId="{ACD20560-A95F-4D0F-8DC4-4A3C94FD782F}" type="presOf" srcId="{07B3A39B-2881-438E-B97A-098A616ED3C8}" destId="{3FF69C2E-3E22-44C0-882A-1B48B2E2C997}" srcOrd="0" destOrd="0" presId="urn:microsoft.com/office/officeart/2005/8/layout/hierarchy2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C8FC9390-EF71-4397-A6DC-229C7CD17378}" srcId="{0C4AB772-CB4E-4E4C-8720-07049D6E5924}" destId="{086EFEF7-7070-41CD-993E-8AE2813F660B}" srcOrd="4" destOrd="0" parTransId="{20CF7419-089E-4C00-A8EB-6826078EC304}" sibTransId="{724F0391-25DC-4DD3-B7DA-986AC56B032E}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28359DA6-2FCF-4CB9-8B5C-BFE59292DA4A}" type="presOf" srcId="{20CF7419-089E-4C00-A8EB-6826078EC304}" destId="{CDBFB01B-60C6-4D86-B9D7-CA82429ECA8D}" srcOrd="1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A8681BD8-6B11-4552-A669-48D4A046BBDF}" type="presOf" srcId="{81735A00-0D6F-4CA2-B90D-FE6D01546B5B}" destId="{77C906DB-46BC-47EE-8FE5-915094C86F47}" srcOrd="0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C267C640-0755-4019-9820-4091564FDD36}" type="presParOf" srcId="{AB49233B-96FA-4898-A4FC-0DE8634D50C2}" destId="{77C906DB-46BC-47EE-8FE5-915094C86F47}" srcOrd="6" destOrd="0" presId="urn:microsoft.com/office/officeart/2005/8/layout/hierarchy2"/>
    <dgm:cxn modelId="{F1E257C9-BFDF-4AB4-8D4F-79E46F516DE3}" type="presParOf" srcId="{77C906DB-46BC-47EE-8FE5-915094C86F47}" destId="{7F9BEE2E-426E-4DAB-9388-1147D7D8C63B}" srcOrd="0" destOrd="0" presId="urn:microsoft.com/office/officeart/2005/8/layout/hierarchy2"/>
    <dgm:cxn modelId="{86B50290-E998-4850-9386-9716789F4B8F}" type="presParOf" srcId="{AB49233B-96FA-4898-A4FC-0DE8634D50C2}" destId="{ED6152D9-C5FB-462B-BA19-6DDAD332B9F4}" srcOrd="7" destOrd="0" presId="urn:microsoft.com/office/officeart/2005/8/layout/hierarchy2"/>
    <dgm:cxn modelId="{BCB90A5E-BB2D-4407-88AA-7A01C162B6DE}" type="presParOf" srcId="{ED6152D9-C5FB-462B-BA19-6DDAD332B9F4}" destId="{3FF69C2E-3E22-44C0-882A-1B48B2E2C997}" srcOrd="0" destOrd="0" presId="urn:microsoft.com/office/officeart/2005/8/layout/hierarchy2"/>
    <dgm:cxn modelId="{D071E830-E5DE-48FE-BE8D-4323FDEA7E50}" type="presParOf" srcId="{ED6152D9-C5FB-462B-BA19-6DDAD332B9F4}" destId="{9E90E7D8-1351-42AF-80E0-54F2C0D75B13}" srcOrd="1" destOrd="0" presId="urn:microsoft.com/office/officeart/2005/8/layout/hierarchy2"/>
    <dgm:cxn modelId="{26ACBEA0-1289-42F6-8E91-C8AFA331BECE}" type="presParOf" srcId="{AB49233B-96FA-4898-A4FC-0DE8634D50C2}" destId="{D4FC125C-F552-4E93-9EFF-43F04E881BAC}" srcOrd="8" destOrd="0" presId="urn:microsoft.com/office/officeart/2005/8/layout/hierarchy2"/>
    <dgm:cxn modelId="{9973DD57-A361-43FC-A056-4805605E1DEF}" type="presParOf" srcId="{D4FC125C-F552-4E93-9EFF-43F04E881BAC}" destId="{CDBFB01B-60C6-4D86-B9D7-CA82429ECA8D}" srcOrd="0" destOrd="0" presId="urn:microsoft.com/office/officeart/2005/8/layout/hierarchy2"/>
    <dgm:cxn modelId="{D9C5E195-2651-46F6-AE4B-7D0711ACCB28}" type="presParOf" srcId="{AB49233B-96FA-4898-A4FC-0DE8634D50C2}" destId="{FC8B6061-0B3C-47B0-AC6F-EB8F5F74DE5C}" srcOrd="9" destOrd="0" presId="urn:microsoft.com/office/officeart/2005/8/layout/hierarchy2"/>
    <dgm:cxn modelId="{AD7FFAD9-E62A-4D61-BDCF-F37E676BA34F}" type="presParOf" srcId="{FC8B6061-0B3C-47B0-AC6F-EB8F5F74DE5C}" destId="{D417EFDC-B0A2-4033-944A-ADDBF6B5282B}" srcOrd="0" destOrd="0" presId="urn:microsoft.com/office/officeart/2005/8/layout/hierarchy2"/>
    <dgm:cxn modelId="{4DC5DDC5-1A83-4C0A-B084-E41F5CE969FD}" type="presParOf" srcId="{FC8B6061-0B3C-47B0-AC6F-EB8F5F74DE5C}" destId="{A603014B-95D2-499B-AF74-2FD2D85A05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C4AB772-CB4E-4E4C-8720-07049D6E5924}">
      <dgm:prSet phldrT="[文本]" custT="1"/>
      <dgm:spPr/>
      <dgm:t>
        <a:bodyPr/>
        <a:lstStyle/>
        <a:p>
          <a:r>
            <a:rPr lang="zh-CN" altLang="en-US" sz="1400" dirty="0"/>
            <a:t>美国浪漫主义时期</a:t>
          </a:r>
        </a:p>
      </dgm:t>
    </dgm:pt>
    <dgm:pt modelId="{2C4A47D3-2A2D-4EBD-8238-3194798A85F4}" type="par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45981E28-EDE8-4091-AA07-81D6FF3BEAFB}" type="sibTrans" cxnId="{989F7434-AA53-4915-AEA7-1C8B121CBF31}">
      <dgm:prSet/>
      <dgm:spPr/>
      <dgm:t>
        <a:bodyPr/>
        <a:lstStyle/>
        <a:p>
          <a:endParaRPr lang="zh-CN" altLang="en-US"/>
        </a:p>
      </dgm:t>
    </dgm:pt>
    <dgm:pt modelId="{6943C887-E910-4390-B038-AF6E51C5248D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美国浪漫主义文学形成的背景</a:t>
          </a:r>
        </a:p>
      </dgm:t>
    </dgm:pt>
    <dgm:pt modelId="{C6D3A346-0637-4206-8C73-277B5B9153A9}" type="parTrans" cxnId="{A2D19EF6-7B43-4F76-8763-3F123F2E310A}">
      <dgm:prSet custT="1"/>
      <dgm:spPr/>
      <dgm:t>
        <a:bodyPr/>
        <a:lstStyle/>
        <a:p>
          <a:endParaRPr lang="zh-CN" altLang="en-US" sz="900"/>
        </a:p>
      </dgm:t>
    </dgm:pt>
    <dgm:pt modelId="{2354920C-2481-4CBA-8818-6765897F8F94}" type="sibTrans" cxnId="{A2D19EF6-7B43-4F76-8763-3F123F2E310A}">
      <dgm:prSet/>
      <dgm:spPr/>
      <dgm:t>
        <a:bodyPr/>
        <a:lstStyle/>
        <a:p>
          <a:endParaRPr lang="zh-CN" altLang="en-US"/>
        </a:p>
      </dgm:t>
    </dgm:pt>
    <dgm:pt modelId="{3A902515-F215-4604-A1F3-B7FD9EFFB123}">
      <dgm:prSet phldrT="[文本]" custT="1"/>
      <dgm:spPr/>
      <dgm:t>
        <a:bodyPr/>
        <a:lstStyle/>
        <a:p>
          <a:r>
            <a:rPr lang="zh-CN" altLang="en-US" sz="1400" dirty="0"/>
            <a:t>欧文</a:t>
          </a:r>
        </a:p>
      </dgm:t>
    </dgm:pt>
    <dgm:pt modelId="{8D6A3704-9D57-4AE8-89E3-7B3907E5221A}" type="parTrans" cxnId="{19B47ABA-76BE-41EC-90EC-0DD449F8CA6C}">
      <dgm:prSet custT="1"/>
      <dgm:spPr/>
      <dgm:t>
        <a:bodyPr/>
        <a:lstStyle/>
        <a:p>
          <a:endParaRPr lang="zh-CN" altLang="en-US" sz="900"/>
        </a:p>
      </dgm:t>
    </dgm:pt>
    <dgm:pt modelId="{A289F02D-A781-47F9-921C-FF22DEC4505D}" type="sibTrans" cxnId="{19B47ABA-76BE-41EC-90EC-0DD449F8CA6C}">
      <dgm:prSet/>
      <dgm:spPr/>
      <dgm:t>
        <a:bodyPr/>
        <a:lstStyle/>
        <a:p>
          <a:endParaRPr lang="zh-CN" altLang="en-US"/>
        </a:p>
      </dgm:t>
    </dgm:pt>
    <dgm:pt modelId="{38DB88FC-64DE-4613-B530-ECD77AD1FE8A}">
      <dgm:prSet phldrT="[文本]" custT="1"/>
      <dgm:spPr/>
      <dgm:t>
        <a:bodyPr/>
        <a:lstStyle/>
        <a:p>
          <a:r>
            <a:rPr lang="zh-CN" altLang="en-US" sz="1400" dirty="0"/>
            <a:t>爱默生</a:t>
          </a:r>
        </a:p>
      </dgm:t>
    </dgm:pt>
    <dgm:pt modelId="{655251E4-6A08-44EF-A3E9-E228FFA95C43}" type="parTrans" cxnId="{7D88BEAF-A603-4E83-842B-E81AB32DE3D3}">
      <dgm:prSet custT="1"/>
      <dgm:spPr/>
      <dgm:t>
        <a:bodyPr/>
        <a:lstStyle/>
        <a:p>
          <a:endParaRPr lang="zh-CN" altLang="en-US" sz="900"/>
        </a:p>
      </dgm:t>
    </dgm:pt>
    <dgm:pt modelId="{8DAB4D53-2104-45F7-9202-70E52893D782}" type="sibTrans" cxnId="{7D88BEAF-A603-4E83-842B-E81AB32DE3D3}">
      <dgm:prSet/>
      <dgm:spPr/>
      <dgm:t>
        <a:bodyPr/>
        <a:lstStyle/>
        <a:p>
          <a:endParaRPr lang="zh-CN" altLang="en-US"/>
        </a:p>
      </dgm:t>
    </dgm:pt>
    <dgm:pt modelId="{07B3A39B-2881-438E-B97A-098A616ED3C8}">
      <dgm:prSet phldrT="[文本]" custT="1"/>
      <dgm:spPr/>
      <dgm:t>
        <a:bodyPr/>
        <a:lstStyle/>
        <a:p>
          <a:r>
            <a:rPr lang="zh-CN" altLang="en-US" sz="1400" dirty="0"/>
            <a:t>霍桑</a:t>
          </a:r>
        </a:p>
      </dgm:t>
    </dgm:pt>
    <dgm:pt modelId="{81735A00-0D6F-4CA2-B90D-FE6D01546B5B}" type="parTrans" cxnId="{D863D92D-0F94-450F-ACBC-33B7235C127E}">
      <dgm:prSet custT="1"/>
      <dgm:spPr/>
      <dgm:t>
        <a:bodyPr/>
        <a:lstStyle/>
        <a:p>
          <a:endParaRPr lang="zh-CN" altLang="en-US" sz="900"/>
        </a:p>
      </dgm:t>
    </dgm:pt>
    <dgm:pt modelId="{91BED29C-A6DA-4E47-8056-48D209708A35}" type="sibTrans" cxnId="{D863D92D-0F94-450F-ACBC-33B7235C127E}">
      <dgm:prSet/>
      <dgm:spPr/>
      <dgm:t>
        <a:bodyPr/>
        <a:lstStyle/>
        <a:p>
          <a:endParaRPr lang="zh-CN" altLang="en-US"/>
        </a:p>
      </dgm:t>
    </dgm:pt>
    <dgm:pt modelId="{086EFEF7-7070-41CD-993E-8AE2813F660B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麦尔维尔</a:t>
          </a:r>
        </a:p>
      </dgm:t>
    </dgm:pt>
    <dgm:pt modelId="{20CF7419-089E-4C00-A8EB-6826078EC304}" type="parTrans" cxnId="{C8FC9390-EF71-4397-A6DC-229C7CD17378}">
      <dgm:prSet custT="1"/>
      <dgm:spPr/>
      <dgm:t>
        <a:bodyPr/>
        <a:lstStyle/>
        <a:p>
          <a:endParaRPr lang="zh-CN" altLang="en-US" sz="900"/>
        </a:p>
      </dgm:t>
    </dgm:pt>
    <dgm:pt modelId="{724F0391-25DC-4DD3-B7DA-986AC56B032E}" type="sibTrans" cxnId="{C8FC9390-EF71-4397-A6DC-229C7CD17378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B34C301-7D97-4C2F-9AE2-A784B1EA95B0}" type="pres">
      <dgm:prSet presAssocID="{0C4AB772-CB4E-4E4C-8720-07049D6E5924}" presName="root1" presStyleCnt="0"/>
      <dgm:spPr/>
    </dgm:pt>
    <dgm:pt modelId="{26D028DC-A0DC-499A-A173-97809815AE12}" type="pres">
      <dgm:prSet presAssocID="{0C4AB772-CB4E-4E4C-8720-07049D6E5924}" presName="LevelOneTextNode" presStyleLbl="node0" presStyleIdx="0" presStyleCnt="1" custScaleX="97856" custScaleY="32611">
        <dgm:presLayoutVars>
          <dgm:chPref val="3"/>
        </dgm:presLayoutVars>
      </dgm:prSet>
      <dgm:spPr/>
    </dgm:pt>
    <dgm:pt modelId="{AB49233B-96FA-4898-A4FC-0DE8634D50C2}" type="pres">
      <dgm:prSet presAssocID="{0C4AB772-CB4E-4E4C-8720-07049D6E5924}" presName="level2hierChild" presStyleCnt="0"/>
      <dgm:spPr/>
    </dgm:pt>
    <dgm:pt modelId="{AFC67A5E-E619-4C25-BD54-8E6519925BB1}" type="pres">
      <dgm:prSet presAssocID="{C6D3A346-0637-4206-8C73-277B5B9153A9}" presName="conn2-1" presStyleLbl="parChTrans1D2" presStyleIdx="0" presStyleCnt="5" custScaleX="2000000" custScaleY="87579"/>
      <dgm:spPr/>
    </dgm:pt>
    <dgm:pt modelId="{CA9B4265-31D8-4460-A877-899246AFDEAD}" type="pres">
      <dgm:prSet presAssocID="{C6D3A346-0637-4206-8C73-277B5B9153A9}" presName="connTx" presStyleLbl="parChTrans1D2" presStyleIdx="0" presStyleCnt="5"/>
      <dgm:spPr/>
    </dgm:pt>
    <dgm:pt modelId="{283AAFBD-D020-4A06-8B43-1B87F0BD4542}" type="pres">
      <dgm:prSet presAssocID="{6943C887-E910-4390-B038-AF6E51C5248D}" presName="root2" presStyleCnt="0"/>
      <dgm:spPr/>
    </dgm:pt>
    <dgm:pt modelId="{1B2BA96C-2FB0-4FF4-A605-4EC5FFA8494A}" type="pres">
      <dgm:prSet presAssocID="{6943C887-E910-4390-B038-AF6E51C5248D}" presName="LevelTwoTextNode" presStyleLbl="node2" presStyleIdx="0" presStyleCnt="5" custScaleX="86011" custScaleY="47281">
        <dgm:presLayoutVars>
          <dgm:chPref val="3"/>
        </dgm:presLayoutVars>
      </dgm:prSet>
      <dgm:spPr/>
    </dgm:pt>
    <dgm:pt modelId="{FB0EB66E-E3A5-490C-BCB8-30047D6F68D4}" type="pres">
      <dgm:prSet presAssocID="{6943C887-E910-4390-B038-AF6E51C5248D}" presName="level3hierChild" presStyleCnt="0"/>
      <dgm:spPr/>
    </dgm:pt>
    <dgm:pt modelId="{0BDB14F7-9923-462F-A316-EB79304C5769}" type="pres">
      <dgm:prSet presAssocID="{8D6A3704-9D57-4AE8-89E3-7B3907E5221A}" presName="conn2-1" presStyleLbl="parChTrans1D2" presStyleIdx="1" presStyleCnt="5" custScaleX="2000000" custScaleY="87579"/>
      <dgm:spPr/>
    </dgm:pt>
    <dgm:pt modelId="{7289D1A0-A9E2-46F0-8A39-805FCE404650}" type="pres">
      <dgm:prSet presAssocID="{8D6A3704-9D57-4AE8-89E3-7B3907E5221A}" presName="connTx" presStyleLbl="parChTrans1D2" presStyleIdx="1" presStyleCnt="5"/>
      <dgm:spPr/>
    </dgm:pt>
    <dgm:pt modelId="{F56CB8AE-B7DE-484D-A296-EBD2DCB55DD3}" type="pres">
      <dgm:prSet presAssocID="{3A902515-F215-4604-A1F3-B7FD9EFFB123}" presName="root2" presStyleCnt="0"/>
      <dgm:spPr/>
    </dgm:pt>
    <dgm:pt modelId="{87773716-61EE-44D8-B658-046ABFEAD6F0}" type="pres">
      <dgm:prSet presAssocID="{3A902515-F215-4604-A1F3-B7FD9EFFB123}" presName="LevelTwoTextNode" presStyleLbl="node2" presStyleIdx="1" presStyleCnt="5" custScaleX="86011" custScaleY="47281">
        <dgm:presLayoutVars>
          <dgm:chPref val="3"/>
        </dgm:presLayoutVars>
      </dgm:prSet>
      <dgm:spPr/>
    </dgm:pt>
    <dgm:pt modelId="{3B133370-3784-4036-B58D-B3D19BAC1424}" type="pres">
      <dgm:prSet presAssocID="{3A902515-F215-4604-A1F3-B7FD9EFFB123}" presName="level3hierChild" presStyleCnt="0"/>
      <dgm:spPr/>
    </dgm:pt>
    <dgm:pt modelId="{193DF57B-B02D-420B-A328-CD2FEB94EB4D}" type="pres">
      <dgm:prSet presAssocID="{655251E4-6A08-44EF-A3E9-E228FFA95C43}" presName="conn2-1" presStyleLbl="parChTrans1D2" presStyleIdx="2" presStyleCnt="5" custScaleX="2000000" custScaleY="87579"/>
      <dgm:spPr/>
    </dgm:pt>
    <dgm:pt modelId="{09ACEABF-F65C-459F-8880-600ED37A4F82}" type="pres">
      <dgm:prSet presAssocID="{655251E4-6A08-44EF-A3E9-E228FFA95C43}" presName="connTx" presStyleLbl="parChTrans1D2" presStyleIdx="2" presStyleCnt="5"/>
      <dgm:spPr/>
    </dgm:pt>
    <dgm:pt modelId="{1F3A9504-A2A5-4B0C-B4F3-36F7EC847F5E}" type="pres">
      <dgm:prSet presAssocID="{38DB88FC-64DE-4613-B530-ECD77AD1FE8A}" presName="root2" presStyleCnt="0"/>
      <dgm:spPr/>
    </dgm:pt>
    <dgm:pt modelId="{75B62E03-B32A-4CE3-BD2E-86288AF41F90}" type="pres">
      <dgm:prSet presAssocID="{38DB88FC-64DE-4613-B530-ECD77AD1FE8A}" presName="LevelTwoTextNode" presStyleLbl="node2" presStyleIdx="2" presStyleCnt="5" custScaleX="86011" custScaleY="47281">
        <dgm:presLayoutVars>
          <dgm:chPref val="3"/>
        </dgm:presLayoutVars>
      </dgm:prSet>
      <dgm:spPr/>
    </dgm:pt>
    <dgm:pt modelId="{312EFB1B-19E7-4C03-A1B4-821FF94DACC6}" type="pres">
      <dgm:prSet presAssocID="{38DB88FC-64DE-4613-B530-ECD77AD1FE8A}" presName="level3hierChild" presStyleCnt="0"/>
      <dgm:spPr/>
    </dgm:pt>
    <dgm:pt modelId="{77C906DB-46BC-47EE-8FE5-915094C86F47}" type="pres">
      <dgm:prSet presAssocID="{81735A00-0D6F-4CA2-B90D-FE6D01546B5B}" presName="conn2-1" presStyleLbl="parChTrans1D2" presStyleIdx="3" presStyleCnt="5" custScaleX="2000000" custScaleY="87579"/>
      <dgm:spPr/>
    </dgm:pt>
    <dgm:pt modelId="{7F9BEE2E-426E-4DAB-9388-1147D7D8C63B}" type="pres">
      <dgm:prSet presAssocID="{81735A00-0D6F-4CA2-B90D-FE6D01546B5B}" presName="connTx" presStyleLbl="parChTrans1D2" presStyleIdx="3" presStyleCnt="5"/>
      <dgm:spPr/>
    </dgm:pt>
    <dgm:pt modelId="{ED6152D9-C5FB-462B-BA19-6DDAD332B9F4}" type="pres">
      <dgm:prSet presAssocID="{07B3A39B-2881-438E-B97A-098A616ED3C8}" presName="root2" presStyleCnt="0"/>
      <dgm:spPr/>
    </dgm:pt>
    <dgm:pt modelId="{3FF69C2E-3E22-44C0-882A-1B48B2E2C997}" type="pres">
      <dgm:prSet presAssocID="{07B3A39B-2881-438E-B97A-098A616ED3C8}" presName="LevelTwoTextNode" presStyleLbl="node2" presStyleIdx="3" presStyleCnt="5" custScaleX="75633" custScaleY="47281">
        <dgm:presLayoutVars>
          <dgm:chPref val="3"/>
        </dgm:presLayoutVars>
      </dgm:prSet>
      <dgm:spPr/>
    </dgm:pt>
    <dgm:pt modelId="{9E90E7D8-1351-42AF-80E0-54F2C0D75B13}" type="pres">
      <dgm:prSet presAssocID="{07B3A39B-2881-438E-B97A-098A616ED3C8}" presName="level3hierChild" presStyleCnt="0"/>
      <dgm:spPr/>
    </dgm:pt>
    <dgm:pt modelId="{D4FC125C-F552-4E93-9EFF-43F04E881BAC}" type="pres">
      <dgm:prSet presAssocID="{20CF7419-089E-4C00-A8EB-6826078EC304}" presName="conn2-1" presStyleLbl="parChTrans1D2" presStyleIdx="4" presStyleCnt="5" custScaleX="2000000" custScaleY="87579"/>
      <dgm:spPr/>
    </dgm:pt>
    <dgm:pt modelId="{CDBFB01B-60C6-4D86-B9D7-CA82429ECA8D}" type="pres">
      <dgm:prSet presAssocID="{20CF7419-089E-4C00-A8EB-6826078EC304}" presName="connTx" presStyleLbl="parChTrans1D2" presStyleIdx="4" presStyleCnt="5"/>
      <dgm:spPr/>
    </dgm:pt>
    <dgm:pt modelId="{FC8B6061-0B3C-47B0-AC6F-EB8F5F74DE5C}" type="pres">
      <dgm:prSet presAssocID="{086EFEF7-7070-41CD-993E-8AE2813F660B}" presName="root2" presStyleCnt="0"/>
      <dgm:spPr/>
    </dgm:pt>
    <dgm:pt modelId="{D417EFDC-B0A2-4033-944A-ADDBF6B5282B}" type="pres">
      <dgm:prSet presAssocID="{086EFEF7-7070-41CD-993E-8AE2813F660B}" presName="LevelTwoTextNode" presStyleLbl="node2" presStyleIdx="4" presStyleCnt="5" custScaleX="75633" custScaleY="47281">
        <dgm:presLayoutVars>
          <dgm:chPref val="3"/>
        </dgm:presLayoutVars>
      </dgm:prSet>
      <dgm:spPr/>
    </dgm:pt>
    <dgm:pt modelId="{A603014B-95D2-499B-AF74-2FD2D85A050D}" type="pres">
      <dgm:prSet presAssocID="{086EFEF7-7070-41CD-993E-8AE2813F660B}" presName="level3hierChild" presStyleCnt="0"/>
      <dgm:spPr/>
    </dgm:pt>
  </dgm:ptLst>
  <dgm:cxnLst>
    <dgm:cxn modelId="{F0349900-A629-4D24-AD29-5817B2838787}" type="presOf" srcId="{0C4AB772-CB4E-4E4C-8720-07049D6E5924}" destId="{26D028DC-A0DC-499A-A173-97809815AE12}" srcOrd="0" destOrd="0" presId="urn:microsoft.com/office/officeart/2005/8/layout/hierarchy2"/>
    <dgm:cxn modelId="{837E4904-6BD3-42D0-9ECC-84527F4A1611}" type="presOf" srcId="{38DB88FC-64DE-4613-B530-ECD77AD1FE8A}" destId="{75B62E03-B32A-4CE3-BD2E-86288AF41F90}" srcOrd="0" destOrd="0" presId="urn:microsoft.com/office/officeart/2005/8/layout/hierarchy2"/>
    <dgm:cxn modelId="{77F87709-C0B8-4094-9E0E-66FBC8597C99}" type="presOf" srcId="{655251E4-6A08-44EF-A3E9-E228FFA95C43}" destId="{09ACEABF-F65C-459F-8880-600ED37A4F82}" srcOrd="1" destOrd="0" presId="urn:microsoft.com/office/officeart/2005/8/layout/hierarchy2"/>
    <dgm:cxn modelId="{D863D92D-0F94-450F-ACBC-33B7235C127E}" srcId="{0C4AB772-CB4E-4E4C-8720-07049D6E5924}" destId="{07B3A39B-2881-438E-B97A-098A616ED3C8}" srcOrd="3" destOrd="0" parTransId="{81735A00-0D6F-4CA2-B90D-FE6D01546B5B}" sibTransId="{91BED29C-A6DA-4E47-8056-48D209708A35}"/>
    <dgm:cxn modelId="{989F7434-AA53-4915-AEA7-1C8B121CBF31}" srcId="{23821B00-D9DF-4F5D-B331-935B7C6B412E}" destId="{0C4AB772-CB4E-4E4C-8720-07049D6E5924}" srcOrd="0" destOrd="0" parTransId="{2C4A47D3-2A2D-4EBD-8238-3194798A85F4}" sibTransId="{45981E28-EDE8-4091-AA07-81D6FF3BEAFB}"/>
    <dgm:cxn modelId="{34EAEF36-E3C1-4DD5-BAEF-CFDE2D98E1E6}" type="presOf" srcId="{81735A00-0D6F-4CA2-B90D-FE6D01546B5B}" destId="{7F9BEE2E-426E-4DAB-9388-1147D7D8C63B}" srcOrd="1" destOrd="0" presId="urn:microsoft.com/office/officeart/2005/8/layout/hierarchy2"/>
    <dgm:cxn modelId="{D3891637-E291-4C1E-A378-80539531B6F3}" type="presOf" srcId="{20CF7419-089E-4C00-A8EB-6826078EC304}" destId="{D4FC125C-F552-4E93-9EFF-43F04E881BAC}" srcOrd="0" destOrd="0" presId="urn:microsoft.com/office/officeart/2005/8/layout/hierarchy2"/>
    <dgm:cxn modelId="{92547537-029C-4BD3-8FBE-89F9269DB7BB}" type="presOf" srcId="{086EFEF7-7070-41CD-993E-8AE2813F660B}" destId="{D417EFDC-B0A2-4033-944A-ADDBF6B5282B}" srcOrd="0" destOrd="0" presId="urn:microsoft.com/office/officeart/2005/8/layout/hierarchy2"/>
    <dgm:cxn modelId="{ACD20560-A95F-4D0F-8DC4-4A3C94FD782F}" type="presOf" srcId="{07B3A39B-2881-438E-B97A-098A616ED3C8}" destId="{3FF69C2E-3E22-44C0-882A-1B48B2E2C997}" srcOrd="0" destOrd="0" presId="urn:microsoft.com/office/officeart/2005/8/layout/hierarchy2"/>
    <dgm:cxn modelId="{E6650341-6544-4816-AD21-3F76CBA84AAB}" type="presOf" srcId="{8D6A3704-9D57-4AE8-89E3-7B3907E5221A}" destId="{7289D1A0-A9E2-46F0-8A39-805FCE404650}" srcOrd="1" destOrd="0" presId="urn:microsoft.com/office/officeart/2005/8/layout/hierarchy2"/>
    <dgm:cxn modelId="{67DAB444-34D6-49FC-8F83-178C007D822C}" type="presOf" srcId="{3A902515-F215-4604-A1F3-B7FD9EFFB123}" destId="{87773716-61EE-44D8-B658-046ABFEAD6F0}" srcOrd="0" destOrd="0" presId="urn:microsoft.com/office/officeart/2005/8/layout/hierarchy2"/>
    <dgm:cxn modelId="{292D4054-2907-451F-A7B9-7DD5EE2C8953}" type="presOf" srcId="{C6D3A346-0637-4206-8C73-277B5B9153A9}" destId="{AFC67A5E-E619-4C25-BD54-8E6519925BB1}" srcOrd="0" destOrd="0" presId="urn:microsoft.com/office/officeart/2005/8/layout/hierarchy2"/>
    <dgm:cxn modelId="{D92CFF80-114A-4610-862F-0B7AE13F2E32}" type="presOf" srcId="{6943C887-E910-4390-B038-AF6E51C5248D}" destId="{1B2BA96C-2FB0-4FF4-A605-4EC5FFA8494A}" srcOrd="0" destOrd="0" presId="urn:microsoft.com/office/officeart/2005/8/layout/hierarchy2"/>
    <dgm:cxn modelId="{02E55690-B851-4C8D-8792-7DF23963CBA3}" type="presOf" srcId="{C6D3A346-0637-4206-8C73-277B5B9153A9}" destId="{CA9B4265-31D8-4460-A877-899246AFDEAD}" srcOrd="1" destOrd="0" presId="urn:microsoft.com/office/officeart/2005/8/layout/hierarchy2"/>
    <dgm:cxn modelId="{C8FC9390-EF71-4397-A6DC-229C7CD17378}" srcId="{0C4AB772-CB4E-4E4C-8720-07049D6E5924}" destId="{086EFEF7-7070-41CD-993E-8AE2813F660B}" srcOrd="4" destOrd="0" parTransId="{20CF7419-089E-4C00-A8EB-6826078EC304}" sibTransId="{724F0391-25DC-4DD3-B7DA-986AC56B032E}"/>
    <dgm:cxn modelId="{42EC399F-E682-4A1F-8956-036D4409228F}" type="presOf" srcId="{8D6A3704-9D57-4AE8-89E3-7B3907E5221A}" destId="{0BDB14F7-9923-462F-A316-EB79304C5769}" srcOrd="0" destOrd="0" presId="urn:microsoft.com/office/officeart/2005/8/layout/hierarchy2"/>
    <dgm:cxn modelId="{28359DA6-2FCF-4CB9-8B5C-BFE59292DA4A}" type="presOf" srcId="{20CF7419-089E-4C00-A8EB-6826078EC304}" destId="{CDBFB01B-60C6-4D86-B9D7-CA82429ECA8D}" srcOrd="1" destOrd="0" presId="urn:microsoft.com/office/officeart/2005/8/layout/hierarchy2"/>
    <dgm:cxn modelId="{616A24AE-0A35-498A-B227-B79BEEB7E24B}" type="presOf" srcId="{655251E4-6A08-44EF-A3E9-E228FFA95C43}" destId="{193DF57B-B02D-420B-A328-CD2FEB94EB4D}" srcOrd="0" destOrd="0" presId="urn:microsoft.com/office/officeart/2005/8/layout/hierarchy2"/>
    <dgm:cxn modelId="{7D88BEAF-A603-4E83-842B-E81AB32DE3D3}" srcId="{0C4AB772-CB4E-4E4C-8720-07049D6E5924}" destId="{38DB88FC-64DE-4613-B530-ECD77AD1FE8A}" srcOrd="2" destOrd="0" parTransId="{655251E4-6A08-44EF-A3E9-E228FFA95C43}" sibTransId="{8DAB4D53-2104-45F7-9202-70E52893D782}"/>
    <dgm:cxn modelId="{19B47ABA-76BE-41EC-90EC-0DD449F8CA6C}" srcId="{0C4AB772-CB4E-4E4C-8720-07049D6E5924}" destId="{3A902515-F215-4604-A1F3-B7FD9EFFB123}" srcOrd="1" destOrd="0" parTransId="{8D6A3704-9D57-4AE8-89E3-7B3907E5221A}" sibTransId="{A289F02D-A781-47F9-921C-FF22DEC4505D}"/>
    <dgm:cxn modelId="{A8681BD8-6B11-4552-A669-48D4A046BBDF}" type="presOf" srcId="{81735A00-0D6F-4CA2-B90D-FE6D01546B5B}" destId="{77C906DB-46BC-47EE-8FE5-915094C86F47}" srcOrd="0" destOrd="0" presId="urn:microsoft.com/office/officeart/2005/8/layout/hierarchy2"/>
    <dgm:cxn modelId="{A2D19EF6-7B43-4F76-8763-3F123F2E310A}" srcId="{0C4AB772-CB4E-4E4C-8720-07049D6E5924}" destId="{6943C887-E910-4390-B038-AF6E51C5248D}" srcOrd="0" destOrd="0" parTransId="{C6D3A346-0637-4206-8C73-277B5B9153A9}" sibTransId="{2354920C-2481-4CBA-8818-6765897F8F94}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3E7ACE00-D011-492E-B9B8-D81C6C07802D}" type="presParOf" srcId="{06805D8B-8E19-43AA-8D58-51EDC2306400}" destId="{AB34C301-7D97-4C2F-9AE2-A784B1EA95B0}" srcOrd="0" destOrd="0" presId="urn:microsoft.com/office/officeart/2005/8/layout/hierarchy2"/>
    <dgm:cxn modelId="{58AE8180-4749-45E1-801A-20642158BA70}" type="presParOf" srcId="{AB34C301-7D97-4C2F-9AE2-A784B1EA95B0}" destId="{26D028DC-A0DC-499A-A173-97809815AE12}" srcOrd="0" destOrd="0" presId="urn:microsoft.com/office/officeart/2005/8/layout/hierarchy2"/>
    <dgm:cxn modelId="{6FDBB374-2D89-4A33-BB98-4FF02263C1A5}" type="presParOf" srcId="{AB34C301-7D97-4C2F-9AE2-A784B1EA95B0}" destId="{AB49233B-96FA-4898-A4FC-0DE8634D50C2}" srcOrd="1" destOrd="0" presId="urn:microsoft.com/office/officeart/2005/8/layout/hierarchy2"/>
    <dgm:cxn modelId="{5575A5D0-42D6-4724-8C6C-0CDCEFF1F2F0}" type="presParOf" srcId="{AB49233B-96FA-4898-A4FC-0DE8634D50C2}" destId="{AFC67A5E-E619-4C25-BD54-8E6519925BB1}" srcOrd="0" destOrd="0" presId="urn:microsoft.com/office/officeart/2005/8/layout/hierarchy2"/>
    <dgm:cxn modelId="{D13CD0AE-B6D7-4474-B333-CE88708C76B5}" type="presParOf" srcId="{AFC67A5E-E619-4C25-BD54-8E6519925BB1}" destId="{CA9B4265-31D8-4460-A877-899246AFDEAD}" srcOrd="0" destOrd="0" presId="urn:microsoft.com/office/officeart/2005/8/layout/hierarchy2"/>
    <dgm:cxn modelId="{9EC83F39-9C8D-4BE7-B395-8AA503BC99B5}" type="presParOf" srcId="{AB49233B-96FA-4898-A4FC-0DE8634D50C2}" destId="{283AAFBD-D020-4A06-8B43-1B87F0BD4542}" srcOrd="1" destOrd="0" presId="urn:microsoft.com/office/officeart/2005/8/layout/hierarchy2"/>
    <dgm:cxn modelId="{4127DB38-63AE-4984-8D3F-2FEB1294338B}" type="presParOf" srcId="{283AAFBD-D020-4A06-8B43-1B87F0BD4542}" destId="{1B2BA96C-2FB0-4FF4-A605-4EC5FFA8494A}" srcOrd="0" destOrd="0" presId="urn:microsoft.com/office/officeart/2005/8/layout/hierarchy2"/>
    <dgm:cxn modelId="{EEE487F4-BD1C-4772-9E4A-88D2587333C4}" type="presParOf" srcId="{283AAFBD-D020-4A06-8B43-1B87F0BD4542}" destId="{FB0EB66E-E3A5-490C-BCB8-30047D6F68D4}" srcOrd="1" destOrd="0" presId="urn:microsoft.com/office/officeart/2005/8/layout/hierarchy2"/>
    <dgm:cxn modelId="{D3DD5ED7-5954-4C13-8574-03911E080B7F}" type="presParOf" srcId="{AB49233B-96FA-4898-A4FC-0DE8634D50C2}" destId="{0BDB14F7-9923-462F-A316-EB79304C5769}" srcOrd="2" destOrd="0" presId="urn:microsoft.com/office/officeart/2005/8/layout/hierarchy2"/>
    <dgm:cxn modelId="{46C457F2-4ACC-415A-9D54-2C40C9EC1EE6}" type="presParOf" srcId="{0BDB14F7-9923-462F-A316-EB79304C5769}" destId="{7289D1A0-A9E2-46F0-8A39-805FCE404650}" srcOrd="0" destOrd="0" presId="urn:microsoft.com/office/officeart/2005/8/layout/hierarchy2"/>
    <dgm:cxn modelId="{76DB5930-C89A-4A0E-B206-74E67AD3A9BB}" type="presParOf" srcId="{AB49233B-96FA-4898-A4FC-0DE8634D50C2}" destId="{F56CB8AE-B7DE-484D-A296-EBD2DCB55DD3}" srcOrd="3" destOrd="0" presId="urn:microsoft.com/office/officeart/2005/8/layout/hierarchy2"/>
    <dgm:cxn modelId="{7C9A1973-9F35-4A22-BD29-6924CC2BD975}" type="presParOf" srcId="{F56CB8AE-B7DE-484D-A296-EBD2DCB55DD3}" destId="{87773716-61EE-44D8-B658-046ABFEAD6F0}" srcOrd="0" destOrd="0" presId="urn:microsoft.com/office/officeart/2005/8/layout/hierarchy2"/>
    <dgm:cxn modelId="{EE614714-F80C-4585-B966-84DC05D389E7}" type="presParOf" srcId="{F56CB8AE-B7DE-484D-A296-EBD2DCB55DD3}" destId="{3B133370-3784-4036-B58D-B3D19BAC1424}" srcOrd="1" destOrd="0" presId="urn:microsoft.com/office/officeart/2005/8/layout/hierarchy2"/>
    <dgm:cxn modelId="{AA1761F0-901B-405F-A0D3-6DC921CF845D}" type="presParOf" srcId="{AB49233B-96FA-4898-A4FC-0DE8634D50C2}" destId="{193DF57B-B02D-420B-A328-CD2FEB94EB4D}" srcOrd="4" destOrd="0" presId="urn:microsoft.com/office/officeart/2005/8/layout/hierarchy2"/>
    <dgm:cxn modelId="{CD41FE47-B3C9-4097-AE86-852B2845A7C6}" type="presParOf" srcId="{193DF57B-B02D-420B-A328-CD2FEB94EB4D}" destId="{09ACEABF-F65C-459F-8880-600ED37A4F82}" srcOrd="0" destOrd="0" presId="urn:microsoft.com/office/officeart/2005/8/layout/hierarchy2"/>
    <dgm:cxn modelId="{A625F83A-BF17-4CEC-BFD2-59CCC9823D3D}" type="presParOf" srcId="{AB49233B-96FA-4898-A4FC-0DE8634D50C2}" destId="{1F3A9504-A2A5-4B0C-B4F3-36F7EC847F5E}" srcOrd="5" destOrd="0" presId="urn:microsoft.com/office/officeart/2005/8/layout/hierarchy2"/>
    <dgm:cxn modelId="{8DD286C3-2359-432E-A0FD-9CEDCE1DA56A}" type="presParOf" srcId="{1F3A9504-A2A5-4B0C-B4F3-36F7EC847F5E}" destId="{75B62E03-B32A-4CE3-BD2E-86288AF41F90}" srcOrd="0" destOrd="0" presId="urn:microsoft.com/office/officeart/2005/8/layout/hierarchy2"/>
    <dgm:cxn modelId="{3A8720FE-5073-4165-BA49-D475F99DAAE2}" type="presParOf" srcId="{1F3A9504-A2A5-4B0C-B4F3-36F7EC847F5E}" destId="{312EFB1B-19E7-4C03-A1B4-821FF94DACC6}" srcOrd="1" destOrd="0" presId="urn:microsoft.com/office/officeart/2005/8/layout/hierarchy2"/>
    <dgm:cxn modelId="{C267C640-0755-4019-9820-4091564FDD36}" type="presParOf" srcId="{AB49233B-96FA-4898-A4FC-0DE8634D50C2}" destId="{77C906DB-46BC-47EE-8FE5-915094C86F47}" srcOrd="6" destOrd="0" presId="urn:microsoft.com/office/officeart/2005/8/layout/hierarchy2"/>
    <dgm:cxn modelId="{F1E257C9-BFDF-4AB4-8D4F-79E46F516DE3}" type="presParOf" srcId="{77C906DB-46BC-47EE-8FE5-915094C86F47}" destId="{7F9BEE2E-426E-4DAB-9388-1147D7D8C63B}" srcOrd="0" destOrd="0" presId="urn:microsoft.com/office/officeart/2005/8/layout/hierarchy2"/>
    <dgm:cxn modelId="{86B50290-E998-4850-9386-9716789F4B8F}" type="presParOf" srcId="{AB49233B-96FA-4898-A4FC-0DE8634D50C2}" destId="{ED6152D9-C5FB-462B-BA19-6DDAD332B9F4}" srcOrd="7" destOrd="0" presId="urn:microsoft.com/office/officeart/2005/8/layout/hierarchy2"/>
    <dgm:cxn modelId="{BCB90A5E-BB2D-4407-88AA-7A01C162B6DE}" type="presParOf" srcId="{ED6152D9-C5FB-462B-BA19-6DDAD332B9F4}" destId="{3FF69C2E-3E22-44C0-882A-1B48B2E2C997}" srcOrd="0" destOrd="0" presId="urn:microsoft.com/office/officeart/2005/8/layout/hierarchy2"/>
    <dgm:cxn modelId="{D071E830-E5DE-48FE-BE8D-4323FDEA7E50}" type="presParOf" srcId="{ED6152D9-C5FB-462B-BA19-6DDAD332B9F4}" destId="{9E90E7D8-1351-42AF-80E0-54F2C0D75B13}" srcOrd="1" destOrd="0" presId="urn:microsoft.com/office/officeart/2005/8/layout/hierarchy2"/>
    <dgm:cxn modelId="{26ACBEA0-1289-42F6-8E91-C8AFA331BECE}" type="presParOf" srcId="{AB49233B-96FA-4898-A4FC-0DE8634D50C2}" destId="{D4FC125C-F552-4E93-9EFF-43F04E881BAC}" srcOrd="8" destOrd="0" presId="urn:microsoft.com/office/officeart/2005/8/layout/hierarchy2"/>
    <dgm:cxn modelId="{9973DD57-A361-43FC-A056-4805605E1DEF}" type="presParOf" srcId="{D4FC125C-F552-4E93-9EFF-43F04E881BAC}" destId="{CDBFB01B-60C6-4D86-B9D7-CA82429ECA8D}" srcOrd="0" destOrd="0" presId="urn:microsoft.com/office/officeart/2005/8/layout/hierarchy2"/>
    <dgm:cxn modelId="{D9C5E195-2651-46F6-AE4B-7D0711ACCB28}" type="presParOf" srcId="{AB49233B-96FA-4898-A4FC-0DE8634D50C2}" destId="{FC8B6061-0B3C-47B0-AC6F-EB8F5F74DE5C}" srcOrd="9" destOrd="0" presId="urn:microsoft.com/office/officeart/2005/8/layout/hierarchy2"/>
    <dgm:cxn modelId="{AD7FFAD9-E62A-4D61-BDCF-F37E676BA34F}" type="presParOf" srcId="{FC8B6061-0B3C-47B0-AC6F-EB8F5F74DE5C}" destId="{D417EFDC-B0A2-4033-944A-ADDBF6B5282B}" srcOrd="0" destOrd="0" presId="urn:microsoft.com/office/officeart/2005/8/layout/hierarchy2"/>
    <dgm:cxn modelId="{4DC5DDC5-1A83-4C0A-B084-E41F5CE969FD}" type="presParOf" srcId="{FC8B6061-0B3C-47B0-AC6F-EB8F5F74DE5C}" destId="{A603014B-95D2-499B-AF74-2FD2D85A05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4659" y="1323741"/>
          <a:ext cx="1599649" cy="266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美国浪漫主义时期</a:t>
          </a:r>
        </a:p>
      </dsp:txBody>
      <dsp:txXfrm>
        <a:off x="12466" y="1331548"/>
        <a:ext cx="1584035" cy="250931"/>
      </dsp:txXfrm>
    </dsp:sp>
    <dsp:sp modelId="{AFC67A5E-E619-4C25-BD54-8E6519925BB1}">
      <dsp:nvSpPr>
        <dsp:cNvPr id="0" name=""/>
        <dsp:cNvSpPr/>
      </dsp:nvSpPr>
      <dsp:spPr>
        <a:xfrm rot="18162637">
          <a:off x="1326248" y="919137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921468"/>
        <a:ext cx="1209998" cy="52985"/>
      </dsp:txXfrm>
    </dsp:sp>
    <dsp:sp modelId="{1B2BA96C-2FB0-4FF4-A605-4EC5FFA8494A}">
      <dsp:nvSpPr>
        <dsp:cNvPr id="0" name=""/>
        <dsp:cNvSpPr/>
      </dsp:nvSpPr>
      <dsp:spPr>
        <a:xfrm>
          <a:off x="2258187" y="245683"/>
          <a:ext cx="1406019" cy="38645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美国浪漫主义文学形成的背景</a:t>
          </a:r>
        </a:p>
      </dsp:txBody>
      <dsp:txXfrm>
        <a:off x="2269506" y="257002"/>
        <a:ext cx="1383381" cy="363812"/>
      </dsp:txXfrm>
    </dsp:sp>
    <dsp:sp modelId="{0BDB14F7-9923-462F-A316-EB79304C5769}">
      <dsp:nvSpPr>
        <dsp:cNvPr id="0" name=""/>
        <dsp:cNvSpPr/>
      </dsp:nvSpPr>
      <dsp:spPr>
        <a:xfrm rot="19325928">
          <a:off x="1516913" y="1173663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184344"/>
        <a:ext cx="828669" cy="36287"/>
      </dsp:txXfrm>
    </dsp:sp>
    <dsp:sp modelId="{87773716-61EE-44D8-B658-046ABFEAD6F0}">
      <dsp:nvSpPr>
        <dsp:cNvPr id="0" name=""/>
        <dsp:cNvSpPr/>
      </dsp:nvSpPr>
      <dsp:spPr>
        <a:xfrm>
          <a:off x="2258187" y="754735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欧文</a:t>
          </a:r>
        </a:p>
      </dsp:txBody>
      <dsp:txXfrm>
        <a:off x="2269506" y="766054"/>
        <a:ext cx="1383381" cy="363812"/>
      </dsp:txXfrm>
    </dsp:sp>
    <dsp:sp modelId="{193DF57B-B02D-420B-A328-CD2FEB94EB4D}">
      <dsp:nvSpPr>
        <dsp:cNvPr id="0" name=""/>
        <dsp:cNvSpPr/>
      </dsp:nvSpPr>
      <dsp:spPr>
        <a:xfrm>
          <a:off x="1604308" y="1428189"/>
          <a:ext cx="65387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65387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04308" y="1442697"/>
        <a:ext cx="653878" cy="28633"/>
      </dsp:txXfrm>
    </dsp:sp>
    <dsp:sp modelId="{75B62E03-B32A-4CE3-BD2E-86288AF41F90}">
      <dsp:nvSpPr>
        <dsp:cNvPr id="0" name=""/>
        <dsp:cNvSpPr/>
      </dsp:nvSpPr>
      <dsp:spPr>
        <a:xfrm>
          <a:off x="2258187" y="1263788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爱默生</a:t>
          </a:r>
        </a:p>
      </dsp:txBody>
      <dsp:txXfrm>
        <a:off x="2269506" y="1275107"/>
        <a:ext cx="1383381" cy="363812"/>
      </dsp:txXfrm>
    </dsp:sp>
    <dsp:sp modelId="{77C906DB-46BC-47EE-8FE5-915094C86F47}">
      <dsp:nvSpPr>
        <dsp:cNvPr id="0" name=""/>
        <dsp:cNvSpPr/>
      </dsp:nvSpPr>
      <dsp:spPr>
        <a:xfrm rot="2274072">
          <a:off x="1516913" y="1682716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693396"/>
        <a:ext cx="828669" cy="36287"/>
      </dsp:txXfrm>
    </dsp:sp>
    <dsp:sp modelId="{3FF69C2E-3E22-44C0-882A-1B48B2E2C997}">
      <dsp:nvSpPr>
        <dsp:cNvPr id="0" name=""/>
        <dsp:cNvSpPr/>
      </dsp:nvSpPr>
      <dsp:spPr>
        <a:xfrm>
          <a:off x="2258187" y="1772841"/>
          <a:ext cx="1236370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霍桑</a:t>
          </a:r>
        </a:p>
      </dsp:txBody>
      <dsp:txXfrm>
        <a:off x="2269506" y="1784160"/>
        <a:ext cx="1213732" cy="363812"/>
      </dsp:txXfrm>
    </dsp:sp>
    <dsp:sp modelId="{D4FC125C-F552-4E93-9EFF-43F04E881BAC}">
      <dsp:nvSpPr>
        <dsp:cNvPr id="0" name=""/>
        <dsp:cNvSpPr/>
      </dsp:nvSpPr>
      <dsp:spPr>
        <a:xfrm rot="3437363">
          <a:off x="1326248" y="1937242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1939574"/>
        <a:ext cx="1209998" cy="52985"/>
      </dsp:txXfrm>
    </dsp:sp>
    <dsp:sp modelId="{D417EFDC-B0A2-4033-944A-ADDBF6B5282B}">
      <dsp:nvSpPr>
        <dsp:cNvPr id="0" name=""/>
        <dsp:cNvSpPr/>
      </dsp:nvSpPr>
      <dsp:spPr>
        <a:xfrm>
          <a:off x="2258187" y="2281894"/>
          <a:ext cx="1236370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麦尔维尔</a:t>
          </a:r>
        </a:p>
      </dsp:txBody>
      <dsp:txXfrm>
        <a:off x="2269506" y="2293213"/>
        <a:ext cx="1213732" cy="363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42217" y="605846"/>
          <a:ext cx="1329047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</a:t>
          </a:r>
        </a:p>
      </dsp:txBody>
      <dsp:txXfrm>
        <a:off x="52484" y="616113"/>
        <a:ext cx="1308513" cy="330017"/>
      </dsp:txXfrm>
    </dsp:sp>
    <dsp:sp modelId="{6BAE15AE-22EE-4815-A0D9-CAA2FC4B1D60}">
      <dsp:nvSpPr>
        <dsp:cNvPr id="0" name=""/>
        <dsp:cNvSpPr/>
      </dsp:nvSpPr>
      <dsp:spPr>
        <a:xfrm rot="17692822">
          <a:off x="1178202" y="458575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462106"/>
        <a:ext cx="666567" cy="33328"/>
      </dsp:txXfrm>
    </dsp:sp>
    <dsp:sp modelId="{69DF3E8A-D255-44E6-87F2-849D7D237ACA}">
      <dsp:nvSpPr>
        <dsp:cNvPr id="0" name=""/>
        <dsp:cNvSpPr/>
      </dsp:nvSpPr>
      <dsp:spPr>
        <a:xfrm>
          <a:off x="1651707" y="1143"/>
          <a:ext cx="2286419" cy="35055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霍桑的生平</a:t>
          </a:r>
        </a:p>
      </dsp:txBody>
      <dsp:txXfrm>
        <a:off x="1661974" y="11410"/>
        <a:ext cx="2265885" cy="330017"/>
      </dsp:txXfrm>
    </dsp:sp>
    <dsp:sp modelId="{A0D99927-16DB-4C77-8427-CC072DCDB046}">
      <dsp:nvSpPr>
        <dsp:cNvPr id="0" name=""/>
        <dsp:cNvSpPr/>
      </dsp:nvSpPr>
      <dsp:spPr>
        <a:xfrm rot="19457599">
          <a:off x="1338803" y="660143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671704"/>
        <a:ext cx="345364" cy="17268"/>
      </dsp:txXfrm>
    </dsp:sp>
    <dsp:sp modelId="{B3E24E8D-8895-4CAB-A2E9-F2160436F424}">
      <dsp:nvSpPr>
        <dsp:cNvPr id="0" name=""/>
        <dsp:cNvSpPr/>
      </dsp:nvSpPr>
      <dsp:spPr>
        <a:xfrm>
          <a:off x="1651707" y="40427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霍桑对原罪的观点</a:t>
          </a:r>
        </a:p>
      </dsp:txBody>
      <dsp:txXfrm>
        <a:off x="1661974" y="414545"/>
        <a:ext cx="2265885" cy="330017"/>
      </dsp:txXfrm>
    </dsp:sp>
    <dsp:sp modelId="{E5BF45DC-D9F0-4164-ABD2-8AE5452BDA12}">
      <dsp:nvSpPr>
        <dsp:cNvPr id="0" name=""/>
        <dsp:cNvSpPr/>
      </dsp:nvSpPr>
      <dsp:spPr>
        <a:xfrm rot="2142401">
          <a:off x="1338803" y="861710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873271"/>
        <a:ext cx="345364" cy="17268"/>
      </dsp:txXfrm>
    </dsp:sp>
    <dsp:sp modelId="{BA3C50AF-E74B-4828-ADD0-32E6E35D5EA2}">
      <dsp:nvSpPr>
        <dsp:cNvPr id="0" name=""/>
        <dsp:cNvSpPr/>
      </dsp:nvSpPr>
      <dsp:spPr>
        <a:xfrm>
          <a:off x="1651707" y="807413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霍桑清教主义的观点</a:t>
          </a:r>
        </a:p>
      </dsp:txBody>
      <dsp:txXfrm>
        <a:off x="1661974" y="817680"/>
        <a:ext cx="2265885" cy="330017"/>
      </dsp:txXfrm>
    </dsp:sp>
    <dsp:sp modelId="{DF18E30E-1B1D-454E-BEDC-214287BCA2FE}">
      <dsp:nvSpPr>
        <dsp:cNvPr id="0" name=""/>
        <dsp:cNvSpPr/>
      </dsp:nvSpPr>
      <dsp:spPr>
        <a:xfrm rot="3907178">
          <a:off x="1178202" y="1063277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1066808"/>
        <a:ext cx="666567" cy="33328"/>
      </dsp:txXfrm>
    </dsp:sp>
    <dsp:sp modelId="{E3291059-E924-4660-B5F9-CF15E7969BF3}">
      <dsp:nvSpPr>
        <dsp:cNvPr id="0" name=""/>
        <dsp:cNvSpPr/>
      </dsp:nvSpPr>
      <dsp:spPr>
        <a:xfrm>
          <a:off x="1651707" y="121054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《</a:t>
          </a:r>
          <a:r>
            <a:rPr lang="zh-CN" altLang="en-US" sz="1600" kern="1200" dirty="0">
              <a:solidFill>
                <a:schemeClr val="tx1"/>
              </a:solidFill>
            </a:rPr>
            <a:t>红字</a:t>
          </a:r>
          <a:r>
            <a:rPr lang="en-US" altLang="zh-CN" sz="1600" kern="1200" dirty="0">
              <a:solidFill>
                <a:schemeClr val="tx1"/>
              </a:solidFill>
            </a:rPr>
            <a:t>》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661974" y="1220815"/>
        <a:ext cx="2265885" cy="330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42217" y="605846"/>
          <a:ext cx="1329047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</a:t>
          </a:r>
        </a:p>
      </dsp:txBody>
      <dsp:txXfrm>
        <a:off x="52484" y="616113"/>
        <a:ext cx="1308513" cy="330017"/>
      </dsp:txXfrm>
    </dsp:sp>
    <dsp:sp modelId="{6BAE15AE-22EE-4815-A0D9-CAA2FC4B1D60}">
      <dsp:nvSpPr>
        <dsp:cNvPr id="0" name=""/>
        <dsp:cNvSpPr/>
      </dsp:nvSpPr>
      <dsp:spPr>
        <a:xfrm rot="17692822">
          <a:off x="1178202" y="458575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462106"/>
        <a:ext cx="666567" cy="33328"/>
      </dsp:txXfrm>
    </dsp:sp>
    <dsp:sp modelId="{69DF3E8A-D255-44E6-87F2-849D7D237ACA}">
      <dsp:nvSpPr>
        <dsp:cNvPr id="0" name=""/>
        <dsp:cNvSpPr/>
      </dsp:nvSpPr>
      <dsp:spPr>
        <a:xfrm>
          <a:off x="1651707" y="1143"/>
          <a:ext cx="2286419" cy="35055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霍桑的生平</a:t>
          </a:r>
        </a:p>
      </dsp:txBody>
      <dsp:txXfrm>
        <a:off x="1661974" y="11410"/>
        <a:ext cx="2265885" cy="330017"/>
      </dsp:txXfrm>
    </dsp:sp>
    <dsp:sp modelId="{A0D99927-16DB-4C77-8427-CC072DCDB046}">
      <dsp:nvSpPr>
        <dsp:cNvPr id="0" name=""/>
        <dsp:cNvSpPr/>
      </dsp:nvSpPr>
      <dsp:spPr>
        <a:xfrm rot="19457599">
          <a:off x="1338803" y="660143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671704"/>
        <a:ext cx="345364" cy="17268"/>
      </dsp:txXfrm>
    </dsp:sp>
    <dsp:sp modelId="{B3E24E8D-8895-4CAB-A2E9-F2160436F424}">
      <dsp:nvSpPr>
        <dsp:cNvPr id="0" name=""/>
        <dsp:cNvSpPr/>
      </dsp:nvSpPr>
      <dsp:spPr>
        <a:xfrm>
          <a:off x="1651707" y="40427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霍桑对原罪的观点</a:t>
          </a:r>
        </a:p>
      </dsp:txBody>
      <dsp:txXfrm>
        <a:off x="1661974" y="414545"/>
        <a:ext cx="2265885" cy="330017"/>
      </dsp:txXfrm>
    </dsp:sp>
    <dsp:sp modelId="{E5BF45DC-D9F0-4164-ABD2-8AE5452BDA12}">
      <dsp:nvSpPr>
        <dsp:cNvPr id="0" name=""/>
        <dsp:cNvSpPr/>
      </dsp:nvSpPr>
      <dsp:spPr>
        <a:xfrm rot="2142401">
          <a:off x="1338803" y="861710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873271"/>
        <a:ext cx="345364" cy="17268"/>
      </dsp:txXfrm>
    </dsp:sp>
    <dsp:sp modelId="{BA3C50AF-E74B-4828-ADD0-32E6E35D5EA2}">
      <dsp:nvSpPr>
        <dsp:cNvPr id="0" name=""/>
        <dsp:cNvSpPr/>
      </dsp:nvSpPr>
      <dsp:spPr>
        <a:xfrm>
          <a:off x="1651707" y="807413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霍桑清教主义的观点</a:t>
          </a:r>
        </a:p>
      </dsp:txBody>
      <dsp:txXfrm>
        <a:off x="1661974" y="817680"/>
        <a:ext cx="2265885" cy="330017"/>
      </dsp:txXfrm>
    </dsp:sp>
    <dsp:sp modelId="{DF18E30E-1B1D-454E-BEDC-214287BCA2FE}">
      <dsp:nvSpPr>
        <dsp:cNvPr id="0" name=""/>
        <dsp:cNvSpPr/>
      </dsp:nvSpPr>
      <dsp:spPr>
        <a:xfrm rot="3907178">
          <a:off x="1178202" y="1063277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1066808"/>
        <a:ext cx="666567" cy="33328"/>
      </dsp:txXfrm>
    </dsp:sp>
    <dsp:sp modelId="{E3291059-E924-4660-B5F9-CF15E7969BF3}">
      <dsp:nvSpPr>
        <dsp:cNvPr id="0" name=""/>
        <dsp:cNvSpPr/>
      </dsp:nvSpPr>
      <dsp:spPr>
        <a:xfrm>
          <a:off x="1651707" y="121054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《</a:t>
          </a:r>
          <a:r>
            <a:rPr lang="zh-CN" altLang="en-US" sz="1600" kern="1200" dirty="0">
              <a:solidFill>
                <a:schemeClr val="tx1"/>
              </a:solidFill>
            </a:rPr>
            <a:t>红字</a:t>
          </a:r>
          <a:r>
            <a:rPr lang="en-US" altLang="zh-CN" sz="1600" kern="1200" dirty="0">
              <a:solidFill>
                <a:schemeClr val="tx1"/>
              </a:solidFill>
            </a:rPr>
            <a:t>》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661974" y="1220815"/>
        <a:ext cx="2265885" cy="330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42217" y="605846"/>
          <a:ext cx="1329047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</a:t>
          </a:r>
        </a:p>
      </dsp:txBody>
      <dsp:txXfrm>
        <a:off x="52484" y="616113"/>
        <a:ext cx="1308513" cy="330017"/>
      </dsp:txXfrm>
    </dsp:sp>
    <dsp:sp modelId="{6BAE15AE-22EE-4815-A0D9-CAA2FC4B1D60}">
      <dsp:nvSpPr>
        <dsp:cNvPr id="0" name=""/>
        <dsp:cNvSpPr/>
      </dsp:nvSpPr>
      <dsp:spPr>
        <a:xfrm rot="17692822">
          <a:off x="1178202" y="458575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462106"/>
        <a:ext cx="666567" cy="33328"/>
      </dsp:txXfrm>
    </dsp:sp>
    <dsp:sp modelId="{69DF3E8A-D255-44E6-87F2-849D7D237ACA}">
      <dsp:nvSpPr>
        <dsp:cNvPr id="0" name=""/>
        <dsp:cNvSpPr/>
      </dsp:nvSpPr>
      <dsp:spPr>
        <a:xfrm>
          <a:off x="1651707" y="1143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霍桑的生平</a:t>
          </a:r>
        </a:p>
      </dsp:txBody>
      <dsp:txXfrm>
        <a:off x="1661974" y="11410"/>
        <a:ext cx="2265885" cy="330017"/>
      </dsp:txXfrm>
    </dsp:sp>
    <dsp:sp modelId="{A0D99927-16DB-4C77-8427-CC072DCDB046}">
      <dsp:nvSpPr>
        <dsp:cNvPr id="0" name=""/>
        <dsp:cNvSpPr/>
      </dsp:nvSpPr>
      <dsp:spPr>
        <a:xfrm rot="19457599">
          <a:off x="1338803" y="660143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671704"/>
        <a:ext cx="345364" cy="17268"/>
      </dsp:txXfrm>
    </dsp:sp>
    <dsp:sp modelId="{B3E24E8D-8895-4CAB-A2E9-F2160436F424}">
      <dsp:nvSpPr>
        <dsp:cNvPr id="0" name=""/>
        <dsp:cNvSpPr/>
      </dsp:nvSpPr>
      <dsp:spPr>
        <a:xfrm>
          <a:off x="1651707" y="40427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霍桑对原罪的观点</a:t>
          </a:r>
        </a:p>
      </dsp:txBody>
      <dsp:txXfrm>
        <a:off x="1661974" y="414545"/>
        <a:ext cx="2265885" cy="330017"/>
      </dsp:txXfrm>
    </dsp:sp>
    <dsp:sp modelId="{E5BF45DC-D9F0-4164-ABD2-8AE5452BDA12}">
      <dsp:nvSpPr>
        <dsp:cNvPr id="0" name=""/>
        <dsp:cNvSpPr/>
      </dsp:nvSpPr>
      <dsp:spPr>
        <a:xfrm rot="2142401">
          <a:off x="1338803" y="861710"/>
          <a:ext cx="345364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345364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338803" y="873271"/>
        <a:ext cx="345364" cy="17268"/>
      </dsp:txXfrm>
    </dsp:sp>
    <dsp:sp modelId="{BA3C50AF-E74B-4828-ADD0-32E6E35D5EA2}">
      <dsp:nvSpPr>
        <dsp:cNvPr id="0" name=""/>
        <dsp:cNvSpPr/>
      </dsp:nvSpPr>
      <dsp:spPr>
        <a:xfrm>
          <a:off x="1651707" y="807413"/>
          <a:ext cx="2286419" cy="35055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tx1"/>
              </a:solidFill>
            </a:rPr>
            <a:t>霍桑清教主义的观点</a:t>
          </a:r>
        </a:p>
      </dsp:txBody>
      <dsp:txXfrm>
        <a:off x="1661974" y="817680"/>
        <a:ext cx="2265885" cy="330017"/>
      </dsp:txXfrm>
    </dsp:sp>
    <dsp:sp modelId="{DF18E30E-1B1D-454E-BEDC-214287BCA2FE}">
      <dsp:nvSpPr>
        <dsp:cNvPr id="0" name=""/>
        <dsp:cNvSpPr/>
      </dsp:nvSpPr>
      <dsp:spPr>
        <a:xfrm rot="3907178">
          <a:off x="1178202" y="1063277"/>
          <a:ext cx="66656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66656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178202" y="1066808"/>
        <a:ext cx="666567" cy="33328"/>
      </dsp:txXfrm>
    </dsp:sp>
    <dsp:sp modelId="{E3291059-E924-4660-B5F9-CF15E7969BF3}">
      <dsp:nvSpPr>
        <dsp:cNvPr id="0" name=""/>
        <dsp:cNvSpPr/>
      </dsp:nvSpPr>
      <dsp:spPr>
        <a:xfrm>
          <a:off x="1651707" y="1210548"/>
          <a:ext cx="2286419" cy="35055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</a:rPr>
            <a:t>《</a:t>
          </a:r>
          <a:r>
            <a:rPr lang="zh-CN" altLang="en-US" sz="1600" kern="1200" dirty="0">
              <a:solidFill>
                <a:schemeClr val="tx1"/>
              </a:solidFill>
            </a:rPr>
            <a:t>红字</a:t>
          </a:r>
          <a:r>
            <a:rPr lang="en-US" altLang="zh-CN" sz="1600" kern="1200" dirty="0">
              <a:solidFill>
                <a:schemeClr val="tx1"/>
              </a:solidFill>
            </a:rPr>
            <a:t>》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>
        <a:off x="1661974" y="1220815"/>
        <a:ext cx="2265885" cy="330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4914" y="450874"/>
          <a:ext cx="1422581" cy="5492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惠特曼</a:t>
          </a:r>
        </a:p>
      </dsp:txBody>
      <dsp:txXfrm>
        <a:off x="21001" y="466961"/>
        <a:ext cx="1390407" cy="517085"/>
      </dsp:txXfrm>
    </dsp:sp>
    <dsp:sp modelId="{7CF0DD6E-7A0F-4CCB-AA5C-1FB8EF53DB74}">
      <dsp:nvSpPr>
        <dsp:cNvPr id="0" name=""/>
        <dsp:cNvSpPr/>
      </dsp:nvSpPr>
      <dsp:spPr>
        <a:xfrm rot="19457599">
          <a:off x="1376633" y="533523"/>
          <a:ext cx="541131" cy="68136"/>
        </a:xfrm>
        <a:custGeom>
          <a:avLst/>
          <a:gdLst/>
          <a:ahLst/>
          <a:cxnLst/>
          <a:rect l="0" t="0" r="0" b="0"/>
          <a:pathLst>
            <a:path>
              <a:moveTo>
                <a:pt x="0" y="34068"/>
              </a:moveTo>
              <a:lnTo>
                <a:pt x="541131" y="34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6633" y="554063"/>
        <a:ext cx="541131" cy="27056"/>
      </dsp:txXfrm>
    </dsp:sp>
    <dsp:sp modelId="{F6DFA65F-E9AB-413E-8397-EFFA61358BF7}">
      <dsp:nvSpPr>
        <dsp:cNvPr id="0" name=""/>
        <dsp:cNvSpPr/>
      </dsp:nvSpPr>
      <dsp:spPr>
        <a:xfrm>
          <a:off x="1866903" y="135050"/>
          <a:ext cx="3021825" cy="54925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惠特曼的生平</a:t>
          </a:r>
        </a:p>
      </dsp:txBody>
      <dsp:txXfrm>
        <a:off x="1882990" y="151137"/>
        <a:ext cx="2989651" cy="517085"/>
      </dsp:txXfrm>
    </dsp:sp>
    <dsp:sp modelId="{07BAC658-1BF7-4E63-AA20-C874B2BD3E2D}">
      <dsp:nvSpPr>
        <dsp:cNvPr id="0" name=""/>
        <dsp:cNvSpPr/>
      </dsp:nvSpPr>
      <dsp:spPr>
        <a:xfrm rot="2142401">
          <a:off x="1376633" y="849347"/>
          <a:ext cx="541131" cy="68136"/>
        </a:xfrm>
        <a:custGeom>
          <a:avLst/>
          <a:gdLst/>
          <a:ahLst/>
          <a:cxnLst/>
          <a:rect l="0" t="0" r="0" b="0"/>
          <a:pathLst>
            <a:path>
              <a:moveTo>
                <a:pt x="0" y="34068"/>
              </a:moveTo>
              <a:lnTo>
                <a:pt x="541131" y="34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6633" y="869887"/>
        <a:ext cx="541131" cy="27056"/>
      </dsp:txXfrm>
    </dsp:sp>
    <dsp:sp modelId="{A42889AC-169D-4763-9355-A18B03F8AD85}">
      <dsp:nvSpPr>
        <dsp:cNvPr id="0" name=""/>
        <dsp:cNvSpPr/>
      </dsp:nvSpPr>
      <dsp:spPr>
        <a:xfrm>
          <a:off x="1866903" y="766698"/>
          <a:ext cx="3021825" cy="5492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对惠特曼的评价</a:t>
          </a:r>
        </a:p>
      </dsp:txBody>
      <dsp:txXfrm>
        <a:off x="1882990" y="782785"/>
        <a:ext cx="2989651" cy="517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4914" y="450874"/>
          <a:ext cx="1422581" cy="5492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惠特曼</a:t>
          </a:r>
        </a:p>
      </dsp:txBody>
      <dsp:txXfrm>
        <a:off x="21001" y="466961"/>
        <a:ext cx="1390407" cy="517085"/>
      </dsp:txXfrm>
    </dsp:sp>
    <dsp:sp modelId="{7CF0DD6E-7A0F-4CCB-AA5C-1FB8EF53DB74}">
      <dsp:nvSpPr>
        <dsp:cNvPr id="0" name=""/>
        <dsp:cNvSpPr/>
      </dsp:nvSpPr>
      <dsp:spPr>
        <a:xfrm rot="19457599">
          <a:off x="1376633" y="533523"/>
          <a:ext cx="541131" cy="68136"/>
        </a:xfrm>
        <a:custGeom>
          <a:avLst/>
          <a:gdLst/>
          <a:ahLst/>
          <a:cxnLst/>
          <a:rect l="0" t="0" r="0" b="0"/>
          <a:pathLst>
            <a:path>
              <a:moveTo>
                <a:pt x="0" y="34068"/>
              </a:moveTo>
              <a:lnTo>
                <a:pt x="541131" y="34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6633" y="554063"/>
        <a:ext cx="541131" cy="27056"/>
      </dsp:txXfrm>
    </dsp:sp>
    <dsp:sp modelId="{F6DFA65F-E9AB-413E-8397-EFFA61358BF7}">
      <dsp:nvSpPr>
        <dsp:cNvPr id="0" name=""/>
        <dsp:cNvSpPr/>
      </dsp:nvSpPr>
      <dsp:spPr>
        <a:xfrm>
          <a:off x="1866903" y="135050"/>
          <a:ext cx="3021825" cy="549259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惠特曼的生平</a:t>
          </a:r>
        </a:p>
      </dsp:txBody>
      <dsp:txXfrm>
        <a:off x="1882990" y="151137"/>
        <a:ext cx="2989651" cy="517085"/>
      </dsp:txXfrm>
    </dsp:sp>
    <dsp:sp modelId="{07BAC658-1BF7-4E63-AA20-C874B2BD3E2D}">
      <dsp:nvSpPr>
        <dsp:cNvPr id="0" name=""/>
        <dsp:cNvSpPr/>
      </dsp:nvSpPr>
      <dsp:spPr>
        <a:xfrm rot="2142401">
          <a:off x="1376633" y="849347"/>
          <a:ext cx="541131" cy="68136"/>
        </a:xfrm>
        <a:custGeom>
          <a:avLst/>
          <a:gdLst/>
          <a:ahLst/>
          <a:cxnLst/>
          <a:rect l="0" t="0" r="0" b="0"/>
          <a:pathLst>
            <a:path>
              <a:moveTo>
                <a:pt x="0" y="34068"/>
              </a:moveTo>
              <a:lnTo>
                <a:pt x="541131" y="340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6633" y="869887"/>
        <a:ext cx="541131" cy="27056"/>
      </dsp:txXfrm>
    </dsp:sp>
    <dsp:sp modelId="{A42889AC-169D-4763-9355-A18B03F8AD85}">
      <dsp:nvSpPr>
        <dsp:cNvPr id="0" name=""/>
        <dsp:cNvSpPr/>
      </dsp:nvSpPr>
      <dsp:spPr>
        <a:xfrm>
          <a:off x="1866903" y="766698"/>
          <a:ext cx="3021825" cy="54925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对惠特曼的评价</a:t>
          </a:r>
        </a:p>
      </dsp:txBody>
      <dsp:txXfrm>
        <a:off x="1882990" y="782785"/>
        <a:ext cx="2989651" cy="517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4659" y="1323741"/>
          <a:ext cx="1599649" cy="266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美国浪漫主义时期</a:t>
          </a:r>
        </a:p>
      </dsp:txBody>
      <dsp:txXfrm>
        <a:off x="12466" y="1331548"/>
        <a:ext cx="1584035" cy="250931"/>
      </dsp:txXfrm>
    </dsp:sp>
    <dsp:sp modelId="{AFC67A5E-E619-4C25-BD54-8E6519925BB1}">
      <dsp:nvSpPr>
        <dsp:cNvPr id="0" name=""/>
        <dsp:cNvSpPr/>
      </dsp:nvSpPr>
      <dsp:spPr>
        <a:xfrm rot="18162637">
          <a:off x="1326248" y="919137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921468"/>
        <a:ext cx="1209998" cy="52985"/>
      </dsp:txXfrm>
    </dsp:sp>
    <dsp:sp modelId="{1B2BA96C-2FB0-4FF4-A605-4EC5FFA8494A}">
      <dsp:nvSpPr>
        <dsp:cNvPr id="0" name=""/>
        <dsp:cNvSpPr/>
      </dsp:nvSpPr>
      <dsp:spPr>
        <a:xfrm>
          <a:off x="2258187" y="245683"/>
          <a:ext cx="1406019" cy="3864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美国浪漫主义文学形成的背景</a:t>
          </a:r>
        </a:p>
      </dsp:txBody>
      <dsp:txXfrm>
        <a:off x="2269506" y="257002"/>
        <a:ext cx="1383381" cy="363812"/>
      </dsp:txXfrm>
    </dsp:sp>
    <dsp:sp modelId="{0BDB14F7-9923-462F-A316-EB79304C5769}">
      <dsp:nvSpPr>
        <dsp:cNvPr id="0" name=""/>
        <dsp:cNvSpPr/>
      </dsp:nvSpPr>
      <dsp:spPr>
        <a:xfrm rot="19325928">
          <a:off x="1516913" y="1173663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184344"/>
        <a:ext cx="828669" cy="36287"/>
      </dsp:txXfrm>
    </dsp:sp>
    <dsp:sp modelId="{87773716-61EE-44D8-B658-046ABFEAD6F0}">
      <dsp:nvSpPr>
        <dsp:cNvPr id="0" name=""/>
        <dsp:cNvSpPr/>
      </dsp:nvSpPr>
      <dsp:spPr>
        <a:xfrm>
          <a:off x="2258187" y="754735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欧文</a:t>
          </a:r>
        </a:p>
      </dsp:txBody>
      <dsp:txXfrm>
        <a:off x="2269506" y="766054"/>
        <a:ext cx="1383381" cy="363812"/>
      </dsp:txXfrm>
    </dsp:sp>
    <dsp:sp modelId="{193DF57B-B02D-420B-A328-CD2FEB94EB4D}">
      <dsp:nvSpPr>
        <dsp:cNvPr id="0" name=""/>
        <dsp:cNvSpPr/>
      </dsp:nvSpPr>
      <dsp:spPr>
        <a:xfrm>
          <a:off x="1604308" y="1428189"/>
          <a:ext cx="65387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65387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04308" y="1442697"/>
        <a:ext cx="653878" cy="28633"/>
      </dsp:txXfrm>
    </dsp:sp>
    <dsp:sp modelId="{75B62E03-B32A-4CE3-BD2E-86288AF41F90}">
      <dsp:nvSpPr>
        <dsp:cNvPr id="0" name=""/>
        <dsp:cNvSpPr/>
      </dsp:nvSpPr>
      <dsp:spPr>
        <a:xfrm>
          <a:off x="2258187" y="1263788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爱默生</a:t>
          </a:r>
        </a:p>
      </dsp:txBody>
      <dsp:txXfrm>
        <a:off x="2269506" y="1275107"/>
        <a:ext cx="1383381" cy="363812"/>
      </dsp:txXfrm>
    </dsp:sp>
    <dsp:sp modelId="{77C906DB-46BC-47EE-8FE5-915094C86F47}">
      <dsp:nvSpPr>
        <dsp:cNvPr id="0" name=""/>
        <dsp:cNvSpPr/>
      </dsp:nvSpPr>
      <dsp:spPr>
        <a:xfrm rot="2274072">
          <a:off x="1516913" y="1682716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693396"/>
        <a:ext cx="828669" cy="36287"/>
      </dsp:txXfrm>
    </dsp:sp>
    <dsp:sp modelId="{3FF69C2E-3E22-44C0-882A-1B48B2E2C997}">
      <dsp:nvSpPr>
        <dsp:cNvPr id="0" name=""/>
        <dsp:cNvSpPr/>
      </dsp:nvSpPr>
      <dsp:spPr>
        <a:xfrm>
          <a:off x="2258187" y="1772841"/>
          <a:ext cx="1236370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霍桑</a:t>
          </a:r>
        </a:p>
      </dsp:txBody>
      <dsp:txXfrm>
        <a:off x="2269506" y="1784160"/>
        <a:ext cx="1213732" cy="363812"/>
      </dsp:txXfrm>
    </dsp:sp>
    <dsp:sp modelId="{D4FC125C-F552-4E93-9EFF-43F04E881BAC}">
      <dsp:nvSpPr>
        <dsp:cNvPr id="0" name=""/>
        <dsp:cNvSpPr/>
      </dsp:nvSpPr>
      <dsp:spPr>
        <a:xfrm rot="3437363">
          <a:off x="1326248" y="1937242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1939574"/>
        <a:ext cx="1209998" cy="52985"/>
      </dsp:txXfrm>
    </dsp:sp>
    <dsp:sp modelId="{D417EFDC-B0A2-4033-944A-ADDBF6B5282B}">
      <dsp:nvSpPr>
        <dsp:cNvPr id="0" name=""/>
        <dsp:cNvSpPr/>
      </dsp:nvSpPr>
      <dsp:spPr>
        <a:xfrm>
          <a:off x="2258187" y="2281894"/>
          <a:ext cx="1236370" cy="38645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麦尔维尔</a:t>
          </a:r>
        </a:p>
      </dsp:txBody>
      <dsp:txXfrm>
        <a:off x="2269506" y="2293213"/>
        <a:ext cx="1213732" cy="3638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4659" y="1323741"/>
          <a:ext cx="1599649" cy="266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美国浪漫主义时期</a:t>
          </a:r>
        </a:p>
      </dsp:txBody>
      <dsp:txXfrm>
        <a:off x="12466" y="1331548"/>
        <a:ext cx="1584035" cy="250931"/>
      </dsp:txXfrm>
    </dsp:sp>
    <dsp:sp modelId="{AFC67A5E-E619-4C25-BD54-8E6519925BB1}">
      <dsp:nvSpPr>
        <dsp:cNvPr id="0" name=""/>
        <dsp:cNvSpPr/>
      </dsp:nvSpPr>
      <dsp:spPr>
        <a:xfrm rot="18162637">
          <a:off x="1326248" y="919137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921468"/>
        <a:ext cx="1209998" cy="52985"/>
      </dsp:txXfrm>
    </dsp:sp>
    <dsp:sp modelId="{1B2BA96C-2FB0-4FF4-A605-4EC5FFA8494A}">
      <dsp:nvSpPr>
        <dsp:cNvPr id="0" name=""/>
        <dsp:cNvSpPr/>
      </dsp:nvSpPr>
      <dsp:spPr>
        <a:xfrm>
          <a:off x="2258187" y="245683"/>
          <a:ext cx="1406019" cy="3864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美国浪漫主义文学形成的背景</a:t>
          </a:r>
        </a:p>
      </dsp:txBody>
      <dsp:txXfrm>
        <a:off x="2269506" y="257002"/>
        <a:ext cx="1383381" cy="363812"/>
      </dsp:txXfrm>
    </dsp:sp>
    <dsp:sp modelId="{0BDB14F7-9923-462F-A316-EB79304C5769}">
      <dsp:nvSpPr>
        <dsp:cNvPr id="0" name=""/>
        <dsp:cNvSpPr/>
      </dsp:nvSpPr>
      <dsp:spPr>
        <a:xfrm rot="19325928">
          <a:off x="1516913" y="1173663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184344"/>
        <a:ext cx="828669" cy="36287"/>
      </dsp:txXfrm>
    </dsp:sp>
    <dsp:sp modelId="{87773716-61EE-44D8-B658-046ABFEAD6F0}">
      <dsp:nvSpPr>
        <dsp:cNvPr id="0" name=""/>
        <dsp:cNvSpPr/>
      </dsp:nvSpPr>
      <dsp:spPr>
        <a:xfrm>
          <a:off x="2258187" y="754735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欧文</a:t>
          </a:r>
        </a:p>
      </dsp:txBody>
      <dsp:txXfrm>
        <a:off x="2269506" y="766054"/>
        <a:ext cx="1383381" cy="363812"/>
      </dsp:txXfrm>
    </dsp:sp>
    <dsp:sp modelId="{193DF57B-B02D-420B-A328-CD2FEB94EB4D}">
      <dsp:nvSpPr>
        <dsp:cNvPr id="0" name=""/>
        <dsp:cNvSpPr/>
      </dsp:nvSpPr>
      <dsp:spPr>
        <a:xfrm>
          <a:off x="1604308" y="1428189"/>
          <a:ext cx="65387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65387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04308" y="1442697"/>
        <a:ext cx="653878" cy="28633"/>
      </dsp:txXfrm>
    </dsp:sp>
    <dsp:sp modelId="{75B62E03-B32A-4CE3-BD2E-86288AF41F90}">
      <dsp:nvSpPr>
        <dsp:cNvPr id="0" name=""/>
        <dsp:cNvSpPr/>
      </dsp:nvSpPr>
      <dsp:spPr>
        <a:xfrm>
          <a:off x="2258187" y="1263788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爱默生</a:t>
          </a:r>
        </a:p>
      </dsp:txBody>
      <dsp:txXfrm>
        <a:off x="2269506" y="1275107"/>
        <a:ext cx="1383381" cy="363812"/>
      </dsp:txXfrm>
    </dsp:sp>
    <dsp:sp modelId="{77C906DB-46BC-47EE-8FE5-915094C86F47}">
      <dsp:nvSpPr>
        <dsp:cNvPr id="0" name=""/>
        <dsp:cNvSpPr/>
      </dsp:nvSpPr>
      <dsp:spPr>
        <a:xfrm rot="2274072">
          <a:off x="1516913" y="1682716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693396"/>
        <a:ext cx="828669" cy="36287"/>
      </dsp:txXfrm>
    </dsp:sp>
    <dsp:sp modelId="{3FF69C2E-3E22-44C0-882A-1B48B2E2C997}">
      <dsp:nvSpPr>
        <dsp:cNvPr id="0" name=""/>
        <dsp:cNvSpPr/>
      </dsp:nvSpPr>
      <dsp:spPr>
        <a:xfrm>
          <a:off x="2258187" y="1772841"/>
          <a:ext cx="1236370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霍桑</a:t>
          </a:r>
        </a:p>
      </dsp:txBody>
      <dsp:txXfrm>
        <a:off x="2269506" y="1784160"/>
        <a:ext cx="1213732" cy="363812"/>
      </dsp:txXfrm>
    </dsp:sp>
    <dsp:sp modelId="{D4FC125C-F552-4E93-9EFF-43F04E881BAC}">
      <dsp:nvSpPr>
        <dsp:cNvPr id="0" name=""/>
        <dsp:cNvSpPr/>
      </dsp:nvSpPr>
      <dsp:spPr>
        <a:xfrm rot="3437363">
          <a:off x="1326248" y="1937242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1939574"/>
        <a:ext cx="1209998" cy="52985"/>
      </dsp:txXfrm>
    </dsp:sp>
    <dsp:sp modelId="{D417EFDC-B0A2-4033-944A-ADDBF6B5282B}">
      <dsp:nvSpPr>
        <dsp:cNvPr id="0" name=""/>
        <dsp:cNvSpPr/>
      </dsp:nvSpPr>
      <dsp:spPr>
        <a:xfrm>
          <a:off x="2258187" y="2281894"/>
          <a:ext cx="1236370" cy="38645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麦尔维尔</a:t>
          </a:r>
        </a:p>
      </dsp:txBody>
      <dsp:txXfrm>
        <a:off x="2269506" y="2293213"/>
        <a:ext cx="1213732" cy="363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028DC-A0DC-499A-A173-97809815AE12}">
      <dsp:nvSpPr>
        <dsp:cNvPr id="0" name=""/>
        <dsp:cNvSpPr/>
      </dsp:nvSpPr>
      <dsp:spPr>
        <a:xfrm>
          <a:off x="4659" y="1323741"/>
          <a:ext cx="1599649" cy="266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美国浪漫主义时期</a:t>
          </a:r>
        </a:p>
      </dsp:txBody>
      <dsp:txXfrm>
        <a:off x="12466" y="1331548"/>
        <a:ext cx="1584035" cy="250931"/>
      </dsp:txXfrm>
    </dsp:sp>
    <dsp:sp modelId="{AFC67A5E-E619-4C25-BD54-8E6519925BB1}">
      <dsp:nvSpPr>
        <dsp:cNvPr id="0" name=""/>
        <dsp:cNvSpPr/>
      </dsp:nvSpPr>
      <dsp:spPr>
        <a:xfrm rot="18162637">
          <a:off x="1326248" y="919137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921468"/>
        <a:ext cx="1209998" cy="52985"/>
      </dsp:txXfrm>
    </dsp:sp>
    <dsp:sp modelId="{1B2BA96C-2FB0-4FF4-A605-4EC5FFA8494A}">
      <dsp:nvSpPr>
        <dsp:cNvPr id="0" name=""/>
        <dsp:cNvSpPr/>
      </dsp:nvSpPr>
      <dsp:spPr>
        <a:xfrm>
          <a:off x="2258187" y="245683"/>
          <a:ext cx="1406019" cy="386450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美国浪漫主义文学形成的背景</a:t>
          </a:r>
        </a:p>
      </dsp:txBody>
      <dsp:txXfrm>
        <a:off x="2269506" y="257002"/>
        <a:ext cx="1383381" cy="363812"/>
      </dsp:txXfrm>
    </dsp:sp>
    <dsp:sp modelId="{0BDB14F7-9923-462F-A316-EB79304C5769}">
      <dsp:nvSpPr>
        <dsp:cNvPr id="0" name=""/>
        <dsp:cNvSpPr/>
      </dsp:nvSpPr>
      <dsp:spPr>
        <a:xfrm rot="19325928">
          <a:off x="1516913" y="1173663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184344"/>
        <a:ext cx="828669" cy="36287"/>
      </dsp:txXfrm>
    </dsp:sp>
    <dsp:sp modelId="{87773716-61EE-44D8-B658-046ABFEAD6F0}">
      <dsp:nvSpPr>
        <dsp:cNvPr id="0" name=""/>
        <dsp:cNvSpPr/>
      </dsp:nvSpPr>
      <dsp:spPr>
        <a:xfrm>
          <a:off x="2258187" y="754735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欧文</a:t>
          </a:r>
        </a:p>
      </dsp:txBody>
      <dsp:txXfrm>
        <a:off x="2269506" y="766054"/>
        <a:ext cx="1383381" cy="363812"/>
      </dsp:txXfrm>
    </dsp:sp>
    <dsp:sp modelId="{193DF57B-B02D-420B-A328-CD2FEB94EB4D}">
      <dsp:nvSpPr>
        <dsp:cNvPr id="0" name=""/>
        <dsp:cNvSpPr/>
      </dsp:nvSpPr>
      <dsp:spPr>
        <a:xfrm>
          <a:off x="1604308" y="1428189"/>
          <a:ext cx="65387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65387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604308" y="1442697"/>
        <a:ext cx="653878" cy="28633"/>
      </dsp:txXfrm>
    </dsp:sp>
    <dsp:sp modelId="{75B62E03-B32A-4CE3-BD2E-86288AF41F90}">
      <dsp:nvSpPr>
        <dsp:cNvPr id="0" name=""/>
        <dsp:cNvSpPr/>
      </dsp:nvSpPr>
      <dsp:spPr>
        <a:xfrm>
          <a:off x="2258187" y="1263788"/>
          <a:ext cx="1406019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爱默生</a:t>
          </a:r>
        </a:p>
      </dsp:txBody>
      <dsp:txXfrm>
        <a:off x="2269506" y="1275107"/>
        <a:ext cx="1383381" cy="363812"/>
      </dsp:txXfrm>
    </dsp:sp>
    <dsp:sp modelId="{77C906DB-46BC-47EE-8FE5-915094C86F47}">
      <dsp:nvSpPr>
        <dsp:cNvPr id="0" name=""/>
        <dsp:cNvSpPr/>
      </dsp:nvSpPr>
      <dsp:spPr>
        <a:xfrm rot="2274072">
          <a:off x="1516913" y="1682716"/>
          <a:ext cx="828669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828669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516913" y="1693396"/>
        <a:ext cx="828669" cy="36287"/>
      </dsp:txXfrm>
    </dsp:sp>
    <dsp:sp modelId="{3FF69C2E-3E22-44C0-882A-1B48B2E2C997}">
      <dsp:nvSpPr>
        <dsp:cNvPr id="0" name=""/>
        <dsp:cNvSpPr/>
      </dsp:nvSpPr>
      <dsp:spPr>
        <a:xfrm>
          <a:off x="2258187" y="1772841"/>
          <a:ext cx="1236370" cy="386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霍桑</a:t>
          </a:r>
        </a:p>
      </dsp:txBody>
      <dsp:txXfrm>
        <a:off x="2269506" y="1784160"/>
        <a:ext cx="1213732" cy="363812"/>
      </dsp:txXfrm>
    </dsp:sp>
    <dsp:sp modelId="{D4FC125C-F552-4E93-9EFF-43F04E881BAC}">
      <dsp:nvSpPr>
        <dsp:cNvPr id="0" name=""/>
        <dsp:cNvSpPr/>
      </dsp:nvSpPr>
      <dsp:spPr>
        <a:xfrm rot="3437363">
          <a:off x="1326248" y="1937242"/>
          <a:ext cx="1209998" cy="57648"/>
        </a:xfrm>
        <a:custGeom>
          <a:avLst/>
          <a:gdLst/>
          <a:ahLst/>
          <a:cxnLst/>
          <a:rect l="0" t="0" r="0" b="0"/>
          <a:pathLst>
            <a:path>
              <a:moveTo>
                <a:pt x="0" y="28824"/>
              </a:moveTo>
              <a:lnTo>
                <a:pt x="1209998" y="28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326248" y="1939574"/>
        <a:ext cx="1209998" cy="52985"/>
      </dsp:txXfrm>
    </dsp:sp>
    <dsp:sp modelId="{D417EFDC-B0A2-4033-944A-ADDBF6B5282B}">
      <dsp:nvSpPr>
        <dsp:cNvPr id="0" name=""/>
        <dsp:cNvSpPr/>
      </dsp:nvSpPr>
      <dsp:spPr>
        <a:xfrm>
          <a:off x="2258187" y="2281894"/>
          <a:ext cx="1236370" cy="386450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麦尔维尔</a:t>
          </a:r>
        </a:p>
      </dsp:txBody>
      <dsp:txXfrm>
        <a:off x="2269506" y="2293213"/>
        <a:ext cx="1213732" cy="36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2.1.5.4</a:t>
            </a:r>
            <a:r>
              <a:rPr lang="zh-CN" altLang="en-US" sz="3200" dirty="0"/>
              <a:t>麦尔维尔作品的特点</a:t>
            </a:r>
            <a:r>
              <a:rPr lang="en-US" altLang="zh-CN" sz="3200" dirty="0"/>
              <a:t>(The Characteristics of Melville's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EDD4257-EB04-49AD-ACBA-96604A05CF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105159"/>
              </p:ext>
            </p:extLst>
          </p:nvPr>
        </p:nvGraphicFramePr>
        <p:xfrm>
          <a:off x="8276599" y="809726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2.1.0</a:t>
            </a:r>
            <a:r>
              <a:rPr lang="zh-CN" altLang="en-US" sz="2800" dirty="0"/>
              <a:t>零、美国浪漫主义文学形成的背景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60ECCAB-7586-41DF-AD68-904112251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37554"/>
              </p:ext>
            </p:extLst>
          </p:nvPr>
        </p:nvGraphicFramePr>
        <p:xfrm>
          <a:off x="8292641" y="725672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2.1.3.2</a:t>
            </a:r>
            <a:r>
              <a:rPr lang="zh-CN" altLang="en-US" sz="3600" dirty="0"/>
              <a:t>霍桑的创作生涯（</a:t>
            </a:r>
            <a:r>
              <a:rPr lang="en-US" altLang="zh-CN" sz="3600" dirty="0"/>
              <a:t>Hawthorne's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FCE1480-7C04-4FC3-ABCB-2B4D7BA74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112504"/>
              </p:ext>
            </p:extLst>
          </p:nvPr>
        </p:nvGraphicFramePr>
        <p:xfrm>
          <a:off x="8078771" y="1032644"/>
          <a:ext cx="3980344" cy="1562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2.1.3.6</a:t>
            </a:r>
            <a:r>
              <a:rPr lang="zh-CN" altLang="en-US" sz="3200" dirty="0"/>
              <a:t>霍桑作品的特点</a:t>
            </a:r>
            <a:r>
              <a:rPr lang="en-US" altLang="zh-CN" sz="3200" dirty="0"/>
              <a:t>(The Characteristics of Hawthorne's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DD4517F2-3B1B-4997-8F11-161D5074B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155939"/>
              </p:ext>
            </p:extLst>
          </p:nvPr>
        </p:nvGraphicFramePr>
        <p:xfrm>
          <a:off x="7982519" y="840139"/>
          <a:ext cx="3980344" cy="1562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2.1.3.7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小伙子布朗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Young Goodman Brown)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4DACE21-1538-4D40-B1E7-E30553DA0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926813"/>
              </p:ext>
            </p:extLst>
          </p:nvPr>
        </p:nvGraphicFramePr>
        <p:xfrm>
          <a:off x="7982518" y="872224"/>
          <a:ext cx="3980344" cy="1562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2.1.4.2</a:t>
            </a:r>
            <a:r>
              <a:rPr lang="zh-CN" altLang="en-US" sz="3200" dirty="0"/>
              <a:t>惠特曼作品的特点</a:t>
            </a:r>
            <a:r>
              <a:rPr lang="en-US" altLang="zh-CN" sz="3200" dirty="0"/>
              <a:t>(The Characteristics of Whitman's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336F0E6-87DA-4588-8317-649FE6CED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12073"/>
              </p:ext>
            </p:extLst>
          </p:nvPr>
        </p:nvGraphicFramePr>
        <p:xfrm>
          <a:off x="7075941" y="893444"/>
          <a:ext cx="4893644" cy="145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587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2.1.4.4</a:t>
            </a:r>
            <a:r>
              <a:rPr lang="zh-CN" altLang="en-US" sz="3200" dirty="0"/>
              <a:t>选读：</a:t>
            </a:r>
            <a:r>
              <a:rPr lang="en-US" altLang="zh-CN" sz="3200" dirty="0"/>
              <a:t>《</a:t>
            </a:r>
            <a:r>
              <a:rPr lang="zh-CN" altLang="en-US" sz="3200" dirty="0"/>
              <a:t>有一个孩子向前走去</a:t>
            </a:r>
            <a:r>
              <a:rPr lang="en-US" altLang="zh-CN" sz="3200" dirty="0"/>
              <a:t>》《</a:t>
            </a:r>
            <a:r>
              <a:rPr lang="zh-CN" altLang="en-US" sz="3200" dirty="0"/>
              <a:t>骑兵</a:t>
            </a:r>
            <a:r>
              <a:rPr lang="en-US" altLang="zh-CN" sz="3200" dirty="0"/>
              <a:t>(1)</a:t>
            </a:r>
            <a:r>
              <a:rPr lang="zh-CN" altLang="en-US" sz="3200" dirty="0"/>
              <a:t>跨越福特</a:t>
            </a:r>
            <a:r>
              <a:rPr lang="en-US" altLang="zh-CN" sz="3200" dirty="0"/>
              <a:t>》《</a:t>
            </a:r>
            <a:r>
              <a:rPr lang="zh-CN" altLang="en-US" sz="3200" dirty="0"/>
              <a:t>自我之歌</a:t>
            </a:r>
            <a:r>
              <a:rPr lang="en-US" altLang="zh-CN" sz="3200" dirty="0"/>
              <a:t>》(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Reading: There Was a Child Went </a:t>
            </a:r>
            <a:r>
              <a:rPr lang="en-US" altLang="zh-CN" sz="3200" dirty="0" err="1"/>
              <a:t>Forth;Cavalry</a:t>
            </a:r>
            <a:r>
              <a:rPr lang="en-US" altLang="zh-CN" sz="3200" dirty="0"/>
              <a:t>(1) Crossing a </a:t>
            </a:r>
            <a:r>
              <a:rPr lang="en-US" altLang="zh-CN" sz="3200" dirty="0" err="1"/>
              <a:t>Ford;Song</a:t>
            </a:r>
            <a:r>
              <a:rPr lang="en-US" altLang="zh-CN" sz="3200" dirty="0"/>
              <a:t> of Myself)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F4183D9-2982-4599-A5CE-9C4180BAB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586397"/>
              </p:ext>
            </p:extLst>
          </p:nvPr>
        </p:nvGraphicFramePr>
        <p:xfrm>
          <a:off x="7124067" y="1470961"/>
          <a:ext cx="4893644" cy="1451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1" y="144313"/>
            <a:ext cx="12192000" cy="58135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2.1.5.2</a:t>
            </a:r>
            <a:r>
              <a:rPr lang="zh-CN" altLang="en-US" sz="2800" dirty="0"/>
              <a:t>麦尔维尔的创作生涯</a:t>
            </a:r>
            <a:r>
              <a:rPr lang="en-US" altLang="zh-CN" sz="2800" dirty="0"/>
              <a:t>(Melville's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5E02D09-0A07-4FFE-8AD9-D915092AF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059325"/>
              </p:ext>
            </p:extLst>
          </p:nvPr>
        </p:nvGraphicFramePr>
        <p:xfrm>
          <a:off x="8244515" y="867898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2.1.5.3《</a:t>
            </a:r>
            <a:r>
              <a:rPr lang="zh-CN" altLang="en-US" sz="3200" dirty="0"/>
              <a:t>白鲸</a:t>
            </a:r>
            <a:r>
              <a:rPr lang="en-US" altLang="zh-CN" sz="3200" dirty="0"/>
              <a:t>》(Moby-Dick)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47E6ADB-89D7-4F8A-B33E-17466A044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635483"/>
              </p:ext>
            </p:extLst>
          </p:nvPr>
        </p:nvGraphicFramePr>
        <p:xfrm>
          <a:off x="8308684" y="887086"/>
          <a:ext cx="3668866" cy="291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434</Words>
  <Application>Microsoft Office PowerPoint</Application>
  <PresentationFormat>宽屏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英美文学精讲6</vt:lpstr>
      <vt:lpstr>2.1.0零、美国浪漫主义文学形成的背景</vt:lpstr>
      <vt:lpstr>2.1.3.2霍桑的创作生涯（Hawthorne's Writing Career)</vt:lpstr>
      <vt:lpstr>2.1.3.6霍桑作品的特点(The Characteristics of Hawthorne's Works)</vt:lpstr>
      <vt:lpstr>2.1.3.7选读：《小伙子布朗》(Slected Reading: Young Goodman Brown)</vt:lpstr>
      <vt:lpstr>2.1.4.2惠特曼作品的特点(The Characteristics of Whitman's Works)</vt:lpstr>
      <vt:lpstr>2.1.4.4选读：《有一个孩子向前走去》《骑兵(1)跨越福特》《自我之歌》(Slected Reading: There Was a Child Went Forth;Cavalry(1) Crossing a Ford;Song of Myself)</vt:lpstr>
      <vt:lpstr>2.1.5.2麦尔维尔的创作生涯(Melville's Writing Career)</vt:lpstr>
      <vt:lpstr>2.1.5.3《白鲸》(Moby-Dick)</vt:lpstr>
      <vt:lpstr>2.1.5.4麦尔维尔作品的特点(The Characteristics of Melville's Works)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14</cp:revision>
  <dcterms:created xsi:type="dcterms:W3CDTF">2019-07-26T08:04:39Z</dcterms:created>
  <dcterms:modified xsi:type="dcterms:W3CDTF">2019-07-30T09:07:00Z</dcterms:modified>
</cp:coreProperties>
</file>