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美国现实主义时期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美国现实主义文学的背景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马克吐温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狄金森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01F46CC-C2F7-4E08-8DC7-2FBC7951C345}">
      <dgm:prSet phldrT="[文本]" custT="1"/>
      <dgm:spPr/>
      <dgm:t>
        <a:bodyPr/>
        <a:lstStyle/>
        <a:p>
          <a:r>
            <a:rPr lang="zh-CN" altLang="en-US" sz="1400" dirty="0"/>
            <a:t>德莱塞</a:t>
          </a:r>
        </a:p>
      </dgm:t>
    </dgm:pt>
    <dgm:pt modelId="{84161945-4D0E-4CA5-A10C-4EA3A97F6005}" type="par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D06BD2BD-97F6-414E-8C49-3691131EE23C}" type="sib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4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4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4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4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4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4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4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4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4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81E9974D-6F86-4363-8182-59B15A5AE30D}" type="pres">
      <dgm:prSet presAssocID="{84161945-4D0E-4CA5-A10C-4EA3A97F6005}" presName="conn2-1" presStyleLbl="parChTrans1D2" presStyleIdx="3" presStyleCnt="4"/>
      <dgm:spPr/>
    </dgm:pt>
    <dgm:pt modelId="{1B6290A5-2D78-4582-9656-4685FEF85388}" type="pres">
      <dgm:prSet presAssocID="{84161945-4D0E-4CA5-A10C-4EA3A97F6005}" presName="connTx" presStyleLbl="parChTrans1D2" presStyleIdx="3" presStyleCnt="4"/>
      <dgm:spPr/>
    </dgm:pt>
    <dgm:pt modelId="{6050F142-FBE1-4E64-BA84-74A096685145}" type="pres">
      <dgm:prSet presAssocID="{001F46CC-C2F7-4E08-8DC7-2FBC7951C345}" presName="root2" presStyleCnt="0"/>
      <dgm:spPr/>
    </dgm:pt>
    <dgm:pt modelId="{2A0727E5-D41D-44F4-B3B0-ABA38373CD80}" type="pres">
      <dgm:prSet presAssocID="{001F46CC-C2F7-4E08-8DC7-2FBC7951C345}" presName="LevelTwoTextNode" presStyleLbl="node2" presStyleIdx="3" presStyleCnt="4">
        <dgm:presLayoutVars>
          <dgm:chPref val="3"/>
        </dgm:presLayoutVars>
      </dgm:prSet>
      <dgm:spPr/>
    </dgm:pt>
    <dgm:pt modelId="{B950A142-C463-4799-AC7F-9F37780BFB18}" type="pres">
      <dgm:prSet presAssocID="{001F46CC-C2F7-4E08-8DC7-2FBC7951C345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32A08A6A-E6D8-4864-90F4-F417EE36BAB1}" type="presOf" srcId="{001F46CC-C2F7-4E08-8DC7-2FBC7951C345}" destId="{2A0727E5-D41D-44F4-B3B0-ABA38373CD8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3220737E-DA8C-4C0C-8A5F-0CF0C9EEB0F1}" type="presOf" srcId="{84161945-4D0E-4CA5-A10C-4EA3A97F6005}" destId="{81E9974D-6F86-4363-8182-59B15A5AE30D}" srcOrd="0" destOrd="0" presId="urn:microsoft.com/office/officeart/2005/8/layout/hierarchy2"/>
    <dgm:cxn modelId="{9930197F-560B-4FEC-9AA5-EB487C9EF531}" srcId="{0C4AB772-CB4E-4E4C-8720-07049D6E5924}" destId="{001F46CC-C2F7-4E08-8DC7-2FBC7951C345}" srcOrd="3" destOrd="0" parTransId="{84161945-4D0E-4CA5-A10C-4EA3A97F6005}" sibTransId="{D06BD2BD-97F6-414E-8C49-3691131EE23C}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900305D6-5A93-4BF0-9951-4995DE57FE62}" type="presOf" srcId="{84161945-4D0E-4CA5-A10C-4EA3A97F6005}" destId="{1B6290A5-2D78-4582-9656-4685FEF85388}" srcOrd="1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A72CADBC-6055-4A5F-B0BA-46755F2C3898}" type="presParOf" srcId="{AB49233B-96FA-4898-A4FC-0DE8634D50C2}" destId="{81E9974D-6F86-4363-8182-59B15A5AE30D}" srcOrd="6" destOrd="0" presId="urn:microsoft.com/office/officeart/2005/8/layout/hierarchy2"/>
    <dgm:cxn modelId="{86D8A96B-D2D9-4B16-93F3-20D6D7D32419}" type="presParOf" srcId="{81E9974D-6F86-4363-8182-59B15A5AE30D}" destId="{1B6290A5-2D78-4582-9656-4685FEF85388}" srcOrd="0" destOrd="0" presId="urn:microsoft.com/office/officeart/2005/8/layout/hierarchy2"/>
    <dgm:cxn modelId="{47DCFB21-C852-42DC-A089-BFE67500C016}" type="presParOf" srcId="{AB49233B-96FA-4898-A4FC-0DE8634D50C2}" destId="{6050F142-FBE1-4E64-BA84-74A096685145}" srcOrd="7" destOrd="0" presId="urn:microsoft.com/office/officeart/2005/8/layout/hierarchy2"/>
    <dgm:cxn modelId="{D228A138-1AD4-4ABD-A6F7-E3C9CD6435A2}" type="presParOf" srcId="{6050F142-FBE1-4E64-BA84-74A096685145}" destId="{2A0727E5-D41D-44F4-B3B0-ABA38373CD80}" srcOrd="0" destOrd="0" presId="urn:microsoft.com/office/officeart/2005/8/layout/hierarchy2"/>
    <dgm:cxn modelId="{105D64B5-A34D-43B2-B38C-1E3F25CCF42D}" type="presParOf" srcId="{6050F142-FBE1-4E64-BA84-74A096685145}" destId="{B950A142-C463-4799-AC7F-9F37780BFB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</a:t>
          </a:r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狄金森的生平</a:t>
          </a:r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200"/>
        </a:p>
      </dgm:t>
    </dgm:pt>
    <dgm:pt modelId="{55EA6F8B-D650-42AA-8E8E-DECABF9DA03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狄金森的诗歌创作</a:t>
          </a:r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35257496-B1B8-453A-8B8F-A77AE30E5007}" type="parTrans" cxnId="{2F225621-5D28-422B-BBF9-069F2282D31E}">
      <dgm:prSet custT="1"/>
      <dgm:spPr/>
      <dgm:t>
        <a:bodyPr/>
        <a:lstStyle/>
        <a:p>
          <a:endParaRPr lang="zh-CN" altLang="en-US" sz="200"/>
        </a:p>
      </dgm:t>
    </dgm:pt>
    <dgm:pt modelId="{12E99115-51D5-497C-B37C-8E9126ACA5E6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这是我寄给世界的信</a:t>
          </a:r>
        </a:p>
      </dgm:t>
    </dgm:pt>
    <dgm:pt modelId="{ECC5DFA9-D128-4F25-B70D-0ACAE1B91112}" type="parTrans" cxnId="{E6A1B01B-3B69-49ED-899A-E560F4341BEE}">
      <dgm:prSet custT="1"/>
      <dgm:spPr/>
      <dgm:t>
        <a:bodyPr/>
        <a:lstStyle/>
        <a:p>
          <a:endParaRPr lang="zh-CN" altLang="en-US" sz="200"/>
        </a:p>
      </dgm:t>
    </dgm:pt>
    <dgm:pt modelId="{CE4B3A38-D953-4F81-A0F5-3673147BA77C}" type="sibTrans" cxnId="{E6A1B01B-3B69-49ED-899A-E560F4341BE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80231" custLinFactNeighborX="-3657" custLinFactNeighborY="-162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3" custScaleX="2000000"/>
      <dgm:spPr/>
    </dgm:pt>
    <dgm:pt modelId="{86B6DE10-3C20-48EA-88C6-18268BE5E4E7}" type="pres">
      <dgm:prSet presAssocID="{3D30DFF2-BFB8-4933-BC0A-5362E3881CA6}" presName="connTx" presStyleLbl="parChTrans1D2" presStyleIdx="0" presStyleCnt="3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3" custScaleX="203111" custLinFactNeighborX="-3213" custLinFactNeighborY="-323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3" custScaleX="2000000"/>
      <dgm:spPr/>
    </dgm:pt>
    <dgm:pt modelId="{8A2C447C-617E-48AE-B48D-6BABF2C78D01}" type="pres">
      <dgm:prSet presAssocID="{35257496-B1B8-453A-8B8F-A77AE30E5007}" presName="connTx" presStyleLbl="parChTrans1D2" presStyleIdx="1" presStyleCnt="3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3" custScaleX="203111" custLinFactNeighborX="-3213" custLinFactNeighborY="-323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  <dgm:pt modelId="{D7FE1F9B-A40D-429D-93E7-85290779353C}" type="pres">
      <dgm:prSet presAssocID="{ECC5DFA9-D128-4F25-B70D-0ACAE1B91112}" presName="conn2-1" presStyleLbl="parChTrans1D2" presStyleIdx="2" presStyleCnt="3" custScaleX="2000000"/>
      <dgm:spPr/>
    </dgm:pt>
    <dgm:pt modelId="{0EFFD74C-35DD-48DB-A396-EE67294DB271}" type="pres">
      <dgm:prSet presAssocID="{ECC5DFA9-D128-4F25-B70D-0ACAE1B91112}" presName="connTx" presStyleLbl="parChTrans1D2" presStyleIdx="2" presStyleCnt="3"/>
      <dgm:spPr/>
    </dgm:pt>
    <dgm:pt modelId="{FE1AC570-7CAD-4EC7-934C-946E201D7E6A}" type="pres">
      <dgm:prSet presAssocID="{12E99115-51D5-497C-B37C-8E9126ACA5E6}" presName="root2" presStyleCnt="0"/>
      <dgm:spPr/>
    </dgm:pt>
    <dgm:pt modelId="{57E6C8D6-8C4D-4CEB-8F3E-C91E40BC9314}" type="pres">
      <dgm:prSet presAssocID="{12E99115-51D5-497C-B37C-8E9126ACA5E6}" presName="LevelTwoTextNode" presStyleLbl="node2" presStyleIdx="2" presStyleCnt="3" custScaleX="203111" custLinFactNeighborX="-3657" custLinFactNeighborY="-162">
        <dgm:presLayoutVars>
          <dgm:chPref val="3"/>
        </dgm:presLayoutVars>
      </dgm:prSet>
      <dgm:spPr/>
    </dgm:pt>
    <dgm:pt modelId="{49C9CD47-7C9E-4CB8-9461-7BABBA5410EA}" type="pres">
      <dgm:prSet presAssocID="{12E99115-51D5-497C-B37C-8E9126ACA5E6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CFC84E13-D578-4051-87FE-8D578B9A0C6F}" type="presOf" srcId="{ECC5DFA9-D128-4F25-B70D-0ACAE1B91112}" destId="{0EFFD74C-35DD-48DB-A396-EE67294DB271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E6A1B01B-3B69-49ED-899A-E560F4341BEE}" srcId="{A4240B34-BA35-4351-8B29-B6302095CD71}" destId="{12E99115-51D5-497C-B37C-8E9126ACA5E6}" srcOrd="2" destOrd="0" parTransId="{ECC5DFA9-D128-4F25-B70D-0ACAE1B91112}" sibTransId="{CE4B3A38-D953-4F81-A0F5-3673147BA77C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787DFB3F-1188-45D5-820C-7A921E8A3281}" type="presOf" srcId="{12E99115-51D5-497C-B37C-8E9126ACA5E6}" destId="{57E6C8D6-8C4D-4CEB-8F3E-C91E40BC9314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2321279-C4E7-4673-99BA-3EC9E98C53AD}" type="presOf" srcId="{ECC5DFA9-D128-4F25-B70D-0ACAE1B91112}" destId="{D7FE1F9B-A40D-429D-93E7-85290779353C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  <dgm:cxn modelId="{6056AE57-DB7A-46CF-9427-31619985B536}" type="presParOf" srcId="{9FE2B2BC-DA13-4E3F-BDAD-AD3668A8F22D}" destId="{D7FE1F9B-A40D-429D-93E7-85290779353C}" srcOrd="4" destOrd="0" presId="urn:microsoft.com/office/officeart/2005/8/layout/hierarchy2"/>
    <dgm:cxn modelId="{EF625672-3DDE-416E-8FF1-8CDCEFBBF7B8}" type="presParOf" srcId="{D7FE1F9B-A40D-429D-93E7-85290779353C}" destId="{0EFFD74C-35DD-48DB-A396-EE67294DB271}" srcOrd="0" destOrd="0" presId="urn:microsoft.com/office/officeart/2005/8/layout/hierarchy2"/>
    <dgm:cxn modelId="{227F5EC3-C591-4466-95A3-C083EBE068AE}" type="presParOf" srcId="{9FE2B2BC-DA13-4E3F-BDAD-AD3668A8F22D}" destId="{FE1AC570-7CAD-4EC7-934C-946E201D7E6A}" srcOrd="5" destOrd="0" presId="urn:microsoft.com/office/officeart/2005/8/layout/hierarchy2"/>
    <dgm:cxn modelId="{803AE5B1-3510-4CDE-8C77-C2CC30D0CD47}" type="presParOf" srcId="{FE1AC570-7CAD-4EC7-934C-946E201D7E6A}" destId="{57E6C8D6-8C4D-4CEB-8F3E-C91E40BC9314}" srcOrd="0" destOrd="0" presId="urn:microsoft.com/office/officeart/2005/8/layout/hierarchy2"/>
    <dgm:cxn modelId="{A6F49AEC-C5A8-491D-B3BE-DA4BC6236CE6}" type="presParOf" srcId="{FE1AC570-7CAD-4EC7-934C-946E201D7E6A}" destId="{49C9CD47-7C9E-4CB8-9461-7BABBA5410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马克吐温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汤姆索亚历险记</a:t>
          </a:r>
        </a:p>
      </dgm:t>
    </dgm:pt>
    <dgm:pt modelId="{3D30DFF2-BFB8-4933-BC0A-5362E3881CA6}" type="par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55EA6F8B-D650-42AA-8E8E-DECABF9DA03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哈克贝利费恩历险记</a:t>
          </a:r>
        </a:p>
      </dgm:t>
    </dgm:pt>
    <dgm:pt modelId="{35257496-B1B8-453A-8B8F-A77AE30E5007}" type="par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6019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2"/>
      <dgm:spPr/>
    </dgm:pt>
    <dgm:pt modelId="{86B6DE10-3C20-48EA-88C6-18268BE5E4E7}" type="pres">
      <dgm:prSet presAssocID="{3D30DFF2-BFB8-4933-BC0A-5362E3881CA6}" presName="connTx" presStyleLbl="parChTrans1D2" presStyleIdx="0" presStyleCnt="2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2" custScaleX="272085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2"/>
      <dgm:spPr/>
    </dgm:pt>
    <dgm:pt modelId="{8A2C447C-617E-48AE-B48D-6BABF2C78D01}" type="pres">
      <dgm:prSet presAssocID="{35257496-B1B8-453A-8B8F-A77AE30E5007}" presName="connTx" presStyleLbl="parChTrans1D2" presStyleIdx="1" presStyleCnt="2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2" custScaleX="272085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马克吐温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汤姆索亚历险记</a:t>
          </a:r>
        </a:p>
      </dgm:t>
    </dgm:pt>
    <dgm:pt modelId="{3D30DFF2-BFB8-4933-BC0A-5362E3881CA6}" type="par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55EA6F8B-D650-42AA-8E8E-DECABF9DA03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哈克贝利费恩历险记</a:t>
          </a:r>
        </a:p>
      </dgm:t>
    </dgm:pt>
    <dgm:pt modelId="{35257496-B1B8-453A-8B8F-A77AE30E5007}" type="par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6019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2"/>
      <dgm:spPr/>
    </dgm:pt>
    <dgm:pt modelId="{86B6DE10-3C20-48EA-88C6-18268BE5E4E7}" type="pres">
      <dgm:prSet presAssocID="{3D30DFF2-BFB8-4933-BC0A-5362E3881CA6}" presName="connTx" presStyleLbl="parChTrans1D2" presStyleIdx="0" presStyleCnt="2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2" custScaleX="272085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2"/>
      <dgm:spPr/>
    </dgm:pt>
    <dgm:pt modelId="{8A2C447C-617E-48AE-B48D-6BABF2C78D01}" type="pres">
      <dgm:prSet presAssocID="{35257496-B1B8-453A-8B8F-A77AE30E5007}" presName="connTx" presStyleLbl="parChTrans1D2" presStyleIdx="1" presStyleCnt="2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2" custScaleX="272085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马克吐温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汤姆索亚历险记</a:t>
          </a:r>
        </a:p>
      </dgm:t>
    </dgm:pt>
    <dgm:pt modelId="{3D30DFF2-BFB8-4933-BC0A-5362E3881CA6}" type="par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55EA6F8B-D650-42AA-8E8E-DECABF9DA03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哈克贝利费恩历险记</a:t>
          </a:r>
        </a:p>
      </dgm:t>
    </dgm:pt>
    <dgm:pt modelId="{35257496-B1B8-453A-8B8F-A77AE30E5007}" type="par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6019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2"/>
      <dgm:spPr/>
    </dgm:pt>
    <dgm:pt modelId="{86B6DE10-3C20-48EA-88C6-18268BE5E4E7}" type="pres">
      <dgm:prSet presAssocID="{3D30DFF2-BFB8-4933-BC0A-5362E3881CA6}" presName="connTx" presStyleLbl="parChTrans1D2" presStyleIdx="0" presStyleCnt="2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2" custScaleX="272085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2"/>
      <dgm:spPr/>
    </dgm:pt>
    <dgm:pt modelId="{8A2C447C-617E-48AE-B48D-6BABF2C78D01}" type="pres">
      <dgm:prSet presAssocID="{35257496-B1B8-453A-8B8F-A77AE30E5007}" presName="connTx" presStyleLbl="parChTrans1D2" presStyleIdx="1" presStyleCnt="2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2" custScaleX="272085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詹姆斯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詹姆斯文学生涯前期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作品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詹姆斯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詹姆斯作品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詹姆斯生平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詹姆斯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黛西米勒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其他作品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</a:t>
          </a:r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狄金森的生平</a:t>
          </a:r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200"/>
        </a:p>
      </dgm:t>
    </dgm:pt>
    <dgm:pt modelId="{55EA6F8B-D650-42AA-8E8E-DECABF9DA03A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狄金森的诗歌创作</a:t>
          </a:r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35257496-B1B8-453A-8B8F-A77AE30E5007}" type="parTrans" cxnId="{2F225621-5D28-422B-BBF9-069F2282D31E}">
      <dgm:prSet custT="1"/>
      <dgm:spPr/>
      <dgm:t>
        <a:bodyPr/>
        <a:lstStyle/>
        <a:p>
          <a:endParaRPr lang="zh-CN" altLang="en-US" sz="200"/>
        </a:p>
      </dgm:t>
    </dgm:pt>
    <dgm:pt modelId="{12E99115-51D5-497C-B37C-8E9126ACA5E6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这是我寄给世界的信</a:t>
          </a:r>
        </a:p>
      </dgm:t>
    </dgm:pt>
    <dgm:pt modelId="{ECC5DFA9-D128-4F25-B70D-0ACAE1B91112}" type="parTrans" cxnId="{E6A1B01B-3B69-49ED-899A-E560F4341BEE}">
      <dgm:prSet custT="1"/>
      <dgm:spPr/>
      <dgm:t>
        <a:bodyPr/>
        <a:lstStyle/>
        <a:p>
          <a:endParaRPr lang="zh-CN" altLang="en-US" sz="200"/>
        </a:p>
      </dgm:t>
    </dgm:pt>
    <dgm:pt modelId="{CE4B3A38-D953-4F81-A0F5-3673147BA77C}" type="sibTrans" cxnId="{E6A1B01B-3B69-49ED-899A-E560F4341BE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80231" custLinFactNeighborX="-3657" custLinFactNeighborY="-162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3" custScaleX="2000000"/>
      <dgm:spPr/>
    </dgm:pt>
    <dgm:pt modelId="{86B6DE10-3C20-48EA-88C6-18268BE5E4E7}" type="pres">
      <dgm:prSet presAssocID="{3D30DFF2-BFB8-4933-BC0A-5362E3881CA6}" presName="connTx" presStyleLbl="parChTrans1D2" presStyleIdx="0" presStyleCnt="3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3" custScaleX="203111" custLinFactNeighborX="-3213" custLinFactNeighborY="-323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3" custScaleX="2000000"/>
      <dgm:spPr/>
    </dgm:pt>
    <dgm:pt modelId="{8A2C447C-617E-48AE-B48D-6BABF2C78D01}" type="pres">
      <dgm:prSet presAssocID="{35257496-B1B8-453A-8B8F-A77AE30E5007}" presName="connTx" presStyleLbl="parChTrans1D2" presStyleIdx="1" presStyleCnt="3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3" custScaleX="203111" custLinFactNeighborX="-3213" custLinFactNeighborY="-323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  <dgm:pt modelId="{D7FE1F9B-A40D-429D-93E7-85290779353C}" type="pres">
      <dgm:prSet presAssocID="{ECC5DFA9-D128-4F25-B70D-0ACAE1B91112}" presName="conn2-1" presStyleLbl="parChTrans1D2" presStyleIdx="2" presStyleCnt="3" custScaleX="2000000"/>
      <dgm:spPr/>
    </dgm:pt>
    <dgm:pt modelId="{0EFFD74C-35DD-48DB-A396-EE67294DB271}" type="pres">
      <dgm:prSet presAssocID="{ECC5DFA9-D128-4F25-B70D-0ACAE1B91112}" presName="connTx" presStyleLbl="parChTrans1D2" presStyleIdx="2" presStyleCnt="3"/>
      <dgm:spPr/>
    </dgm:pt>
    <dgm:pt modelId="{FE1AC570-7CAD-4EC7-934C-946E201D7E6A}" type="pres">
      <dgm:prSet presAssocID="{12E99115-51D5-497C-B37C-8E9126ACA5E6}" presName="root2" presStyleCnt="0"/>
      <dgm:spPr/>
    </dgm:pt>
    <dgm:pt modelId="{57E6C8D6-8C4D-4CEB-8F3E-C91E40BC9314}" type="pres">
      <dgm:prSet presAssocID="{12E99115-51D5-497C-B37C-8E9126ACA5E6}" presName="LevelTwoTextNode" presStyleLbl="node2" presStyleIdx="2" presStyleCnt="3" custScaleX="203111" custLinFactNeighborX="-3657" custLinFactNeighborY="-162">
        <dgm:presLayoutVars>
          <dgm:chPref val="3"/>
        </dgm:presLayoutVars>
      </dgm:prSet>
      <dgm:spPr/>
    </dgm:pt>
    <dgm:pt modelId="{49C9CD47-7C9E-4CB8-9461-7BABBA5410EA}" type="pres">
      <dgm:prSet presAssocID="{12E99115-51D5-497C-B37C-8E9126ACA5E6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CFC84E13-D578-4051-87FE-8D578B9A0C6F}" type="presOf" srcId="{ECC5DFA9-D128-4F25-B70D-0ACAE1B91112}" destId="{0EFFD74C-35DD-48DB-A396-EE67294DB271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E6A1B01B-3B69-49ED-899A-E560F4341BEE}" srcId="{A4240B34-BA35-4351-8B29-B6302095CD71}" destId="{12E99115-51D5-497C-B37C-8E9126ACA5E6}" srcOrd="2" destOrd="0" parTransId="{ECC5DFA9-D128-4F25-B70D-0ACAE1B91112}" sibTransId="{CE4B3A38-D953-4F81-A0F5-3673147BA77C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787DFB3F-1188-45D5-820C-7A921E8A3281}" type="presOf" srcId="{12E99115-51D5-497C-B37C-8E9126ACA5E6}" destId="{57E6C8D6-8C4D-4CEB-8F3E-C91E40BC9314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2321279-C4E7-4673-99BA-3EC9E98C53AD}" type="presOf" srcId="{ECC5DFA9-D128-4F25-B70D-0ACAE1B91112}" destId="{D7FE1F9B-A40D-429D-93E7-85290779353C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  <dgm:cxn modelId="{6056AE57-DB7A-46CF-9427-31619985B536}" type="presParOf" srcId="{9FE2B2BC-DA13-4E3F-BDAD-AD3668A8F22D}" destId="{D7FE1F9B-A40D-429D-93E7-85290779353C}" srcOrd="4" destOrd="0" presId="urn:microsoft.com/office/officeart/2005/8/layout/hierarchy2"/>
    <dgm:cxn modelId="{EF625672-3DDE-416E-8FF1-8CDCEFBBF7B8}" type="presParOf" srcId="{D7FE1F9B-A40D-429D-93E7-85290779353C}" destId="{0EFFD74C-35DD-48DB-A396-EE67294DB271}" srcOrd="0" destOrd="0" presId="urn:microsoft.com/office/officeart/2005/8/layout/hierarchy2"/>
    <dgm:cxn modelId="{227F5EC3-C591-4466-95A3-C083EBE068AE}" type="presParOf" srcId="{9FE2B2BC-DA13-4E3F-BDAD-AD3668A8F22D}" destId="{FE1AC570-7CAD-4EC7-934C-946E201D7E6A}" srcOrd="5" destOrd="0" presId="urn:microsoft.com/office/officeart/2005/8/layout/hierarchy2"/>
    <dgm:cxn modelId="{803AE5B1-3510-4CDE-8C77-C2CC30D0CD47}" type="presParOf" srcId="{FE1AC570-7CAD-4EC7-934C-946E201D7E6A}" destId="{57E6C8D6-8C4D-4CEB-8F3E-C91E40BC9314}" srcOrd="0" destOrd="0" presId="urn:microsoft.com/office/officeart/2005/8/layout/hierarchy2"/>
    <dgm:cxn modelId="{A6F49AEC-C5A8-491D-B3BE-DA4BC6236CE6}" type="presParOf" srcId="{FE1AC570-7CAD-4EC7-934C-946E201D7E6A}" destId="{49C9CD47-7C9E-4CB8-9461-7BABBA5410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</a:t>
          </a:r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狄金森的生平</a:t>
          </a:r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200"/>
        </a:p>
      </dgm:t>
    </dgm:pt>
    <dgm:pt modelId="{55EA6F8B-D650-42AA-8E8E-DECABF9DA03A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狄金森的诗歌创作</a:t>
          </a:r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35257496-B1B8-453A-8B8F-A77AE30E5007}" type="parTrans" cxnId="{2F225621-5D28-422B-BBF9-069F2282D31E}">
      <dgm:prSet custT="1"/>
      <dgm:spPr/>
      <dgm:t>
        <a:bodyPr/>
        <a:lstStyle/>
        <a:p>
          <a:endParaRPr lang="zh-CN" altLang="en-US" sz="200"/>
        </a:p>
      </dgm:t>
    </dgm:pt>
    <dgm:pt modelId="{12E99115-51D5-497C-B37C-8E9126ACA5E6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这是我寄给世界的信</a:t>
          </a:r>
        </a:p>
      </dgm:t>
    </dgm:pt>
    <dgm:pt modelId="{ECC5DFA9-D128-4F25-B70D-0ACAE1B91112}" type="parTrans" cxnId="{E6A1B01B-3B69-49ED-899A-E560F4341BEE}">
      <dgm:prSet custT="1"/>
      <dgm:spPr/>
      <dgm:t>
        <a:bodyPr/>
        <a:lstStyle/>
        <a:p>
          <a:endParaRPr lang="zh-CN" altLang="en-US" sz="200"/>
        </a:p>
      </dgm:t>
    </dgm:pt>
    <dgm:pt modelId="{CE4B3A38-D953-4F81-A0F5-3673147BA77C}" type="sibTrans" cxnId="{E6A1B01B-3B69-49ED-899A-E560F4341BE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80231" custLinFactNeighborX="-3657" custLinFactNeighborY="-162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3" custScaleX="2000000"/>
      <dgm:spPr/>
    </dgm:pt>
    <dgm:pt modelId="{86B6DE10-3C20-48EA-88C6-18268BE5E4E7}" type="pres">
      <dgm:prSet presAssocID="{3D30DFF2-BFB8-4933-BC0A-5362E3881CA6}" presName="connTx" presStyleLbl="parChTrans1D2" presStyleIdx="0" presStyleCnt="3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3" custScaleX="203111" custLinFactNeighborX="-3213" custLinFactNeighborY="-323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3" custScaleX="2000000"/>
      <dgm:spPr/>
    </dgm:pt>
    <dgm:pt modelId="{8A2C447C-617E-48AE-B48D-6BABF2C78D01}" type="pres">
      <dgm:prSet presAssocID="{35257496-B1B8-453A-8B8F-A77AE30E5007}" presName="connTx" presStyleLbl="parChTrans1D2" presStyleIdx="1" presStyleCnt="3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3" custScaleX="203111" custLinFactNeighborX="-3213" custLinFactNeighborY="-323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  <dgm:pt modelId="{D7FE1F9B-A40D-429D-93E7-85290779353C}" type="pres">
      <dgm:prSet presAssocID="{ECC5DFA9-D128-4F25-B70D-0ACAE1B91112}" presName="conn2-1" presStyleLbl="parChTrans1D2" presStyleIdx="2" presStyleCnt="3" custScaleX="2000000"/>
      <dgm:spPr/>
    </dgm:pt>
    <dgm:pt modelId="{0EFFD74C-35DD-48DB-A396-EE67294DB271}" type="pres">
      <dgm:prSet presAssocID="{ECC5DFA9-D128-4F25-B70D-0ACAE1B91112}" presName="connTx" presStyleLbl="parChTrans1D2" presStyleIdx="2" presStyleCnt="3"/>
      <dgm:spPr/>
    </dgm:pt>
    <dgm:pt modelId="{FE1AC570-7CAD-4EC7-934C-946E201D7E6A}" type="pres">
      <dgm:prSet presAssocID="{12E99115-51D5-497C-B37C-8E9126ACA5E6}" presName="root2" presStyleCnt="0"/>
      <dgm:spPr/>
    </dgm:pt>
    <dgm:pt modelId="{57E6C8D6-8C4D-4CEB-8F3E-C91E40BC9314}" type="pres">
      <dgm:prSet presAssocID="{12E99115-51D5-497C-B37C-8E9126ACA5E6}" presName="LevelTwoTextNode" presStyleLbl="node2" presStyleIdx="2" presStyleCnt="3" custScaleX="203111" custLinFactNeighborX="-3657" custLinFactNeighborY="-162">
        <dgm:presLayoutVars>
          <dgm:chPref val="3"/>
        </dgm:presLayoutVars>
      </dgm:prSet>
      <dgm:spPr/>
    </dgm:pt>
    <dgm:pt modelId="{49C9CD47-7C9E-4CB8-9461-7BABBA5410EA}" type="pres">
      <dgm:prSet presAssocID="{12E99115-51D5-497C-B37C-8E9126ACA5E6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CFC84E13-D578-4051-87FE-8D578B9A0C6F}" type="presOf" srcId="{ECC5DFA9-D128-4F25-B70D-0ACAE1B91112}" destId="{0EFFD74C-35DD-48DB-A396-EE67294DB271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E6A1B01B-3B69-49ED-899A-E560F4341BEE}" srcId="{A4240B34-BA35-4351-8B29-B6302095CD71}" destId="{12E99115-51D5-497C-B37C-8E9126ACA5E6}" srcOrd="2" destOrd="0" parTransId="{ECC5DFA9-D128-4F25-B70D-0ACAE1B91112}" sibTransId="{CE4B3A38-D953-4F81-A0F5-3673147BA77C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787DFB3F-1188-45D5-820C-7A921E8A3281}" type="presOf" srcId="{12E99115-51D5-497C-B37C-8E9126ACA5E6}" destId="{57E6C8D6-8C4D-4CEB-8F3E-C91E40BC9314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2321279-C4E7-4673-99BA-3EC9E98C53AD}" type="presOf" srcId="{ECC5DFA9-D128-4F25-B70D-0ACAE1B91112}" destId="{D7FE1F9B-A40D-429D-93E7-85290779353C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  <dgm:cxn modelId="{6056AE57-DB7A-46CF-9427-31619985B536}" type="presParOf" srcId="{9FE2B2BC-DA13-4E3F-BDAD-AD3668A8F22D}" destId="{D7FE1F9B-A40D-429D-93E7-85290779353C}" srcOrd="4" destOrd="0" presId="urn:microsoft.com/office/officeart/2005/8/layout/hierarchy2"/>
    <dgm:cxn modelId="{EF625672-3DDE-416E-8FF1-8CDCEFBBF7B8}" type="presParOf" srcId="{D7FE1F9B-A40D-429D-93E7-85290779353C}" destId="{0EFFD74C-35DD-48DB-A396-EE67294DB271}" srcOrd="0" destOrd="0" presId="urn:microsoft.com/office/officeart/2005/8/layout/hierarchy2"/>
    <dgm:cxn modelId="{227F5EC3-C591-4466-95A3-C083EBE068AE}" type="presParOf" srcId="{9FE2B2BC-DA13-4E3F-BDAD-AD3668A8F22D}" destId="{FE1AC570-7CAD-4EC7-934C-946E201D7E6A}" srcOrd="5" destOrd="0" presId="urn:microsoft.com/office/officeart/2005/8/layout/hierarchy2"/>
    <dgm:cxn modelId="{803AE5B1-3510-4CDE-8C77-C2CC30D0CD47}" type="presParOf" srcId="{FE1AC570-7CAD-4EC7-934C-946E201D7E6A}" destId="{57E6C8D6-8C4D-4CEB-8F3E-C91E40BC9314}" srcOrd="0" destOrd="0" presId="urn:microsoft.com/office/officeart/2005/8/layout/hierarchy2"/>
    <dgm:cxn modelId="{A6F49AEC-C5A8-491D-B3BE-DA4BC6236CE6}" type="presParOf" srcId="{FE1AC570-7CAD-4EC7-934C-946E201D7E6A}" destId="{49C9CD47-7C9E-4CB8-9461-7BABBA5410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1895" y="1331389"/>
          <a:ext cx="1507843" cy="251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美国现实主义时期</a:t>
          </a:r>
        </a:p>
      </dsp:txBody>
      <dsp:txXfrm>
        <a:off x="9254" y="1338748"/>
        <a:ext cx="1493125" cy="236530"/>
      </dsp:txXfrm>
    </dsp:sp>
    <dsp:sp modelId="{AFC67A5E-E619-4C25-BD54-8E6519925BB1}">
      <dsp:nvSpPr>
        <dsp:cNvPr id="0" name=""/>
        <dsp:cNvSpPr/>
      </dsp:nvSpPr>
      <dsp:spPr>
        <a:xfrm rot="18224303">
          <a:off x="1263044" y="968423"/>
          <a:ext cx="1109740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1109740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263044" y="971296"/>
        <a:ext cx="1109740" cy="48594"/>
      </dsp:txXfrm>
    </dsp:sp>
    <dsp:sp modelId="{1B2BA96C-2FB0-4FF4-A605-4EC5FFA8494A}">
      <dsp:nvSpPr>
        <dsp:cNvPr id="0" name=""/>
        <dsp:cNvSpPr/>
      </dsp:nvSpPr>
      <dsp:spPr>
        <a:xfrm>
          <a:off x="2126090" y="352037"/>
          <a:ext cx="1325326" cy="36427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美国现实主义文学的背景</a:t>
          </a:r>
        </a:p>
      </dsp:txBody>
      <dsp:txXfrm>
        <a:off x="2136759" y="362706"/>
        <a:ext cx="1303988" cy="342933"/>
      </dsp:txXfrm>
    </dsp:sp>
    <dsp:sp modelId="{0BDB14F7-9923-462F-A316-EB79304C5769}">
      <dsp:nvSpPr>
        <dsp:cNvPr id="0" name=""/>
        <dsp:cNvSpPr/>
      </dsp:nvSpPr>
      <dsp:spPr>
        <a:xfrm rot="19457599">
          <a:off x="1438394" y="1208342"/>
          <a:ext cx="759039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759039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438394" y="1218893"/>
        <a:ext cx="759039" cy="33237"/>
      </dsp:txXfrm>
    </dsp:sp>
    <dsp:sp modelId="{87773716-61EE-44D8-B658-046ABFEAD6F0}">
      <dsp:nvSpPr>
        <dsp:cNvPr id="0" name=""/>
        <dsp:cNvSpPr/>
      </dsp:nvSpPr>
      <dsp:spPr>
        <a:xfrm>
          <a:off x="2126090" y="831875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马克吐温</a:t>
          </a:r>
        </a:p>
      </dsp:txBody>
      <dsp:txXfrm>
        <a:off x="2136759" y="842544"/>
        <a:ext cx="1303988" cy="342933"/>
      </dsp:txXfrm>
    </dsp:sp>
    <dsp:sp modelId="{193DF57B-B02D-420B-A328-CD2FEB94EB4D}">
      <dsp:nvSpPr>
        <dsp:cNvPr id="0" name=""/>
        <dsp:cNvSpPr/>
      </dsp:nvSpPr>
      <dsp:spPr>
        <a:xfrm rot="205204">
          <a:off x="1509188" y="1448261"/>
          <a:ext cx="617451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617451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09188" y="1461912"/>
        <a:ext cx="617451" cy="27037"/>
      </dsp:txXfrm>
    </dsp:sp>
    <dsp:sp modelId="{75B62E03-B32A-4CE3-BD2E-86288AF41F90}">
      <dsp:nvSpPr>
        <dsp:cNvPr id="0" name=""/>
        <dsp:cNvSpPr/>
      </dsp:nvSpPr>
      <dsp:spPr>
        <a:xfrm>
          <a:off x="2126090" y="1311712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狄金森</a:t>
          </a:r>
        </a:p>
      </dsp:txBody>
      <dsp:txXfrm>
        <a:off x="2136759" y="1322381"/>
        <a:ext cx="1303988" cy="342933"/>
      </dsp:txXfrm>
    </dsp:sp>
    <dsp:sp modelId="{81E9974D-6F86-4363-8182-59B15A5AE30D}">
      <dsp:nvSpPr>
        <dsp:cNvPr id="0" name=""/>
        <dsp:cNvSpPr/>
      </dsp:nvSpPr>
      <dsp:spPr>
        <a:xfrm rot="2965526">
          <a:off x="1344116" y="1793097"/>
          <a:ext cx="947596" cy="47590"/>
        </a:xfrm>
        <a:custGeom>
          <a:avLst/>
          <a:gdLst/>
          <a:ahLst/>
          <a:cxnLst/>
          <a:rect l="0" t="0" r="0" b="0"/>
          <a:pathLst>
            <a:path>
              <a:moveTo>
                <a:pt x="0" y="23795"/>
              </a:moveTo>
              <a:lnTo>
                <a:pt x="947596" y="23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224" y="1793202"/>
        <a:ext cx="47379" cy="47379"/>
      </dsp:txXfrm>
    </dsp:sp>
    <dsp:sp modelId="{2A0727E5-D41D-44F4-B3B0-ABA38373CD80}">
      <dsp:nvSpPr>
        <dsp:cNvPr id="0" name=""/>
        <dsp:cNvSpPr/>
      </dsp:nvSpPr>
      <dsp:spPr>
        <a:xfrm>
          <a:off x="2126090" y="1791550"/>
          <a:ext cx="1540879" cy="770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德莱塞</a:t>
          </a:r>
        </a:p>
      </dsp:txBody>
      <dsp:txXfrm>
        <a:off x="2148655" y="1814115"/>
        <a:ext cx="1495749" cy="7253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08846" y="675332"/>
          <a:ext cx="940991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</a:t>
          </a:r>
        </a:p>
      </dsp:txBody>
      <dsp:txXfrm>
        <a:off x="326022" y="692508"/>
        <a:ext cx="906639" cy="552074"/>
      </dsp:txXfrm>
    </dsp:sp>
    <dsp:sp modelId="{7CF0DD6E-7A0F-4CCB-AA5C-1FB8EF53DB74}">
      <dsp:nvSpPr>
        <dsp:cNvPr id="0" name=""/>
        <dsp:cNvSpPr/>
      </dsp:nvSpPr>
      <dsp:spPr>
        <a:xfrm rot="18305034">
          <a:off x="1074373" y="603660"/>
          <a:ext cx="82527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25276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074373" y="610247"/>
        <a:ext cx="825276" cy="41263"/>
      </dsp:txXfrm>
    </dsp:sp>
    <dsp:sp modelId="{F6DFA65F-E9AB-413E-8397-EFFA61358BF7}">
      <dsp:nvSpPr>
        <dsp:cNvPr id="0" name=""/>
        <dsp:cNvSpPr/>
      </dsp:nvSpPr>
      <dsp:spPr>
        <a:xfrm>
          <a:off x="1724186" y="0"/>
          <a:ext cx="2382192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狄金森的生平</a:t>
          </a:r>
        </a:p>
      </dsp:txBody>
      <dsp:txXfrm>
        <a:off x="1741362" y="17176"/>
        <a:ext cx="2347840" cy="552074"/>
      </dsp:txXfrm>
    </dsp:sp>
    <dsp:sp modelId="{07BAC658-1BF7-4E63-AA20-C874B2BD3E2D}">
      <dsp:nvSpPr>
        <dsp:cNvPr id="0" name=""/>
        <dsp:cNvSpPr/>
      </dsp:nvSpPr>
      <dsp:spPr>
        <a:xfrm rot="21593157">
          <a:off x="1249837" y="940854"/>
          <a:ext cx="47434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74349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249837" y="956215"/>
        <a:ext cx="474349" cy="23717"/>
      </dsp:txXfrm>
    </dsp:sp>
    <dsp:sp modelId="{A42889AC-169D-4763-9355-A18B03F8AD85}">
      <dsp:nvSpPr>
        <dsp:cNvPr id="0" name=""/>
        <dsp:cNvSpPr/>
      </dsp:nvSpPr>
      <dsp:spPr>
        <a:xfrm>
          <a:off x="1724186" y="674388"/>
          <a:ext cx="2382192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狄金森的诗歌创作</a:t>
          </a:r>
        </a:p>
      </dsp:txBody>
      <dsp:txXfrm>
        <a:off x="1741362" y="691564"/>
        <a:ext cx="2347840" cy="552074"/>
      </dsp:txXfrm>
    </dsp:sp>
    <dsp:sp modelId="{D7FE1F9B-A40D-429D-93E7-85290779353C}">
      <dsp:nvSpPr>
        <dsp:cNvPr id="0" name=""/>
        <dsp:cNvSpPr/>
      </dsp:nvSpPr>
      <dsp:spPr>
        <a:xfrm rot="3310531">
          <a:off x="1073648" y="1278521"/>
          <a:ext cx="8215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21520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073648" y="1285203"/>
        <a:ext cx="821520" cy="41076"/>
      </dsp:txXfrm>
    </dsp:sp>
    <dsp:sp modelId="{57E6C8D6-8C4D-4CEB-8F3E-C91E40BC9314}">
      <dsp:nvSpPr>
        <dsp:cNvPr id="0" name=""/>
        <dsp:cNvSpPr/>
      </dsp:nvSpPr>
      <dsp:spPr>
        <a:xfrm>
          <a:off x="1718978" y="1349723"/>
          <a:ext cx="2382192" cy="5864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这是我寄给世界的信</a:t>
          </a:r>
        </a:p>
      </dsp:txBody>
      <dsp:txXfrm>
        <a:off x="1736154" y="1366899"/>
        <a:ext cx="2347840" cy="552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5159" y="454406"/>
          <a:ext cx="1931022" cy="70983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马克吐温</a:t>
          </a:r>
        </a:p>
      </dsp:txBody>
      <dsp:txXfrm>
        <a:off x="25949" y="475196"/>
        <a:ext cx="1889442" cy="668255"/>
      </dsp:txXfrm>
    </dsp:sp>
    <dsp:sp modelId="{7CF0DD6E-7A0F-4CCB-AA5C-1FB8EF53DB74}">
      <dsp:nvSpPr>
        <dsp:cNvPr id="0" name=""/>
        <dsp:cNvSpPr/>
      </dsp:nvSpPr>
      <dsp:spPr>
        <a:xfrm rot="19457599">
          <a:off x="1870450" y="565777"/>
          <a:ext cx="699332" cy="78936"/>
        </a:xfrm>
        <a:custGeom>
          <a:avLst/>
          <a:gdLst/>
          <a:ahLst/>
          <a:cxnLst/>
          <a:rect l="0" t="0" r="0" b="0"/>
          <a:pathLst>
            <a:path>
              <a:moveTo>
                <a:pt x="0" y="39468"/>
              </a:moveTo>
              <a:lnTo>
                <a:pt x="699332" y="39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2633" y="587762"/>
        <a:ext cx="34966" cy="34966"/>
      </dsp:txXfrm>
    </dsp:sp>
    <dsp:sp modelId="{F6DFA65F-E9AB-413E-8397-EFFA61358BF7}">
      <dsp:nvSpPr>
        <dsp:cNvPr id="0" name=""/>
        <dsp:cNvSpPr/>
      </dsp:nvSpPr>
      <dsp:spPr>
        <a:xfrm>
          <a:off x="2504051" y="46250"/>
          <a:ext cx="3862712" cy="70983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汤姆索亚历险记</a:t>
          </a:r>
        </a:p>
      </dsp:txBody>
      <dsp:txXfrm>
        <a:off x="2524841" y="67040"/>
        <a:ext cx="3821132" cy="668255"/>
      </dsp:txXfrm>
    </dsp:sp>
    <dsp:sp modelId="{07BAC658-1BF7-4E63-AA20-C874B2BD3E2D}">
      <dsp:nvSpPr>
        <dsp:cNvPr id="0" name=""/>
        <dsp:cNvSpPr/>
      </dsp:nvSpPr>
      <dsp:spPr>
        <a:xfrm rot="2142401">
          <a:off x="1870450" y="973933"/>
          <a:ext cx="699332" cy="78936"/>
        </a:xfrm>
        <a:custGeom>
          <a:avLst/>
          <a:gdLst/>
          <a:ahLst/>
          <a:cxnLst/>
          <a:rect l="0" t="0" r="0" b="0"/>
          <a:pathLst>
            <a:path>
              <a:moveTo>
                <a:pt x="0" y="39468"/>
              </a:moveTo>
              <a:lnTo>
                <a:pt x="699332" y="39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2633" y="995918"/>
        <a:ext cx="34966" cy="34966"/>
      </dsp:txXfrm>
    </dsp:sp>
    <dsp:sp modelId="{A42889AC-169D-4763-9355-A18B03F8AD85}">
      <dsp:nvSpPr>
        <dsp:cNvPr id="0" name=""/>
        <dsp:cNvSpPr/>
      </dsp:nvSpPr>
      <dsp:spPr>
        <a:xfrm>
          <a:off x="2504051" y="862561"/>
          <a:ext cx="3862712" cy="70983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哈克贝利费恩历险记</a:t>
          </a:r>
        </a:p>
      </dsp:txBody>
      <dsp:txXfrm>
        <a:off x="2524841" y="883351"/>
        <a:ext cx="3821132" cy="668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5159" y="454406"/>
          <a:ext cx="1931022" cy="70983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马克吐温</a:t>
          </a:r>
        </a:p>
      </dsp:txBody>
      <dsp:txXfrm>
        <a:off x="25949" y="475196"/>
        <a:ext cx="1889442" cy="668255"/>
      </dsp:txXfrm>
    </dsp:sp>
    <dsp:sp modelId="{7CF0DD6E-7A0F-4CCB-AA5C-1FB8EF53DB74}">
      <dsp:nvSpPr>
        <dsp:cNvPr id="0" name=""/>
        <dsp:cNvSpPr/>
      </dsp:nvSpPr>
      <dsp:spPr>
        <a:xfrm rot="19457599">
          <a:off x="1870450" y="565777"/>
          <a:ext cx="699332" cy="78936"/>
        </a:xfrm>
        <a:custGeom>
          <a:avLst/>
          <a:gdLst/>
          <a:ahLst/>
          <a:cxnLst/>
          <a:rect l="0" t="0" r="0" b="0"/>
          <a:pathLst>
            <a:path>
              <a:moveTo>
                <a:pt x="0" y="39468"/>
              </a:moveTo>
              <a:lnTo>
                <a:pt x="699332" y="39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2633" y="587762"/>
        <a:ext cx="34966" cy="34966"/>
      </dsp:txXfrm>
    </dsp:sp>
    <dsp:sp modelId="{F6DFA65F-E9AB-413E-8397-EFFA61358BF7}">
      <dsp:nvSpPr>
        <dsp:cNvPr id="0" name=""/>
        <dsp:cNvSpPr/>
      </dsp:nvSpPr>
      <dsp:spPr>
        <a:xfrm>
          <a:off x="2504051" y="46250"/>
          <a:ext cx="3862712" cy="70983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汤姆索亚历险记</a:t>
          </a:r>
        </a:p>
      </dsp:txBody>
      <dsp:txXfrm>
        <a:off x="2524841" y="67040"/>
        <a:ext cx="3821132" cy="668255"/>
      </dsp:txXfrm>
    </dsp:sp>
    <dsp:sp modelId="{07BAC658-1BF7-4E63-AA20-C874B2BD3E2D}">
      <dsp:nvSpPr>
        <dsp:cNvPr id="0" name=""/>
        <dsp:cNvSpPr/>
      </dsp:nvSpPr>
      <dsp:spPr>
        <a:xfrm rot="2142401">
          <a:off x="1870450" y="973933"/>
          <a:ext cx="699332" cy="78936"/>
        </a:xfrm>
        <a:custGeom>
          <a:avLst/>
          <a:gdLst/>
          <a:ahLst/>
          <a:cxnLst/>
          <a:rect l="0" t="0" r="0" b="0"/>
          <a:pathLst>
            <a:path>
              <a:moveTo>
                <a:pt x="0" y="39468"/>
              </a:moveTo>
              <a:lnTo>
                <a:pt x="699332" y="39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2633" y="995918"/>
        <a:ext cx="34966" cy="34966"/>
      </dsp:txXfrm>
    </dsp:sp>
    <dsp:sp modelId="{A42889AC-169D-4763-9355-A18B03F8AD85}">
      <dsp:nvSpPr>
        <dsp:cNvPr id="0" name=""/>
        <dsp:cNvSpPr/>
      </dsp:nvSpPr>
      <dsp:spPr>
        <a:xfrm>
          <a:off x="2504051" y="862561"/>
          <a:ext cx="3862712" cy="70983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哈克贝利费恩历险记</a:t>
          </a:r>
        </a:p>
      </dsp:txBody>
      <dsp:txXfrm>
        <a:off x="2524841" y="883351"/>
        <a:ext cx="3821132" cy="668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5159" y="454406"/>
          <a:ext cx="1931022" cy="70983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马克吐温</a:t>
          </a:r>
        </a:p>
      </dsp:txBody>
      <dsp:txXfrm>
        <a:off x="25949" y="475196"/>
        <a:ext cx="1889442" cy="668255"/>
      </dsp:txXfrm>
    </dsp:sp>
    <dsp:sp modelId="{7CF0DD6E-7A0F-4CCB-AA5C-1FB8EF53DB74}">
      <dsp:nvSpPr>
        <dsp:cNvPr id="0" name=""/>
        <dsp:cNvSpPr/>
      </dsp:nvSpPr>
      <dsp:spPr>
        <a:xfrm rot="19457599">
          <a:off x="1870450" y="565777"/>
          <a:ext cx="699332" cy="78936"/>
        </a:xfrm>
        <a:custGeom>
          <a:avLst/>
          <a:gdLst/>
          <a:ahLst/>
          <a:cxnLst/>
          <a:rect l="0" t="0" r="0" b="0"/>
          <a:pathLst>
            <a:path>
              <a:moveTo>
                <a:pt x="0" y="39468"/>
              </a:moveTo>
              <a:lnTo>
                <a:pt x="699332" y="39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2633" y="587762"/>
        <a:ext cx="34966" cy="34966"/>
      </dsp:txXfrm>
    </dsp:sp>
    <dsp:sp modelId="{F6DFA65F-E9AB-413E-8397-EFFA61358BF7}">
      <dsp:nvSpPr>
        <dsp:cNvPr id="0" name=""/>
        <dsp:cNvSpPr/>
      </dsp:nvSpPr>
      <dsp:spPr>
        <a:xfrm>
          <a:off x="2504051" y="46250"/>
          <a:ext cx="3862712" cy="709835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汤姆索亚历险记</a:t>
          </a:r>
        </a:p>
      </dsp:txBody>
      <dsp:txXfrm>
        <a:off x="2524841" y="67040"/>
        <a:ext cx="3821132" cy="668255"/>
      </dsp:txXfrm>
    </dsp:sp>
    <dsp:sp modelId="{07BAC658-1BF7-4E63-AA20-C874B2BD3E2D}">
      <dsp:nvSpPr>
        <dsp:cNvPr id="0" name=""/>
        <dsp:cNvSpPr/>
      </dsp:nvSpPr>
      <dsp:spPr>
        <a:xfrm rot="2142401">
          <a:off x="1870450" y="973933"/>
          <a:ext cx="699332" cy="78936"/>
        </a:xfrm>
        <a:custGeom>
          <a:avLst/>
          <a:gdLst/>
          <a:ahLst/>
          <a:cxnLst/>
          <a:rect l="0" t="0" r="0" b="0"/>
          <a:pathLst>
            <a:path>
              <a:moveTo>
                <a:pt x="0" y="39468"/>
              </a:moveTo>
              <a:lnTo>
                <a:pt x="699332" y="394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02633" y="995918"/>
        <a:ext cx="34966" cy="34966"/>
      </dsp:txXfrm>
    </dsp:sp>
    <dsp:sp modelId="{A42889AC-169D-4763-9355-A18B03F8AD85}">
      <dsp:nvSpPr>
        <dsp:cNvPr id="0" name=""/>
        <dsp:cNvSpPr/>
      </dsp:nvSpPr>
      <dsp:spPr>
        <a:xfrm>
          <a:off x="2504051" y="862561"/>
          <a:ext cx="3862712" cy="70983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哈克贝利费恩历险记</a:t>
          </a:r>
        </a:p>
      </dsp:txBody>
      <dsp:txXfrm>
        <a:off x="2524841" y="883351"/>
        <a:ext cx="3821132" cy="668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2384" y="524803"/>
          <a:ext cx="1524029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詹姆斯</a:t>
          </a:r>
        </a:p>
      </dsp:txBody>
      <dsp:txXfrm>
        <a:off x="18463" y="540882"/>
        <a:ext cx="1491871" cy="516824"/>
      </dsp:txXfrm>
    </dsp:sp>
    <dsp:sp modelId="{8A7C3980-35E4-4FA5-9A77-47C04F3649B5}">
      <dsp:nvSpPr>
        <dsp:cNvPr id="0" name=""/>
        <dsp:cNvSpPr/>
      </dsp:nvSpPr>
      <dsp:spPr>
        <a:xfrm rot="19555505">
          <a:off x="1480895" y="620554"/>
          <a:ext cx="5302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302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750" y="637503"/>
        <a:ext cx="26511" cy="26511"/>
      </dsp:txXfrm>
    </dsp:sp>
    <dsp:sp modelId="{FEED8FC6-1CD9-4213-9A6D-49140B30C29D}">
      <dsp:nvSpPr>
        <dsp:cNvPr id="0" name=""/>
        <dsp:cNvSpPr/>
      </dsp:nvSpPr>
      <dsp:spPr>
        <a:xfrm>
          <a:off x="1965599" y="288988"/>
          <a:ext cx="1087852" cy="42647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詹姆斯文学生涯前期</a:t>
          </a:r>
        </a:p>
      </dsp:txBody>
      <dsp:txXfrm>
        <a:off x="1978090" y="301479"/>
        <a:ext cx="1062870" cy="401489"/>
      </dsp:txXfrm>
    </dsp:sp>
    <dsp:sp modelId="{95318F00-BCCA-4A2D-88B9-5E9F9EBE978B}">
      <dsp:nvSpPr>
        <dsp:cNvPr id="0" name=""/>
        <dsp:cNvSpPr/>
      </dsp:nvSpPr>
      <dsp:spPr>
        <a:xfrm rot="1911936">
          <a:off x="1487445" y="905591"/>
          <a:ext cx="5171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171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078" y="922868"/>
        <a:ext cx="25856" cy="25856"/>
      </dsp:txXfrm>
    </dsp:sp>
    <dsp:sp modelId="{57036C8E-E1BC-4B0B-AAAC-9A6ACAA19BA1}">
      <dsp:nvSpPr>
        <dsp:cNvPr id="0" name=""/>
        <dsp:cNvSpPr/>
      </dsp:nvSpPr>
      <dsp:spPr>
        <a:xfrm>
          <a:off x="1965599" y="797806"/>
          <a:ext cx="1097964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作品</a:t>
          </a:r>
        </a:p>
      </dsp:txBody>
      <dsp:txXfrm>
        <a:off x="1981678" y="813885"/>
        <a:ext cx="1065806" cy="516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888" y="524516"/>
          <a:ext cx="1525519" cy="5495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詹姆斯</a:t>
          </a:r>
        </a:p>
      </dsp:txBody>
      <dsp:txXfrm>
        <a:off x="16983" y="540611"/>
        <a:ext cx="1493329" cy="517328"/>
      </dsp:txXfrm>
    </dsp:sp>
    <dsp:sp modelId="{8A7C3980-35E4-4FA5-9A77-47C04F3649B5}">
      <dsp:nvSpPr>
        <dsp:cNvPr id="0" name=""/>
        <dsp:cNvSpPr/>
      </dsp:nvSpPr>
      <dsp:spPr>
        <a:xfrm rot="19555505">
          <a:off x="1480844" y="620361"/>
          <a:ext cx="530740" cy="60468"/>
        </a:xfrm>
        <a:custGeom>
          <a:avLst/>
          <a:gdLst/>
          <a:ahLst/>
          <a:cxnLst/>
          <a:rect l="0" t="0" r="0" b="0"/>
          <a:pathLst>
            <a:path>
              <a:moveTo>
                <a:pt x="0" y="30234"/>
              </a:moveTo>
              <a:lnTo>
                <a:pt x="530740" y="30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946" y="637327"/>
        <a:ext cx="26537" cy="26537"/>
      </dsp:txXfrm>
    </dsp:sp>
    <dsp:sp modelId="{FEED8FC6-1CD9-4213-9A6D-49140B30C29D}">
      <dsp:nvSpPr>
        <dsp:cNvPr id="0" name=""/>
        <dsp:cNvSpPr/>
      </dsp:nvSpPr>
      <dsp:spPr>
        <a:xfrm>
          <a:off x="1966022" y="288471"/>
          <a:ext cx="1088915" cy="42688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詹姆斯作品</a:t>
          </a:r>
        </a:p>
      </dsp:txBody>
      <dsp:txXfrm>
        <a:off x="1978525" y="300974"/>
        <a:ext cx="1063909" cy="401882"/>
      </dsp:txXfrm>
    </dsp:sp>
    <dsp:sp modelId="{95318F00-BCCA-4A2D-88B9-5E9F9EBE978B}">
      <dsp:nvSpPr>
        <dsp:cNvPr id="0" name=""/>
        <dsp:cNvSpPr/>
      </dsp:nvSpPr>
      <dsp:spPr>
        <a:xfrm rot="1911936">
          <a:off x="1487401" y="905677"/>
          <a:ext cx="517627" cy="60468"/>
        </a:xfrm>
        <a:custGeom>
          <a:avLst/>
          <a:gdLst/>
          <a:ahLst/>
          <a:cxnLst/>
          <a:rect l="0" t="0" r="0" b="0"/>
          <a:pathLst>
            <a:path>
              <a:moveTo>
                <a:pt x="0" y="30234"/>
              </a:moveTo>
              <a:lnTo>
                <a:pt x="517627" y="30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274" y="922970"/>
        <a:ext cx="25881" cy="25881"/>
      </dsp:txXfrm>
    </dsp:sp>
    <dsp:sp modelId="{57036C8E-E1BC-4B0B-AAAC-9A6ACAA19BA1}">
      <dsp:nvSpPr>
        <dsp:cNvPr id="0" name=""/>
        <dsp:cNvSpPr/>
      </dsp:nvSpPr>
      <dsp:spPr>
        <a:xfrm>
          <a:off x="1966022" y="797787"/>
          <a:ext cx="1099037" cy="5495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詹姆斯生平</a:t>
          </a:r>
        </a:p>
      </dsp:txBody>
      <dsp:txXfrm>
        <a:off x="1982117" y="813882"/>
        <a:ext cx="1066847" cy="5173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888" y="524516"/>
          <a:ext cx="1525519" cy="5495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詹姆斯</a:t>
          </a:r>
        </a:p>
      </dsp:txBody>
      <dsp:txXfrm>
        <a:off x="16983" y="540611"/>
        <a:ext cx="1493329" cy="517328"/>
      </dsp:txXfrm>
    </dsp:sp>
    <dsp:sp modelId="{8A7C3980-35E4-4FA5-9A77-47C04F3649B5}">
      <dsp:nvSpPr>
        <dsp:cNvPr id="0" name=""/>
        <dsp:cNvSpPr/>
      </dsp:nvSpPr>
      <dsp:spPr>
        <a:xfrm rot="19555505">
          <a:off x="1480844" y="620361"/>
          <a:ext cx="530740" cy="60468"/>
        </a:xfrm>
        <a:custGeom>
          <a:avLst/>
          <a:gdLst/>
          <a:ahLst/>
          <a:cxnLst/>
          <a:rect l="0" t="0" r="0" b="0"/>
          <a:pathLst>
            <a:path>
              <a:moveTo>
                <a:pt x="0" y="30234"/>
              </a:moveTo>
              <a:lnTo>
                <a:pt x="530740" y="30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946" y="637327"/>
        <a:ext cx="26537" cy="26537"/>
      </dsp:txXfrm>
    </dsp:sp>
    <dsp:sp modelId="{FEED8FC6-1CD9-4213-9A6D-49140B30C29D}">
      <dsp:nvSpPr>
        <dsp:cNvPr id="0" name=""/>
        <dsp:cNvSpPr/>
      </dsp:nvSpPr>
      <dsp:spPr>
        <a:xfrm>
          <a:off x="1966022" y="288471"/>
          <a:ext cx="1088915" cy="42688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黛西米勒</a:t>
          </a:r>
        </a:p>
      </dsp:txBody>
      <dsp:txXfrm>
        <a:off x="1978525" y="300974"/>
        <a:ext cx="1063909" cy="401882"/>
      </dsp:txXfrm>
    </dsp:sp>
    <dsp:sp modelId="{95318F00-BCCA-4A2D-88B9-5E9F9EBE978B}">
      <dsp:nvSpPr>
        <dsp:cNvPr id="0" name=""/>
        <dsp:cNvSpPr/>
      </dsp:nvSpPr>
      <dsp:spPr>
        <a:xfrm rot="1911936">
          <a:off x="1487401" y="905677"/>
          <a:ext cx="517627" cy="60468"/>
        </a:xfrm>
        <a:custGeom>
          <a:avLst/>
          <a:gdLst/>
          <a:ahLst/>
          <a:cxnLst/>
          <a:rect l="0" t="0" r="0" b="0"/>
          <a:pathLst>
            <a:path>
              <a:moveTo>
                <a:pt x="0" y="30234"/>
              </a:moveTo>
              <a:lnTo>
                <a:pt x="517627" y="30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274" y="922970"/>
        <a:ext cx="25881" cy="25881"/>
      </dsp:txXfrm>
    </dsp:sp>
    <dsp:sp modelId="{57036C8E-E1BC-4B0B-AAAC-9A6ACAA19BA1}">
      <dsp:nvSpPr>
        <dsp:cNvPr id="0" name=""/>
        <dsp:cNvSpPr/>
      </dsp:nvSpPr>
      <dsp:spPr>
        <a:xfrm>
          <a:off x="1966022" y="797787"/>
          <a:ext cx="1099037" cy="5495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其他作品</a:t>
          </a:r>
        </a:p>
      </dsp:txBody>
      <dsp:txXfrm>
        <a:off x="1982117" y="813882"/>
        <a:ext cx="1066847" cy="517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08846" y="675332"/>
          <a:ext cx="940991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</a:t>
          </a:r>
        </a:p>
      </dsp:txBody>
      <dsp:txXfrm>
        <a:off x="326022" y="692508"/>
        <a:ext cx="906639" cy="552074"/>
      </dsp:txXfrm>
    </dsp:sp>
    <dsp:sp modelId="{7CF0DD6E-7A0F-4CCB-AA5C-1FB8EF53DB74}">
      <dsp:nvSpPr>
        <dsp:cNvPr id="0" name=""/>
        <dsp:cNvSpPr/>
      </dsp:nvSpPr>
      <dsp:spPr>
        <a:xfrm rot="18305034">
          <a:off x="1074373" y="603660"/>
          <a:ext cx="82527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25276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074373" y="610247"/>
        <a:ext cx="825276" cy="41263"/>
      </dsp:txXfrm>
    </dsp:sp>
    <dsp:sp modelId="{F6DFA65F-E9AB-413E-8397-EFFA61358BF7}">
      <dsp:nvSpPr>
        <dsp:cNvPr id="0" name=""/>
        <dsp:cNvSpPr/>
      </dsp:nvSpPr>
      <dsp:spPr>
        <a:xfrm>
          <a:off x="1724186" y="0"/>
          <a:ext cx="2382192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狄金森的生平</a:t>
          </a:r>
        </a:p>
      </dsp:txBody>
      <dsp:txXfrm>
        <a:off x="1741362" y="17176"/>
        <a:ext cx="2347840" cy="552074"/>
      </dsp:txXfrm>
    </dsp:sp>
    <dsp:sp modelId="{07BAC658-1BF7-4E63-AA20-C874B2BD3E2D}">
      <dsp:nvSpPr>
        <dsp:cNvPr id="0" name=""/>
        <dsp:cNvSpPr/>
      </dsp:nvSpPr>
      <dsp:spPr>
        <a:xfrm rot="21593157">
          <a:off x="1249837" y="940854"/>
          <a:ext cx="47434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74349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249837" y="956215"/>
        <a:ext cx="474349" cy="23717"/>
      </dsp:txXfrm>
    </dsp:sp>
    <dsp:sp modelId="{A42889AC-169D-4763-9355-A18B03F8AD85}">
      <dsp:nvSpPr>
        <dsp:cNvPr id="0" name=""/>
        <dsp:cNvSpPr/>
      </dsp:nvSpPr>
      <dsp:spPr>
        <a:xfrm>
          <a:off x="1724186" y="674388"/>
          <a:ext cx="2382192" cy="5864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狄金森的诗歌创作</a:t>
          </a:r>
        </a:p>
      </dsp:txBody>
      <dsp:txXfrm>
        <a:off x="1741362" y="691564"/>
        <a:ext cx="2347840" cy="552074"/>
      </dsp:txXfrm>
    </dsp:sp>
    <dsp:sp modelId="{D7FE1F9B-A40D-429D-93E7-85290779353C}">
      <dsp:nvSpPr>
        <dsp:cNvPr id="0" name=""/>
        <dsp:cNvSpPr/>
      </dsp:nvSpPr>
      <dsp:spPr>
        <a:xfrm rot="3310531">
          <a:off x="1073648" y="1278521"/>
          <a:ext cx="8215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21520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073648" y="1285203"/>
        <a:ext cx="821520" cy="41076"/>
      </dsp:txXfrm>
    </dsp:sp>
    <dsp:sp modelId="{57E6C8D6-8C4D-4CEB-8F3E-C91E40BC9314}">
      <dsp:nvSpPr>
        <dsp:cNvPr id="0" name=""/>
        <dsp:cNvSpPr/>
      </dsp:nvSpPr>
      <dsp:spPr>
        <a:xfrm>
          <a:off x="1718978" y="1349723"/>
          <a:ext cx="2382192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这是我寄给世界的信</a:t>
          </a:r>
        </a:p>
      </dsp:txBody>
      <dsp:txXfrm>
        <a:off x="1736154" y="1366899"/>
        <a:ext cx="2347840" cy="5520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08846" y="675332"/>
          <a:ext cx="940991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</a:t>
          </a:r>
        </a:p>
      </dsp:txBody>
      <dsp:txXfrm>
        <a:off x="326022" y="692508"/>
        <a:ext cx="906639" cy="552074"/>
      </dsp:txXfrm>
    </dsp:sp>
    <dsp:sp modelId="{7CF0DD6E-7A0F-4CCB-AA5C-1FB8EF53DB74}">
      <dsp:nvSpPr>
        <dsp:cNvPr id="0" name=""/>
        <dsp:cNvSpPr/>
      </dsp:nvSpPr>
      <dsp:spPr>
        <a:xfrm rot="18305034">
          <a:off x="1074373" y="603660"/>
          <a:ext cx="82527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25276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074373" y="610247"/>
        <a:ext cx="825276" cy="41263"/>
      </dsp:txXfrm>
    </dsp:sp>
    <dsp:sp modelId="{F6DFA65F-E9AB-413E-8397-EFFA61358BF7}">
      <dsp:nvSpPr>
        <dsp:cNvPr id="0" name=""/>
        <dsp:cNvSpPr/>
      </dsp:nvSpPr>
      <dsp:spPr>
        <a:xfrm>
          <a:off x="1724186" y="0"/>
          <a:ext cx="2382192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狄金森的生平</a:t>
          </a:r>
        </a:p>
      </dsp:txBody>
      <dsp:txXfrm>
        <a:off x="1741362" y="17176"/>
        <a:ext cx="2347840" cy="552074"/>
      </dsp:txXfrm>
    </dsp:sp>
    <dsp:sp modelId="{07BAC658-1BF7-4E63-AA20-C874B2BD3E2D}">
      <dsp:nvSpPr>
        <dsp:cNvPr id="0" name=""/>
        <dsp:cNvSpPr/>
      </dsp:nvSpPr>
      <dsp:spPr>
        <a:xfrm rot="21593157">
          <a:off x="1249837" y="940854"/>
          <a:ext cx="47434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74349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249837" y="956215"/>
        <a:ext cx="474349" cy="23717"/>
      </dsp:txXfrm>
    </dsp:sp>
    <dsp:sp modelId="{A42889AC-169D-4763-9355-A18B03F8AD85}">
      <dsp:nvSpPr>
        <dsp:cNvPr id="0" name=""/>
        <dsp:cNvSpPr/>
      </dsp:nvSpPr>
      <dsp:spPr>
        <a:xfrm>
          <a:off x="1724186" y="674388"/>
          <a:ext cx="2382192" cy="5864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狄金森的诗歌创作</a:t>
          </a:r>
        </a:p>
      </dsp:txBody>
      <dsp:txXfrm>
        <a:off x="1741362" y="691564"/>
        <a:ext cx="2347840" cy="552074"/>
      </dsp:txXfrm>
    </dsp:sp>
    <dsp:sp modelId="{D7FE1F9B-A40D-429D-93E7-85290779353C}">
      <dsp:nvSpPr>
        <dsp:cNvPr id="0" name=""/>
        <dsp:cNvSpPr/>
      </dsp:nvSpPr>
      <dsp:spPr>
        <a:xfrm rot="3310531">
          <a:off x="1073648" y="1278521"/>
          <a:ext cx="8215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821520" y="2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1073648" y="1285203"/>
        <a:ext cx="821520" cy="41076"/>
      </dsp:txXfrm>
    </dsp:sp>
    <dsp:sp modelId="{57E6C8D6-8C4D-4CEB-8F3E-C91E40BC9314}">
      <dsp:nvSpPr>
        <dsp:cNvPr id="0" name=""/>
        <dsp:cNvSpPr/>
      </dsp:nvSpPr>
      <dsp:spPr>
        <a:xfrm>
          <a:off x="1718978" y="1349723"/>
          <a:ext cx="2382192" cy="58642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</a:rPr>
            <a:t>这是我寄给世界的信</a:t>
          </a:r>
        </a:p>
      </dsp:txBody>
      <dsp:txXfrm>
        <a:off x="1736154" y="1366899"/>
        <a:ext cx="2347840" cy="5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2.2.3.4</a:t>
            </a:r>
            <a:r>
              <a:rPr lang="zh-CN" altLang="en-US" sz="3200" dirty="0"/>
              <a:t>狄金森作品的特点</a:t>
            </a:r>
            <a:r>
              <a:rPr lang="en-US" altLang="zh-CN" sz="3200" dirty="0"/>
              <a:t>(The Characteristics of Dickinson's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F7EC8A0-9B5F-4078-A5BC-0FC13A79E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740634"/>
              </p:ext>
            </p:extLst>
          </p:nvPr>
        </p:nvGraphicFramePr>
        <p:xfrm>
          <a:off x="7696200" y="725672"/>
          <a:ext cx="4495800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672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2.2.3.7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《(585)</a:t>
            </a:r>
            <a:r>
              <a:rPr lang="zh-CN" altLang="en-US" sz="3200" dirty="0"/>
              <a:t>我喜欢看它一泻千里的样子</a:t>
            </a:r>
            <a:r>
              <a:rPr lang="en-US" altLang="zh-CN" sz="3200" dirty="0"/>
              <a:t>》《(712)</a:t>
            </a:r>
            <a:r>
              <a:rPr lang="zh-CN" altLang="en-US" sz="3200" dirty="0"/>
              <a:t>因为我不能停步等候死神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Reading:(712)Because I could not stop for Death- 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1636B98-017C-4C62-BA34-F860345EB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218106"/>
              </p:ext>
            </p:extLst>
          </p:nvPr>
        </p:nvGraphicFramePr>
        <p:xfrm>
          <a:off x="7696200" y="1141914"/>
          <a:ext cx="4495800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2.2.0</a:t>
            </a:r>
            <a:r>
              <a:rPr lang="zh-CN" altLang="en-US" sz="2800" dirty="0"/>
              <a:t>零、美国现实主义文学的背景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768C24A-0810-4476-9E96-9B8CA8471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43321"/>
              </p:ext>
            </p:extLst>
          </p:nvPr>
        </p:nvGraphicFramePr>
        <p:xfrm>
          <a:off x="8324726" y="725672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2.2.1.1</a:t>
            </a:r>
            <a:r>
              <a:rPr lang="zh-CN" altLang="en-US" sz="3600" dirty="0"/>
              <a:t>马克吐温的生平</a:t>
            </a:r>
            <a:r>
              <a:rPr lang="en-US" altLang="zh-CN" sz="3600" dirty="0"/>
              <a:t>(Mark Twain's Life)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63E1028-E82B-42B6-919F-6669C5F56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679236"/>
              </p:ext>
            </p:extLst>
          </p:nvPr>
        </p:nvGraphicFramePr>
        <p:xfrm>
          <a:off x="5619549" y="899982"/>
          <a:ext cx="6371924" cy="161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2.2.1.2</a:t>
            </a:r>
            <a:r>
              <a:rPr lang="zh-CN" altLang="en-US" sz="3200" dirty="0"/>
              <a:t>马克吐温的写作生涯</a:t>
            </a:r>
            <a:r>
              <a:rPr lang="en-US" altLang="zh-CN" sz="3200" dirty="0"/>
              <a:t>(Mark Twain's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476AA92-5D01-4F02-A655-725E56465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020492"/>
              </p:ext>
            </p:extLst>
          </p:nvPr>
        </p:nvGraphicFramePr>
        <p:xfrm>
          <a:off x="5555382" y="996235"/>
          <a:ext cx="6371924" cy="161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2.2.1.5</a:t>
            </a:r>
            <a:r>
              <a:rPr lang="zh-CN" altLang="en-US" sz="3200" dirty="0"/>
              <a:t>马克吐温作品的特点</a:t>
            </a:r>
            <a:r>
              <a:rPr lang="en-US" altLang="zh-CN" sz="3200" dirty="0"/>
              <a:t>(The Characteristics of Mark Twain's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E498450-827B-416B-8F0C-9D0AC0F3C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480484"/>
              </p:ext>
            </p:extLst>
          </p:nvPr>
        </p:nvGraphicFramePr>
        <p:xfrm>
          <a:off x="5651634" y="899983"/>
          <a:ext cx="6371924" cy="161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2.2.2.3</a:t>
            </a:r>
            <a:r>
              <a:rPr lang="zh-CN" altLang="en-US" sz="3200" dirty="0"/>
              <a:t>詹姆斯文学生涯前期</a:t>
            </a:r>
            <a:r>
              <a:rPr lang="en-US" altLang="zh-CN" sz="3200" dirty="0"/>
              <a:t>(The First Period of James' Literary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7EE7DF5-4792-4C32-8686-93D25DDD3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08088"/>
              </p:ext>
            </p:extLst>
          </p:nvPr>
        </p:nvGraphicFramePr>
        <p:xfrm>
          <a:off x="9126052" y="663676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2.2.2.6</a:t>
            </a:r>
            <a:r>
              <a:rPr lang="zh-CN" altLang="en-US" sz="3200" dirty="0"/>
              <a:t>詹姆斯作品的特点</a:t>
            </a:r>
            <a:r>
              <a:rPr lang="en-US" altLang="zh-CN" sz="3200" dirty="0"/>
              <a:t>(The Characteristics of James's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D3B8AB4-CF09-448E-B8E6-265F3E23C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305364"/>
              </p:ext>
            </p:extLst>
          </p:nvPr>
        </p:nvGraphicFramePr>
        <p:xfrm>
          <a:off x="9126052" y="663676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1" y="144313"/>
            <a:ext cx="12192000" cy="5813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2.2.2.7</a:t>
            </a:r>
            <a:r>
              <a:rPr lang="zh-CN" altLang="en-US" sz="2800" dirty="0"/>
              <a:t>选读：（节选</a:t>
            </a:r>
            <a:r>
              <a:rPr lang="en-US" altLang="zh-CN" sz="2800" dirty="0"/>
              <a:t>《</a:t>
            </a:r>
            <a:r>
              <a:rPr lang="zh-CN" altLang="en-US" sz="2800" dirty="0"/>
              <a:t>黛西米勒</a:t>
            </a:r>
            <a:r>
              <a:rPr lang="en-US" altLang="zh-CN" sz="2800" dirty="0"/>
              <a:t>》</a:t>
            </a:r>
            <a:r>
              <a:rPr lang="zh-CN" altLang="en-US" sz="2800" dirty="0"/>
              <a:t>第一部分）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9112CEC-8EBE-4638-A2FD-7D530CD051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917098"/>
              </p:ext>
            </p:extLst>
          </p:nvPr>
        </p:nvGraphicFramePr>
        <p:xfrm>
          <a:off x="9126052" y="663676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727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2.2.3.3</a:t>
            </a:r>
            <a:r>
              <a:rPr lang="zh-CN" altLang="en-US" sz="3200" dirty="0"/>
              <a:t>狄金森诗歌的内容</a:t>
            </a:r>
            <a:r>
              <a:rPr lang="en-US" altLang="zh-CN" sz="3200" dirty="0"/>
              <a:t>(The Contents of Dickinson's Poems)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7486187-0E11-4E6D-B09B-2C15A4E18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582219"/>
              </p:ext>
            </p:extLst>
          </p:nvPr>
        </p:nvGraphicFramePr>
        <p:xfrm>
          <a:off x="7696200" y="1318377"/>
          <a:ext cx="4495800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430</Words>
  <Application>Microsoft Office PowerPoint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英美文学精讲7</vt:lpstr>
      <vt:lpstr>2.2.0零、美国现实主义文学的背景</vt:lpstr>
      <vt:lpstr>2.2.1.1马克吐温的生平(Mark Twain's Life)</vt:lpstr>
      <vt:lpstr>2.2.1.2马克吐温的写作生涯(Mark Twain's Writing Career)</vt:lpstr>
      <vt:lpstr>2.2.1.5马克吐温作品的特点(The Characteristics of Mark Twain's Works)</vt:lpstr>
      <vt:lpstr>2.2.2.3詹姆斯文学生涯前期(The First Period of James' Literary Career)</vt:lpstr>
      <vt:lpstr>2.2.2.6詹姆斯作品的特点(The Characteristics of James's Works)</vt:lpstr>
      <vt:lpstr>2.2.2.7选读：（节选《黛西米勒》第一部分）</vt:lpstr>
      <vt:lpstr>2.2.3.3狄金森诗歌的内容(The Contents of Dickinson's Poems)</vt:lpstr>
      <vt:lpstr>2.2.3.4狄金森作品的特点(The Characteristics of Dickinson's Works)</vt:lpstr>
      <vt:lpstr>2.2.3.7选读：《(585)我喜欢看它一泻千里的样子》《(712)因为我不能停步等候死神》(Slected Reading:(712)Because I could not stop for Death-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15</cp:revision>
  <dcterms:created xsi:type="dcterms:W3CDTF">2019-07-26T08:04:39Z</dcterms:created>
  <dcterms:modified xsi:type="dcterms:W3CDTF">2019-07-30T10:09:52Z</dcterms:modified>
</cp:coreProperties>
</file>