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时期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美国文学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两次世界大战之间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菲茨杰拉德的生平</a:t>
          </a:r>
        </a:p>
      </dgm:t>
    </dgm:pt>
    <dgm:pt modelId="{3D30DFF2-BFB8-4933-BC0A-5362E3881CA6}" type="parTrans" cxnId="{B22B5657-0C3F-4244-8397-F22C0883E40F}">
      <dgm:prSet custT="1"/>
      <dgm:spPr/>
      <dgm:t>
        <a:bodyPr/>
        <a:lstStyle/>
        <a:p>
          <a:endParaRPr lang="zh-CN" altLang="en-US" sz="100"/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C548B27A-198E-450F-A531-099CF56AC744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菲茨杰拉德的创作生涯</a:t>
          </a:r>
        </a:p>
      </dgm:t>
    </dgm:pt>
    <dgm:pt modelId="{D214B455-282C-4E3D-AB1F-CCD742C88C92}" type="sibTrans" cxnId="{80CD4E53-455A-4CD7-9345-FA31A8F8A46E}">
      <dgm:prSet/>
      <dgm:spPr/>
      <dgm:t>
        <a:bodyPr/>
        <a:lstStyle/>
        <a:p>
          <a:endParaRPr lang="zh-CN" altLang="en-US"/>
        </a:p>
      </dgm:t>
    </dgm:pt>
    <dgm:pt modelId="{6C941940-434A-4C9A-80EC-500EDA55D823}" type="parTrans" cxnId="{80CD4E53-455A-4CD7-9345-FA31A8F8A46E}">
      <dgm:prSet custT="1"/>
      <dgm:spPr/>
      <dgm:t>
        <a:bodyPr/>
        <a:lstStyle/>
        <a:p>
          <a:endParaRPr lang="zh-CN" altLang="en-US" sz="100"/>
        </a:p>
      </dgm:t>
    </dgm:pt>
    <dgm:pt modelId="{E2F13F9D-3D93-4F0F-BE68-03117C67F332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菲茨杰拉德的创作风格</a:t>
          </a:r>
        </a:p>
      </dgm:t>
    </dgm:pt>
    <dgm:pt modelId="{A4421FDF-43A2-4336-90FE-6B44CA2F82CE}" type="sibTrans" cxnId="{C3CBE5CC-7F05-429F-903A-3F4FAEB3D87B}">
      <dgm:prSet/>
      <dgm:spPr/>
      <dgm:t>
        <a:bodyPr/>
        <a:lstStyle/>
        <a:p>
          <a:endParaRPr lang="zh-CN" altLang="en-US"/>
        </a:p>
      </dgm:t>
    </dgm:pt>
    <dgm:pt modelId="{6649C657-FA5E-429E-8C4E-AE16019B2425}" type="parTrans" cxnId="{C3CBE5CC-7F05-429F-903A-3F4FAEB3D87B}">
      <dgm:prSet custT="1"/>
      <dgm:spPr/>
      <dgm:t>
        <a:bodyPr/>
        <a:lstStyle/>
        <a:p>
          <a:endParaRPr lang="zh-CN" altLang="en-US" sz="100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64446" custLinFactNeighborX="8633" custLinFactNeighborY="-784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3" custScaleX="2000000"/>
      <dgm:spPr/>
    </dgm:pt>
    <dgm:pt modelId="{86B6DE10-3C20-48EA-88C6-18268BE5E4E7}" type="pres">
      <dgm:prSet presAssocID="{3D30DFF2-BFB8-4933-BC0A-5362E3881CA6}" presName="connTx" presStyleLbl="parChTrans1D2" presStyleIdx="0" presStyleCnt="3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3" custScaleX="328169" custLinFactNeighborX="8633" custLinFactNeighborY="-784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9FB5050D-6AAB-4520-BD7D-30651466C535}" type="pres">
      <dgm:prSet presAssocID="{6C941940-434A-4C9A-80EC-500EDA55D823}" presName="conn2-1" presStyleLbl="parChTrans1D2" presStyleIdx="1" presStyleCnt="3" custScaleX="2000000"/>
      <dgm:spPr/>
    </dgm:pt>
    <dgm:pt modelId="{955FD379-48E0-4180-8EB4-1D7A7DE3DB24}" type="pres">
      <dgm:prSet presAssocID="{6C941940-434A-4C9A-80EC-500EDA55D823}" presName="connTx" presStyleLbl="parChTrans1D2" presStyleIdx="1" presStyleCnt="3"/>
      <dgm:spPr/>
    </dgm:pt>
    <dgm:pt modelId="{6A6FDA77-5806-4CB2-8A2B-35CB1668DA05}" type="pres">
      <dgm:prSet presAssocID="{C548B27A-198E-450F-A531-099CF56AC744}" presName="root2" presStyleCnt="0"/>
      <dgm:spPr/>
    </dgm:pt>
    <dgm:pt modelId="{CA4080D9-B87F-4566-A133-B75FA484322B}" type="pres">
      <dgm:prSet presAssocID="{C548B27A-198E-450F-A531-099CF56AC744}" presName="LevelTwoTextNode" presStyleLbl="node2" presStyleIdx="1" presStyleCnt="3" custScaleX="328169" custLinFactNeighborX="8633" custLinFactNeighborY="-784">
        <dgm:presLayoutVars>
          <dgm:chPref val="3"/>
        </dgm:presLayoutVars>
      </dgm:prSet>
      <dgm:spPr/>
    </dgm:pt>
    <dgm:pt modelId="{BBECD439-6575-4873-A205-D2B1B02AA2B7}" type="pres">
      <dgm:prSet presAssocID="{C548B27A-198E-450F-A531-099CF56AC744}" presName="level3hierChild" presStyleCnt="0"/>
      <dgm:spPr/>
    </dgm:pt>
    <dgm:pt modelId="{443E6B14-E3B0-4628-8D3A-68DA3B6B0267}" type="pres">
      <dgm:prSet presAssocID="{6649C657-FA5E-429E-8C4E-AE16019B2425}" presName="conn2-1" presStyleLbl="parChTrans1D2" presStyleIdx="2" presStyleCnt="3" custScaleX="2000000"/>
      <dgm:spPr/>
    </dgm:pt>
    <dgm:pt modelId="{7A5AEEEE-8DF6-450C-8CB7-22700ADC5B76}" type="pres">
      <dgm:prSet presAssocID="{6649C657-FA5E-429E-8C4E-AE16019B2425}" presName="connTx" presStyleLbl="parChTrans1D2" presStyleIdx="2" presStyleCnt="3"/>
      <dgm:spPr/>
    </dgm:pt>
    <dgm:pt modelId="{F07680E8-C489-4E20-BE86-F611AB1F4207}" type="pres">
      <dgm:prSet presAssocID="{E2F13F9D-3D93-4F0F-BE68-03117C67F332}" presName="root2" presStyleCnt="0"/>
      <dgm:spPr/>
    </dgm:pt>
    <dgm:pt modelId="{916EB32B-63C7-4C2C-BB25-31B610DFC874}" type="pres">
      <dgm:prSet presAssocID="{E2F13F9D-3D93-4F0F-BE68-03117C67F332}" presName="LevelTwoTextNode" presStyleLbl="node2" presStyleIdx="2" presStyleCnt="3" custScaleX="328169" custLinFactNeighborX="8633" custLinFactNeighborY="-784">
        <dgm:presLayoutVars>
          <dgm:chPref val="3"/>
        </dgm:presLayoutVars>
      </dgm:prSet>
      <dgm:spPr/>
    </dgm:pt>
    <dgm:pt modelId="{4CFD2438-FA2B-4479-AC26-9AE88B027554}" type="pres">
      <dgm:prSet presAssocID="{E2F13F9D-3D93-4F0F-BE68-03117C67F332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08669A10-0BDE-4C0F-B6A1-CC04976B3754}" type="presOf" srcId="{6C941940-434A-4C9A-80EC-500EDA55D823}" destId="{955FD379-48E0-4180-8EB4-1D7A7DE3DB24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8EFB8E3B-BC2F-49C1-BACB-97BF87572B9F}" type="presOf" srcId="{6649C657-FA5E-429E-8C4E-AE16019B2425}" destId="{443E6B14-E3B0-4628-8D3A-68DA3B6B0267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80CD4E53-455A-4CD7-9345-FA31A8F8A46E}" srcId="{A4240B34-BA35-4351-8B29-B6302095CD71}" destId="{C548B27A-198E-450F-A531-099CF56AC744}" srcOrd="1" destOrd="0" parTransId="{6C941940-434A-4C9A-80EC-500EDA55D823}" sibTransId="{D214B455-282C-4E3D-AB1F-CCD742C88C92}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9BE6B94-B420-42C9-910E-913D08F017BD}" type="presOf" srcId="{E2F13F9D-3D93-4F0F-BE68-03117C67F332}" destId="{916EB32B-63C7-4C2C-BB25-31B610DFC874}" srcOrd="0" destOrd="0" presId="urn:microsoft.com/office/officeart/2005/8/layout/hierarchy2"/>
    <dgm:cxn modelId="{C543FA97-8A38-4CE0-999B-9082D67E5ED5}" type="presOf" srcId="{C548B27A-198E-450F-A531-099CF56AC744}" destId="{CA4080D9-B87F-4566-A133-B75FA484322B}" srcOrd="0" destOrd="0" presId="urn:microsoft.com/office/officeart/2005/8/layout/hierarchy2"/>
    <dgm:cxn modelId="{1E589198-962A-41D2-AAEE-D1A612EABBA3}" type="presOf" srcId="{6C941940-434A-4C9A-80EC-500EDA55D823}" destId="{9FB5050D-6AAB-4520-BD7D-30651466C535}" srcOrd="0" destOrd="0" presId="urn:microsoft.com/office/officeart/2005/8/layout/hierarchy2"/>
    <dgm:cxn modelId="{2C8E4EB2-FC77-46F2-B5A5-3D2518F2A065}" type="presOf" srcId="{6649C657-FA5E-429E-8C4E-AE16019B2425}" destId="{7A5AEEEE-8DF6-450C-8CB7-22700ADC5B76}" srcOrd="1" destOrd="0" presId="urn:microsoft.com/office/officeart/2005/8/layout/hierarchy2"/>
    <dgm:cxn modelId="{C3CBE5CC-7F05-429F-903A-3F4FAEB3D87B}" srcId="{A4240B34-BA35-4351-8B29-B6302095CD71}" destId="{E2F13F9D-3D93-4F0F-BE68-03117C67F332}" srcOrd="2" destOrd="0" parTransId="{6649C657-FA5E-429E-8C4E-AE16019B2425}" sibTransId="{A4421FDF-43A2-4336-90FE-6B44CA2F82CE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BDA72C02-77FD-4747-B82A-16382C20C5A9}" type="presParOf" srcId="{9FE2B2BC-DA13-4E3F-BDAD-AD3668A8F22D}" destId="{9FB5050D-6AAB-4520-BD7D-30651466C535}" srcOrd="2" destOrd="0" presId="urn:microsoft.com/office/officeart/2005/8/layout/hierarchy2"/>
    <dgm:cxn modelId="{C7D004DD-1A1E-4805-90B8-9A12F5093D8D}" type="presParOf" srcId="{9FB5050D-6AAB-4520-BD7D-30651466C535}" destId="{955FD379-48E0-4180-8EB4-1D7A7DE3DB24}" srcOrd="0" destOrd="0" presId="urn:microsoft.com/office/officeart/2005/8/layout/hierarchy2"/>
    <dgm:cxn modelId="{EDBE7249-AD57-40AC-8D00-3B2F34042750}" type="presParOf" srcId="{9FE2B2BC-DA13-4E3F-BDAD-AD3668A8F22D}" destId="{6A6FDA77-5806-4CB2-8A2B-35CB1668DA05}" srcOrd="3" destOrd="0" presId="urn:microsoft.com/office/officeart/2005/8/layout/hierarchy2"/>
    <dgm:cxn modelId="{2784B9AE-D90F-4E02-93B8-7D54F4BF8B3B}" type="presParOf" srcId="{6A6FDA77-5806-4CB2-8A2B-35CB1668DA05}" destId="{CA4080D9-B87F-4566-A133-B75FA484322B}" srcOrd="0" destOrd="0" presId="urn:microsoft.com/office/officeart/2005/8/layout/hierarchy2"/>
    <dgm:cxn modelId="{248A7A6E-CCAA-47CC-9275-22DCB6AC3213}" type="presParOf" srcId="{6A6FDA77-5806-4CB2-8A2B-35CB1668DA05}" destId="{BBECD439-6575-4873-A205-D2B1B02AA2B7}" srcOrd="1" destOrd="0" presId="urn:microsoft.com/office/officeart/2005/8/layout/hierarchy2"/>
    <dgm:cxn modelId="{D35C8DD3-3185-44C8-A22D-208B3B9B2951}" type="presParOf" srcId="{9FE2B2BC-DA13-4E3F-BDAD-AD3668A8F22D}" destId="{443E6B14-E3B0-4628-8D3A-68DA3B6B0267}" srcOrd="4" destOrd="0" presId="urn:microsoft.com/office/officeart/2005/8/layout/hierarchy2"/>
    <dgm:cxn modelId="{162800C8-A092-4B9C-92C9-79298F97796B}" type="presParOf" srcId="{443E6B14-E3B0-4628-8D3A-68DA3B6B0267}" destId="{7A5AEEEE-8DF6-450C-8CB7-22700ADC5B76}" srcOrd="0" destOrd="0" presId="urn:microsoft.com/office/officeart/2005/8/layout/hierarchy2"/>
    <dgm:cxn modelId="{51E507B8-269E-46F5-B40E-3697A9D0FBA1}" type="presParOf" srcId="{9FE2B2BC-DA13-4E3F-BDAD-AD3668A8F22D}" destId="{F07680E8-C489-4E20-BE86-F611AB1F4207}" srcOrd="5" destOrd="0" presId="urn:microsoft.com/office/officeart/2005/8/layout/hierarchy2"/>
    <dgm:cxn modelId="{6354BFFF-4CF6-402A-94FB-338780CC04A5}" type="presParOf" srcId="{F07680E8-C489-4E20-BE86-F611AB1F4207}" destId="{916EB32B-63C7-4C2C-BB25-31B610DFC874}" srcOrd="0" destOrd="0" presId="urn:microsoft.com/office/officeart/2005/8/layout/hierarchy2"/>
    <dgm:cxn modelId="{192549AE-5D94-45BB-8D51-402246807978}" type="presParOf" srcId="{F07680E8-C489-4E20-BE86-F611AB1F4207}" destId="{4CFD2438-FA2B-4479-AC26-9AE88B027554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菲茨杰拉德的生平</a:t>
          </a:r>
        </a:p>
      </dgm:t>
    </dgm:pt>
    <dgm:pt modelId="{3D30DFF2-BFB8-4933-BC0A-5362E3881CA6}" type="parTrans" cxnId="{B22B5657-0C3F-4244-8397-F22C0883E40F}">
      <dgm:prSet custT="1"/>
      <dgm:spPr/>
      <dgm:t>
        <a:bodyPr/>
        <a:lstStyle/>
        <a:p>
          <a:endParaRPr lang="zh-CN" altLang="en-US" sz="100"/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C548B27A-198E-450F-A531-099CF56AC744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菲茨杰拉德的创作生涯</a:t>
          </a:r>
        </a:p>
      </dgm:t>
    </dgm:pt>
    <dgm:pt modelId="{D214B455-282C-4E3D-AB1F-CCD742C88C92}" type="sibTrans" cxnId="{80CD4E53-455A-4CD7-9345-FA31A8F8A46E}">
      <dgm:prSet/>
      <dgm:spPr/>
      <dgm:t>
        <a:bodyPr/>
        <a:lstStyle/>
        <a:p>
          <a:endParaRPr lang="zh-CN" altLang="en-US"/>
        </a:p>
      </dgm:t>
    </dgm:pt>
    <dgm:pt modelId="{6C941940-434A-4C9A-80EC-500EDA55D823}" type="parTrans" cxnId="{80CD4E53-455A-4CD7-9345-FA31A8F8A46E}">
      <dgm:prSet custT="1"/>
      <dgm:spPr/>
      <dgm:t>
        <a:bodyPr/>
        <a:lstStyle/>
        <a:p>
          <a:endParaRPr lang="zh-CN" altLang="en-US" sz="100"/>
        </a:p>
      </dgm:t>
    </dgm:pt>
    <dgm:pt modelId="{E2F13F9D-3D93-4F0F-BE68-03117C67F332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菲茨杰拉德的创作风格</a:t>
          </a:r>
        </a:p>
      </dgm:t>
    </dgm:pt>
    <dgm:pt modelId="{A4421FDF-43A2-4336-90FE-6B44CA2F82CE}" type="sibTrans" cxnId="{C3CBE5CC-7F05-429F-903A-3F4FAEB3D87B}">
      <dgm:prSet/>
      <dgm:spPr/>
      <dgm:t>
        <a:bodyPr/>
        <a:lstStyle/>
        <a:p>
          <a:endParaRPr lang="zh-CN" altLang="en-US"/>
        </a:p>
      </dgm:t>
    </dgm:pt>
    <dgm:pt modelId="{6649C657-FA5E-429E-8C4E-AE16019B2425}" type="parTrans" cxnId="{C3CBE5CC-7F05-429F-903A-3F4FAEB3D87B}">
      <dgm:prSet custT="1"/>
      <dgm:spPr/>
      <dgm:t>
        <a:bodyPr/>
        <a:lstStyle/>
        <a:p>
          <a:endParaRPr lang="zh-CN" altLang="en-US" sz="100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64446" custLinFactNeighborX="8633" custLinFactNeighborY="-784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3" custScaleX="2000000"/>
      <dgm:spPr/>
    </dgm:pt>
    <dgm:pt modelId="{86B6DE10-3C20-48EA-88C6-18268BE5E4E7}" type="pres">
      <dgm:prSet presAssocID="{3D30DFF2-BFB8-4933-BC0A-5362E3881CA6}" presName="connTx" presStyleLbl="parChTrans1D2" presStyleIdx="0" presStyleCnt="3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3" custScaleX="328169" custLinFactNeighborX="8633" custLinFactNeighborY="-784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9FB5050D-6AAB-4520-BD7D-30651466C535}" type="pres">
      <dgm:prSet presAssocID="{6C941940-434A-4C9A-80EC-500EDA55D823}" presName="conn2-1" presStyleLbl="parChTrans1D2" presStyleIdx="1" presStyleCnt="3" custScaleX="2000000"/>
      <dgm:spPr/>
    </dgm:pt>
    <dgm:pt modelId="{955FD379-48E0-4180-8EB4-1D7A7DE3DB24}" type="pres">
      <dgm:prSet presAssocID="{6C941940-434A-4C9A-80EC-500EDA55D823}" presName="connTx" presStyleLbl="parChTrans1D2" presStyleIdx="1" presStyleCnt="3"/>
      <dgm:spPr/>
    </dgm:pt>
    <dgm:pt modelId="{6A6FDA77-5806-4CB2-8A2B-35CB1668DA05}" type="pres">
      <dgm:prSet presAssocID="{C548B27A-198E-450F-A531-099CF56AC744}" presName="root2" presStyleCnt="0"/>
      <dgm:spPr/>
    </dgm:pt>
    <dgm:pt modelId="{CA4080D9-B87F-4566-A133-B75FA484322B}" type="pres">
      <dgm:prSet presAssocID="{C548B27A-198E-450F-A531-099CF56AC744}" presName="LevelTwoTextNode" presStyleLbl="node2" presStyleIdx="1" presStyleCnt="3" custScaleX="328169" custLinFactNeighborX="8633" custLinFactNeighborY="-784">
        <dgm:presLayoutVars>
          <dgm:chPref val="3"/>
        </dgm:presLayoutVars>
      </dgm:prSet>
      <dgm:spPr/>
    </dgm:pt>
    <dgm:pt modelId="{BBECD439-6575-4873-A205-D2B1B02AA2B7}" type="pres">
      <dgm:prSet presAssocID="{C548B27A-198E-450F-A531-099CF56AC744}" presName="level3hierChild" presStyleCnt="0"/>
      <dgm:spPr/>
    </dgm:pt>
    <dgm:pt modelId="{443E6B14-E3B0-4628-8D3A-68DA3B6B0267}" type="pres">
      <dgm:prSet presAssocID="{6649C657-FA5E-429E-8C4E-AE16019B2425}" presName="conn2-1" presStyleLbl="parChTrans1D2" presStyleIdx="2" presStyleCnt="3" custScaleX="2000000"/>
      <dgm:spPr/>
    </dgm:pt>
    <dgm:pt modelId="{7A5AEEEE-8DF6-450C-8CB7-22700ADC5B76}" type="pres">
      <dgm:prSet presAssocID="{6649C657-FA5E-429E-8C4E-AE16019B2425}" presName="connTx" presStyleLbl="parChTrans1D2" presStyleIdx="2" presStyleCnt="3"/>
      <dgm:spPr/>
    </dgm:pt>
    <dgm:pt modelId="{F07680E8-C489-4E20-BE86-F611AB1F4207}" type="pres">
      <dgm:prSet presAssocID="{E2F13F9D-3D93-4F0F-BE68-03117C67F332}" presName="root2" presStyleCnt="0"/>
      <dgm:spPr/>
    </dgm:pt>
    <dgm:pt modelId="{916EB32B-63C7-4C2C-BB25-31B610DFC874}" type="pres">
      <dgm:prSet presAssocID="{E2F13F9D-3D93-4F0F-BE68-03117C67F332}" presName="LevelTwoTextNode" presStyleLbl="node2" presStyleIdx="2" presStyleCnt="3" custScaleX="328169" custLinFactNeighborX="8633" custLinFactNeighborY="-784">
        <dgm:presLayoutVars>
          <dgm:chPref val="3"/>
        </dgm:presLayoutVars>
      </dgm:prSet>
      <dgm:spPr/>
    </dgm:pt>
    <dgm:pt modelId="{4CFD2438-FA2B-4479-AC26-9AE88B027554}" type="pres">
      <dgm:prSet presAssocID="{E2F13F9D-3D93-4F0F-BE68-03117C67F332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08669A10-0BDE-4C0F-B6A1-CC04976B3754}" type="presOf" srcId="{6C941940-434A-4C9A-80EC-500EDA55D823}" destId="{955FD379-48E0-4180-8EB4-1D7A7DE3DB24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8EFB8E3B-BC2F-49C1-BACB-97BF87572B9F}" type="presOf" srcId="{6649C657-FA5E-429E-8C4E-AE16019B2425}" destId="{443E6B14-E3B0-4628-8D3A-68DA3B6B0267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80CD4E53-455A-4CD7-9345-FA31A8F8A46E}" srcId="{A4240B34-BA35-4351-8B29-B6302095CD71}" destId="{C548B27A-198E-450F-A531-099CF56AC744}" srcOrd="1" destOrd="0" parTransId="{6C941940-434A-4C9A-80EC-500EDA55D823}" sibTransId="{D214B455-282C-4E3D-AB1F-CCD742C88C92}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9BE6B94-B420-42C9-910E-913D08F017BD}" type="presOf" srcId="{E2F13F9D-3D93-4F0F-BE68-03117C67F332}" destId="{916EB32B-63C7-4C2C-BB25-31B610DFC874}" srcOrd="0" destOrd="0" presId="urn:microsoft.com/office/officeart/2005/8/layout/hierarchy2"/>
    <dgm:cxn modelId="{C543FA97-8A38-4CE0-999B-9082D67E5ED5}" type="presOf" srcId="{C548B27A-198E-450F-A531-099CF56AC744}" destId="{CA4080D9-B87F-4566-A133-B75FA484322B}" srcOrd="0" destOrd="0" presId="urn:microsoft.com/office/officeart/2005/8/layout/hierarchy2"/>
    <dgm:cxn modelId="{1E589198-962A-41D2-AAEE-D1A612EABBA3}" type="presOf" srcId="{6C941940-434A-4C9A-80EC-500EDA55D823}" destId="{9FB5050D-6AAB-4520-BD7D-30651466C535}" srcOrd="0" destOrd="0" presId="urn:microsoft.com/office/officeart/2005/8/layout/hierarchy2"/>
    <dgm:cxn modelId="{2C8E4EB2-FC77-46F2-B5A5-3D2518F2A065}" type="presOf" srcId="{6649C657-FA5E-429E-8C4E-AE16019B2425}" destId="{7A5AEEEE-8DF6-450C-8CB7-22700ADC5B76}" srcOrd="1" destOrd="0" presId="urn:microsoft.com/office/officeart/2005/8/layout/hierarchy2"/>
    <dgm:cxn modelId="{C3CBE5CC-7F05-429F-903A-3F4FAEB3D87B}" srcId="{A4240B34-BA35-4351-8B29-B6302095CD71}" destId="{E2F13F9D-3D93-4F0F-BE68-03117C67F332}" srcOrd="2" destOrd="0" parTransId="{6649C657-FA5E-429E-8C4E-AE16019B2425}" sibTransId="{A4421FDF-43A2-4336-90FE-6B44CA2F82CE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BDA72C02-77FD-4747-B82A-16382C20C5A9}" type="presParOf" srcId="{9FE2B2BC-DA13-4E3F-BDAD-AD3668A8F22D}" destId="{9FB5050D-6AAB-4520-BD7D-30651466C535}" srcOrd="2" destOrd="0" presId="urn:microsoft.com/office/officeart/2005/8/layout/hierarchy2"/>
    <dgm:cxn modelId="{C7D004DD-1A1E-4805-90B8-9A12F5093D8D}" type="presParOf" srcId="{9FB5050D-6AAB-4520-BD7D-30651466C535}" destId="{955FD379-48E0-4180-8EB4-1D7A7DE3DB24}" srcOrd="0" destOrd="0" presId="urn:microsoft.com/office/officeart/2005/8/layout/hierarchy2"/>
    <dgm:cxn modelId="{EDBE7249-AD57-40AC-8D00-3B2F34042750}" type="presParOf" srcId="{9FE2B2BC-DA13-4E3F-BDAD-AD3668A8F22D}" destId="{6A6FDA77-5806-4CB2-8A2B-35CB1668DA05}" srcOrd="3" destOrd="0" presId="urn:microsoft.com/office/officeart/2005/8/layout/hierarchy2"/>
    <dgm:cxn modelId="{2784B9AE-D90F-4E02-93B8-7D54F4BF8B3B}" type="presParOf" srcId="{6A6FDA77-5806-4CB2-8A2B-35CB1668DA05}" destId="{CA4080D9-B87F-4566-A133-B75FA484322B}" srcOrd="0" destOrd="0" presId="urn:microsoft.com/office/officeart/2005/8/layout/hierarchy2"/>
    <dgm:cxn modelId="{248A7A6E-CCAA-47CC-9275-22DCB6AC3213}" type="presParOf" srcId="{6A6FDA77-5806-4CB2-8A2B-35CB1668DA05}" destId="{BBECD439-6575-4873-A205-D2B1B02AA2B7}" srcOrd="1" destOrd="0" presId="urn:microsoft.com/office/officeart/2005/8/layout/hierarchy2"/>
    <dgm:cxn modelId="{D35C8DD3-3185-44C8-A22D-208B3B9B2951}" type="presParOf" srcId="{9FE2B2BC-DA13-4E3F-BDAD-AD3668A8F22D}" destId="{443E6B14-E3B0-4628-8D3A-68DA3B6B0267}" srcOrd="4" destOrd="0" presId="urn:microsoft.com/office/officeart/2005/8/layout/hierarchy2"/>
    <dgm:cxn modelId="{162800C8-A092-4B9C-92C9-79298F97796B}" type="presParOf" srcId="{443E6B14-E3B0-4628-8D3A-68DA3B6B0267}" destId="{7A5AEEEE-8DF6-450C-8CB7-22700ADC5B76}" srcOrd="0" destOrd="0" presId="urn:microsoft.com/office/officeart/2005/8/layout/hierarchy2"/>
    <dgm:cxn modelId="{51E507B8-269E-46F5-B40E-3697A9D0FBA1}" type="presParOf" srcId="{9FE2B2BC-DA13-4E3F-BDAD-AD3668A8F22D}" destId="{F07680E8-C489-4E20-BE86-F611AB1F4207}" srcOrd="5" destOrd="0" presId="urn:microsoft.com/office/officeart/2005/8/layout/hierarchy2"/>
    <dgm:cxn modelId="{6354BFFF-4CF6-402A-94FB-338780CC04A5}" type="presParOf" srcId="{F07680E8-C489-4E20-BE86-F611AB1F4207}" destId="{916EB32B-63C7-4C2C-BB25-31B610DFC874}" srcOrd="0" destOrd="0" presId="urn:microsoft.com/office/officeart/2005/8/layout/hierarchy2"/>
    <dgm:cxn modelId="{192549AE-5D94-45BB-8D51-402246807978}" type="presParOf" srcId="{F07680E8-C489-4E20-BE86-F611AB1F4207}" destId="{4CFD2438-FA2B-4479-AC26-9AE88B027554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美国现实主义时期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6943C887-E910-4390-B038-AF6E51C5248D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美国现实主义文学的背景</a:t>
          </a:r>
        </a:p>
      </dgm:t>
    </dgm:pt>
    <dgm:pt modelId="{C6D3A346-0637-4206-8C73-277B5B9153A9}" type="parTrans" cxnId="{A2D19EF6-7B43-4F76-8763-3F123F2E310A}">
      <dgm:prSet custT="1"/>
      <dgm:spPr/>
      <dgm:t>
        <a:bodyPr/>
        <a:lstStyle/>
        <a:p>
          <a:endParaRPr lang="zh-CN" altLang="en-US" sz="900"/>
        </a:p>
      </dgm:t>
    </dgm:pt>
    <dgm:pt modelId="{2354920C-2481-4CBA-8818-6765897F8F94}" type="sib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3A902515-F215-4604-A1F3-B7FD9EFFB123}">
      <dgm:prSet phldrT="[文本]" custT="1"/>
      <dgm:spPr/>
      <dgm:t>
        <a:bodyPr/>
        <a:lstStyle/>
        <a:p>
          <a:r>
            <a:rPr lang="zh-CN" altLang="en-US" sz="1400" dirty="0"/>
            <a:t>马克吐温</a:t>
          </a:r>
        </a:p>
      </dgm:t>
    </dgm:pt>
    <dgm:pt modelId="{8D6A3704-9D57-4AE8-89E3-7B3907E5221A}" type="parTrans" cxnId="{19B47ABA-76BE-41EC-90EC-0DD449F8CA6C}">
      <dgm:prSet custT="1"/>
      <dgm:spPr/>
      <dgm:t>
        <a:bodyPr/>
        <a:lstStyle/>
        <a:p>
          <a:endParaRPr lang="zh-CN" altLang="en-US" sz="900"/>
        </a:p>
      </dgm:t>
    </dgm:pt>
    <dgm:pt modelId="{A289F02D-A781-47F9-921C-FF22DEC4505D}" type="sib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狄金森</a:t>
          </a:r>
        </a:p>
      </dgm:t>
    </dgm:pt>
    <dgm:pt modelId="{655251E4-6A08-44EF-A3E9-E228FFA95C43}" type="parTrans" cxnId="{7D88BEAF-A603-4E83-842B-E81AB32DE3D3}">
      <dgm:prSet custT="1"/>
      <dgm:spPr/>
      <dgm:t>
        <a:bodyPr/>
        <a:lstStyle/>
        <a:p>
          <a:endParaRPr lang="zh-CN" altLang="en-US" sz="900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001F46CC-C2F7-4E08-8DC7-2FBC7951C345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德莱塞的生平</a:t>
          </a:r>
        </a:p>
      </dgm:t>
    </dgm:pt>
    <dgm:pt modelId="{84161945-4D0E-4CA5-A10C-4EA3A97F6005}" type="parTrans" cxnId="{9930197F-560B-4FEC-9AA5-EB487C9EF531}">
      <dgm:prSet/>
      <dgm:spPr/>
      <dgm:t>
        <a:bodyPr/>
        <a:lstStyle/>
        <a:p>
          <a:endParaRPr lang="zh-CN" altLang="en-US"/>
        </a:p>
      </dgm:t>
    </dgm:pt>
    <dgm:pt modelId="{D06BD2BD-97F6-414E-8C49-3691131EE23C}" type="sibTrans" cxnId="{9930197F-560B-4FEC-9AA5-EB487C9EF531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97856" custScaleY="32611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AFC67A5E-E619-4C25-BD54-8E6519925BB1}" type="pres">
      <dgm:prSet presAssocID="{C6D3A346-0637-4206-8C73-277B5B9153A9}" presName="conn2-1" presStyleLbl="parChTrans1D2" presStyleIdx="0" presStyleCnt="4" custScaleX="2000000" custScaleY="87579"/>
      <dgm:spPr/>
    </dgm:pt>
    <dgm:pt modelId="{CA9B4265-31D8-4460-A877-899246AFDEAD}" type="pres">
      <dgm:prSet presAssocID="{C6D3A346-0637-4206-8C73-277B5B9153A9}" presName="connTx" presStyleLbl="parChTrans1D2" presStyleIdx="0" presStyleCnt="4"/>
      <dgm:spPr/>
    </dgm:pt>
    <dgm:pt modelId="{283AAFBD-D020-4A06-8B43-1B87F0BD4542}" type="pres">
      <dgm:prSet presAssocID="{6943C887-E910-4390-B038-AF6E51C5248D}" presName="root2" presStyleCnt="0"/>
      <dgm:spPr/>
    </dgm:pt>
    <dgm:pt modelId="{1B2BA96C-2FB0-4FF4-A605-4EC5FFA8494A}" type="pres">
      <dgm:prSet presAssocID="{6943C887-E910-4390-B038-AF6E51C5248D}" presName="LevelTwoTextNode" presStyleLbl="node2" presStyleIdx="0" presStyleCnt="4" custScaleX="86011" custScaleY="47281">
        <dgm:presLayoutVars>
          <dgm:chPref val="3"/>
        </dgm:presLayoutVars>
      </dgm:prSet>
      <dgm:spPr/>
    </dgm:pt>
    <dgm:pt modelId="{FB0EB66E-E3A5-490C-BCB8-30047D6F68D4}" type="pres">
      <dgm:prSet presAssocID="{6943C887-E910-4390-B038-AF6E51C5248D}" presName="level3hierChild" presStyleCnt="0"/>
      <dgm:spPr/>
    </dgm:pt>
    <dgm:pt modelId="{0BDB14F7-9923-462F-A316-EB79304C5769}" type="pres">
      <dgm:prSet presAssocID="{8D6A3704-9D57-4AE8-89E3-7B3907E5221A}" presName="conn2-1" presStyleLbl="parChTrans1D2" presStyleIdx="1" presStyleCnt="4" custScaleX="2000000" custScaleY="87579"/>
      <dgm:spPr/>
    </dgm:pt>
    <dgm:pt modelId="{7289D1A0-A9E2-46F0-8A39-805FCE404650}" type="pres">
      <dgm:prSet presAssocID="{8D6A3704-9D57-4AE8-89E3-7B3907E5221A}" presName="connTx" presStyleLbl="parChTrans1D2" presStyleIdx="1" presStyleCnt="4"/>
      <dgm:spPr/>
    </dgm:pt>
    <dgm:pt modelId="{F56CB8AE-B7DE-484D-A296-EBD2DCB55DD3}" type="pres">
      <dgm:prSet presAssocID="{3A902515-F215-4604-A1F3-B7FD9EFFB123}" presName="root2" presStyleCnt="0"/>
      <dgm:spPr/>
    </dgm:pt>
    <dgm:pt modelId="{87773716-61EE-44D8-B658-046ABFEAD6F0}" type="pres">
      <dgm:prSet presAssocID="{3A902515-F215-4604-A1F3-B7FD9EFFB123}" presName="LevelTwoTextNode" presStyleLbl="node2" presStyleIdx="1" presStyleCnt="4" custScaleX="86011" custScaleY="47281">
        <dgm:presLayoutVars>
          <dgm:chPref val="3"/>
        </dgm:presLayoutVars>
      </dgm:prSet>
      <dgm:spPr/>
    </dgm:pt>
    <dgm:pt modelId="{3B133370-3784-4036-B58D-B3D19BAC1424}" type="pres">
      <dgm:prSet presAssocID="{3A902515-F215-4604-A1F3-B7FD9EFFB123}" presName="level3hierChild" presStyleCnt="0"/>
      <dgm:spPr/>
    </dgm:pt>
    <dgm:pt modelId="{193DF57B-B02D-420B-A328-CD2FEB94EB4D}" type="pres">
      <dgm:prSet presAssocID="{655251E4-6A08-44EF-A3E9-E228FFA95C43}" presName="conn2-1" presStyleLbl="parChTrans1D2" presStyleIdx="2" presStyleCnt="4" custScaleX="2000000" custScaleY="87579"/>
      <dgm:spPr/>
    </dgm:pt>
    <dgm:pt modelId="{09ACEABF-F65C-459F-8880-600ED37A4F82}" type="pres">
      <dgm:prSet presAssocID="{655251E4-6A08-44EF-A3E9-E228FFA95C43}" presName="connTx" presStyleLbl="parChTrans1D2" presStyleIdx="2" presStyleCnt="4"/>
      <dgm:spPr/>
    </dgm:pt>
    <dgm:pt modelId="{1F3A9504-A2A5-4B0C-B4F3-36F7EC847F5E}" type="pres">
      <dgm:prSet presAssocID="{38DB88FC-64DE-4613-B530-ECD77AD1FE8A}" presName="root2" presStyleCnt="0"/>
      <dgm:spPr/>
    </dgm:pt>
    <dgm:pt modelId="{75B62E03-B32A-4CE3-BD2E-86288AF41F90}" type="pres">
      <dgm:prSet presAssocID="{38DB88FC-64DE-4613-B530-ECD77AD1FE8A}" presName="LevelTwoTextNode" presStyleLbl="node2" presStyleIdx="2" presStyleCnt="4" custScaleX="86011" custScaleY="47281">
        <dgm:presLayoutVars>
          <dgm:chPref val="3"/>
        </dgm:presLayoutVars>
      </dgm:prSet>
      <dgm:spPr/>
    </dgm:pt>
    <dgm:pt modelId="{312EFB1B-19E7-4C03-A1B4-821FF94DACC6}" type="pres">
      <dgm:prSet presAssocID="{38DB88FC-64DE-4613-B530-ECD77AD1FE8A}" presName="level3hierChild" presStyleCnt="0"/>
      <dgm:spPr/>
    </dgm:pt>
    <dgm:pt modelId="{81E9974D-6F86-4363-8182-59B15A5AE30D}" type="pres">
      <dgm:prSet presAssocID="{84161945-4D0E-4CA5-A10C-4EA3A97F6005}" presName="conn2-1" presStyleLbl="parChTrans1D2" presStyleIdx="3" presStyleCnt="4"/>
      <dgm:spPr/>
    </dgm:pt>
    <dgm:pt modelId="{1B6290A5-2D78-4582-9656-4685FEF85388}" type="pres">
      <dgm:prSet presAssocID="{84161945-4D0E-4CA5-A10C-4EA3A97F6005}" presName="connTx" presStyleLbl="parChTrans1D2" presStyleIdx="3" presStyleCnt="4"/>
      <dgm:spPr/>
    </dgm:pt>
    <dgm:pt modelId="{6050F142-FBE1-4E64-BA84-74A096685145}" type="pres">
      <dgm:prSet presAssocID="{001F46CC-C2F7-4E08-8DC7-2FBC7951C345}" presName="root2" presStyleCnt="0"/>
      <dgm:spPr/>
    </dgm:pt>
    <dgm:pt modelId="{2A0727E5-D41D-44F4-B3B0-ABA38373CD80}" type="pres">
      <dgm:prSet presAssocID="{001F46CC-C2F7-4E08-8DC7-2FBC7951C345}" presName="LevelTwoTextNode" presStyleLbl="node2" presStyleIdx="3" presStyleCnt="4" custScaleY="76657">
        <dgm:presLayoutVars>
          <dgm:chPref val="3"/>
        </dgm:presLayoutVars>
      </dgm:prSet>
      <dgm:spPr/>
    </dgm:pt>
    <dgm:pt modelId="{B950A142-C463-4799-AC7F-9F37780BFB18}" type="pres">
      <dgm:prSet presAssocID="{001F46CC-C2F7-4E08-8DC7-2FBC7951C345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837E4904-6BD3-42D0-9ECC-84527F4A1611}" type="presOf" srcId="{38DB88FC-64DE-4613-B530-ECD77AD1FE8A}" destId="{75B62E03-B32A-4CE3-BD2E-86288AF41F90}" srcOrd="0" destOrd="0" presId="urn:microsoft.com/office/officeart/2005/8/layout/hierarchy2"/>
    <dgm:cxn modelId="{77F87709-C0B8-4094-9E0E-66FBC8597C99}" type="presOf" srcId="{655251E4-6A08-44EF-A3E9-E228FFA95C43}" destId="{09ACEABF-F65C-459F-8880-600ED37A4F82}" srcOrd="1" destOrd="0" presId="urn:microsoft.com/office/officeart/2005/8/layout/hierarchy2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E6650341-6544-4816-AD21-3F76CBA84AAB}" type="presOf" srcId="{8D6A3704-9D57-4AE8-89E3-7B3907E5221A}" destId="{7289D1A0-A9E2-46F0-8A39-805FCE404650}" srcOrd="1" destOrd="0" presId="urn:microsoft.com/office/officeart/2005/8/layout/hierarchy2"/>
    <dgm:cxn modelId="{67DAB444-34D6-49FC-8F83-178C007D822C}" type="presOf" srcId="{3A902515-F215-4604-A1F3-B7FD9EFFB123}" destId="{87773716-61EE-44D8-B658-046ABFEAD6F0}" srcOrd="0" destOrd="0" presId="urn:microsoft.com/office/officeart/2005/8/layout/hierarchy2"/>
    <dgm:cxn modelId="{32A08A6A-E6D8-4864-90F4-F417EE36BAB1}" type="presOf" srcId="{001F46CC-C2F7-4E08-8DC7-2FBC7951C345}" destId="{2A0727E5-D41D-44F4-B3B0-ABA38373CD80}" srcOrd="0" destOrd="0" presId="urn:microsoft.com/office/officeart/2005/8/layout/hierarchy2"/>
    <dgm:cxn modelId="{292D4054-2907-451F-A7B9-7DD5EE2C8953}" type="presOf" srcId="{C6D3A346-0637-4206-8C73-277B5B9153A9}" destId="{AFC67A5E-E619-4C25-BD54-8E6519925BB1}" srcOrd="0" destOrd="0" presId="urn:microsoft.com/office/officeart/2005/8/layout/hierarchy2"/>
    <dgm:cxn modelId="{3220737E-DA8C-4C0C-8A5F-0CF0C9EEB0F1}" type="presOf" srcId="{84161945-4D0E-4CA5-A10C-4EA3A97F6005}" destId="{81E9974D-6F86-4363-8182-59B15A5AE30D}" srcOrd="0" destOrd="0" presId="urn:microsoft.com/office/officeart/2005/8/layout/hierarchy2"/>
    <dgm:cxn modelId="{9930197F-560B-4FEC-9AA5-EB487C9EF531}" srcId="{0C4AB772-CB4E-4E4C-8720-07049D6E5924}" destId="{001F46CC-C2F7-4E08-8DC7-2FBC7951C345}" srcOrd="3" destOrd="0" parTransId="{84161945-4D0E-4CA5-A10C-4EA3A97F6005}" sibTransId="{D06BD2BD-97F6-414E-8C49-3691131EE23C}"/>
    <dgm:cxn modelId="{D92CFF80-114A-4610-862F-0B7AE13F2E32}" type="presOf" srcId="{6943C887-E910-4390-B038-AF6E51C5248D}" destId="{1B2BA96C-2FB0-4FF4-A605-4EC5FFA8494A}" srcOrd="0" destOrd="0" presId="urn:microsoft.com/office/officeart/2005/8/layout/hierarchy2"/>
    <dgm:cxn modelId="{02E55690-B851-4C8D-8792-7DF23963CBA3}" type="presOf" srcId="{C6D3A346-0637-4206-8C73-277B5B9153A9}" destId="{CA9B4265-31D8-4460-A877-899246AFDEAD}" srcOrd="1" destOrd="0" presId="urn:microsoft.com/office/officeart/2005/8/layout/hierarchy2"/>
    <dgm:cxn modelId="{42EC399F-E682-4A1F-8956-036D4409228F}" type="presOf" srcId="{8D6A3704-9D57-4AE8-89E3-7B3907E5221A}" destId="{0BDB14F7-9923-462F-A316-EB79304C5769}" srcOrd="0" destOrd="0" presId="urn:microsoft.com/office/officeart/2005/8/layout/hierarchy2"/>
    <dgm:cxn modelId="{616A24AE-0A35-498A-B227-B79BEEB7E24B}" type="presOf" srcId="{655251E4-6A08-44EF-A3E9-E228FFA95C43}" destId="{193DF57B-B02D-420B-A328-CD2FEB94EB4D}" srcOrd="0" destOrd="0" presId="urn:microsoft.com/office/officeart/2005/8/layout/hierarchy2"/>
    <dgm:cxn modelId="{7D88BEAF-A603-4E83-842B-E81AB32DE3D3}" srcId="{0C4AB772-CB4E-4E4C-8720-07049D6E5924}" destId="{38DB88FC-64DE-4613-B530-ECD77AD1FE8A}" srcOrd="2" destOrd="0" parTransId="{655251E4-6A08-44EF-A3E9-E228FFA95C43}" sibTransId="{8DAB4D53-2104-45F7-9202-70E52893D782}"/>
    <dgm:cxn modelId="{19B47ABA-76BE-41EC-90EC-0DD449F8CA6C}" srcId="{0C4AB772-CB4E-4E4C-8720-07049D6E5924}" destId="{3A902515-F215-4604-A1F3-B7FD9EFFB123}" srcOrd="1" destOrd="0" parTransId="{8D6A3704-9D57-4AE8-89E3-7B3907E5221A}" sibTransId="{A289F02D-A781-47F9-921C-FF22DEC4505D}"/>
    <dgm:cxn modelId="{900305D6-5A93-4BF0-9951-4995DE57FE62}" type="presOf" srcId="{84161945-4D0E-4CA5-A10C-4EA3A97F6005}" destId="{1B6290A5-2D78-4582-9656-4685FEF85388}" srcOrd="1" destOrd="0" presId="urn:microsoft.com/office/officeart/2005/8/layout/hierarchy2"/>
    <dgm:cxn modelId="{A2D19EF6-7B43-4F76-8763-3F123F2E310A}" srcId="{0C4AB772-CB4E-4E4C-8720-07049D6E5924}" destId="{6943C887-E910-4390-B038-AF6E51C5248D}" srcOrd="0" destOrd="0" parTransId="{C6D3A346-0637-4206-8C73-277B5B9153A9}" sibTransId="{2354920C-2481-4CBA-8818-6765897F8F94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5575A5D0-42D6-4724-8C6C-0CDCEFF1F2F0}" type="presParOf" srcId="{AB49233B-96FA-4898-A4FC-0DE8634D50C2}" destId="{AFC67A5E-E619-4C25-BD54-8E6519925BB1}" srcOrd="0" destOrd="0" presId="urn:microsoft.com/office/officeart/2005/8/layout/hierarchy2"/>
    <dgm:cxn modelId="{D13CD0AE-B6D7-4474-B333-CE88708C76B5}" type="presParOf" srcId="{AFC67A5E-E619-4C25-BD54-8E6519925BB1}" destId="{CA9B4265-31D8-4460-A877-899246AFDEAD}" srcOrd="0" destOrd="0" presId="urn:microsoft.com/office/officeart/2005/8/layout/hierarchy2"/>
    <dgm:cxn modelId="{9EC83F39-9C8D-4BE7-B395-8AA503BC99B5}" type="presParOf" srcId="{AB49233B-96FA-4898-A4FC-0DE8634D50C2}" destId="{283AAFBD-D020-4A06-8B43-1B87F0BD4542}" srcOrd="1" destOrd="0" presId="urn:microsoft.com/office/officeart/2005/8/layout/hierarchy2"/>
    <dgm:cxn modelId="{4127DB38-63AE-4984-8D3F-2FEB1294338B}" type="presParOf" srcId="{283AAFBD-D020-4A06-8B43-1B87F0BD4542}" destId="{1B2BA96C-2FB0-4FF4-A605-4EC5FFA8494A}" srcOrd="0" destOrd="0" presId="urn:microsoft.com/office/officeart/2005/8/layout/hierarchy2"/>
    <dgm:cxn modelId="{EEE487F4-BD1C-4772-9E4A-88D2587333C4}" type="presParOf" srcId="{283AAFBD-D020-4A06-8B43-1B87F0BD4542}" destId="{FB0EB66E-E3A5-490C-BCB8-30047D6F68D4}" srcOrd="1" destOrd="0" presId="urn:microsoft.com/office/officeart/2005/8/layout/hierarchy2"/>
    <dgm:cxn modelId="{D3DD5ED7-5954-4C13-8574-03911E080B7F}" type="presParOf" srcId="{AB49233B-96FA-4898-A4FC-0DE8634D50C2}" destId="{0BDB14F7-9923-462F-A316-EB79304C5769}" srcOrd="2" destOrd="0" presId="urn:microsoft.com/office/officeart/2005/8/layout/hierarchy2"/>
    <dgm:cxn modelId="{46C457F2-4ACC-415A-9D54-2C40C9EC1EE6}" type="presParOf" srcId="{0BDB14F7-9923-462F-A316-EB79304C5769}" destId="{7289D1A0-A9E2-46F0-8A39-805FCE404650}" srcOrd="0" destOrd="0" presId="urn:microsoft.com/office/officeart/2005/8/layout/hierarchy2"/>
    <dgm:cxn modelId="{76DB5930-C89A-4A0E-B206-74E67AD3A9BB}" type="presParOf" srcId="{AB49233B-96FA-4898-A4FC-0DE8634D50C2}" destId="{F56CB8AE-B7DE-484D-A296-EBD2DCB55DD3}" srcOrd="3" destOrd="0" presId="urn:microsoft.com/office/officeart/2005/8/layout/hierarchy2"/>
    <dgm:cxn modelId="{7C9A1973-9F35-4A22-BD29-6924CC2BD975}" type="presParOf" srcId="{F56CB8AE-B7DE-484D-A296-EBD2DCB55DD3}" destId="{87773716-61EE-44D8-B658-046ABFEAD6F0}" srcOrd="0" destOrd="0" presId="urn:microsoft.com/office/officeart/2005/8/layout/hierarchy2"/>
    <dgm:cxn modelId="{EE614714-F80C-4585-B966-84DC05D389E7}" type="presParOf" srcId="{F56CB8AE-B7DE-484D-A296-EBD2DCB55DD3}" destId="{3B133370-3784-4036-B58D-B3D19BAC1424}" srcOrd="1" destOrd="0" presId="urn:microsoft.com/office/officeart/2005/8/layout/hierarchy2"/>
    <dgm:cxn modelId="{AA1761F0-901B-405F-A0D3-6DC921CF845D}" type="presParOf" srcId="{AB49233B-96FA-4898-A4FC-0DE8634D50C2}" destId="{193DF57B-B02D-420B-A328-CD2FEB94EB4D}" srcOrd="4" destOrd="0" presId="urn:microsoft.com/office/officeart/2005/8/layout/hierarchy2"/>
    <dgm:cxn modelId="{CD41FE47-B3C9-4097-AE86-852B2845A7C6}" type="presParOf" srcId="{193DF57B-B02D-420B-A328-CD2FEB94EB4D}" destId="{09ACEABF-F65C-459F-8880-600ED37A4F82}" srcOrd="0" destOrd="0" presId="urn:microsoft.com/office/officeart/2005/8/layout/hierarchy2"/>
    <dgm:cxn modelId="{A625F83A-BF17-4CEC-BFD2-59CCC9823D3D}" type="presParOf" srcId="{AB49233B-96FA-4898-A4FC-0DE8634D50C2}" destId="{1F3A9504-A2A5-4B0C-B4F3-36F7EC847F5E}" srcOrd="5" destOrd="0" presId="urn:microsoft.com/office/officeart/2005/8/layout/hierarchy2"/>
    <dgm:cxn modelId="{8DD286C3-2359-432E-A0FD-9CEDCE1DA56A}" type="presParOf" srcId="{1F3A9504-A2A5-4B0C-B4F3-36F7EC847F5E}" destId="{75B62E03-B32A-4CE3-BD2E-86288AF41F90}" srcOrd="0" destOrd="0" presId="urn:microsoft.com/office/officeart/2005/8/layout/hierarchy2"/>
    <dgm:cxn modelId="{3A8720FE-5073-4165-BA49-D475F99DAAE2}" type="presParOf" srcId="{1F3A9504-A2A5-4B0C-B4F3-36F7EC847F5E}" destId="{312EFB1B-19E7-4C03-A1B4-821FF94DACC6}" srcOrd="1" destOrd="0" presId="urn:microsoft.com/office/officeart/2005/8/layout/hierarchy2"/>
    <dgm:cxn modelId="{A72CADBC-6055-4A5F-B0BA-46755F2C3898}" type="presParOf" srcId="{AB49233B-96FA-4898-A4FC-0DE8634D50C2}" destId="{81E9974D-6F86-4363-8182-59B15A5AE30D}" srcOrd="6" destOrd="0" presId="urn:microsoft.com/office/officeart/2005/8/layout/hierarchy2"/>
    <dgm:cxn modelId="{86D8A96B-D2D9-4B16-93F3-20D6D7D32419}" type="presParOf" srcId="{81E9974D-6F86-4363-8182-59B15A5AE30D}" destId="{1B6290A5-2D78-4582-9656-4685FEF85388}" srcOrd="0" destOrd="0" presId="urn:microsoft.com/office/officeart/2005/8/layout/hierarchy2"/>
    <dgm:cxn modelId="{47DCFB21-C852-42DC-A089-BFE67500C016}" type="presParOf" srcId="{AB49233B-96FA-4898-A4FC-0DE8634D50C2}" destId="{6050F142-FBE1-4E64-BA84-74A096685145}" srcOrd="7" destOrd="0" presId="urn:microsoft.com/office/officeart/2005/8/layout/hierarchy2"/>
    <dgm:cxn modelId="{D228A138-1AD4-4ABD-A6F7-E3C9CD6435A2}" type="presParOf" srcId="{6050F142-FBE1-4E64-BA84-74A096685145}" destId="{2A0727E5-D41D-44F4-B3B0-ABA38373CD80}" srcOrd="0" destOrd="0" presId="urn:microsoft.com/office/officeart/2005/8/layout/hierarchy2"/>
    <dgm:cxn modelId="{105D64B5-A34D-43B2-B38C-1E3F25CCF42D}" type="presParOf" srcId="{6050F142-FBE1-4E64-BA84-74A096685145}" destId="{B950A142-C463-4799-AC7F-9F37780BFB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美国现实主义时期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6943C887-E910-4390-B038-AF6E51C5248D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美国现实主义文学的背景</a:t>
          </a:r>
        </a:p>
      </dgm:t>
    </dgm:pt>
    <dgm:pt modelId="{C6D3A346-0637-4206-8C73-277B5B9153A9}" type="parTrans" cxnId="{A2D19EF6-7B43-4F76-8763-3F123F2E310A}">
      <dgm:prSet custT="1"/>
      <dgm:spPr/>
      <dgm:t>
        <a:bodyPr/>
        <a:lstStyle/>
        <a:p>
          <a:endParaRPr lang="zh-CN" altLang="en-US" sz="900"/>
        </a:p>
      </dgm:t>
    </dgm:pt>
    <dgm:pt modelId="{2354920C-2481-4CBA-8818-6765897F8F94}" type="sib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3A902515-F215-4604-A1F3-B7FD9EFFB123}">
      <dgm:prSet phldrT="[文本]" custT="1"/>
      <dgm:spPr/>
      <dgm:t>
        <a:bodyPr/>
        <a:lstStyle/>
        <a:p>
          <a:r>
            <a:rPr lang="zh-CN" altLang="en-US" sz="1400" dirty="0"/>
            <a:t>马克吐温</a:t>
          </a:r>
        </a:p>
      </dgm:t>
    </dgm:pt>
    <dgm:pt modelId="{8D6A3704-9D57-4AE8-89E3-7B3907E5221A}" type="parTrans" cxnId="{19B47ABA-76BE-41EC-90EC-0DD449F8CA6C}">
      <dgm:prSet custT="1"/>
      <dgm:spPr/>
      <dgm:t>
        <a:bodyPr/>
        <a:lstStyle/>
        <a:p>
          <a:endParaRPr lang="zh-CN" altLang="en-US" sz="900"/>
        </a:p>
      </dgm:t>
    </dgm:pt>
    <dgm:pt modelId="{A289F02D-A781-47F9-921C-FF22DEC4505D}" type="sib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狄金森</a:t>
          </a:r>
        </a:p>
      </dgm:t>
    </dgm:pt>
    <dgm:pt modelId="{655251E4-6A08-44EF-A3E9-E228FFA95C43}" type="parTrans" cxnId="{7D88BEAF-A603-4E83-842B-E81AB32DE3D3}">
      <dgm:prSet custT="1"/>
      <dgm:spPr/>
      <dgm:t>
        <a:bodyPr/>
        <a:lstStyle/>
        <a:p>
          <a:endParaRPr lang="zh-CN" altLang="en-US" sz="900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001F46CC-C2F7-4E08-8DC7-2FBC7951C345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德莱塞的生平</a:t>
          </a:r>
        </a:p>
      </dgm:t>
    </dgm:pt>
    <dgm:pt modelId="{84161945-4D0E-4CA5-A10C-4EA3A97F6005}" type="parTrans" cxnId="{9930197F-560B-4FEC-9AA5-EB487C9EF531}">
      <dgm:prSet/>
      <dgm:spPr/>
      <dgm:t>
        <a:bodyPr/>
        <a:lstStyle/>
        <a:p>
          <a:endParaRPr lang="zh-CN" altLang="en-US"/>
        </a:p>
      </dgm:t>
    </dgm:pt>
    <dgm:pt modelId="{D06BD2BD-97F6-414E-8C49-3691131EE23C}" type="sibTrans" cxnId="{9930197F-560B-4FEC-9AA5-EB487C9EF531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97856" custScaleY="32611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AFC67A5E-E619-4C25-BD54-8E6519925BB1}" type="pres">
      <dgm:prSet presAssocID="{C6D3A346-0637-4206-8C73-277B5B9153A9}" presName="conn2-1" presStyleLbl="parChTrans1D2" presStyleIdx="0" presStyleCnt="4" custScaleX="2000000" custScaleY="87579"/>
      <dgm:spPr/>
    </dgm:pt>
    <dgm:pt modelId="{CA9B4265-31D8-4460-A877-899246AFDEAD}" type="pres">
      <dgm:prSet presAssocID="{C6D3A346-0637-4206-8C73-277B5B9153A9}" presName="connTx" presStyleLbl="parChTrans1D2" presStyleIdx="0" presStyleCnt="4"/>
      <dgm:spPr/>
    </dgm:pt>
    <dgm:pt modelId="{283AAFBD-D020-4A06-8B43-1B87F0BD4542}" type="pres">
      <dgm:prSet presAssocID="{6943C887-E910-4390-B038-AF6E51C5248D}" presName="root2" presStyleCnt="0"/>
      <dgm:spPr/>
    </dgm:pt>
    <dgm:pt modelId="{1B2BA96C-2FB0-4FF4-A605-4EC5FFA8494A}" type="pres">
      <dgm:prSet presAssocID="{6943C887-E910-4390-B038-AF6E51C5248D}" presName="LevelTwoTextNode" presStyleLbl="node2" presStyleIdx="0" presStyleCnt="4" custScaleX="86011" custScaleY="47281">
        <dgm:presLayoutVars>
          <dgm:chPref val="3"/>
        </dgm:presLayoutVars>
      </dgm:prSet>
      <dgm:spPr/>
    </dgm:pt>
    <dgm:pt modelId="{FB0EB66E-E3A5-490C-BCB8-30047D6F68D4}" type="pres">
      <dgm:prSet presAssocID="{6943C887-E910-4390-B038-AF6E51C5248D}" presName="level3hierChild" presStyleCnt="0"/>
      <dgm:spPr/>
    </dgm:pt>
    <dgm:pt modelId="{0BDB14F7-9923-462F-A316-EB79304C5769}" type="pres">
      <dgm:prSet presAssocID="{8D6A3704-9D57-4AE8-89E3-7B3907E5221A}" presName="conn2-1" presStyleLbl="parChTrans1D2" presStyleIdx="1" presStyleCnt="4" custScaleX="2000000" custScaleY="87579"/>
      <dgm:spPr/>
    </dgm:pt>
    <dgm:pt modelId="{7289D1A0-A9E2-46F0-8A39-805FCE404650}" type="pres">
      <dgm:prSet presAssocID="{8D6A3704-9D57-4AE8-89E3-7B3907E5221A}" presName="connTx" presStyleLbl="parChTrans1D2" presStyleIdx="1" presStyleCnt="4"/>
      <dgm:spPr/>
    </dgm:pt>
    <dgm:pt modelId="{F56CB8AE-B7DE-484D-A296-EBD2DCB55DD3}" type="pres">
      <dgm:prSet presAssocID="{3A902515-F215-4604-A1F3-B7FD9EFFB123}" presName="root2" presStyleCnt="0"/>
      <dgm:spPr/>
    </dgm:pt>
    <dgm:pt modelId="{87773716-61EE-44D8-B658-046ABFEAD6F0}" type="pres">
      <dgm:prSet presAssocID="{3A902515-F215-4604-A1F3-B7FD9EFFB123}" presName="LevelTwoTextNode" presStyleLbl="node2" presStyleIdx="1" presStyleCnt="4" custScaleX="86011" custScaleY="47281">
        <dgm:presLayoutVars>
          <dgm:chPref val="3"/>
        </dgm:presLayoutVars>
      </dgm:prSet>
      <dgm:spPr/>
    </dgm:pt>
    <dgm:pt modelId="{3B133370-3784-4036-B58D-B3D19BAC1424}" type="pres">
      <dgm:prSet presAssocID="{3A902515-F215-4604-A1F3-B7FD9EFFB123}" presName="level3hierChild" presStyleCnt="0"/>
      <dgm:spPr/>
    </dgm:pt>
    <dgm:pt modelId="{193DF57B-B02D-420B-A328-CD2FEB94EB4D}" type="pres">
      <dgm:prSet presAssocID="{655251E4-6A08-44EF-A3E9-E228FFA95C43}" presName="conn2-1" presStyleLbl="parChTrans1D2" presStyleIdx="2" presStyleCnt="4" custScaleX="2000000" custScaleY="87579"/>
      <dgm:spPr/>
    </dgm:pt>
    <dgm:pt modelId="{09ACEABF-F65C-459F-8880-600ED37A4F82}" type="pres">
      <dgm:prSet presAssocID="{655251E4-6A08-44EF-A3E9-E228FFA95C43}" presName="connTx" presStyleLbl="parChTrans1D2" presStyleIdx="2" presStyleCnt="4"/>
      <dgm:spPr/>
    </dgm:pt>
    <dgm:pt modelId="{1F3A9504-A2A5-4B0C-B4F3-36F7EC847F5E}" type="pres">
      <dgm:prSet presAssocID="{38DB88FC-64DE-4613-B530-ECD77AD1FE8A}" presName="root2" presStyleCnt="0"/>
      <dgm:spPr/>
    </dgm:pt>
    <dgm:pt modelId="{75B62E03-B32A-4CE3-BD2E-86288AF41F90}" type="pres">
      <dgm:prSet presAssocID="{38DB88FC-64DE-4613-B530-ECD77AD1FE8A}" presName="LevelTwoTextNode" presStyleLbl="node2" presStyleIdx="2" presStyleCnt="4" custScaleX="86011" custScaleY="47281">
        <dgm:presLayoutVars>
          <dgm:chPref val="3"/>
        </dgm:presLayoutVars>
      </dgm:prSet>
      <dgm:spPr/>
    </dgm:pt>
    <dgm:pt modelId="{312EFB1B-19E7-4C03-A1B4-821FF94DACC6}" type="pres">
      <dgm:prSet presAssocID="{38DB88FC-64DE-4613-B530-ECD77AD1FE8A}" presName="level3hierChild" presStyleCnt="0"/>
      <dgm:spPr/>
    </dgm:pt>
    <dgm:pt modelId="{81E9974D-6F86-4363-8182-59B15A5AE30D}" type="pres">
      <dgm:prSet presAssocID="{84161945-4D0E-4CA5-A10C-4EA3A97F6005}" presName="conn2-1" presStyleLbl="parChTrans1D2" presStyleIdx="3" presStyleCnt="4"/>
      <dgm:spPr/>
    </dgm:pt>
    <dgm:pt modelId="{1B6290A5-2D78-4582-9656-4685FEF85388}" type="pres">
      <dgm:prSet presAssocID="{84161945-4D0E-4CA5-A10C-4EA3A97F6005}" presName="connTx" presStyleLbl="parChTrans1D2" presStyleIdx="3" presStyleCnt="4"/>
      <dgm:spPr/>
    </dgm:pt>
    <dgm:pt modelId="{6050F142-FBE1-4E64-BA84-74A096685145}" type="pres">
      <dgm:prSet presAssocID="{001F46CC-C2F7-4E08-8DC7-2FBC7951C345}" presName="root2" presStyleCnt="0"/>
      <dgm:spPr/>
    </dgm:pt>
    <dgm:pt modelId="{2A0727E5-D41D-44F4-B3B0-ABA38373CD80}" type="pres">
      <dgm:prSet presAssocID="{001F46CC-C2F7-4E08-8DC7-2FBC7951C345}" presName="LevelTwoTextNode" presStyleLbl="node2" presStyleIdx="3" presStyleCnt="4" custScaleY="76657">
        <dgm:presLayoutVars>
          <dgm:chPref val="3"/>
        </dgm:presLayoutVars>
      </dgm:prSet>
      <dgm:spPr/>
    </dgm:pt>
    <dgm:pt modelId="{B950A142-C463-4799-AC7F-9F37780BFB18}" type="pres">
      <dgm:prSet presAssocID="{001F46CC-C2F7-4E08-8DC7-2FBC7951C345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837E4904-6BD3-42D0-9ECC-84527F4A1611}" type="presOf" srcId="{38DB88FC-64DE-4613-B530-ECD77AD1FE8A}" destId="{75B62E03-B32A-4CE3-BD2E-86288AF41F90}" srcOrd="0" destOrd="0" presId="urn:microsoft.com/office/officeart/2005/8/layout/hierarchy2"/>
    <dgm:cxn modelId="{77F87709-C0B8-4094-9E0E-66FBC8597C99}" type="presOf" srcId="{655251E4-6A08-44EF-A3E9-E228FFA95C43}" destId="{09ACEABF-F65C-459F-8880-600ED37A4F82}" srcOrd="1" destOrd="0" presId="urn:microsoft.com/office/officeart/2005/8/layout/hierarchy2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E6650341-6544-4816-AD21-3F76CBA84AAB}" type="presOf" srcId="{8D6A3704-9D57-4AE8-89E3-7B3907E5221A}" destId="{7289D1A0-A9E2-46F0-8A39-805FCE404650}" srcOrd="1" destOrd="0" presId="urn:microsoft.com/office/officeart/2005/8/layout/hierarchy2"/>
    <dgm:cxn modelId="{67DAB444-34D6-49FC-8F83-178C007D822C}" type="presOf" srcId="{3A902515-F215-4604-A1F3-B7FD9EFFB123}" destId="{87773716-61EE-44D8-B658-046ABFEAD6F0}" srcOrd="0" destOrd="0" presId="urn:microsoft.com/office/officeart/2005/8/layout/hierarchy2"/>
    <dgm:cxn modelId="{32A08A6A-E6D8-4864-90F4-F417EE36BAB1}" type="presOf" srcId="{001F46CC-C2F7-4E08-8DC7-2FBC7951C345}" destId="{2A0727E5-D41D-44F4-B3B0-ABA38373CD80}" srcOrd="0" destOrd="0" presId="urn:microsoft.com/office/officeart/2005/8/layout/hierarchy2"/>
    <dgm:cxn modelId="{292D4054-2907-451F-A7B9-7DD5EE2C8953}" type="presOf" srcId="{C6D3A346-0637-4206-8C73-277B5B9153A9}" destId="{AFC67A5E-E619-4C25-BD54-8E6519925BB1}" srcOrd="0" destOrd="0" presId="urn:microsoft.com/office/officeart/2005/8/layout/hierarchy2"/>
    <dgm:cxn modelId="{3220737E-DA8C-4C0C-8A5F-0CF0C9EEB0F1}" type="presOf" srcId="{84161945-4D0E-4CA5-A10C-4EA3A97F6005}" destId="{81E9974D-6F86-4363-8182-59B15A5AE30D}" srcOrd="0" destOrd="0" presId="urn:microsoft.com/office/officeart/2005/8/layout/hierarchy2"/>
    <dgm:cxn modelId="{9930197F-560B-4FEC-9AA5-EB487C9EF531}" srcId="{0C4AB772-CB4E-4E4C-8720-07049D6E5924}" destId="{001F46CC-C2F7-4E08-8DC7-2FBC7951C345}" srcOrd="3" destOrd="0" parTransId="{84161945-4D0E-4CA5-A10C-4EA3A97F6005}" sibTransId="{D06BD2BD-97F6-414E-8C49-3691131EE23C}"/>
    <dgm:cxn modelId="{D92CFF80-114A-4610-862F-0B7AE13F2E32}" type="presOf" srcId="{6943C887-E910-4390-B038-AF6E51C5248D}" destId="{1B2BA96C-2FB0-4FF4-A605-4EC5FFA8494A}" srcOrd="0" destOrd="0" presId="urn:microsoft.com/office/officeart/2005/8/layout/hierarchy2"/>
    <dgm:cxn modelId="{02E55690-B851-4C8D-8792-7DF23963CBA3}" type="presOf" srcId="{C6D3A346-0637-4206-8C73-277B5B9153A9}" destId="{CA9B4265-31D8-4460-A877-899246AFDEAD}" srcOrd="1" destOrd="0" presId="urn:microsoft.com/office/officeart/2005/8/layout/hierarchy2"/>
    <dgm:cxn modelId="{42EC399F-E682-4A1F-8956-036D4409228F}" type="presOf" srcId="{8D6A3704-9D57-4AE8-89E3-7B3907E5221A}" destId="{0BDB14F7-9923-462F-A316-EB79304C5769}" srcOrd="0" destOrd="0" presId="urn:microsoft.com/office/officeart/2005/8/layout/hierarchy2"/>
    <dgm:cxn modelId="{616A24AE-0A35-498A-B227-B79BEEB7E24B}" type="presOf" srcId="{655251E4-6A08-44EF-A3E9-E228FFA95C43}" destId="{193DF57B-B02D-420B-A328-CD2FEB94EB4D}" srcOrd="0" destOrd="0" presId="urn:microsoft.com/office/officeart/2005/8/layout/hierarchy2"/>
    <dgm:cxn modelId="{7D88BEAF-A603-4E83-842B-E81AB32DE3D3}" srcId="{0C4AB772-CB4E-4E4C-8720-07049D6E5924}" destId="{38DB88FC-64DE-4613-B530-ECD77AD1FE8A}" srcOrd="2" destOrd="0" parTransId="{655251E4-6A08-44EF-A3E9-E228FFA95C43}" sibTransId="{8DAB4D53-2104-45F7-9202-70E52893D782}"/>
    <dgm:cxn modelId="{19B47ABA-76BE-41EC-90EC-0DD449F8CA6C}" srcId="{0C4AB772-CB4E-4E4C-8720-07049D6E5924}" destId="{3A902515-F215-4604-A1F3-B7FD9EFFB123}" srcOrd="1" destOrd="0" parTransId="{8D6A3704-9D57-4AE8-89E3-7B3907E5221A}" sibTransId="{A289F02D-A781-47F9-921C-FF22DEC4505D}"/>
    <dgm:cxn modelId="{900305D6-5A93-4BF0-9951-4995DE57FE62}" type="presOf" srcId="{84161945-4D0E-4CA5-A10C-4EA3A97F6005}" destId="{1B6290A5-2D78-4582-9656-4685FEF85388}" srcOrd="1" destOrd="0" presId="urn:microsoft.com/office/officeart/2005/8/layout/hierarchy2"/>
    <dgm:cxn modelId="{A2D19EF6-7B43-4F76-8763-3F123F2E310A}" srcId="{0C4AB772-CB4E-4E4C-8720-07049D6E5924}" destId="{6943C887-E910-4390-B038-AF6E51C5248D}" srcOrd="0" destOrd="0" parTransId="{C6D3A346-0637-4206-8C73-277B5B9153A9}" sibTransId="{2354920C-2481-4CBA-8818-6765897F8F94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5575A5D0-42D6-4724-8C6C-0CDCEFF1F2F0}" type="presParOf" srcId="{AB49233B-96FA-4898-A4FC-0DE8634D50C2}" destId="{AFC67A5E-E619-4C25-BD54-8E6519925BB1}" srcOrd="0" destOrd="0" presId="urn:microsoft.com/office/officeart/2005/8/layout/hierarchy2"/>
    <dgm:cxn modelId="{D13CD0AE-B6D7-4474-B333-CE88708C76B5}" type="presParOf" srcId="{AFC67A5E-E619-4C25-BD54-8E6519925BB1}" destId="{CA9B4265-31D8-4460-A877-899246AFDEAD}" srcOrd="0" destOrd="0" presId="urn:microsoft.com/office/officeart/2005/8/layout/hierarchy2"/>
    <dgm:cxn modelId="{9EC83F39-9C8D-4BE7-B395-8AA503BC99B5}" type="presParOf" srcId="{AB49233B-96FA-4898-A4FC-0DE8634D50C2}" destId="{283AAFBD-D020-4A06-8B43-1B87F0BD4542}" srcOrd="1" destOrd="0" presId="urn:microsoft.com/office/officeart/2005/8/layout/hierarchy2"/>
    <dgm:cxn modelId="{4127DB38-63AE-4984-8D3F-2FEB1294338B}" type="presParOf" srcId="{283AAFBD-D020-4A06-8B43-1B87F0BD4542}" destId="{1B2BA96C-2FB0-4FF4-A605-4EC5FFA8494A}" srcOrd="0" destOrd="0" presId="urn:microsoft.com/office/officeart/2005/8/layout/hierarchy2"/>
    <dgm:cxn modelId="{EEE487F4-BD1C-4772-9E4A-88D2587333C4}" type="presParOf" srcId="{283AAFBD-D020-4A06-8B43-1B87F0BD4542}" destId="{FB0EB66E-E3A5-490C-BCB8-30047D6F68D4}" srcOrd="1" destOrd="0" presId="urn:microsoft.com/office/officeart/2005/8/layout/hierarchy2"/>
    <dgm:cxn modelId="{D3DD5ED7-5954-4C13-8574-03911E080B7F}" type="presParOf" srcId="{AB49233B-96FA-4898-A4FC-0DE8634D50C2}" destId="{0BDB14F7-9923-462F-A316-EB79304C5769}" srcOrd="2" destOrd="0" presId="urn:microsoft.com/office/officeart/2005/8/layout/hierarchy2"/>
    <dgm:cxn modelId="{46C457F2-4ACC-415A-9D54-2C40C9EC1EE6}" type="presParOf" srcId="{0BDB14F7-9923-462F-A316-EB79304C5769}" destId="{7289D1A0-A9E2-46F0-8A39-805FCE404650}" srcOrd="0" destOrd="0" presId="urn:microsoft.com/office/officeart/2005/8/layout/hierarchy2"/>
    <dgm:cxn modelId="{76DB5930-C89A-4A0E-B206-74E67AD3A9BB}" type="presParOf" srcId="{AB49233B-96FA-4898-A4FC-0DE8634D50C2}" destId="{F56CB8AE-B7DE-484D-A296-EBD2DCB55DD3}" srcOrd="3" destOrd="0" presId="urn:microsoft.com/office/officeart/2005/8/layout/hierarchy2"/>
    <dgm:cxn modelId="{7C9A1973-9F35-4A22-BD29-6924CC2BD975}" type="presParOf" srcId="{F56CB8AE-B7DE-484D-A296-EBD2DCB55DD3}" destId="{87773716-61EE-44D8-B658-046ABFEAD6F0}" srcOrd="0" destOrd="0" presId="urn:microsoft.com/office/officeart/2005/8/layout/hierarchy2"/>
    <dgm:cxn modelId="{EE614714-F80C-4585-B966-84DC05D389E7}" type="presParOf" srcId="{F56CB8AE-B7DE-484D-A296-EBD2DCB55DD3}" destId="{3B133370-3784-4036-B58D-B3D19BAC1424}" srcOrd="1" destOrd="0" presId="urn:microsoft.com/office/officeart/2005/8/layout/hierarchy2"/>
    <dgm:cxn modelId="{AA1761F0-901B-405F-A0D3-6DC921CF845D}" type="presParOf" srcId="{AB49233B-96FA-4898-A4FC-0DE8634D50C2}" destId="{193DF57B-B02D-420B-A328-CD2FEB94EB4D}" srcOrd="4" destOrd="0" presId="urn:microsoft.com/office/officeart/2005/8/layout/hierarchy2"/>
    <dgm:cxn modelId="{CD41FE47-B3C9-4097-AE86-852B2845A7C6}" type="presParOf" srcId="{193DF57B-B02D-420B-A328-CD2FEB94EB4D}" destId="{09ACEABF-F65C-459F-8880-600ED37A4F82}" srcOrd="0" destOrd="0" presId="urn:microsoft.com/office/officeart/2005/8/layout/hierarchy2"/>
    <dgm:cxn modelId="{A625F83A-BF17-4CEC-BFD2-59CCC9823D3D}" type="presParOf" srcId="{AB49233B-96FA-4898-A4FC-0DE8634D50C2}" destId="{1F3A9504-A2A5-4B0C-B4F3-36F7EC847F5E}" srcOrd="5" destOrd="0" presId="urn:microsoft.com/office/officeart/2005/8/layout/hierarchy2"/>
    <dgm:cxn modelId="{8DD286C3-2359-432E-A0FD-9CEDCE1DA56A}" type="presParOf" srcId="{1F3A9504-A2A5-4B0C-B4F3-36F7EC847F5E}" destId="{75B62E03-B32A-4CE3-BD2E-86288AF41F90}" srcOrd="0" destOrd="0" presId="urn:microsoft.com/office/officeart/2005/8/layout/hierarchy2"/>
    <dgm:cxn modelId="{3A8720FE-5073-4165-BA49-D475F99DAAE2}" type="presParOf" srcId="{1F3A9504-A2A5-4B0C-B4F3-36F7EC847F5E}" destId="{312EFB1B-19E7-4C03-A1B4-821FF94DACC6}" srcOrd="1" destOrd="0" presId="urn:microsoft.com/office/officeart/2005/8/layout/hierarchy2"/>
    <dgm:cxn modelId="{A72CADBC-6055-4A5F-B0BA-46755F2C3898}" type="presParOf" srcId="{AB49233B-96FA-4898-A4FC-0DE8634D50C2}" destId="{81E9974D-6F86-4363-8182-59B15A5AE30D}" srcOrd="6" destOrd="0" presId="urn:microsoft.com/office/officeart/2005/8/layout/hierarchy2"/>
    <dgm:cxn modelId="{86D8A96B-D2D9-4B16-93F3-20D6D7D32419}" type="presParOf" srcId="{81E9974D-6F86-4363-8182-59B15A5AE30D}" destId="{1B6290A5-2D78-4582-9656-4685FEF85388}" srcOrd="0" destOrd="0" presId="urn:microsoft.com/office/officeart/2005/8/layout/hierarchy2"/>
    <dgm:cxn modelId="{47DCFB21-C852-42DC-A089-BFE67500C016}" type="presParOf" srcId="{AB49233B-96FA-4898-A4FC-0DE8634D50C2}" destId="{6050F142-FBE1-4E64-BA84-74A096685145}" srcOrd="7" destOrd="0" presId="urn:microsoft.com/office/officeart/2005/8/layout/hierarchy2"/>
    <dgm:cxn modelId="{D228A138-1AD4-4ABD-A6F7-E3C9CD6435A2}" type="presParOf" srcId="{6050F142-FBE1-4E64-BA84-74A096685145}" destId="{2A0727E5-D41D-44F4-B3B0-ABA38373CD80}" srcOrd="0" destOrd="0" presId="urn:microsoft.com/office/officeart/2005/8/layout/hierarchy2"/>
    <dgm:cxn modelId="{105D64B5-A34D-43B2-B38C-1E3F25CCF42D}" type="presParOf" srcId="{6050F142-FBE1-4E64-BA84-74A096685145}" destId="{B950A142-C463-4799-AC7F-9F37780BFB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美国现实主义时期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6943C887-E910-4390-B038-AF6E51C5248D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美国现实主义文学的背景</a:t>
          </a:r>
        </a:p>
      </dgm:t>
    </dgm:pt>
    <dgm:pt modelId="{C6D3A346-0637-4206-8C73-277B5B9153A9}" type="parTrans" cxnId="{A2D19EF6-7B43-4F76-8763-3F123F2E310A}">
      <dgm:prSet custT="1"/>
      <dgm:spPr/>
      <dgm:t>
        <a:bodyPr/>
        <a:lstStyle/>
        <a:p>
          <a:endParaRPr lang="zh-CN" altLang="en-US" sz="900"/>
        </a:p>
      </dgm:t>
    </dgm:pt>
    <dgm:pt modelId="{2354920C-2481-4CBA-8818-6765897F8F94}" type="sib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3A902515-F215-4604-A1F3-B7FD9EFFB123}">
      <dgm:prSet phldrT="[文本]" custT="1"/>
      <dgm:spPr/>
      <dgm:t>
        <a:bodyPr/>
        <a:lstStyle/>
        <a:p>
          <a:r>
            <a:rPr lang="zh-CN" altLang="en-US" sz="1400" dirty="0"/>
            <a:t>马克吐温</a:t>
          </a:r>
        </a:p>
      </dgm:t>
    </dgm:pt>
    <dgm:pt modelId="{8D6A3704-9D57-4AE8-89E3-7B3907E5221A}" type="parTrans" cxnId="{19B47ABA-76BE-41EC-90EC-0DD449F8CA6C}">
      <dgm:prSet custT="1"/>
      <dgm:spPr/>
      <dgm:t>
        <a:bodyPr/>
        <a:lstStyle/>
        <a:p>
          <a:endParaRPr lang="zh-CN" altLang="en-US" sz="900"/>
        </a:p>
      </dgm:t>
    </dgm:pt>
    <dgm:pt modelId="{A289F02D-A781-47F9-921C-FF22DEC4505D}" type="sib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狄金森</a:t>
          </a:r>
        </a:p>
      </dgm:t>
    </dgm:pt>
    <dgm:pt modelId="{655251E4-6A08-44EF-A3E9-E228FFA95C43}" type="parTrans" cxnId="{7D88BEAF-A603-4E83-842B-E81AB32DE3D3}">
      <dgm:prSet custT="1"/>
      <dgm:spPr/>
      <dgm:t>
        <a:bodyPr/>
        <a:lstStyle/>
        <a:p>
          <a:endParaRPr lang="zh-CN" altLang="en-US" sz="900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001F46CC-C2F7-4E08-8DC7-2FBC7951C345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德莱塞的生平</a:t>
          </a:r>
        </a:p>
      </dgm:t>
    </dgm:pt>
    <dgm:pt modelId="{84161945-4D0E-4CA5-A10C-4EA3A97F6005}" type="parTrans" cxnId="{9930197F-560B-4FEC-9AA5-EB487C9EF531}">
      <dgm:prSet/>
      <dgm:spPr/>
      <dgm:t>
        <a:bodyPr/>
        <a:lstStyle/>
        <a:p>
          <a:endParaRPr lang="zh-CN" altLang="en-US"/>
        </a:p>
      </dgm:t>
    </dgm:pt>
    <dgm:pt modelId="{D06BD2BD-97F6-414E-8C49-3691131EE23C}" type="sibTrans" cxnId="{9930197F-560B-4FEC-9AA5-EB487C9EF531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97856" custScaleY="32611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AFC67A5E-E619-4C25-BD54-8E6519925BB1}" type="pres">
      <dgm:prSet presAssocID="{C6D3A346-0637-4206-8C73-277B5B9153A9}" presName="conn2-1" presStyleLbl="parChTrans1D2" presStyleIdx="0" presStyleCnt="4" custScaleX="2000000" custScaleY="87579"/>
      <dgm:spPr/>
    </dgm:pt>
    <dgm:pt modelId="{CA9B4265-31D8-4460-A877-899246AFDEAD}" type="pres">
      <dgm:prSet presAssocID="{C6D3A346-0637-4206-8C73-277B5B9153A9}" presName="connTx" presStyleLbl="parChTrans1D2" presStyleIdx="0" presStyleCnt="4"/>
      <dgm:spPr/>
    </dgm:pt>
    <dgm:pt modelId="{283AAFBD-D020-4A06-8B43-1B87F0BD4542}" type="pres">
      <dgm:prSet presAssocID="{6943C887-E910-4390-B038-AF6E51C5248D}" presName="root2" presStyleCnt="0"/>
      <dgm:spPr/>
    </dgm:pt>
    <dgm:pt modelId="{1B2BA96C-2FB0-4FF4-A605-4EC5FFA8494A}" type="pres">
      <dgm:prSet presAssocID="{6943C887-E910-4390-B038-AF6E51C5248D}" presName="LevelTwoTextNode" presStyleLbl="node2" presStyleIdx="0" presStyleCnt="4" custScaleX="86011" custScaleY="47281">
        <dgm:presLayoutVars>
          <dgm:chPref val="3"/>
        </dgm:presLayoutVars>
      </dgm:prSet>
      <dgm:spPr/>
    </dgm:pt>
    <dgm:pt modelId="{FB0EB66E-E3A5-490C-BCB8-30047D6F68D4}" type="pres">
      <dgm:prSet presAssocID="{6943C887-E910-4390-B038-AF6E51C5248D}" presName="level3hierChild" presStyleCnt="0"/>
      <dgm:spPr/>
    </dgm:pt>
    <dgm:pt modelId="{0BDB14F7-9923-462F-A316-EB79304C5769}" type="pres">
      <dgm:prSet presAssocID="{8D6A3704-9D57-4AE8-89E3-7B3907E5221A}" presName="conn2-1" presStyleLbl="parChTrans1D2" presStyleIdx="1" presStyleCnt="4" custScaleX="2000000" custScaleY="87579"/>
      <dgm:spPr/>
    </dgm:pt>
    <dgm:pt modelId="{7289D1A0-A9E2-46F0-8A39-805FCE404650}" type="pres">
      <dgm:prSet presAssocID="{8D6A3704-9D57-4AE8-89E3-7B3907E5221A}" presName="connTx" presStyleLbl="parChTrans1D2" presStyleIdx="1" presStyleCnt="4"/>
      <dgm:spPr/>
    </dgm:pt>
    <dgm:pt modelId="{F56CB8AE-B7DE-484D-A296-EBD2DCB55DD3}" type="pres">
      <dgm:prSet presAssocID="{3A902515-F215-4604-A1F3-B7FD9EFFB123}" presName="root2" presStyleCnt="0"/>
      <dgm:spPr/>
    </dgm:pt>
    <dgm:pt modelId="{87773716-61EE-44D8-B658-046ABFEAD6F0}" type="pres">
      <dgm:prSet presAssocID="{3A902515-F215-4604-A1F3-B7FD9EFFB123}" presName="LevelTwoTextNode" presStyleLbl="node2" presStyleIdx="1" presStyleCnt="4" custScaleX="86011" custScaleY="47281">
        <dgm:presLayoutVars>
          <dgm:chPref val="3"/>
        </dgm:presLayoutVars>
      </dgm:prSet>
      <dgm:spPr/>
    </dgm:pt>
    <dgm:pt modelId="{3B133370-3784-4036-B58D-B3D19BAC1424}" type="pres">
      <dgm:prSet presAssocID="{3A902515-F215-4604-A1F3-B7FD9EFFB123}" presName="level3hierChild" presStyleCnt="0"/>
      <dgm:spPr/>
    </dgm:pt>
    <dgm:pt modelId="{193DF57B-B02D-420B-A328-CD2FEB94EB4D}" type="pres">
      <dgm:prSet presAssocID="{655251E4-6A08-44EF-A3E9-E228FFA95C43}" presName="conn2-1" presStyleLbl="parChTrans1D2" presStyleIdx="2" presStyleCnt="4" custScaleX="2000000" custScaleY="87579"/>
      <dgm:spPr/>
    </dgm:pt>
    <dgm:pt modelId="{09ACEABF-F65C-459F-8880-600ED37A4F82}" type="pres">
      <dgm:prSet presAssocID="{655251E4-6A08-44EF-A3E9-E228FFA95C43}" presName="connTx" presStyleLbl="parChTrans1D2" presStyleIdx="2" presStyleCnt="4"/>
      <dgm:spPr/>
    </dgm:pt>
    <dgm:pt modelId="{1F3A9504-A2A5-4B0C-B4F3-36F7EC847F5E}" type="pres">
      <dgm:prSet presAssocID="{38DB88FC-64DE-4613-B530-ECD77AD1FE8A}" presName="root2" presStyleCnt="0"/>
      <dgm:spPr/>
    </dgm:pt>
    <dgm:pt modelId="{75B62E03-B32A-4CE3-BD2E-86288AF41F90}" type="pres">
      <dgm:prSet presAssocID="{38DB88FC-64DE-4613-B530-ECD77AD1FE8A}" presName="LevelTwoTextNode" presStyleLbl="node2" presStyleIdx="2" presStyleCnt="4" custScaleX="86011" custScaleY="47281">
        <dgm:presLayoutVars>
          <dgm:chPref val="3"/>
        </dgm:presLayoutVars>
      </dgm:prSet>
      <dgm:spPr/>
    </dgm:pt>
    <dgm:pt modelId="{312EFB1B-19E7-4C03-A1B4-821FF94DACC6}" type="pres">
      <dgm:prSet presAssocID="{38DB88FC-64DE-4613-B530-ECD77AD1FE8A}" presName="level3hierChild" presStyleCnt="0"/>
      <dgm:spPr/>
    </dgm:pt>
    <dgm:pt modelId="{81E9974D-6F86-4363-8182-59B15A5AE30D}" type="pres">
      <dgm:prSet presAssocID="{84161945-4D0E-4CA5-A10C-4EA3A97F6005}" presName="conn2-1" presStyleLbl="parChTrans1D2" presStyleIdx="3" presStyleCnt="4"/>
      <dgm:spPr/>
    </dgm:pt>
    <dgm:pt modelId="{1B6290A5-2D78-4582-9656-4685FEF85388}" type="pres">
      <dgm:prSet presAssocID="{84161945-4D0E-4CA5-A10C-4EA3A97F6005}" presName="connTx" presStyleLbl="parChTrans1D2" presStyleIdx="3" presStyleCnt="4"/>
      <dgm:spPr/>
    </dgm:pt>
    <dgm:pt modelId="{6050F142-FBE1-4E64-BA84-74A096685145}" type="pres">
      <dgm:prSet presAssocID="{001F46CC-C2F7-4E08-8DC7-2FBC7951C345}" presName="root2" presStyleCnt="0"/>
      <dgm:spPr/>
    </dgm:pt>
    <dgm:pt modelId="{2A0727E5-D41D-44F4-B3B0-ABA38373CD80}" type="pres">
      <dgm:prSet presAssocID="{001F46CC-C2F7-4E08-8DC7-2FBC7951C345}" presName="LevelTwoTextNode" presStyleLbl="node2" presStyleIdx="3" presStyleCnt="4" custScaleY="76657">
        <dgm:presLayoutVars>
          <dgm:chPref val="3"/>
        </dgm:presLayoutVars>
      </dgm:prSet>
      <dgm:spPr/>
    </dgm:pt>
    <dgm:pt modelId="{B950A142-C463-4799-AC7F-9F37780BFB18}" type="pres">
      <dgm:prSet presAssocID="{001F46CC-C2F7-4E08-8DC7-2FBC7951C345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837E4904-6BD3-42D0-9ECC-84527F4A1611}" type="presOf" srcId="{38DB88FC-64DE-4613-B530-ECD77AD1FE8A}" destId="{75B62E03-B32A-4CE3-BD2E-86288AF41F90}" srcOrd="0" destOrd="0" presId="urn:microsoft.com/office/officeart/2005/8/layout/hierarchy2"/>
    <dgm:cxn modelId="{77F87709-C0B8-4094-9E0E-66FBC8597C99}" type="presOf" srcId="{655251E4-6A08-44EF-A3E9-E228FFA95C43}" destId="{09ACEABF-F65C-459F-8880-600ED37A4F82}" srcOrd="1" destOrd="0" presId="urn:microsoft.com/office/officeart/2005/8/layout/hierarchy2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E6650341-6544-4816-AD21-3F76CBA84AAB}" type="presOf" srcId="{8D6A3704-9D57-4AE8-89E3-7B3907E5221A}" destId="{7289D1A0-A9E2-46F0-8A39-805FCE404650}" srcOrd="1" destOrd="0" presId="urn:microsoft.com/office/officeart/2005/8/layout/hierarchy2"/>
    <dgm:cxn modelId="{67DAB444-34D6-49FC-8F83-178C007D822C}" type="presOf" srcId="{3A902515-F215-4604-A1F3-B7FD9EFFB123}" destId="{87773716-61EE-44D8-B658-046ABFEAD6F0}" srcOrd="0" destOrd="0" presId="urn:microsoft.com/office/officeart/2005/8/layout/hierarchy2"/>
    <dgm:cxn modelId="{32A08A6A-E6D8-4864-90F4-F417EE36BAB1}" type="presOf" srcId="{001F46CC-C2F7-4E08-8DC7-2FBC7951C345}" destId="{2A0727E5-D41D-44F4-B3B0-ABA38373CD80}" srcOrd="0" destOrd="0" presId="urn:microsoft.com/office/officeart/2005/8/layout/hierarchy2"/>
    <dgm:cxn modelId="{292D4054-2907-451F-A7B9-7DD5EE2C8953}" type="presOf" srcId="{C6D3A346-0637-4206-8C73-277B5B9153A9}" destId="{AFC67A5E-E619-4C25-BD54-8E6519925BB1}" srcOrd="0" destOrd="0" presId="urn:microsoft.com/office/officeart/2005/8/layout/hierarchy2"/>
    <dgm:cxn modelId="{3220737E-DA8C-4C0C-8A5F-0CF0C9EEB0F1}" type="presOf" srcId="{84161945-4D0E-4CA5-A10C-4EA3A97F6005}" destId="{81E9974D-6F86-4363-8182-59B15A5AE30D}" srcOrd="0" destOrd="0" presId="urn:microsoft.com/office/officeart/2005/8/layout/hierarchy2"/>
    <dgm:cxn modelId="{9930197F-560B-4FEC-9AA5-EB487C9EF531}" srcId="{0C4AB772-CB4E-4E4C-8720-07049D6E5924}" destId="{001F46CC-C2F7-4E08-8DC7-2FBC7951C345}" srcOrd="3" destOrd="0" parTransId="{84161945-4D0E-4CA5-A10C-4EA3A97F6005}" sibTransId="{D06BD2BD-97F6-414E-8C49-3691131EE23C}"/>
    <dgm:cxn modelId="{D92CFF80-114A-4610-862F-0B7AE13F2E32}" type="presOf" srcId="{6943C887-E910-4390-B038-AF6E51C5248D}" destId="{1B2BA96C-2FB0-4FF4-A605-4EC5FFA8494A}" srcOrd="0" destOrd="0" presId="urn:microsoft.com/office/officeart/2005/8/layout/hierarchy2"/>
    <dgm:cxn modelId="{02E55690-B851-4C8D-8792-7DF23963CBA3}" type="presOf" srcId="{C6D3A346-0637-4206-8C73-277B5B9153A9}" destId="{CA9B4265-31D8-4460-A877-899246AFDEAD}" srcOrd="1" destOrd="0" presId="urn:microsoft.com/office/officeart/2005/8/layout/hierarchy2"/>
    <dgm:cxn modelId="{42EC399F-E682-4A1F-8956-036D4409228F}" type="presOf" srcId="{8D6A3704-9D57-4AE8-89E3-7B3907E5221A}" destId="{0BDB14F7-9923-462F-A316-EB79304C5769}" srcOrd="0" destOrd="0" presId="urn:microsoft.com/office/officeart/2005/8/layout/hierarchy2"/>
    <dgm:cxn modelId="{616A24AE-0A35-498A-B227-B79BEEB7E24B}" type="presOf" srcId="{655251E4-6A08-44EF-A3E9-E228FFA95C43}" destId="{193DF57B-B02D-420B-A328-CD2FEB94EB4D}" srcOrd="0" destOrd="0" presId="urn:microsoft.com/office/officeart/2005/8/layout/hierarchy2"/>
    <dgm:cxn modelId="{7D88BEAF-A603-4E83-842B-E81AB32DE3D3}" srcId="{0C4AB772-CB4E-4E4C-8720-07049D6E5924}" destId="{38DB88FC-64DE-4613-B530-ECD77AD1FE8A}" srcOrd="2" destOrd="0" parTransId="{655251E4-6A08-44EF-A3E9-E228FFA95C43}" sibTransId="{8DAB4D53-2104-45F7-9202-70E52893D782}"/>
    <dgm:cxn modelId="{19B47ABA-76BE-41EC-90EC-0DD449F8CA6C}" srcId="{0C4AB772-CB4E-4E4C-8720-07049D6E5924}" destId="{3A902515-F215-4604-A1F3-B7FD9EFFB123}" srcOrd="1" destOrd="0" parTransId="{8D6A3704-9D57-4AE8-89E3-7B3907E5221A}" sibTransId="{A289F02D-A781-47F9-921C-FF22DEC4505D}"/>
    <dgm:cxn modelId="{900305D6-5A93-4BF0-9951-4995DE57FE62}" type="presOf" srcId="{84161945-4D0E-4CA5-A10C-4EA3A97F6005}" destId="{1B6290A5-2D78-4582-9656-4685FEF85388}" srcOrd="1" destOrd="0" presId="urn:microsoft.com/office/officeart/2005/8/layout/hierarchy2"/>
    <dgm:cxn modelId="{A2D19EF6-7B43-4F76-8763-3F123F2E310A}" srcId="{0C4AB772-CB4E-4E4C-8720-07049D6E5924}" destId="{6943C887-E910-4390-B038-AF6E51C5248D}" srcOrd="0" destOrd="0" parTransId="{C6D3A346-0637-4206-8C73-277B5B9153A9}" sibTransId="{2354920C-2481-4CBA-8818-6765897F8F94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5575A5D0-42D6-4724-8C6C-0CDCEFF1F2F0}" type="presParOf" srcId="{AB49233B-96FA-4898-A4FC-0DE8634D50C2}" destId="{AFC67A5E-E619-4C25-BD54-8E6519925BB1}" srcOrd="0" destOrd="0" presId="urn:microsoft.com/office/officeart/2005/8/layout/hierarchy2"/>
    <dgm:cxn modelId="{D13CD0AE-B6D7-4474-B333-CE88708C76B5}" type="presParOf" srcId="{AFC67A5E-E619-4C25-BD54-8E6519925BB1}" destId="{CA9B4265-31D8-4460-A877-899246AFDEAD}" srcOrd="0" destOrd="0" presId="urn:microsoft.com/office/officeart/2005/8/layout/hierarchy2"/>
    <dgm:cxn modelId="{9EC83F39-9C8D-4BE7-B395-8AA503BC99B5}" type="presParOf" srcId="{AB49233B-96FA-4898-A4FC-0DE8634D50C2}" destId="{283AAFBD-D020-4A06-8B43-1B87F0BD4542}" srcOrd="1" destOrd="0" presId="urn:microsoft.com/office/officeart/2005/8/layout/hierarchy2"/>
    <dgm:cxn modelId="{4127DB38-63AE-4984-8D3F-2FEB1294338B}" type="presParOf" srcId="{283AAFBD-D020-4A06-8B43-1B87F0BD4542}" destId="{1B2BA96C-2FB0-4FF4-A605-4EC5FFA8494A}" srcOrd="0" destOrd="0" presId="urn:microsoft.com/office/officeart/2005/8/layout/hierarchy2"/>
    <dgm:cxn modelId="{EEE487F4-BD1C-4772-9E4A-88D2587333C4}" type="presParOf" srcId="{283AAFBD-D020-4A06-8B43-1B87F0BD4542}" destId="{FB0EB66E-E3A5-490C-BCB8-30047D6F68D4}" srcOrd="1" destOrd="0" presId="urn:microsoft.com/office/officeart/2005/8/layout/hierarchy2"/>
    <dgm:cxn modelId="{D3DD5ED7-5954-4C13-8574-03911E080B7F}" type="presParOf" srcId="{AB49233B-96FA-4898-A4FC-0DE8634D50C2}" destId="{0BDB14F7-9923-462F-A316-EB79304C5769}" srcOrd="2" destOrd="0" presId="urn:microsoft.com/office/officeart/2005/8/layout/hierarchy2"/>
    <dgm:cxn modelId="{46C457F2-4ACC-415A-9D54-2C40C9EC1EE6}" type="presParOf" srcId="{0BDB14F7-9923-462F-A316-EB79304C5769}" destId="{7289D1A0-A9E2-46F0-8A39-805FCE404650}" srcOrd="0" destOrd="0" presId="urn:microsoft.com/office/officeart/2005/8/layout/hierarchy2"/>
    <dgm:cxn modelId="{76DB5930-C89A-4A0E-B206-74E67AD3A9BB}" type="presParOf" srcId="{AB49233B-96FA-4898-A4FC-0DE8634D50C2}" destId="{F56CB8AE-B7DE-484D-A296-EBD2DCB55DD3}" srcOrd="3" destOrd="0" presId="urn:microsoft.com/office/officeart/2005/8/layout/hierarchy2"/>
    <dgm:cxn modelId="{7C9A1973-9F35-4A22-BD29-6924CC2BD975}" type="presParOf" srcId="{F56CB8AE-B7DE-484D-A296-EBD2DCB55DD3}" destId="{87773716-61EE-44D8-B658-046ABFEAD6F0}" srcOrd="0" destOrd="0" presId="urn:microsoft.com/office/officeart/2005/8/layout/hierarchy2"/>
    <dgm:cxn modelId="{EE614714-F80C-4585-B966-84DC05D389E7}" type="presParOf" srcId="{F56CB8AE-B7DE-484D-A296-EBD2DCB55DD3}" destId="{3B133370-3784-4036-B58D-B3D19BAC1424}" srcOrd="1" destOrd="0" presId="urn:microsoft.com/office/officeart/2005/8/layout/hierarchy2"/>
    <dgm:cxn modelId="{AA1761F0-901B-405F-A0D3-6DC921CF845D}" type="presParOf" srcId="{AB49233B-96FA-4898-A4FC-0DE8634D50C2}" destId="{193DF57B-B02D-420B-A328-CD2FEB94EB4D}" srcOrd="4" destOrd="0" presId="urn:microsoft.com/office/officeart/2005/8/layout/hierarchy2"/>
    <dgm:cxn modelId="{CD41FE47-B3C9-4097-AE86-852B2845A7C6}" type="presParOf" srcId="{193DF57B-B02D-420B-A328-CD2FEB94EB4D}" destId="{09ACEABF-F65C-459F-8880-600ED37A4F82}" srcOrd="0" destOrd="0" presId="urn:microsoft.com/office/officeart/2005/8/layout/hierarchy2"/>
    <dgm:cxn modelId="{A625F83A-BF17-4CEC-BFD2-59CCC9823D3D}" type="presParOf" srcId="{AB49233B-96FA-4898-A4FC-0DE8634D50C2}" destId="{1F3A9504-A2A5-4B0C-B4F3-36F7EC847F5E}" srcOrd="5" destOrd="0" presId="urn:microsoft.com/office/officeart/2005/8/layout/hierarchy2"/>
    <dgm:cxn modelId="{8DD286C3-2359-432E-A0FD-9CEDCE1DA56A}" type="presParOf" srcId="{1F3A9504-A2A5-4B0C-B4F3-36F7EC847F5E}" destId="{75B62E03-B32A-4CE3-BD2E-86288AF41F90}" srcOrd="0" destOrd="0" presId="urn:microsoft.com/office/officeart/2005/8/layout/hierarchy2"/>
    <dgm:cxn modelId="{3A8720FE-5073-4165-BA49-D475F99DAAE2}" type="presParOf" srcId="{1F3A9504-A2A5-4B0C-B4F3-36F7EC847F5E}" destId="{312EFB1B-19E7-4C03-A1B4-821FF94DACC6}" srcOrd="1" destOrd="0" presId="urn:microsoft.com/office/officeart/2005/8/layout/hierarchy2"/>
    <dgm:cxn modelId="{A72CADBC-6055-4A5F-B0BA-46755F2C3898}" type="presParOf" srcId="{AB49233B-96FA-4898-A4FC-0DE8634D50C2}" destId="{81E9974D-6F86-4363-8182-59B15A5AE30D}" srcOrd="6" destOrd="0" presId="urn:microsoft.com/office/officeart/2005/8/layout/hierarchy2"/>
    <dgm:cxn modelId="{86D8A96B-D2D9-4B16-93F3-20D6D7D32419}" type="presParOf" srcId="{81E9974D-6F86-4363-8182-59B15A5AE30D}" destId="{1B6290A5-2D78-4582-9656-4685FEF85388}" srcOrd="0" destOrd="0" presId="urn:microsoft.com/office/officeart/2005/8/layout/hierarchy2"/>
    <dgm:cxn modelId="{47DCFB21-C852-42DC-A089-BFE67500C016}" type="presParOf" srcId="{AB49233B-96FA-4898-A4FC-0DE8634D50C2}" destId="{6050F142-FBE1-4E64-BA84-74A096685145}" srcOrd="7" destOrd="0" presId="urn:microsoft.com/office/officeart/2005/8/layout/hierarchy2"/>
    <dgm:cxn modelId="{D228A138-1AD4-4ABD-A6F7-E3C9CD6435A2}" type="presParOf" srcId="{6050F142-FBE1-4E64-BA84-74A096685145}" destId="{2A0727E5-D41D-44F4-B3B0-ABA38373CD80}" srcOrd="0" destOrd="0" presId="urn:microsoft.com/office/officeart/2005/8/layout/hierarchy2"/>
    <dgm:cxn modelId="{105D64B5-A34D-43B2-B38C-1E3F25CCF42D}" type="presParOf" srcId="{6050F142-FBE1-4E64-BA84-74A096685145}" destId="{B950A142-C463-4799-AC7F-9F37780BFB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美国现实主义时期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6943C887-E910-4390-B038-AF6E51C5248D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美国现实主义文学的背景</a:t>
          </a:r>
        </a:p>
      </dgm:t>
    </dgm:pt>
    <dgm:pt modelId="{C6D3A346-0637-4206-8C73-277B5B9153A9}" type="parTrans" cxnId="{A2D19EF6-7B43-4F76-8763-3F123F2E310A}">
      <dgm:prSet custT="1"/>
      <dgm:spPr/>
      <dgm:t>
        <a:bodyPr/>
        <a:lstStyle/>
        <a:p>
          <a:endParaRPr lang="zh-CN" altLang="en-US" sz="900"/>
        </a:p>
      </dgm:t>
    </dgm:pt>
    <dgm:pt modelId="{2354920C-2481-4CBA-8818-6765897F8F94}" type="sib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3A902515-F215-4604-A1F3-B7FD9EFFB123}">
      <dgm:prSet phldrT="[文本]" custT="1"/>
      <dgm:spPr/>
      <dgm:t>
        <a:bodyPr/>
        <a:lstStyle/>
        <a:p>
          <a:r>
            <a:rPr lang="zh-CN" altLang="en-US" sz="1400" dirty="0"/>
            <a:t>马克吐温</a:t>
          </a:r>
        </a:p>
      </dgm:t>
    </dgm:pt>
    <dgm:pt modelId="{8D6A3704-9D57-4AE8-89E3-7B3907E5221A}" type="parTrans" cxnId="{19B47ABA-76BE-41EC-90EC-0DD449F8CA6C}">
      <dgm:prSet custT="1"/>
      <dgm:spPr/>
      <dgm:t>
        <a:bodyPr/>
        <a:lstStyle/>
        <a:p>
          <a:endParaRPr lang="zh-CN" altLang="en-US" sz="900"/>
        </a:p>
      </dgm:t>
    </dgm:pt>
    <dgm:pt modelId="{A289F02D-A781-47F9-921C-FF22DEC4505D}" type="sib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狄金森</a:t>
          </a:r>
        </a:p>
      </dgm:t>
    </dgm:pt>
    <dgm:pt modelId="{655251E4-6A08-44EF-A3E9-E228FFA95C43}" type="parTrans" cxnId="{7D88BEAF-A603-4E83-842B-E81AB32DE3D3}">
      <dgm:prSet custT="1"/>
      <dgm:spPr/>
      <dgm:t>
        <a:bodyPr/>
        <a:lstStyle/>
        <a:p>
          <a:endParaRPr lang="zh-CN" altLang="en-US" sz="900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001F46CC-C2F7-4E08-8DC7-2FBC7951C345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德莱塞的生平</a:t>
          </a:r>
        </a:p>
      </dgm:t>
    </dgm:pt>
    <dgm:pt modelId="{84161945-4D0E-4CA5-A10C-4EA3A97F6005}" type="parTrans" cxnId="{9930197F-560B-4FEC-9AA5-EB487C9EF531}">
      <dgm:prSet/>
      <dgm:spPr/>
      <dgm:t>
        <a:bodyPr/>
        <a:lstStyle/>
        <a:p>
          <a:endParaRPr lang="zh-CN" altLang="en-US"/>
        </a:p>
      </dgm:t>
    </dgm:pt>
    <dgm:pt modelId="{D06BD2BD-97F6-414E-8C49-3691131EE23C}" type="sibTrans" cxnId="{9930197F-560B-4FEC-9AA5-EB487C9EF531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97856" custScaleY="32611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AFC67A5E-E619-4C25-BD54-8E6519925BB1}" type="pres">
      <dgm:prSet presAssocID="{C6D3A346-0637-4206-8C73-277B5B9153A9}" presName="conn2-1" presStyleLbl="parChTrans1D2" presStyleIdx="0" presStyleCnt="4" custScaleX="2000000" custScaleY="87579"/>
      <dgm:spPr/>
    </dgm:pt>
    <dgm:pt modelId="{CA9B4265-31D8-4460-A877-899246AFDEAD}" type="pres">
      <dgm:prSet presAssocID="{C6D3A346-0637-4206-8C73-277B5B9153A9}" presName="connTx" presStyleLbl="parChTrans1D2" presStyleIdx="0" presStyleCnt="4"/>
      <dgm:spPr/>
    </dgm:pt>
    <dgm:pt modelId="{283AAFBD-D020-4A06-8B43-1B87F0BD4542}" type="pres">
      <dgm:prSet presAssocID="{6943C887-E910-4390-B038-AF6E51C5248D}" presName="root2" presStyleCnt="0"/>
      <dgm:spPr/>
    </dgm:pt>
    <dgm:pt modelId="{1B2BA96C-2FB0-4FF4-A605-4EC5FFA8494A}" type="pres">
      <dgm:prSet presAssocID="{6943C887-E910-4390-B038-AF6E51C5248D}" presName="LevelTwoTextNode" presStyleLbl="node2" presStyleIdx="0" presStyleCnt="4" custScaleX="86011" custScaleY="47281">
        <dgm:presLayoutVars>
          <dgm:chPref val="3"/>
        </dgm:presLayoutVars>
      </dgm:prSet>
      <dgm:spPr/>
    </dgm:pt>
    <dgm:pt modelId="{FB0EB66E-E3A5-490C-BCB8-30047D6F68D4}" type="pres">
      <dgm:prSet presAssocID="{6943C887-E910-4390-B038-AF6E51C5248D}" presName="level3hierChild" presStyleCnt="0"/>
      <dgm:spPr/>
    </dgm:pt>
    <dgm:pt modelId="{0BDB14F7-9923-462F-A316-EB79304C5769}" type="pres">
      <dgm:prSet presAssocID="{8D6A3704-9D57-4AE8-89E3-7B3907E5221A}" presName="conn2-1" presStyleLbl="parChTrans1D2" presStyleIdx="1" presStyleCnt="4" custScaleX="2000000" custScaleY="87579"/>
      <dgm:spPr/>
    </dgm:pt>
    <dgm:pt modelId="{7289D1A0-A9E2-46F0-8A39-805FCE404650}" type="pres">
      <dgm:prSet presAssocID="{8D6A3704-9D57-4AE8-89E3-7B3907E5221A}" presName="connTx" presStyleLbl="parChTrans1D2" presStyleIdx="1" presStyleCnt="4"/>
      <dgm:spPr/>
    </dgm:pt>
    <dgm:pt modelId="{F56CB8AE-B7DE-484D-A296-EBD2DCB55DD3}" type="pres">
      <dgm:prSet presAssocID="{3A902515-F215-4604-A1F3-B7FD9EFFB123}" presName="root2" presStyleCnt="0"/>
      <dgm:spPr/>
    </dgm:pt>
    <dgm:pt modelId="{87773716-61EE-44D8-B658-046ABFEAD6F0}" type="pres">
      <dgm:prSet presAssocID="{3A902515-F215-4604-A1F3-B7FD9EFFB123}" presName="LevelTwoTextNode" presStyleLbl="node2" presStyleIdx="1" presStyleCnt="4" custScaleX="86011" custScaleY="47281">
        <dgm:presLayoutVars>
          <dgm:chPref val="3"/>
        </dgm:presLayoutVars>
      </dgm:prSet>
      <dgm:spPr/>
    </dgm:pt>
    <dgm:pt modelId="{3B133370-3784-4036-B58D-B3D19BAC1424}" type="pres">
      <dgm:prSet presAssocID="{3A902515-F215-4604-A1F3-B7FD9EFFB123}" presName="level3hierChild" presStyleCnt="0"/>
      <dgm:spPr/>
    </dgm:pt>
    <dgm:pt modelId="{193DF57B-B02D-420B-A328-CD2FEB94EB4D}" type="pres">
      <dgm:prSet presAssocID="{655251E4-6A08-44EF-A3E9-E228FFA95C43}" presName="conn2-1" presStyleLbl="parChTrans1D2" presStyleIdx="2" presStyleCnt="4" custScaleX="2000000" custScaleY="87579"/>
      <dgm:spPr/>
    </dgm:pt>
    <dgm:pt modelId="{09ACEABF-F65C-459F-8880-600ED37A4F82}" type="pres">
      <dgm:prSet presAssocID="{655251E4-6A08-44EF-A3E9-E228FFA95C43}" presName="connTx" presStyleLbl="parChTrans1D2" presStyleIdx="2" presStyleCnt="4"/>
      <dgm:spPr/>
    </dgm:pt>
    <dgm:pt modelId="{1F3A9504-A2A5-4B0C-B4F3-36F7EC847F5E}" type="pres">
      <dgm:prSet presAssocID="{38DB88FC-64DE-4613-B530-ECD77AD1FE8A}" presName="root2" presStyleCnt="0"/>
      <dgm:spPr/>
    </dgm:pt>
    <dgm:pt modelId="{75B62E03-B32A-4CE3-BD2E-86288AF41F90}" type="pres">
      <dgm:prSet presAssocID="{38DB88FC-64DE-4613-B530-ECD77AD1FE8A}" presName="LevelTwoTextNode" presStyleLbl="node2" presStyleIdx="2" presStyleCnt="4" custScaleX="86011" custScaleY="47281">
        <dgm:presLayoutVars>
          <dgm:chPref val="3"/>
        </dgm:presLayoutVars>
      </dgm:prSet>
      <dgm:spPr/>
    </dgm:pt>
    <dgm:pt modelId="{312EFB1B-19E7-4C03-A1B4-821FF94DACC6}" type="pres">
      <dgm:prSet presAssocID="{38DB88FC-64DE-4613-B530-ECD77AD1FE8A}" presName="level3hierChild" presStyleCnt="0"/>
      <dgm:spPr/>
    </dgm:pt>
    <dgm:pt modelId="{81E9974D-6F86-4363-8182-59B15A5AE30D}" type="pres">
      <dgm:prSet presAssocID="{84161945-4D0E-4CA5-A10C-4EA3A97F6005}" presName="conn2-1" presStyleLbl="parChTrans1D2" presStyleIdx="3" presStyleCnt="4"/>
      <dgm:spPr/>
    </dgm:pt>
    <dgm:pt modelId="{1B6290A5-2D78-4582-9656-4685FEF85388}" type="pres">
      <dgm:prSet presAssocID="{84161945-4D0E-4CA5-A10C-4EA3A97F6005}" presName="connTx" presStyleLbl="parChTrans1D2" presStyleIdx="3" presStyleCnt="4"/>
      <dgm:spPr/>
    </dgm:pt>
    <dgm:pt modelId="{6050F142-FBE1-4E64-BA84-74A096685145}" type="pres">
      <dgm:prSet presAssocID="{001F46CC-C2F7-4E08-8DC7-2FBC7951C345}" presName="root2" presStyleCnt="0"/>
      <dgm:spPr/>
    </dgm:pt>
    <dgm:pt modelId="{2A0727E5-D41D-44F4-B3B0-ABA38373CD80}" type="pres">
      <dgm:prSet presAssocID="{001F46CC-C2F7-4E08-8DC7-2FBC7951C345}" presName="LevelTwoTextNode" presStyleLbl="node2" presStyleIdx="3" presStyleCnt="4" custScaleY="76657">
        <dgm:presLayoutVars>
          <dgm:chPref val="3"/>
        </dgm:presLayoutVars>
      </dgm:prSet>
      <dgm:spPr/>
    </dgm:pt>
    <dgm:pt modelId="{B950A142-C463-4799-AC7F-9F37780BFB18}" type="pres">
      <dgm:prSet presAssocID="{001F46CC-C2F7-4E08-8DC7-2FBC7951C345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837E4904-6BD3-42D0-9ECC-84527F4A1611}" type="presOf" srcId="{38DB88FC-64DE-4613-B530-ECD77AD1FE8A}" destId="{75B62E03-B32A-4CE3-BD2E-86288AF41F90}" srcOrd="0" destOrd="0" presId="urn:microsoft.com/office/officeart/2005/8/layout/hierarchy2"/>
    <dgm:cxn modelId="{77F87709-C0B8-4094-9E0E-66FBC8597C99}" type="presOf" srcId="{655251E4-6A08-44EF-A3E9-E228FFA95C43}" destId="{09ACEABF-F65C-459F-8880-600ED37A4F82}" srcOrd="1" destOrd="0" presId="urn:microsoft.com/office/officeart/2005/8/layout/hierarchy2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E6650341-6544-4816-AD21-3F76CBA84AAB}" type="presOf" srcId="{8D6A3704-9D57-4AE8-89E3-7B3907E5221A}" destId="{7289D1A0-A9E2-46F0-8A39-805FCE404650}" srcOrd="1" destOrd="0" presId="urn:microsoft.com/office/officeart/2005/8/layout/hierarchy2"/>
    <dgm:cxn modelId="{67DAB444-34D6-49FC-8F83-178C007D822C}" type="presOf" srcId="{3A902515-F215-4604-A1F3-B7FD9EFFB123}" destId="{87773716-61EE-44D8-B658-046ABFEAD6F0}" srcOrd="0" destOrd="0" presId="urn:microsoft.com/office/officeart/2005/8/layout/hierarchy2"/>
    <dgm:cxn modelId="{32A08A6A-E6D8-4864-90F4-F417EE36BAB1}" type="presOf" srcId="{001F46CC-C2F7-4E08-8DC7-2FBC7951C345}" destId="{2A0727E5-D41D-44F4-B3B0-ABA38373CD80}" srcOrd="0" destOrd="0" presId="urn:microsoft.com/office/officeart/2005/8/layout/hierarchy2"/>
    <dgm:cxn modelId="{292D4054-2907-451F-A7B9-7DD5EE2C8953}" type="presOf" srcId="{C6D3A346-0637-4206-8C73-277B5B9153A9}" destId="{AFC67A5E-E619-4C25-BD54-8E6519925BB1}" srcOrd="0" destOrd="0" presId="urn:microsoft.com/office/officeart/2005/8/layout/hierarchy2"/>
    <dgm:cxn modelId="{3220737E-DA8C-4C0C-8A5F-0CF0C9EEB0F1}" type="presOf" srcId="{84161945-4D0E-4CA5-A10C-4EA3A97F6005}" destId="{81E9974D-6F86-4363-8182-59B15A5AE30D}" srcOrd="0" destOrd="0" presId="urn:microsoft.com/office/officeart/2005/8/layout/hierarchy2"/>
    <dgm:cxn modelId="{9930197F-560B-4FEC-9AA5-EB487C9EF531}" srcId="{0C4AB772-CB4E-4E4C-8720-07049D6E5924}" destId="{001F46CC-C2F7-4E08-8DC7-2FBC7951C345}" srcOrd="3" destOrd="0" parTransId="{84161945-4D0E-4CA5-A10C-4EA3A97F6005}" sibTransId="{D06BD2BD-97F6-414E-8C49-3691131EE23C}"/>
    <dgm:cxn modelId="{D92CFF80-114A-4610-862F-0B7AE13F2E32}" type="presOf" srcId="{6943C887-E910-4390-B038-AF6E51C5248D}" destId="{1B2BA96C-2FB0-4FF4-A605-4EC5FFA8494A}" srcOrd="0" destOrd="0" presId="urn:microsoft.com/office/officeart/2005/8/layout/hierarchy2"/>
    <dgm:cxn modelId="{02E55690-B851-4C8D-8792-7DF23963CBA3}" type="presOf" srcId="{C6D3A346-0637-4206-8C73-277B5B9153A9}" destId="{CA9B4265-31D8-4460-A877-899246AFDEAD}" srcOrd="1" destOrd="0" presId="urn:microsoft.com/office/officeart/2005/8/layout/hierarchy2"/>
    <dgm:cxn modelId="{42EC399F-E682-4A1F-8956-036D4409228F}" type="presOf" srcId="{8D6A3704-9D57-4AE8-89E3-7B3907E5221A}" destId="{0BDB14F7-9923-462F-A316-EB79304C5769}" srcOrd="0" destOrd="0" presId="urn:microsoft.com/office/officeart/2005/8/layout/hierarchy2"/>
    <dgm:cxn modelId="{616A24AE-0A35-498A-B227-B79BEEB7E24B}" type="presOf" srcId="{655251E4-6A08-44EF-A3E9-E228FFA95C43}" destId="{193DF57B-B02D-420B-A328-CD2FEB94EB4D}" srcOrd="0" destOrd="0" presId="urn:microsoft.com/office/officeart/2005/8/layout/hierarchy2"/>
    <dgm:cxn modelId="{7D88BEAF-A603-4E83-842B-E81AB32DE3D3}" srcId="{0C4AB772-CB4E-4E4C-8720-07049D6E5924}" destId="{38DB88FC-64DE-4613-B530-ECD77AD1FE8A}" srcOrd="2" destOrd="0" parTransId="{655251E4-6A08-44EF-A3E9-E228FFA95C43}" sibTransId="{8DAB4D53-2104-45F7-9202-70E52893D782}"/>
    <dgm:cxn modelId="{19B47ABA-76BE-41EC-90EC-0DD449F8CA6C}" srcId="{0C4AB772-CB4E-4E4C-8720-07049D6E5924}" destId="{3A902515-F215-4604-A1F3-B7FD9EFFB123}" srcOrd="1" destOrd="0" parTransId="{8D6A3704-9D57-4AE8-89E3-7B3907E5221A}" sibTransId="{A289F02D-A781-47F9-921C-FF22DEC4505D}"/>
    <dgm:cxn modelId="{900305D6-5A93-4BF0-9951-4995DE57FE62}" type="presOf" srcId="{84161945-4D0E-4CA5-A10C-4EA3A97F6005}" destId="{1B6290A5-2D78-4582-9656-4685FEF85388}" srcOrd="1" destOrd="0" presId="urn:microsoft.com/office/officeart/2005/8/layout/hierarchy2"/>
    <dgm:cxn modelId="{A2D19EF6-7B43-4F76-8763-3F123F2E310A}" srcId="{0C4AB772-CB4E-4E4C-8720-07049D6E5924}" destId="{6943C887-E910-4390-B038-AF6E51C5248D}" srcOrd="0" destOrd="0" parTransId="{C6D3A346-0637-4206-8C73-277B5B9153A9}" sibTransId="{2354920C-2481-4CBA-8818-6765897F8F94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5575A5D0-42D6-4724-8C6C-0CDCEFF1F2F0}" type="presParOf" srcId="{AB49233B-96FA-4898-A4FC-0DE8634D50C2}" destId="{AFC67A5E-E619-4C25-BD54-8E6519925BB1}" srcOrd="0" destOrd="0" presId="urn:microsoft.com/office/officeart/2005/8/layout/hierarchy2"/>
    <dgm:cxn modelId="{D13CD0AE-B6D7-4474-B333-CE88708C76B5}" type="presParOf" srcId="{AFC67A5E-E619-4C25-BD54-8E6519925BB1}" destId="{CA9B4265-31D8-4460-A877-899246AFDEAD}" srcOrd="0" destOrd="0" presId="urn:microsoft.com/office/officeart/2005/8/layout/hierarchy2"/>
    <dgm:cxn modelId="{9EC83F39-9C8D-4BE7-B395-8AA503BC99B5}" type="presParOf" srcId="{AB49233B-96FA-4898-A4FC-0DE8634D50C2}" destId="{283AAFBD-D020-4A06-8B43-1B87F0BD4542}" srcOrd="1" destOrd="0" presId="urn:microsoft.com/office/officeart/2005/8/layout/hierarchy2"/>
    <dgm:cxn modelId="{4127DB38-63AE-4984-8D3F-2FEB1294338B}" type="presParOf" srcId="{283AAFBD-D020-4A06-8B43-1B87F0BD4542}" destId="{1B2BA96C-2FB0-4FF4-A605-4EC5FFA8494A}" srcOrd="0" destOrd="0" presId="urn:microsoft.com/office/officeart/2005/8/layout/hierarchy2"/>
    <dgm:cxn modelId="{EEE487F4-BD1C-4772-9E4A-88D2587333C4}" type="presParOf" srcId="{283AAFBD-D020-4A06-8B43-1B87F0BD4542}" destId="{FB0EB66E-E3A5-490C-BCB8-30047D6F68D4}" srcOrd="1" destOrd="0" presId="urn:microsoft.com/office/officeart/2005/8/layout/hierarchy2"/>
    <dgm:cxn modelId="{D3DD5ED7-5954-4C13-8574-03911E080B7F}" type="presParOf" srcId="{AB49233B-96FA-4898-A4FC-0DE8634D50C2}" destId="{0BDB14F7-9923-462F-A316-EB79304C5769}" srcOrd="2" destOrd="0" presId="urn:microsoft.com/office/officeart/2005/8/layout/hierarchy2"/>
    <dgm:cxn modelId="{46C457F2-4ACC-415A-9D54-2C40C9EC1EE6}" type="presParOf" srcId="{0BDB14F7-9923-462F-A316-EB79304C5769}" destId="{7289D1A0-A9E2-46F0-8A39-805FCE404650}" srcOrd="0" destOrd="0" presId="urn:microsoft.com/office/officeart/2005/8/layout/hierarchy2"/>
    <dgm:cxn modelId="{76DB5930-C89A-4A0E-B206-74E67AD3A9BB}" type="presParOf" srcId="{AB49233B-96FA-4898-A4FC-0DE8634D50C2}" destId="{F56CB8AE-B7DE-484D-A296-EBD2DCB55DD3}" srcOrd="3" destOrd="0" presId="urn:microsoft.com/office/officeart/2005/8/layout/hierarchy2"/>
    <dgm:cxn modelId="{7C9A1973-9F35-4A22-BD29-6924CC2BD975}" type="presParOf" srcId="{F56CB8AE-B7DE-484D-A296-EBD2DCB55DD3}" destId="{87773716-61EE-44D8-B658-046ABFEAD6F0}" srcOrd="0" destOrd="0" presId="urn:microsoft.com/office/officeart/2005/8/layout/hierarchy2"/>
    <dgm:cxn modelId="{EE614714-F80C-4585-B966-84DC05D389E7}" type="presParOf" srcId="{F56CB8AE-B7DE-484D-A296-EBD2DCB55DD3}" destId="{3B133370-3784-4036-B58D-B3D19BAC1424}" srcOrd="1" destOrd="0" presId="urn:microsoft.com/office/officeart/2005/8/layout/hierarchy2"/>
    <dgm:cxn modelId="{AA1761F0-901B-405F-A0D3-6DC921CF845D}" type="presParOf" srcId="{AB49233B-96FA-4898-A4FC-0DE8634D50C2}" destId="{193DF57B-B02D-420B-A328-CD2FEB94EB4D}" srcOrd="4" destOrd="0" presId="urn:microsoft.com/office/officeart/2005/8/layout/hierarchy2"/>
    <dgm:cxn modelId="{CD41FE47-B3C9-4097-AE86-852B2845A7C6}" type="presParOf" srcId="{193DF57B-B02D-420B-A328-CD2FEB94EB4D}" destId="{09ACEABF-F65C-459F-8880-600ED37A4F82}" srcOrd="0" destOrd="0" presId="urn:microsoft.com/office/officeart/2005/8/layout/hierarchy2"/>
    <dgm:cxn modelId="{A625F83A-BF17-4CEC-BFD2-59CCC9823D3D}" type="presParOf" srcId="{AB49233B-96FA-4898-A4FC-0DE8634D50C2}" destId="{1F3A9504-A2A5-4B0C-B4F3-36F7EC847F5E}" srcOrd="5" destOrd="0" presId="urn:microsoft.com/office/officeart/2005/8/layout/hierarchy2"/>
    <dgm:cxn modelId="{8DD286C3-2359-432E-A0FD-9CEDCE1DA56A}" type="presParOf" srcId="{1F3A9504-A2A5-4B0C-B4F3-36F7EC847F5E}" destId="{75B62E03-B32A-4CE3-BD2E-86288AF41F90}" srcOrd="0" destOrd="0" presId="urn:microsoft.com/office/officeart/2005/8/layout/hierarchy2"/>
    <dgm:cxn modelId="{3A8720FE-5073-4165-BA49-D475F99DAAE2}" type="presParOf" srcId="{1F3A9504-A2A5-4B0C-B4F3-36F7EC847F5E}" destId="{312EFB1B-19E7-4C03-A1B4-821FF94DACC6}" srcOrd="1" destOrd="0" presId="urn:microsoft.com/office/officeart/2005/8/layout/hierarchy2"/>
    <dgm:cxn modelId="{A72CADBC-6055-4A5F-B0BA-46755F2C3898}" type="presParOf" srcId="{AB49233B-96FA-4898-A4FC-0DE8634D50C2}" destId="{81E9974D-6F86-4363-8182-59B15A5AE30D}" srcOrd="6" destOrd="0" presId="urn:microsoft.com/office/officeart/2005/8/layout/hierarchy2"/>
    <dgm:cxn modelId="{86D8A96B-D2D9-4B16-93F3-20D6D7D32419}" type="presParOf" srcId="{81E9974D-6F86-4363-8182-59B15A5AE30D}" destId="{1B6290A5-2D78-4582-9656-4685FEF85388}" srcOrd="0" destOrd="0" presId="urn:microsoft.com/office/officeart/2005/8/layout/hierarchy2"/>
    <dgm:cxn modelId="{47DCFB21-C852-42DC-A089-BFE67500C016}" type="presParOf" srcId="{AB49233B-96FA-4898-A4FC-0DE8634D50C2}" destId="{6050F142-FBE1-4E64-BA84-74A096685145}" srcOrd="7" destOrd="0" presId="urn:microsoft.com/office/officeart/2005/8/layout/hierarchy2"/>
    <dgm:cxn modelId="{D228A138-1AD4-4ABD-A6F7-E3C9CD6435A2}" type="presParOf" srcId="{6050F142-FBE1-4E64-BA84-74A096685145}" destId="{2A0727E5-D41D-44F4-B3B0-ABA38373CD80}" srcOrd="0" destOrd="0" presId="urn:microsoft.com/office/officeart/2005/8/layout/hierarchy2"/>
    <dgm:cxn modelId="{105D64B5-A34D-43B2-B38C-1E3F25CCF42D}" type="presParOf" srcId="{6050F142-FBE1-4E64-BA84-74A096685145}" destId="{B950A142-C463-4799-AC7F-9F37780BFB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现代时期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两次世界大战期间的美国文学</a:t>
          </a:r>
        </a:p>
      </dgm:t>
    </dgm:pt>
    <dgm:pt modelId="{3D30DFF2-BFB8-4933-BC0A-5362E3881CA6}" type="parTrans" cxnId="{B22B5657-0C3F-4244-8397-F22C0883E40F}">
      <dgm:prSet custT="1"/>
      <dgm:spPr/>
      <dgm:t>
        <a:bodyPr/>
        <a:lstStyle/>
        <a:p>
          <a:endParaRPr lang="zh-CN" altLang="en-US" sz="100"/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C548B27A-198E-450F-A531-099CF56AC744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庞德</a:t>
          </a:r>
        </a:p>
      </dgm:t>
    </dgm:pt>
    <dgm:pt modelId="{6C941940-434A-4C9A-80EC-500EDA55D823}" type="parTrans" cxnId="{80CD4E53-455A-4CD7-9345-FA31A8F8A46E}">
      <dgm:prSet custT="1"/>
      <dgm:spPr/>
      <dgm:t>
        <a:bodyPr/>
        <a:lstStyle/>
        <a:p>
          <a:endParaRPr lang="zh-CN" altLang="en-US" sz="100"/>
        </a:p>
      </dgm:t>
    </dgm:pt>
    <dgm:pt modelId="{D214B455-282C-4E3D-AB1F-CCD742C88C92}" type="sibTrans" cxnId="{80CD4E53-455A-4CD7-9345-FA31A8F8A46E}">
      <dgm:prSet/>
      <dgm:spPr/>
      <dgm:t>
        <a:bodyPr/>
        <a:lstStyle/>
        <a:p>
          <a:endParaRPr lang="zh-CN" altLang="en-US"/>
        </a:p>
      </dgm:t>
    </dgm:pt>
    <dgm:pt modelId="{E2F13F9D-3D93-4F0F-BE68-03117C67F332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弗罗斯特</a:t>
          </a:r>
        </a:p>
      </dgm:t>
    </dgm:pt>
    <dgm:pt modelId="{6649C657-FA5E-429E-8C4E-AE16019B2425}" type="parTrans" cxnId="{C3CBE5CC-7F05-429F-903A-3F4FAEB3D87B}">
      <dgm:prSet custT="1"/>
      <dgm:spPr/>
      <dgm:t>
        <a:bodyPr/>
        <a:lstStyle/>
        <a:p>
          <a:endParaRPr lang="zh-CN" altLang="en-US" sz="100"/>
        </a:p>
      </dgm:t>
    </dgm:pt>
    <dgm:pt modelId="{A4421FDF-43A2-4336-90FE-6B44CA2F82CE}" type="sibTrans" cxnId="{C3CBE5CC-7F05-429F-903A-3F4FAEB3D87B}">
      <dgm:prSet/>
      <dgm:spPr/>
      <dgm:t>
        <a:bodyPr/>
        <a:lstStyle/>
        <a:p>
          <a:endParaRPr lang="zh-CN" altLang="en-US"/>
        </a:p>
      </dgm:t>
    </dgm:pt>
    <dgm:pt modelId="{AB3B0BC7-ED53-47E6-884A-620231B4385F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菲茨杰拉德</a:t>
          </a:r>
        </a:p>
      </dgm:t>
    </dgm:pt>
    <dgm:pt modelId="{06C0E7F8-5DCA-48D0-B37F-385C1442B2E7}" type="parTrans" cxnId="{B04EA7EA-B4E9-408F-84F7-25A79C6248A6}">
      <dgm:prSet custT="1"/>
      <dgm:spPr/>
      <dgm:t>
        <a:bodyPr/>
        <a:lstStyle/>
        <a:p>
          <a:endParaRPr lang="zh-CN" altLang="en-US" sz="100"/>
        </a:p>
      </dgm:t>
    </dgm:pt>
    <dgm:pt modelId="{FE1DFCC2-4617-4A25-9A03-F16D6458248B}" type="sibTrans" cxnId="{B04EA7EA-B4E9-408F-84F7-25A79C6248A6}">
      <dgm:prSet/>
      <dgm:spPr/>
      <dgm:t>
        <a:bodyPr/>
        <a:lstStyle/>
        <a:p>
          <a:endParaRPr lang="zh-CN" altLang="en-US"/>
        </a:p>
      </dgm:t>
    </dgm:pt>
    <dgm:pt modelId="{C18CE21E-5CFB-4A32-9AAB-6C6265811193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海明威</a:t>
          </a:r>
        </a:p>
      </dgm:t>
    </dgm:pt>
    <dgm:pt modelId="{28840DD4-8DAC-41F1-9B32-214A795D95BB}" type="parTrans" cxnId="{C786E359-7377-4591-916D-D7C234D436C8}">
      <dgm:prSet custT="1"/>
      <dgm:spPr/>
      <dgm:t>
        <a:bodyPr/>
        <a:lstStyle/>
        <a:p>
          <a:endParaRPr lang="zh-CN" altLang="en-US" sz="100"/>
        </a:p>
      </dgm:t>
    </dgm:pt>
    <dgm:pt modelId="{805C7CD4-2B05-4DC2-8FA7-14012E4ECF6D}" type="sibTrans" cxnId="{C786E359-7377-4591-916D-D7C234D436C8}">
      <dgm:prSet/>
      <dgm:spPr/>
      <dgm:t>
        <a:bodyPr/>
        <a:lstStyle/>
        <a:p>
          <a:endParaRPr lang="zh-CN" altLang="en-US"/>
        </a:p>
      </dgm:t>
    </dgm:pt>
    <dgm:pt modelId="{3985DA3D-29D9-49B0-8E46-1CD129A7D73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福克纳</a:t>
          </a:r>
        </a:p>
      </dgm:t>
    </dgm:pt>
    <dgm:pt modelId="{E0BEF767-9DA3-4681-9EB6-5E42617DE4E9}" type="parTrans" cxnId="{4E8F3337-CCD9-4A01-8CF4-B8185F0C4454}">
      <dgm:prSet custT="1"/>
      <dgm:spPr/>
      <dgm:t>
        <a:bodyPr/>
        <a:lstStyle/>
        <a:p>
          <a:endParaRPr lang="zh-CN" altLang="en-US" sz="100"/>
        </a:p>
      </dgm:t>
    </dgm:pt>
    <dgm:pt modelId="{CCBE1215-18E0-422A-8C14-075866ED10B2}" type="sibTrans" cxnId="{4E8F3337-CCD9-4A01-8CF4-B8185F0C4454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95603" custScaleY="192754" custLinFactNeighborX="8633" custLinFactNeighborY="-784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6" custScaleX="2000000" custScaleY="313557"/>
      <dgm:spPr/>
    </dgm:pt>
    <dgm:pt modelId="{86B6DE10-3C20-48EA-88C6-18268BE5E4E7}" type="pres">
      <dgm:prSet presAssocID="{3D30DFF2-BFB8-4933-BC0A-5362E3881CA6}" presName="connTx" presStyleLbl="parChTrans1D2" presStyleIdx="0" presStyleCnt="6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6" custScaleX="405102" custScaleY="86664" custLinFactNeighborX="8633" custLinFactNeighborY="-784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9FB5050D-6AAB-4520-BD7D-30651466C535}" type="pres">
      <dgm:prSet presAssocID="{6C941940-434A-4C9A-80EC-500EDA55D823}" presName="conn2-1" presStyleLbl="parChTrans1D2" presStyleIdx="1" presStyleCnt="6" custScaleX="2000000" custScaleY="313557"/>
      <dgm:spPr/>
    </dgm:pt>
    <dgm:pt modelId="{955FD379-48E0-4180-8EB4-1D7A7DE3DB24}" type="pres">
      <dgm:prSet presAssocID="{6C941940-434A-4C9A-80EC-500EDA55D823}" presName="connTx" presStyleLbl="parChTrans1D2" presStyleIdx="1" presStyleCnt="6"/>
      <dgm:spPr/>
    </dgm:pt>
    <dgm:pt modelId="{6A6FDA77-5806-4CB2-8A2B-35CB1668DA05}" type="pres">
      <dgm:prSet presAssocID="{C548B27A-198E-450F-A531-099CF56AC744}" presName="root2" presStyleCnt="0"/>
      <dgm:spPr/>
    </dgm:pt>
    <dgm:pt modelId="{CA4080D9-B87F-4566-A133-B75FA484322B}" type="pres">
      <dgm:prSet presAssocID="{C548B27A-198E-450F-A531-099CF56AC744}" presName="LevelTwoTextNode" presStyleLbl="node2" presStyleIdx="1" presStyleCnt="6" custScaleX="405102" custScaleY="86664" custLinFactNeighborX="8633" custLinFactNeighborY="-784">
        <dgm:presLayoutVars>
          <dgm:chPref val="3"/>
        </dgm:presLayoutVars>
      </dgm:prSet>
      <dgm:spPr/>
    </dgm:pt>
    <dgm:pt modelId="{BBECD439-6575-4873-A205-D2B1B02AA2B7}" type="pres">
      <dgm:prSet presAssocID="{C548B27A-198E-450F-A531-099CF56AC744}" presName="level3hierChild" presStyleCnt="0"/>
      <dgm:spPr/>
    </dgm:pt>
    <dgm:pt modelId="{443E6B14-E3B0-4628-8D3A-68DA3B6B0267}" type="pres">
      <dgm:prSet presAssocID="{6649C657-FA5E-429E-8C4E-AE16019B2425}" presName="conn2-1" presStyleLbl="parChTrans1D2" presStyleIdx="2" presStyleCnt="6" custScaleX="2000000" custScaleY="313557"/>
      <dgm:spPr/>
    </dgm:pt>
    <dgm:pt modelId="{7A5AEEEE-8DF6-450C-8CB7-22700ADC5B76}" type="pres">
      <dgm:prSet presAssocID="{6649C657-FA5E-429E-8C4E-AE16019B2425}" presName="connTx" presStyleLbl="parChTrans1D2" presStyleIdx="2" presStyleCnt="6"/>
      <dgm:spPr/>
    </dgm:pt>
    <dgm:pt modelId="{F07680E8-C489-4E20-BE86-F611AB1F4207}" type="pres">
      <dgm:prSet presAssocID="{E2F13F9D-3D93-4F0F-BE68-03117C67F332}" presName="root2" presStyleCnt="0"/>
      <dgm:spPr/>
    </dgm:pt>
    <dgm:pt modelId="{916EB32B-63C7-4C2C-BB25-31B610DFC874}" type="pres">
      <dgm:prSet presAssocID="{E2F13F9D-3D93-4F0F-BE68-03117C67F332}" presName="LevelTwoTextNode" presStyleLbl="node2" presStyleIdx="2" presStyleCnt="6" custScaleX="405102" custScaleY="86664" custLinFactNeighborX="8633" custLinFactNeighborY="-784">
        <dgm:presLayoutVars>
          <dgm:chPref val="3"/>
        </dgm:presLayoutVars>
      </dgm:prSet>
      <dgm:spPr/>
    </dgm:pt>
    <dgm:pt modelId="{4CFD2438-FA2B-4479-AC26-9AE88B027554}" type="pres">
      <dgm:prSet presAssocID="{E2F13F9D-3D93-4F0F-BE68-03117C67F332}" presName="level3hierChild" presStyleCnt="0"/>
      <dgm:spPr/>
    </dgm:pt>
    <dgm:pt modelId="{99C5B947-F707-432E-80D1-396CDF76398C}" type="pres">
      <dgm:prSet presAssocID="{06C0E7F8-5DCA-48D0-B37F-385C1442B2E7}" presName="conn2-1" presStyleLbl="parChTrans1D2" presStyleIdx="3" presStyleCnt="6" custScaleX="2000000" custScaleY="313557"/>
      <dgm:spPr/>
    </dgm:pt>
    <dgm:pt modelId="{AAAEE11A-9E22-4312-BB5B-0B58ACD82BCB}" type="pres">
      <dgm:prSet presAssocID="{06C0E7F8-5DCA-48D0-B37F-385C1442B2E7}" presName="connTx" presStyleLbl="parChTrans1D2" presStyleIdx="3" presStyleCnt="6"/>
      <dgm:spPr/>
    </dgm:pt>
    <dgm:pt modelId="{53A2551F-D701-4411-8099-170F3C645F5A}" type="pres">
      <dgm:prSet presAssocID="{AB3B0BC7-ED53-47E6-884A-620231B4385F}" presName="root2" presStyleCnt="0"/>
      <dgm:spPr/>
    </dgm:pt>
    <dgm:pt modelId="{305A78A4-0C1D-412F-9635-FC6791A0153C}" type="pres">
      <dgm:prSet presAssocID="{AB3B0BC7-ED53-47E6-884A-620231B4385F}" presName="LevelTwoTextNode" presStyleLbl="node2" presStyleIdx="3" presStyleCnt="6" custScaleX="405102" custScaleY="86664" custLinFactNeighborX="8633" custLinFactNeighborY="-784">
        <dgm:presLayoutVars>
          <dgm:chPref val="3"/>
        </dgm:presLayoutVars>
      </dgm:prSet>
      <dgm:spPr/>
    </dgm:pt>
    <dgm:pt modelId="{3B37420D-A99A-409F-AE80-B0948DBE5070}" type="pres">
      <dgm:prSet presAssocID="{AB3B0BC7-ED53-47E6-884A-620231B4385F}" presName="level3hierChild" presStyleCnt="0"/>
      <dgm:spPr/>
    </dgm:pt>
    <dgm:pt modelId="{E8B4FF55-11AB-4BD5-888B-5783C06F6885}" type="pres">
      <dgm:prSet presAssocID="{28840DD4-8DAC-41F1-9B32-214A795D95BB}" presName="conn2-1" presStyleLbl="parChTrans1D2" presStyleIdx="4" presStyleCnt="6" custScaleX="2000000" custScaleY="313557"/>
      <dgm:spPr/>
    </dgm:pt>
    <dgm:pt modelId="{1D593B37-9522-4F09-8CFC-F853F39AB46B}" type="pres">
      <dgm:prSet presAssocID="{28840DD4-8DAC-41F1-9B32-214A795D95BB}" presName="connTx" presStyleLbl="parChTrans1D2" presStyleIdx="4" presStyleCnt="6"/>
      <dgm:spPr/>
    </dgm:pt>
    <dgm:pt modelId="{3902BD47-C22A-4562-8064-63797A70B87E}" type="pres">
      <dgm:prSet presAssocID="{C18CE21E-5CFB-4A32-9AAB-6C6265811193}" presName="root2" presStyleCnt="0"/>
      <dgm:spPr/>
    </dgm:pt>
    <dgm:pt modelId="{44DCA948-E928-4439-9855-58F2691206B7}" type="pres">
      <dgm:prSet presAssocID="{C18CE21E-5CFB-4A32-9AAB-6C6265811193}" presName="LevelTwoTextNode" presStyleLbl="node2" presStyleIdx="4" presStyleCnt="6" custScaleX="405102" custScaleY="86664" custLinFactNeighborX="8633" custLinFactNeighborY="-784">
        <dgm:presLayoutVars>
          <dgm:chPref val="3"/>
        </dgm:presLayoutVars>
      </dgm:prSet>
      <dgm:spPr/>
    </dgm:pt>
    <dgm:pt modelId="{7EB9FABA-1E1D-41CD-9779-094A21283F7D}" type="pres">
      <dgm:prSet presAssocID="{C18CE21E-5CFB-4A32-9AAB-6C6265811193}" presName="level3hierChild" presStyleCnt="0"/>
      <dgm:spPr/>
    </dgm:pt>
    <dgm:pt modelId="{5803E87D-8663-4E83-891B-61145911F142}" type="pres">
      <dgm:prSet presAssocID="{E0BEF767-9DA3-4681-9EB6-5E42617DE4E9}" presName="conn2-1" presStyleLbl="parChTrans1D2" presStyleIdx="5" presStyleCnt="6" custScaleX="2000000" custScaleY="313557"/>
      <dgm:spPr/>
    </dgm:pt>
    <dgm:pt modelId="{B735BCE2-C2ED-44C0-B038-85F605DC3FA5}" type="pres">
      <dgm:prSet presAssocID="{E0BEF767-9DA3-4681-9EB6-5E42617DE4E9}" presName="connTx" presStyleLbl="parChTrans1D2" presStyleIdx="5" presStyleCnt="6"/>
      <dgm:spPr/>
    </dgm:pt>
    <dgm:pt modelId="{6C03F3AB-C6F6-400F-B79F-523DD3501C51}" type="pres">
      <dgm:prSet presAssocID="{3985DA3D-29D9-49B0-8E46-1CD129A7D730}" presName="root2" presStyleCnt="0"/>
      <dgm:spPr/>
    </dgm:pt>
    <dgm:pt modelId="{22AA3464-06FF-4E9D-801F-1ABE123C928E}" type="pres">
      <dgm:prSet presAssocID="{3985DA3D-29D9-49B0-8E46-1CD129A7D730}" presName="LevelTwoTextNode" presStyleLbl="node2" presStyleIdx="5" presStyleCnt="6" custScaleX="405102" custScaleY="86664" custLinFactNeighborX="8633" custLinFactNeighborY="-784">
        <dgm:presLayoutVars>
          <dgm:chPref val="3"/>
        </dgm:presLayoutVars>
      </dgm:prSet>
      <dgm:spPr/>
    </dgm:pt>
    <dgm:pt modelId="{6F1016E9-40C4-4C1B-B32F-7A7D3F625641}" type="pres">
      <dgm:prSet presAssocID="{3985DA3D-29D9-49B0-8E46-1CD129A7D730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F808A70C-7CEF-4A64-9461-0E8755D1FEFC}" type="presOf" srcId="{06C0E7F8-5DCA-48D0-B37F-385C1442B2E7}" destId="{99C5B947-F707-432E-80D1-396CDF76398C}" srcOrd="0" destOrd="0" presId="urn:microsoft.com/office/officeart/2005/8/layout/hierarchy2"/>
    <dgm:cxn modelId="{08669A10-0BDE-4C0F-B6A1-CC04976B3754}" type="presOf" srcId="{6C941940-434A-4C9A-80EC-500EDA55D823}" destId="{955FD379-48E0-4180-8EB4-1D7A7DE3DB24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83EAA619-729D-4415-9790-F8EF063D9E58}" type="presOf" srcId="{3985DA3D-29D9-49B0-8E46-1CD129A7D730}" destId="{22AA3464-06FF-4E9D-801F-1ABE123C928E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EF7E6324-AFDB-4D9A-8855-A86065D94ED6}" type="presOf" srcId="{06C0E7F8-5DCA-48D0-B37F-385C1442B2E7}" destId="{AAAEE11A-9E22-4312-BB5B-0B58ACD82BCB}" srcOrd="1" destOrd="0" presId="urn:microsoft.com/office/officeart/2005/8/layout/hierarchy2"/>
    <dgm:cxn modelId="{4E8F3337-CCD9-4A01-8CF4-B8185F0C4454}" srcId="{A4240B34-BA35-4351-8B29-B6302095CD71}" destId="{3985DA3D-29D9-49B0-8E46-1CD129A7D730}" srcOrd="5" destOrd="0" parTransId="{E0BEF767-9DA3-4681-9EB6-5E42617DE4E9}" sibTransId="{CCBE1215-18E0-422A-8C14-075866ED10B2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8EFB8E3B-BC2F-49C1-BACB-97BF87572B9F}" type="presOf" srcId="{6649C657-FA5E-429E-8C4E-AE16019B2425}" destId="{443E6B14-E3B0-4628-8D3A-68DA3B6B0267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4B16493E-0F59-4463-ABAF-6436724B0606}" type="presOf" srcId="{AB3B0BC7-ED53-47E6-884A-620231B4385F}" destId="{305A78A4-0C1D-412F-9635-FC6791A0153C}" srcOrd="0" destOrd="0" presId="urn:microsoft.com/office/officeart/2005/8/layout/hierarchy2"/>
    <dgm:cxn modelId="{312B3F45-A173-43BC-AE3F-143B758EFC17}" type="presOf" srcId="{C18CE21E-5CFB-4A32-9AAB-6C6265811193}" destId="{44DCA948-E928-4439-9855-58F2691206B7}" srcOrd="0" destOrd="0" presId="urn:microsoft.com/office/officeart/2005/8/layout/hierarchy2"/>
    <dgm:cxn modelId="{80CD4E53-455A-4CD7-9345-FA31A8F8A46E}" srcId="{A4240B34-BA35-4351-8B29-B6302095CD71}" destId="{C548B27A-198E-450F-A531-099CF56AC744}" srcOrd="1" destOrd="0" parTransId="{6C941940-434A-4C9A-80EC-500EDA55D823}" sibTransId="{D214B455-282C-4E3D-AB1F-CCD742C88C92}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786E359-7377-4591-916D-D7C234D436C8}" srcId="{A4240B34-BA35-4351-8B29-B6302095CD71}" destId="{C18CE21E-5CFB-4A32-9AAB-6C6265811193}" srcOrd="4" destOrd="0" parTransId="{28840DD4-8DAC-41F1-9B32-214A795D95BB}" sibTransId="{805C7CD4-2B05-4DC2-8FA7-14012E4ECF6D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C162C8B-4893-42D9-A41A-AF7AE2759499}" type="presOf" srcId="{28840DD4-8DAC-41F1-9B32-214A795D95BB}" destId="{1D593B37-9522-4F09-8CFC-F853F39AB46B}" srcOrd="1" destOrd="0" presId="urn:microsoft.com/office/officeart/2005/8/layout/hierarchy2"/>
    <dgm:cxn modelId="{769D5693-8CFD-473F-BD11-82C895023A90}" type="presOf" srcId="{E0BEF767-9DA3-4681-9EB6-5E42617DE4E9}" destId="{5803E87D-8663-4E83-891B-61145911F142}" srcOrd="0" destOrd="0" presId="urn:microsoft.com/office/officeart/2005/8/layout/hierarchy2"/>
    <dgm:cxn modelId="{C9BE6B94-B420-42C9-910E-913D08F017BD}" type="presOf" srcId="{E2F13F9D-3D93-4F0F-BE68-03117C67F332}" destId="{916EB32B-63C7-4C2C-BB25-31B610DFC874}" srcOrd="0" destOrd="0" presId="urn:microsoft.com/office/officeart/2005/8/layout/hierarchy2"/>
    <dgm:cxn modelId="{C543FA97-8A38-4CE0-999B-9082D67E5ED5}" type="presOf" srcId="{C548B27A-198E-450F-A531-099CF56AC744}" destId="{CA4080D9-B87F-4566-A133-B75FA484322B}" srcOrd="0" destOrd="0" presId="urn:microsoft.com/office/officeart/2005/8/layout/hierarchy2"/>
    <dgm:cxn modelId="{1E589198-962A-41D2-AAEE-D1A612EABBA3}" type="presOf" srcId="{6C941940-434A-4C9A-80EC-500EDA55D823}" destId="{9FB5050D-6AAB-4520-BD7D-30651466C535}" srcOrd="0" destOrd="0" presId="urn:microsoft.com/office/officeart/2005/8/layout/hierarchy2"/>
    <dgm:cxn modelId="{CF31CFA6-BF11-4597-80A4-BF6339BA6BCC}" type="presOf" srcId="{28840DD4-8DAC-41F1-9B32-214A795D95BB}" destId="{E8B4FF55-11AB-4BD5-888B-5783C06F6885}" srcOrd="0" destOrd="0" presId="urn:microsoft.com/office/officeart/2005/8/layout/hierarchy2"/>
    <dgm:cxn modelId="{2C8E4EB2-FC77-46F2-B5A5-3D2518F2A065}" type="presOf" srcId="{6649C657-FA5E-429E-8C4E-AE16019B2425}" destId="{7A5AEEEE-8DF6-450C-8CB7-22700ADC5B76}" srcOrd="1" destOrd="0" presId="urn:microsoft.com/office/officeart/2005/8/layout/hierarchy2"/>
    <dgm:cxn modelId="{C3CBE5CC-7F05-429F-903A-3F4FAEB3D87B}" srcId="{A4240B34-BA35-4351-8B29-B6302095CD71}" destId="{E2F13F9D-3D93-4F0F-BE68-03117C67F332}" srcOrd="2" destOrd="0" parTransId="{6649C657-FA5E-429E-8C4E-AE16019B2425}" sibTransId="{A4421FDF-43A2-4336-90FE-6B44CA2F82CE}"/>
    <dgm:cxn modelId="{702260D1-576C-4FB4-ABF4-A79FDD65505C}" type="presOf" srcId="{E0BEF767-9DA3-4681-9EB6-5E42617DE4E9}" destId="{B735BCE2-C2ED-44C0-B038-85F605DC3FA5}" srcOrd="1" destOrd="0" presId="urn:microsoft.com/office/officeart/2005/8/layout/hierarchy2"/>
    <dgm:cxn modelId="{B04EA7EA-B4E9-408F-84F7-25A79C6248A6}" srcId="{A4240B34-BA35-4351-8B29-B6302095CD71}" destId="{AB3B0BC7-ED53-47E6-884A-620231B4385F}" srcOrd="3" destOrd="0" parTransId="{06C0E7F8-5DCA-48D0-B37F-385C1442B2E7}" sibTransId="{FE1DFCC2-4617-4A25-9A03-F16D6458248B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BDA72C02-77FD-4747-B82A-16382C20C5A9}" type="presParOf" srcId="{9FE2B2BC-DA13-4E3F-BDAD-AD3668A8F22D}" destId="{9FB5050D-6AAB-4520-BD7D-30651466C535}" srcOrd="2" destOrd="0" presId="urn:microsoft.com/office/officeart/2005/8/layout/hierarchy2"/>
    <dgm:cxn modelId="{C7D004DD-1A1E-4805-90B8-9A12F5093D8D}" type="presParOf" srcId="{9FB5050D-6AAB-4520-BD7D-30651466C535}" destId="{955FD379-48E0-4180-8EB4-1D7A7DE3DB24}" srcOrd="0" destOrd="0" presId="urn:microsoft.com/office/officeart/2005/8/layout/hierarchy2"/>
    <dgm:cxn modelId="{EDBE7249-AD57-40AC-8D00-3B2F34042750}" type="presParOf" srcId="{9FE2B2BC-DA13-4E3F-BDAD-AD3668A8F22D}" destId="{6A6FDA77-5806-4CB2-8A2B-35CB1668DA05}" srcOrd="3" destOrd="0" presId="urn:microsoft.com/office/officeart/2005/8/layout/hierarchy2"/>
    <dgm:cxn modelId="{2784B9AE-D90F-4E02-93B8-7D54F4BF8B3B}" type="presParOf" srcId="{6A6FDA77-5806-4CB2-8A2B-35CB1668DA05}" destId="{CA4080D9-B87F-4566-A133-B75FA484322B}" srcOrd="0" destOrd="0" presId="urn:microsoft.com/office/officeart/2005/8/layout/hierarchy2"/>
    <dgm:cxn modelId="{248A7A6E-CCAA-47CC-9275-22DCB6AC3213}" type="presParOf" srcId="{6A6FDA77-5806-4CB2-8A2B-35CB1668DA05}" destId="{BBECD439-6575-4873-A205-D2B1B02AA2B7}" srcOrd="1" destOrd="0" presId="urn:microsoft.com/office/officeart/2005/8/layout/hierarchy2"/>
    <dgm:cxn modelId="{D35C8DD3-3185-44C8-A22D-208B3B9B2951}" type="presParOf" srcId="{9FE2B2BC-DA13-4E3F-BDAD-AD3668A8F22D}" destId="{443E6B14-E3B0-4628-8D3A-68DA3B6B0267}" srcOrd="4" destOrd="0" presId="urn:microsoft.com/office/officeart/2005/8/layout/hierarchy2"/>
    <dgm:cxn modelId="{162800C8-A092-4B9C-92C9-79298F97796B}" type="presParOf" srcId="{443E6B14-E3B0-4628-8D3A-68DA3B6B0267}" destId="{7A5AEEEE-8DF6-450C-8CB7-22700ADC5B76}" srcOrd="0" destOrd="0" presId="urn:microsoft.com/office/officeart/2005/8/layout/hierarchy2"/>
    <dgm:cxn modelId="{51E507B8-269E-46F5-B40E-3697A9D0FBA1}" type="presParOf" srcId="{9FE2B2BC-DA13-4E3F-BDAD-AD3668A8F22D}" destId="{F07680E8-C489-4E20-BE86-F611AB1F4207}" srcOrd="5" destOrd="0" presId="urn:microsoft.com/office/officeart/2005/8/layout/hierarchy2"/>
    <dgm:cxn modelId="{6354BFFF-4CF6-402A-94FB-338780CC04A5}" type="presParOf" srcId="{F07680E8-C489-4E20-BE86-F611AB1F4207}" destId="{916EB32B-63C7-4C2C-BB25-31B610DFC874}" srcOrd="0" destOrd="0" presId="urn:microsoft.com/office/officeart/2005/8/layout/hierarchy2"/>
    <dgm:cxn modelId="{192549AE-5D94-45BB-8D51-402246807978}" type="presParOf" srcId="{F07680E8-C489-4E20-BE86-F611AB1F4207}" destId="{4CFD2438-FA2B-4479-AC26-9AE88B027554}" srcOrd="1" destOrd="0" presId="urn:microsoft.com/office/officeart/2005/8/layout/hierarchy2"/>
    <dgm:cxn modelId="{E3C35D98-9C42-4279-BDCF-8E8297B4607C}" type="presParOf" srcId="{9FE2B2BC-DA13-4E3F-BDAD-AD3668A8F22D}" destId="{99C5B947-F707-432E-80D1-396CDF76398C}" srcOrd="6" destOrd="0" presId="urn:microsoft.com/office/officeart/2005/8/layout/hierarchy2"/>
    <dgm:cxn modelId="{E6900088-DF28-4C1D-BD38-D4C1D27E4A88}" type="presParOf" srcId="{99C5B947-F707-432E-80D1-396CDF76398C}" destId="{AAAEE11A-9E22-4312-BB5B-0B58ACD82BCB}" srcOrd="0" destOrd="0" presId="urn:microsoft.com/office/officeart/2005/8/layout/hierarchy2"/>
    <dgm:cxn modelId="{A09107AE-DB74-434B-BA01-350C86B9AD31}" type="presParOf" srcId="{9FE2B2BC-DA13-4E3F-BDAD-AD3668A8F22D}" destId="{53A2551F-D701-4411-8099-170F3C645F5A}" srcOrd="7" destOrd="0" presId="urn:microsoft.com/office/officeart/2005/8/layout/hierarchy2"/>
    <dgm:cxn modelId="{3D3F5AC6-16EA-4603-8001-CE209F9AAFEC}" type="presParOf" srcId="{53A2551F-D701-4411-8099-170F3C645F5A}" destId="{305A78A4-0C1D-412F-9635-FC6791A0153C}" srcOrd="0" destOrd="0" presId="urn:microsoft.com/office/officeart/2005/8/layout/hierarchy2"/>
    <dgm:cxn modelId="{BDD07176-460C-437F-8906-B28A94360C62}" type="presParOf" srcId="{53A2551F-D701-4411-8099-170F3C645F5A}" destId="{3B37420D-A99A-409F-AE80-B0948DBE5070}" srcOrd="1" destOrd="0" presId="urn:microsoft.com/office/officeart/2005/8/layout/hierarchy2"/>
    <dgm:cxn modelId="{A04735BB-3411-4AE0-AF6F-83DCA2B67A5E}" type="presParOf" srcId="{9FE2B2BC-DA13-4E3F-BDAD-AD3668A8F22D}" destId="{E8B4FF55-11AB-4BD5-888B-5783C06F6885}" srcOrd="8" destOrd="0" presId="urn:microsoft.com/office/officeart/2005/8/layout/hierarchy2"/>
    <dgm:cxn modelId="{3A1E57DC-7A4E-4497-9AB8-ECC8E6397681}" type="presParOf" srcId="{E8B4FF55-11AB-4BD5-888B-5783C06F6885}" destId="{1D593B37-9522-4F09-8CFC-F853F39AB46B}" srcOrd="0" destOrd="0" presId="urn:microsoft.com/office/officeart/2005/8/layout/hierarchy2"/>
    <dgm:cxn modelId="{FBB80FFC-6BA1-47E7-AED4-CFA1D7B8DC1E}" type="presParOf" srcId="{9FE2B2BC-DA13-4E3F-BDAD-AD3668A8F22D}" destId="{3902BD47-C22A-4562-8064-63797A70B87E}" srcOrd="9" destOrd="0" presId="urn:microsoft.com/office/officeart/2005/8/layout/hierarchy2"/>
    <dgm:cxn modelId="{E88410AF-69CD-4F5D-8D10-EDF2A2D36C97}" type="presParOf" srcId="{3902BD47-C22A-4562-8064-63797A70B87E}" destId="{44DCA948-E928-4439-9855-58F2691206B7}" srcOrd="0" destOrd="0" presId="urn:microsoft.com/office/officeart/2005/8/layout/hierarchy2"/>
    <dgm:cxn modelId="{2E3FA26B-62BD-423F-951F-52CF97ECD855}" type="presParOf" srcId="{3902BD47-C22A-4562-8064-63797A70B87E}" destId="{7EB9FABA-1E1D-41CD-9779-094A21283F7D}" srcOrd="1" destOrd="0" presId="urn:microsoft.com/office/officeart/2005/8/layout/hierarchy2"/>
    <dgm:cxn modelId="{A4CF7C29-69E1-4761-8900-DD81C67DB869}" type="presParOf" srcId="{9FE2B2BC-DA13-4E3F-BDAD-AD3668A8F22D}" destId="{5803E87D-8663-4E83-891B-61145911F142}" srcOrd="10" destOrd="0" presId="urn:microsoft.com/office/officeart/2005/8/layout/hierarchy2"/>
    <dgm:cxn modelId="{13B610AF-9ECB-4C72-AB57-E1D616FAD648}" type="presParOf" srcId="{5803E87D-8663-4E83-891B-61145911F142}" destId="{B735BCE2-C2ED-44C0-B038-85F605DC3FA5}" srcOrd="0" destOrd="0" presId="urn:microsoft.com/office/officeart/2005/8/layout/hierarchy2"/>
    <dgm:cxn modelId="{216F4731-4B8D-4F98-B39C-09C598E79291}" type="presParOf" srcId="{9FE2B2BC-DA13-4E3F-BDAD-AD3668A8F22D}" destId="{6C03F3AB-C6F6-400F-B79F-523DD3501C51}" srcOrd="11" destOrd="0" presId="urn:microsoft.com/office/officeart/2005/8/layout/hierarchy2"/>
    <dgm:cxn modelId="{A68BDC59-D230-4F23-AB93-29AED05A36C3}" type="presParOf" srcId="{6C03F3AB-C6F6-400F-B79F-523DD3501C51}" destId="{22AA3464-06FF-4E9D-801F-1ABE123C928E}" srcOrd="0" destOrd="0" presId="urn:microsoft.com/office/officeart/2005/8/layout/hierarchy2"/>
    <dgm:cxn modelId="{8C94D1A2-2F50-46A7-89D5-D2C38D0DC336}" type="presParOf" srcId="{6C03F3AB-C6F6-400F-B79F-523DD3501C51}" destId="{6F1016E9-40C4-4C1B-B32F-7A7D3F625641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现代时期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两次世界大战期间的美国文学</a:t>
          </a:r>
        </a:p>
      </dgm:t>
    </dgm:pt>
    <dgm:pt modelId="{3D30DFF2-BFB8-4933-BC0A-5362E3881CA6}" type="parTrans" cxnId="{B22B5657-0C3F-4244-8397-F22C0883E40F}">
      <dgm:prSet custT="1"/>
      <dgm:spPr/>
      <dgm:t>
        <a:bodyPr/>
        <a:lstStyle/>
        <a:p>
          <a:endParaRPr lang="zh-CN" altLang="en-US" sz="100"/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C548B27A-198E-450F-A531-099CF56AC744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庞德</a:t>
          </a:r>
        </a:p>
      </dgm:t>
    </dgm:pt>
    <dgm:pt modelId="{6C941940-434A-4C9A-80EC-500EDA55D823}" type="parTrans" cxnId="{80CD4E53-455A-4CD7-9345-FA31A8F8A46E}">
      <dgm:prSet custT="1"/>
      <dgm:spPr/>
      <dgm:t>
        <a:bodyPr/>
        <a:lstStyle/>
        <a:p>
          <a:endParaRPr lang="zh-CN" altLang="en-US" sz="100"/>
        </a:p>
      </dgm:t>
    </dgm:pt>
    <dgm:pt modelId="{D214B455-282C-4E3D-AB1F-CCD742C88C92}" type="sibTrans" cxnId="{80CD4E53-455A-4CD7-9345-FA31A8F8A46E}">
      <dgm:prSet/>
      <dgm:spPr/>
      <dgm:t>
        <a:bodyPr/>
        <a:lstStyle/>
        <a:p>
          <a:endParaRPr lang="zh-CN" altLang="en-US"/>
        </a:p>
      </dgm:t>
    </dgm:pt>
    <dgm:pt modelId="{E2F13F9D-3D93-4F0F-BE68-03117C67F332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弗罗斯特</a:t>
          </a:r>
        </a:p>
      </dgm:t>
    </dgm:pt>
    <dgm:pt modelId="{6649C657-FA5E-429E-8C4E-AE16019B2425}" type="parTrans" cxnId="{C3CBE5CC-7F05-429F-903A-3F4FAEB3D87B}">
      <dgm:prSet custT="1"/>
      <dgm:spPr/>
      <dgm:t>
        <a:bodyPr/>
        <a:lstStyle/>
        <a:p>
          <a:endParaRPr lang="zh-CN" altLang="en-US" sz="100"/>
        </a:p>
      </dgm:t>
    </dgm:pt>
    <dgm:pt modelId="{A4421FDF-43A2-4336-90FE-6B44CA2F82CE}" type="sibTrans" cxnId="{C3CBE5CC-7F05-429F-903A-3F4FAEB3D87B}">
      <dgm:prSet/>
      <dgm:spPr/>
      <dgm:t>
        <a:bodyPr/>
        <a:lstStyle/>
        <a:p>
          <a:endParaRPr lang="zh-CN" altLang="en-US"/>
        </a:p>
      </dgm:t>
    </dgm:pt>
    <dgm:pt modelId="{AB3B0BC7-ED53-47E6-884A-620231B4385F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菲茨杰拉德</a:t>
          </a:r>
        </a:p>
      </dgm:t>
    </dgm:pt>
    <dgm:pt modelId="{06C0E7F8-5DCA-48D0-B37F-385C1442B2E7}" type="parTrans" cxnId="{B04EA7EA-B4E9-408F-84F7-25A79C6248A6}">
      <dgm:prSet custT="1"/>
      <dgm:spPr/>
      <dgm:t>
        <a:bodyPr/>
        <a:lstStyle/>
        <a:p>
          <a:endParaRPr lang="zh-CN" altLang="en-US" sz="100"/>
        </a:p>
      </dgm:t>
    </dgm:pt>
    <dgm:pt modelId="{FE1DFCC2-4617-4A25-9A03-F16D6458248B}" type="sibTrans" cxnId="{B04EA7EA-B4E9-408F-84F7-25A79C6248A6}">
      <dgm:prSet/>
      <dgm:spPr/>
      <dgm:t>
        <a:bodyPr/>
        <a:lstStyle/>
        <a:p>
          <a:endParaRPr lang="zh-CN" altLang="en-US"/>
        </a:p>
      </dgm:t>
    </dgm:pt>
    <dgm:pt modelId="{C18CE21E-5CFB-4A32-9AAB-6C6265811193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海明威</a:t>
          </a:r>
        </a:p>
      </dgm:t>
    </dgm:pt>
    <dgm:pt modelId="{28840DD4-8DAC-41F1-9B32-214A795D95BB}" type="parTrans" cxnId="{C786E359-7377-4591-916D-D7C234D436C8}">
      <dgm:prSet custT="1"/>
      <dgm:spPr/>
      <dgm:t>
        <a:bodyPr/>
        <a:lstStyle/>
        <a:p>
          <a:endParaRPr lang="zh-CN" altLang="en-US" sz="100"/>
        </a:p>
      </dgm:t>
    </dgm:pt>
    <dgm:pt modelId="{805C7CD4-2B05-4DC2-8FA7-14012E4ECF6D}" type="sibTrans" cxnId="{C786E359-7377-4591-916D-D7C234D436C8}">
      <dgm:prSet/>
      <dgm:spPr/>
      <dgm:t>
        <a:bodyPr/>
        <a:lstStyle/>
        <a:p>
          <a:endParaRPr lang="zh-CN" altLang="en-US"/>
        </a:p>
      </dgm:t>
    </dgm:pt>
    <dgm:pt modelId="{3985DA3D-29D9-49B0-8E46-1CD129A7D73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福克纳</a:t>
          </a:r>
        </a:p>
      </dgm:t>
    </dgm:pt>
    <dgm:pt modelId="{E0BEF767-9DA3-4681-9EB6-5E42617DE4E9}" type="parTrans" cxnId="{4E8F3337-CCD9-4A01-8CF4-B8185F0C4454}">
      <dgm:prSet custT="1"/>
      <dgm:spPr/>
      <dgm:t>
        <a:bodyPr/>
        <a:lstStyle/>
        <a:p>
          <a:endParaRPr lang="zh-CN" altLang="en-US" sz="100"/>
        </a:p>
      </dgm:t>
    </dgm:pt>
    <dgm:pt modelId="{CCBE1215-18E0-422A-8C14-075866ED10B2}" type="sibTrans" cxnId="{4E8F3337-CCD9-4A01-8CF4-B8185F0C4454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95603" custScaleY="192754" custLinFactNeighborX="8633" custLinFactNeighborY="-784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6" custScaleX="2000000" custScaleY="313557"/>
      <dgm:spPr/>
    </dgm:pt>
    <dgm:pt modelId="{86B6DE10-3C20-48EA-88C6-18268BE5E4E7}" type="pres">
      <dgm:prSet presAssocID="{3D30DFF2-BFB8-4933-BC0A-5362E3881CA6}" presName="connTx" presStyleLbl="parChTrans1D2" presStyleIdx="0" presStyleCnt="6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6" custScaleX="405102" custScaleY="86664" custLinFactNeighborX="8633" custLinFactNeighborY="-784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9FB5050D-6AAB-4520-BD7D-30651466C535}" type="pres">
      <dgm:prSet presAssocID="{6C941940-434A-4C9A-80EC-500EDA55D823}" presName="conn2-1" presStyleLbl="parChTrans1D2" presStyleIdx="1" presStyleCnt="6" custScaleX="2000000" custScaleY="313557"/>
      <dgm:spPr/>
    </dgm:pt>
    <dgm:pt modelId="{955FD379-48E0-4180-8EB4-1D7A7DE3DB24}" type="pres">
      <dgm:prSet presAssocID="{6C941940-434A-4C9A-80EC-500EDA55D823}" presName="connTx" presStyleLbl="parChTrans1D2" presStyleIdx="1" presStyleCnt="6"/>
      <dgm:spPr/>
    </dgm:pt>
    <dgm:pt modelId="{6A6FDA77-5806-4CB2-8A2B-35CB1668DA05}" type="pres">
      <dgm:prSet presAssocID="{C548B27A-198E-450F-A531-099CF56AC744}" presName="root2" presStyleCnt="0"/>
      <dgm:spPr/>
    </dgm:pt>
    <dgm:pt modelId="{CA4080D9-B87F-4566-A133-B75FA484322B}" type="pres">
      <dgm:prSet presAssocID="{C548B27A-198E-450F-A531-099CF56AC744}" presName="LevelTwoTextNode" presStyleLbl="node2" presStyleIdx="1" presStyleCnt="6" custScaleX="405102" custScaleY="86664" custLinFactNeighborX="8633" custLinFactNeighborY="-784">
        <dgm:presLayoutVars>
          <dgm:chPref val="3"/>
        </dgm:presLayoutVars>
      </dgm:prSet>
      <dgm:spPr/>
    </dgm:pt>
    <dgm:pt modelId="{BBECD439-6575-4873-A205-D2B1B02AA2B7}" type="pres">
      <dgm:prSet presAssocID="{C548B27A-198E-450F-A531-099CF56AC744}" presName="level3hierChild" presStyleCnt="0"/>
      <dgm:spPr/>
    </dgm:pt>
    <dgm:pt modelId="{443E6B14-E3B0-4628-8D3A-68DA3B6B0267}" type="pres">
      <dgm:prSet presAssocID="{6649C657-FA5E-429E-8C4E-AE16019B2425}" presName="conn2-1" presStyleLbl="parChTrans1D2" presStyleIdx="2" presStyleCnt="6" custScaleX="2000000" custScaleY="313557"/>
      <dgm:spPr/>
    </dgm:pt>
    <dgm:pt modelId="{7A5AEEEE-8DF6-450C-8CB7-22700ADC5B76}" type="pres">
      <dgm:prSet presAssocID="{6649C657-FA5E-429E-8C4E-AE16019B2425}" presName="connTx" presStyleLbl="parChTrans1D2" presStyleIdx="2" presStyleCnt="6"/>
      <dgm:spPr/>
    </dgm:pt>
    <dgm:pt modelId="{F07680E8-C489-4E20-BE86-F611AB1F4207}" type="pres">
      <dgm:prSet presAssocID="{E2F13F9D-3D93-4F0F-BE68-03117C67F332}" presName="root2" presStyleCnt="0"/>
      <dgm:spPr/>
    </dgm:pt>
    <dgm:pt modelId="{916EB32B-63C7-4C2C-BB25-31B610DFC874}" type="pres">
      <dgm:prSet presAssocID="{E2F13F9D-3D93-4F0F-BE68-03117C67F332}" presName="LevelTwoTextNode" presStyleLbl="node2" presStyleIdx="2" presStyleCnt="6" custScaleX="405102" custScaleY="86664" custLinFactNeighborX="8633" custLinFactNeighborY="-784">
        <dgm:presLayoutVars>
          <dgm:chPref val="3"/>
        </dgm:presLayoutVars>
      </dgm:prSet>
      <dgm:spPr/>
    </dgm:pt>
    <dgm:pt modelId="{4CFD2438-FA2B-4479-AC26-9AE88B027554}" type="pres">
      <dgm:prSet presAssocID="{E2F13F9D-3D93-4F0F-BE68-03117C67F332}" presName="level3hierChild" presStyleCnt="0"/>
      <dgm:spPr/>
    </dgm:pt>
    <dgm:pt modelId="{99C5B947-F707-432E-80D1-396CDF76398C}" type="pres">
      <dgm:prSet presAssocID="{06C0E7F8-5DCA-48D0-B37F-385C1442B2E7}" presName="conn2-1" presStyleLbl="parChTrans1D2" presStyleIdx="3" presStyleCnt="6" custScaleX="2000000" custScaleY="313557"/>
      <dgm:spPr/>
    </dgm:pt>
    <dgm:pt modelId="{AAAEE11A-9E22-4312-BB5B-0B58ACD82BCB}" type="pres">
      <dgm:prSet presAssocID="{06C0E7F8-5DCA-48D0-B37F-385C1442B2E7}" presName="connTx" presStyleLbl="parChTrans1D2" presStyleIdx="3" presStyleCnt="6"/>
      <dgm:spPr/>
    </dgm:pt>
    <dgm:pt modelId="{53A2551F-D701-4411-8099-170F3C645F5A}" type="pres">
      <dgm:prSet presAssocID="{AB3B0BC7-ED53-47E6-884A-620231B4385F}" presName="root2" presStyleCnt="0"/>
      <dgm:spPr/>
    </dgm:pt>
    <dgm:pt modelId="{305A78A4-0C1D-412F-9635-FC6791A0153C}" type="pres">
      <dgm:prSet presAssocID="{AB3B0BC7-ED53-47E6-884A-620231B4385F}" presName="LevelTwoTextNode" presStyleLbl="node2" presStyleIdx="3" presStyleCnt="6" custScaleX="405102" custScaleY="86664" custLinFactNeighborX="8633" custLinFactNeighborY="-784">
        <dgm:presLayoutVars>
          <dgm:chPref val="3"/>
        </dgm:presLayoutVars>
      </dgm:prSet>
      <dgm:spPr/>
    </dgm:pt>
    <dgm:pt modelId="{3B37420D-A99A-409F-AE80-B0948DBE5070}" type="pres">
      <dgm:prSet presAssocID="{AB3B0BC7-ED53-47E6-884A-620231B4385F}" presName="level3hierChild" presStyleCnt="0"/>
      <dgm:spPr/>
    </dgm:pt>
    <dgm:pt modelId="{E8B4FF55-11AB-4BD5-888B-5783C06F6885}" type="pres">
      <dgm:prSet presAssocID="{28840DD4-8DAC-41F1-9B32-214A795D95BB}" presName="conn2-1" presStyleLbl="parChTrans1D2" presStyleIdx="4" presStyleCnt="6" custScaleX="2000000" custScaleY="313557"/>
      <dgm:spPr/>
    </dgm:pt>
    <dgm:pt modelId="{1D593B37-9522-4F09-8CFC-F853F39AB46B}" type="pres">
      <dgm:prSet presAssocID="{28840DD4-8DAC-41F1-9B32-214A795D95BB}" presName="connTx" presStyleLbl="parChTrans1D2" presStyleIdx="4" presStyleCnt="6"/>
      <dgm:spPr/>
    </dgm:pt>
    <dgm:pt modelId="{3902BD47-C22A-4562-8064-63797A70B87E}" type="pres">
      <dgm:prSet presAssocID="{C18CE21E-5CFB-4A32-9AAB-6C6265811193}" presName="root2" presStyleCnt="0"/>
      <dgm:spPr/>
    </dgm:pt>
    <dgm:pt modelId="{44DCA948-E928-4439-9855-58F2691206B7}" type="pres">
      <dgm:prSet presAssocID="{C18CE21E-5CFB-4A32-9AAB-6C6265811193}" presName="LevelTwoTextNode" presStyleLbl="node2" presStyleIdx="4" presStyleCnt="6" custScaleX="405102" custScaleY="86664" custLinFactNeighborX="8633" custLinFactNeighborY="-784">
        <dgm:presLayoutVars>
          <dgm:chPref val="3"/>
        </dgm:presLayoutVars>
      </dgm:prSet>
      <dgm:spPr/>
    </dgm:pt>
    <dgm:pt modelId="{7EB9FABA-1E1D-41CD-9779-094A21283F7D}" type="pres">
      <dgm:prSet presAssocID="{C18CE21E-5CFB-4A32-9AAB-6C6265811193}" presName="level3hierChild" presStyleCnt="0"/>
      <dgm:spPr/>
    </dgm:pt>
    <dgm:pt modelId="{5803E87D-8663-4E83-891B-61145911F142}" type="pres">
      <dgm:prSet presAssocID="{E0BEF767-9DA3-4681-9EB6-5E42617DE4E9}" presName="conn2-1" presStyleLbl="parChTrans1D2" presStyleIdx="5" presStyleCnt="6" custScaleX="2000000" custScaleY="313557"/>
      <dgm:spPr/>
    </dgm:pt>
    <dgm:pt modelId="{B735BCE2-C2ED-44C0-B038-85F605DC3FA5}" type="pres">
      <dgm:prSet presAssocID="{E0BEF767-9DA3-4681-9EB6-5E42617DE4E9}" presName="connTx" presStyleLbl="parChTrans1D2" presStyleIdx="5" presStyleCnt="6"/>
      <dgm:spPr/>
    </dgm:pt>
    <dgm:pt modelId="{6C03F3AB-C6F6-400F-B79F-523DD3501C51}" type="pres">
      <dgm:prSet presAssocID="{3985DA3D-29D9-49B0-8E46-1CD129A7D730}" presName="root2" presStyleCnt="0"/>
      <dgm:spPr/>
    </dgm:pt>
    <dgm:pt modelId="{22AA3464-06FF-4E9D-801F-1ABE123C928E}" type="pres">
      <dgm:prSet presAssocID="{3985DA3D-29D9-49B0-8E46-1CD129A7D730}" presName="LevelTwoTextNode" presStyleLbl="node2" presStyleIdx="5" presStyleCnt="6" custScaleX="405102" custScaleY="86664" custLinFactNeighborX="8633" custLinFactNeighborY="-784">
        <dgm:presLayoutVars>
          <dgm:chPref val="3"/>
        </dgm:presLayoutVars>
      </dgm:prSet>
      <dgm:spPr/>
    </dgm:pt>
    <dgm:pt modelId="{6F1016E9-40C4-4C1B-B32F-7A7D3F625641}" type="pres">
      <dgm:prSet presAssocID="{3985DA3D-29D9-49B0-8E46-1CD129A7D730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F808A70C-7CEF-4A64-9461-0E8755D1FEFC}" type="presOf" srcId="{06C0E7F8-5DCA-48D0-B37F-385C1442B2E7}" destId="{99C5B947-F707-432E-80D1-396CDF76398C}" srcOrd="0" destOrd="0" presId="urn:microsoft.com/office/officeart/2005/8/layout/hierarchy2"/>
    <dgm:cxn modelId="{08669A10-0BDE-4C0F-B6A1-CC04976B3754}" type="presOf" srcId="{6C941940-434A-4C9A-80EC-500EDA55D823}" destId="{955FD379-48E0-4180-8EB4-1D7A7DE3DB24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83EAA619-729D-4415-9790-F8EF063D9E58}" type="presOf" srcId="{3985DA3D-29D9-49B0-8E46-1CD129A7D730}" destId="{22AA3464-06FF-4E9D-801F-1ABE123C928E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EF7E6324-AFDB-4D9A-8855-A86065D94ED6}" type="presOf" srcId="{06C0E7F8-5DCA-48D0-B37F-385C1442B2E7}" destId="{AAAEE11A-9E22-4312-BB5B-0B58ACD82BCB}" srcOrd="1" destOrd="0" presId="urn:microsoft.com/office/officeart/2005/8/layout/hierarchy2"/>
    <dgm:cxn modelId="{4E8F3337-CCD9-4A01-8CF4-B8185F0C4454}" srcId="{A4240B34-BA35-4351-8B29-B6302095CD71}" destId="{3985DA3D-29D9-49B0-8E46-1CD129A7D730}" srcOrd="5" destOrd="0" parTransId="{E0BEF767-9DA3-4681-9EB6-5E42617DE4E9}" sibTransId="{CCBE1215-18E0-422A-8C14-075866ED10B2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8EFB8E3B-BC2F-49C1-BACB-97BF87572B9F}" type="presOf" srcId="{6649C657-FA5E-429E-8C4E-AE16019B2425}" destId="{443E6B14-E3B0-4628-8D3A-68DA3B6B0267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4B16493E-0F59-4463-ABAF-6436724B0606}" type="presOf" srcId="{AB3B0BC7-ED53-47E6-884A-620231B4385F}" destId="{305A78A4-0C1D-412F-9635-FC6791A0153C}" srcOrd="0" destOrd="0" presId="urn:microsoft.com/office/officeart/2005/8/layout/hierarchy2"/>
    <dgm:cxn modelId="{312B3F45-A173-43BC-AE3F-143B758EFC17}" type="presOf" srcId="{C18CE21E-5CFB-4A32-9AAB-6C6265811193}" destId="{44DCA948-E928-4439-9855-58F2691206B7}" srcOrd="0" destOrd="0" presId="urn:microsoft.com/office/officeart/2005/8/layout/hierarchy2"/>
    <dgm:cxn modelId="{80CD4E53-455A-4CD7-9345-FA31A8F8A46E}" srcId="{A4240B34-BA35-4351-8B29-B6302095CD71}" destId="{C548B27A-198E-450F-A531-099CF56AC744}" srcOrd="1" destOrd="0" parTransId="{6C941940-434A-4C9A-80EC-500EDA55D823}" sibTransId="{D214B455-282C-4E3D-AB1F-CCD742C88C92}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786E359-7377-4591-916D-D7C234D436C8}" srcId="{A4240B34-BA35-4351-8B29-B6302095CD71}" destId="{C18CE21E-5CFB-4A32-9AAB-6C6265811193}" srcOrd="4" destOrd="0" parTransId="{28840DD4-8DAC-41F1-9B32-214A795D95BB}" sibTransId="{805C7CD4-2B05-4DC2-8FA7-14012E4ECF6D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C162C8B-4893-42D9-A41A-AF7AE2759499}" type="presOf" srcId="{28840DD4-8DAC-41F1-9B32-214A795D95BB}" destId="{1D593B37-9522-4F09-8CFC-F853F39AB46B}" srcOrd="1" destOrd="0" presId="urn:microsoft.com/office/officeart/2005/8/layout/hierarchy2"/>
    <dgm:cxn modelId="{769D5693-8CFD-473F-BD11-82C895023A90}" type="presOf" srcId="{E0BEF767-9DA3-4681-9EB6-5E42617DE4E9}" destId="{5803E87D-8663-4E83-891B-61145911F142}" srcOrd="0" destOrd="0" presId="urn:microsoft.com/office/officeart/2005/8/layout/hierarchy2"/>
    <dgm:cxn modelId="{C9BE6B94-B420-42C9-910E-913D08F017BD}" type="presOf" srcId="{E2F13F9D-3D93-4F0F-BE68-03117C67F332}" destId="{916EB32B-63C7-4C2C-BB25-31B610DFC874}" srcOrd="0" destOrd="0" presId="urn:microsoft.com/office/officeart/2005/8/layout/hierarchy2"/>
    <dgm:cxn modelId="{C543FA97-8A38-4CE0-999B-9082D67E5ED5}" type="presOf" srcId="{C548B27A-198E-450F-A531-099CF56AC744}" destId="{CA4080D9-B87F-4566-A133-B75FA484322B}" srcOrd="0" destOrd="0" presId="urn:microsoft.com/office/officeart/2005/8/layout/hierarchy2"/>
    <dgm:cxn modelId="{1E589198-962A-41D2-AAEE-D1A612EABBA3}" type="presOf" srcId="{6C941940-434A-4C9A-80EC-500EDA55D823}" destId="{9FB5050D-6AAB-4520-BD7D-30651466C535}" srcOrd="0" destOrd="0" presId="urn:microsoft.com/office/officeart/2005/8/layout/hierarchy2"/>
    <dgm:cxn modelId="{CF31CFA6-BF11-4597-80A4-BF6339BA6BCC}" type="presOf" srcId="{28840DD4-8DAC-41F1-9B32-214A795D95BB}" destId="{E8B4FF55-11AB-4BD5-888B-5783C06F6885}" srcOrd="0" destOrd="0" presId="urn:microsoft.com/office/officeart/2005/8/layout/hierarchy2"/>
    <dgm:cxn modelId="{2C8E4EB2-FC77-46F2-B5A5-3D2518F2A065}" type="presOf" srcId="{6649C657-FA5E-429E-8C4E-AE16019B2425}" destId="{7A5AEEEE-8DF6-450C-8CB7-22700ADC5B76}" srcOrd="1" destOrd="0" presId="urn:microsoft.com/office/officeart/2005/8/layout/hierarchy2"/>
    <dgm:cxn modelId="{C3CBE5CC-7F05-429F-903A-3F4FAEB3D87B}" srcId="{A4240B34-BA35-4351-8B29-B6302095CD71}" destId="{E2F13F9D-3D93-4F0F-BE68-03117C67F332}" srcOrd="2" destOrd="0" parTransId="{6649C657-FA5E-429E-8C4E-AE16019B2425}" sibTransId="{A4421FDF-43A2-4336-90FE-6B44CA2F82CE}"/>
    <dgm:cxn modelId="{702260D1-576C-4FB4-ABF4-A79FDD65505C}" type="presOf" srcId="{E0BEF767-9DA3-4681-9EB6-5E42617DE4E9}" destId="{B735BCE2-C2ED-44C0-B038-85F605DC3FA5}" srcOrd="1" destOrd="0" presId="urn:microsoft.com/office/officeart/2005/8/layout/hierarchy2"/>
    <dgm:cxn modelId="{B04EA7EA-B4E9-408F-84F7-25A79C6248A6}" srcId="{A4240B34-BA35-4351-8B29-B6302095CD71}" destId="{AB3B0BC7-ED53-47E6-884A-620231B4385F}" srcOrd="3" destOrd="0" parTransId="{06C0E7F8-5DCA-48D0-B37F-385C1442B2E7}" sibTransId="{FE1DFCC2-4617-4A25-9A03-F16D6458248B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BDA72C02-77FD-4747-B82A-16382C20C5A9}" type="presParOf" srcId="{9FE2B2BC-DA13-4E3F-BDAD-AD3668A8F22D}" destId="{9FB5050D-6AAB-4520-BD7D-30651466C535}" srcOrd="2" destOrd="0" presId="urn:microsoft.com/office/officeart/2005/8/layout/hierarchy2"/>
    <dgm:cxn modelId="{C7D004DD-1A1E-4805-90B8-9A12F5093D8D}" type="presParOf" srcId="{9FB5050D-6AAB-4520-BD7D-30651466C535}" destId="{955FD379-48E0-4180-8EB4-1D7A7DE3DB24}" srcOrd="0" destOrd="0" presId="urn:microsoft.com/office/officeart/2005/8/layout/hierarchy2"/>
    <dgm:cxn modelId="{EDBE7249-AD57-40AC-8D00-3B2F34042750}" type="presParOf" srcId="{9FE2B2BC-DA13-4E3F-BDAD-AD3668A8F22D}" destId="{6A6FDA77-5806-4CB2-8A2B-35CB1668DA05}" srcOrd="3" destOrd="0" presId="urn:microsoft.com/office/officeart/2005/8/layout/hierarchy2"/>
    <dgm:cxn modelId="{2784B9AE-D90F-4E02-93B8-7D54F4BF8B3B}" type="presParOf" srcId="{6A6FDA77-5806-4CB2-8A2B-35CB1668DA05}" destId="{CA4080D9-B87F-4566-A133-B75FA484322B}" srcOrd="0" destOrd="0" presId="urn:microsoft.com/office/officeart/2005/8/layout/hierarchy2"/>
    <dgm:cxn modelId="{248A7A6E-CCAA-47CC-9275-22DCB6AC3213}" type="presParOf" srcId="{6A6FDA77-5806-4CB2-8A2B-35CB1668DA05}" destId="{BBECD439-6575-4873-A205-D2B1B02AA2B7}" srcOrd="1" destOrd="0" presId="urn:microsoft.com/office/officeart/2005/8/layout/hierarchy2"/>
    <dgm:cxn modelId="{D35C8DD3-3185-44C8-A22D-208B3B9B2951}" type="presParOf" srcId="{9FE2B2BC-DA13-4E3F-BDAD-AD3668A8F22D}" destId="{443E6B14-E3B0-4628-8D3A-68DA3B6B0267}" srcOrd="4" destOrd="0" presId="urn:microsoft.com/office/officeart/2005/8/layout/hierarchy2"/>
    <dgm:cxn modelId="{162800C8-A092-4B9C-92C9-79298F97796B}" type="presParOf" srcId="{443E6B14-E3B0-4628-8D3A-68DA3B6B0267}" destId="{7A5AEEEE-8DF6-450C-8CB7-22700ADC5B76}" srcOrd="0" destOrd="0" presId="urn:microsoft.com/office/officeart/2005/8/layout/hierarchy2"/>
    <dgm:cxn modelId="{51E507B8-269E-46F5-B40E-3697A9D0FBA1}" type="presParOf" srcId="{9FE2B2BC-DA13-4E3F-BDAD-AD3668A8F22D}" destId="{F07680E8-C489-4E20-BE86-F611AB1F4207}" srcOrd="5" destOrd="0" presId="urn:microsoft.com/office/officeart/2005/8/layout/hierarchy2"/>
    <dgm:cxn modelId="{6354BFFF-4CF6-402A-94FB-338780CC04A5}" type="presParOf" srcId="{F07680E8-C489-4E20-BE86-F611AB1F4207}" destId="{916EB32B-63C7-4C2C-BB25-31B610DFC874}" srcOrd="0" destOrd="0" presId="urn:microsoft.com/office/officeart/2005/8/layout/hierarchy2"/>
    <dgm:cxn modelId="{192549AE-5D94-45BB-8D51-402246807978}" type="presParOf" srcId="{F07680E8-C489-4E20-BE86-F611AB1F4207}" destId="{4CFD2438-FA2B-4479-AC26-9AE88B027554}" srcOrd="1" destOrd="0" presId="urn:microsoft.com/office/officeart/2005/8/layout/hierarchy2"/>
    <dgm:cxn modelId="{E3C35D98-9C42-4279-BDCF-8E8297B4607C}" type="presParOf" srcId="{9FE2B2BC-DA13-4E3F-BDAD-AD3668A8F22D}" destId="{99C5B947-F707-432E-80D1-396CDF76398C}" srcOrd="6" destOrd="0" presId="urn:microsoft.com/office/officeart/2005/8/layout/hierarchy2"/>
    <dgm:cxn modelId="{E6900088-DF28-4C1D-BD38-D4C1D27E4A88}" type="presParOf" srcId="{99C5B947-F707-432E-80D1-396CDF76398C}" destId="{AAAEE11A-9E22-4312-BB5B-0B58ACD82BCB}" srcOrd="0" destOrd="0" presId="urn:microsoft.com/office/officeart/2005/8/layout/hierarchy2"/>
    <dgm:cxn modelId="{A09107AE-DB74-434B-BA01-350C86B9AD31}" type="presParOf" srcId="{9FE2B2BC-DA13-4E3F-BDAD-AD3668A8F22D}" destId="{53A2551F-D701-4411-8099-170F3C645F5A}" srcOrd="7" destOrd="0" presId="urn:microsoft.com/office/officeart/2005/8/layout/hierarchy2"/>
    <dgm:cxn modelId="{3D3F5AC6-16EA-4603-8001-CE209F9AAFEC}" type="presParOf" srcId="{53A2551F-D701-4411-8099-170F3C645F5A}" destId="{305A78A4-0C1D-412F-9635-FC6791A0153C}" srcOrd="0" destOrd="0" presId="urn:microsoft.com/office/officeart/2005/8/layout/hierarchy2"/>
    <dgm:cxn modelId="{BDD07176-460C-437F-8906-B28A94360C62}" type="presParOf" srcId="{53A2551F-D701-4411-8099-170F3C645F5A}" destId="{3B37420D-A99A-409F-AE80-B0948DBE5070}" srcOrd="1" destOrd="0" presId="urn:microsoft.com/office/officeart/2005/8/layout/hierarchy2"/>
    <dgm:cxn modelId="{A04735BB-3411-4AE0-AF6F-83DCA2B67A5E}" type="presParOf" srcId="{9FE2B2BC-DA13-4E3F-BDAD-AD3668A8F22D}" destId="{E8B4FF55-11AB-4BD5-888B-5783C06F6885}" srcOrd="8" destOrd="0" presId="urn:microsoft.com/office/officeart/2005/8/layout/hierarchy2"/>
    <dgm:cxn modelId="{3A1E57DC-7A4E-4497-9AB8-ECC8E6397681}" type="presParOf" srcId="{E8B4FF55-11AB-4BD5-888B-5783C06F6885}" destId="{1D593B37-9522-4F09-8CFC-F853F39AB46B}" srcOrd="0" destOrd="0" presId="urn:microsoft.com/office/officeart/2005/8/layout/hierarchy2"/>
    <dgm:cxn modelId="{FBB80FFC-6BA1-47E7-AED4-CFA1D7B8DC1E}" type="presParOf" srcId="{9FE2B2BC-DA13-4E3F-BDAD-AD3668A8F22D}" destId="{3902BD47-C22A-4562-8064-63797A70B87E}" srcOrd="9" destOrd="0" presId="urn:microsoft.com/office/officeart/2005/8/layout/hierarchy2"/>
    <dgm:cxn modelId="{E88410AF-69CD-4F5D-8D10-EDF2A2D36C97}" type="presParOf" srcId="{3902BD47-C22A-4562-8064-63797A70B87E}" destId="{44DCA948-E928-4439-9855-58F2691206B7}" srcOrd="0" destOrd="0" presId="urn:microsoft.com/office/officeart/2005/8/layout/hierarchy2"/>
    <dgm:cxn modelId="{2E3FA26B-62BD-423F-951F-52CF97ECD855}" type="presParOf" srcId="{3902BD47-C22A-4562-8064-63797A70B87E}" destId="{7EB9FABA-1E1D-41CD-9779-094A21283F7D}" srcOrd="1" destOrd="0" presId="urn:microsoft.com/office/officeart/2005/8/layout/hierarchy2"/>
    <dgm:cxn modelId="{A4CF7C29-69E1-4761-8900-DD81C67DB869}" type="presParOf" srcId="{9FE2B2BC-DA13-4E3F-BDAD-AD3668A8F22D}" destId="{5803E87D-8663-4E83-891B-61145911F142}" srcOrd="10" destOrd="0" presId="urn:microsoft.com/office/officeart/2005/8/layout/hierarchy2"/>
    <dgm:cxn modelId="{13B610AF-9ECB-4C72-AB57-E1D616FAD648}" type="presParOf" srcId="{5803E87D-8663-4E83-891B-61145911F142}" destId="{B735BCE2-C2ED-44C0-B038-85F605DC3FA5}" srcOrd="0" destOrd="0" presId="urn:microsoft.com/office/officeart/2005/8/layout/hierarchy2"/>
    <dgm:cxn modelId="{216F4731-4B8D-4F98-B39C-09C598E79291}" type="presParOf" srcId="{9FE2B2BC-DA13-4E3F-BDAD-AD3668A8F22D}" destId="{6C03F3AB-C6F6-400F-B79F-523DD3501C51}" srcOrd="11" destOrd="0" presId="urn:microsoft.com/office/officeart/2005/8/layout/hierarchy2"/>
    <dgm:cxn modelId="{A68BDC59-D230-4F23-AB93-29AED05A36C3}" type="presParOf" srcId="{6C03F3AB-C6F6-400F-B79F-523DD3501C51}" destId="{22AA3464-06FF-4E9D-801F-1ABE123C928E}" srcOrd="0" destOrd="0" presId="urn:microsoft.com/office/officeart/2005/8/layout/hierarchy2"/>
    <dgm:cxn modelId="{8C94D1A2-2F50-46A7-89D5-D2C38D0DC336}" type="presParOf" srcId="{6C03F3AB-C6F6-400F-B79F-523DD3501C51}" destId="{6F1016E9-40C4-4C1B-B32F-7A7D3F625641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现代时期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两次世界大战期间的美国文学</a:t>
          </a:r>
        </a:p>
      </dgm:t>
    </dgm:pt>
    <dgm:pt modelId="{3D30DFF2-BFB8-4933-BC0A-5362E3881CA6}" type="parTrans" cxnId="{B22B5657-0C3F-4244-8397-F22C0883E40F}">
      <dgm:prSet custT="1"/>
      <dgm:spPr/>
      <dgm:t>
        <a:bodyPr/>
        <a:lstStyle/>
        <a:p>
          <a:endParaRPr lang="zh-CN" altLang="en-US" sz="100"/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C548B27A-198E-450F-A531-099CF56AC744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庞德</a:t>
          </a:r>
        </a:p>
      </dgm:t>
    </dgm:pt>
    <dgm:pt modelId="{6C941940-434A-4C9A-80EC-500EDA55D823}" type="parTrans" cxnId="{80CD4E53-455A-4CD7-9345-FA31A8F8A46E}">
      <dgm:prSet custT="1"/>
      <dgm:spPr/>
      <dgm:t>
        <a:bodyPr/>
        <a:lstStyle/>
        <a:p>
          <a:endParaRPr lang="zh-CN" altLang="en-US" sz="100"/>
        </a:p>
      </dgm:t>
    </dgm:pt>
    <dgm:pt modelId="{D214B455-282C-4E3D-AB1F-CCD742C88C92}" type="sibTrans" cxnId="{80CD4E53-455A-4CD7-9345-FA31A8F8A46E}">
      <dgm:prSet/>
      <dgm:spPr/>
      <dgm:t>
        <a:bodyPr/>
        <a:lstStyle/>
        <a:p>
          <a:endParaRPr lang="zh-CN" altLang="en-US"/>
        </a:p>
      </dgm:t>
    </dgm:pt>
    <dgm:pt modelId="{E2F13F9D-3D93-4F0F-BE68-03117C67F332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弗罗斯特</a:t>
          </a:r>
        </a:p>
      </dgm:t>
    </dgm:pt>
    <dgm:pt modelId="{6649C657-FA5E-429E-8C4E-AE16019B2425}" type="parTrans" cxnId="{C3CBE5CC-7F05-429F-903A-3F4FAEB3D87B}">
      <dgm:prSet custT="1"/>
      <dgm:spPr/>
      <dgm:t>
        <a:bodyPr/>
        <a:lstStyle/>
        <a:p>
          <a:endParaRPr lang="zh-CN" altLang="en-US" sz="100"/>
        </a:p>
      </dgm:t>
    </dgm:pt>
    <dgm:pt modelId="{A4421FDF-43A2-4336-90FE-6B44CA2F82CE}" type="sibTrans" cxnId="{C3CBE5CC-7F05-429F-903A-3F4FAEB3D87B}">
      <dgm:prSet/>
      <dgm:spPr/>
      <dgm:t>
        <a:bodyPr/>
        <a:lstStyle/>
        <a:p>
          <a:endParaRPr lang="zh-CN" altLang="en-US"/>
        </a:p>
      </dgm:t>
    </dgm:pt>
    <dgm:pt modelId="{AB3B0BC7-ED53-47E6-884A-620231B4385F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菲茨杰拉德</a:t>
          </a:r>
        </a:p>
      </dgm:t>
    </dgm:pt>
    <dgm:pt modelId="{06C0E7F8-5DCA-48D0-B37F-385C1442B2E7}" type="parTrans" cxnId="{B04EA7EA-B4E9-408F-84F7-25A79C6248A6}">
      <dgm:prSet custT="1"/>
      <dgm:spPr/>
      <dgm:t>
        <a:bodyPr/>
        <a:lstStyle/>
        <a:p>
          <a:endParaRPr lang="zh-CN" altLang="en-US" sz="100"/>
        </a:p>
      </dgm:t>
    </dgm:pt>
    <dgm:pt modelId="{FE1DFCC2-4617-4A25-9A03-F16D6458248B}" type="sibTrans" cxnId="{B04EA7EA-B4E9-408F-84F7-25A79C6248A6}">
      <dgm:prSet/>
      <dgm:spPr/>
      <dgm:t>
        <a:bodyPr/>
        <a:lstStyle/>
        <a:p>
          <a:endParaRPr lang="zh-CN" altLang="en-US"/>
        </a:p>
      </dgm:t>
    </dgm:pt>
    <dgm:pt modelId="{C18CE21E-5CFB-4A32-9AAB-6C6265811193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海明威</a:t>
          </a:r>
        </a:p>
      </dgm:t>
    </dgm:pt>
    <dgm:pt modelId="{28840DD4-8DAC-41F1-9B32-214A795D95BB}" type="parTrans" cxnId="{C786E359-7377-4591-916D-D7C234D436C8}">
      <dgm:prSet custT="1"/>
      <dgm:spPr/>
      <dgm:t>
        <a:bodyPr/>
        <a:lstStyle/>
        <a:p>
          <a:endParaRPr lang="zh-CN" altLang="en-US" sz="100"/>
        </a:p>
      </dgm:t>
    </dgm:pt>
    <dgm:pt modelId="{805C7CD4-2B05-4DC2-8FA7-14012E4ECF6D}" type="sibTrans" cxnId="{C786E359-7377-4591-916D-D7C234D436C8}">
      <dgm:prSet/>
      <dgm:spPr/>
      <dgm:t>
        <a:bodyPr/>
        <a:lstStyle/>
        <a:p>
          <a:endParaRPr lang="zh-CN" altLang="en-US"/>
        </a:p>
      </dgm:t>
    </dgm:pt>
    <dgm:pt modelId="{3985DA3D-29D9-49B0-8E46-1CD129A7D73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福克纳</a:t>
          </a:r>
        </a:p>
      </dgm:t>
    </dgm:pt>
    <dgm:pt modelId="{E0BEF767-9DA3-4681-9EB6-5E42617DE4E9}" type="parTrans" cxnId="{4E8F3337-CCD9-4A01-8CF4-B8185F0C4454}">
      <dgm:prSet custT="1"/>
      <dgm:spPr/>
      <dgm:t>
        <a:bodyPr/>
        <a:lstStyle/>
        <a:p>
          <a:endParaRPr lang="zh-CN" altLang="en-US" sz="100"/>
        </a:p>
      </dgm:t>
    </dgm:pt>
    <dgm:pt modelId="{CCBE1215-18E0-422A-8C14-075866ED10B2}" type="sibTrans" cxnId="{4E8F3337-CCD9-4A01-8CF4-B8185F0C4454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95603" custScaleY="192754" custLinFactNeighborX="8633" custLinFactNeighborY="-784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6" custScaleX="2000000" custScaleY="313557"/>
      <dgm:spPr/>
    </dgm:pt>
    <dgm:pt modelId="{86B6DE10-3C20-48EA-88C6-18268BE5E4E7}" type="pres">
      <dgm:prSet presAssocID="{3D30DFF2-BFB8-4933-BC0A-5362E3881CA6}" presName="connTx" presStyleLbl="parChTrans1D2" presStyleIdx="0" presStyleCnt="6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6" custScaleX="405102" custScaleY="86664" custLinFactNeighborX="8633" custLinFactNeighborY="-784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9FB5050D-6AAB-4520-BD7D-30651466C535}" type="pres">
      <dgm:prSet presAssocID="{6C941940-434A-4C9A-80EC-500EDA55D823}" presName="conn2-1" presStyleLbl="parChTrans1D2" presStyleIdx="1" presStyleCnt="6" custScaleX="2000000" custScaleY="313557"/>
      <dgm:spPr/>
    </dgm:pt>
    <dgm:pt modelId="{955FD379-48E0-4180-8EB4-1D7A7DE3DB24}" type="pres">
      <dgm:prSet presAssocID="{6C941940-434A-4C9A-80EC-500EDA55D823}" presName="connTx" presStyleLbl="parChTrans1D2" presStyleIdx="1" presStyleCnt="6"/>
      <dgm:spPr/>
    </dgm:pt>
    <dgm:pt modelId="{6A6FDA77-5806-4CB2-8A2B-35CB1668DA05}" type="pres">
      <dgm:prSet presAssocID="{C548B27A-198E-450F-A531-099CF56AC744}" presName="root2" presStyleCnt="0"/>
      <dgm:spPr/>
    </dgm:pt>
    <dgm:pt modelId="{CA4080D9-B87F-4566-A133-B75FA484322B}" type="pres">
      <dgm:prSet presAssocID="{C548B27A-198E-450F-A531-099CF56AC744}" presName="LevelTwoTextNode" presStyleLbl="node2" presStyleIdx="1" presStyleCnt="6" custScaleX="405102" custScaleY="86664" custLinFactNeighborX="8633" custLinFactNeighborY="-784">
        <dgm:presLayoutVars>
          <dgm:chPref val="3"/>
        </dgm:presLayoutVars>
      </dgm:prSet>
      <dgm:spPr/>
    </dgm:pt>
    <dgm:pt modelId="{BBECD439-6575-4873-A205-D2B1B02AA2B7}" type="pres">
      <dgm:prSet presAssocID="{C548B27A-198E-450F-A531-099CF56AC744}" presName="level3hierChild" presStyleCnt="0"/>
      <dgm:spPr/>
    </dgm:pt>
    <dgm:pt modelId="{443E6B14-E3B0-4628-8D3A-68DA3B6B0267}" type="pres">
      <dgm:prSet presAssocID="{6649C657-FA5E-429E-8C4E-AE16019B2425}" presName="conn2-1" presStyleLbl="parChTrans1D2" presStyleIdx="2" presStyleCnt="6" custScaleX="2000000" custScaleY="313557"/>
      <dgm:spPr/>
    </dgm:pt>
    <dgm:pt modelId="{7A5AEEEE-8DF6-450C-8CB7-22700ADC5B76}" type="pres">
      <dgm:prSet presAssocID="{6649C657-FA5E-429E-8C4E-AE16019B2425}" presName="connTx" presStyleLbl="parChTrans1D2" presStyleIdx="2" presStyleCnt="6"/>
      <dgm:spPr/>
    </dgm:pt>
    <dgm:pt modelId="{F07680E8-C489-4E20-BE86-F611AB1F4207}" type="pres">
      <dgm:prSet presAssocID="{E2F13F9D-3D93-4F0F-BE68-03117C67F332}" presName="root2" presStyleCnt="0"/>
      <dgm:spPr/>
    </dgm:pt>
    <dgm:pt modelId="{916EB32B-63C7-4C2C-BB25-31B610DFC874}" type="pres">
      <dgm:prSet presAssocID="{E2F13F9D-3D93-4F0F-BE68-03117C67F332}" presName="LevelTwoTextNode" presStyleLbl="node2" presStyleIdx="2" presStyleCnt="6" custScaleX="405102" custScaleY="86664" custLinFactNeighborX="8633" custLinFactNeighborY="-784">
        <dgm:presLayoutVars>
          <dgm:chPref val="3"/>
        </dgm:presLayoutVars>
      </dgm:prSet>
      <dgm:spPr/>
    </dgm:pt>
    <dgm:pt modelId="{4CFD2438-FA2B-4479-AC26-9AE88B027554}" type="pres">
      <dgm:prSet presAssocID="{E2F13F9D-3D93-4F0F-BE68-03117C67F332}" presName="level3hierChild" presStyleCnt="0"/>
      <dgm:spPr/>
    </dgm:pt>
    <dgm:pt modelId="{99C5B947-F707-432E-80D1-396CDF76398C}" type="pres">
      <dgm:prSet presAssocID="{06C0E7F8-5DCA-48D0-B37F-385C1442B2E7}" presName="conn2-1" presStyleLbl="parChTrans1D2" presStyleIdx="3" presStyleCnt="6" custScaleX="2000000" custScaleY="313557"/>
      <dgm:spPr/>
    </dgm:pt>
    <dgm:pt modelId="{AAAEE11A-9E22-4312-BB5B-0B58ACD82BCB}" type="pres">
      <dgm:prSet presAssocID="{06C0E7F8-5DCA-48D0-B37F-385C1442B2E7}" presName="connTx" presStyleLbl="parChTrans1D2" presStyleIdx="3" presStyleCnt="6"/>
      <dgm:spPr/>
    </dgm:pt>
    <dgm:pt modelId="{53A2551F-D701-4411-8099-170F3C645F5A}" type="pres">
      <dgm:prSet presAssocID="{AB3B0BC7-ED53-47E6-884A-620231B4385F}" presName="root2" presStyleCnt="0"/>
      <dgm:spPr/>
    </dgm:pt>
    <dgm:pt modelId="{305A78A4-0C1D-412F-9635-FC6791A0153C}" type="pres">
      <dgm:prSet presAssocID="{AB3B0BC7-ED53-47E6-884A-620231B4385F}" presName="LevelTwoTextNode" presStyleLbl="node2" presStyleIdx="3" presStyleCnt="6" custScaleX="405102" custScaleY="86664" custLinFactNeighborX="8633" custLinFactNeighborY="-784">
        <dgm:presLayoutVars>
          <dgm:chPref val="3"/>
        </dgm:presLayoutVars>
      </dgm:prSet>
      <dgm:spPr/>
    </dgm:pt>
    <dgm:pt modelId="{3B37420D-A99A-409F-AE80-B0948DBE5070}" type="pres">
      <dgm:prSet presAssocID="{AB3B0BC7-ED53-47E6-884A-620231B4385F}" presName="level3hierChild" presStyleCnt="0"/>
      <dgm:spPr/>
    </dgm:pt>
    <dgm:pt modelId="{E8B4FF55-11AB-4BD5-888B-5783C06F6885}" type="pres">
      <dgm:prSet presAssocID="{28840DD4-8DAC-41F1-9B32-214A795D95BB}" presName="conn2-1" presStyleLbl="parChTrans1D2" presStyleIdx="4" presStyleCnt="6" custScaleX="2000000" custScaleY="313557"/>
      <dgm:spPr/>
    </dgm:pt>
    <dgm:pt modelId="{1D593B37-9522-4F09-8CFC-F853F39AB46B}" type="pres">
      <dgm:prSet presAssocID="{28840DD4-8DAC-41F1-9B32-214A795D95BB}" presName="connTx" presStyleLbl="parChTrans1D2" presStyleIdx="4" presStyleCnt="6"/>
      <dgm:spPr/>
    </dgm:pt>
    <dgm:pt modelId="{3902BD47-C22A-4562-8064-63797A70B87E}" type="pres">
      <dgm:prSet presAssocID="{C18CE21E-5CFB-4A32-9AAB-6C6265811193}" presName="root2" presStyleCnt="0"/>
      <dgm:spPr/>
    </dgm:pt>
    <dgm:pt modelId="{44DCA948-E928-4439-9855-58F2691206B7}" type="pres">
      <dgm:prSet presAssocID="{C18CE21E-5CFB-4A32-9AAB-6C6265811193}" presName="LevelTwoTextNode" presStyleLbl="node2" presStyleIdx="4" presStyleCnt="6" custScaleX="405102" custScaleY="86664" custLinFactNeighborX="8633" custLinFactNeighborY="-784">
        <dgm:presLayoutVars>
          <dgm:chPref val="3"/>
        </dgm:presLayoutVars>
      </dgm:prSet>
      <dgm:spPr/>
    </dgm:pt>
    <dgm:pt modelId="{7EB9FABA-1E1D-41CD-9779-094A21283F7D}" type="pres">
      <dgm:prSet presAssocID="{C18CE21E-5CFB-4A32-9AAB-6C6265811193}" presName="level3hierChild" presStyleCnt="0"/>
      <dgm:spPr/>
    </dgm:pt>
    <dgm:pt modelId="{5803E87D-8663-4E83-891B-61145911F142}" type="pres">
      <dgm:prSet presAssocID="{E0BEF767-9DA3-4681-9EB6-5E42617DE4E9}" presName="conn2-1" presStyleLbl="parChTrans1D2" presStyleIdx="5" presStyleCnt="6" custScaleX="2000000" custScaleY="313557"/>
      <dgm:spPr/>
    </dgm:pt>
    <dgm:pt modelId="{B735BCE2-C2ED-44C0-B038-85F605DC3FA5}" type="pres">
      <dgm:prSet presAssocID="{E0BEF767-9DA3-4681-9EB6-5E42617DE4E9}" presName="connTx" presStyleLbl="parChTrans1D2" presStyleIdx="5" presStyleCnt="6"/>
      <dgm:spPr/>
    </dgm:pt>
    <dgm:pt modelId="{6C03F3AB-C6F6-400F-B79F-523DD3501C51}" type="pres">
      <dgm:prSet presAssocID="{3985DA3D-29D9-49B0-8E46-1CD129A7D730}" presName="root2" presStyleCnt="0"/>
      <dgm:spPr/>
    </dgm:pt>
    <dgm:pt modelId="{22AA3464-06FF-4E9D-801F-1ABE123C928E}" type="pres">
      <dgm:prSet presAssocID="{3985DA3D-29D9-49B0-8E46-1CD129A7D730}" presName="LevelTwoTextNode" presStyleLbl="node2" presStyleIdx="5" presStyleCnt="6" custScaleX="405102" custScaleY="86664" custLinFactNeighborX="8633" custLinFactNeighborY="-784">
        <dgm:presLayoutVars>
          <dgm:chPref val="3"/>
        </dgm:presLayoutVars>
      </dgm:prSet>
      <dgm:spPr/>
    </dgm:pt>
    <dgm:pt modelId="{6F1016E9-40C4-4C1B-B32F-7A7D3F625641}" type="pres">
      <dgm:prSet presAssocID="{3985DA3D-29D9-49B0-8E46-1CD129A7D730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F808A70C-7CEF-4A64-9461-0E8755D1FEFC}" type="presOf" srcId="{06C0E7F8-5DCA-48D0-B37F-385C1442B2E7}" destId="{99C5B947-F707-432E-80D1-396CDF76398C}" srcOrd="0" destOrd="0" presId="urn:microsoft.com/office/officeart/2005/8/layout/hierarchy2"/>
    <dgm:cxn modelId="{08669A10-0BDE-4C0F-B6A1-CC04976B3754}" type="presOf" srcId="{6C941940-434A-4C9A-80EC-500EDA55D823}" destId="{955FD379-48E0-4180-8EB4-1D7A7DE3DB24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83EAA619-729D-4415-9790-F8EF063D9E58}" type="presOf" srcId="{3985DA3D-29D9-49B0-8E46-1CD129A7D730}" destId="{22AA3464-06FF-4E9D-801F-1ABE123C928E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EF7E6324-AFDB-4D9A-8855-A86065D94ED6}" type="presOf" srcId="{06C0E7F8-5DCA-48D0-B37F-385C1442B2E7}" destId="{AAAEE11A-9E22-4312-BB5B-0B58ACD82BCB}" srcOrd="1" destOrd="0" presId="urn:microsoft.com/office/officeart/2005/8/layout/hierarchy2"/>
    <dgm:cxn modelId="{4E8F3337-CCD9-4A01-8CF4-B8185F0C4454}" srcId="{A4240B34-BA35-4351-8B29-B6302095CD71}" destId="{3985DA3D-29D9-49B0-8E46-1CD129A7D730}" srcOrd="5" destOrd="0" parTransId="{E0BEF767-9DA3-4681-9EB6-5E42617DE4E9}" sibTransId="{CCBE1215-18E0-422A-8C14-075866ED10B2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8EFB8E3B-BC2F-49C1-BACB-97BF87572B9F}" type="presOf" srcId="{6649C657-FA5E-429E-8C4E-AE16019B2425}" destId="{443E6B14-E3B0-4628-8D3A-68DA3B6B0267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4B16493E-0F59-4463-ABAF-6436724B0606}" type="presOf" srcId="{AB3B0BC7-ED53-47E6-884A-620231B4385F}" destId="{305A78A4-0C1D-412F-9635-FC6791A0153C}" srcOrd="0" destOrd="0" presId="urn:microsoft.com/office/officeart/2005/8/layout/hierarchy2"/>
    <dgm:cxn modelId="{312B3F45-A173-43BC-AE3F-143B758EFC17}" type="presOf" srcId="{C18CE21E-5CFB-4A32-9AAB-6C6265811193}" destId="{44DCA948-E928-4439-9855-58F2691206B7}" srcOrd="0" destOrd="0" presId="urn:microsoft.com/office/officeart/2005/8/layout/hierarchy2"/>
    <dgm:cxn modelId="{80CD4E53-455A-4CD7-9345-FA31A8F8A46E}" srcId="{A4240B34-BA35-4351-8B29-B6302095CD71}" destId="{C548B27A-198E-450F-A531-099CF56AC744}" srcOrd="1" destOrd="0" parTransId="{6C941940-434A-4C9A-80EC-500EDA55D823}" sibTransId="{D214B455-282C-4E3D-AB1F-CCD742C88C92}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786E359-7377-4591-916D-D7C234D436C8}" srcId="{A4240B34-BA35-4351-8B29-B6302095CD71}" destId="{C18CE21E-5CFB-4A32-9AAB-6C6265811193}" srcOrd="4" destOrd="0" parTransId="{28840DD4-8DAC-41F1-9B32-214A795D95BB}" sibTransId="{805C7CD4-2B05-4DC2-8FA7-14012E4ECF6D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C162C8B-4893-42D9-A41A-AF7AE2759499}" type="presOf" srcId="{28840DD4-8DAC-41F1-9B32-214A795D95BB}" destId="{1D593B37-9522-4F09-8CFC-F853F39AB46B}" srcOrd="1" destOrd="0" presId="urn:microsoft.com/office/officeart/2005/8/layout/hierarchy2"/>
    <dgm:cxn modelId="{769D5693-8CFD-473F-BD11-82C895023A90}" type="presOf" srcId="{E0BEF767-9DA3-4681-9EB6-5E42617DE4E9}" destId="{5803E87D-8663-4E83-891B-61145911F142}" srcOrd="0" destOrd="0" presId="urn:microsoft.com/office/officeart/2005/8/layout/hierarchy2"/>
    <dgm:cxn modelId="{C9BE6B94-B420-42C9-910E-913D08F017BD}" type="presOf" srcId="{E2F13F9D-3D93-4F0F-BE68-03117C67F332}" destId="{916EB32B-63C7-4C2C-BB25-31B610DFC874}" srcOrd="0" destOrd="0" presId="urn:microsoft.com/office/officeart/2005/8/layout/hierarchy2"/>
    <dgm:cxn modelId="{C543FA97-8A38-4CE0-999B-9082D67E5ED5}" type="presOf" srcId="{C548B27A-198E-450F-A531-099CF56AC744}" destId="{CA4080D9-B87F-4566-A133-B75FA484322B}" srcOrd="0" destOrd="0" presId="urn:microsoft.com/office/officeart/2005/8/layout/hierarchy2"/>
    <dgm:cxn modelId="{1E589198-962A-41D2-AAEE-D1A612EABBA3}" type="presOf" srcId="{6C941940-434A-4C9A-80EC-500EDA55D823}" destId="{9FB5050D-6AAB-4520-BD7D-30651466C535}" srcOrd="0" destOrd="0" presId="urn:microsoft.com/office/officeart/2005/8/layout/hierarchy2"/>
    <dgm:cxn modelId="{CF31CFA6-BF11-4597-80A4-BF6339BA6BCC}" type="presOf" srcId="{28840DD4-8DAC-41F1-9B32-214A795D95BB}" destId="{E8B4FF55-11AB-4BD5-888B-5783C06F6885}" srcOrd="0" destOrd="0" presId="urn:microsoft.com/office/officeart/2005/8/layout/hierarchy2"/>
    <dgm:cxn modelId="{2C8E4EB2-FC77-46F2-B5A5-3D2518F2A065}" type="presOf" srcId="{6649C657-FA5E-429E-8C4E-AE16019B2425}" destId="{7A5AEEEE-8DF6-450C-8CB7-22700ADC5B76}" srcOrd="1" destOrd="0" presId="urn:microsoft.com/office/officeart/2005/8/layout/hierarchy2"/>
    <dgm:cxn modelId="{C3CBE5CC-7F05-429F-903A-3F4FAEB3D87B}" srcId="{A4240B34-BA35-4351-8B29-B6302095CD71}" destId="{E2F13F9D-3D93-4F0F-BE68-03117C67F332}" srcOrd="2" destOrd="0" parTransId="{6649C657-FA5E-429E-8C4E-AE16019B2425}" sibTransId="{A4421FDF-43A2-4336-90FE-6B44CA2F82CE}"/>
    <dgm:cxn modelId="{702260D1-576C-4FB4-ABF4-A79FDD65505C}" type="presOf" srcId="{E0BEF767-9DA3-4681-9EB6-5E42617DE4E9}" destId="{B735BCE2-C2ED-44C0-B038-85F605DC3FA5}" srcOrd="1" destOrd="0" presId="urn:microsoft.com/office/officeart/2005/8/layout/hierarchy2"/>
    <dgm:cxn modelId="{B04EA7EA-B4E9-408F-84F7-25A79C6248A6}" srcId="{A4240B34-BA35-4351-8B29-B6302095CD71}" destId="{AB3B0BC7-ED53-47E6-884A-620231B4385F}" srcOrd="3" destOrd="0" parTransId="{06C0E7F8-5DCA-48D0-B37F-385C1442B2E7}" sibTransId="{FE1DFCC2-4617-4A25-9A03-F16D6458248B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BDA72C02-77FD-4747-B82A-16382C20C5A9}" type="presParOf" srcId="{9FE2B2BC-DA13-4E3F-BDAD-AD3668A8F22D}" destId="{9FB5050D-6AAB-4520-BD7D-30651466C535}" srcOrd="2" destOrd="0" presId="urn:microsoft.com/office/officeart/2005/8/layout/hierarchy2"/>
    <dgm:cxn modelId="{C7D004DD-1A1E-4805-90B8-9A12F5093D8D}" type="presParOf" srcId="{9FB5050D-6AAB-4520-BD7D-30651466C535}" destId="{955FD379-48E0-4180-8EB4-1D7A7DE3DB24}" srcOrd="0" destOrd="0" presId="urn:microsoft.com/office/officeart/2005/8/layout/hierarchy2"/>
    <dgm:cxn modelId="{EDBE7249-AD57-40AC-8D00-3B2F34042750}" type="presParOf" srcId="{9FE2B2BC-DA13-4E3F-BDAD-AD3668A8F22D}" destId="{6A6FDA77-5806-4CB2-8A2B-35CB1668DA05}" srcOrd="3" destOrd="0" presId="urn:microsoft.com/office/officeart/2005/8/layout/hierarchy2"/>
    <dgm:cxn modelId="{2784B9AE-D90F-4E02-93B8-7D54F4BF8B3B}" type="presParOf" srcId="{6A6FDA77-5806-4CB2-8A2B-35CB1668DA05}" destId="{CA4080D9-B87F-4566-A133-B75FA484322B}" srcOrd="0" destOrd="0" presId="urn:microsoft.com/office/officeart/2005/8/layout/hierarchy2"/>
    <dgm:cxn modelId="{248A7A6E-CCAA-47CC-9275-22DCB6AC3213}" type="presParOf" srcId="{6A6FDA77-5806-4CB2-8A2B-35CB1668DA05}" destId="{BBECD439-6575-4873-A205-D2B1B02AA2B7}" srcOrd="1" destOrd="0" presId="urn:microsoft.com/office/officeart/2005/8/layout/hierarchy2"/>
    <dgm:cxn modelId="{D35C8DD3-3185-44C8-A22D-208B3B9B2951}" type="presParOf" srcId="{9FE2B2BC-DA13-4E3F-BDAD-AD3668A8F22D}" destId="{443E6B14-E3B0-4628-8D3A-68DA3B6B0267}" srcOrd="4" destOrd="0" presId="urn:microsoft.com/office/officeart/2005/8/layout/hierarchy2"/>
    <dgm:cxn modelId="{162800C8-A092-4B9C-92C9-79298F97796B}" type="presParOf" srcId="{443E6B14-E3B0-4628-8D3A-68DA3B6B0267}" destId="{7A5AEEEE-8DF6-450C-8CB7-22700ADC5B76}" srcOrd="0" destOrd="0" presId="urn:microsoft.com/office/officeart/2005/8/layout/hierarchy2"/>
    <dgm:cxn modelId="{51E507B8-269E-46F5-B40E-3697A9D0FBA1}" type="presParOf" srcId="{9FE2B2BC-DA13-4E3F-BDAD-AD3668A8F22D}" destId="{F07680E8-C489-4E20-BE86-F611AB1F4207}" srcOrd="5" destOrd="0" presId="urn:microsoft.com/office/officeart/2005/8/layout/hierarchy2"/>
    <dgm:cxn modelId="{6354BFFF-4CF6-402A-94FB-338780CC04A5}" type="presParOf" srcId="{F07680E8-C489-4E20-BE86-F611AB1F4207}" destId="{916EB32B-63C7-4C2C-BB25-31B610DFC874}" srcOrd="0" destOrd="0" presId="urn:microsoft.com/office/officeart/2005/8/layout/hierarchy2"/>
    <dgm:cxn modelId="{192549AE-5D94-45BB-8D51-402246807978}" type="presParOf" srcId="{F07680E8-C489-4E20-BE86-F611AB1F4207}" destId="{4CFD2438-FA2B-4479-AC26-9AE88B027554}" srcOrd="1" destOrd="0" presId="urn:microsoft.com/office/officeart/2005/8/layout/hierarchy2"/>
    <dgm:cxn modelId="{E3C35D98-9C42-4279-BDCF-8E8297B4607C}" type="presParOf" srcId="{9FE2B2BC-DA13-4E3F-BDAD-AD3668A8F22D}" destId="{99C5B947-F707-432E-80D1-396CDF76398C}" srcOrd="6" destOrd="0" presId="urn:microsoft.com/office/officeart/2005/8/layout/hierarchy2"/>
    <dgm:cxn modelId="{E6900088-DF28-4C1D-BD38-D4C1D27E4A88}" type="presParOf" srcId="{99C5B947-F707-432E-80D1-396CDF76398C}" destId="{AAAEE11A-9E22-4312-BB5B-0B58ACD82BCB}" srcOrd="0" destOrd="0" presId="urn:microsoft.com/office/officeart/2005/8/layout/hierarchy2"/>
    <dgm:cxn modelId="{A09107AE-DB74-434B-BA01-350C86B9AD31}" type="presParOf" srcId="{9FE2B2BC-DA13-4E3F-BDAD-AD3668A8F22D}" destId="{53A2551F-D701-4411-8099-170F3C645F5A}" srcOrd="7" destOrd="0" presId="urn:microsoft.com/office/officeart/2005/8/layout/hierarchy2"/>
    <dgm:cxn modelId="{3D3F5AC6-16EA-4603-8001-CE209F9AAFEC}" type="presParOf" srcId="{53A2551F-D701-4411-8099-170F3C645F5A}" destId="{305A78A4-0C1D-412F-9635-FC6791A0153C}" srcOrd="0" destOrd="0" presId="urn:microsoft.com/office/officeart/2005/8/layout/hierarchy2"/>
    <dgm:cxn modelId="{BDD07176-460C-437F-8906-B28A94360C62}" type="presParOf" srcId="{53A2551F-D701-4411-8099-170F3C645F5A}" destId="{3B37420D-A99A-409F-AE80-B0948DBE5070}" srcOrd="1" destOrd="0" presId="urn:microsoft.com/office/officeart/2005/8/layout/hierarchy2"/>
    <dgm:cxn modelId="{A04735BB-3411-4AE0-AF6F-83DCA2B67A5E}" type="presParOf" srcId="{9FE2B2BC-DA13-4E3F-BDAD-AD3668A8F22D}" destId="{E8B4FF55-11AB-4BD5-888B-5783C06F6885}" srcOrd="8" destOrd="0" presId="urn:microsoft.com/office/officeart/2005/8/layout/hierarchy2"/>
    <dgm:cxn modelId="{3A1E57DC-7A4E-4497-9AB8-ECC8E6397681}" type="presParOf" srcId="{E8B4FF55-11AB-4BD5-888B-5783C06F6885}" destId="{1D593B37-9522-4F09-8CFC-F853F39AB46B}" srcOrd="0" destOrd="0" presId="urn:microsoft.com/office/officeart/2005/8/layout/hierarchy2"/>
    <dgm:cxn modelId="{FBB80FFC-6BA1-47E7-AED4-CFA1D7B8DC1E}" type="presParOf" srcId="{9FE2B2BC-DA13-4E3F-BDAD-AD3668A8F22D}" destId="{3902BD47-C22A-4562-8064-63797A70B87E}" srcOrd="9" destOrd="0" presId="urn:microsoft.com/office/officeart/2005/8/layout/hierarchy2"/>
    <dgm:cxn modelId="{E88410AF-69CD-4F5D-8D10-EDF2A2D36C97}" type="presParOf" srcId="{3902BD47-C22A-4562-8064-63797A70B87E}" destId="{44DCA948-E928-4439-9855-58F2691206B7}" srcOrd="0" destOrd="0" presId="urn:microsoft.com/office/officeart/2005/8/layout/hierarchy2"/>
    <dgm:cxn modelId="{2E3FA26B-62BD-423F-951F-52CF97ECD855}" type="presParOf" srcId="{3902BD47-C22A-4562-8064-63797A70B87E}" destId="{7EB9FABA-1E1D-41CD-9779-094A21283F7D}" srcOrd="1" destOrd="0" presId="urn:microsoft.com/office/officeart/2005/8/layout/hierarchy2"/>
    <dgm:cxn modelId="{A4CF7C29-69E1-4761-8900-DD81C67DB869}" type="presParOf" srcId="{9FE2B2BC-DA13-4E3F-BDAD-AD3668A8F22D}" destId="{5803E87D-8663-4E83-891B-61145911F142}" srcOrd="10" destOrd="0" presId="urn:microsoft.com/office/officeart/2005/8/layout/hierarchy2"/>
    <dgm:cxn modelId="{13B610AF-9ECB-4C72-AB57-E1D616FAD648}" type="presParOf" srcId="{5803E87D-8663-4E83-891B-61145911F142}" destId="{B735BCE2-C2ED-44C0-B038-85F605DC3FA5}" srcOrd="0" destOrd="0" presId="urn:microsoft.com/office/officeart/2005/8/layout/hierarchy2"/>
    <dgm:cxn modelId="{216F4731-4B8D-4F98-B39C-09C598E79291}" type="presParOf" srcId="{9FE2B2BC-DA13-4E3F-BDAD-AD3668A8F22D}" destId="{6C03F3AB-C6F6-400F-B79F-523DD3501C51}" srcOrd="11" destOrd="0" presId="urn:microsoft.com/office/officeart/2005/8/layout/hierarchy2"/>
    <dgm:cxn modelId="{A68BDC59-D230-4F23-AB93-29AED05A36C3}" type="presParOf" srcId="{6C03F3AB-C6F6-400F-B79F-523DD3501C51}" destId="{22AA3464-06FF-4E9D-801F-1ABE123C928E}" srcOrd="0" destOrd="0" presId="urn:microsoft.com/office/officeart/2005/8/layout/hierarchy2"/>
    <dgm:cxn modelId="{8C94D1A2-2F50-46A7-89D5-D2C38D0DC336}" type="presParOf" srcId="{6C03F3AB-C6F6-400F-B79F-523DD3501C51}" destId="{6F1016E9-40C4-4C1B-B32F-7A7D3F625641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菲茨杰拉德的生平</a:t>
          </a:r>
        </a:p>
      </dgm:t>
    </dgm:pt>
    <dgm:pt modelId="{3D30DFF2-BFB8-4933-BC0A-5362E3881CA6}" type="parTrans" cxnId="{B22B5657-0C3F-4244-8397-F22C0883E40F}">
      <dgm:prSet custT="1"/>
      <dgm:spPr/>
      <dgm:t>
        <a:bodyPr/>
        <a:lstStyle/>
        <a:p>
          <a:endParaRPr lang="zh-CN" altLang="en-US" sz="100"/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C548B27A-198E-450F-A531-099CF56AC744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菲茨杰拉德的创作生涯</a:t>
          </a:r>
        </a:p>
      </dgm:t>
    </dgm:pt>
    <dgm:pt modelId="{D214B455-282C-4E3D-AB1F-CCD742C88C92}" type="sibTrans" cxnId="{80CD4E53-455A-4CD7-9345-FA31A8F8A46E}">
      <dgm:prSet/>
      <dgm:spPr/>
      <dgm:t>
        <a:bodyPr/>
        <a:lstStyle/>
        <a:p>
          <a:endParaRPr lang="zh-CN" altLang="en-US"/>
        </a:p>
      </dgm:t>
    </dgm:pt>
    <dgm:pt modelId="{6C941940-434A-4C9A-80EC-500EDA55D823}" type="parTrans" cxnId="{80CD4E53-455A-4CD7-9345-FA31A8F8A46E}">
      <dgm:prSet custT="1"/>
      <dgm:spPr/>
      <dgm:t>
        <a:bodyPr/>
        <a:lstStyle/>
        <a:p>
          <a:endParaRPr lang="zh-CN" altLang="en-US" sz="100"/>
        </a:p>
      </dgm:t>
    </dgm:pt>
    <dgm:pt modelId="{E2F13F9D-3D93-4F0F-BE68-03117C67F332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菲茨杰拉德的创作风格</a:t>
          </a:r>
        </a:p>
      </dgm:t>
    </dgm:pt>
    <dgm:pt modelId="{A4421FDF-43A2-4336-90FE-6B44CA2F82CE}" type="sibTrans" cxnId="{C3CBE5CC-7F05-429F-903A-3F4FAEB3D87B}">
      <dgm:prSet/>
      <dgm:spPr/>
      <dgm:t>
        <a:bodyPr/>
        <a:lstStyle/>
        <a:p>
          <a:endParaRPr lang="zh-CN" altLang="en-US"/>
        </a:p>
      </dgm:t>
    </dgm:pt>
    <dgm:pt modelId="{6649C657-FA5E-429E-8C4E-AE16019B2425}" type="parTrans" cxnId="{C3CBE5CC-7F05-429F-903A-3F4FAEB3D87B}">
      <dgm:prSet custT="1"/>
      <dgm:spPr/>
      <dgm:t>
        <a:bodyPr/>
        <a:lstStyle/>
        <a:p>
          <a:endParaRPr lang="zh-CN" altLang="en-US" sz="100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64446" custLinFactNeighborX="8633" custLinFactNeighborY="-784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3" custScaleX="2000000"/>
      <dgm:spPr/>
    </dgm:pt>
    <dgm:pt modelId="{86B6DE10-3C20-48EA-88C6-18268BE5E4E7}" type="pres">
      <dgm:prSet presAssocID="{3D30DFF2-BFB8-4933-BC0A-5362E3881CA6}" presName="connTx" presStyleLbl="parChTrans1D2" presStyleIdx="0" presStyleCnt="3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3" custScaleX="328169" custLinFactNeighborX="8633" custLinFactNeighborY="-784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9FB5050D-6AAB-4520-BD7D-30651466C535}" type="pres">
      <dgm:prSet presAssocID="{6C941940-434A-4C9A-80EC-500EDA55D823}" presName="conn2-1" presStyleLbl="parChTrans1D2" presStyleIdx="1" presStyleCnt="3" custScaleX="2000000"/>
      <dgm:spPr/>
    </dgm:pt>
    <dgm:pt modelId="{955FD379-48E0-4180-8EB4-1D7A7DE3DB24}" type="pres">
      <dgm:prSet presAssocID="{6C941940-434A-4C9A-80EC-500EDA55D823}" presName="connTx" presStyleLbl="parChTrans1D2" presStyleIdx="1" presStyleCnt="3"/>
      <dgm:spPr/>
    </dgm:pt>
    <dgm:pt modelId="{6A6FDA77-5806-4CB2-8A2B-35CB1668DA05}" type="pres">
      <dgm:prSet presAssocID="{C548B27A-198E-450F-A531-099CF56AC744}" presName="root2" presStyleCnt="0"/>
      <dgm:spPr/>
    </dgm:pt>
    <dgm:pt modelId="{CA4080D9-B87F-4566-A133-B75FA484322B}" type="pres">
      <dgm:prSet presAssocID="{C548B27A-198E-450F-A531-099CF56AC744}" presName="LevelTwoTextNode" presStyleLbl="node2" presStyleIdx="1" presStyleCnt="3" custScaleX="328169" custLinFactNeighborX="8633" custLinFactNeighborY="-784">
        <dgm:presLayoutVars>
          <dgm:chPref val="3"/>
        </dgm:presLayoutVars>
      </dgm:prSet>
      <dgm:spPr/>
    </dgm:pt>
    <dgm:pt modelId="{BBECD439-6575-4873-A205-D2B1B02AA2B7}" type="pres">
      <dgm:prSet presAssocID="{C548B27A-198E-450F-A531-099CF56AC744}" presName="level3hierChild" presStyleCnt="0"/>
      <dgm:spPr/>
    </dgm:pt>
    <dgm:pt modelId="{443E6B14-E3B0-4628-8D3A-68DA3B6B0267}" type="pres">
      <dgm:prSet presAssocID="{6649C657-FA5E-429E-8C4E-AE16019B2425}" presName="conn2-1" presStyleLbl="parChTrans1D2" presStyleIdx="2" presStyleCnt="3" custScaleX="2000000"/>
      <dgm:spPr/>
    </dgm:pt>
    <dgm:pt modelId="{7A5AEEEE-8DF6-450C-8CB7-22700ADC5B76}" type="pres">
      <dgm:prSet presAssocID="{6649C657-FA5E-429E-8C4E-AE16019B2425}" presName="connTx" presStyleLbl="parChTrans1D2" presStyleIdx="2" presStyleCnt="3"/>
      <dgm:spPr/>
    </dgm:pt>
    <dgm:pt modelId="{F07680E8-C489-4E20-BE86-F611AB1F4207}" type="pres">
      <dgm:prSet presAssocID="{E2F13F9D-3D93-4F0F-BE68-03117C67F332}" presName="root2" presStyleCnt="0"/>
      <dgm:spPr/>
    </dgm:pt>
    <dgm:pt modelId="{916EB32B-63C7-4C2C-BB25-31B610DFC874}" type="pres">
      <dgm:prSet presAssocID="{E2F13F9D-3D93-4F0F-BE68-03117C67F332}" presName="LevelTwoTextNode" presStyleLbl="node2" presStyleIdx="2" presStyleCnt="3" custScaleX="328169" custLinFactNeighborX="8633" custLinFactNeighborY="-784">
        <dgm:presLayoutVars>
          <dgm:chPref val="3"/>
        </dgm:presLayoutVars>
      </dgm:prSet>
      <dgm:spPr/>
    </dgm:pt>
    <dgm:pt modelId="{4CFD2438-FA2B-4479-AC26-9AE88B027554}" type="pres">
      <dgm:prSet presAssocID="{E2F13F9D-3D93-4F0F-BE68-03117C67F332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08669A10-0BDE-4C0F-B6A1-CC04976B3754}" type="presOf" srcId="{6C941940-434A-4C9A-80EC-500EDA55D823}" destId="{955FD379-48E0-4180-8EB4-1D7A7DE3DB24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8EFB8E3B-BC2F-49C1-BACB-97BF87572B9F}" type="presOf" srcId="{6649C657-FA5E-429E-8C4E-AE16019B2425}" destId="{443E6B14-E3B0-4628-8D3A-68DA3B6B0267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80CD4E53-455A-4CD7-9345-FA31A8F8A46E}" srcId="{A4240B34-BA35-4351-8B29-B6302095CD71}" destId="{C548B27A-198E-450F-A531-099CF56AC744}" srcOrd="1" destOrd="0" parTransId="{6C941940-434A-4C9A-80EC-500EDA55D823}" sibTransId="{D214B455-282C-4E3D-AB1F-CCD742C88C92}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9BE6B94-B420-42C9-910E-913D08F017BD}" type="presOf" srcId="{E2F13F9D-3D93-4F0F-BE68-03117C67F332}" destId="{916EB32B-63C7-4C2C-BB25-31B610DFC874}" srcOrd="0" destOrd="0" presId="urn:microsoft.com/office/officeart/2005/8/layout/hierarchy2"/>
    <dgm:cxn modelId="{C543FA97-8A38-4CE0-999B-9082D67E5ED5}" type="presOf" srcId="{C548B27A-198E-450F-A531-099CF56AC744}" destId="{CA4080D9-B87F-4566-A133-B75FA484322B}" srcOrd="0" destOrd="0" presId="urn:microsoft.com/office/officeart/2005/8/layout/hierarchy2"/>
    <dgm:cxn modelId="{1E589198-962A-41D2-AAEE-D1A612EABBA3}" type="presOf" srcId="{6C941940-434A-4C9A-80EC-500EDA55D823}" destId="{9FB5050D-6AAB-4520-BD7D-30651466C535}" srcOrd="0" destOrd="0" presId="urn:microsoft.com/office/officeart/2005/8/layout/hierarchy2"/>
    <dgm:cxn modelId="{2C8E4EB2-FC77-46F2-B5A5-3D2518F2A065}" type="presOf" srcId="{6649C657-FA5E-429E-8C4E-AE16019B2425}" destId="{7A5AEEEE-8DF6-450C-8CB7-22700ADC5B76}" srcOrd="1" destOrd="0" presId="urn:microsoft.com/office/officeart/2005/8/layout/hierarchy2"/>
    <dgm:cxn modelId="{C3CBE5CC-7F05-429F-903A-3F4FAEB3D87B}" srcId="{A4240B34-BA35-4351-8B29-B6302095CD71}" destId="{E2F13F9D-3D93-4F0F-BE68-03117C67F332}" srcOrd="2" destOrd="0" parTransId="{6649C657-FA5E-429E-8C4E-AE16019B2425}" sibTransId="{A4421FDF-43A2-4336-90FE-6B44CA2F82CE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BDA72C02-77FD-4747-B82A-16382C20C5A9}" type="presParOf" srcId="{9FE2B2BC-DA13-4E3F-BDAD-AD3668A8F22D}" destId="{9FB5050D-6AAB-4520-BD7D-30651466C535}" srcOrd="2" destOrd="0" presId="urn:microsoft.com/office/officeart/2005/8/layout/hierarchy2"/>
    <dgm:cxn modelId="{C7D004DD-1A1E-4805-90B8-9A12F5093D8D}" type="presParOf" srcId="{9FB5050D-6AAB-4520-BD7D-30651466C535}" destId="{955FD379-48E0-4180-8EB4-1D7A7DE3DB24}" srcOrd="0" destOrd="0" presId="urn:microsoft.com/office/officeart/2005/8/layout/hierarchy2"/>
    <dgm:cxn modelId="{EDBE7249-AD57-40AC-8D00-3B2F34042750}" type="presParOf" srcId="{9FE2B2BC-DA13-4E3F-BDAD-AD3668A8F22D}" destId="{6A6FDA77-5806-4CB2-8A2B-35CB1668DA05}" srcOrd="3" destOrd="0" presId="urn:microsoft.com/office/officeart/2005/8/layout/hierarchy2"/>
    <dgm:cxn modelId="{2784B9AE-D90F-4E02-93B8-7D54F4BF8B3B}" type="presParOf" srcId="{6A6FDA77-5806-4CB2-8A2B-35CB1668DA05}" destId="{CA4080D9-B87F-4566-A133-B75FA484322B}" srcOrd="0" destOrd="0" presId="urn:microsoft.com/office/officeart/2005/8/layout/hierarchy2"/>
    <dgm:cxn modelId="{248A7A6E-CCAA-47CC-9275-22DCB6AC3213}" type="presParOf" srcId="{6A6FDA77-5806-4CB2-8A2B-35CB1668DA05}" destId="{BBECD439-6575-4873-A205-D2B1B02AA2B7}" srcOrd="1" destOrd="0" presId="urn:microsoft.com/office/officeart/2005/8/layout/hierarchy2"/>
    <dgm:cxn modelId="{D35C8DD3-3185-44C8-A22D-208B3B9B2951}" type="presParOf" srcId="{9FE2B2BC-DA13-4E3F-BDAD-AD3668A8F22D}" destId="{443E6B14-E3B0-4628-8D3A-68DA3B6B0267}" srcOrd="4" destOrd="0" presId="urn:microsoft.com/office/officeart/2005/8/layout/hierarchy2"/>
    <dgm:cxn modelId="{162800C8-A092-4B9C-92C9-79298F97796B}" type="presParOf" srcId="{443E6B14-E3B0-4628-8D3A-68DA3B6B0267}" destId="{7A5AEEEE-8DF6-450C-8CB7-22700ADC5B76}" srcOrd="0" destOrd="0" presId="urn:microsoft.com/office/officeart/2005/8/layout/hierarchy2"/>
    <dgm:cxn modelId="{51E507B8-269E-46F5-B40E-3697A9D0FBA1}" type="presParOf" srcId="{9FE2B2BC-DA13-4E3F-BDAD-AD3668A8F22D}" destId="{F07680E8-C489-4E20-BE86-F611AB1F4207}" srcOrd="5" destOrd="0" presId="urn:microsoft.com/office/officeart/2005/8/layout/hierarchy2"/>
    <dgm:cxn modelId="{6354BFFF-4CF6-402A-94FB-338780CC04A5}" type="presParOf" srcId="{F07680E8-C489-4E20-BE86-F611AB1F4207}" destId="{916EB32B-63C7-4C2C-BB25-31B610DFC874}" srcOrd="0" destOrd="0" presId="urn:microsoft.com/office/officeart/2005/8/layout/hierarchy2"/>
    <dgm:cxn modelId="{192549AE-5D94-45BB-8D51-402246807978}" type="presParOf" srcId="{F07680E8-C489-4E20-BE86-F611AB1F4207}" destId="{4CFD2438-FA2B-4479-AC26-9AE88B027554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时期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美国文学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两次世界大战之间</a:t>
          </a:r>
        </a:p>
      </dsp:txBody>
      <dsp:txXfrm>
        <a:off x="1863204" y="1214091"/>
        <a:ext cx="1698618" cy="3168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68262" y="580525"/>
          <a:ext cx="1238068" cy="37643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</a:t>
          </a:r>
        </a:p>
      </dsp:txBody>
      <dsp:txXfrm>
        <a:off x="79287" y="591550"/>
        <a:ext cx="1216018" cy="354386"/>
      </dsp:txXfrm>
    </dsp:sp>
    <dsp:sp modelId="{7CF0DD6E-7A0F-4CCB-AA5C-1FB8EF53DB74}">
      <dsp:nvSpPr>
        <dsp:cNvPr id="0" name=""/>
        <dsp:cNvSpPr/>
      </dsp:nvSpPr>
      <dsp:spPr>
        <a:xfrm rot="17936714">
          <a:off x="1178692" y="530341"/>
          <a:ext cx="494698" cy="43902"/>
        </a:xfrm>
        <a:custGeom>
          <a:avLst/>
          <a:gdLst/>
          <a:ahLst/>
          <a:cxnLst/>
          <a:rect l="0" t="0" r="0" b="0"/>
          <a:pathLst>
            <a:path>
              <a:moveTo>
                <a:pt x="0" y="21951"/>
              </a:moveTo>
              <a:lnTo>
                <a:pt x="494698" y="21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692" y="539925"/>
        <a:ext cx="494698" cy="24734"/>
      </dsp:txXfrm>
    </dsp:sp>
    <dsp:sp modelId="{F6DFA65F-E9AB-413E-8397-EFFA61358BF7}">
      <dsp:nvSpPr>
        <dsp:cNvPr id="0" name=""/>
        <dsp:cNvSpPr/>
      </dsp:nvSpPr>
      <dsp:spPr>
        <a:xfrm>
          <a:off x="1545752" y="147623"/>
          <a:ext cx="2470693" cy="37643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菲茨杰拉德的生平</a:t>
          </a:r>
        </a:p>
      </dsp:txBody>
      <dsp:txXfrm>
        <a:off x="1556777" y="158648"/>
        <a:ext cx="2448643" cy="354386"/>
      </dsp:txXfrm>
    </dsp:sp>
    <dsp:sp modelId="{9FB5050D-6AAB-4520-BD7D-30651466C535}">
      <dsp:nvSpPr>
        <dsp:cNvPr id="0" name=""/>
        <dsp:cNvSpPr/>
      </dsp:nvSpPr>
      <dsp:spPr>
        <a:xfrm>
          <a:off x="1306331" y="746792"/>
          <a:ext cx="239420" cy="43902"/>
        </a:xfrm>
        <a:custGeom>
          <a:avLst/>
          <a:gdLst/>
          <a:ahLst/>
          <a:cxnLst/>
          <a:rect l="0" t="0" r="0" b="0"/>
          <a:pathLst>
            <a:path>
              <a:moveTo>
                <a:pt x="0" y="21951"/>
              </a:moveTo>
              <a:lnTo>
                <a:pt x="239420" y="21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06331" y="762758"/>
        <a:ext cx="239420" cy="11971"/>
      </dsp:txXfrm>
    </dsp:sp>
    <dsp:sp modelId="{CA4080D9-B87F-4566-A133-B75FA484322B}">
      <dsp:nvSpPr>
        <dsp:cNvPr id="0" name=""/>
        <dsp:cNvSpPr/>
      </dsp:nvSpPr>
      <dsp:spPr>
        <a:xfrm>
          <a:off x="1545752" y="580525"/>
          <a:ext cx="2470693" cy="37643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菲茨杰拉德的创作生涯</a:t>
          </a:r>
        </a:p>
      </dsp:txBody>
      <dsp:txXfrm>
        <a:off x="1556777" y="591550"/>
        <a:ext cx="2448643" cy="354386"/>
      </dsp:txXfrm>
    </dsp:sp>
    <dsp:sp modelId="{443E6B14-E3B0-4628-8D3A-68DA3B6B0267}">
      <dsp:nvSpPr>
        <dsp:cNvPr id="0" name=""/>
        <dsp:cNvSpPr/>
      </dsp:nvSpPr>
      <dsp:spPr>
        <a:xfrm rot="3663286">
          <a:off x="1178692" y="963243"/>
          <a:ext cx="494698" cy="43902"/>
        </a:xfrm>
        <a:custGeom>
          <a:avLst/>
          <a:gdLst/>
          <a:ahLst/>
          <a:cxnLst/>
          <a:rect l="0" t="0" r="0" b="0"/>
          <a:pathLst>
            <a:path>
              <a:moveTo>
                <a:pt x="0" y="21951"/>
              </a:moveTo>
              <a:lnTo>
                <a:pt x="494698" y="21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692" y="972827"/>
        <a:ext cx="494698" cy="24734"/>
      </dsp:txXfrm>
    </dsp:sp>
    <dsp:sp modelId="{916EB32B-63C7-4C2C-BB25-31B610DFC874}">
      <dsp:nvSpPr>
        <dsp:cNvPr id="0" name=""/>
        <dsp:cNvSpPr/>
      </dsp:nvSpPr>
      <dsp:spPr>
        <a:xfrm>
          <a:off x="1545752" y="1013427"/>
          <a:ext cx="2470693" cy="37643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菲茨杰拉德的创作风格</a:t>
          </a:r>
        </a:p>
      </dsp:txBody>
      <dsp:txXfrm>
        <a:off x="1556777" y="1024452"/>
        <a:ext cx="2448643" cy="3543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68262" y="580525"/>
          <a:ext cx="1238068" cy="37643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</a:t>
          </a:r>
        </a:p>
      </dsp:txBody>
      <dsp:txXfrm>
        <a:off x="79287" y="591550"/>
        <a:ext cx="1216018" cy="354386"/>
      </dsp:txXfrm>
    </dsp:sp>
    <dsp:sp modelId="{7CF0DD6E-7A0F-4CCB-AA5C-1FB8EF53DB74}">
      <dsp:nvSpPr>
        <dsp:cNvPr id="0" name=""/>
        <dsp:cNvSpPr/>
      </dsp:nvSpPr>
      <dsp:spPr>
        <a:xfrm rot="17936714">
          <a:off x="1178692" y="530341"/>
          <a:ext cx="494698" cy="43902"/>
        </a:xfrm>
        <a:custGeom>
          <a:avLst/>
          <a:gdLst/>
          <a:ahLst/>
          <a:cxnLst/>
          <a:rect l="0" t="0" r="0" b="0"/>
          <a:pathLst>
            <a:path>
              <a:moveTo>
                <a:pt x="0" y="21951"/>
              </a:moveTo>
              <a:lnTo>
                <a:pt x="494698" y="21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692" y="539925"/>
        <a:ext cx="494698" cy="24734"/>
      </dsp:txXfrm>
    </dsp:sp>
    <dsp:sp modelId="{F6DFA65F-E9AB-413E-8397-EFFA61358BF7}">
      <dsp:nvSpPr>
        <dsp:cNvPr id="0" name=""/>
        <dsp:cNvSpPr/>
      </dsp:nvSpPr>
      <dsp:spPr>
        <a:xfrm>
          <a:off x="1545752" y="147623"/>
          <a:ext cx="2470693" cy="37643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菲茨杰拉德的生平</a:t>
          </a:r>
        </a:p>
      </dsp:txBody>
      <dsp:txXfrm>
        <a:off x="1556777" y="158648"/>
        <a:ext cx="2448643" cy="354386"/>
      </dsp:txXfrm>
    </dsp:sp>
    <dsp:sp modelId="{9FB5050D-6AAB-4520-BD7D-30651466C535}">
      <dsp:nvSpPr>
        <dsp:cNvPr id="0" name=""/>
        <dsp:cNvSpPr/>
      </dsp:nvSpPr>
      <dsp:spPr>
        <a:xfrm>
          <a:off x="1306331" y="746792"/>
          <a:ext cx="239420" cy="43902"/>
        </a:xfrm>
        <a:custGeom>
          <a:avLst/>
          <a:gdLst/>
          <a:ahLst/>
          <a:cxnLst/>
          <a:rect l="0" t="0" r="0" b="0"/>
          <a:pathLst>
            <a:path>
              <a:moveTo>
                <a:pt x="0" y="21951"/>
              </a:moveTo>
              <a:lnTo>
                <a:pt x="239420" y="21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06331" y="762758"/>
        <a:ext cx="239420" cy="11971"/>
      </dsp:txXfrm>
    </dsp:sp>
    <dsp:sp modelId="{CA4080D9-B87F-4566-A133-B75FA484322B}">
      <dsp:nvSpPr>
        <dsp:cNvPr id="0" name=""/>
        <dsp:cNvSpPr/>
      </dsp:nvSpPr>
      <dsp:spPr>
        <a:xfrm>
          <a:off x="1545752" y="580525"/>
          <a:ext cx="2470693" cy="37643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菲茨杰拉德的创作生涯</a:t>
          </a:r>
        </a:p>
      </dsp:txBody>
      <dsp:txXfrm>
        <a:off x="1556777" y="591550"/>
        <a:ext cx="2448643" cy="354386"/>
      </dsp:txXfrm>
    </dsp:sp>
    <dsp:sp modelId="{443E6B14-E3B0-4628-8D3A-68DA3B6B0267}">
      <dsp:nvSpPr>
        <dsp:cNvPr id="0" name=""/>
        <dsp:cNvSpPr/>
      </dsp:nvSpPr>
      <dsp:spPr>
        <a:xfrm rot="3663286">
          <a:off x="1178692" y="963243"/>
          <a:ext cx="494698" cy="43902"/>
        </a:xfrm>
        <a:custGeom>
          <a:avLst/>
          <a:gdLst/>
          <a:ahLst/>
          <a:cxnLst/>
          <a:rect l="0" t="0" r="0" b="0"/>
          <a:pathLst>
            <a:path>
              <a:moveTo>
                <a:pt x="0" y="21951"/>
              </a:moveTo>
              <a:lnTo>
                <a:pt x="494698" y="21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692" y="972827"/>
        <a:ext cx="494698" cy="24734"/>
      </dsp:txXfrm>
    </dsp:sp>
    <dsp:sp modelId="{916EB32B-63C7-4C2C-BB25-31B610DFC874}">
      <dsp:nvSpPr>
        <dsp:cNvPr id="0" name=""/>
        <dsp:cNvSpPr/>
      </dsp:nvSpPr>
      <dsp:spPr>
        <a:xfrm>
          <a:off x="1545752" y="1013427"/>
          <a:ext cx="2470693" cy="37643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菲茨杰拉德的创作风格</a:t>
          </a:r>
        </a:p>
      </dsp:txBody>
      <dsp:txXfrm>
        <a:off x="1556777" y="1024452"/>
        <a:ext cx="2448643" cy="354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1895" y="1331389"/>
          <a:ext cx="1507843" cy="2512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美国现实主义时期</a:t>
          </a:r>
        </a:p>
      </dsp:txBody>
      <dsp:txXfrm>
        <a:off x="9254" y="1338748"/>
        <a:ext cx="1493125" cy="236530"/>
      </dsp:txXfrm>
    </dsp:sp>
    <dsp:sp modelId="{AFC67A5E-E619-4C25-BD54-8E6519925BB1}">
      <dsp:nvSpPr>
        <dsp:cNvPr id="0" name=""/>
        <dsp:cNvSpPr/>
      </dsp:nvSpPr>
      <dsp:spPr>
        <a:xfrm rot="18390065">
          <a:off x="1299831" y="1013384"/>
          <a:ext cx="1036167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1036167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299831" y="1017868"/>
        <a:ext cx="1036167" cy="45373"/>
      </dsp:txXfrm>
    </dsp:sp>
    <dsp:sp modelId="{1B2BA96C-2FB0-4FF4-A605-4EC5FFA8494A}">
      <dsp:nvSpPr>
        <dsp:cNvPr id="0" name=""/>
        <dsp:cNvSpPr/>
      </dsp:nvSpPr>
      <dsp:spPr>
        <a:xfrm>
          <a:off x="2126090" y="441959"/>
          <a:ext cx="1325326" cy="36427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美国现实主义文学的背景</a:t>
          </a:r>
        </a:p>
      </dsp:txBody>
      <dsp:txXfrm>
        <a:off x="2136759" y="452628"/>
        <a:ext cx="1303988" cy="342933"/>
      </dsp:txXfrm>
    </dsp:sp>
    <dsp:sp modelId="{0BDB14F7-9923-462F-A316-EB79304C5769}">
      <dsp:nvSpPr>
        <dsp:cNvPr id="0" name=""/>
        <dsp:cNvSpPr/>
      </dsp:nvSpPr>
      <dsp:spPr>
        <a:xfrm rot="19811610">
          <a:off x="1462754" y="1253303"/>
          <a:ext cx="710320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710320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462754" y="1264921"/>
        <a:ext cx="710320" cy="31104"/>
      </dsp:txXfrm>
    </dsp:sp>
    <dsp:sp modelId="{87773716-61EE-44D8-B658-046ABFEAD6F0}">
      <dsp:nvSpPr>
        <dsp:cNvPr id="0" name=""/>
        <dsp:cNvSpPr/>
      </dsp:nvSpPr>
      <dsp:spPr>
        <a:xfrm>
          <a:off x="2126090" y="921797"/>
          <a:ext cx="1325326" cy="364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马克吐温</a:t>
          </a:r>
        </a:p>
      </dsp:txBody>
      <dsp:txXfrm>
        <a:off x="2136759" y="932466"/>
        <a:ext cx="1303988" cy="342933"/>
      </dsp:txXfrm>
    </dsp:sp>
    <dsp:sp modelId="{193DF57B-B02D-420B-A328-CD2FEB94EB4D}">
      <dsp:nvSpPr>
        <dsp:cNvPr id="0" name=""/>
        <dsp:cNvSpPr/>
      </dsp:nvSpPr>
      <dsp:spPr>
        <a:xfrm rot="697272">
          <a:off x="1503289" y="1493222"/>
          <a:ext cx="629251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629251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03289" y="1506615"/>
        <a:ext cx="629251" cy="27554"/>
      </dsp:txXfrm>
    </dsp:sp>
    <dsp:sp modelId="{75B62E03-B32A-4CE3-BD2E-86288AF41F90}">
      <dsp:nvSpPr>
        <dsp:cNvPr id="0" name=""/>
        <dsp:cNvSpPr/>
      </dsp:nvSpPr>
      <dsp:spPr>
        <a:xfrm>
          <a:off x="2126090" y="1401634"/>
          <a:ext cx="1325326" cy="364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狄金森</a:t>
          </a:r>
        </a:p>
      </dsp:txBody>
      <dsp:txXfrm>
        <a:off x="2136759" y="1412303"/>
        <a:ext cx="1303988" cy="342933"/>
      </dsp:txXfrm>
    </dsp:sp>
    <dsp:sp modelId="{81E9974D-6F86-4363-8182-59B15A5AE30D}">
      <dsp:nvSpPr>
        <dsp:cNvPr id="0" name=""/>
        <dsp:cNvSpPr/>
      </dsp:nvSpPr>
      <dsp:spPr>
        <a:xfrm rot="2965526">
          <a:off x="1344116" y="1793097"/>
          <a:ext cx="947596" cy="47590"/>
        </a:xfrm>
        <a:custGeom>
          <a:avLst/>
          <a:gdLst/>
          <a:ahLst/>
          <a:cxnLst/>
          <a:rect l="0" t="0" r="0" b="0"/>
          <a:pathLst>
            <a:path>
              <a:moveTo>
                <a:pt x="0" y="23795"/>
              </a:moveTo>
              <a:lnTo>
                <a:pt x="947596" y="23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94224" y="1793202"/>
        <a:ext cx="47379" cy="47379"/>
      </dsp:txXfrm>
    </dsp:sp>
    <dsp:sp modelId="{2A0727E5-D41D-44F4-B3B0-ABA38373CD80}">
      <dsp:nvSpPr>
        <dsp:cNvPr id="0" name=""/>
        <dsp:cNvSpPr/>
      </dsp:nvSpPr>
      <dsp:spPr>
        <a:xfrm>
          <a:off x="2126090" y="1881472"/>
          <a:ext cx="1540879" cy="59059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德莱塞的生平</a:t>
          </a:r>
        </a:p>
      </dsp:txBody>
      <dsp:txXfrm>
        <a:off x="2143388" y="1898770"/>
        <a:ext cx="1506283" cy="55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1895" y="1331389"/>
          <a:ext cx="1507843" cy="2512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美国现实主义时期</a:t>
          </a:r>
        </a:p>
      </dsp:txBody>
      <dsp:txXfrm>
        <a:off x="9254" y="1338748"/>
        <a:ext cx="1493125" cy="236530"/>
      </dsp:txXfrm>
    </dsp:sp>
    <dsp:sp modelId="{AFC67A5E-E619-4C25-BD54-8E6519925BB1}">
      <dsp:nvSpPr>
        <dsp:cNvPr id="0" name=""/>
        <dsp:cNvSpPr/>
      </dsp:nvSpPr>
      <dsp:spPr>
        <a:xfrm rot="18390065">
          <a:off x="1299831" y="1013384"/>
          <a:ext cx="1036167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1036167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299831" y="1017868"/>
        <a:ext cx="1036167" cy="45373"/>
      </dsp:txXfrm>
    </dsp:sp>
    <dsp:sp modelId="{1B2BA96C-2FB0-4FF4-A605-4EC5FFA8494A}">
      <dsp:nvSpPr>
        <dsp:cNvPr id="0" name=""/>
        <dsp:cNvSpPr/>
      </dsp:nvSpPr>
      <dsp:spPr>
        <a:xfrm>
          <a:off x="2126090" y="441959"/>
          <a:ext cx="1325326" cy="36427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美国现实主义文学的背景</a:t>
          </a:r>
        </a:p>
      </dsp:txBody>
      <dsp:txXfrm>
        <a:off x="2136759" y="452628"/>
        <a:ext cx="1303988" cy="342933"/>
      </dsp:txXfrm>
    </dsp:sp>
    <dsp:sp modelId="{0BDB14F7-9923-462F-A316-EB79304C5769}">
      <dsp:nvSpPr>
        <dsp:cNvPr id="0" name=""/>
        <dsp:cNvSpPr/>
      </dsp:nvSpPr>
      <dsp:spPr>
        <a:xfrm rot="19811610">
          <a:off x="1462754" y="1253303"/>
          <a:ext cx="710320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710320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462754" y="1264921"/>
        <a:ext cx="710320" cy="31104"/>
      </dsp:txXfrm>
    </dsp:sp>
    <dsp:sp modelId="{87773716-61EE-44D8-B658-046ABFEAD6F0}">
      <dsp:nvSpPr>
        <dsp:cNvPr id="0" name=""/>
        <dsp:cNvSpPr/>
      </dsp:nvSpPr>
      <dsp:spPr>
        <a:xfrm>
          <a:off x="2126090" y="921797"/>
          <a:ext cx="1325326" cy="364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马克吐温</a:t>
          </a:r>
        </a:p>
      </dsp:txBody>
      <dsp:txXfrm>
        <a:off x="2136759" y="932466"/>
        <a:ext cx="1303988" cy="342933"/>
      </dsp:txXfrm>
    </dsp:sp>
    <dsp:sp modelId="{193DF57B-B02D-420B-A328-CD2FEB94EB4D}">
      <dsp:nvSpPr>
        <dsp:cNvPr id="0" name=""/>
        <dsp:cNvSpPr/>
      </dsp:nvSpPr>
      <dsp:spPr>
        <a:xfrm rot="697272">
          <a:off x="1503289" y="1493222"/>
          <a:ext cx="629251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629251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03289" y="1506615"/>
        <a:ext cx="629251" cy="27554"/>
      </dsp:txXfrm>
    </dsp:sp>
    <dsp:sp modelId="{75B62E03-B32A-4CE3-BD2E-86288AF41F90}">
      <dsp:nvSpPr>
        <dsp:cNvPr id="0" name=""/>
        <dsp:cNvSpPr/>
      </dsp:nvSpPr>
      <dsp:spPr>
        <a:xfrm>
          <a:off x="2126090" y="1401634"/>
          <a:ext cx="1325326" cy="364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狄金森</a:t>
          </a:r>
        </a:p>
      </dsp:txBody>
      <dsp:txXfrm>
        <a:off x="2136759" y="1412303"/>
        <a:ext cx="1303988" cy="342933"/>
      </dsp:txXfrm>
    </dsp:sp>
    <dsp:sp modelId="{81E9974D-6F86-4363-8182-59B15A5AE30D}">
      <dsp:nvSpPr>
        <dsp:cNvPr id="0" name=""/>
        <dsp:cNvSpPr/>
      </dsp:nvSpPr>
      <dsp:spPr>
        <a:xfrm rot="2965526">
          <a:off x="1344116" y="1793097"/>
          <a:ext cx="947596" cy="47590"/>
        </a:xfrm>
        <a:custGeom>
          <a:avLst/>
          <a:gdLst/>
          <a:ahLst/>
          <a:cxnLst/>
          <a:rect l="0" t="0" r="0" b="0"/>
          <a:pathLst>
            <a:path>
              <a:moveTo>
                <a:pt x="0" y="23795"/>
              </a:moveTo>
              <a:lnTo>
                <a:pt x="947596" y="23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94224" y="1793202"/>
        <a:ext cx="47379" cy="47379"/>
      </dsp:txXfrm>
    </dsp:sp>
    <dsp:sp modelId="{2A0727E5-D41D-44F4-B3B0-ABA38373CD80}">
      <dsp:nvSpPr>
        <dsp:cNvPr id="0" name=""/>
        <dsp:cNvSpPr/>
      </dsp:nvSpPr>
      <dsp:spPr>
        <a:xfrm>
          <a:off x="2126090" y="1881472"/>
          <a:ext cx="1540879" cy="59059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德莱塞的生平</a:t>
          </a:r>
        </a:p>
      </dsp:txBody>
      <dsp:txXfrm>
        <a:off x="2143388" y="1898770"/>
        <a:ext cx="1506283" cy="55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1895" y="1331389"/>
          <a:ext cx="1507843" cy="2512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美国现实主义时期</a:t>
          </a:r>
        </a:p>
      </dsp:txBody>
      <dsp:txXfrm>
        <a:off x="9254" y="1338748"/>
        <a:ext cx="1493125" cy="236530"/>
      </dsp:txXfrm>
    </dsp:sp>
    <dsp:sp modelId="{AFC67A5E-E619-4C25-BD54-8E6519925BB1}">
      <dsp:nvSpPr>
        <dsp:cNvPr id="0" name=""/>
        <dsp:cNvSpPr/>
      </dsp:nvSpPr>
      <dsp:spPr>
        <a:xfrm rot="18390065">
          <a:off x="1299831" y="1013384"/>
          <a:ext cx="1036167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1036167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299831" y="1017868"/>
        <a:ext cx="1036167" cy="45373"/>
      </dsp:txXfrm>
    </dsp:sp>
    <dsp:sp modelId="{1B2BA96C-2FB0-4FF4-A605-4EC5FFA8494A}">
      <dsp:nvSpPr>
        <dsp:cNvPr id="0" name=""/>
        <dsp:cNvSpPr/>
      </dsp:nvSpPr>
      <dsp:spPr>
        <a:xfrm>
          <a:off x="2126090" y="441959"/>
          <a:ext cx="1325326" cy="36427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美国现实主义文学的背景</a:t>
          </a:r>
        </a:p>
      </dsp:txBody>
      <dsp:txXfrm>
        <a:off x="2136759" y="452628"/>
        <a:ext cx="1303988" cy="342933"/>
      </dsp:txXfrm>
    </dsp:sp>
    <dsp:sp modelId="{0BDB14F7-9923-462F-A316-EB79304C5769}">
      <dsp:nvSpPr>
        <dsp:cNvPr id="0" name=""/>
        <dsp:cNvSpPr/>
      </dsp:nvSpPr>
      <dsp:spPr>
        <a:xfrm rot="19811610">
          <a:off x="1462754" y="1253303"/>
          <a:ext cx="710320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710320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462754" y="1264921"/>
        <a:ext cx="710320" cy="31104"/>
      </dsp:txXfrm>
    </dsp:sp>
    <dsp:sp modelId="{87773716-61EE-44D8-B658-046ABFEAD6F0}">
      <dsp:nvSpPr>
        <dsp:cNvPr id="0" name=""/>
        <dsp:cNvSpPr/>
      </dsp:nvSpPr>
      <dsp:spPr>
        <a:xfrm>
          <a:off x="2126090" y="921797"/>
          <a:ext cx="1325326" cy="364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马克吐温</a:t>
          </a:r>
        </a:p>
      </dsp:txBody>
      <dsp:txXfrm>
        <a:off x="2136759" y="932466"/>
        <a:ext cx="1303988" cy="342933"/>
      </dsp:txXfrm>
    </dsp:sp>
    <dsp:sp modelId="{193DF57B-B02D-420B-A328-CD2FEB94EB4D}">
      <dsp:nvSpPr>
        <dsp:cNvPr id="0" name=""/>
        <dsp:cNvSpPr/>
      </dsp:nvSpPr>
      <dsp:spPr>
        <a:xfrm rot="697272">
          <a:off x="1503289" y="1493222"/>
          <a:ext cx="629251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629251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03289" y="1506615"/>
        <a:ext cx="629251" cy="27554"/>
      </dsp:txXfrm>
    </dsp:sp>
    <dsp:sp modelId="{75B62E03-B32A-4CE3-BD2E-86288AF41F90}">
      <dsp:nvSpPr>
        <dsp:cNvPr id="0" name=""/>
        <dsp:cNvSpPr/>
      </dsp:nvSpPr>
      <dsp:spPr>
        <a:xfrm>
          <a:off x="2126090" y="1401634"/>
          <a:ext cx="1325326" cy="364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狄金森</a:t>
          </a:r>
        </a:p>
      </dsp:txBody>
      <dsp:txXfrm>
        <a:off x="2136759" y="1412303"/>
        <a:ext cx="1303988" cy="342933"/>
      </dsp:txXfrm>
    </dsp:sp>
    <dsp:sp modelId="{81E9974D-6F86-4363-8182-59B15A5AE30D}">
      <dsp:nvSpPr>
        <dsp:cNvPr id="0" name=""/>
        <dsp:cNvSpPr/>
      </dsp:nvSpPr>
      <dsp:spPr>
        <a:xfrm rot="2965526">
          <a:off x="1344116" y="1793097"/>
          <a:ext cx="947596" cy="47590"/>
        </a:xfrm>
        <a:custGeom>
          <a:avLst/>
          <a:gdLst/>
          <a:ahLst/>
          <a:cxnLst/>
          <a:rect l="0" t="0" r="0" b="0"/>
          <a:pathLst>
            <a:path>
              <a:moveTo>
                <a:pt x="0" y="23795"/>
              </a:moveTo>
              <a:lnTo>
                <a:pt x="947596" y="23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94224" y="1793202"/>
        <a:ext cx="47379" cy="47379"/>
      </dsp:txXfrm>
    </dsp:sp>
    <dsp:sp modelId="{2A0727E5-D41D-44F4-B3B0-ABA38373CD80}">
      <dsp:nvSpPr>
        <dsp:cNvPr id="0" name=""/>
        <dsp:cNvSpPr/>
      </dsp:nvSpPr>
      <dsp:spPr>
        <a:xfrm>
          <a:off x="2126090" y="1881472"/>
          <a:ext cx="1540879" cy="59059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德莱塞的生平</a:t>
          </a:r>
        </a:p>
      </dsp:txBody>
      <dsp:txXfrm>
        <a:off x="2143388" y="1898770"/>
        <a:ext cx="1506283" cy="556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1895" y="1331389"/>
          <a:ext cx="1507843" cy="2512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美国现实主义时期</a:t>
          </a:r>
        </a:p>
      </dsp:txBody>
      <dsp:txXfrm>
        <a:off x="9254" y="1338748"/>
        <a:ext cx="1493125" cy="236530"/>
      </dsp:txXfrm>
    </dsp:sp>
    <dsp:sp modelId="{AFC67A5E-E619-4C25-BD54-8E6519925BB1}">
      <dsp:nvSpPr>
        <dsp:cNvPr id="0" name=""/>
        <dsp:cNvSpPr/>
      </dsp:nvSpPr>
      <dsp:spPr>
        <a:xfrm rot="18390065">
          <a:off x="1299831" y="1013384"/>
          <a:ext cx="1036167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1036167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299831" y="1017868"/>
        <a:ext cx="1036167" cy="45373"/>
      </dsp:txXfrm>
    </dsp:sp>
    <dsp:sp modelId="{1B2BA96C-2FB0-4FF4-A605-4EC5FFA8494A}">
      <dsp:nvSpPr>
        <dsp:cNvPr id="0" name=""/>
        <dsp:cNvSpPr/>
      </dsp:nvSpPr>
      <dsp:spPr>
        <a:xfrm>
          <a:off x="2126090" y="441959"/>
          <a:ext cx="1325326" cy="36427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美国现实主义文学的背景</a:t>
          </a:r>
        </a:p>
      </dsp:txBody>
      <dsp:txXfrm>
        <a:off x="2136759" y="452628"/>
        <a:ext cx="1303988" cy="342933"/>
      </dsp:txXfrm>
    </dsp:sp>
    <dsp:sp modelId="{0BDB14F7-9923-462F-A316-EB79304C5769}">
      <dsp:nvSpPr>
        <dsp:cNvPr id="0" name=""/>
        <dsp:cNvSpPr/>
      </dsp:nvSpPr>
      <dsp:spPr>
        <a:xfrm rot="19811610">
          <a:off x="1462754" y="1253303"/>
          <a:ext cx="710320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710320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462754" y="1264921"/>
        <a:ext cx="710320" cy="31104"/>
      </dsp:txXfrm>
    </dsp:sp>
    <dsp:sp modelId="{87773716-61EE-44D8-B658-046ABFEAD6F0}">
      <dsp:nvSpPr>
        <dsp:cNvPr id="0" name=""/>
        <dsp:cNvSpPr/>
      </dsp:nvSpPr>
      <dsp:spPr>
        <a:xfrm>
          <a:off x="2126090" y="921797"/>
          <a:ext cx="1325326" cy="364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马克吐温</a:t>
          </a:r>
        </a:p>
      </dsp:txBody>
      <dsp:txXfrm>
        <a:off x="2136759" y="932466"/>
        <a:ext cx="1303988" cy="342933"/>
      </dsp:txXfrm>
    </dsp:sp>
    <dsp:sp modelId="{193DF57B-B02D-420B-A328-CD2FEB94EB4D}">
      <dsp:nvSpPr>
        <dsp:cNvPr id="0" name=""/>
        <dsp:cNvSpPr/>
      </dsp:nvSpPr>
      <dsp:spPr>
        <a:xfrm rot="697272">
          <a:off x="1503289" y="1493222"/>
          <a:ext cx="629251" cy="54339"/>
        </a:xfrm>
        <a:custGeom>
          <a:avLst/>
          <a:gdLst/>
          <a:ahLst/>
          <a:cxnLst/>
          <a:rect l="0" t="0" r="0" b="0"/>
          <a:pathLst>
            <a:path>
              <a:moveTo>
                <a:pt x="0" y="27169"/>
              </a:moveTo>
              <a:lnTo>
                <a:pt x="629251" y="27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03289" y="1506615"/>
        <a:ext cx="629251" cy="27554"/>
      </dsp:txXfrm>
    </dsp:sp>
    <dsp:sp modelId="{75B62E03-B32A-4CE3-BD2E-86288AF41F90}">
      <dsp:nvSpPr>
        <dsp:cNvPr id="0" name=""/>
        <dsp:cNvSpPr/>
      </dsp:nvSpPr>
      <dsp:spPr>
        <a:xfrm>
          <a:off x="2126090" y="1401634"/>
          <a:ext cx="1325326" cy="364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狄金森</a:t>
          </a:r>
        </a:p>
      </dsp:txBody>
      <dsp:txXfrm>
        <a:off x="2136759" y="1412303"/>
        <a:ext cx="1303988" cy="342933"/>
      </dsp:txXfrm>
    </dsp:sp>
    <dsp:sp modelId="{81E9974D-6F86-4363-8182-59B15A5AE30D}">
      <dsp:nvSpPr>
        <dsp:cNvPr id="0" name=""/>
        <dsp:cNvSpPr/>
      </dsp:nvSpPr>
      <dsp:spPr>
        <a:xfrm rot="2965526">
          <a:off x="1344116" y="1793097"/>
          <a:ext cx="947596" cy="47590"/>
        </a:xfrm>
        <a:custGeom>
          <a:avLst/>
          <a:gdLst/>
          <a:ahLst/>
          <a:cxnLst/>
          <a:rect l="0" t="0" r="0" b="0"/>
          <a:pathLst>
            <a:path>
              <a:moveTo>
                <a:pt x="0" y="23795"/>
              </a:moveTo>
              <a:lnTo>
                <a:pt x="947596" y="23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94224" y="1793202"/>
        <a:ext cx="47379" cy="47379"/>
      </dsp:txXfrm>
    </dsp:sp>
    <dsp:sp modelId="{2A0727E5-D41D-44F4-B3B0-ABA38373CD80}">
      <dsp:nvSpPr>
        <dsp:cNvPr id="0" name=""/>
        <dsp:cNvSpPr/>
      </dsp:nvSpPr>
      <dsp:spPr>
        <a:xfrm>
          <a:off x="2126090" y="1881472"/>
          <a:ext cx="1540879" cy="59059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德莱塞的生平</a:t>
          </a:r>
        </a:p>
      </dsp:txBody>
      <dsp:txXfrm>
        <a:off x="2143388" y="1898770"/>
        <a:ext cx="1506283" cy="556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546442" y="771369"/>
          <a:ext cx="1502778" cy="74044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现代时期</a:t>
          </a:r>
        </a:p>
      </dsp:txBody>
      <dsp:txXfrm>
        <a:off x="568129" y="793056"/>
        <a:ext cx="1459404" cy="697071"/>
      </dsp:txXfrm>
    </dsp:sp>
    <dsp:sp modelId="{7CF0DD6E-7A0F-4CCB-AA5C-1FB8EF53DB74}">
      <dsp:nvSpPr>
        <dsp:cNvPr id="0" name=""/>
        <dsp:cNvSpPr/>
      </dsp:nvSpPr>
      <dsp:spPr>
        <a:xfrm rot="17249527">
          <a:off x="1691668" y="638921"/>
          <a:ext cx="1022415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1022415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691668" y="573877"/>
        <a:ext cx="1022415" cy="160292"/>
      </dsp:txXfrm>
    </dsp:sp>
    <dsp:sp modelId="{F6DFA65F-E9AB-413E-8397-EFFA61358BF7}">
      <dsp:nvSpPr>
        <dsp:cNvPr id="0" name=""/>
        <dsp:cNvSpPr/>
      </dsp:nvSpPr>
      <dsp:spPr>
        <a:xfrm>
          <a:off x="2356532" y="0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两次世界大战期间的美国文学</a:t>
          </a:r>
        </a:p>
      </dsp:txBody>
      <dsp:txXfrm>
        <a:off x="2366283" y="9751"/>
        <a:ext cx="3092814" cy="313409"/>
      </dsp:txXfrm>
    </dsp:sp>
    <dsp:sp modelId="{9FB5050D-6AAB-4520-BD7D-30651466C535}">
      <dsp:nvSpPr>
        <dsp:cNvPr id="0" name=""/>
        <dsp:cNvSpPr/>
      </dsp:nvSpPr>
      <dsp:spPr>
        <a:xfrm rot="17860901">
          <a:off x="1872119" y="833590"/>
          <a:ext cx="661513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661513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872119" y="796837"/>
        <a:ext cx="661513" cy="103711"/>
      </dsp:txXfrm>
    </dsp:sp>
    <dsp:sp modelId="{CA4080D9-B87F-4566-A133-B75FA484322B}">
      <dsp:nvSpPr>
        <dsp:cNvPr id="0" name=""/>
        <dsp:cNvSpPr/>
      </dsp:nvSpPr>
      <dsp:spPr>
        <a:xfrm>
          <a:off x="2356532" y="389338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庞德</a:t>
          </a:r>
        </a:p>
      </dsp:txBody>
      <dsp:txXfrm>
        <a:off x="2366283" y="399089"/>
        <a:ext cx="3092814" cy="313409"/>
      </dsp:txXfrm>
    </dsp:sp>
    <dsp:sp modelId="{443E6B14-E3B0-4628-8D3A-68DA3B6B0267}">
      <dsp:nvSpPr>
        <dsp:cNvPr id="0" name=""/>
        <dsp:cNvSpPr/>
      </dsp:nvSpPr>
      <dsp:spPr>
        <a:xfrm rot="19654087">
          <a:off x="2020825" y="1028856"/>
          <a:ext cx="364100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364100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2020825" y="1015417"/>
        <a:ext cx="364100" cy="57083"/>
      </dsp:txXfrm>
    </dsp:sp>
    <dsp:sp modelId="{916EB32B-63C7-4C2C-BB25-31B610DFC874}">
      <dsp:nvSpPr>
        <dsp:cNvPr id="0" name=""/>
        <dsp:cNvSpPr/>
      </dsp:nvSpPr>
      <dsp:spPr>
        <a:xfrm>
          <a:off x="2356532" y="779870"/>
          <a:ext cx="3112316" cy="33291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弗罗斯特</a:t>
          </a:r>
        </a:p>
      </dsp:txBody>
      <dsp:txXfrm>
        <a:off x="2366283" y="789621"/>
        <a:ext cx="3092814" cy="313409"/>
      </dsp:txXfrm>
    </dsp:sp>
    <dsp:sp modelId="{99C5B947-F707-432E-80D1-396CDF76398C}">
      <dsp:nvSpPr>
        <dsp:cNvPr id="0" name=""/>
        <dsp:cNvSpPr/>
      </dsp:nvSpPr>
      <dsp:spPr>
        <a:xfrm rot="1945913">
          <a:off x="2020825" y="1224122"/>
          <a:ext cx="364100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364100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2020825" y="1210683"/>
        <a:ext cx="364100" cy="57083"/>
      </dsp:txXfrm>
    </dsp:sp>
    <dsp:sp modelId="{305A78A4-0C1D-412F-9635-FC6791A0153C}">
      <dsp:nvSpPr>
        <dsp:cNvPr id="0" name=""/>
        <dsp:cNvSpPr/>
      </dsp:nvSpPr>
      <dsp:spPr>
        <a:xfrm>
          <a:off x="2356532" y="1170402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菲茨杰拉德</a:t>
          </a:r>
        </a:p>
      </dsp:txBody>
      <dsp:txXfrm>
        <a:off x="2366283" y="1180153"/>
        <a:ext cx="3092814" cy="313409"/>
      </dsp:txXfrm>
    </dsp:sp>
    <dsp:sp modelId="{E8B4FF55-11AB-4BD5-888B-5783C06F6885}">
      <dsp:nvSpPr>
        <dsp:cNvPr id="0" name=""/>
        <dsp:cNvSpPr/>
      </dsp:nvSpPr>
      <dsp:spPr>
        <a:xfrm rot="3739099">
          <a:off x="1872119" y="1419388"/>
          <a:ext cx="661513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661513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872119" y="1382635"/>
        <a:ext cx="661513" cy="103711"/>
      </dsp:txXfrm>
    </dsp:sp>
    <dsp:sp modelId="{44DCA948-E928-4439-9855-58F2691206B7}">
      <dsp:nvSpPr>
        <dsp:cNvPr id="0" name=""/>
        <dsp:cNvSpPr/>
      </dsp:nvSpPr>
      <dsp:spPr>
        <a:xfrm>
          <a:off x="2356532" y="1560934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海明威</a:t>
          </a:r>
        </a:p>
      </dsp:txBody>
      <dsp:txXfrm>
        <a:off x="2366283" y="1570685"/>
        <a:ext cx="3092814" cy="313409"/>
      </dsp:txXfrm>
    </dsp:sp>
    <dsp:sp modelId="{5803E87D-8663-4E83-891B-61145911F142}">
      <dsp:nvSpPr>
        <dsp:cNvPr id="0" name=""/>
        <dsp:cNvSpPr/>
      </dsp:nvSpPr>
      <dsp:spPr>
        <a:xfrm rot="4351678">
          <a:off x="1691099" y="1614654"/>
          <a:ext cx="1023553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1023553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691099" y="1549521"/>
        <a:ext cx="1023553" cy="160471"/>
      </dsp:txXfrm>
    </dsp:sp>
    <dsp:sp modelId="{22AA3464-06FF-4E9D-801F-1ABE123C928E}">
      <dsp:nvSpPr>
        <dsp:cNvPr id="0" name=""/>
        <dsp:cNvSpPr/>
      </dsp:nvSpPr>
      <dsp:spPr>
        <a:xfrm>
          <a:off x="2356532" y="1951466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福克纳</a:t>
          </a:r>
        </a:p>
      </dsp:txBody>
      <dsp:txXfrm>
        <a:off x="2366283" y="1961217"/>
        <a:ext cx="3092814" cy="3134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546442" y="771369"/>
          <a:ext cx="1502778" cy="74044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现代时期</a:t>
          </a:r>
        </a:p>
      </dsp:txBody>
      <dsp:txXfrm>
        <a:off x="568129" y="793056"/>
        <a:ext cx="1459404" cy="697071"/>
      </dsp:txXfrm>
    </dsp:sp>
    <dsp:sp modelId="{7CF0DD6E-7A0F-4CCB-AA5C-1FB8EF53DB74}">
      <dsp:nvSpPr>
        <dsp:cNvPr id="0" name=""/>
        <dsp:cNvSpPr/>
      </dsp:nvSpPr>
      <dsp:spPr>
        <a:xfrm rot="17249527">
          <a:off x="1691668" y="638921"/>
          <a:ext cx="1022415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1022415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691668" y="573877"/>
        <a:ext cx="1022415" cy="160292"/>
      </dsp:txXfrm>
    </dsp:sp>
    <dsp:sp modelId="{F6DFA65F-E9AB-413E-8397-EFFA61358BF7}">
      <dsp:nvSpPr>
        <dsp:cNvPr id="0" name=""/>
        <dsp:cNvSpPr/>
      </dsp:nvSpPr>
      <dsp:spPr>
        <a:xfrm>
          <a:off x="2356532" y="0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两次世界大战期间的美国文学</a:t>
          </a:r>
        </a:p>
      </dsp:txBody>
      <dsp:txXfrm>
        <a:off x="2366283" y="9751"/>
        <a:ext cx="3092814" cy="313409"/>
      </dsp:txXfrm>
    </dsp:sp>
    <dsp:sp modelId="{9FB5050D-6AAB-4520-BD7D-30651466C535}">
      <dsp:nvSpPr>
        <dsp:cNvPr id="0" name=""/>
        <dsp:cNvSpPr/>
      </dsp:nvSpPr>
      <dsp:spPr>
        <a:xfrm rot="17860901">
          <a:off x="1872119" y="833590"/>
          <a:ext cx="661513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661513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872119" y="796837"/>
        <a:ext cx="661513" cy="103711"/>
      </dsp:txXfrm>
    </dsp:sp>
    <dsp:sp modelId="{CA4080D9-B87F-4566-A133-B75FA484322B}">
      <dsp:nvSpPr>
        <dsp:cNvPr id="0" name=""/>
        <dsp:cNvSpPr/>
      </dsp:nvSpPr>
      <dsp:spPr>
        <a:xfrm>
          <a:off x="2356532" y="389338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庞德</a:t>
          </a:r>
        </a:p>
      </dsp:txBody>
      <dsp:txXfrm>
        <a:off x="2366283" y="399089"/>
        <a:ext cx="3092814" cy="313409"/>
      </dsp:txXfrm>
    </dsp:sp>
    <dsp:sp modelId="{443E6B14-E3B0-4628-8D3A-68DA3B6B0267}">
      <dsp:nvSpPr>
        <dsp:cNvPr id="0" name=""/>
        <dsp:cNvSpPr/>
      </dsp:nvSpPr>
      <dsp:spPr>
        <a:xfrm rot="19654087">
          <a:off x="2020825" y="1028856"/>
          <a:ext cx="364100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364100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2020825" y="1015417"/>
        <a:ext cx="364100" cy="57083"/>
      </dsp:txXfrm>
    </dsp:sp>
    <dsp:sp modelId="{916EB32B-63C7-4C2C-BB25-31B610DFC874}">
      <dsp:nvSpPr>
        <dsp:cNvPr id="0" name=""/>
        <dsp:cNvSpPr/>
      </dsp:nvSpPr>
      <dsp:spPr>
        <a:xfrm>
          <a:off x="2356532" y="779870"/>
          <a:ext cx="3112316" cy="33291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弗罗斯特</a:t>
          </a:r>
        </a:p>
      </dsp:txBody>
      <dsp:txXfrm>
        <a:off x="2366283" y="789621"/>
        <a:ext cx="3092814" cy="313409"/>
      </dsp:txXfrm>
    </dsp:sp>
    <dsp:sp modelId="{99C5B947-F707-432E-80D1-396CDF76398C}">
      <dsp:nvSpPr>
        <dsp:cNvPr id="0" name=""/>
        <dsp:cNvSpPr/>
      </dsp:nvSpPr>
      <dsp:spPr>
        <a:xfrm rot="1945913">
          <a:off x="2020825" y="1224122"/>
          <a:ext cx="364100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364100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2020825" y="1210683"/>
        <a:ext cx="364100" cy="57083"/>
      </dsp:txXfrm>
    </dsp:sp>
    <dsp:sp modelId="{305A78A4-0C1D-412F-9635-FC6791A0153C}">
      <dsp:nvSpPr>
        <dsp:cNvPr id="0" name=""/>
        <dsp:cNvSpPr/>
      </dsp:nvSpPr>
      <dsp:spPr>
        <a:xfrm>
          <a:off x="2356532" y="1170402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菲茨杰拉德</a:t>
          </a:r>
        </a:p>
      </dsp:txBody>
      <dsp:txXfrm>
        <a:off x="2366283" y="1180153"/>
        <a:ext cx="3092814" cy="313409"/>
      </dsp:txXfrm>
    </dsp:sp>
    <dsp:sp modelId="{E8B4FF55-11AB-4BD5-888B-5783C06F6885}">
      <dsp:nvSpPr>
        <dsp:cNvPr id="0" name=""/>
        <dsp:cNvSpPr/>
      </dsp:nvSpPr>
      <dsp:spPr>
        <a:xfrm rot="3739099">
          <a:off x="1872119" y="1419388"/>
          <a:ext cx="661513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661513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872119" y="1382635"/>
        <a:ext cx="661513" cy="103711"/>
      </dsp:txXfrm>
    </dsp:sp>
    <dsp:sp modelId="{44DCA948-E928-4439-9855-58F2691206B7}">
      <dsp:nvSpPr>
        <dsp:cNvPr id="0" name=""/>
        <dsp:cNvSpPr/>
      </dsp:nvSpPr>
      <dsp:spPr>
        <a:xfrm>
          <a:off x="2356532" y="1560934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海明威</a:t>
          </a:r>
        </a:p>
      </dsp:txBody>
      <dsp:txXfrm>
        <a:off x="2366283" y="1570685"/>
        <a:ext cx="3092814" cy="313409"/>
      </dsp:txXfrm>
    </dsp:sp>
    <dsp:sp modelId="{5803E87D-8663-4E83-891B-61145911F142}">
      <dsp:nvSpPr>
        <dsp:cNvPr id="0" name=""/>
        <dsp:cNvSpPr/>
      </dsp:nvSpPr>
      <dsp:spPr>
        <a:xfrm rot="4351678">
          <a:off x="1691099" y="1614654"/>
          <a:ext cx="1023553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1023553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691099" y="1549521"/>
        <a:ext cx="1023553" cy="160471"/>
      </dsp:txXfrm>
    </dsp:sp>
    <dsp:sp modelId="{22AA3464-06FF-4E9D-801F-1ABE123C928E}">
      <dsp:nvSpPr>
        <dsp:cNvPr id="0" name=""/>
        <dsp:cNvSpPr/>
      </dsp:nvSpPr>
      <dsp:spPr>
        <a:xfrm>
          <a:off x="2356532" y="1951466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福克纳</a:t>
          </a:r>
        </a:p>
      </dsp:txBody>
      <dsp:txXfrm>
        <a:off x="2366283" y="1961217"/>
        <a:ext cx="3092814" cy="3134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546442" y="771369"/>
          <a:ext cx="1502778" cy="74044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现代时期</a:t>
          </a:r>
        </a:p>
      </dsp:txBody>
      <dsp:txXfrm>
        <a:off x="568129" y="793056"/>
        <a:ext cx="1459404" cy="697071"/>
      </dsp:txXfrm>
    </dsp:sp>
    <dsp:sp modelId="{7CF0DD6E-7A0F-4CCB-AA5C-1FB8EF53DB74}">
      <dsp:nvSpPr>
        <dsp:cNvPr id="0" name=""/>
        <dsp:cNvSpPr/>
      </dsp:nvSpPr>
      <dsp:spPr>
        <a:xfrm rot="17249527">
          <a:off x="1691668" y="638921"/>
          <a:ext cx="1022415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1022415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691668" y="573877"/>
        <a:ext cx="1022415" cy="160292"/>
      </dsp:txXfrm>
    </dsp:sp>
    <dsp:sp modelId="{F6DFA65F-E9AB-413E-8397-EFFA61358BF7}">
      <dsp:nvSpPr>
        <dsp:cNvPr id="0" name=""/>
        <dsp:cNvSpPr/>
      </dsp:nvSpPr>
      <dsp:spPr>
        <a:xfrm>
          <a:off x="2356532" y="0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两次世界大战期间的美国文学</a:t>
          </a:r>
        </a:p>
      </dsp:txBody>
      <dsp:txXfrm>
        <a:off x="2366283" y="9751"/>
        <a:ext cx="3092814" cy="313409"/>
      </dsp:txXfrm>
    </dsp:sp>
    <dsp:sp modelId="{9FB5050D-6AAB-4520-BD7D-30651466C535}">
      <dsp:nvSpPr>
        <dsp:cNvPr id="0" name=""/>
        <dsp:cNvSpPr/>
      </dsp:nvSpPr>
      <dsp:spPr>
        <a:xfrm rot="17860901">
          <a:off x="1872119" y="833590"/>
          <a:ext cx="661513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661513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872119" y="796837"/>
        <a:ext cx="661513" cy="103711"/>
      </dsp:txXfrm>
    </dsp:sp>
    <dsp:sp modelId="{CA4080D9-B87F-4566-A133-B75FA484322B}">
      <dsp:nvSpPr>
        <dsp:cNvPr id="0" name=""/>
        <dsp:cNvSpPr/>
      </dsp:nvSpPr>
      <dsp:spPr>
        <a:xfrm>
          <a:off x="2356532" y="389338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庞德</a:t>
          </a:r>
        </a:p>
      </dsp:txBody>
      <dsp:txXfrm>
        <a:off x="2366283" y="399089"/>
        <a:ext cx="3092814" cy="313409"/>
      </dsp:txXfrm>
    </dsp:sp>
    <dsp:sp modelId="{443E6B14-E3B0-4628-8D3A-68DA3B6B0267}">
      <dsp:nvSpPr>
        <dsp:cNvPr id="0" name=""/>
        <dsp:cNvSpPr/>
      </dsp:nvSpPr>
      <dsp:spPr>
        <a:xfrm rot="19654087">
          <a:off x="2020825" y="1028856"/>
          <a:ext cx="364100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364100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2020825" y="1015417"/>
        <a:ext cx="364100" cy="57083"/>
      </dsp:txXfrm>
    </dsp:sp>
    <dsp:sp modelId="{916EB32B-63C7-4C2C-BB25-31B610DFC874}">
      <dsp:nvSpPr>
        <dsp:cNvPr id="0" name=""/>
        <dsp:cNvSpPr/>
      </dsp:nvSpPr>
      <dsp:spPr>
        <a:xfrm>
          <a:off x="2356532" y="779870"/>
          <a:ext cx="3112316" cy="33291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弗罗斯特</a:t>
          </a:r>
        </a:p>
      </dsp:txBody>
      <dsp:txXfrm>
        <a:off x="2366283" y="789621"/>
        <a:ext cx="3092814" cy="313409"/>
      </dsp:txXfrm>
    </dsp:sp>
    <dsp:sp modelId="{99C5B947-F707-432E-80D1-396CDF76398C}">
      <dsp:nvSpPr>
        <dsp:cNvPr id="0" name=""/>
        <dsp:cNvSpPr/>
      </dsp:nvSpPr>
      <dsp:spPr>
        <a:xfrm rot="1945913">
          <a:off x="2020825" y="1224122"/>
          <a:ext cx="364100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364100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2020825" y="1210683"/>
        <a:ext cx="364100" cy="57083"/>
      </dsp:txXfrm>
    </dsp:sp>
    <dsp:sp modelId="{305A78A4-0C1D-412F-9635-FC6791A0153C}">
      <dsp:nvSpPr>
        <dsp:cNvPr id="0" name=""/>
        <dsp:cNvSpPr/>
      </dsp:nvSpPr>
      <dsp:spPr>
        <a:xfrm>
          <a:off x="2356532" y="1170402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菲茨杰拉德</a:t>
          </a:r>
        </a:p>
      </dsp:txBody>
      <dsp:txXfrm>
        <a:off x="2366283" y="1180153"/>
        <a:ext cx="3092814" cy="313409"/>
      </dsp:txXfrm>
    </dsp:sp>
    <dsp:sp modelId="{E8B4FF55-11AB-4BD5-888B-5783C06F6885}">
      <dsp:nvSpPr>
        <dsp:cNvPr id="0" name=""/>
        <dsp:cNvSpPr/>
      </dsp:nvSpPr>
      <dsp:spPr>
        <a:xfrm rot="3739099">
          <a:off x="1872119" y="1419388"/>
          <a:ext cx="661513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661513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872119" y="1382635"/>
        <a:ext cx="661513" cy="103711"/>
      </dsp:txXfrm>
    </dsp:sp>
    <dsp:sp modelId="{44DCA948-E928-4439-9855-58F2691206B7}">
      <dsp:nvSpPr>
        <dsp:cNvPr id="0" name=""/>
        <dsp:cNvSpPr/>
      </dsp:nvSpPr>
      <dsp:spPr>
        <a:xfrm>
          <a:off x="2356532" y="1560934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海明威</a:t>
          </a:r>
        </a:p>
      </dsp:txBody>
      <dsp:txXfrm>
        <a:off x="2366283" y="1570685"/>
        <a:ext cx="3092814" cy="313409"/>
      </dsp:txXfrm>
    </dsp:sp>
    <dsp:sp modelId="{5803E87D-8663-4E83-891B-61145911F142}">
      <dsp:nvSpPr>
        <dsp:cNvPr id="0" name=""/>
        <dsp:cNvSpPr/>
      </dsp:nvSpPr>
      <dsp:spPr>
        <a:xfrm rot="4351678">
          <a:off x="1691099" y="1614654"/>
          <a:ext cx="1023553" cy="30204"/>
        </a:xfrm>
        <a:custGeom>
          <a:avLst/>
          <a:gdLst/>
          <a:ahLst/>
          <a:cxnLst/>
          <a:rect l="0" t="0" r="0" b="0"/>
          <a:pathLst>
            <a:path>
              <a:moveTo>
                <a:pt x="0" y="15102"/>
              </a:moveTo>
              <a:lnTo>
                <a:pt x="1023553" y="15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691099" y="1549521"/>
        <a:ext cx="1023553" cy="160471"/>
      </dsp:txXfrm>
    </dsp:sp>
    <dsp:sp modelId="{22AA3464-06FF-4E9D-801F-1ABE123C928E}">
      <dsp:nvSpPr>
        <dsp:cNvPr id="0" name=""/>
        <dsp:cNvSpPr/>
      </dsp:nvSpPr>
      <dsp:spPr>
        <a:xfrm>
          <a:off x="2356532" y="1951466"/>
          <a:ext cx="3112316" cy="33291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福克纳</a:t>
          </a:r>
        </a:p>
      </dsp:txBody>
      <dsp:txXfrm>
        <a:off x="2366283" y="1961217"/>
        <a:ext cx="3092814" cy="3134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68262" y="580525"/>
          <a:ext cx="1238068" cy="37643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</a:t>
          </a:r>
        </a:p>
      </dsp:txBody>
      <dsp:txXfrm>
        <a:off x="79287" y="591550"/>
        <a:ext cx="1216018" cy="354386"/>
      </dsp:txXfrm>
    </dsp:sp>
    <dsp:sp modelId="{7CF0DD6E-7A0F-4CCB-AA5C-1FB8EF53DB74}">
      <dsp:nvSpPr>
        <dsp:cNvPr id="0" name=""/>
        <dsp:cNvSpPr/>
      </dsp:nvSpPr>
      <dsp:spPr>
        <a:xfrm rot="17936714">
          <a:off x="1178692" y="530341"/>
          <a:ext cx="494698" cy="43902"/>
        </a:xfrm>
        <a:custGeom>
          <a:avLst/>
          <a:gdLst/>
          <a:ahLst/>
          <a:cxnLst/>
          <a:rect l="0" t="0" r="0" b="0"/>
          <a:pathLst>
            <a:path>
              <a:moveTo>
                <a:pt x="0" y="21951"/>
              </a:moveTo>
              <a:lnTo>
                <a:pt x="494698" y="21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692" y="539925"/>
        <a:ext cx="494698" cy="24734"/>
      </dsp:txXfrm>
    </dsp:sp>
    <dsp:sp modelId="{F6DFA65F-E9AB-413E-8397-EFFA61358BF7}">
      <dsp:nvSpPr>
        <dsp:cNvPr id="0" name=""/>
        <dsp:cNvSpPr/>
      </dsp:nvSpPr>
      <dsp:spPr>
        <a:xfrm>
          <a:off x="1545752" y="147623"/>
          <a:ext cx="2470693" cy="37643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菲茨杰拉德的生平</a:t>
          </a:r>
        </a:p>
      </dsp:txBody>
      <dsp:txXfrm>
        <a:off x="1556777" y="158648"/>
        <a:ext cx="2448643" cy="354386"/>
      </dsp:txXfrm>
    </dsp:sp>
    <dsp:sp modelId="{9FB5050D-6AAB-4520-BD7D-30651466C535}">
      <dsp:nvSpPr>
        <dsp:cNvPr id="0" name=""/>
        <dsp:cNvSpPr/>
      </dsp:nvSpPr>
      <dsp:spPr>
        <a:xfrm>
          <a:off x="1306331" y="746792"/>
          <a:ext cx="239420" cy="43902"/>
        </a:xfrm>
        <a:custGeom>
          <a:avLst/>
          <a:gdLst/>
          <a:ahLst/>
          <a:cxnLst/>
          <a:rect l="0" t="0" r="0" b="0"/>
          <a:pathLst>
            <a:path>
              <a:moveTo>
                <a:pt x="0" y="21951"/>
              </a:moveTo>
              <a:lnTo>
                <a:pt x="239420" y="21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06331" y="762758"/>
        <a:ext cx="239420" cy="11971"/>
      </dsp:txXfrm>
    </dsp:sp>
    <dsp:sp modelId="{CA4080D9-B87F-4566-A133-B75FA484322B}">
      <dsp:nvSpPr>
        <dsp:cNvPr id="0" name=""/>
        <dsp:cNvSpPr/>
      </dsp:nvSpPr>
      <dsp:spPr>
        <a:xfrm>
          <a:off x="1545752" y="580525"/>
          <a:ext cx="2470693" cy="37643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菲茨杰拉德的创作生涯</a:t>
          </a:r>
        </a:p>
      </dsp:txBody>
      <dsp:txXfrm>
        <a:off x="1556777" y="591550"/>
        <a:ext cx="2448643" cy="354386"/>
      </dsp:txXfrm>
    </dsp:sp>
    <dsp:sp modelId="{443E6B14-E3B0-4628-8D3A-68DA3B6B0267}">
      <dsp:nvSpPr>
        <dsp:cNvPr id="0" name=""/>
        <dsp:cNvSpPr/>
      </dsp:nvSpPr>
      <dsp:spPr>
        <a:xfrm rot="3663286">
          <a:off x="1178692" y="963243"/>
          <a:ext cx="494698" cy="43902"/>
        </a:xfrm>
        <a:custGeom>
          <a:avLst/>
          <a:gdLst/>
          <a:ahLst/>
          <a:cxnLst/>
          <a:rect l="0" t="0" r="0" b="0"/>
          <a:pathLst>
            <a:path>
              <a:moveTo>
                <a:pt x="0" y="21951"/>
              </a:moveTo>
              <a:lnTo>
                <a:pt x="494698" y="21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692" y="972827"/>
        <a:ext cx="494698" cy="24734"/>
      </dsp:txXfrm>
    </dsp:sp>
    <dsp:sp modelId="{916EB32B-63C7-4C2C-BB25-31B610DFC874}">
      <dsp:nvSpPr>
        <dsp:cNvPr id="0" name=""/>
        <dsp:cNvSpPr/>
      </dsp:nvSpPr>
      <dsp:spPr>
        <a:xfrm>
          <a:off x="1545752" y="1013427"/>
          <a:ext cx="2470693" cy="37643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菲茨杰拉德的创作风格</a:t>
          </a:r>
        </a:p>
      </dsp:txBody>
      <dsp:txXfrm>
        <a:off x="1556777" y="1024452"/>
        <a:ext cx="2448643" cy="354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4E72-2132-4816-BAEC-1C84E30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56E0E-E832-4CF9-B8FA-DF37B617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99B9-8ABA-407E-91D8-F0F181EC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BECC2-BC07-446E-940B-3E3E3572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790C-9B5D-41E2-8DF6-71FD219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BB24-37E0-44FB-AAD0-DF2C20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191C5-EFC7-4C37-A4FA-44DE91EC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D34B-CAD0-4DD2-AB17-A2BA7B8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81804-A306-49BA-B0F3-EBC5D17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F79F-614C-4C98-A61D-74D2B9B4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9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5DB4A-D154-46CF-B053-3123DCB5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6F337-6661-4ADE-A3CE-356C6A69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7030D-44E6-4B8A-9A44-16E1B03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DB8CC-F5DD-4FCA-B23A-5DB9E9A6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EDDF-47BC-46C1-88B2-54222EC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8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DA00-EB9E-4976-ACA1-4A54B7C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119B-3A60-4244-A345-7C78BB26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8B6C-4ED3-48D9-9EDD-1F021CFA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C5337-D527-416D-8DDA-4AE4EE8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AF552-4930-4A0D-82EB-93C7215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5926-969A-42ED-A03D-900D23E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1EF4-837F-40A2-B26D-A7A3C290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997F3-3767-4206-9EE8-1A1C725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4B04-BF0A-487B-9BEA-FAFFB07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E50D6-381B-4008-B83F-A5D1256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70D-8403-4B4F-A477-C3EEF0A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CBDB9-BEFF-48A3-BB91-12EFA8C3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FB160-0B13-4102-9324-37F388BC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93E4-3229-4754-83AE-8AF3C78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666A8-A92D-41A9-8C52-81B0E36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BCCAB-2C04-45EA-A40B-700EDC8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0A45-98C7-473E-B2F4-02743029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6965-1509-408E-83AC-EFB62E46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E6207-2EE5-490A-BE13-A94BC96B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C1862-3104-47B6-8177-CE3181A4B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49024-D263-43E7-A238-9198F008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7DB59-4CD2-4865-913A-99756D2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EBE04-FF3A-491C-99E5-C306692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4689F-112B-4028-B1A2-17A44BD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B69F-BB58-40C7-88E2-6CDCF5D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C7A8D-2047-4B69-AB07-DFE6E73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FFCCA-E968-4AF9-80C7-A0D18F4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E5121-132C-4636-9435-60929BB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9271C-6197-4FFE-94DC-7800D8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48FB8-66BF-45BB-8CAF-282E99E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B465D-F083-434C-A103-8370027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1154-D916-443D-AF68-466F1C7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B7605-6CE9-4C18-8B4B-8F1173FF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4A813-5741-4334-B07A-8653F956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98582-9154-45CD-91EA-11680443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3658F-F7AF-4B58-B5A3-45462DF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1DC5-3E33-42E7-91F4-4B265DC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D44C-663B-456E-913D-D16D9F3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CE09-0C76-41E0-9F4B-BAA43F3B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199A2-7F3B-4373-9671-77645A05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97D75-D4A9-4978-B31E-A9B1B0F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CB0B6-8F9B-48DE-9D10-F40F6308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3D867-27C1-4547-B2D5-CC0BE0B1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FAEDC5-5EB3-4321-9A5D-80873442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F01CE-8EE9-469D-817C-2F62BB8C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DBA4-6962-45D6-AA5D-A56F1B9D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D948B-3F3A-402C-A9C6-90E3440DF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749C9-3DCF-4365-88C5-B1235B047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EEE3-2FAA-4F7E-A7A5-9C4F7B23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英美文学精讲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96F89-58C9-43AA-B61B-A4F5555B7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5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2.3.4.3</a:t>
            </a:r>
            <a:r>
              <a:rPr lang="zh-CN" altLang="en-US" sz="3200" dirty="0"/>
              <a:t>对菲兹杰拉德的评价</a:t>
            </a:r>
            <a:r>
              <a:rPr lang="en-US" altLang="zh-CN" sz="3200" dirty="0"/>
              <a:t>(The Comments of </a:t>
            </a:r>
            <a:r>
              <a:rPr lang="en-US" altLang="zh-CN" sz="3200" dirty="0" err="1"/>
              <a:t>Fitzgrald</a:t>
            </a:r>
            <a:r>
              <a:rPr lang="en-US" altLang="zh-CN" sz="3200" dirty="0"/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B2B062A-509A-43F7-9573-41BE2199CA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547356"/>
              </p:ext>
            </p:extLst>
          </p:nvPr>
        </p:nvGraphicFramePr>
        <p:xfrm>
          <a:off x="8030645" y="725672"/>
          <a:ext cx="4016446" cy="1543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3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2.3.4.4</a:t>
            </a:r>
            <a:r>
              <a:rPr lang="zh-CN" altLang="en-US" sz="3200" dirty="0"/>
              <a:t>菲兹杰拉德作品的特点</a:t>
            </a:r>
            <a:r>
              <a:rPr lang="en-US" altLang="zh-CN" sz="3200" dirty="0"/>
              <a:t>(The Characteristics of </a:t>
            </a:r>
            <a:r>
              <a:rPr lang="en-US" altLang="zh-CN" sz="3200" dirty="0" err="1"/>
              <a:t>Fitzgrald's</a:t>
            </a:r>
            <a:r>
              <a:rPr lang="en-US" altLang="zh-CN" sz="3200" dirty="0"/>
              <a:t>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BF0D597-CF90-4C96-9F32-575EC389D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538813"/>
              </p:ext>
            </p:extLst>
          </p:nvPr>
        </p:nvGraphicFramePr>
        <p:xfrm>
          <a:off x="7918350" y="745879"/>
          <a:ext cx="4016446" cy="1543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9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3898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2.3.4.6</a:t>
            </a:r>
            <a:r>
              <a:rPr lang="zh-CN" altLang="en-US" sz="3200" dirty="0"/>
              <a:t>选读：（节选</a:t>
            </a:r>
            <a:r>
              <a:rPr lang="en-US" altLang="zh-CN" sz="3200" dirty="0"/>
              <a:t>《</a:t>
            </a:r>
            <a:r>
              <a:rPr lang="zh-CN" altLang="en-US" sz="3200" dirty="0"/>
              <a:t>了不起的盖茨比</a:t>
            </a:r>
            <a:r>
              <a:rPr lang="en-US" altLang="zh-CN" sz="3200" dirty="0"/>
              <a:t>》</a:t>
            </a:r>
            <a:r>
              <a:rPr lang="zh-CN" altLang="en-US" sz="3200" dirty="0"/>
              <a:t>第三章）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Slected</a:t>
            </a:r>
            <a:r>
              <a:rPr lang="en-US" altLang="zh-CN" sz="3200" dirty="0"/>
              <a:t> </a:t>
            </a:r>
            <a:r>
              <a:rPr lang="en-US" altLang="zh-CN" sz="3200" dirty="0" err="1"/>
              <a:t>Reading:An</a:t>
            </a:r>
            <a:r>
              <a:rPr lang="en-US" altLang="zh-CN" sz="3200" dirty="0"/>
              <a:t> Excerpt from Chapter Ⅲ of The Great Gatsby)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A40628B-CEC9-41B4-8778-9C67071F9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188459"/>
              </p:ext>
            </p:extLst>
          </p:nvPr>
        </p:nvGraphicFramePr>
        <p:xfrm>
          <a:off x="7854182" y="1205649"/>
          <a:ext cx="4016446" cy="1543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2.3.0</a:t>
            </a:r>
            <a:r>
              <a:rPr lang="zh-CN" altLang="en-US" sz="2800" dirty="0"/>
              <a:t>零、两次世界大战期间的美国文学</a:t>
            </a:r>
            <a:r>
              <a:rPr lang="en-US" altLang="zh-CN" sz="2800" dirty="0"/>
              <a:t>(Literary Writings Among the Two World Wars)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F81C069-79C8-4EE2-8B38-D58B02C94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874018"/>
              </p:ext>
            </p:extLst>
          </p:nvPr>
        </p:nvGraphicFramePr>
        <p:xfrm>
          <a:off x="8613059" y="725672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4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2.2.4.2</a:t>
            </a:r>
            <a:r>
              <a:rPr lang="zh-CN" altLang="en-US" sz="3600" dirty="0"/>
              <a:t>德莱塞的写作生涯</a:t>
            </a:r>
            <a:r>
              <a:rPr lang="en-US" altLang="zh-CN" sz="3600" dirty="0"/>
              <a:t>(Dreiser's Writing Career)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0721" y="2176167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24D353E-EF33-41DB-8D91-E13299EF3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536744"/>
              </p:ext>
            </p:extLst>
          </p:nvPr>
        </p:nvGraphicFramePr>
        <p:xfrm>
          <a:off x="8340768" y="980193"/>
          <a:ext cx="3668866" cy="291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7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2.2.4.3</a:t>
            </a:r>
            <a:r>
              <a:rPr lang="zh-CN" altLang="en-US" sz="3200" dirty="0"/>
              <a:t>德莱塞作品的特点</a:t>
            </a:r>
            <a:r>
              <a:rPr lang="en-US" altLang="zh-CN" sz="3200" dirty="0"/>
              <a:t>(The Characteristics of Dreiser's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8F75887-326A-4CF0-9978-05FFD89F4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86707"/>
              </p:ext>
            </p:extLst>
          </p:nvPr>
        </p:nvGraphicFramePr>
        <p:xfrm>
          <a:off x="8523134" y="761599"/>
          <a:ext cx="3668866" cy="291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8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2.2.4.4</a:t>
            </a:r>
            <a:r>
              <a:rPr lang="zh-CN" altLang="en-US" sz="3200" dirty="0"/>
              <a:t>德莱塞的创作风格</a:t>
            </a:r>
            <a:r>
              <a:rPr lang="en-US" altLang="zh-CN" sz="3200" dirty="0"/>
              <a:t>(Dreiser's Style)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A39A9C5-FE91-4571-8CE3-4EA3A69DF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7486851"/>
              </p:ext>
            </p:extLst>
          </p:nvPr>
        </p:nvGraphicFramePr>
        <p:xfrm>
          <a:off x="8324726" y="725672"/>
          <a:ext cx="3668866" cy="291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6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6274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2.2.4.5</a:t>
            </a:r>
            <a:r>
              <a:rPr lang="zh-CN" altLang="en-US" sz="3200" dirty="0"/>
              <a:t>选读：（节选</a:t>
            </a:r>
            <a:r>
              <a:rPr lang="en-US" altLang="zh-CN" sz="3200" dirty="0"/>
              <a:t>《</a:t>
            </a:r>
            <a:r>
              <a:rPr lang="zh-CN" altLang="en-US" sz="3200" dirty="0"/>
              <a:t>嘉丽妹妹</a:t>
            </a:r>
            <a:r>
              <a:rPr lang="en-US" altLang="zh-CN" sz="3200" dirty="0"/>
              <a:t>》</a:t>
            </a:r>
            <a:r>
              <a:rPr lang="zh-CN" altLang="en-US" sz="3200" dirty="0"/>
              <a:t>最后一章）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Slected</a:t>
            </a:r>
            <a:r>
              <a:rPr lang="en-US" altLang="zh-CN" sz="3200" dirty="0"/>
              <a:t> </a:t>
            </a:r>
            <a:r>
              <a:rPr lang="en-US" altLang="zh-CN" sz="3200" dirty="0" err="1"/>
              <a:t>Reading:An</a:t>
            </a:r>
            <a:r>
              <a:rPr lang="en-US" altLang="zh-CN" sz="3200" dirty="0"/>
              <a:t> Excerpt from the Last Chapter of Sister Carrie;)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03D7C8D-242D-4DDC-BBA6-588B44EFB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932421"/>
              </p:ext>
            </p:extLst>
          </p:nvPr>
        </p:nvGraphicFramePr>
        <p:xfrm>
          <a:off x="8324726" y="725672"/>
          <a:ext cx="3668866" cy="291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1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2.3.2.2</a:t>
            </a:r>
            <a:r>
              <a:rPr lang="zh-CN" altLang="en-US" sz="3200" dirty="0"/>
              <a:t>弗洛斯特的创作生涯</a:t>
            </a:r>
            <a:r>
              <a:rPr lang="en-US" altLang="zh-CN" sz="3200" dirty="0"/>
              <a:t>(Frost's Writing Career)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2BD4C48-0216-4CA3-84DC-5EA3032AC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365336"/>
              </p:ext>
            </p:extLst>
          </p:nvPr>
        </p:nvGraphicFramePr>
        <p:xfrm>
          <a:off x="6309360" y="832740"/>
          <a:ext cx="5882640" cy="228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1" y="144313"/>
            <a:ext cx="12192000" cy="85188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2.3.2.3</a:t>
            </a:r>
            <a:r>
              <a:rPr lang="zh-CN" altLang="en-US" sz="2800" dirty="0"/>
              <a:t>弗洛斯特作品的特点</a:t>
            </a:r>
            <a:r>
              <a:rPr lang="en-US" altLang="zh-CN" sz="2800" dirty="0"/>
              <a:t>(The Characteristics of Frost's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45AECC8-A9B9-4274-8113-E2A7FC405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373113"/>
              </p:ext>
            </p:extLst>
          </p:nvPr>
        </p:nvGraphicFramePr>
        <p:xfrm>
          <a:off x="6309360" y="1317077"/>
          <a:ext cx="5882640" cy="228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5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727"/>
            <a:ext cx="12192000" cy="581359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2.3.2.4</a:t>
            </a:r>
            <a:r>
              <a:rPr lang="zh-CN" altLang="en-US" sz="3200" dirty="0"/>
              <a:t>选读：</a:t>
            </a:r>
            <a:r>
              <a:rPr lang="en-US" altLang="zh-CN" sz="3200" dirty="0"/>
              <a:t>《</a:t>
            </a:r>
            <a:r>
              <a:rPr lang="zh-CN" altLang="en-US" sz="3200" dirty="0"/>
              <a:t>摘苹果后</a:t>
            </a:r>
            <a:r>
              <a:rPr lang="en-US" altLang="zh-CN" sz="3200" dirty="0"/>
              <a:t>》《</a:t>
            </a:r>
            <a:r>
              <a:rPr lang="zh-CN" altLang="en-US" sz="3200" dirty="0"/>
              <a:t>未选择的路</a:t>
            </a:r>
            <a:r>
              <a:rPr lang="en-US" altLang="zh-CN" sz="3200" dirty="0"/>
              <a:t>》(</a:t>
            </a:r>
            <a:r>
              <a:rPr lang="en-US" altLang="zh-CN" sz="3200" dirty="0" err="1"/>
              <a:t>Slected</a:t>
            </a:r>
            <a:r>
              <a:rPr lang="en-US" altLang="zh-CN" sz="3200" dirty="0"/>
              <a:t> Reading: After Apple-Picking ;The Road Not Taken)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2BFAFF8-9593-4010-8034-B059048C6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335038"/>
              </p:ext>
            </p:extLst>
          </p:nvPr>
        </p:nvGraphicFramePr>
        <p:xfrm>
          <a:off x="6309360" y="1139792"/>
          <a:ext cx="5882640" cy="228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61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529</Words>
  <Application>Microsoft Office PowerPoint</Application>
  <PresentationFormat>宽屏</PresentationFormat>
  <Paragraphs>167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英美文学精讲8</vt:lpstr>
      <vt:lpstr>2.3.0零、两次世界大战期间的美国文学(Literary Writings Among the Two World Wars)</vt:lpstr>
      <vt:lpstr>2.2.4.2德莱塞的写作生涯(Dreiser's Writing Career)</vt:lpstr>
      <vt:lpstr>2.2.4.3德莱塞作品的特点(The Characteristics of Dreiser's Works)</vt:lpstr>
      <vt:lpstr>2.2.4.4德莱塞的创作风格(Dreiser's Style)</vt:lpstr>
      <vt:lpstr>2.2.4.5选读：（节选《嘉丽妹妹》最后一章）(Slected Reading:An Excerpt from the Last Chapter of Sister Carrie;)</vt:lpstr>
      <vt:lpstr>2.3.2.2弗洛斯特的创作生涯(Frost's Writing Career)</vt:lpstr>
      <vt:lpstr>2.3.2.3弗洛斯特作品的特点(The Characteristics of Frost's Works)</vt:lpstr>
      <vt:lpstr>2.3.2.4选读：《摘苹果后》《未选择的路》(Slected Reading: After Apple-Picking ;The Road Not Taken)</vt:lpstr>
      <vt:lpstr>2.3.4.3对菲兹杰拉德的评价(The Comments of Fitzgrald)</vt:lpstr>
      <vt:lpstr>2.3.4.4菲兹杰拉德作品的特点(The Characteristics of Fitzgrald's Works)</vt:lpstr>
      <vt:lpstr>2.3.4.6选读：（节选《了不起的盖茨比》第三章）(Slected Reading:An Excerpt from Chapter Ⅲ of The Great Gatsby)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英美文学精讲1</dc:title>
  <dc:creator>涵斌 王</dc:creator>
  <cp:lastModifiedBy>涵斌 王</cp:lastModifiedBy>
  <cp:revision>14</cp:revision>
  <dcterms:created xsi:type="dcterms:W3CDTF">2019-07-26T08:04:39Z</dcterms:created>
  <dcterms:modified xsi:type="dcterms:W3CDTF">2019-07-30T10:36:14Z</dcterms:modified>
</cp:coreProperties>
</file>