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7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海明威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8C056299-374C-4C1F-9540-BA30A4C770D2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海明威的生平</a:t>
          </a:r>
        </a:p>
      </dgm:t>
    </dgm:pt>
    <dgm:pt modelId="{1E26E5DC-494F-4BA5-9EA6-B9451AE4AAD7}" type="parTrans" cxnId="{66D3B1F0-E710-4668-904A-527E3F4C5D7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279C141-D57C-4A06-A07B-97446E895491}" type="sibTrans" cxnId="{66D3B1F0-E710-4668-904A-527E3F4C5D73}">
      <dgm:prSet/>
      <dgm:spPr/>
      <dgm:t>
        <a:bodyPr/>
        <a:lstStyle/>
        <a:p>
          <a:endParaRPr lang="zh-CN" altLang="en-US"/>
        </a:p>
      </dgm:t>
    </dgm:pt>
    <dgm:pt modelId="{679ABEBF-404F-4C4B-BF1D-7FD3C443B954}">
      <dgm:prSet phldrT="[文本]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海明威的作品</a:t>
          </a:r>
        </a:p>
      </dgm:t>
    </dgm:pt>
    <dgm:pt modelId="{D0B09589-C117-4208-9310-ACD93DFB3069}" type="parTrans" cxnId="{85D0E637-B6C0-4A71-B16C-B8B4A52B6243}">
      <dgm:prSet/>
      <dgm:spPr/>
      <dgm:t>
        <a:bodyPr/>
        <a:lstStyle/>
        <a:p>
          <a:endParaRPr lang="zh-CN" altLang="en-US"/>
        </a:p>
      </dgm:t>
    </dgm:pt>
    <dgm:pt modelId="{880D4620-4038-4AC0-9DC6-772682E64CC0}" type="sibTrans" cxnId="{85D0E637-B6C0-4A71-B16C-B8B4A52B6243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73478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75597D0B-63BA-46B3-B509-78B83439F623}" type="pres">
      <dgm:prSet presAssocID="{1E26E5DC-494F-4BA5-9EA6-B9451AE4AAD7}" presName="conn2-1" presStyleLbl="parChTrans1D2" presStyleIdx="0" presStyleCnt="2"/>
      <dgm:spPr/>
    </dgm:pt>
    <dgm:pt modelId="{7B367395-F371-49D6-BE8A-5B1B2414AE0E}" type="pres">
      <dgm:prSet presAssocID="{1E26E5DC-494F-4BA5-9EA6-B9451AE4AAD7}" presName="connTx" presStyleLbl="parChTrans1D2" presStyleIdx="0" presStyleCnt="2"/>
      <dgm:spPr/>
    </dgm:pt>
    <dgm:pt modelId="{5020FCEC-3C14-4A42-B3F1-53261954F83E}" type="pres">
      <dgm:prSet presAssocID="{8C056299-374C-4C1F-9540-BA30A4C770D2}" presName="root2" presStyleCnt="0"/>
      <dgm:spPr/>
    </dgm:pt>
    <dgm:pt modelId="{E01FB10E-B96B-4A2F-838F-E039446AB47A}" type="pres">
      <dgm:prSet presAssocID="{8C056299-374C-4C1F-9540-BA30A4C770D2}" presName="LevelTwoTextNode" presStyleLbl="node2" presStyleIdx="0" presStyleCnt="2" custScaleX="198733" custScaleY="87550">
        <dgm:presLayoutVars>
          <dgm:chPref val="3"/>
        </dgm:presLayoutVars>
      </dgm:prSet>
      <dgm:spPr/>
    </dgm:pt>
    <dgm:pt modelId="{0ACB7FFD-6049-423A-BDE4-31AA06567E71}" type="pres">
      <dgm:prSet presAssocID="{8C056299-374C-4C1F-9540-BA30A4C770D2}" presName="level3hierChild" presStyleCnt="0"/>
      <dgm:spPr/>
    </dgm:pt>
    <dgm:pt modelId="{DCFE2D19-84E9-414B-B283-A89E2F5310E9}" type="pres">
      <dgm:prSet presAssocID="{D0B09589-C117-4208-9310-ACD93DFB3069}" presName="conn2-1" presStyleLbl="parChTrans1D2" presStyleIdx="1" presStyleCnt="2"/>
      <dgm:spPr/>
    </dgm:pt>
    <dgm:pt modelId="{067D4F04-20F6-4C17-B167-E8C4578DDA12}" type="pres">
      <dgm:prSet presAssocID="{D0B09589-C117-4208-9310-ACD93DFB3069}" presName="connTx" presStyleLbl="parChTrans1D2" presStyleIdx="1" presStyleCnt="2"/>
      <dgm:spPr/>
    </dgm:pt>
    <dgm:pt modelId="{B3066C56-5862-483A-BB57-E1D5C5E275B4}" type="pres">
      <dgm:prSet presAssocID="{679ABEBF-404F-4C4B-BF1D-7FD3C443B954}" presName="root2" presStyleCnt="0"/>
      <dgm:spPr/>
    </dgm:pt>
    <dgm:pt modelId="{DDE8F820-D8E2-436B-9624-863E80F6B825}" type="pres">
      <dgm:prSet presAssocID="{679ABEBF-404F-4C4B-BF1D-7FD3C443B954}" presName="LevelTwoTextNode" presStyleLbl="node2" presStyleIdx="1" presStyleCnt="2" custScaleX="198324" custScaleY="77684">
        <dgm:presLayoutVars>
          <dgm:chPref val="3"/>
        </dgm:presLayoutVars>
      </dgm:prSet>
      <dgm:spPr/>
    </dgm:pt>
    <dgm:pt modelId="{5C226AAD-7D49-44F2-BFFC-231B9B46B877}" type="pres">
      <dgm:prSet presAssocID="{679ABEBF-404F-4C4B-BF1D-7FD3C443B954}" presName="level3hierChild" presStyleCnt="0"/>
      <dgm:spPr/>
    </dgm:pt>
  </dgm:ptLst>
  <dgm:cxnLst>
    <dgm:cxn modelId="{5A7BDA17-9B24-4B5B-9E2B-E443C84CA41C}" type="presOf" srcId="{679ABEBF-404F-4C4B-BF1D-7FD3C443B954}" destId="{DDE8F820-D8E2-436B-9624-863E80F6B825}" srcOrd="0" destOrd="0" presId="urn:microsoft.com/office/officeart/2005/8/layout/hierarchy2"/>
    <dgm:cxn modelId="{281B2B19-0F55-4129-BCC7-8400D613DC48}" type="presOf" srcId="{1E26E5DC-494F-4BA5-9EA6-B9451AE4AAD7}" destId="{75597D0B-63BA-46B3-B509-78B83439F623}" srcOrd="0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85D0E637-B6C0-4A71-B16C-B8B4A52B6243}" srcId="{A4240B34-BA35-4351-8B29-B6302095CD71}" destId="{679ABEBF-404F-4C4B-BF1D-7FD3C443B954}" srcOrd="1" destOrd="0" parTransId="{D0B09589-C117-4208-9310-ACD93DFB3069}" sibTransId="{880D4620-4038-4AC0-9DC6-772682E64CC0}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1679DF73-73BC-4147-8C7B-501D4A29789C}" type="presOf" srcId="{8C056299-374C-4C1F-9540-BA30A4C770D2}" destId="{E01FB10E-B96B-4A2F-838F-E039446AB47A}" srcOrd="0" destOrd="0" presId="urn:microsoft.com/office/officeart/2005/8/layout/hierarchy2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CE770381-A60F-4676-B6B7-A4340E46980B}" type="presOf" srcId="{D0B09589-C117-4208-9310-ACD93DFB3069}" destId="{DCFE2D19-84E9-414B-B283-A89E2F5310E9}" srcOrd="0" destOrd="0" presId="urn:microsoft.com/office/officeart/2005/8/layout/hierarchy2"/>
    <dgm:cxn modelId="{C0288DCF-44A7-4C73-98F8-D4C83DFE31FD}" type="presOf" srcId="{1E26E5DC-494F-4BA5-9EA6-B9451AE4AAD7}" destId="{7B367395-F371-49D6-BE8A-5B1B2414AE0E}" srcOrd="1" destOrd="0" presId="urn:microsoft.com/office/officeart/2005/8/layout/hierarchy2"/>
    <dgm:cxn modelId="{A8D43ADC-49AE-4310-90EC-0C8878A757C3}" type="presOf" srcId="{D0B09589-C117-4208-9310-ACD93DFB3069}" destId="{067D4F04-20F6-4C17-B167-E8C4578DDA12}" srcOrd="1" destOrd="0" presId="urn:microsoft.com/office/officeart/2005/8/layout/hierarchy2"/>
    <dgm:cxn modelId="{66D3B1F0-E710-4668-904A-527E3F4C5D73}" srcId="{A4240B34-BA35-4351-8B29-B6302095CD71}" destId="{8C056299-374C-4C1F-9540-BA30A4C770D2}" srcOrd="0" destOrd="0" parTransId="{1E26E5DC-494F-4BA5-9EA6-B9451AE4AAD7}" sibTransId="{0279C141-D57C-4A06-A07B-97446E895491}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F5ABD4CB-D2B7-43F4-B9D2-07B7210E5C27}" type="presParOf" srcId="{9FE2B2BC-DA13-4E3F-BDAD-AD3668A8F22D}" destId="{75597D0B-63BA-46B3-B509-78B83439F623}" srcOrd="0" destOrd="0" presId="urn:microsoft.com/office/officeart/2005/8/layout/hierarchy2"/>
    <dgm:cxn modelId="{9CF72AAF-A62F-4872-86CB-2E4A30964FD0}" type="presParOf" srcId="{75597D0B-63BA-46B3-B509-78B83439F623}" destId="{7B367395-F371-49D6-BE8A-5B1B2414AE0E}" srcOrd="0" destOrd="0" presId="urn:microsoft.com/office/officeart/2005/8/layout/hierarchy2"/>
    <dgm:cxn modelId="{3F9192CE-E1F3-49E7-B86C-89EBB0C75C2E}" type="presParOf" srcId="{9FE2B2BC-DA13-4E3F-BDAD-AD3668A8F22D}" destId="{5020FCEC-3C14-4A42-B3F1-53261954F83E}" srcOrd="1" destOrd="0" presId="urn:microsoft.com/office/officeart/2005/8/layout/hierarchy2"/>
    <dgm:cxn modelId="{DED6E074-9D7B-41A9-8555-6CCC9C645F9E}" type="presParOf" srcId="{5020FCEC-3C14-4A42-B3F1-53261954F83E}" destId="{E01FB10E-B96B-4A2F-838F-E039446AB47A}" srcOrd="0" destOrd="0" presId="urn:microsoft.com/office/officeart/2005/8/layout/hierarchy2"/>
    <dgm:cxn modelId="{B931E66F-714F-4304-857D-05F96930C7EA}" type="presParOf" srcId="{5020FCEC-3C14-4A42-B3F1-53261954F83E}" destId="{0ACB7FFD-6049-423A-BDE4-31AA06567E71}" srcOrd="1" destOrd="0" presId="urn:microsoft.com/office/officeart/2005/8/layout/hierarchy2"/>
    <dgm:cxn modelId="{D087AB07-A751-4CBB-9EA3-BE353C26EC97}" type="presParOf" srcId="{9FE2B2BC-DA13-4E3F-BDAD-AD3668A8F22D}" destId="{DCFE2D19-84E9-414B-B283-A89E2F5310E9}" srcOrd="2" destOrd="0" presId="urn:microsoft.com/office/officeart/2005/8/layout/hierarchy2"/>
    <dgm:cxn modelId="{BC8F1CA0-9A8C-4AAF-8BB3-0D2178BF9F8B}" type="presParOf" srcId="{DCFE2D19-84E9-414B-B283-A89E2F5310E9}" destId="{067D4F04-20F6-4C17-B167-E8C4578DDA12}" srcOrd="0" destOrd="0" presId="urn:microsoft.com/office/officeart/2005/8/layout/hierarchy2"/>
    <dgm:cxn modelId="{33B60050-FEA3-4159-8850-3785F0037C68}" type="presParOf" srcId="{9FE2B2BC-DA13-4E3F-BDAD-AD3668A8F22D}" destId="{B3066C56-5862-483A-BB57-E1D5C5E275B4}" srcOrd="3" destOrd="0" presId="urn:microsoft.com/office/officeart/2005/8/layout/hierarchy2"/>
    <dgm:cxn modelId="{315165EA-38B5-48C1-8034-28ECEF878A46}" type="presParOf" srcId="{B3066C56-5862-483A-BB57-E1D5C5E275B4}" destId="{DDE8F820-D8E2-436B-9624-863E80F6B825}" srcOrd="0" destOrd="0" presId="urn:microsoft.com/office/officeart/2005/8/layout/hierarchy2"/>
    <dgm:cxn modelId="{B4345328-8AEE-4D17-98BD-879882C45935}" type="presParOf" srcId="{B3066C56-5862-483A-BB57-E1D5C5E275B4}" destId="{5C226AAD-7D49-44F2-BFFC-231B9B46B877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海明威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8C056299-374C-4C1F-9540-BA30A4C770D2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海明威的生平</a:t>
          </a:r>
        </a:p>
      </dgm:t>
    </dgm:pt>
    <dgm:pt modelId="{1E26E5DC-494F-4BA5-9EA6-B9451AE4AAD7}" type="parTrans" cxnId="{66D3B1F0-E710-4668-904A-527E3F4C5D7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279C141-D57C-4A06-A07B-97446E895491}" type="sibTrans" cxnId="{66D3B1F0-E710-4668-904A-527E3F4C5D73}">
      <dgm:prSet/>
      <dgm:spPr/>
      <dgm:t>
        <a:bodyPr/>
        <a:lstStyle/>
        <a:p>
          <a:endParaRPr lang="zh-CN" altLang="en-US"/>
        </a:p>
      </dgm:t>
    </dgm:pt>
    <dgm:pt modelId="{679ABEBF-404F-4C4B-BF1D-7FD3C443B954}">
      <dgm:prSet phldrT="[文本]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>
              <a:solidFill>
                <a:schemeClr val="tx1"/>
              </a:solidFill>
            </a:rPr>
            <a:t>海明威的作品</a:t>
          </a:r>
          <a:endParaRPr lang="zh-CN" altLang="en-US" dirty="0">
            <a:solidFill>
              <a:schemeClr val="tx1"/>
            </a:solidFill>
          </a:endParaRPr>
        </a:p>
      </dgm:t>
    </dgm:pt>
    <dgm:pt modelId="{D0B09589-C117-4208-9310-ACD93DFB3069}" type="parTrans" cxnId="{85D0E637-B6C0-4A71-B16C-B8B4A52B6243}">
      <dgm:prSet/>
      <dgm:spPr/>
      <dgm:t>
        <a:bodyPr/>
        <a:lstStyle/>
        <a:p>
          <a:endParaRPr lang="zh-CN" altLang="en-US"/>
        </a:p>
      </dgm:t>
    </dgm:pt>
    <dgm:pt modelId="{880D4620-4038-4AC0-9DC6-772682E64CC0}" type="sibTrans" cxnId="{85D0E637-B6C0-4A71-B16C-B8B4A52B6243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73478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75597D0B-63BA-46B3-B509-78B83439F623}" type="pres">
      <dgm:prSet presAssocID="{1E26E5DC-494F-4BA5-9EA6-B9451AE4AAD7}" presName="conn2-1" presStyleLbl="parChTrans1D2" presStyleIdx="0" presStyleCnt="2"/>
      <dgm:spPr/>
    </dgm:pt>
    <dgm:pt modelId="{7B367395-F371-49D6-BE8A-5B1B2414AE0E}" type="pres">
      <dgm:prSet presAssocID="{1E26E5DC-494F-4BA5-9EA6-B9451AE4AAD7}" presName="connTx" presStyleLbl="parChTrans1D2" presStyleIdx="0" presStyleCnt="2"/>
      <dgm:spPr/>
    </dgm:pt>
    <dgm:pt modelId="{5020FCEC-3C14-4A42-B3F1-53261954F83E}" type="pres">
      <dgm:prSet presAssocID="{8C056299-374C-4C1F-9540-BA30A4C770D2}" presName="root2" presStyleCnt="0"/>
      <dgm:spPr/>
    </dgm:pt>
    <dgm:pt modelId="{E01FB10E-B96B-4A2F-838F-E039446AB47A}" type="pres">
      <dgm:prSet presAssocID="{8C056299-374C-4C1F-9540-BA30A4C770D2}" presName="LevelTwoTextNode" presStyleLbl="node2" presStyleIdx="0" presStyleCnt="2" custScaleX="198733" custScaleY="87550">
        <dgm:presLayoutVars>
          <dgm:chPref val="3"/>
        </dgm:presLayoutVars>
      </dgm:prSet>
      <dgm:spPr/>
    </dgm:pt>
    <dgm:pt modelId="{0ACB7FFD-6049-423A-BDE4-31AA06567E71}" type="pres">
      <dgm:prSet presAssocID="{8C056299-374C-4C1F-9540-BA30A4C770D2}" presName="level3hierChild" presStyleCnt="0"/>
      <dgm:spPr/>
    </dgm:pt>
    <dgm:pt modelId="{DCFE2D19-84E9-414B-B283-A89E2F5310E9}" type="pres">
      <dgm:prSet presAssocID="{D0B09589-C117-4208-9310-ACD93DFB3069}" presName="conn2-1" presStyleLbl="parChTrans1D2" presStyleIdx="1" presStyleCnt="2"/>
      <dgm:spPr/>
    </dgm:pt>
    <dgm:pt modelId="{067D4F04-20F6-4C17-B167-E8C4578DDA12}" type="pres">
      <dgm:prSet presAssocID="{D0B09589-C117-4208-9310-ACD93DFB3069}" presName="connTx" presStyleLbl="parChTrans1D2" presStyleIdx="1" presStyleCnt="2"/>
      <dgm:spPr/>
    </dgm:pt>
    <dgm:pt modelId="{B3066C56-5862-483A-BB57-E1D5C5E275B4}" type="pres">
      <dgm:prSet presAssocID="{679ABEBF-404F-4C4B-BF1D-7FD3C443B954}" presName="root2" presStyleCnt="0"/>
      <dgm:spPr/>
    </dgm:pt>
    <dgm:pt modelId="{DDE8F820-D8E2-436B-9624-863E80F6B825}" type="pres">
      <dgm:prSet presAssocID="{679ABEBF-404F-4C4B-BF1D-7FD3C443B954}" presName="LevelTwoTextNode" presStyleLbl="node2" presStyleIdx="1" presStyleCnt="2" custScaleX="198324" custScaleY="77684">
        <dgm:presLayoutVars>
          <dgm:chPref val="3"/>
        </dgm:presLayoutVars>
      </dgm:prSet>
      <dgm:spPr/>
    </dgm:pt>
    <dgm:pt modelId="{5C226AAD-7D49-44F2-BFFC-231B9B46B877}" type="pres">
      <dgm:prSet presAssocID="{679ABEBF-404F-4C4B-BF1D-7FD3C443B954}" presName="level3hierChild" presStyleCnt="0"/>
      <dgm:spPr/>
    </dgm:pt>
  </dgm:ptLst>
  <dgm:cxnLst>
    <dgm:cxn modelId="{5A7BDA17-9B24-4B5B-9E2B-E443C84CA41C}" type="presOf" srcId="{679ABEBF-404F-4C4B-BF1D-7FD3C443B954}" destId="{DDE8F820-D8E2-436B-9624-863E80F6B825}" srcOrd="0" destOrd="0" presId="urn:microsoft.com/office/officeart/2005/8/layout/hierarchy2"/>
    <dgm:cxn modelId="{281B2B19-0F55-4129-BCC7-8400D613DC48}" type="presOf" srcId="{1E26E5DC-494F-4BA5-9EA6-B9451AE4AAD7}" destId="{75597D0B-63BA-46B3-B509-78B83439F623}" srcOrd="0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85D0E637-B6C0-4A71-B16C-B8B4A52B6243}" srcId="{A4240B34-BA35-4351-8B29-B6302095CD71}" destId="{679ABEBF-404F-4C4B-BF1D-7FD3C443B954}" srcOrd="1" destOrd="0" parTransId="{D0B09589-C117-4208-9310-ACD93DFB3069}" sibTransId="{880D4620-4038-4AC0-9DC6-772682E64CC0}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1679DF73-73BC-4147-8C7B-501D4A29789C}" type="presOf" srcId="{8C056299-374C-4C1F-9540-BA30A4C770D2}" destId="{E01FB10E-B96B-4A2F-838F-E039446AB47A}" srcOrd="0" destOrd="0" presId="urn:microsoft.com/office/officeart/2005/8/layout/hierarchy2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CE770381-A60F-4676-B6B7-A4340E46980B}" type="presOf" srcId="{D0B09589-C117-4208-9310-ACD93DFB3069}" destId="{DCFE2D19-84E9-414B-B283-A89E2F5310E9}" srcOrd="0" destOrd="0" presId="urn:microsoft.com/office/officeart/2005/8/layout/hierarchy2"/>
    <dgm:cxn modelId="{C0288DCF-44A7-4C73-98F8-D4C83DFE31FD}" type="presOf" srcId="{1E26E5DC-494F-4BA5-9EA6-B9451AE4AAD7}" destId="{7B367395-F371-49D6-BE8A-5B1B2414AE0E}" srcOrd="1" destOrd="0" presId="urn:microsoft.com/office/officeart/2005/8/layout/hierarchy2"/>
    <dgm:cxn modelId="{A8D43ADC-49AE-4310-90EC-0C8878A757C3}" type="presOf" srcId="{D0B09589-C117-4208-9310-ACD93DFB3069}" destId="{067D4F04-20F6-4C17-B167-E8C4578DDA12}" srcOrd="1" destOrd="0" presId="urn:microsoft.com/office/officeart/2005/8/layout/hierarchy2"/>
    <dgm:cxn modelId="{66D3B1F0-E710-4668-904A-527E3F4C5D73}" srcId="{A4240B34-BA35-4351-8B29-B6302095CD71}" destId="{8C056299-374C-4C1F-9540-BA30A4C770D2}" srcOrd="0" destOrd="0" parTransId="{1E26E5DC-494F-4BA5-9EA6-B9451AE4AAD7}" sibTransId="{0279C141-D57C-4A06-A07B-97446E895491}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F5ABD4CB-D2B7-43F4-B9D2-07B7210E5C27}" type="presParOf" srcId="{9FE2B2BC-DA13-4E3F-BDAD-AD3668A8F22D}" destId="{75597D0B-63BA-46B3-B509-78B83439F623}" srcOrd="0" destOrd="0" presId="urn:microsoft.com/office/officeart/2005/8/layout/hierarchy2"/>
    <dgm:cxn modelId="{9CF72AAF-A62F-4872-86CB-2E4A30964FD0}" type="presParOf" srcId="{75597D0B-63BA-46B3-B509-78B83439F623}" destId="{7B367395-F371-49D6-BE8A-5B1B2414AE0E}" srcOrd="0" destOrd="0" presId="urn:microsoft.com/office/officeart/2005/8/layout/hierarchy2"/>
    <dgm:cxn modelId="{3F9192CE-E1F3-49E7-B86C-89EBB0C75C2E}" type="presParOf" srcId="{9FE2B2BC-DA13-4E3F-BDAD-AD3668A8F22D}" destId="{5020FCEC-3C14-4A42-B3F1-53261954F83E}" srcOrd="1" destOrd="0" presId="urn:microsoft.com/office/officeart/2005/8/layout/hierarchy2"/>
    <dgm:cxn modelId="{DED6E074-9D7B-41A9-8555-6CCC9C645F9E}" type="presParOf" srcId="{5020FCEC-3C14-4A42-B3F1-53261954F83E}" destId="{E01FB10E-B96B-4A2F-838F-E039446AB47A}" srcOrd="0" destOrd="0" presId="urn:microsoft.com/office/officeart/2005/8/layout/hierarchy2"/>
    <dgm:cxn modelId="{B931E66F-714F-4304-857D-05F96930C7EA}" type="presParOf" srcId="{5020FCEC-3C14-4A42-B3F1-53261954F83E}" destId="{0ACB7FFD-6049-423A-BDE4-31AA06567E71}" srcOrd="1" destOrd="0" presId="urn:microsoft.com/office/officeart/2005/8/layout/hierarchy2"/>
    <dgm:cxn modelId="{D087AB07-A751-4CBB-9EA3-BE353C26EC97}" type="presParOf" srcId="{9FE2B2BC-DA13-4E3F-BDAD-AD3668A8F22D}" destId="{DCFE2D19-84E9-414B-B283-A89E2F5310E9}" srcOrd="2" destOrd="0" presId="urn:microsoft.com/office/officeart/2005/8/layout/hierarchy2"/>
    <dgm:cxn modelId="{BC8F1CA0-9A8C-4AAF-8BB3-0D2178BF9F8B}" type="presParOf" srcId="{DCFE2D19-84E9-414B-B283-A89E2F5310E9}" destId="{067D4F04-20F6-4C17-B167-E8C4578DDA12}" srcOrd="0" destOrd="0" presId="urn:microsoft.com/office/officeart/2005/8/layout/hierarchy2"/>
    <dgm:cxn modelId="{33B60050-FEA3-4159-8850-3785F0037C68}" type="presParOf" srcId="{9FE2B2BC-DA13-4E3F-BDAD-AD3668A8F22D}" destId="{B3066C56-5862-483A-BB57-E1D5C5E275B4}" srcOrd="3" destOrd="0" presId="urn:microsoft.com/office/officeart/2005/8/layout/hierarchy2"/>
    <dgm:cxn modelId="{315165EA-38B5-48C1-8034-28ECEF878A46}" type="presParOf" srcId="{B3066C56-5862-483A-BB57-E1D5C5E275B4}" destId="{DDE8F820-D8E2-436B-9624-863E80F6B825}" srcOrd="0" destOrd="0" presId="urn:microsoft.com/office/officeart/2005/8/layout/hierarchy2"/>
    <dgm:cxn modelId="{B4345328-8AEE-4D17-98BD-879882C45935}" type="presParOf" srcId="{B3066C56-5862-483A-BB57-E1D5C5E275B4}" destId="{5C226AAD-7D49-44F2-BFFC-231B9B46B877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福克纳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8C056299-374C-4C1F-9540-BA30A4C770D2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福克纳的生平</a:t>
          </a:r>
        </a:p>
      </dgm:t>
    </dgm:pt>
    <dgm:pt modelId="{1E26E5DC-494F-4BA5-9EA6-B9451AE4AAD7}" type="parTrans" cxnId="{66D3B1F0-E710-4668-904A-527E3F4C5D7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279C141-D57C-4A06-A07B-97446E895491}" type="sibTrans" cxnId="{66D3B1F0-E710-4668-904A-527E3F4C5D73}">
      <dgm:prSet/>
      <dgm:spPr/>
      <dgm:t>
        <a:bodyPr/>
        <a:lstStyle/>
        <a:p>
          <a:endParaRPr lang="zh-CN" altLang="en-US"/>
        </a:p>
      </dgm:t>
    </dgm:pt>
    <dgm:pt modelId="{679ABEBF-404F-4C4B-BF1D-7FD3C443B954}">
      <dgm:prSet phldrT="[文本]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福克纳的作品</a:t>
          </a:r>
        </a:p>
      </dgm:t>
    </dgm:pt>
    <dgm:pt modelId="{D0B09589-C117-4208-9310-ACD93DFB3069}" type="parTrans" cxnId="{85D0E637-B6C0-4A71-B16C-B8B4A52B6243}">
      <dgm:prSet/>
      <dgm:spPr/>
      <dgm:t>
        <a:bodyPr/>
        <a:lstStyle/>
        <a:p>
          <a:endParaRPr lang="zh-CN" altLang="en-US"/>
        </a:p>
      </dgm:t>
    </dgm:pt>
    <dgm:pt modelId="{880D4620-4038-4AC0-9DC6-772682E64CC0}" type="sibTrans" cxnId="{85D0E637-B6C0-4A71-B16C-B8B4A52B6243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73478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75597D0B-63BA-46B3-B509-78B83439F623}" type="pres">
      <dgm:prSet presAssocID="{1E26E5DC-494F-4BA5-9EA6-B9451AE4AAD7}" presName="conn2-1" presStyleLbl="parChTrans1D2" presStyleIdx="0" presStyleCnt="2"/>
      <dgm:spPr/>
    </dgm:pt>
    <dgm:pt modelId="{7B367395-F371-49D6-BE8A-5B1B2414AE0E}" type="pres">
      <dgm:prSet presAssocID="{1E26E5DC-494F-4BA5-9EA6-B9451AE4AAD7}" presName="connTx" presStyleLbl="parChTrans1D2" presStyleIdx="0" presStyleCnt="2"/>
      <dgm:spPr/>
    </dgm:pt>
    <dgm:pt modelId="{5020FCEC-3C14-4A42-B3F1-53261954F83E}" type="pres">
      <dgm:prSet presAssocID="{8C056299-374C-4C1F-9540-BA30A4C770D2}" presName="root2" presStyleCnt="0"/>
      <dgm:spPr/>
    </dgm:pt>
    <dgm:pt modelId="{E01FB10E-B96B-4A2F-838F-E039446AB47A}" type="pres">
      <dgm:prSet presAssocID="{8C056299-374C-4C1F-9540-BA30A4C770D2}" presName="LevelTwoTextNode" presStyleLbl="node2" presStyleIdx="0" presStyleCnt="2" custScaleX="198733" custScaleY="87550">
        <dgm:presLayoutVars>
          <dgm:chPref val="3"/>
        </dgm:presLayoutVars>
      </dgm:prSet>
      <dgm:spPr/>
    </dgm:pt>
    <dgm:pt modelId="{0ACB7FFD-6049-423A-BDE4-31AA06567E71}" type="pres">
      <dgm:prSet presAssocID="{8C056299-374C-4C1F-9540-BA30A4C770D2}" presName="level3hierChild" presStyleCnt="0"/>
      <dgm:spPr/>
    </dgm:pt>
    <dgm:pt modelId="{DCFE2D19-84E9-414B-B283-A89E2F5310E9}" type="pres">
      <dgm:prSet presAssocID="{D0B09589-C117-4208-9310-ACD93DFB3069}" presName="conn2-1" presStyleLbl="parChTrans1D2" presStyleIdx="1" presStyleCnt="2"/>
      <dgm:spPr/>
    </dgm:pt>
    <dgm:pt modelId="{067D4F04-20F6-4C17-B167-E8C4578DDA12}" type="pres">
      <dgm:prSet presAssocID="{D0B09589-C117-4208-9310-ACD93DFB3069}" presName="connTx" presStyleLbl="parChTrans1D2" presStyleIdx="1" presStyleCnt="2"/>
      <dgm:spPr/>
    </dgm:pt>
    <dgm:pt modelId="{B3066C56-5862-483A-BB57-E1D5C5E275B4}" type="pres">
      <dgm:prSet presAssocID="{679ABEBF-404F-4C4B-BF1D-7FD3C443B954}" presName="root2" presStyleCnt="0"/>
      <dgm:spPr/>
    </dgm:pt>
    <dgm:pt modelId="{DDE8F820-D8E2-436B-9624-863E80F6B825}" type="pres">
      <dgm:prSet presAssocID="{679ABEBF-404F-4C4B-BF1D-7FD3C443B954}" presName="LevelTwoTextNode" presStyleLbl="node2" presStyleIdx="1" presStyleCnt="2" custScaleX="198324" custScaleY="77684">
        <dgm:presLayoutVars>
          <dgm:chPref val="3"/>
        </dgm:presLayoutVars>
      </dgm:prSet>
      <dgm:spPr/>
    </dgm:pt>
    <dgm:pt modelId="{5C226AAD-7D49-44F2-BFFC-231B9B46B877}" type="pres">
      <dgm:prSet presAssocID="{679ABEBF-404F-4C4B-BF1D-7FD3C443B954}" presName="level3hierChild" presStyleCnt="0"/>
      <dgm:spPr/>
    </dgm:pt>
  </dgm:ptLst>
  <dgm:cxnLst>
    <dgm:cxn modelId="{5A7BDA17-9B24-4B5B-9E2B-E443C84CA41C}" type="presOf" srcId="{679ABEBF-404F-4C4B-BF1D-7FD3C443B954}" destId="{DDE8F820-D8E2-436B-9624-863E80F6B825}" srcOrd="0" destOrd="0" presId="urn:microsoft.com/office/officeart/2005/8/layout/hierarchy2"/>
    <dgm:cxn modelId="{281B2B19-0F55-4129-BCC7-8400D613DC48}" type="presOf" srcId="{1E26E5DC-494F-4BA5-9EA6-B9451AE4AAD7}" destId="{75597D0B-63BA-46B3-B509-78B83439F623}" srcOrd="0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85D0E637-B6C0-4A71-B16C-B8B4A52B6243}" srcId="{A4240B34-BA35-4351-8B29-B6302095CD71}" destId="{679ABEBF-404F-4C4B-BF1D-7FD3C443B954}" srcOrd="1" destOrd="0" parTransId="{D0B09589-C117-4208-9310-ACD93DFB3069}" sibTransId="{880D4620-4038-4AC0-9DC6-772682E64CC0}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1679DF73-73BC-4147-8C7B-501D4A29789C}" type="presOf" srcId="{8C056299-374C-4C1F-9540-BA30A4C770D2}" destId="{E01FB10E-B96B-4A2F-838F-E039446AB47A}" srcOrd="0" destOrd="0" presId="urn:microsoft.com/office/officeart/2005/8/layout/hierarchy2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CE770381-A60F-4676-B6B7-A4340E46980B}" type="presOf" srcId="{D0B09589-C117-4208-9310-ACD93DFB3069}" destId="{DCFE2D19-84E9-414B-B283-A89E2F5310E9}" srcOrd="0" destOrd="0" presId="urn:microsoft.com/office/officeart/2005/8/layout/hierarchy2"/>
    <dgm:cxn modelId="{C0288DCF-44A7-4C73-98F8-D4C83DFE31FD}" type="presOf" srcId="{1E26E5DC-494F-4BA5-9EA6-B9451AE4AAD7}" destId="{7B367395-F371-49D6-BE8A-5B1B2414AE0E}" srcOrd="1" destOrd="0" presId="urn:microsoft.com/office/officeart/2005/8/layout/hierarchy2"/>
    <dgm:cxn modelId="{A8D43ADC-49AE-4310-90EC-0C8878A757C3}" type="presOf" srcId="{D0B09589-C117-4208-9310-ACD93DFB3069}" destId="{067D4F04-20F6-4C17-B167-E8C4578DDA12}" srcOrd="1" destOrd="0" presId="urn:microsoft.com/office/officeart/2005/8/layout/hierarchy2"/>
    <dgm:cxn modelId="{66D3B1F0-E710-4668-904A-527E3F4C5D73}" srcId="{A4240B34-BA35-4351-8B29-B6302095CD71}" destId="{8C056299-374C-4C1F-9540-BA30A4C770D2}" srcOrd="0" destOrd="0" parTransId="{1E26E5DC-494F-4BA5-9EA6-B9451AE4AAD7}" sibTransId="{0279C141-D57C-4A06-A07B-97446E895491}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F5ABD4CB-D2B7-43F4-B9D2-07B7210E5C27}" type="presParOf" srcId="{9FE2B2BC-DA13-4E3F-BDAD-AD3668A8F22D}" destId="{75597D0B-63BA-46B3-B509-78B83439F623}" srcOrd="0" destOrd="0" presId="urn:microsoft.com/office/officeart/2005/8/layout/hierarchy2"/>
    <dgm:cxn modelId="{9CF72AAF-A62F-4872-86CB-2E4A30964FD0}" type="presParOf" srcId="{75597D0B-63BA-46B3-B509-78B83439F623}" destId="{7B367395-F371-49D6-BE8A-5B1B2414AE0E}" srcOrd="0" destOrd="0" presId="urn:microsoft.com/office/officeart/2005/8/layout/hierarchy2"/>
    <dgm:cxn modelId="{3F9192CE-E1F3-49E7-B86C-89EBB0C75C2E}" type="presParOf" srcId="{9FE2B2BC-DA13-4E3F-BDAD-AD3668A8F22D}" destId="{5020FCEC-3C14-4A42-B3F1-53261954F83E}" srcOrd="1" destOrd="0" presId="urn:microsoft.com/office/officeart/2005/8/layout/hierarchy2"/>
    <dgm:cxn modelId="{DED6E074-9D7B-41A9-8555-6CCC9C645F9E}" type="presParOf" srcId="{5020FCEC-3C14-4A42-B3F1-53261954F83E}" destId="{E01FB10E-B96B-4A2F-838F-E039446AB47A}" srcOrd="0" destOrd="0" presId="urn:microsoft.com/office/officeart/2005/8/layout/hierarchy2"/>
    <dgm:cxn modelId="{B931E66F-714F-4304-857D-05F96930C7EA}" type="presParOf" srcId="{5020FCEC-3C14-4A42-B3F1-53261954F83E}" destId="{0ACB7FFD-6049-423A-BDE4-31AA06567E71}" srcOrd="1" destOrd="0" presId="urn:microsoft.com/office/officeart/2005/8/layout/hierarchy2"/>
    <dgm:cxn modelId="{D087AB07-A751-4CBB-9EA3-BE353C26EC97}" type="presParOf" srcId="{9FE2B2BC-DA13-4E3F-BDAD-AD3668A8F22D}" destId="{DCFE2D19-84E9-414B-B283-A89E2F5310E9}" srcOrd="2" destOrd="0" presId="urn:microsoft.com/office/officeart/2005/8/layout/hierarchy2"/>
    <dgm:cxn modelId="{BC8F1CA0-9A8C-4AAF-8BB3-0D2178BF9F8B}" type="presParOf" srcId="{DCFE2D19-84E9-414B-B283-A89E2F5310E9}" destId="{067D4F04-20F6-4C17-B167-E8C4578DDA12}" srcOrd="0" destOrd="0" presId="urn:microsoft.com/office/officeart/2005/8/layout/hierarchy2"/>
    <dgm:cxn modelId="{33B60050-FEA3-4159-8850-3785F0037C68}" type="presParOf" srcId="{9FE2B2BC-DA13-4E3F-BDAD-AD3668A8F22D}" destId="{B3066C56-5862-483A-BB57-E1D5C5E275B4}" srcOrd="3" destOrd="0" presId="urn:microsoft.com/office/officeart/2005/8/layout/hierarchy2"/>
    <dgm:cxn modelId="{315165EA-38B5-48C1-8034-28ECEF878A46}" type="presParOf" srcId="{B3066C56-5862-483A-BB57-E1D5C5E275B4}" destId="{DDE8F820-D8E2-436B-9624-863E80F6B825}" srcOrd="0" destOrd="0" presId="urn:microsoft.com/office/officeart/2005/8/layout/hierarchy2"/>
    <dgm:cxn modelId="{B4345328-8AEE-4D17-98BD-879882C45935}" type="presParOf" srcId="{B3066C56-5862-483A-BB57-E1D5C5E275B4}" destId="{5C226AAD-7D49-44F2-BFFC-231B9B46B877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福克纳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8C056299-374C-4C1F-9540-BA30A4C770D2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福克纳的生平</a:t>
          </a:r>
        </a:p>
      </dgm:t>
    </dgm:pt>
    <dgm:pt modelId="{1E26E5DC-494F-4BA5-9EA6-B9451AE4AAD7}" type="parTrans" cxnId="{66D3B1F0-E710-4668-904A-527E3F4C5D7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279C141-D57C-4A06-A07B-97446E895491}" type="sibTrans" cxnId="{66D3B1F0-E710-4668-904A-527E3F4C5D73}">
      <dgm:prSet/>
      <dgm:spPr/>
      <dgm:t>
        <a:bodyPr/>
        <a:lstStyle/>
        <a:p>
          <a:endParaRPr lang="zh-CN" altLang="en-US"/>
        </a:p>
      </dgm:t>
    </dgm:pt>
    <dgm:pt modelId="{679ABEBF-404F-4C4B-BF1D-7FD3C443B954}">
      <dgm:prSet phldrT="[文本]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>
              <a:solidFill>
                <a:schemeClr val="tx1"/>
              </a:solidFill>
            </a:rPr>
            <a:t>福克纳的作品</a:t>
          </a:r>
          <a:endParaRPr lang="zh-CN" altLang="en-US" dirty="0">
            <a:solidFill>
              <a:schemeClr val="tx1"/>
            </a:solidFill>
          </a:endParaRPr>
        </a:p>
      </dgm:t>
    </dgm:pt>
    <dgm:pt modelId="{D0B09589-C117-4208-9310-ACD93DFB3069}" type="parTrans" cxnId="{85D0E637-B6C0-4A71-B16C-B8B4A52B6243}">
      <dgm:prSet/>
      <dgm:spPr/>
      <dgm:t>
        <a:bodyPr/>
        <a:lstStyle/>
        <a:p>
          <a:endParaRPr lang="zh-CN" altLang="en-US"/>
        </a:p>
      </dgm:t>
    </dgm:pt>
    <dgm:pt modelId="{880D4620-4038-4AC0-9DC6-772682E64CC0}" type="sibTrans" cxnId="{85D0E637-B6C0-4A71-B16C-B8B4A52B6243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73478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75597D0B-63BA-46B3-B509-78B83439F623}" type="pres">
      <dgm:prSet presAssocID="{1E26E5DC-494F-4BA5-9EA6-B9451AE4AAD7}" presName="conn2-1" presStyleLbl="parChTrans1D2" presStyleIdx="0" presStyleCnt="2"/>
      <dgm:spPr/>
    </dgm:pt>
    <dgm:pt modelId="{7B367395-F371-49D6-BE8A-5B1B2414AE0E}" type="pres">
      <dgm:prSet presAssocID="{1E26E5DC-494F-4BA5-9EA6-B9451AE4AAD7}" presName="connTx" presStyleLbl="parChTrans1D2" presStyleIdx="0" presStyleCnt="2"/>
      <dgm:spPr/>
    </dgm:pt>
    <dgm:pt modelId="{5020FCEC-3C14-4A42-B3F1-53261954F83E}" type="pres">
      <dgm:prSet presAssocID="{8C056299-374C-4C1F-9540-BA30A4C770D2}" presName="root2" presStyleCnt="0"/>
      <dgm:spPr/>
    </dgm:pt>
    <dgm:pt modelId="{E01FB10E-B96B-4A2F-838F-E039446AB47A}" type="pres">
      <dgm:prSet presAssocID="{8C056299-374C-4C1F-9540-BA30A4C770D2}" presName="LevelTwoTextNode" presStyleLbl="node2" presStyleIdx="0" presStyleCnt="2" custScaleX="198733" custScaleY="87550">
        <dgm:presLayoutVars>
          <dgm:chPref val="3"/>
        </dgm:presLayoutVars>
      </dgm:prSet>
      <dgm:spPr/>
    </dgm:pt>
    <dgm:pt modelId="{0ACB7FFD-6049-423A-BDE4-31AA06567E71}" type="pres">
      <dgm:prSet presAssocID="{8C056299-374C-4C1F-9540-BA30A4C770D2}" presName="level3hierChild" presStyleCnt="0"/>
      <dgm:spPr/>
    </dgm:pt>
    <dgm:pt modelId="{DCFE2D19-84E9-414B-B283-A89E2F5310E9}" type="pres">
      <dgm:prSet presAssocID="{D0B09589-C117-4208-9310-ACD93DFB3069}" presName="conn2-1" presStyleLbl="parChTrans1D2" presStyleIdx="1" presStyleCnt="2"/>
      <dgm:spPr/>
    </dgm:pt>
    <dgm:pt modelId="{067D4F04-20F6-4C17-B167-E8C4578DDA12}" type="pres">
      <dgm:prSet presAssocID="{D0B09589-C117-4208-9310-ACD93DFB3069}" presName="connTx" presStyleLbl="parChTrans1D2" presStyleIdx="1" presStyleCnt="2"/>
      <dgm:spPr/>
    </dgm:pt>
    <dgm:pt modelId="{B3066C56-5862-483A-BB57-E1D5C5E275B4}" type="pres">
      <dgm:prSet presAssocID="{679ABEBF-404F-4C4B-BF1D-7FD3C443B954}" presName="root2" presStyleCnt="0"/>
      <dgm:spPr/>
    </dgm:pt>
    <dgm:pt modelId="{DDE8F820-D8E2-436B-9624-863E80F6B825}" type="pres">
      <dgm:prSet presAssocID="{679ABEBF-404F-4C4B-BF1D-7FD3C443B954}" presName="LevelTwoTextNode" presStyleLbl="node2" presStyleIdx="1" presStyleCnt="2" custScaleX="198324" custScaleY="77684">
        <dgm:presLayoutVars>
          <dgm:chPref val="3"/>
        </dgm:presLayoutVars>
      </dgm:prSet>
      <dgm:spPr/>
    </dgm:pt>
    <dgm:pt modelId="{5C226AAD-7D49-44F2-BFFC-231B9B46B877}" type="pres">
      <dgm:prSet presAssocID="{679ABEBF-404F-4C4B-BF1D-7FD3C443B954}" presName="level3hierChild" presStyleCnt="0"/>
      <dgm:spPr/>
    </dgm:pt>
  </dgm:ptLst>
  <dgm:cxnLst>
    <dgm:cxn modelId="{5A7BDA17-9B24-4B5B-9E2B-E443C84CA41C}" type="presOf" srcId="{679ABEBF-404F-4C4B-BF1D-7FD3C443B954}" destId="{DDE8F820-D8E2-436B-9624-863E80F6B825}" srcOrd="0" destOrd="0" presId="urn:microsoft.com/office/officeart/2005/8/layout/hierarchy2"/>
    <dgm:cxn modelId="{281B2B19-0F55-4129-BCC7-8400D613DC48}" type="presOf" srcId="{1E26E5DC-494F-4BA5-9EA6-B9451AE4AAD7}" destId="{75597D0B-63BA-46B3-B509-78B83439F623}" srcOrd="0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85D0E637-B6C0-4A71-B16C-B8B4A52B6243}" srcId="{A4240B34-BA35-4351-8B29-B6302095CD71}" destId="{679ABEBF-404F-4C4B-BF1D-7FD3C443B954}" srcOrd="1" destOrd="0" parTransId="{D0B09589-C117-4208-9310-ACD93DFB3069}" sibTransId="{880D4620-4038-4AC0-9DC6-772682E64CC0}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1679DF73-73BC-4147-8C7B-501D4A29789C}" type="presOf" srcId="{8C056299-374C-4C1F-9540-BA30A4C770D2}" destId="{E01FB10E-B96B-4A2F-838F-E039446AB47A}" srcOrd="0" destOrd="0" presId="urn:microsoft.com/office/officeart/2005/8/layout/hierarchy2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CE770381-A60F-4676-B6B7-A4340E46980B}" type="presOf" srcId="{D0B09589-C117-4208-9310-ACD93DFB3069}" destId="{DCFE2D19-84E9-414B-B283-A89E2F5310E9}" srcOrd="0" destOrd="0" presId="urn:microsoft.com/office/officeart/2005/8/layout/hierarchy2"/>
    <dgm:cxn modelId="{C0288DCF-44A7-4C73-98F8-D4C83DFE31FD}" type="presOf" srcId="{1E26E5DC-494F-4BA5-9EA6-B9451AE4AAD7}" destId="{7B367395-F371-49D6-BE8A-5B1B2414AE0E}" srcOrd="1" destOrd="0" presId="urn:microsoft.com/office/officeart/2005/8/layout/hierarchy2"/>
    <dgm:cxn modelId="{A8D43ADC-49AE-4310-90EC-0C8878A757C3}" type="presOf" srcId="{D0B09589-C117-4208-9310-ACD93DFB3069}" destId="{067D4F04-20F6-4C17-B167-E8C4578DDA12}" srcOrd="1" destOrd="0" presId="urn:microsoft.com/office/officeart/2005/8/layout/hierarchy2"/>
    <dgm:cxn modelId="{66D3B1F0-E710-4668-904A-527E3F4C5D73}" srcId="{A4240B34-BA35-4351-8B29-B6302095CD71}" destId="{8C056299-374C-4C1F-9540-BA30A4C770D2}" srcOrd="0" destOrd="0" parTransId="{1E26E5DC-494F-4BA5-9EA6-B9451AE4AAD7}" sibTransId="{0279C141-D57C-4A06-A07B-97446E895491}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F5ABD4CB-D2B7-43F4-B9D2-07B7210E5C27}" type="presParOf" srcId="{9FE2B2BC-DA13-4E3F-BDAD-AD3668A8F22D}" destId="{75597D0B-63BA-46B3-B509-78B83439F623}" srcOrd="0" destOrd="0" presId="urn:microsoft.com/office/officeart/2005/8/layout/hierarchy2"/>
    <dgm:cxn modelId="{9CF72AAF-A62F-4872-86CB-2E4A30964FD0}" type="presParOf" srcId="{75597D0B-63BA-46B3-B509-78B83439F623}" destId="{7B367395-F371-49D6-BE8A-5B1B2414AE0E}" srcOrd="0" destOrd="0" presId="urn:microsoft.com/office/officeart/2005/8/layout/hierarchy2"/>
    <dgm:cxn modelId="{3F9192CE-E1F3-49E7-B86C-89EBB0C75C2E}" type="presParOf" srcId="{9FE2B2BC-DA13-4E3F-BDAD-AD3668A8F22D}" destId="{5020FCEC-3C14-4A42-B3F1-53261954F83E}" srcOrd="1" destOrd="0" presId="urn:microsoft.com/office/officeart/2005/8/layout/hierarchy2"/>
    <dgm:cxn modelId="{DED6E074-9D7B-41A9-8555-6CCC9C645F9E}" type="presParOf" srcId="{5020FCEC-3C14-4A42-B3F1-53261954F83E}" destId="{E01FB10E-B96B-4A2F-838F-E039446AB47A}" srcOrd="0" destOrd="0" presId="urn:microsoft.com/office/officeart/2005/8/layout/hierarchy2"/>
    <dgm:cxn modelId="{B931E66F-714F-4304-857D-05F96930C7EA}" type="presParOf" srcId="{5020FCEC-3C14-4A42-B3F1-53261954F83E}" destId="{0ACB7FFD-6049-423A-BDE4-31AA06567E71}" srcOrd="1" destOrd="0" presId="urn:microsoft.com/office/officeart/2005/8/layout/hierarchy2"/>
    <dgm:cxn modelId="{D087AB07-A751-4CBB-9EA3-BE353C26EC97}" type="presParOf" srcId="{9FE2B2BC-DA13-4E3F-BDAD-AD3668A8F22D}" destId="{DCFE2D19-84E9-414B-B283-A89E2F5310E9}" srcOrd="2" destOrd="0" presId="urn:microsoft.com/office/officeart/2005/8/layout/hierarchy2"/>
    <dgm:cxn modelId="{BC8F1CA0-9A8C-4AAF-8BB3-0D2178BF9F8B}" type="presParOf" srcId="{DCFE2D19-84E9-414B-B283-A89E2F5310E9}" destId="{067D4F04-20F6-4C17-B167-E8C4578DDA12}" srcOrd="0" destOrd="0" presId="urn:microsoft.com/office/officeart/2005/8/layout/hierarchy2"/>
    <dgm:cxn modelId="{33B60050-FEA3-4159-8850-3785F0037C68}" type="presParOf" srcId="{9FE2B2BC-DA13-4E3F-BDAD-AD3668A8F22D}" destId="{B3066C56-5862-483A-BB57-E1D5C5E275B4}" srcOrd="3" destOrd="0" presId="urn:microsoft.com/office/officeart/2005/8/layout/hierarchy2"/>
    <dgm:cxn modelId="{315165EA-38B5-48C1-8034-28ECEF878A46}" type="presParOf" srcId="{B3066C56-5862-483A-BB57-E1D5C5E275B4}" destId="{DDE8F820-D8E2-436B-9624-863E80F6B825}" srcOrd="0" destOrd="0" presId="urn:microsoft.com/office/officeart/2005/8/layout/hierarchy2"/>
    <dgm:cxn modelId="{B4345328-8AEE-4D17-98BD-879882C45935}" type="presParOf" srcId="{B3066C56-5862-483A-BB57-E1D5C5E275B4}" destId="{5C226AAD-7D49-44F2-BFFC-231B9B46B877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3717" y="933766"/>
          <a:ext cx="1503059" cy="43321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海明威</a:t>
          </a:r>
        </a:p>
      </dsp:txBody>
      <dsp:txXfrm>
        <a:off x="16405" y="946454"/>
        <a:ext cx="1477683" cy="407837"/>
      </dsp:txXfrm>
    </dsp:sp>
    <dsp:sp modelId="{75597D0B-63BA-46B3-B509-78B83439F623}">
      <dsp:nvSpPr>
        <dsp:cNvPr id="0" name=""/>
        <dsp:cNvSpPr/>
      </dsp:nvSpPr>
      <dsp:spPr>
        <a:xfrm rot="19795042">
          <a:off x="1479802" y="1033047"/>
          <a:ext cx="400519" cy="33892"/>
        </a:xfrm>
        <a:custGeom>
          <a:avLst/>
          <a:gdLst/>
          <a:ahLst/>
          <a:cxnLst/>
          <a:rect l="0" t="0" r="0" b="0"/>
          <a:pathLst>
            <a:path>
              <a:moveTo>
                <a:pt x="0" y="16946"/>
              </a:moveTo>
              <a:lnTo>
                <a:pt x="400519" y="16946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670049" y="1039980"/>
        <a:ext cx="20025" cy="20025"/>
      </dsp:txXfrm>
    </dsp:sp>
    <dsp:sp modelId="{E01FB10E-B96B-4A2F-838F-E039446AB47A}">
      <dsp:nvSpPr>
        <dsp:cNvPr id="0" name=""/>
        <dsp:cNvSpPr/>
      </dsp:nvSpPr>
      <dsp:spPr>
        <a:xfrm>
          <a:off x="1853347" y="759974"/>
          <a:ext cx="1721876" cy="37927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solidFill>
                <a:schemeClr val="tx1"/>
              </a:solidFill>
            </a:rPr>
            <a:t>海明威的生平</a:t>
          </a:r>
        </a:p>
      </dsp:txBody>
      <dsp:txXfrm>
        <a:off x="1864456" y="771083"/>
        <a:ext cx="1699658" cy="357060"/>
      </dsp:txXfrm>
    </dsp:sp>
    <dsp:sp modelId="{DCFE2D19-84E9-414B-B283-A89E2F5310E9}">
      <dsp:nvSpPr>
        <dsp:cNvPr id="0" name=""/>
        <dsp:cNvSpPr/>
      </dsp:nvSpPr>
      <dsp:spPr>
        <a:xfrm rot="1959440">
          <a:off x="1474239" y="1244492"/>
          <a:ext cx="411646" cy="33892"/>
        </a:xfrm>
        <a:custGeom>
          <a:avLst/>
          <a:gdLst/>
          <a:ahLst/>
          <a:cxnLst/>
          <a:rect l="0" t="0" r="0" b="0"/>
          <a:pathLst>
            <a:path>
              <a:moveTo>
                <a:pt x="0" y="16946"/>
              </a:moveTo>
              <a:lnTo>
                <a:pt x="411646" y="16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69771" y="1251147"/>
        <a:ext cx="20582" cy="20582"/>
      </dsp:txXfrm>
    </dsp:sp>
    <dsp:sp modelId="{DDE8F820-D8E2-436B-9624-863E80F6B825}">
      <dsp:nvSpPr>
        <dsp:cNvPr id="0" name=""/>
        <dsp:cNvSpPr/>
      </dsp:nvSpPr>
      <dsp:spPr>
        <a:xfrm>
          <a:off x="1853347" y="1204234"/>
          <a:ext cx="1718332" cy="33653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solidFill>
                <a:schemeClr val="tx1"/>
              </a:solidFill>
            </a:rPr>
            <a:t>海明威的作品</a:t>
          </a:r>
        </a:p>
      </dsp:txBody>
      <dsp:txXfrm>
        <a:off x="1863204" y="1214091"/>
        <a:ext cx="1698618" cy="3168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3717" y="933766"/>
          <a:ext cx="1503059" cy="43321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海明威</a:t>
          </a:r>
        </a:p>
      </dsp:txBody>
      <dsp:txXfrm>
        <a:off x="16405" y="946454"/>
        <a:ext cx="1477683" cy="407837"/>
      </dsp:txXfrm>
    </dsp:sp>
    <dsp:sp modelId="{75597D0B-63BA-46B3-B509-78B83439F623}">
      <dsp:nvSpPr>
        <dsp:cNvPr id="0" name=""/>
        <dsp:cNvSpPr/>
      </dsp:nvSpPr>
      <dsp:spPr>
        <a:xfrm rot="19795042">
          <a:off x="1479802" y="1033047"/>
          <a:ext cx="400519" cy="33892"/>
        </a:xfrm>
        <a:custGeom>
          <a:avLst/>
          <a:gdLst/>
          <a:ahLst/>
          <a:cxnLst/>
          <a:rect l="0" t="0" r="0" b="0"/>
          <a:pathLst>
            <a:path>
              <a:moveTo>
                <a:pt x="0" y="16946"/>
              </a:moveTo>
              <a:lnTo>
                <a:pt x="400519" y="16946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670049" y="1039980"/>
        <a:ext cx="20025" cy="20025"/>
      </dsp:txXfrm>
    </dsp:sp>
    <dsp:sp modelId="{E01FB10E-B96B-4A2F-838F-E039446AB47A}">
      <dsp:nvSpPr>
        <dsp:cNvPr id="0" name=""/>
        <dsp:cNvSpPr/>
      </dsp:nvSpPr>
      <dsp:spPr>
        <a:xfrm>
          <a:off x="1853347" y="759974"/>
          <a:ext cx="1721876" cy="37927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solidFill>
                <a:schemeClr val="tx1"/>
              </a:solidFill>
            </a:rPr>
            <a:t>海明威的生平</a:t>
          </a:r>
        </a:p>
      </dsp:txBody>
      <dsp:txXfrm>
        <a:off x="1864456" y="771083"/>
        <a:ext cx="1699658" cy="357060"/>
      </dsp:txXfrm>
    </dsp:sp>
    <dsp:sp modelId="{DCFE2D19-84E9-414B-B283-A89E2F5310E9}">
      <dsp:nvSpPr>
        <dsp:cNvPr id="0" name=""/>
        <dsp:cNvSpPr/>
      </dsp:nvSpPr>
      <dsp:spPr>
        <a:xfrm rot="1959440">
          <a:off x="1474239" y="1244492"/>
          <a:ext cx="411646" cy="33892"/>
        </a:xfrm>
        <a:custGeom>
          <a:avLst/>
          <a:gdLst/>
          <a:ahLst/>
          <a:cxnLst/>
          <a:rect l="0" t="0" r="0" b="0"/>
          <a:pathLst>
            <a:path>
              <a:moveTo>
                <a:pt x="0" y="16946"/>
              </a:moveTo>
              <a:lnTo>
                <a:pt x="411646" y="16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69771" y="1251147"/>
        <a:ext cx="20582" cy="20582"/>
      </dsp:txXfrm>
    </dsp:sp>
    <dsp:sp modelId="{DDE8F820-D8E2-436B-9624-863E80F6B825}">
      <dsp:nvSpPr>
        <dsp:cNvPr id="0" name=""/>
        <dsp:cNvSpPr/>
      </dsp:nvSpPr>
      <dsp:spPr>
        <a:xfrm>
          <a:off x="1853347" y="1204234"/>
          <a:ext cx="1718332" cy="33653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>
              <a:solidFill>
                <a:schemeClr val="tx1"/>
              </a:solidFill>
            </a:rPr>
            <a:t>海明威的作品</a:t>
          </a:r>
          <a:endParaRPr lang="zh-CN" altLang="en-US" sz="1500" kern="1200" dirty="0">
            <a:solidFill>
              <a:schemeClr val="tx1"/>
            </a:solidFill>
          </a:endParaRPr>
        </a:p>
      </dsp:txBody>
      <dsp:txXfrm>
        <a:off x="1863204" y="1214091"/>
        <a:ext cx="1698618" cy="3168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3717" y="933766"/>
          <a:ext cx="1503059" cy="43321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福克纳</a:t>
          </a:r>
        </a:p>
      </dsp:txBody>
      <dsp:txXfrm>
        <a:off x="16405" y="946454"/>
        <a:ext cx="1477683" cy="407837"/>
      </dsp:txXfrm>
    </dsp:sp>
    <dsp:sp modelId="{75597D0B-63BA-46B3-B509-78B83439F623}">
      <dsp:nvSpPr>
        <dsp:cNvPr id="0" name=""/>
        <dsp:cNvSpPr/>
      </dsp:nvSpPr>
      <dsp:spPr>
        <a:xfrm rot="19795042">
          <a:off x="1479802" y="1033047"/>
          <a:ext cx="400519" cy="33892"/>
        </a:xfrm>
        <a:custGeom>
          <a:avLst/>
          <a:gdLst/>
          <a:ahLst/>
          <a:cxnLst/>
          <a:rect l="0" t="0" r="0" b="0"/>
          <a:pathLst>
            <a:path>
              <a:moveTo>
                <a:pt x="0" y="16946"/>
              </a:moveTo>
              <a:lnTo>
                <a:pt x="400519" y="16946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670049" y="1039980"/>
        <a:ext cx="20025" cy="20025"/>
      </dsp:txXfrm>
    </dsp:sp>
    <dsp:sp modelId="{E01FB10E-B96B-4A2F-838F-E039446AB47A}">
      <dsp:nvSpPr>
        <dsp:cNvPr id="0" name=""/>
        <dsp:cNvSpPr/>
      </dsp:nvSpPr>
      <dsp:spPr>
        <a:xfrm>
          <a:off x="1853347" y="759974"/>
          <a:ext cx="1721876" cy="37927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solidFill>
                <a:schemeClr val="tx1"/>
              </a:solidFill>
            </a:rPr>
            <a:t>福克纳的生平</a:t>
          </a:r>
        </a:p>
      </dsp:txBody>
      <dsp:txXfrm>
        <a:off x="1864456" y="771083"/>
        <a:ext cx="1699658" cy="357060"/>
      </dsp:txXfrm>
    </dsp:sp>
    <dsp:sp modelId="{DCFE2D19-84E9-414B-B283-A89E2F5310E9}">
      <dsp:nvSpPr>
        <dsp:cNvPr id="0" name=""/>
        <dsp:cNvSpPr/>
      </dsp:nvSpPr>
      <dsp:spPr>
        <a:xfrm rot="1959440">
          <a:off x="1474239" y="1244492"/>
          <a:ext cx="411646" cy="33892"/>
        </a:xfrm>
        <a:custGeom>
          <a:avLst/>
          <a:gdLst/>
          <a:ahLst/>
          <a:cxnLst/>
          <a:rect l="0" t="0" r="0" b="0"/>
          <a:pathLst>
            <a:path>
              <a:moveTo>
                <a:pt x="0" y="16946"/>
              </a:moveTo>
              <a:lnTo>
                <a:pt x="411646" y="16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69771" y="1251147"/>
        <a:ext cx="20582" cy="20582"/>
      </dsp:txXfrm>
    </dsp:sp>
    <dsp:sp modelId="{DDE8F820-D8E2-436B-9624-863E80F6B825}">
      <dsp:nvSpPr>
        <dsp:cNvPr id="0" name=""/>
        <dsp:cNvSpPr/>
      </dsp:nvSpPr>
      <dsp:spPr>
        <a:xfrm>
          <a:off x="1853347" y="1204234"/>
          <a:ext cx="1718332" cy="33653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solidFill>
                <a:schemeClr val="tx1"/>
              </a:solidFill>
            </a:rPr>
            <a:t>福克纳的作品</a:t>
          </a:r>
        </a:p>
      </dsp:txBody>
      <dsp:txXfrm>
        <a:off x="1863204" y="1214091"/>
        <a:ext cx="1698618" cy="3168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3717" y="933766"/>
          <a:ext cx="1503059" cy="43321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福克纳</a:t>
          </a:r>
        </a:p>
      </dsp:txBody>
      <dsp:txXfrm>
        <a:off x="16405" y="946454"/>
        <a:ext cx="1477683" cy="407837"/>
      </dsp:txXfrm>
    </dsp:sp>
    <dsp:sp modelId="{75597D0B-63BA-46B3-B509-78B83439F623}">
      <dsp:nvSpPr>
        <dsp:cNvPr id="0" name=""/>
        <dsp:cNvSpPr/>
      </dsp:nvSpPr>
      <dsp:spPr>
        <a:xfrm rot="19795042">
          <a:off x="1479802" y="1033047"/>
          <a:ext cx="400519" cy="33892"/>
        </a:xfrm>
        <a:custGeom>
          <a:avLst/>
          <a:gdLst/>
          <a:ahLst/>
          <a:cxnLst/>
          <a:rect l="0" t="0" r="0" b="0"/>
          <a:pathLst>
            <a:path>
              <a:moveTo>
                <a:pt x="0" y="16946"/>
              </a:moveTo>
              <a:lnTo>
                <a:pt x="400519" y="16946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670049" y="1039980"/>
        <a:ext cx="20025" cy="20025"/>
      </dsp:txXfrm>
    </dsp:sp>
    <dsp:sp modelId="{E01FB10E-B96B-4A2F-838F-E039446AB47A}">
      <dsp:nvSpPr>
        <dsp:cNvPr id="0" name=""/>
        <dsp:cNvSpPr/>
      </dsp:nvSpPr>
      <dsp:spPr>
        <a:xfrm>
          <a:off x="1853347" y="759974"/>
          <a:ext cx="1721876" cy="37927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solidFill>
                <a:schemeClr val="tx1"/>
              </a:solidFill>
            </a:rPr>
            <a:t>福克纳的生平</a:t>
          </a:r>
        </a:p>
      </dsp:txBody>
      <dsp:txXfrm>
        <a:off x="1864456" y="771083"/>
        <a:ext cx="1699658" cy="357060"/>
      </dsp:txXfrm>
    </dsp:sp>
    <dsp:sp modelId="{DCFE2D19-84E9-414B-B283-A89E2F5310E9}">
      <dsp:nvSpPr>
        <dsp:cNvPr id="0" name=""/>
        <dsp:cNvSpPr/>
      </dsp:nvSpPr>
      <dsp:spPr>
        <a:xfrm rot="1959440">
          <a:off x="1474239" y="1244492"/>
          <a:ext cx="411646" cy="33892"/>
        </a:xfrm>
        <a:custGeom>
          <a:avLst/>
          <a:gdLst/>
          <a:ahLst/>
          <a:cxnLst/>
          <a:rect l="0" t="0" r="0" b="0"/>
          <a:pathLst>
            <a:path>
              <a:moveTo>
                <a:pt x="0" y="16946"/>
              </a:moveTo>
              <a:lnTo>
                <a:pt x="411646" y="16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69771" y="1251147"/>
        <a:ext cx="20582" cy="20582"/>
      </dsp:txXfrm>
    </dsp:sp>
    <dsp:sp modelId="{DDE8F820-D8E2-436B-9624-863E80F6B825}">
      <dsp:nvSpPr>
        <dsp:cNvPr id="0" name=""/>
        <dsp:cNvSpPr/>
      </dsp:nvSpPr>
      <dsp:spPr>
        <a:xfrm>
          <a:off x="1853347" y="1204234"/>
          <a:ext cx="1718332" cy="33653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>
              <a:solidFill>
                <a:schemeClr val="tx1"/>
              </a:solidFill>
            </a:rPr>
            <a:t>福克纳的作品</a:t>
          </a:r>
          <a:endParaRPr lang="zh-CN" altLang="en-US" sz="1500" kern="1200" dirty="0">
            <a:solidFill>
              <a:schemeClr val="tx1"/>
            </a:solidFill>
          </a:endParaRPr>
        </a:p>
      </dsp:txBody>
      <dsp:txXfrm>
        <a:off x="1863204" y="1214091"/>
        <a:ext cx="1698618" cy="316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34E72-2132-4816-BAEC-1C84E30C9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D56E0E-E832-4CF9-B8FA-DF37B617F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A99B9-8ABA-407E-91D8-F0F181EC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BECC2-BC07-446E-940B-3E3E3572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C790C-9B5D-41E2-8DF6-71FD219A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DBB24-37E0-44FB-AAD0-DF2C2036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2191C5-EFC7-4C37-A4FA-44DE91EC9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BD34B-CAD0-4DD2-AB17-A2BA7B80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81804-A306-49BA-B0F3-EBC5D17B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FF79F-614C-4C98-A61D-74D2B9B4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59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05DB4A-D154-46CF-B053-3123DCB5D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86F337-6661-4ADE-A3CE-356C6A696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7030D-44E6-4B8A-9A44-16E1B031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DB8CC-F5DD-4FCA-B23A-5DB9E9A6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0EDDF-47BC-46C1-88B2-54222EC3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8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5DA00-EB9E-4976-ACA1-4A54B7CF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A119B-3A60-4244-A345-7C78BB266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88B6C-4ED3-48D9-9EDD-1F021CFA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C5337-D527-416D-8DDA-4AE4EE89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AF552-4930-4A0D-82EB-93C72158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0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95926-969A-42ED-A03D-900D23ED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A1EF4-837F-40A2-B26D-A7A3C2908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997F3-3767-4206-9EE8-1A1C7250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A4B04-BF0A-487B-9BEA-FAFFB077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E50D6-381B-4008-B83F-A5D12567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0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7A70D-8403-4B4F-A477-C3EEF0AD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CBDB9-BEFF-48A3-BB91-12EFA8C30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9FB160-0B13-4102-9324-37F388BC4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C693E4-3229-4754-83AE-8AF3C780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666A8-A92D-41A9-8C52-81B0E362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FBCCAB-2C04-45EA-A40B-700EDC88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02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D0A45-98C7-473E-B2F4-02743029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D6965-1509-408E-83AC-EFB62E463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1E6207-2EE5-490A-BE13-A94BC96B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EC1862-3104-47B6-8177-CE3181A4B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049024-D263-43E7-A238-9198F0082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77DB59-4CD2-4865-913A-99756D25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3EBE04-FF3A-491C-99E5-C306692A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34689F-112B-4028-B1A2-17A44BD1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4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BB69F-BB58-40C7-88E2-6CDCF5DB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4C7A8D-2047-4B69-AB07-DFE6E73B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AFFCCA-E968-4AF9-80C7-A0D18F4D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6E5121-132C-4636-9435-60929BB1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1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A9271C-6197-4FFE-94DC-7800D87D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248FB8-66BF-45BB-8CAF-282E99ED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7B465D-F083-434C-A103-8370027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7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41154-D916-443D-AF68-466F1C71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B7605-6CE9-4C18-8B4B-8F1173FF6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24A813-5741-4334-B07A-8653F956A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098582-9154-45CD-91EA-11680443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83658F-F7AF-4B58-B5A3-45462DF7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F1DC5-3E33-42E7-91F4-4B265DC5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04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CD44C-663B-456E-913D-D16D9F3A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E8CE09-0C76-41E0-9F4B-BAA43F3BB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F199A2-7F3B-4373-9671-77645A059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297D75-D4A9-4978-B31E-A9B1B0FA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BCB0B6-8F9B-48DE-9D10-F40F6308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93D867-27C1-4547-B2D5-CC0BE0B1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9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FAEDC5-5EB3-4321-9A5D-80873442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CF01CE-8EE9-469D-817C-2F62BB8C5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EDBA4-6962-45D6-AA5D-A56F1B9D6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D948B-3F3A-402C-A9C6-90E3440DF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749C9-3DCF-4365-88C5-B1235B047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59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1EEE3-2FAA-4F7E-A7A5-9C4F7B23B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英美文学精讲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A96F89-58C9-43AA-B61B-A4F5555B7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5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42821" cy="58135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2.3.5.7</a:t>
            </a:r>
            <a:r>
              <a:rPr lang="zh-CN" altLang="en-US" sz="2800" dirty="0"/>
              <a:t>海明威的创作风格</a:t>
            </a:r>
            <a:r>
              <a:rPr lang="en-US" altLang="zh-CN" sz="2800" dirty="0"/>
              <a:t>(Hemingway's Style)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7F81C069-79C8-4EE2-8B38-D58B02C946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7546269"/>
              </p:ext>
            </p:extLst>
          </p:nvPr>
        </p:nvGraphicFramePr>
        <p:xfrm>
          <a:off x="8613059" y="725672"/>
          <a:ext cx="3578941" cy="2300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445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42821" cy="1090863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2.3.5.8</a:t>
            </a:r>
            <a:r>
              <a:rPr lang="zh-CN" altLang="en-US" sz="3600" dirty="0"/>
              <a:t>选读：</a:t>
            </a:r>
            <a:r>
              <a:rPr lang="en-US" altLang="zh-CN" sz="3600" dirty="0"/>
              <a:t>《</a:t>
            </a:r>
            <a:r>
              <a:rPr lang="zh-CN" altLang="en-US" sz="3600" dirty="0"/>
              <a:t>印第安人营地</a:t>
            </a:r>
            <a:r>
              <a:rPr lang="en-US" altLang="zh-CN" sz="3600" dirty="0"/>
              <a:t>》(</a:t>
            </a:r>
            <a:r>
              <a:rPr lang="en-US" altLang="zh-CN" sz="3600" dirty="0" err="1"/>
              <a:t>Slected</a:t>
            </a:r>
            <a:r>
              <a:rPr lang="en-US" altLang="zh-CN" sz="3600" dirty="0"/>
              <a:t> Reading</a:t>
            </a:r>
            <a:r>
              <a:rPr lang="zh-CN" altLang="en-US" sz="3600" dirty="0"/>
              <a:t>：</a:t>
            </a:r>
            <a:r>
              <a:rPr lang="en-US" altLang="zh-CN" sz="3600" dirty="0"/>
              <a:t>Indian Camp)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0721" y="2176167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6F5C772E-E943-4160-AEE7-1842E497E5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868873"/>
              </p:ext>
            </p:extLst>
          </p:nvPr>
        </p:nvGraphicFramePr>
        <p:xfrm>
          <a:off x="8372427" y="1271103"/>
          <a:ext cx="3578941" cy="2300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578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2.3.6.7</a:t>
            </a:r>
            <a:r>
              <a:rPr lang="zh-CN" altLang="en-US" sz="3200" dirty="0"/>
              <a:t>福克纳的创作风格</a:t>
            </a:r>
            <a:r>
              <a:rPr lang="en-US" altLang="zh-CN" sz="3200" dirty="0"/>
              <a:t>(Faulkner's Style)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F22AE3C8-713A-49D6-9771-F2C482926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629632"/>
              </p:ext>
            </p:extLst>
          </p:nvPr>
        </p:nvGraphicFramePr>
        <p:xfrm>
          <a:off x="8613059" y="581359"/>
          <a:ext cx="3578941" cy="2300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588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2.3.6.8</a:t>
            </a:r>
            <a:r>
              <a:rPr lang="zh-CN" altLang="en-US" sz="3200" dirty="0"/>
              <a:t>选读：</a:t>
            </a:r>
            <a:r>
              <a:rPr lang="en-US" altLang="zh-CN" sz="3200" dirty="0"/>
              <a:t>《</a:t>
            </a:r>
            <a:r>
              <a:rPr lang="zh-CN" altLang="en-US" sz="3200" dirty="0"/>
              <a:t>给艾米丽小姐的玫瑰</a:t>
            </a:r>
            <a:r>
              <a:rPr lang="en-US" altLang="zh-CN" sz="3200" dirty="0"/>
              <a:t>》(</a:t>
            </a:r>
            <a:r>
              <a:rPr lang="en-US" altLang="zh-CN" sz="3200" dirty="0" err="1"/>
              <a:t>Slected</a:t>
            </a:r>
            <a:r>
              <a:rPr lang="en-US" altLang="zh-CN" sz="3200" dirty="0"/>
              <a:t> Reading: A Rose for Emily)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20F1CE77-CE6C-4E19-8F8C-64FA802B01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4842126"/>
              </p:ext>
            </p:extLst>
          </p:nvPr>
        </p:nvGraphicFramePr>
        <p:xfrm>
          <a:off x="8404512" y="793684"/>
          <a:ext cx="3578941" cy="2300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66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178</Words>
  <Application>Microsoft Office PowerPoint</Application>
  <PresentationFormat>宽屏</PresentationFormat>
  <Paragraphs>53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英美文学精讲9</vt:lpstr>
      <vt:lpstr>2.3.5.7海明威的创作风格(Hemingway's Style)</vt:lpstr>
      <vt:lpstr>2.3.5.8选读：《印第安人营地》(Slected Reading：Indian Camp)</vt:lpstr>
      <vt:lpstr>2.3.6.7福克纳的创作风格(Faulkner's Style)</vt:lpstr>
      <vt:lpstr>2.3.6.8选读：《给艾米丽小姐的玫瑰》(Slected Reading: A Rose for Emily)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英美文学精讲1</dc:title>
  <dc:creator>涵斌 王</dc:creator>
  <cp:lastModifiedBy>涵斌 王</cp:lastModifiedBy>
  <cp:revision>13</cp:revision>
  <dcterms:created xsi:type="dcterms:W3CDTF">2019-07-26T08:04:39Z</dcterms:created>
  <dcterms:modified xsi:type="dcterms:W3CDTF">2019-07-30T11:01:20Z</dcterms:modified>
</cp:coreProperties>
</file>