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15"/>
  </p:notesMasterIdLst>
  <p:sldIdLst>
    <p:sldId id="256" r:id="rId3"/>
    <p:sldId id="257" r:id="rId4"/>
    <p:sldId id="386" r:id="rId5"/>
    <p:sldId id="379" r:id="rId6"/>
    <p:sldId id="258" r:id="rId7"/>
    <p:sldId id="259" r:id="rId8"/>
    <p:sldId id="265" r:id="rId9"/>
    <p:sldId id="274" r:id="rId10"/>
    <p:sldId id="440" r:id="rId11"/>
    <p:sldId id="441" r:id="rId12"/>
    <p:sldId id="442" r:id="rId13"/>
    <p:sldId id="443" r:id="rId14"/>
    <p:sldId id="446" r:id="rId15"/>
    <p:sldId id="447" r:id="rId16"/>
    <p:sldId id="448" r:id="rId17"/>
    <p:sldId id="449" r:id="rId18"/>
    <p:sldId id="451" r:id="rId19"/>
    <p:sldId id="444" r:id="rId20"/>
    <p:sldId id="445" r:id="rId21"/>
    <p:sldId id="275" r:id="rId22"/>
    <p:sldId id="276"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62" r:id="rId37"/>
    <p:sldId id="291" r:id="rId38"/>
    <p:sldId id="293" r:id="rId39"/>
    <p:sldId id="294" r:id="rId40"/>
    <p:sldId id="295" r:id="rId41"/>
    <p:sldId id="296" r:id="rId42"/>
    <p:sldId id="297" r:id="rId43"/>
    <p:sldId id="298" r:id="rId44"/>
    <p:sldId id="299" r:id="rId45"/>
    <p:sldId id="300" r:id="rId46"/>
    <p:sldId id="261" r:id="rId47"/>
    <p:sldId id="302" r:id="rId48"/>
    <p:sldId id="303" r:id="rId49"/>
    <p:sldId id="304" r:id="rId50"/>
    <p:sldId id="306" r:id="rId51"/>
    <p:sldId id="307" r:id="rId52"/>
    <p:sldId id="308" r:id="rId53"/>
    <p:sldId id="310" r:id="rId54"/>
    <p:sldId id="311" r:id="rId55"/>
    <p:sldId id="309" r:id="rId56"/>
    <p:sldId id="312" r:id="rId57"/>
    <p:sldId id="313" r:id="rId58"/>
    <p:sldId id="314" r:id="rId59"/>
    <p:sldId id="315" r:id="rId60"/>
    <p:sldId id="316" r:id="rId61"/>
    <p:sldId id="317" r:id="rId62"/>
    <p:sldId id="318" r:id="rId63"/>
    <p:sldId id="319" r:id="rId64"/>
    <p:sldId id="320" r:id="rId65"/>
    <p:sldId id="322" r:id="rId66"/>
    <p:sldId id="323" r:id="rId67"/>
    <p:sldId id="321" r:id="rId68"/>
    <p:sldId id="324" r:id="rId69"/>
    <p:sldId id="325" r:id="rId70"/>
    <p:sldId id="326" r:id="rId71"/>
    <p:sldId id="332" r:id="rId72"/>
    <p:sldId id="331" r:id="rId73"/>
    <p:sldId id="333" r:id="rId74"/>
    <p:sldId id="334" r:id="rId75"/>
    <p:sldId id="335" r:id="rId76"/>
    <p:sldId id="336"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4" r:id="rId90"/>
    <p:sldId id="355" r:id="rId91"/>
    <p:sldId id="353" r:id="rId92"/>
    <p:sldId id="357" r:id="rId93"/>
    <p:sldId id="358" r:id="rId94"/>
    <p:sldId id="359" r:id="rId95"/>
    <p:sldId id="360" r:id="rId96"/>
    <p:sldId id="361" r:id="rId97"/>
    <p:sldId id="362" r:id="rId98"/>
    <p:sldId id="363" r:id="rId99"/>
    <p:sldId id="371" r:id="rId100"/>
    <p:sldId id="369" r:id="rId101"/>
    <p:sldId id="370" r:id="rId102"/>
    <p:sldId id="372" r:id="rId103"/>
    <p:sldId id="373" r:id="rId104"/>
    <p:sldId id="374" r:id="rId105"/>
    <p:sldId id="375" r:id="rId106"/>
    <p:sldId id="376" r:id="rId107"/>
    <p:sldId id="377" r:id="rId108"/>
    <p:sldId id="364" r:id="rId109"/>
    <p:sldId id="378" r:id="rId110"/>
    <p:sldId id="366" r:id="rId111"/>
    <p:sldId id="367" r:id="rId112"/>
    <p:sldId id="368" r:id="rId113"/>
    <p:sldId id="365"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2A02D-8DAA-4B24-8FD1-ACBC8E90D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098EBDC-2A33-4240-80F1-DC84C5F259C3}">
      <dgm:prSet phldrT="[文本]" custT="1"/>
      <dgm:spPr/>
      <dgm:t>
        <a:bodyPr/>
        <a:lstStyle/>
        <a:p>
          <a:r>
            <a:rPr lang="zh-CN" altLang="en-US" sz="2800" b="1" dirty="0"/>
            <a:t>列提纲</a:t>
          </a:r>
        </a:p>
      </dgm:t>
    </dgm:pt>
    <dgm:pt modelId="{8E9D88D4-B678-4DFA-9B83-DA2AF464D3F4}" type="parTrans" cxnId="{CE59BECA-CBCE-4923-9AE6-B7EA7A317DE6}">
      <dgm:prSet/>
      <dgm:spPr/>
      <dgm:t>
        <a:bodyPr/>
        <a:lstStyle/>
        <a:p>
          <a:endParaRPr lang="zh-CN" altLang="en-US"/>
        </a:p>
      </dgm:t>
    </dgm:pt>
    <dgm:pt modelId="{D08F702F-18FA-4C80-AEEC-E5C5C4D800D2}" type="sibTrans" cxnId="{CE59BECA-CBCE-4923-9AE6-B7EA7A317DE6}">
      <dgm:prSet/>
      <dgm:spPr/>
      <dgm:t>
        <a:bodyPr/>
        <a:lstStyle/>
        <a:p>
          <a:endParaRPr lang="zh-CN" altLang="en-US"/>
        </a:p>
      </dgm:t>
    </dgm:pt>
    <dgm:pt modelId="{0B7AC25C-1561-4D9B-9E42-17FC835CBC4F}">
      <dgm:prSet phldrT="[文本]" custT="1"/>
      <dgm:spPr/>
      <dgm:t>
        <a:bodyPr/>
        <a:lstStyle/>
        <a:p>
          <a:r>
            <a:rPr lang="zh-CN" altLang="en-US" sz="2800" dirty="0"/>
            <a:t>论点式提纲</a:t>
          </a:r>
        </a:p>
      </dgm:t>
    </dgm:pt>
    <dgm:pt modelId="{08569E4A-3BC0-46CD-8F23-909A79C1C709}" type="parTrans" cxnId="{888E08D7-CA95-4632-ADE1-B03CC1F4F235}">
      <dgm:prSet custT="1"/>
      <dgm:spPr/>
      <dgm:t>
        <a:bodyPr/>
        <a:lstStyle/>
        <a:p>
          <a:endParaRPr lang="zh-CN" altLang="en-US" sz="2000"/>
        </a:p>
      </dgm:t>
    </dgm:pt>
    <dgm:pt modelId="{111C8F9C-3CBA-46D1-9764-E93E1C930BCC}" type="sibTrans" cxnId="{888E08D7-CA95-4632-ADE1-B03CC1F4F235}">
      <dgm:prSet/>
      <dgm:spPr/>
      <dgm:t>
        <a:bodyPr/>
        <a:lstStyle/>
        <a:p>
          <a:endParaRPr lang="zh-CN" altLang="en-US"/>
        </a:p>
      </dgm:t>
    </dgm:pt>
    <dgm:pt modelId="{AF4B11CE-F1A2-455F-A114-65E29A171FCA}">
      <dgm:prSet phldrT="[文本]" custT="1"/>
      <dgm:spPr/>
      <dgm:t>
        <a:bodyPr/>
        <a:lstStyle/>
        <a:p>
          <a:r>
            <a:rPr lang="zh-CN" altLang="en-US" sz="2000" dirty="0"/>
            <a:t>记叙文</a:t>
          </a:r>
        </a:p>
      </dgm:t>
    </dgm:pt>
    <dgm:pt modelId="{DFAECB3C-0352-4756-BCE7-658B058CFED6}" type="parTrans" cxnId="{51198CB3-8D4F-49BD-B9D2-6D8892C5A4F4}">
      <dgm:prSet custT="1"/>
      <dgm:spPr/>
      <dgm:t>
        <a:bodyPr/>
        <a:lstStyle/>
        <a:p>
          <a:endParaRPr lang="zh-CN" altLang="en-US" sz="2000"/>
        </a:p>
      </dgm:t>
    </dgm:pt>
    <dgm:pt modelId="{1C756039-BF79-4D65-9EF8-8CD62ACC21E7}" type="sibTrans" cxnId="{51198CB3-8D4F-49BD-B9D2-6D8892C5A4F4}">
      <dgm:prSet/>
      <dgm:spPr/>
      <dgm:t>
        <a:bodyPr/>
        <a:lstStyle/>
        <a:p>
          <a:endParaRPr lang="zh-CN" altLang="en-US"/>
        </a:p>
      </dgm:t>
    </dgm:pt>
    <dgm:pt modelId="{8D13DCB7-6AE4-4D16-914C-B420E6F1FEEC}">
      <dgm:prSet phldrT="[文本]" custT="1"/>
      <dgm:spPr/>
      <dgm:t>
        <a:bodyPr/>
        <a:lstStyle/>
        <a:p>
          <a:r>
            <a:rPr lang="zh-CN" altLang="en-US" sz="2000" dirty="0"/>
            <a:t>说明文</a:t>
          </a:r>
        </a:p>
      </dgm:t>
    </dgm:pt>
    <dgm:pt modelId="{DED9ED8B-885E-4465-9FFD-B32A0985F3EF}" type="parTrans" cxnId="{0A093970-E25D-49D0-9BCD-59A761AF7955}">
      <dgm:prSet custT="1"/>
      <dgm:spPr/>
      <dgm:t>
        <a:bodyPr/>
        <a:lstStyle/>
        <a:p>
          <a:endParaRPr lang="zh-CN" altLang="en-US" sz="2000"/>
        </a:p>
      </dgm:t>
    </dgm:pt>
    <dgm:pt modelId="{9336E2BE-6C3C-403D-BC86-629383D6A5DD}" type="sibTrans" cxnId="{0A093970-E25D-49D0-9BCD-59A761AF7955}">
      <dgm:prSet/>
      <dgm:spPr/>
      <dgm:t>
        <a:bodyPr/>
        <a:lstStyle/>
        <a:p>
          <a:endParaRPr lang="zh-CN" altLang="en-US"/>
        </a:p>
      </dgm:t>
    </dgm:pt>
    <dgm:pt modelId="{31C28B88-457D-4273-A119-E5A4960D5A99}">
      <dgm:prSet phldrT="[文本]"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sz="2800" dirty="0"/>
            <a:t>句子提纲</a:t>
          </a:r>
        </a:p>
      </dgm:t>
    </dgm:pt>
    <dgm:pt modelId="{0C5A9497-D012-4239-9F55-8E427D02C502}" type="parTrans" cxnId="{C395CE06-E3C5-4A22-B1B7-607EF946E46E}">
      <dgm:prSet custT="1"/>
      <dgm:spPr/>
      <dgm:t>
        <a:bodyPr/>
        <a:lstStyle/>
        <a:p>
          <a:endParaRPr lang="zh-CN" altLang="en-US" sz="2000"/>
        </a:p>
      </dgm:t>
    </dgm:pt>
    <dgm:pt modelId="{D24790A0-B72B-4761-A69A-FAD40B504182}" type="sibTrans" cxnId="{C395CE06-E3C5-4A22-B1B7-607EF946E46E}">
      <dgm:prSet/>
      <dgm:spPr/>
      <dgm:t>
        <a:bodyPr/>
        <a:lstStyle/>
        <a:p>
          <a:endParaRPr lang="zh-CN" altLang="en-US"/>
        </a:p>
      </dgm:t>
    </dgm:pt>
    <dgm:pt modelId="{C524A32B-058B-44BF-B852-A4CD0D96E0A6}">
      <dgm:prSet phldrT="[文本]" custT="1"/>
      <dgm:spPr/>
      <dgm:t>
        <a:bodyPr/>
        <a:lstStyle/>
        <a:p>
          <a:r>
            <a:rPr lang="zh-CN" altLang="en-US" sz="2000" dirty="0"/>
            <a:t>议论文</a:t>
          </a:r>
        </a:p>
      </dgm:t>
    </dgm:pt>
    <dgm:pt modelId="{E9F20B62-5416-47F8-8A04-2D810B074805}" type="parTrans" cxnId="{FC2DBC43-D69F-4122-AA9C-3DB2400895C8}">
      <dgm:prSet custT="1"/>
      <dgm:spPr/>
      <dgm:t>
        <a:bodyPr/>
        <a:lstStyle/>
        <a:p>
          <a:endParaRPr lang="zh-CN" altLang="en-US" sz="2000"/>
        </a:p>
      </dgm:t>
    </dgm:pt>
    <dgm:pt modelId="{91A87CC8-BDB3-4C98-9F68-DA96807054C3}" type="sibTrans" cxnId="{FC2DBC43-D69F-4122-AA9C-3DB2400895C8}">
      <dgm:prSet/>
      <dgm:spPr/>
      <dgm:t>
        <a:bodyPr/>
        <a:lstStyle/>
        <a:p>
          <a:endParaRPr lang="zh-CN" altLang="en-US"/>
        </a:p>
      </dgm:t>
    </dgm:pt>
    <dgm:pt modelId="{23E63F3B-D9D4-49C0-B99F-E9358814A7A6}">
      <dgm:prSet phldrT="[文本]" custT="1"/>
      <dgm:spPr/>
      <dgm:t>
        <a:bodyPr/>
        <a:lstStyle/>
        <a:p>
          <a:r>
            <a:rPr lang="zh-CN" altLang="en-US" sz="2000" dirty="0"/>
            <a:t>描写文</a:t>
          </a:r>
        </a:p>
      </dgm:t>
    </dgm:pt>
    <dgm:pt modelId="{12D573B5-F409-455E-A3C8-8D94D8EDFE31}" type="parTrans" cxnId="{17EC368D-CBB7-46B3-A44D-469A7F0F8642}">
      <dgm:prSet custT="1"/>
      <dgm:spPr/>
      <dgm:t>
        <a:bodyPr/>
        <a:lstStyle/>
        <a:p>
          <a:endParaRPr lang="zh-CN" altLang="en-US" sz="2000"/>
        </a:p>
      </dgm:t>
    </dgm:pt>
    <dgm:pt modelId="{30676FAE-78CF-4AF1-B35F-F1B793995DE1}" type="sibTrans" cxnId="{17EC368D-CBB7-46B3-A44D-469A7F0F8642}">
      <dgm:prSet/>
      <dgm:spPr/>
      <dgm:t>
        <a:bodyPr/>
        <a:lstStyle/>
        <a:p>
          <a:endParaRPr lang="zh-CN" altLang="en-US"/>
        </a:p>
      </dgm:t>
    </dgm:pt>
    <dgm:pt modelId="{0DDF1038-8ED4-4FF3-B811-A1FAD6AC9DE3}">
      <dgm:prSet phldrT="[文本]" custT="1"/>
      <dgm:spPr/>
      <dgm:t>
        <a:bodyPr/>
        <a:lstStyle/>
        <a:p>
          <a:r>
            <a:rPr lang="zh-CN" altLang="en-US" sz="2000" dirty="0"/>
            <a:t>记叙文</a:t>
          </a:r>
        </a:p>
      </dgm:t>
    </dgm:pt>
    <dgm:pt modelId="{6ECCD1FD-B7C2-4ECC-B6A8-EAF3FB2AEBC7}" type="parTrans" cxnId="{34376B30-49B3-4883-8FBD-D6929FE3483D}">
      <dgm:prSet custT="1"/>
      <dgm:spPr/>
      <dgm:t>
        <a:bodyPr/>
        <a:lstStyle/>
        <a:p>
          <a:endParaRPr lang="zh-CN" altLang="en-US" sz="2000"/>
        </a:p>
      </dgm:t>
    </dgm:pt>
    <dgm:pt modelId="{8AE9D1C9-9798-47C5-B081-C8AF6163E6C3}" type="sibTrans" cxnId="{34376B30-49B3-4883-8FBD-D6929FE3483D}">
      <dgm:prSet/>
      <dgm:spPr/>
      <dgm:t>
        <a:bodyPr/>
        <a:lstStyle/>
        <a:p>
          <a:endParaRPr lang="zh-CN" altLang="en-US"/>
        </a:p>
      </dgm:t>
    </dgm:pt>
    <dgm:pt modelId="{72B771A4-8255-46E2-849A-A9CC04F0CDDA}">
      <dgm:prSet phldrT="[文本]" custT="1"/>
      <dgm:spPr/>
      <dgm:t>
        <a:bodyPr/>
        <a:lstStyle/>
        <a:p>
          <a:r>
            <a:rPr lang="zh-CN" altLang="en-US" sz="2000" dirty="0"/>
            <a:t>议论文</a:t>
          </a:r>
        </a:p>
      </dgm:t>
    </dgm:pt>
    <dgm:pt modelId="{FE5B08C2-1464-48F6-B224-7CFE845E3B69}" type="parTrans" cxnId="{C21347D6-ED84-4965-BA43-8A0245EDDB6E}">
      <dgm:prSet custT="1"/>
      <dgm:spPr/>
      <dgm:t>
        <a:bodyPr/>
        <a:lstStyle/>
        <a:p>
          <a:endParaRPr lang="zh-CN" altLang="en-US" sz="2000"/>
        </a:p>
      </dgm:t>
    </dgm:pt>
    <dgm:pt modelId="{417989FA-3214-4537-B7FA-A59C00A70A7F}" type="sibTrans" cxnId="{C21347D6-ED84-4965-BA43-8A0245EDDB6E}">
      <dgm:prSet/>
      <dgm:spPr/>
      <dgm:t>
        <a:bodyPr/>
        <a:lstStyle/>
        <a:p>
          <a:endParaRPr lang="zh-CN" altLang="en-US"/>
        </a:p>
      </dgm:t>
    </dgm:pt>
    <dgm:pt modelId="{9D90B07C-FC3C-4DD7-8796-53610C1AB6E9}">
      <dgm:prSet phldrT="[文本]" custT="1"/>
      <dgm:spPr/>
      <dgm:t>
        <a:bodyPr/>
        <a:lstStyle/>
        <a:p>
          <a:r>
            <a:rPr lang="zh-CN" altLang="en-US" sz="2000" dirty="0"/>
            <a:t>说明文</a:t>
          </a:r>
        </a:p>
      </dgm:t>
    </dgm:pt>
    <dgm:pt modelId="{45D9FFBE-B32F-4773-8F58-7BF56105D379}" type="parTrans" cxnId="{43D80055-3CF6-493A-8A8E-EAD523153FBE}">
      <dgm:prSet custT="1"/>
      <dgm:spPr/>
      <dgm:t>
        <a:bodyPr/>
        <a:lstStyle/>
        <a:p>
          <a:endParaRPr lang="zh-CN" altLang="en-US" sz="2000"/>
        </a:p>
      </dgm:t>
    </dgm:pt>
    <dgm:pt modelId="{C3A01A96-3F21-4EC6-B8E1-B9BE4A441D95}" type="sibTrans" cxnId="{43D80055-3CF6-493A-8A8E-EAD523153FBE}">
      <dgm:prSet/>
      <dgm:spPr/>
      <dgm:t>
        <a:bodyPr/>
        <a:lstStyle/>
        <a:p>
          <a:endParaRPr lang="zh-CN" altLang="en-US"/>
        </a:p>
      </dgm:t>
    </dgm:pt>
    <dgm:pt modelId="{1F20984D-3ECC-4078-8144-AE15FD1E8965}">
      <dgm:prSet phldrT="[文本]" custT="1"/>
      <dgm:spPr/>
      <dgm:t>
        <a:bodyPr/>
        <a:lstStyle/>
        <a:p>
          <a:r>
            <a:rPr lang="zh-CN" altLang="en-US" sz="2000" dirty="0"/>
            <a:t>描写文</a:t>
          </a:r>
        </a:p>
      </dgm:t>
    </dgm:pt>
    <dgm:pt modelId="{02C370DB-0E8D-473B-8AF4-450B304274AC}" type="parTrans" cxnId="{27166950-5204-4220-8D0D-239957D1EB7B}">
      <dgm:prSet custT="1"/>
      <dgm:spPr/>
      <dgm:t>
        <a:bodyPr/>
        <a:lstStyle/>
        <a:p>
          <a:endParaRPr lang="zh-CN" altLang="en-US" sz="2000"/>
        </a:p>
      </dgm:t>
    </dgm:pt>
    <dgm:pt modelId="{CD991BB7-81AA-44E5-9DAD-09D2F6E2D29C}" type="sibTrans" cxnId="{27166950-5204-4220-8D0D-239957D1EB7B}">
      <dgm:prSet/>
      <dgm:spPr/>
      <dgm:t>
        <a:bodyPr/>
        <a:lstStyle/>
        <a:p>
          <a:endParaRPr lang="zh-CN" altLang="en-US"/>
        </a:p>
      </dgm:t>
    </dgm:pt>
    <dgm:pt modelId="{ACE6B057-9E76-4B15-8139-2C6A6288C0D7}" type="pres">
      <dgm:prSet presAssocID="{ACA2A02D-8DAA-4B24-8FD1-ACBC8E90D4B5}" presName="diagram" presStyleCnt="0">
        <dgm:presLayoutVars>
          <dgm:chPref val="1"/>
          <dgm:dir/>
          <dgm:animOne val="branch"/>
          <dgm:animLvl val="lvl"/>
          <dgm:resizeHandles val="exact"/>
        </dgm:presLayoutVars>
      </dgm:prSet>
      <dgm:spPr/>
    </dgm:pt>
    <dgm:pt modelId="{017CD299-38B8-489B-AFF1-B36F60B45530}" type="pres">
      <dgm:prSet presAssocID="{3098EBDC-2A33-4240-80F1-DC84C5F259C3}" presName="root1" presStyleCnt="0"/>
      <dgm:spPr/>
    </dgm:pt>
    <dgm:pt modelId="{BB6C0B8B-1A56-4287-9510-594E8D64059E}" type="pres">
      <dgm:prSet presAssocID="{3098EBDC-2A33-4240-80F1-DC84C5F259C3}" presName="LevelOneTextNode" presStyleLbl="node0" presStyleIdx="0" presStyleCnt="1" custScaleX="197697">
        <dgm:presLayoutVars>
          <dgm:chPref val="3"/>
        </dgm:presLayoutVars>
      </dgm:prSet>
      <dgm:spPr/>
    </dgm:pt>
    <dgm:pt modelId="{B34A9E5C-99A3-43BC-9E3D-554EAF19B44D}" type="pres">
      <dgm:prSet presAssocID="{3098EBDC-2A33-4240-80F1-DC84C5F259C3}" presName="level2hierChild" presStyleCnt="0"/>
      <dgm:spPr/>
    </dgm:pt>
    <dgm:pt modelId="{0FA22D6A-96C5-49B7-BE69-67CC5F2FAD33}" type="pres">
      <dgm:prSet presAssocID="{08569E4A-3BC0-46CD-8F23-909A79C1C709}" presName="conn2-1" presStyleLbl="parChTrans1D2" presStyleIdx="0" presStyleCnt="2" custScaleX="2000000"/>
      <dgm:spPr/>
    </dgm:pt>
    <dgm:pt modelId="{D2C13EA5-B4D7-48F2-860A-49872ECE72DC}" type="pres">
      <dgm:prSet presAssocID="{08569E4A-3BC0-46CD-8F23-909A79C1C709}" presName="connTx" presStyleLbl="parChTrans1D2" presStyleIdx="0" presStyleCnt="2"/>
      <dgm:spPr/>
    </dgm:pt>
    <dgm:pt modelId="{D43EB3CF-BA0B-4DDA-928F-EBC01B7ED31B}" type="pres">
      <dgm:prSet presAssocID="{0B7AC25C-1561-4D9B-9E42-17FC835CBC4F}" presName="root2" presStyleCnt="0"/>
      <dgm:spPr/>
    </dgm:pt>
    <dgm:pt modelId="{3B7D5936-919B-4B94-B0A2-0A1610068FCD}" type="pres">
      <dgm:prSet presAssocID="{0B7AC25C-1561-4D9B-9E42-17FC835CBC4F}" presName="LevelTwoTextNode" presStyleLbl="node2" presStyleIdx="0" presStyleCnt="2" custScaleX="197697">
        <dgm:presLayoutVars>
          <dgm:chPref val="3"/>
        </dgm:presLayoutVars>
      </dgm:prSet>
      <dgm:spPr/>
    </dgm:pt>
    <dgm:pt modelId="{6495E8A7-B0AE-404A-B7D3-C32C44F2982E}" type="pres">
      <dgm:prSet presAssocID="{0B7AC25C-1561-4D9B-9E42-17FC835CBC4F}" presName="level3hierChild" presStyleCnt="0"/>
      <dgm:spPr/>
    </dgm:pt>
    <dgm:pt modelId="{95120E00-70DB-48E6-B8CA-D015D2256F11}" type="pres">
      <dgm:prSet presAssocID="{DFAECB3C-0352-4756-BCE7-658B058CFED6}" presName="conn2-1" presStyleLbl="parChTrans1D3" presStyleIdx="0" presStyleCnt="8" custScaleX="2000000"/>
      <dgm:spPr/>
    </dgm:pt>
    <dgm:pt modelId="{231C7ABE-A21E-44EC-BAA7-74E1DF759261}" type="pres">
      <dgm:prSet presAssocID="{DFAECB3C-0352-4756-BCE7-658B058CFED6}" presName="connTx" presStyleLbl="parChTrans1D3" presStyleIdx="0" presStyleCnt="8"/>
      <dgm:spPr/>
    </dgm:pt>
    <dgm:pt modelId="{D9C135D8-A27E-4612-A6F8-AD177A32BFCB}" type="pres">
      <dgm:prSet presAssocID="{AF4B11CE-F1A2-455F-A114-65E29A171FCA}" presName="root2" presStyleCnt="0"/>
      <dgm:spPr/>
    </dgm:pt>
    <dgm:pt modelId="{804764DA-4DF5-499A-9874-490586156F5F}" type="pres">
      <dgm:prSet presAssocID="{AF4B11CE-F1A2-455F-A114-65E29A171FCA}" presName="LevelTwoTextNode" presStyleLbl="node3" presStyleIdx="0" presStyleCnt="8" custScaleX="145423">
        <dgm:presLayoutVars>
          <dgm:chPref val="3"/>
        </dgm:presLayoutVars>
      </dgm:prSet>
      <dgm:spPr/>
    </dgm:pt>
    <dgm:pt modelId="{A288DFA3-2AA5-4E19-9361-523CAC776476}" type="pres">
      <dgm:prSet presAssocID="{AF4B11CE-F1A2-455F-A114-65E29A171FCA}" presName="level3hierChild" presStyleCnt="0"/>
      <dgm:spPr/>
    </dgm:pt>
    <dgm:pt modelId="{10C60115-EC32-4A8E-999D-A65EB7DE33C4}" type="pres">
      <dgm:prSet presAssocID="{E9F20B62-5416-47F8-8A04-2D810B074805}" presName="conn2-1" presStyleLbl="parChTrans1D3" presStyleIdx="1" presStyleCnt="8" custScaleX="2000000"/>
      <dgm:spPr/>
    </dgm:pt>
    <dgm:pt modelId="{3B866264-D4D9-468F-B312-1D252AC35935}" type="pres">
      <dgm:prSet presAssocID="{E9F20B62-5416-47F8-8A04-2D810B074805}" presName="connTx" presStyleLbl="parChTrans1D3" presStyleIdx="1" presStyleCnt="8"/>
      <dgm:spPr/>
    </dgm:pt>
    <dgm:pt modelId="{C1B413AC-EB53-4CC7-9AA5-B8EF544C4E6A}" type="pres">
      <dgm:prSet presAssocID="{C524A32B-058B-44BF-B852-A4CD0D96E0A6}" presName="root2" presStyleCnt="0"/>
      <dgm:spPr/>
    </dgm:pt>
    <dgm:pt modelId="{54E09C63-4D6D-4F05-ADC6-F4895B6F1FC0}" type="pres">
      <dgm:prSet presAssocID="{C524A32B-058B-44BF-B852-A4CD0D96E0A6}" presName="LevelTwoTextNode" presStyleLbl="node3" presStyleIdx="1" presStyleCnt="8" custScaleX="145423">
        <dgm:presLayoutVars>
          <dgm:chPref val="3"/>
        </dgm:presLayoutVars>
      </dgm:prSet>
      <dgm:spPr/>
    </dgm:pt>
    <dgm:pt modelId="{543A964F-0082-4D3B-8169-E40000806C1D}" type="pres">
      <dgm:prSet presAssocID="{C524A32B-058B-44BF-B852-A4CD0D96E0A6}" presName="level3hierChild" presStyleCnt="0"/>
      <dgm:spPr/>
    </dgm:pt>
    <dgm:pt modelId="{F3EC100B-E54F-4674-BED7-08BA99F8F8D0}" type="pres">
      <dgm:prSet presAssocID="{DED9ED8B-885E-4465-9FFD-B32A0985F3EF}" presName="conn2-1" presStyleLbl="parChTrans1D3" presStyleIdx="2" presStyleCnt="8" custScaleX="2000000"/>
      <dgm:spPr/>
    </dgm:pt>
    <dgm:pt modelId="{CB7AC3EA-08ED-4D98-8A63-69C59CBE98FE}" type="pres">
      <dgm:prSet presAssocID="{DED9ED8B-885E-4465-9FFD-B32A0985F3EF}" presName="connTx" presStyleLbl="parChTrans1D3" presStyleIdx="2" presStyleCnt="8"/>
      <dgm:spPr/>
    </dgm:pt>
    <dgm:pt modelId="{9C4CCA78-A302-442B-B641-CA44BF62EAA3}" type="pres">
      <dgm:prSet presAssocID="{8D13DCB7-6AE4-4D16-914C-B420E6F1FEEC}" presName="root2" presStyleCnt="0"/>
      <dgm:spPr/>
    </dgm:pt>
    <dgm:pt modelId="{40500AB4-CF34-45B6-98B4-4D0DB99EDD15}" type="pres">
      <dgm:prSet presAssocID="{8D13DCB7-6AE4-4D16-914C-B420E6F1FEEC}" presName="LevelTwoTextNode" presStyleLbl="node3" presStyleIdx="2" presStyleCnt="8" custScaleX="145423">
        <dgm:presLayoutVars>
          <dgm:chPref val="3"/>
        </dgm:presLayoutVars>
      </dgm:prSet>
      <dgm:spPr/>
    </dgm:pt>
    <dgm:pt modelId="{F85A3072-3CBB-4902-AB20-76ACE9C7E010}" type="pres">
      <dgm:prSet presAssocID="{8D13DCB7-6AE4-4D16-914C-B420E6F1FEEC}" presName="level3hierChild" presStyleCnt="0"/>
      <dgm:spPr/>
    </dgm:pt>
    <dgm:pt modelId="{14710286-439A-41CC-A7F5-780E9C813446}" type="pres">
      <dgm:prSet presAssocID="{12D573B5-F409-455E-A3C8-8D94D8EDFE31}" presName="conn2-1" presStyleLbl="parChTrans1D3" presStyleIdx="3" presStyleCnt="8" custScaleX="2000000"/>
      <dgm:spPr/>
    </dgm:pt>
    <dgm:pt modelId="{15AF23B3-BA95-4705-97EB-F325E3DB3922}" type="pres">
      <dgm:prSet presAssocID="{12D573B5-F409-455E-A3C8-8D94D8EDFE31}" presName="connTx" presStyleLbl="parChTrans1D3" presStyleIdx="3" presStyleCnt="8"/>
      <dgm:spPr/>
    </dgm:pt>
    <dgm:pt modelId="{31843AEC-1BBC-4923-A085-07AC42CA49EE}" type="pres">
      <dgm:prSet presAssocID="{23E63F3B-D9D4-49C0-B99F-E9358814A7A6}" presName="root2" presStyleCnt="0"/>
      <dgm:spPr/>
    </dgm:pt>
    <dgm:pt modelId="{6D9615FD-E504-44E8-80B6-3EA52A12056C}" type="pres">
      <dgm:prSet presAssocID="{23E63F3B-D9D4-49C0-B99F-E9358814A7A6}" presName="LevelTwoTextNode" presStyleLbl="node3" presStyleIdx="3" presStyleCnt="8" custScaleX="145423">
        <dgm:presLayoutVars>
          <dgm:chPref val="3"/>
        </dgm:presLayoutVars>
      </dgm:prSet>
      <dgm:spPr/>
    </dgm:pt>
    <dgm:pt modelId="{72786F79-7784-4F45-8FF0-484E32D92B56}" type="pres">
      <dgm:prSet presAssocID="{23E63F3B-D9D4-49C0-B99F-E9358814A7A6}" presName="level3hierChild" presStyleCnt="0"/>
      <dgm:spPr/>
    </dgm:pt>
    <dgm:pt modelId="{B80D0C2D-D76A-4CAE-9D45-5C68C57BFD2E}" type="pres">
      <dgm:prSet presAssocID="{0C5A9497-D012-4239-9F55-8E427D02C502}" presName="conn2-1" presStyleLbl="parChTrans1D2" presStyleIdx="1" presStyleCnt="2" custScaleX="2000000"/>
      <dgm:spPr/>
    </dgm:pt>
    <dgm:pt modelId="{11D737EA-02DA-4990-BA2A-8DA4F6664878}" type="pres">
      <dgm:prSet presAssocID="{0C5A9497-D012-4239-9F55-8E427D02C502}" presName="connTx" presStyleLbl="parChTrans1D2" presStyleIdx="1" presStyleCnt="2"/>
      <dgm:spPr/>
    </dgm:pt>
    <dgm:pt modelId="{6687624C-C99A-499B-B719-D26E126C589C}" type="pres">
      <dgm:prSet presAssocID="{31C28B88-457D-4273-A119-E5A4960D5A99}" presName="root2" presStyleCnt="0"/>
      <dgm:spPr/>
    </dgm:pt>
    <dgm:pt modelId="{B506F158-08F0-4A7A-B36C-1F651B35E935}" type="pres">
      <dgm:prSet presAssocID="{31C28B88-457D-4273-A119-E5A4960D5A99}" presName="LevelTwoTextNode" presStyleLbl="node2" presStyleIdx="1" presStyleCnt="2" custScaleX="197697">
        <dgm:presLayoutVars>
          <dgm:chPref val="3"/>
        </dgm:presLayoutVars>
      </dgm:prSet>
      <dgm:spPr/>
    </dgm:pt>
    <dgm:pt modelId="{97A0677F-81B4-431A-BB62-CA10371E574D}" type="pres">
      <dgm:prSet presAssocID="{31C28B88-457D-4273-A119-E5A4960D5A99}" presName="level3hierChild" presStyleCnt="0"/>
      <dgm:spPr/>
    </dgm:pt>
    <dgm:pt modelId="{55EED005-7A79-4FED-BAF5-797E8315FEF9}" type="pres">
      <dgm:prSet presAssocID="{6ECCD1FD-B7C2-4ECC-B6A8-EAF3FB2AEBC7}" presName="conn2-1" presStyleLbl="parChTrans1D3" presStyleIdx="4" presStyleCnt="8" custScaleX="2000000"/>
      <dgm:spPr/>
    </dgm:pt>
    <dgm:pt modelId="{67575ABF-F069-4DA6-9073-04196234A88C}" type="pres">
      <dgm:prSet presAssocID="{6ECCD1FD-B7C2-4ECC-B6A8-EAF3FB2AEBC7}" presName="connTx" presStyleLbl="parChTrans1D3" presStyleIdx="4" presStyleCnt="8"/>
      <dgm:spPr/>
    </dgm:pt>
    <dgm:pt modelId="{7068BB5F-05CB-4E87-91D1-4AC4CEDC48E6}" type="pres">
      <dgm:prSet presAssocID="{0DDF1038-8ED4-4FF3-B811-A1FAD6AC9DE3}" presName="root2" presStyleCnt="0"/>
      <dgm:spPr/>
    </dgm:pt>
    <dgm:pt modelId="{A3FC60CB-9E44-4F9B-BA17-CCFE46451E0C}" type="pres">
      <dgm:prSet presAssocID="{0DDF1038-8ED4-4FF3-B811-A1FAD6AC9DE3}" presName="LevelTwoTextNode" presStyleLbl="node3" presStyleIdx="4" presStyleCnt="8" custScaleX="145423">
        <dgm:presLayoutVars>
          <dgm:chPref val="3"/>
        </dgm:presLayoutVars>
      </dgm:prSet>
      <dgm:spPr/>
    </dgm:pt>
    <dgm:pt modelId="{63C6FEBB-C075-45E6-9C9C-1521373B3FAF}" type="pres">
      <dgm:prSet presAssocID="{0DDF1038-8ED4-4FF3-B811-A1FAD6AC9DE3}" presName="level3hierChild" presStyleCnt="0"/>
      <dgm:spPr/>
    </dgm:pt>
    <dgm:pt modelId="{D0790441-9BCE-4A7E-BFD4-CBF124FA88B9}" type="pres">
      <dgm:prSet presAssocID="{FE5B08C2-1464-48F6-B224-7CFE845E3B69}" presName="conn2-1" presStyleLbl="parChTrans1D3" presStyleIdx="5" presStyleCnt="8" custScaleX="2000000"/>
      <dgm:spPr/>
    </dgm:pt>
    <dgm:pt modelId="{B872D7A9-D6D7-4C5B-B65B-D55C9D47E64B}" type="pres">
      <dgm:prSet presAssocID="{FE5B08C2-1464-48F6-B224-7CFE845E3B69}" presName="connTx" presStyleLbl="parChTrans1D3" presStyleIdx="5" presStyleCnt="8"/>
      <dgm:spPr/>
    </dgm:pt>
    <dgm:pt modelId="{0C326714-4DD8-423D-B147-D57660087885}" type="pres">
      <dgm:prSet presAssocID="{72B771A4-8255-46E2-849A-A9CC04F0CDDA}" presName="root2" presStyleCnt="0"/>
      <dgm:spPr/>
    </dgm:pt>
    <dgm:pt modelId="{5AA914DF-1DC6-4CC0-AA35-6293837A0AB7}" type="pres">
      <dgm:prSet presAssocID="{72B771A4-8255-46E2-849A-A9CC04F0CDDA}" presName="LevelTwoTextNode" presStyleLbl="node3" presStyleIdx="5" presStyleCnt="8" custScaleX="145423">
        <dgm:presLayoutVars>
          <dgm:chPref val="3"/>
        </dgm:presLayoutVars>
      </dgm:prSet>
      <dgm:spPr/>
    </dgm:pt>
    <dgm:pt modelId="{9637BE87-8E36-4141-BF2F-D5CE860094B5}" type="pres">
      <dgm:prSet presAssocID="{72B771A4-8255-46E2-849A-A9CC04F0CDDA}" presName="level3hierChild" presStyleCnt="0"/>
      <dgm:spPr/>
    </dgm:pt>
    <dgm:pt modelId="{6E0595F3-5A08-42A8-AACB-EB799427F958}" type="pres">
      <dgm:prSet presAssocID="{45D9FFBE-B32F-4773-8F58-7BF56105D379}" presName="conn2-1" presStyleLbl="parChTrans1D3" presStyleIdx="6" presStyleCnt="8" custScaleX="2000000"/>
      <dgm:spPr/>
    </dgm:pt>
    <dgm:pt modelId="{019F4C6E-F85A-4A2A-BC25-A5E9EA7EF039}" type="pres">
      <dgm:prSet presAssocID="{45D9FFBE-B32F-4773-8F58-7BF56105D379}" presName="connTx" presStyleLbl="parChTrans1D3" presStyleIdx="6" presStyleCnt="8"/>
      <dgm:spPr/>
    </dgm:pt>
    <dgm:pt modelId="{0D350791-6839-4EB5-88D0-0A5CC1F8761C}" type="pres">
      <dgm:prSet presAssocID="{9D90B07C-FC3C-4DD7-8796-53610C1AB6E9}" presName="root2" presStyleCnt="0"/>
      <dgm:spPr/>
    </dgm:pt>
    <dgm:pt modelId="{4FDAB95C-36A1-40A1-92C7-864BF70460FE}" type="pres">
      <dgm:prSet presAssocID="{9D90B07C-FC3C-4DD7-8796-53610C1AB6E9}" presName="LevelTwoTextNode" presStyleLbl="node3" presStyleIdx="6" presStyleCnt="8" custScaleX="145423">
        <dgm:presLayoutVars>
          <dgm:chPref val="3"/>
        </dgm:presLayoutVars>
      </dgm:prSet>
      <dgm:spPr/>
    </dgm:pt>
    <dgm:pt modelId="{7B42BE64-5F5E-4355-9B10-2C3AC2A8E02D}" type="pres">
      <dgm:prSet presAssocID="{9D90B07C-FC3C-4DD7-8796-53610C1AB6E9}" presName="level3hierChild" presStyleCnt="0"/>
      <dgm:spPr/>
    </dgm:pt>
    <dgm:pt modelId="{2783C41E-854D-45DE-BBC1-2863021D1E2B}" type="pres">
      <dgm:prSet presAssocID="{02C370DB-0E8D-473B-8AF4-450B304274AC}" presName="conn2-1" presStyleLbl="parChTrans1D3" presStyleIdx="7" presStyleCnt="8" custScaleX="2000000"/>
      <dgm:spPr/>
    </dgm:pt>
    <dgm:pt modelId="{9EE5F4E9-29AD-42DD-9B13-9D18B773E93C}" type="pres">
      <dgm:prSet presAssocID="{02C370DB-0E8D-473B-8AF4-450B304274AC}" presName="connTx" presStyleLbl="parChTrans1D3" presStyleIdx="7" presStyleCnt="8"/>
      <dgm:spPr/>
    </dgm:pt>
    <dgm:pt modelId="{5C5B0225-4887-455E-9ECA-D2B620D89AA0}" type="pres">
      <dgm:prSet presAssocID="{1F20984D-3ECC-4078-8144-AE15FD1E8965}" presName="root2" presStyleCnt="0"/>
      <dgm:spPr/>
    </dgm:pt>
    <dgm:pt modelId="{032ABB44-DB05-4098-BEBD-A1FB775E737D}" type="pres">
      <dgm:prSet presAssocID="{1F20984D-3ECC-4078-8144-AE15FD1E8965}" presName="LevelTwoTextNode" presStyleLbl="node3" presStyleIdx="7" presStyleCnt="8" custScaleX="145423">
        <dgm:presLayoutVars>
          <dgm:chPref val="3"/>
        </dgm:presLayoutVars>
      </dgm:prSet>
      <dgm:spPr/>
    </dgm:pt>
    <dgm:pt modelId="{792351BF-DCA6-4DCA-92F1-4FA21BC03448}" type="pres">
      <dgm:prSet presAssocID="{1F20984D-3ECC-4078-8144-AE15FD1E8965}" presName="level3hierChild" presStyleCnt="0"/>
      <dgm:spPr/>
    </dgm:pt>
  </dgm:ptLst>
  <dgm:cxnLst>
    <dgm:cxn modelId="{00A8AE03-DE4E-4202-B5FA-AD9769704983}" type="presOf" srcId="{0C5A9497-D012-4239-9F55-8E427D02C502}" destId="{11D737EA-02DA-4990-BA2A-8DA4F6664878}" srcOrd="1" destOrd="0" presId="urn:microsoft.com/office/officeart/2005/8/layout/hierarchy2"/>
    <dgm:cxn modelId="{C2471704-5DA7-4759-AF2B-6DF1FA0C223B}" type="presOf" srcId="{9D90B07C-FC3C-4DD7-8796-53610C1AB6E9}" destId="{4FDAB95C-36A1-40A1-92C7-864BF70460FE}" srcOrd="0" destOrd="0" presId="urn:microsoft.com/office/officeart/2005/8/layout/hierarchy2"/>
    <dgm:cxn modelId="{C395CE06-E3C5-4A22-B1B7-607EF946E46E}" srcId="{3098EBDC-2A33-4240-80F1-DC84C5F259C3}" destId="{31C28B88-457D-4273-A119-E5A4960D5A99}" srcOrd="1" destOrd="0" parTransId="{0C5A9497-D012-4239-9F55-8E427D02C502}" sibTransId="{D24790A0-B72B-4761-A69A-FAD40B504182}"/>
    <dgm:cxn modelId="{C802D30C-42B0-4A48-93F3-B0453827871B}" type="presOf" srcId="{FE5B08C2-1464-48F6-B224-7CFE845E3B69}" destId="{D0790441-9BCE-4A7E-BFD4-CBF124FA88B9}" srcOrd="0" destOrd="0" presId="urn:microsoft.com/office/officeart/2005/8/layout/hierarchy2"/>
    <dgm:cxn modelId="{C6841313-86B9-48C5-8313-E9B72530AF8F}" type="presOf" srcId="{C524A32B-058B-44BF-B852-A4CD0D96E0A6}" destId="{54E09C63-4D6D-4F05-ADC6-F4895B6F1FC0}" srcOrd="0" destOrd="0" presId="urn:microsoft.com/office/officeart/2005/8/layout/hierarchy2"/>
    <dgm:cxn modelId="{81B23226-453F-464E-8814-69E8CE500CFD}" type="presOf" srcId="{DED9ED8B-885E-4465-9FFD-B32A0985F3EF}" destId="{CB7AC3EA-08ED-4D98-8A63-69C59CBE98FE}" srcOrd="1" destOrd="0" presId="urn:microsoft.com/office/officeart/2005/8/layout/hierarchy2"/>
    <dgm:cxn modelId="{CC52092C-D916-4EFD-9295-73329C1603BC}" type="presOf" srcId="{45D9FFBE-B32F-4773-8F58-7BF56105D379}" destId="{019F4C6E-F85A-4A2A-BC25-A5E9EA7EF039}" srcOrd="1" destOrd="0" presId="urn:microsoft.com/office/officeart/2005/8/layout/hierarchy2"/>
    <dgm:cxn modelId="{DE53392E-4945-4104-9C8A-60C22409BD31}" type="presOf" srcId="{02C370DB-0E8D-473B-8AF4-450B304274AC}" destId="{2783C41E-854D-45DE-BBC1-2863021D1E2B}" srcOrd="0" destOrd="0" presId="urn:microsoft.com/office/officeart/2005/8/layout/hierarchy2"/>
    <dgm:cxn modelId="{34376B30-49B3-4883-8FBD-D6929FE3483D}" srcId="{31C28B88-457D-4273-A119-E5A4960D5A99}" destId="{0DDF1038-8ED4-4FF3-B811-A1FAD6AC9DE3}" srcOrd="0" destOrd="0" parTransId="{6ECCD1FD-B7C2-4ECC-B6A8-EAF3FB2AEBC7}" sibTransId="{8AE9D1C9-9798-47C5-B081-C8AF6163E6C3}"/>
    <dgm:cxn modelId="{17874B3D-09DE-4DA6-B09F-74D4B2237EF3}" type="presOf" srcId="{31C28B88-457D-4273-A119-E5A4960D5A99}" destId="{B506F158-08F0-4A7A-B36C-1F651B35E935}" srcOrd="0" destOrd="0" presId="urn:microsoft.com/office/officeart/2005/8/layout/hierarchy2"/>
    <dgm:cxn modelId="{31969240-516E-42F9-8584-97346A8E71BC}" type="presOf" srcId="{0B7AC25C-1561-4D9B-9E42-17FC835CBC4F}" destId="{3B7D5936-919B-4B94-B0A2-0A1610068FCD}" srcOrd="0" destOrd="0" presId="urn:microsoft.com/office/officeart/2005/8/layout/hierarchy2"/>
    <dgm:cxn modelId="{FC2DBC43-D69F-4122-AA9C-3DB2400895C8}" srcId="{0B7AC25C-1561-4D9B-9E42-17FC835CBC4F}" destId="{C524A32B-058B-44BF-B852-A4CD0D96E0A6}" srcOrd="1" destOrd="0" parTransId="{E9F20B62-5416-47F8-8A04-2D810B074805}" sibTransId="{91A87CC8-BDB3-4C98-9F68-DA96807054C3}"/>
    <dgm:cxn modelId="{F6C7E163-4A6C-42C1-97B7-67E8ACFA0FEB}" type="presOf" srcId="{08569E4A-3BC0-46CD-8F23-909A79C1C709}" destId="{0FA22D6A-96C5-49B7-BE69-67CC5F2FAD33}" srcOrd="0" destOrd="0" presId="urn:microsoft.com/office/officeart/2005/8/layout/hierarchy2"/>
    <dgm:cxn modelId="{D6AA5868-3F67-4012-8BBB-4B7A816CCD91}" type="presOf" srcId="{08569E4A-3BC0-46CD-8F23-909A79C1C709}" destId="{D2C13EA5-B4D7-48F2-860A-49872ECE72DC}" srcOrd="1" destOrd="0" presId="urn:microsoft.com/office/officeart/2005/8/layout/hierarchy2"/>
    <dgm:cxn modelId="{8667516A-1096-41CC-A176-F0D1ED9B8D69}" type="presOf" srcId="{ACA2A02D-8DAA-4B24-8FD1-ACBC8E90D4B5}" destId="{ACE6B057-9E76-4B15-8139-2C6A6288C0D7}" srcOrd="0" destOrd="0" presId="urn:microsoft.com/office/officeart/2005/8/layout/hierarchy2"/>
    <dgm:cxn modelId="{1B92784C-B912-4B25-8805-6F9BF30793A1}" type="presOf" srcId="{3098EBDC-2A33-4240-80F1-DC84C5F259C3}" destId="{BB6C0B8B-1A56-4287-9510-594E8D64059E}" srcOrd="0" destOrd="0" presId="urn:microsoft.com/office/officeart/2005/8/layout/hierarchy2"/>
    <dgm:cxn modelId="{FFDC6F6F-456A-4E14-A34E-86BCCA9371B4}" type="presOf" srcId="{E9F20B62-5416-47F8-8A04-2D810B074805}" destId="{10C60115-EC32-4A8E-999D-A65EB7DE33C4}" srcOrd="0" destOrd="0" presId="urn:microsoft.com/office/officeart/2005/8/layout/hierarchy2"/>
    <dgm:cxn modelId="{0A093970-E25D-49D0-9BCD-59A761AF7955}" srcId="{0B7AC25C-1561-4D9B-9E42-17FC835CBC4F}" destId="{8D13DCB7-6AE4-4D16-914C-B420E6F1FEEC}" srcOrd="2" destOrd="0" parTransId="{DED9ED8B-885E-4465-9FFD-B32A0985F3EF}" sibTransId="{9336E2BE-6C3C-403D-BC86-629383D6A5DD}"/>
    <dgm:cxn modelId="{27166950-5204-4220-8D0D-239957D1EB7B}" srcId="{31C28B88-457D-4273-A119-E5A4960D5A99}" destId="{1F20984D-3ECC-4078-8144-AE15FD1E8965}" srcOrd="3" destOrd="0" parTransId="{02C370DB-0E8D-473B-8AF4-450B304274AC}" sibTransId="{CD991BB7-81AA-44E5-9DAD-09D2F6E2D29C}"/>
    <dgm:cxn modelId="{43D80055-3CF6-493A-8A8E-EAD523153FBE}" srcId="{31C28B88-457D-4273-A119-E5A4960D5A99}" destId="{9D90B07C-FC3C-4DD7-8796-53610C1AB6E9}" srcOrd="2" destOrd="0" parTransId="{45D9FFBE-B32F-4773-8F58-7BF56105D379}" sibTransId="{C3A01A96-3F21-4EC6-B8E1-B9BE4A441D95}"/>
    <dgm:cxn modelId="{35BCFD79-69C0-4314-B0F0-E74BF1781816}" type="presOf" srcId="{AF4B11CE-F1A2-455F-A114-65E29A171FCA}" destId="{804764DA-4DF5-499A-9874-490586156F5F}" srcOrd="0" destOrd="0" presId="urn:microsoft.com/office/officeart/2005/8/layout/hierarchy2"/>
    <dgm:cxn modelId="{7BC83881-A448-47D1-B823-45A4755ADBDD}" type="presOf" srcId="{72B771A4-8255-46E2-849A-A9CC04F0CDDA}" destId="{5AA914DF-1DC6-4CC0-AA35-6293837A0AB7}" srcOrd="0" destOrd="0" presId="urn:microsoft.com/office/officeart/2005/8/layout/hierarchy2"/>
    <dgm:cxn modelId="{D09F3089-1143-4CBA-A08F-D32F1253DC2E}" type="presOf" srcId="{45D9FFBE-B32F-4773-8F58-7BF56105D379}" destId="{6E0595F3-5A08-42A8-AACB-EB799427F958}" srcOrd="0" destOrd="0" presId="urn:microsoft.com/office/officeart/2005/8/layout/hierarchy2"/>
    <dgm:cxn modelId="{17EC368D-CBB7-46B3-A44D-469A7F0F8642}" srcId="{0B7AC25C-1561-4D9B-9E42-17FC835CBC4F}" destId="{23E63F3B-D9D4-49C0-B99F-E9358814A7A6}" srcOrd="3" destOrd="0" parTransId="{12D573B5-F409-455E-A3C8-8D94D8EDFE31}" sibTransId="{30676FAE-78CF-4AF1-B35F-F1B793995DE1}"/>
    <dgm:cxn modelId="{78111F92-25C5-4D57-AFA2-55B002143D6C}" type="presOf" srcId="{23E63F3B-D9D4-49C0-B99F-E9358814A7A6}" destId="{6D9615FD-E504-44E8-80B6-3EA52A12056C}" srcOrd="0" destOrd="0" presId="urn:microsoft.com/office/officeart/2005/8/layout/hierarchy2"/>
    <dgm:cxn modelId="{8D3FEB9E-A667-4B0E-83F9-58200E62FF13}" type="presOf" srcId="{DFAECB3C-0352-4756-BCE7-658B058CFED6}" destId="{231C7ABE-A21E-44EC-BAA7-74E1DF759261}" srcOrd="1" destOrd="0" presId="urn:microsoft.com/office/officeart/2005/8/layout/hierarchy2"/>
    <dgm:cxn modelId="{A72E08AC-13AE-449C-8C06-FE4DDF789B05}" type="presOf" srcId="{DED9ED8B-885E-4465-9FFD-B32A0985F3EF}" destId="{F3EC100B-E54F-4674-BED7-08BA99F8F8D0}" srcOrd="0" destOrd="0" presId="urn:microsoft.com/office/officeart/2005/8/layout/hierarchy2"/>
    <dgm:cxn modelId="{7FEE34AD-B973-4B16-AD43-6AD0282DD68B}" type="presOf" srcId="{1F20984D-3ECC-4078-8144-AE15FD1E8965}" destId="{032ABB44-DB05-4098-BEBD-A1FB775E737D}" srcOrd="0" destOrd="0" presId="urn:microsoft.com/office/officeart/2005/8/layout/hierarchy2"/>
    <dgm:cxn modelId="{51198CB3-8D4F-49BD-B9D2-6D8892C5A4F4}" srcId="{0B7AC25C-1561-4D9B-9E42-17FC835CBC4F}" destId="{AF4B11CE-F1A2-455F-A114-65E29A171FCA}" srcOrd="0" destOrd="0" parTransId="{DFAECB3C-0352-4756-BCE7-658B058CFED6}" sibTransId="{1C756039-BF79-4D65-9EF8-8CD62ACC21E7}"/>
    <dgm:cxn modelId="{05BC86B7-504D-4789-9ABA-3E750C9FC002}" type="presOf" srcId="{0C5A9497-D012-4239-9F55-8E427D02C502}" destId="{B80D0C2D-D76A-4CAE-9D45-5C68C57BFD2E}" srcOrd="0" destOrd="0" presId="urn:microsoft.com/office/officeart/2005/8/layout/hierarchy2"/>
    <dgm:cxn modelId="{EF82BAB7-EC61-4A9E-91E7-BB96725F522C}" type="presOf" srcId="{FE5B08C2-1464-48F6-B224-7CFE845E3B69}" destId="{B872D7A9-D6D7-4C5B-B65B-D55C9D47E64B}" srcOrd="1" destOrd="0" presId="urn:microsoft.com/office/officeart/2005/8/layout/hierarchy2"/>
    <dgm:cxn modelId="{CE59BECA-CBCE-4923-9AE6-B7EA7A317DE6}" srcId="{ACA2A02D-8DAA-4B24-8FD1-ACBC8E90D4B5}" destId="{3098EBDC-2A33-4240-80F1-DC84C5F259C3}" srcOrd="0" destOrd="0" parTransId="{8E9D88D4-B678-4DFA-9B83-DA2AF464D3F4}" sibTransId="{D08F702F-18FA-4C80-AEEC-E5C5C4D800D2}"/>
    <dgm:cxn modelId="{C21347D6-ED84-4965-BA43-8A0245EDDB6E}" srcId="{31C28B88-457D-4273-A119-E5A4960D5A99}" destId="{72B771A4-8255-46E2-849A-A9CC04F0CDDA}" srcOrd="1" destOrd="0" parTransId="{FE5B08C2-1464-48F6-B224-7CFE845E3B69}" sibTransId="{417989FA-3214-4537-B7FA-A59C00A70A7F}"/>
    <dgm:cxn modelId="{888E08D7-CA95-4632-ADE1-B03CC1F4F235}" srcId="{3098EBDC-2A33-4240-80F1-DC84C5F259C3}" destId="{0B7AC25C-1561-4D9B-9E42-17FC835CBC4F}" srcOrd="0" destOrd="0" parTransId="{08569E4A-3BC0-46CD-8F23-909A79C1C709}" sibTransId="{111C8F9C-3CBA-46D1-9764-E93E1C930BCC}"/>
    <dgm:cxn modelId="{7EBA31DE-4439-4D5C-A264-9B7D59DFD425}" type="presOf" srcId="{0DDF1038-8ED4-4FF3-B811-A1FAD6AC9DE3}" destId="{A3FC60CB-9E44-4F9B-BA17-CCFE46451E0C}" srcOrd="0" destOrd="0" presId="urn:microsoft.com/office/officeart/2005/8/layout/hierarchy2"/>
    <dgm:cxn modelId="{4ADE41E5-3049-406A-8BB9-9F2BED892360}" type="presOf" srcId="{02C370DB-0E8D-473B-8AF4-450B304274AC}" destId="{9EE5F4E9-29AD-42DD-9B13-9D18B773E93C}" srcOrd="1" destOrd="0" presId="urn:microsoft.com/office/officeart/2005/8/layout/hierarchy2"/>
    <dgm:cxn modelId="{CB556DF1-5185-4598-84BE-1402386FDE28}" type="presOf" srcId="{12D573B5-F409-455E-A3C8-8D94D8EDFE31}" destId="{14710286-439A-41CC-A7F5-780E9C813446}" srcOrd="0" destOrd="0" presId="urn:microsoft.com/office/officeart/2005/8/layout/hierarchy2"/>
    <dgm:cxn modelId="{33FF28F3-541C-4BD3-96C3-435E4FE1CA83}" type="presOf" srcId="{6ECCD1FD-B7C2-4ECC-B6A8-EAF3FB2AEBC7}" destId="{67575ABF-F069-4DA6-9073-04196234A88C}" srcOrd="1" destOrd="0" presId="urn:microsoft.com/office/officeart/2005/8/layout/hierarchy2"/>
    <dgm:cxn modelId="{7540F9F3-B4F9-4BAC-B162-80EF6ED246D4}" type="presOf" srcId="{12D573B5-F409-455E-A3C8-8D94D8EDFE31}" destId="{15AF23B3-BA95-4705-97EB-F325E3DB3922}" srcOrd="1" destOrd="0" presId="urn:microsoft.com/office/officeart/2005/8/layout/hierarchy2"/>
    <dgm:cxn modelId="{C99062F4-10F9-4554-9590-EC9C83E80D00}" type="presOf" srcId="{8D13DCB7-6AE4-4D16-914C-B420E6F1FEEC}" destId="{40500AB4-CF34-45B6-98B4-4D0DB99EDD15}" srcOrd="0" destOrd="0" presId="urn:microsoft.com/office/officeart/2005/8/layout/hierarchy2"/>
    <dgm:cxn modelId="{A3A23EF7-EC94-4D77-B545-06C5050910F3}" type="presOf" srcId="{DFAECB3C-0352-4756-BCE7-658B058CFED6}" destId="{95120E00-70DB-48E6-B8CA-D015D2256F11}" srcOrd="0" destOrd="0" presId="urn:microsoft.com/office/officeart/2005/8/layout/hierarchy2"/>
    <dgm:cxn modelId="{18FBE6F8-8B0D-4692-9A93-BA6966AFE418}" type="presOf" srcId="{6ECCD1FD-B7C2-4ECC-B6A8-EAF3FB2AEBC7}" destId="{55EED005-7A79-4FED-BAF5-797E8315FEF9}" srcOrd="0" destOrd="0" presId="urn:microsoft.com/office/officeart/2005/8/layout/hierarchy2"/>
    <dgm:cxn modelId="{1B779FFE-F483-4F06-9ACA-DDA3219D5DCE}" type="presOf" srcId="{E9F20B62-5416-47F8-8A04-2D810B074805}" destId="{3B866264-D4D9-468F-B312-1D252AC35935}" srcOrd="1" destOrd="0" presId="urn:microsoft.com/office/officeart/2005/8/layout/hierarchy2"/>
    <dgm:cxn modelId="{49422D1D-0968-4E2C-A081-847975844C5A}" type="presParOf" srcId="{ACE6B057-9E76-4B15-8139-2C6A6288C0D7}" destId="{017CD299-38B8-489B-AFF1-B36F60B45530}" srcOrd="0" destOrd="0" presId="urn:microsoft.com/office/officeart/2005/8/layout/hierarchy2"/>
    <dgm:cxn modelId="{F77FF665-F2B7-4C68-B032-6A03D9728EE0}" type="presParOf" srcId="{017CD299-38B8-489B-AFF1-B36F60B45530}" destId="{BB6C0B8B-1A56-4287-9510-594E8D64059E}" srcOrd="0" destOrd="0" presId="urn:microsoft.com/office/officeart/2005/8/layout/hierarchy2"/>
    <dgm:cxn modelId="{E58AA40B-494C-4D52-9547-35F1C44AC707}" type="presParOf" srcId="{017CD299-38B8-489B-AFF1-B36F60B45530}" destId="{B34A9E5C-99A3-43BC-9E3D-554EAF19B44D}" srcOrd="1" destOrd="0" presId="urn:microsoft.com/office/officeart/2005/8/layout/hierarchy2"/>
    <dgm:cxn modelId="{DA3B4219-CA43-4F4F-A393-B7951DF4060C}" type="presParOf" srcId="{B34A9E5C-99A3-43BC-9E3D-554EAF19B44D}" destId="{0FA22D6A-96C5-49B7-BE69-67CC5F2FAD33}" srcOrd="0" destOrd="0" presId="urn:microsoft.com/office/officeart/2005/8/layout/hierarchy2"/>
    <dgm:cxn modelId="{0A93BEE3-BC50-4481-AD88-D12A59B40721}" type="presParOf" srcId="{0FA22D6A-96C5-49B7-BE69-67CC5F2FAD33}" destId="{D2C13EA5-B4D7-48F2-860A-49872ECE72DC}" srcOrd="0" destOrd="0" presId="urn:microsoft.com/office/officeart/2005/8/layout/hierarchy2"/>
    <dgm:cxn modelId="{8002AD36-B35A-471A-9CF5-AF0F18271BC5}" type="presParOf" srcId="{B34A9E5C-99A3-43BC-9E3D-554EAF19B44D}" destId="{D43EB3CF-BA0B-4DDA-928F-EBC01B7ED31B}" srcOrd="1" destOrd="0" presId="urn:microsoft.com/office/officeart/2005/8/layout/hierarchy2"/>
    <dgm:cxn modelId="{936F5706-4FB3-40ED-95FD-26BF4EC17979}" type="presParOf" srcId="{D43EB3CF-BA0B-4DDA-928F-EBC01B7ED31B}" destId="{3B7D5936-919B-4B94-B0A2-0A1610068FCD}" srcOrd="0" destOrd="0" presId="urn:microsoft.com/office/officeart/2005/8/layout/hierarchy2"/>
    <dgm:cxn modelId="{B7768AA1-2D1F-4249-8F4C-6863551121D5}" type="presParOf" srcId="{D43EB3CF-BA0B-4DDA-928F-EBC01B7ED31B}" destId="{6495E8A7-B0AE-404A-B7D3-C32C44F2982E}" srcOrd="1" destOrd="0" presId="urn:microsoft.com/office/officeart/2005/8/layout/hierarchy2"/>
    <dgm:cxn modelId="{AD25E1F5-1E41-4116-B31D-B06613FBD003}" type="presParOf" srcId="{6495E8A7-B0AE-404A-B7D3-C32C44F2982E}" destId="{95120E00-70DB-48E6-B8CA-D015D2256F11}" srcOrd="0" destOrd="0" presId="urn:microsoft.com/office/officeart/2005/8/layout/hierarchy2"/>
    <dgm:cxn modelId="{05419B25-86A7-4DD3-B683-A05867D1D5BA}" type="presParOf" srcId="{95120E00-70DB-48E6-B8CA-D015D2256F11}" destId="{231C7ABE-A21E-44EC-BAA7-74E1DF759261}" srcOrd="0" destOrd="0" presId="urn:microsoft.com/office/officeart/2005/8/layout/hierarchy2"/>
    <dgm:cxn modelId="{8760A73F-4BD9-49C8-9553-823C7434AA15}" type="presParOf" srcId="{6495E8A7-B0AE-404A-B7D3-C32C44F2982E}" destId="{D9C135D8-A27E-4612-A6F8-AD177A32BFCB}" srcOrd="1" destOrd="0" presId="urn:microsoft.com/office/officeart/2005/8/layout/hierarchy2"/>
    <dgm:cxn modelId="{35A75A20-5BFD-4D54-B5D7-34993C30E504}" type="presParOf" srcId="{D9C135D8-A27E-4612-A6F8-AD177A32BFCB}" destId="{804764DA-4DF5-499A-9874-490586156F5F}" srcOrd="0" destOrd="0" presId="urn:microsoft.com/office/officeart/2005/8/layout/hierarchy2"/>
    <dgm:cxn modelId="{18423F41-2523-4868-85F7-2BABA908C097}" type="presParOf" srcId="{D9C135D8-A27E-4612-A6F8-AD177A32BFCB}" destId="{A288DFA3-2AA5-4E19-9361-523CAC776476}" srcOrd="1" destOrd="0" presId="urn:microsoft.com/office/officeart/2005/8/layout/hierarchy2"/>
    <dgm:cxn modelId="{DF4C9D36-A63F-4614-8D2F-72B90AB20023}" type="presParOf" srcId="{6495E8A7-B0AE-404A-B7D3-C32C44F2982E}" destId="{10C60115-EC32-4A8E-999D-A65EB7DE33C4}" srcOrd="2" destOrd="0" presId="urn:microsoft.com/office/officeart/2005/8/layout/hierarchy2"/>
    <dgm:cxn modelId="{0166E534-6A09-48B3-98B5-C440F2E27A22}" type="presParOf" srcId="{10C60115-EC32-4A8E-999D-A65EB7DE33C4}" destId="{3B866264-D4D9-468F-B312-1D252AC35935}" srcOrd="0" destOrd="0" presId="urn:microsoft.com/office/officeart/2005/8/layout/hierarchy2"/>
    <dgm:cxn modelId="{0DACF1E5-8C02-4A74-B93E-65B16B6B0B44}" type="presParOf" srcId="{6495E8A7-B0AE-404A-B7D3-C32C44F2982E}" destId="{C1B413AC-EB53-4CC7-9AA5-B8EF544C4E6A}" srcOrd="3" destOrd="0" presId="urn:microsoft.com/office/officeart/2005/8/layout/hierarchy2"/>
    <dgm:cxn modelId="{B6445126-ABEB-44B5-A6C3-93915F0C266C}" type="presParOf" srcId="{C1B413AC-EB53-4CC7-9AA5-B8EF544C4E6A}" destId="{54E09C63-4D6D-4F05-ADC6-F4895B6F1FC0}" srcOrd="0" destOrd="0" presId="urn:microsoft.com/office/officeart/2005/8/layout/hierarchy2"/>
    <dgm:cxn modelId="{4BB1DE6B-498F-4B5A-9206-F879BEC95C9D}" type="presParOf" srcId="{C1B413AC-EB53-4CC7-9AA5-B8EF544C4E6A}" destId="{543A964F-0082-4D3B-8169-E40000806C1D}" srcOrd="1" destOrd="0" presId="urn:microsoft.com/office/officeart/2005/8/layout/hierarchy2"/>
    <dgm:cxn modelId="{C7B98AB3-2737-4BBB-8204-17A1D9FA8CC3}" type="presParOf" srcId="{6495E8A7-B0AE-404A-B7D3-C32C44F2982E}" destId="{F3EC100B-E54F-4674-BED7-08BA99F8F8D0}" srcOrd="4" destOrd="0" presId="urn:microsoft.com/office/officeart/2005/8/layout/hierarchy2"/>
    <dgm:cxn modelId="{DFE9B2E9-546D-4C69-B1D0-FA8676C54B1F}" type="presParOf" srcId="{F3EC100B-E54F-4674-BED7-08BA99F8F8D0}" destId="{CB7AC3EA-08ED-4D98-8A63-69C59CBE98FE}" srcOrd="0" destOrd="0" presId="urn:microsoft.com/office/officeart/2005/8/layout/hierarchy2"/>
    <dgm:cxn modelId="{C62D25FD-D387-4721-95B5-515871C9CA8F}" type="presParOf" srcId="{6495E8A7-B0AE-404A-B7D3-C32C44F2982E}" destId="{9C4CCA78-A302-442B-B641-CA44BF62EAA3}" srcOrd="5" destOrd="0" presId="urn:microsoft.com/office/officeart/2005/8/layout/hierarchy2"/>
    <dgm:cxn modelId="{F927D49A-792F-4493-840B-B69197E76B20}" type="presParOf" srcId="{9C4CCA78-A302-442B-B641-CA44BF62EAA3}" destId="{40500AB4-CF34-45B6-98B4-4D0DB99EDD15}" srcOrd="0" destOrd="0" presId="urn:microsoft.com/office/officeart/2005/8/layout/hierarchy2"/>
    <dgm:cxn modelId="{38AB29A3-B14A-4AA3-ADB6-D89B61EC8724}" type="presParOf" srcId="{9C4CCA78-A302-442B-B641-CA44BF62EAA3}" destId="{F85A3072-3CBB-4902-AB20-76ACE9C7E010}" srcOrd="1" destOrd="0" presId="urn:microsoft.com/office/officeart/2005/8/layout/hierarchy2"/>
    <dgm:cxn modelId="{C3A07B2F-27A3-4847-9C1A-CE494BE6C741}" type="presParOf" srcId="{6495E8A7-B0AE-404A-B7D3-C32C44F2982E}" destId="{14710286-439A-41CC-A7F5-780E9C813446}" srcOrd="6" destOrd="0" presId="urn:microsoft.com/office/officeart/2005/8/layout/hierarchy2"/>
    <dgm:cxn modelId="{272C58B3-43C4-4E5C-BB17-892DFE6212B6}" type="presParOf" srcId="{14710286-439A-41CC-A7F5-780E9C813446}" destId="{15AF23B3-BA95-4705-97EB-F325E3DB3922}" srcOrd="0" destOrd="0" presId="urn:microsoft.com/office/officeart/2005/8/layout/hierarchy2"/>
    <dgm:cxn modelId="{735B5445-6389-430D-9E0F-1C7A59210858}" type="presParOf" srcId="{6495E8A7-B0AE-404A-B7D3-C32C44F2982E}" destId="{31843AEC-1BBC-4923-A085-07AC42CA49EE}" srcOrd="7" destOrd="0" presId="urn:microsoft.com/office/officeart/2005/8/layout/hierarchy2"/>
    <dgm:cxn modelId="{64D66FCA-8EBA-461B-8ACE-E79A84DDD104}" type="presParOf" srcId="{31843AEC-1BBC-4923-A085-07AC42CA49EE}" destId="{6D9615FD-E504-44E8-80B6-3EA52A12056C}" srcOrd="0" destOrd="0" presId="urn:microsoft.com/office/officeart/2005/8/layout/hierarchy2"/>
    <dgm:cxn modelId="{2E957DF9-3708-47AF-BF72-761F633AF069}" type="presParOf" srcId="{31843AEC-1BBC-4923-A085-07AC42CA49EE}" destId="{72786F79-7784-4F45-8FF0-484E32D92B56}" srcOrd="1" destOrd="0" presId="urn:microsoft.com/office/officeart/2005/8/layout/hierarchy2"/>
    <dgm:cxn modelId="{AE808775-C587-42E7-AACB-8B5E7EEE94A7}" type="presParOf" srcId="{B34A9E5C-99A3-43BC-9E3D-554EAF19B44D}" destId="{B80D0C2D-D76A-4CAE-9D45-5C68C57BFD2E}" srcOrd="2" destOrd="0" presId="urn:microsoft.com/office/officeart/2005/8/layout/hierarchy2"/>
    <dgm:cxn modelId="{1C53AF98-AABE-45D1-B294-C7769172E007}" type="presParOf" srcId="{B80D0C2D-D76A-4CAE-9D45-5C68C57BFD2E}" destId="{11D737EA-02DA-4990-BA2A-8DA4F6664878}" srcOrd="0" destOrd="0" presId="urn:microsoft.com/office/officeart/2005/8/layout/hierarchy2"/>
    <dgm:cxn modelId="{0057D08E-6830-4E4E-968A-BC892146BCC0}" type="presParOf" srcId="{B34A9E5C-99A3-43BC-9E3D-554EAF19B44D}" destId="{6687624C-C99A-499B-B719-D26E126C589C}" srcOrd="3" destOrd="0" presId="urn:microsoft.com/office/officeart/2005/8/layout/hierarchy2"/>
    <dgm:cxn modelId="{1652F6B7-1FCA-44C7-A3DA-DA095C9D9530}" type="presParOf" srcId="{6687624C-C99A-499B-B719-D26E126C589C}" destId="{B506F158-08F0-4A7A-B36C-1F651B35E935}" srcOrd="0" destOrd="0" presId="urn:microsoft.com/office/officeart/2005/8/layout/hierarchy2"/>
    <dgm:cxn modelId="{9C700BB6-E084-4E7A-916E-DDA7FFB1D129}" type="presParOf" srcId="{6687624C-C99A-499B-B719-D26E126C589C}" destId="{97A0677F-81B4-431A-BB62-CA10371E574D}" srcOrd="1" destOrd="0" presId="urn:microsoft.com/office/officeart/2005/8/layout/hierarchy2"/>
    <dgm:cxn modelId="{03809001-2D79-4E48-B60D-21FAA1A9613A}" type="presParOf" srcId="{97A0677F-81B4-431A-BB62-CA10371E574D}" destId="{55EED005-7A79-4FED-BAF5-797E8315FEF9}" srcOrd="0" destOrd="0" presId="urn:microsoft.com/office/officeart/2005/8/layout/hierarchy2"/>
    <dgm:cxn modelId="{5BAA1CD9-31C7-4A05-9073-088C2FBEB813}" type="presParOf" srcId="{55EED005-7A79-4FED-BAF5-797E8315FEF9}" destId="{67575ABF-F069-4DA6-9073-04196234A88C}" srcOrd="0" destOrd="0" presId="urn:microsoft.com/office/officeart/2005/8/layout/hierarchy2"/>
    <dgm:cxn modelId="{FFE0FB88-BE38-4F21-8F03-18FAFCC07245}" type="presParOf" srcId="{97A0677F-81B4-431A-BB62-CA10371E574D}" destId="{7068BB5F-05CB-4E87-91D1-4AC4CEDC48E6}" srcOrd="1" destOrd="0" presId="urn:microsoft.com/office/officeart/2005/8/layout/hierarchy2"/>
    <dgm:cxn modelId="{5EFA9BA3-277B-45D0-A3AC-E7416A56905A}" type="presParOf" srcId="{7068BB5F-05CB-4E87-91D1-4AC4CEDC48E6}" destId="{A3FC60CB-9E44-4F9B-BA17-CCFE46451E0C}" srcOrd="0" destOrd="0" presId="urn:microsoft.com/office/officeart/2005/8/layout/hierarchy2"/>
    <dgm:cxn modelId="{01E6C6C6-F1D7-4DE3-AC94-2B7881DD7A2C}" type="presParOf" srcId="{7068BB5F-05CB-4E87-91D1-4AC4CEDC48E6}" destId="{63C6FEBB-C075-45E6-9C9C-1521373B3FAF}" srcOrd="1" destOrd="0" presId="urn:microsoft.com/office/officeart/2005/8/layout/hierarchy2"/>
    <dgm:cxn modelId="{677AC5D3-B84D-4B03-B00B-A22F1DC6FB15}" type="presParOf" srcId="{97A0677F-81B4-431A-BB62-CA10371E574D}" destId="{D0790441-9BCE-4A7E-BFD4-CBF124FA88B9}" srcOrd="2" destOrd="0" presId="urn:microsoft.com/office/officeart/2005/8/layout/hierarchy2"/>
    <dgm:cxn modelId="{502BEBA2-76E0-4047-872D-16A38C32B150}" type="presParOf" srcId="{D0790441-9BCE-4A7E-BFD4-CBF124FA88B9}" destId="{B872D7A9-D6D7-4C5B-B65B-D55C9D47E64B}" srcOrd="0" destOrd="0" presId="urn:microsoft.com/office/officeart/2005/8/layout/hierarchy2"/>
    <dgm:cxn modelId="{00DD752D-B13C-450E-B36C-C9A547BE3929}" type="presParOf" srcId="{97A0677F-81B4-431A-BB62-CA10371E574D}" destId="{0C326714-4DD8-423D-B147-D57660087885}" srcOrd="3" destOrd="0" presId="urn:microsoft.com/office/officeart/2005/8/layout/hierarchy2"/>
    <dgm:cxn modelId="{4A37C35D-4A57-4129-ADFA-09AD90CC657F}" type="presParOf" srcId="{0C326714-4DD8-423D-B147-D57660087885}" destId="{5AA914DF-1DC6-4CC0-AA35-6293837A0AB7}" srcOrd="0" destOrd="0" presId="urn:microsoft.com/office/officeart/2005/8/layout/hierarchy2"/>
    <dgm:cxn modelId="{D7BB562F-89FE-42A9-8D01-D174FA1055C4}" type="presParOf" srcId="{0C326714-4DD8-423D-B147-D57660087885}" destId="{9637BE87-8E36-4141-BF2F-D5CE860094B5}" srcOrd="1" destOrd="0" presId="urn:microsoft.com/office/officeart/2005/8/layout/hierarchy2"/>
    <dgm:cxn modelId="{081494A4-656E-4007-99CC-B806F9D8A30C}" type="presParOf" srcId="{97A0677F-81B4-431A-BB62-CA10371E574D}" destId="{6E0595F3-5A08-42A8-AACB-EB799427F958}" srcOrd="4" destOrd="0" presId="urn:microsoft.com/office/officeart/2005/8/layout/hierarchy2"/>
    <dgm:cxn modelId="{724C937F-BDC8-47C6-BD02-F6DF1B46A8AC}" type="presParOf" srcId="{6E0595F3-5A08-42A8-AACB-EB799427F958}" destId="{019F4C6E-F85A-4A2A-BC25-A5E9EA7EF039}" srcOrd="0" destOrd="0" presId="urn:microsoft.com/office/officeart/2005/8/layout/hierarchy2"/>
    <dgm:cxn modelId="{310E52A9-9853-4B9D-9545-7B12B5E71F08}" type="presParOf" srcId="{97A0677F-81B4-431A-BB62-CA10371E574D}" destId="{0D350791-6839-4EB5-88D0-0A5CC1F8761C}" srcOrd="5" destOrd="0" presId="urn:microsoft.com/office/officeart/2005/8/layout/hierarchy2"/>
    <dgm:cxn modelId="{8D25D509-F8B7-4BA6-A88D-07F11B439D88}" type="presParOf" srcId="{0D350791-6839-4EB5-88D0-0A5CC1F8761C}" destId="{4FDAB95C-36A1-40A1-92C7-864BF70460FE}" srcOrd="0" destOrd="0" presId="urn:microsoft.com/office/officeart/2005/8/layout/hierarchy2"/>
    <dgm:cxn modelId="{4A13B113-36E8-4917-84BA-F6E747844D3D}" type="presParOf" srcId="{0D350791-6839-4EB5-88D0-0A5CC1F8761C}" destId="{7B42BE64-5F5E-4355-9B10-2C3AC2A8E02D}" srcOrd="1" destOrd="0" presId="urn:microsoft.com/office/officeart/2005/8/layout/hierarchy2"/>
    <dgm:cxn modelId="{3D50EA48-C3E8-4C09-8FC3-875493BCBF65}" type="presParOf" srcId="{97A0677F-81B4-431A-BB62-CA10371E574D}" destId="{2783C41E-854D-45DE-BBC1-2863021D1E2B}" srcOrd="6" destOrd="0" presId="urn:microsoft.com/office/officeart/2005/8/layout/hierarchy2"/>
    <dgm:cxn modelId="{1132BFA6-5512-431E-9FE7-66E3BB7E553F}" type="presParOf" srcId="{2783C41E-854D-45DE-BBC1-2863021D1E2B}" destId="{9EE5F4E9-29AD-42DD-9B13-9D18B773E93C}" srcOrd="0" destOrd="0" presId="urn:microsoft.com/office/officeart/2005/8/layout/hierarchy2"/>
    <dgm:cxn modelId="{30201CFB-7D25-4E15-BB28-9476CEF52F81}" type="presParOf" srcId="{97A0677F-81B4-431A-BB62-CA10371E574D}" destId="{5C5B0225-4887-455E-9ECA-D2B620D89AA0}" srcOrd="7" destOrd="0" presId="urn:microsoft.com/office/officeart/2005/8/layout/hierarchy2"/>
    <dgm:cxn modelId="{6E4EC4EF-CB2F-41F2-BF7A-796DB9646C64}" type="presParOf" srcId="{5C5B0225-4887-455E-9ECA-D2B620D89AA0}" destId="{032ABB44-DB05-4098-BEBD-A1FB775E737D}" srcOrd="0" destOrd="0" presId="urn:microsoft.com/office/officeart/2005/8/layout/hierarchy2"/>
    <dgm:cxn modelId="{DE22834D-BCE1-443C-ACD4-2401D37E073A}" type="presParOf" srcId="{5C5B0225-4887-455E-9ECA-D2B620D89AA0}" destId="{792351BF-DCA6-4DCA-92F1-4FA21BC0344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B895C-CD4D-4BCC-8100-E8405FD8F44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36B557D-93DD-42BF-9867-C7BAD5E6CAC0}">
      <dgm:prSet phldrT="[文本]"/>
      <dgm:spPr/>
      <dgm:t>
        <a:bodyPr/>
        <a:lstStyle/>
        <a:p>
          <a:r>
            <a:rPr lang="zh-CN" altLang="en-US" dirty="0"/>
            <a:t>句子提纲</a:t>
          </a:r>
        </a:p>
      </dgm:t>
    </dgm:pt>
    <dgm:pt modelId="{19109F82-77DA-4B8A-8994-E69EF091093C}" type="parTrans" cxnId="{A3316A97-3F2E-4D6F-883B-E833B4675A72}">
      <dgm:prSet/>
      <dgm:spPr/>
      <dgm:t>
        <a:bodyPr/>
        <a:lstStyle/>
        <a:p>
          <a:endParaRPr lang="zh-CN" altLang="en-US"/>
        </a:p>
      </dgm:t>
    </dgm:pt>
    <dgm:pt modelId="{CE19D2EC-1ECE-4C66-906F-E515E786BF63}" type="sibTrans" cxnId="{A3316A97-3F2E-4D6F-883B-E833B4675A72}">
      <dgm:prSet/>
      <dgm:spPr/>
      <dgm:t>
        <a:bodyPr/>
        <a:lstStyle/>
        <a:p>
          <a:endParaRPr lang="zh-CN" altLang="en-US"/>
        </a:p>
      </dgm:t>
    </dgm:pt>
    <dgm:pt modelId="{DF530BDC-012C-4EBC-893B-20D6DB2E0D49}">
      <dgm:prSet phldrT="[文本]"/>
      <dgm:spPr/>
      <dgm:t>
        <a:bodyPr/>
        <a:lstStyle/>
        <a:p>
          <a:r>
            <a:rPr lang="zh-CN" altLang="en-US" dirty="0"/>
            <a:t>记叙文</a:t>
          </a:r>
        </a:p>
      </dgm:t>
    </dgm:pt>
    <dgm:pt modelId="{EADB70BF-9199-49AC-AC7B-D89EBFAEC38E}" type="parTrans" cxnId="{C3B6E3C0-510D-4DE7-9339-85773D3AFC98}">
      <dgm:prSet/>
      <dgm:spPr/>
      <dgm:t>
        <a:bodyPr/>
        <a:lstStyle/>
        <a:p>
          <a:endParaRPr lang="zh-CN" altLang="en-US"/>
        </a:p>
      </dgm:t>
    </dgm:pt>
    <dgm:pt modelId="{05AED3DE-BF89-423C-BEB0-7894F0579891}" type="sibTrans" cxnId="{C3B6E3C0-510D-4DE7-9339-85773D3AFC98}">
      <dgm:prSet/>
      <dgm:spPr/>
      <dgm:t>
        <a:bodyPr/>
        <a:lstStyle/>
        <a:p>
          <a:endParaRPr lang="zh-CN" altLang="en-US"/>
        </a:p>
      </dgm:t>
    </dgm:pt>
    <dgm:pt modelId="{7163CB89-70A2-4409-82C9-532E2828F31E}">
      <dgm:prSet phldrT="[文本]"/>
      <dgm:spPr/>
      <dgm:t>
        <a:bodyPr/>
        <a:lstStyle/>
        <a:p>
          <a:r>
            <a:rPr lang="zh-CN" altLang="en-US" dirty="0"/>
            <a:t>议论文</a:t>
          </a:r>
        </a:p>
      </dgm:t>
    </dgm:pt>
    <dgm:pt modelId="{71BCD4B1-B691-4E71-B486-F7F339E5EADA}" type="parTrans" cxnId="{3D14A08C-E6AD-4D7D-ACE0-6FC42B296F2A}">
      <dgm:prSet/>
      <dgm:spPr/>
      <dgm:t>
        <a:bodyPr/>
        <a:lstStyle/>
        <a:p>
          <a:endParaRPr lang="zh-CN" altLang="en-US"/>
        </a:p>
      </dgm:t>
    </dgm:pt>
    <dgm:pt modelId="{F7CDE7C4-E191-4AC7-BA37-DC6373734E78}" type="sibTrans" cxnId="{3D14A08C-E6AD-4D7D-ACE0-6FC42B296F2A}">
      <dgm:prSet/>
      <dgm:spPr/>
      <dgm:t>
        <a:bodyPr/>
        <a:lstStyle/>
        <a:p>
          <a:endParaRPr lang="zh-CN" altLang="en-US"/>
        </a:p>
      </dgm:t>
    </dgm:pt>
    <dgm:pt modelId="{005C40C1-8439-4821-AA0D-A1C235550005}">
      <dgm:prSet phldrT="[文本]"/>
      <dgm:spPr/>
      <dgm:t>
        <a:bodyPr/>
        <a:lstStyle/>
        <a:p>
          <a:r>
            <a:rPr lang="zh-CN" altLang="en-US" dirty="0"/>
            <a:t>说明文</a:t>
          </a:r>
        </a:p>
      </dgm:t>
    </dgm:pt>
    <dgm:pt modelId="{34538816-F34C-4496-B2C0-CBFE09E85A5E}" type="parTrans" cxnId="{7ACEC5D1-8016-4EB4-9CDF-F84377D37517}">
      <dgm:prSet/>
      <dgm:spPr/>
      <dgm:t>
        <a:bodyPr/>
        <a:lstStyle/>
        <a:p>
          <a:endParaRPr lang="zh-CN" altLang="en-US"/>
        </a:p>
      </dgm:t>
    </dgm:pt>
    <dgm:pt modelId="{0DAE3DB4-8B42-489E-AFB0-AC675BDC1E96}" type="sibTrans" cxnId="{7ACEC5D1-8016-4EB4-9CDF-F84377D37517}">
      <dgm:prSet/>
      <dgm:spPr/>
      <dgm:t>
        <a:bodyPr/>
        <a:lstStyle/>
        <a:p>
          <a:endParaRPr lang="zh-CN" altLang="en-US"/>
        </a:p>
      </dgm:t>
    </dgm:pt>
    <dgm:pt modelId="{F3987C36-1FC8-481E-A8EA-B6C6AC140DF6}">
      <dgm:prSet phldrT="[文本]"/>
      <dgm:spPr/>
      <dgm:t>
        <a:bodyPr/>
        <a:lstStyle/>
        <a:p>
          <a:r>
            <a:rPr lang="zh-CN" altLang="en-US" dirty="0"/>
            <a:t>描写文</a:t>
          </a:r>
        </a:p>
      </dgm:t>
    </dgm:pt>
    <dgm:pt modelId="{385EF398-A699-4E98-AF5B-8ADC11D19C06}" type="parTrans" cxnId="{4B98BB39-FFD3-4909-9F68-202ED4C59BE3}">
      <dgm:prSet/>
      <dgm:spPr/>
      <dgm:t>
        <a:bodyPr/>
        <a:lstStyle/>
        <a:p>
          <a:endParaRPr lang="zh-CN" altLang="en-US"/>
        </a:p>
      </dgm:t>
    </dgm:pt>
    <dgm:pt modelId="{7FA81A21-0383-409D-BF6D-E5588DBCCF9A}" type="sibTrans" cxnId="{4B98BB39-FFD3-4909-9F68-202ED4C59BE3}">
      <dgm:prSet/>
      <dgm:spPr/>
      <dgm:t>
        <a:bodyPr/>
        <a:lstStyle/>
        <a:p>
          <a:endParaRPr lang="zh-CN" altLang="en-US"/>
        </a:p>
      </dgm:t>
    </dgm:pt>
    <dgm:pt modelId="{03B743FC-C265-4DEC-A579-EB1A414350DC}" type="pres">
      <dgm:prSet presAssocID="{3EAB895C-CD4D-4BCC-8100-E8405FD8F443}" presName="diagram" presStyleCnt="0">
        <dgm:presLayoutVars>
          <dgm:chPref val="1"/>
          <dgm:dir/>
          <dgm:animOne val="branch"/>
          <dgm:animLvl val="lvl"/>
          <dgm:resizeHandles val="exact"/>
        </dgm:presLayoutVars>
      </dgm:prSet>
      <dgm:spPr/>
    </dgm:pt>
    <dgm:pt modelId="{FDFE04E4-51BE-484D-92B0-F5814D7486EB}" type="pres">
      <dgm:prSet presAssocID="{136B557D-93DD-42BF-9867-C7BAD5E6CAC0}" presName="root1" presStyleCnt="0"/>
      <dgm:spPr/>
    </dgm:pt>
    <dgm:pt modelId="{E5DBED53-7DBB-4D88-8A48-D13726F1FB70}" type="pres">
      <dgm:prSet presAssocID="{136B557D-93DD-42BF-9867-C7BAD5E6CAC0}" presName="LevelOneTextNode" presStyleLbl="node0" presStyleIdx="0" presStyleCnt="1">
        <dgm:presLayoutVars>
          <dgm:chPref val="3"/>
        </dgm:presLayoutVars>
      </dgm:prSet>
      <dgm:spPr/>
    </dgm:pt>
    <dgm:pt modelId="{A8FF895F-B835-4629-AE99-83321ED29D63}" type="pres">
      <dgm:prSet presAssocID="{136B557D-93DD-42BF-9867-C7BAD5E6CAC0}" presName="level2hierChild" presStyleCnt="0"/>
      <dgm:spPr/>
    </dgm:pt>
    <dgm:pt modelId="{9AB863E2-CF4E-41D1-AA22-A1490555F59D}" type="pres">
      <dgm:prSet presAssocID="{EADB70BF-9199-49AC-AC7B-D89EBFAEC38E}" presName="conn2-1" presStyleLbl="parChTrans1D2" presStyleIdx="0" presStyleCnt="4"/>
      <dgm:spPr/>
    </dgm:pt>
    <dgm:pt modelId="{6F5A262A-533B-4B2B-B182-EA7A1FEBA693}" type="pres">
      <dgm:prSet presAssocID="{EADB70BF-9199-49AC-AC7B-D89EBFAEC38E}" presName="connTx" presStyleLbl="parChTrans1D2" presStyleIdx="0" presStyleCnt="4"/>
      <dgm:spPr/>
    </dgm:pt>
    <dgm:pt modelId="{F8209D79-8454-4181-850C-45F4DE46EA86}" type="pres">
      <dgm:prSet presAssocID="{DF530BDC-012C-4EBC-893B-20D6DB2E0D49}" presName="root2" presStyleCnt="0"/>
      <dgm:spPr/>
    </dgm:pt>
    <dgm:pt modelId="{2797934B-6FF9-455E-9E72-CE96741526F5}" type="pres">
      <dgm:prSet presAssocID="{DF530BDC-012C-4EBC-893B-20D6DB2E0D49}" presName="LevelTwoTextNode" presStyleLbl="node2" presStyleIdx="0" presStyleCnt="4">
        <dgm:presLayoutVars>
          <dgm:chPref val="3"/>
        </dgm:presLayoutVars>
      </dgm:prSet>
      <dgm:spPr/>
    </dgm:pt>
    <dgm:pt modelId="{26B9B154-D880-45D0-BD64-56FCC3C525BB}" type="pres">
      <dgm:prSet presAssocID="{DF530BDC-012C-4EBC-893B-20D6DB2E0D49}" presName="level3hierChild" presStyleCnt="0"/>
      <dgm:spPr/>
    </dgm:pt>
    <dgm:pt modelId="{FFFCCA0B-3E7C-4843-B6B4-9FF6822A8776}" type="pres">
      <dgm:prSet presAssocID="{71BCD4B1-B691-4E71-B486-F7F339E5EADA}" presName="conn2-1" presStyleLbl="parChTrans1D2" presStyleIdx="1" presStyleCnt="4"/>
      <dgm:spPr/>
    </dgm:pt>
    <dgm:pt modelId="{E5BFB6D6-AD01-44D6-9A6D-1D7ECBFD02B5}" type="pres">
      <dgm:prSet presAssocID="{71BCD4B1-B691-4E71-B486-F7F339E5EADA}" presName="connTx" presStyleLbl="parChTrans1D2" presStyleIdx="1" presStyleCnt="4"/>
      <dgm:spPr/>
    </dgm:pt>
    <dgm:pt modelId="{516E08D0-7088-426D-BEBE-65734484BD3A}" type="pres">
      <dgm:prSet presAssocID="{7163CB89-70A2-4409-82C9-532E2828F31E}" presName="root2" presStyleCnt="0"/>
      <dgm:spPr/>
    </dgm:pt>
    <dgm:pt modelId="{DAE1C896-3E04-4C35-8E84-86F6E3849963}" type="pres">
      <dgm:prSet presAssocID="{7163CB89-70A2-4409-82C9-532E2828F31E}" presName="LevelTwoTextNode" presStyleLbl="node2" presStyleIdx="1" presStyleCnt="4">
        <dgm:presLayoutVars>
          <dgm:chPref val="3"/>
        </dgm:presLayoutVars>
      </dgm:prSet>
      <dgm:spPr/>
    </dgm:pt>
    <dgm:pt modelId="{43EA554D-B12D-4FA8-B378-5E01510BF1C4}" type="pres">
      <dgm:prSet presAssocID="{7163CB89-70A2-4409-82C9-532E2828F31E}" presName="level3hierChild" presStyleCnt="0"/>
      <dgm:spPr/>
    </dgm:pt>
    <dgm:pt modelId="{0BCE66FB-CD17-4562-98F0-7680DFD4075A}" type="pres">
      <dgm:prSet presAssocID="{34538816-F34C-4496-B2C0-CBFE09E85A5E}" presName="conn2-1" presStyleLbl="parChTrans1D2" presStyleIdx="2" presStyleCnt="4"/>
      <dgm:spPr/>
    </dgm:pt>
    <dgm:pt modelId="{70A780AD-7627-4D51-A94E-07E595FE7566}" type="pres">
      <dgm:prSet presAssocID="{34538816-F34C-4496-B2C0-CBFE09E85A5E}" presName="connTx" presStyleLbl="parChTrans1D2" presStyleIdx="2" presStyleCnt="4"/>
      <dgm:spPr/>
    </dgm:pt>
    <dgm:pt modelId="{B38AE421-F574-4BEA-A1EA-A85B22A84C4D}" type="pres">
      <dgm:prSet presAssocID="{005C40C1-8439-4821-AA0D-A1C235550005}" presName="root2" presStyleCnt="0"/>
      <dgm:spPr/>
    </dgm:pt>
    <dgm:pt modelId="{0B649417-F7D2-47D2-976A-9EC57A926439}" type="pres">
      <dgm:prSet presAssocID="{005C40C1-8439-4821-AA0D-A1C235550005}" presName="LevelTwoTextNode" presStyleLbl="node2" presStyleIdx="2" presStyleCnt="4">
        <dgm:presLayoutVars>
          <dgm:chPref val="3"/>
        </dgm:presLayoutVars>
      </dgm:prSet>
      <dgm:spPr/>
    </dgm:pt>
    <dgm:pt modelId="{EA251FAE-98EF-4687-907D-0D349B0C2B9C}" type="pres">
      <dgm:prSet presAssocID="{005C40C1-8439-4821-AA0D-A1C235550005}" presName="level3hierChild" presStyleCnt="0"/>
      <dgm:spPr/>
    </dgm:pt>
    <dgm:pt modelId="{7930A0D6-7944-49BA-8C05-72DC7B244D5E}" type="pres">
      <dgm:prSet presAssocID="{385EF398-A699-4E98-AF5B-8ADC11D19C06}" presName="conn2-1" presStyleLbl="parChTrans1D2" presStyleIdx="3" presStyleCnt="4"/>
      <dgm:spPr/>
    </dgm:pt>
    <dgm:pt modelId="{07EA9C50-7F17-4BF7-A70C-959E263341B8}" type="pres">
      <dgm:prSet presAssocID="{385EF398-A699-4E98-AF5B-8ADC11D19C06}" presName="connTx" presStyleLbl="parChTrans1D2" presStyleIdx="3" presStyleCnt="4"/>
      <dgm:spPr/>
    </dgm:pt>
    <dgm:pt modelId="{3C3C23E3-2E9C-4AD9-808C-480C7E4FEEBD}" type="pres">
      <dgm:prSet presAssocID="{F3987C36-1FC8-481E-A8EA-B6C6AC140DF6}" presName="root2" presStyleCnt="0"/>
      <dgm:spPr/>
    </dgm:pt>
    <dgm:pt modelId="{157186BD-4980-4955-8C88-ED9824859FBD}" type="pres">
      <dgm:prSet presAssocID="{F3987C36-1FC8-481E-A8EA-B6C6AC140DF6}" presName="LevelTwoTextNode" presStyleLbl="node2" presStyleIdx="3" presStyleCnt="4">
        <dgm:presLayoutVars>
          <dgm:chPref val="3"/>
        </dgm:presLayoutVars>
      </dgm:prSet>
      <dgm:spPr/>
    </dgm:pt>
    <dgm:pt modelId="{17610C47-CD9D-41BE-8625-83B97E4B315C}" type="pres">
      <dgm:prSet presAssocID="{F3987C36-1FC8-481E-A8EA-B6C6AC140DF6}" presName="level3hierChild" presStyleCnt="0"/>
      <dgm:spPr/>
    </dgm:pt>
  </dgm:ptLst>
  <dgm:cxnLst>
    <dgm:cxn modelId="{F38B5709-4525-41C0-A809-839D72A5A4D2}" type="presOf" srcId="{F3987C36-1FC8-481E-A8EA-B6C6AC140DF6}" destId="{157186BD-4980-4955-8C88-ED9824859FBD}" srcOrd="0" destOrd="0" presId="urn:microsoft.com/office/officeart/2005/8/layout/hierarchy2"/>
    <dgm:cxn modelId="{4B98BB39-FFD3-4909-9F68-202ED4C59BE3}" srcId="{136B557D-93DD-42BF-9867-C7BAD5E6CAC0}" destId="{F3987C36-1FC8-481E-A8EA-B6C6AC140DF6}" srcOrd="3" destOrd="0" parTransId="{385EF398-A699-4E98-AF5B-8ADC11D19C06}" sibTransId="{7FA81A21-0383-409D-BF6D-E5588DBCCF9A}"/>
    <dgm:cxn modelId="{DF1A785B-FA0F-4841-99ED-B54EC3F5C5E6}" type="presOf" srcId="{385EF398-A699-4E98-AF5B-8ADC11D19C06}" destId="{7930A0D6-7944-49BA-8C05-72DC7B244D5E}" srcOrd="0" destOrd="0" presId="urn:microsoft.com/office/officeart/2005/8/layout/hierarchy2"/>
    <dgm:cxn modelId="{7C890750-7186-4108-A671-3C0B459DBD1B}" type="presOf" srcId="{385EF398-A699-4E98-AF5B-8ADC11D19C06}" destId="{07EA9C50-7F17-4BF7-A70C-959E263341B8}" srcOrd="1" destOrd="0" presId="urn:microsoft.com/office/officeart/2005/8/layout/hierarchy2"/>
    <dgm:cxn modelId="{3EDD7D57-ACCC-44D6-981D-72CCDA463FED}" type="presOf" srcId="{71BCD4B1-B691-4E71-B486-F7F339E5EADA}" destId="{E5BFB6D6-AD01-44D6-9A6D-1D7ECBFD02B5}" srcOrd="1" destOrd="0" presId="urn:microsoft.com/office/officeart/2005/8/layout/hierarchy2"/>
    <dgm:cxn modelId="{280A9D59-E749-4A30-83DD-BBC0E9D41E62}" type="presOf" srcId="{DF530BDC-012C-4EBC-893B-20D6DB2E0D49}" destId="{2797934B-6FF9-455E-9E72-CE96741526F5}" srcOrd="0" destOrd="0" presId="urn:microsoft.com/office/officeart/2005/8/layout/hierarchy2"/>
    <dgm:cxn modelId="{5978A47B-06B5-43EF-9E43-5DD9FD3F772E}" type="presOf" srcId="{EADB70BF-9199-49AC-AC7B-D89EBFAEC38E}" destId="{9AB863E2-CF4E-41D1-AA22-A1490555F59D}" srcOrd="0" destOrd="0" presId="urn:microsoft.com/office/officeart/2005/8/layout/hierarchy2"/>
    <dgm:cxn modelId="{1CF8B87D-4B5E-43EC-B5BB-E50D7EF4BB5A}" type="presOf" srcId="{71BCD4B1-B691-4E71-B486-F7F339E5EADA}" destId="{FFFCCA0B-3E7C-4843-B6B4-9FF6822A8776}" srcOrd="0" destOrd="0" presId="urn:microsoft.com/office/officeart/2005/8/layout/hierarchy2"/>
    <dgm:cxn modelId="{B297ED85-9A6F-4D5D-B07B-25C4A1AAFCFA}" type="presOf" srcId="{EADB70BF-9199-49AC-AC7B-D89EBFAEC38E}" destId="{6F5A262A-533B-4B2B-B182-EA7A1FEBA693}" srcOrd="1" destOrd="0" presId="urn:microsoft.com/office/officeart/2005/8/layout/hierarchy2"/>
    <dgm:cxn modelId="{3D14A08C-E6AD-4D7D-ACE0-6FC42B296F2A}" srcId="{136B557D-93DD-42BF-9867-C7BAD5E6CAC0}" destId="{7163CB89-70A2-4409-82C9-532E2828F31E}" srcOrd="1" destOrd="0" parTransId="{71BCD4B1-B691-4E71-B486-F7F339E5EADA}" sibTransId="{F7CDE7C4-E191-4AC7-BA37-DC6373734E78}"/>
    <dgm:cxn modelId="{A3316A97-3F2E-4D6F-883B-E833B4675A72}" srcId="{3EAB895C-CD4D-4BCC-8100-E8405FD8F443}" destId="{136B557D-93DD-42BF-9867-C7BAD5E6CAC0}" srcOrd="0" destOrd="0" parTransId="{19109F82-77DA-4B8A-8994-E69EF091093C}" sibTransId="{CE19D2EC-1ECE-4C66-906F-E515E786BF63}"/>
    <dgm:cxn modelId="{C3B6E3C0-510D-4DE7-9339-85773D3AFC98}" srcId="{136B557D-93DD-42BF-9867-C7BAD5E6CAC0}" destId="{DF530BDC-012C-4EBC-893B-20D6DB2E0D49}" srcOrd="0" destOrd="0" parTransId="{EADB70BF-9199-49AC-AC7B-D89EBFAEC38E}" sibTransId="{05AED3DE-BF89-423C-BEB0-7894F0579891}"/>
    <dgm:cxn modelId="{B5ADF9C1-E78D-4606-9E8C-80096CEFA194}" type="presOf" srcId="{34538816-F34C-4496-B2C0-CBFE09E85A5E}" destId="{70A780AD-7627-4D51-A94E-07E595FE7566}" srcOrd="1" destOrd="0" presId="urn:microsoft.com/office/officeart/2005/8/layout/hierarchy2"/>
    <dgm:cxn modelId="{A0C5BDC7-0A93-4630-80BD-2C144255E693}" type="presOf" srcId="{34538816-F34C-4496-B2C0-CBFE09E85A5E}" destId="{0BCE66FB-CD17-4562-98F0-7680DFD4075A}" srcOrd="0" destOrd="0" presId="urn:microsoft.com/office/officeart/2005/8/layout/hierarchy2"/>
    <dgm:cxn modelId="{7ACEC5D1-8016-4EB4-9CDF-F84377D37517}" srcId="{136B557D-93DD-42BF-9867-C7BAD5E6CAC0}" destId="{005C40C1-8439-4821-AA0D-A1C235550005}" srcOrd="2" destOrd="0" parTransId="{34538816-F34C-4496-B2C0-CBFE09E85A5E}" sibTransId="{0DAE3DB4-8B42-489E-AFB0-AC675BDC1E96}"/>
    <dgm:cxn modelId="{77B8EFD4-8670-4AB5-AA5B-944E992194C1}" type="presOf" srcId="{136B557D-93DD-42BF-9867-C7BAD5E6CAC0}" destId="{E5DBED53-7DBB-4D88-8A48-D13726F1FB70}" srcOrd="0" destOrd="0" presId="urn:microsoft.com/office/officeart/2005/8/layout/hierarchy2"/>
    <dgm:cxn modelId="{B8AF33EB-824F-4B09-A847-2FFE9BBCAF56}" type="presOf" srcId="{3EAB895C-CD4D-4BCC-8100-E8405FD8F443}" destId="{03B743FC-C265-4DEC-A579-EB1A414350DC}" srcOrd="0" destOrd="0" presId="urn:microsoft.com/office/officeart/2005/8/layout/hierarchy2"/>
    <dgm:cxn modelId="{771455F2-94D3-46A6-A451-470A3B8E4CCF}" type="presOf" srcId="{005C40C1-8439-4821-AA0D-A1C235550005}" destId="{0B649417-F7D2-47D2-976A-9EC57A926439}" srcOrd="0" destOrd="0" presId="urn:microsoft.com/office/officeart/2005/8/layout/hierarchy2"/>
    <dgm:cxn modelId="{F12755FF-141F-416E-AB9E-B0D87A826050}" type="presOf" srcId="{7163CB89-70A2-4409-82C9-532E2828F31E}" destId="{DAE1C896-3E04-4C35-8E84-86F6E3849963}" srcOrd="0" destOrd="0" presId="urn:microsoft.com/office/officeart/2005/8/layout/hierarchy2"/>
    <dgm:cxn modelId="{FA318CF3-9FEA-4F7F-BDD3-7219F42AB81E}" type="presParOf" srcId="{03B743FC-C265-4DEC-A579-EB1A414350DC}" destId="{FDFE04E4-51BE-484D-92B0-F5814D7486EB}" srcOrd="0" destOrd="0" presId="urn:microsoft.com/office/officeart/2005/8/layout/hierarchy2"/>
    <dgm:cxn modelId="{A27F433D-5312-4302-96C5-39B4F93CF2AF}" type="presParOf" srcId="{FDFE04E4-51BE-484D-92B0-F5814D7486EB}" destId="{E5DBED53-7DBB-4D88-8A48-D13726F1FB70}" srcOrd="0" destOrd="0" presId="urn:microsoft.com/office/officeart/2005/8/layout/hierarchy2"/>
    <dgm:cxn modelId="{DC6CAA59-5AC2-4FCE-98CE-7F8204BAB143}" type="presParOf" srcId="{FDFE04E4-51BE-484D-92B0-F5814D7486EB}" destId="{A8FF895F-B835-4629-AE99-83321ED29D63}" srcOrd="1" destOrd="0" presId="urn:microsoft.com/office/officeart/2005/8/layout/hierarchy2"/>
    <dgm:cxn modelId="{0F2427FB-EC74-4F40-ADBA-C10A85F72BCE}" type="presParOf" srcId="{A8FF895F-B835-4629-AE99-83321ED29D63}" destId="{9AB863E2-CF4E-41D1-AA22-A1490555F59D}" srcOrd="0" destOrd="0" presId="urn:microsoft.com/office/officeart/2005/8/layout/hierarchy2"/>
    <dgm:cxn modelId="{ECE8EA34-D305-4271-8DE7-01505B6ADF2C}" type="presParOf" srcId="{9AB863E2-CF4E-41D1-AA22-A1490555F59D}" destId="{6F5A262A-533B-4B2B-B182-EA7A1FEBA693}" srcOrd="0" destOrd="0" presId="urn:microsoft.com/office/officeart/2005/8/layout/hierarchy2"/>
    <dgm:cxn modelId="{4780C393-4CEB-4E27-B9A9-0A8C2177B00B}" type="presParOf" srcId="{A8FF895F-B835-4629-AE99-83321ED29D63}" destId="{F8209D79-8454-4181-850C-45F4DE46EA86}" srcOrd="1" destOrd="0" presId="urn:microsoft.com/office/officeart/2005/8/layout/hierarchy2"/>
    <dgm:cxn modelId="{14DE4526-F98E-41C5-9C77-E839C6F95D90}" type="presParOf" srcId="{F8209D79-8454-4181-850C-45F4DE46EA86}" destId="{2797934B-6FF9-455E-9E72-CE96741526F5}" srcOrd="0" destOrd="0" presId="urn:microsoft.com/office/officeart/2005/8/layout/hierarchy2"/>
    <dgm:cxn modelId="{B6145C75-4888-4B37-AC52-CFD67746852B}" type="presParOf" srcId="{F8209D79-8454-4181-850C-45F4DE46EA86}" destId="{26B9B154-D880-45D0-BD64-56FCC3C525BB}" srcOrd="1" destOrd="0" presId="urn:microsoft.com/office/officeart/2005/8/layout/hierarchy2"/>
    <dgm:cxn modelId="{E9CA24B1-C25F-4785-9BE3-73494C21923E}" type="presParOf" srcId="{A8FF895F-B835-4629-AE99-83321ED29D63}" destId="{FFFCCA0B-3E7C-4843-B6B4-9FF6822A8776}" srcOrd="2" destOrd="0" presId="urn:microsoft.com/office/officeart/2005/8/layout/hierarchy2"/>
    <dgm:cxn modelId="{8AEA4516-6FF9-4E90-B736-1DD8320D2756}" type="presParOf" srcId="{FFFCCA0B-3E7C-4843-B6B4-9FF6822A8776}" destId="{E5BFB6D6-AD01-44D6-9A6D-1D7ECBFD02B5}" srcOrd="0" destOrd="0" presId="urn:microsoft.com/office/officeart/2005/8/layout/hierarchy2"/>
    <dgm:cxn modelId="{338B8BCC-2C67-4ABF-9826-9C90040EB876}" type="presParOf" srcId="{A8FF895F-B835-4629-AE99-83321ED29D63}" destId="{516E08D0-7088-426D-BEBE-65734484BD3A}" srcOrd="3" destOrd="0" presId="urn:microsoft.com/office/officeart/2005/8/layout/hierarchy2"/>
    <dgm:cxn modelId="{B56F3F07-5803-4F50-A3C1-E8C4BA477192}" type="presParOf" srcId="{516E08D0-7088-426D-BEBE-65734484BD3A}" destId="{DAE1C896-3E04-4C35-8E84-86F6E3849963}" srcOrd="0" destOrd="0" presId="urn:microsoft.com/office/officeart/2005/8/layout/hierarchy2"/>
    <dgm:cxn modelId="{77D2B841-D579-40C5-9F3C-19E375EB74F2}" type="presParOf" srcId="{516E08D0-7088-426D-BEBE-65734484BD3A}" destId="{43EA554D-B12D-4FA8-B378-5E01510BF1C4}" srcOrd="1" destOrd="0" presId="urn:microsoft.com/office/officeart/2005/8/layout/hierarchy2"/>
    <dgm:cxn modelId="{BA0FFC0C-94AC-4CC3-890C-77537785B9A1}" type="presParOf" srcId="{A8FF895F-B835-4629-AE99-83321ED29D63}" destId="{0BCE66FB-CD17-4562-98F0-7680DFD4075A}" srcOrd="4" destOrd="0" presId="urn:microsoft.com/office/officeart/2005/8/layout/hierarchy2"/>
    <dgm:cxn modelId="{CE62AA3B-0EAB-492D-A1FB-EA02D6651026}" type="presParOf" srcId="{0BCE66FB-CD17-4562-98F0-7680DFD4075A}" destId="{70A780AD-7627-4D51-A94E-07E595FE7566}" srcOrd="0" destOrd="0" presId="urn:microsoft.com/office/officeart/2005/8/layout/hierarchy2"/>
    <dgm:cxn modelId="{8DFDEA42-5F9F-4679-8DFB-867542E6B39A}" type="presParOf" srcId="{A8FF895F-B835-4629-AE99-83321ED29D63}" destId="{B38AE421-F574-4BEA-A1EA-A85B22A84C4D}" srcOrd="5" destOrd="0" presId="urn:microsoft.com/office/officeart/2005/8/layout/hierarchy2"/>
    <dgm:cxn modelId="{282EDC68-7CB0-4AD7-8066-62C94D2A9D61}" type="presParOf" srcId="{B38AE421-F574-4BEA-A1EA-A85B22A84C4D}" destId="{0B649417-F7D2-47D2-976A-9EC57A926439}" srcOrd="0" destOrd="0" presId="urn:microsoft.com/office/officeart/2005/8/layout/hierarchy2"/>
    <dgm:cxn modelId="{DEE238A5-DBC0-4B5B-93FF-2C6C94A00381}" type="presParOf" srcId="{B38AE421-F574-4BEA-A1EA-A85B22A84C4D}" destId="{EA251FAE-98EF-4687-907D-0D349B0C2B9C}" srcOrd="1" destOrd="0" presId="urn:microsoft.com/office/officeart/2005/8/layout/hierarchy2"/>
    <dgm:cxn modelId="{CE3CE685-2332-41A5-8D67-B0F4F0AF039A}" type="presParOf" srcId="{A8FF895F-B835-4629-AE99-83321ED29D63}" destId="{7930A0D6-7944-49BA-8C05-72DC7B244D5E}" srcOrd="6" destOrd="0" presId="urn:microsoft.com/office/officeart/2005/8/layout/hierarchy2"/>
    <dgm:cxn modelId="{F8BDD1FE-9C0C-4EB1-90C2-EBCE11643684}" type="presParOf" srcId="{7930A0D6-7944-49BA-8C05-72DC7B244D5E}" destId="{07EA9C50-7F17-4BF7-A70C-959E263341B8}" srcOrd="0" destOrd="0" presId="urn:microsoft.com/office/officeart/2005/8/layout/hierarchy2"/>
    <dgm:cxn modelId="{57BA272A-32B6-4FA6-812C-0A54C3C9801E}" type="presParOf" srcId="{A8FF895F-B835-4629-AE99-83321ED29D63}" destId="{3C3C23E3-2E9C-4AD9-808C-480C7E4FEEBD}" srcOrd="7" destOrd="0" presId="urn:microsoft.com/office/officeart/2005/8/layout/hierarchy2"/>
    <dgm:cxn modelId="{12ED339F-AD81-4B89-92D1-5679B02CC5DF}" type="presParOf" srcId="{3C3C23E3-2E9C-4AD9-808C-480C7E4FEEBD}" destId="{157186BD-4980-4955-8C88-ED9824859FBD}" srcOrd="0" destOrd="0" presId="urn:microsoft.com/office/officeart/2005/8/layout/hierarchy2"/>
    <dgm:cxn modelId="{9B02764B-29A3-4705-9EC3-A857C5722853}" type="presParOf" srcId="{3C3C23E3-2E9C-4AD9-808C-480C7E4FEEBD}" destId="{17610C47-CD9D-41BE-8625-83B97E4B315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0B8B-1A56-4287-9510-594E8D64059E}">
      <dsp:nvSpPr>
        <dsp:cNvPr id="0" name=""/>
        <dsp:cNvSpPr/>
      </dsp:nvSpPr>
      <dsp:spPr>
        <a:xfrm>
          <a:off x="351295" y="2410315"/>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列提纲</a:t>
          </a:r>
        </a:p>
      </dsp:txBody>
      <dsp:txXfrm>
        <a:off x="368811" y="2427831"/>
        <a:ext cx="2329563" cy="563003"/>
      </dsp:txXfrm>
    </dsp:sp>
    <dsp:sp modelId="{0FA22D6A-96C5-49B7-BE69-67CC5F2FAD33}">
      <dsp:nvSpPr>
        <dsp:cNvPr id="0" name=""/>
        <dsp:cNvSpPr/>
      </dsp:nvSpPr>
      <dsp:spPr>
        <a:xfrm rot="17350740">
          <a:off x="2226949" y="2011660"/>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1985185"/>
        <a:ext cx="1456310" cy="72815"/>
      </dsp:txXfrm>
    </dsp:sp>
    <dsp:sp modelId="{3B7D5936-919B-4B94-B0A2-0A1610068FCD}">
      <dsp:nvSpPr>
        <dsp:cNvPr id="0" name=""/>
        <dsp:cNvSpPr/>
      </dsp:nvSpPr>
      <dsp:spPr>
        <a:xfrm>
          <a:off x="3194319" y="1034834"/>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论点式提纲</a:t>
          </a:r>
        </a:p>
      </dsp:txBody>
      <dsp:txXfrm>
        <a:off x="3211835" y="1052350"/>
        <a:ext cx="2329563" cy="563003"/>
      </dsp:txXfrm>
    </dsp:sp>
    <dsp:sp modelId="{95120E00-70DB-48E6-B8CA-D015D2256F11}">
      <dsp:nvSpPr>
        <dsp:cNvPr id="0" name=""/>
        <dsp:cNvSpPr/>
      </dsp:nvSpPr>
      <dsp:spPr>
        <a:xfrm rot="17692822">
          <a:off x="5229552" y="80811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789618"/>
        <a:ext cx="1137151" cy="56857"/>
      </dsp:txXfrm>
    </dsp:sp>
    <dsp:sp modelId="{804764DA-4DF5-499A-9874-490586156F5F}">
      <dsp:nvSpPr>
        <dsp:cNvPr id="0" name=""/>
        <dsp:cNvSpPr/>
      </dsp:nvSpPr>
      <dsp:spPr>
        <a:xfrm>
          <a:off x="6037342" y="322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0740"/>
        <a:ext cx="1704329" cy="563003"/>
      </dsp:txXfrm>
    </dsp:sp>
    <dsp:sp modelId="{10C60115-EC32-4A8E-999D-A65EB7DE33C4}">
      <dsp:nvSpPr>
        <dsp:cNvPr id="0" name=""/>
        <dsp:cNvSpPr/>
      </dsp:nvSpPr>
      <dsp:spPr>
        <a:xfrm rot="19457599">
          <a:off x="5503535" y="115198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147187"/>
        <a:ext cx="589186" cy="29459"/>
      </dsp:txXfrm>
    </dsp:sp>
    <dsp:sp modelId="{54E09C63-4D6D-4F05-ADC6-F4895B6F1FC0}">
      <dsp:nvSpPr>
        <dsp:cNvPr id="0" name=""/>
        <dsp:cNvSpPr/>
      </dsp:nvSpPr>
      <dsp:spPr>
        <a:xfrm>
          <a:off x="6037342" y="69096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708480"/>
        <a:ext cx="1704329" cy="563003"/>
      </dsp:txXfrm>
    </dsp:sp>
    <dsp:sp modelId="{F3EC100B-E54F-4674-BED7-08BA99F8F8D0}">
      <dsp:nvSpPr>
        <dsp:cNvPr id="0" name=""/>
        <dsp:cNvSpPr/>
      </dsp:nvSpPr>
      <dsp:spPr>
        <a:xfrm rot="2142401">
          <a:off x="5503535" y="149585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491057"/>
        <a:ext cx="589186" cy="29459"/>
      </dsp:txXfrm>
    </dsp:sp>
    <dsp:sp modelId="{40500AB4-CF34-45B6-98B4-4D0DB99EDD15}">
      <dsp:nvSpPr>
        <dsp:cNvPr id="0" name=""/>
        <dsp:cNvSpPr/>
      </dsp:nvSpPr>
      <dsp:spPr>
        <a:xfrm>
          <a:off x="6037342" y="137870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1396221"/>
        <a:ext cx="1704329" cy="563003"/>
      </dsp:txXfrm>
    </dsp:sp>
    <dsp:sp modelId="{14710286-439A-41CC-A7F5-780E9C813446}">
      <dsp:nvSpPr>
        <dsp:cNvPr id="0" name=""/>
        <dsp:cNvSpPr/>
      </dsp:nvSpPr>
      <dsp:spPr>
        <a:xfrm rot="3907178">
          <a:off x="5229552" y="183972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1821229"/>
        <a:ext cx="1137151" cy="56857"/>
      </dsp:txXfrm>
    </dsp:sp>
    <dsp:sp modelId="{6D9615FD-E504-44E8-80B6-3EA52A12056C}">
      <dsp:nvSpPr>
        <dsp:cNvPr id="0" name=""/>
        <dsp:cNvSpPr/>
      </dsp:nvSpPr>
      <dsp:spPr>
        <a:xfrm>
          <a:off x="6037342" y="206644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2083961"/>
        <a:ext cx="1704329" cy="563003"/>
      </dsp:txXfrm>
    </dsp:sp>
    <dsp:sp modelId="{B80D0C2D-D76A-4CAE-9D45-5C68C57BFD2E}">
      <dsp:nvSpPr>
        <dsp:cNvPr id="0" name=""/>
        <dsp:cNvSpPr/>
      </dsp:nvSpPr>
      <dsp:spPr>
        <a:xfrm rot="4249260">
          <a:off x="2226949" y="3387141"/>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3360666"/>
        <a:ext cx="1456310" cy="72815"/>
      </dsp:txXfrm>
    </dsp:sp>
    <dsp:sp modelId="{B506F158-08F0-4A7A-B36C-1F651B35E935}">
      <dsp:nvSpPr>
        <dsp:cNvPr id="0" name=""/>
        <dsp:cNvSpPr/>
      </dsp:nvSpPr>
      <dsp:spPr>
        <a:xfrm>
          <a:off x="3194319" y="3785796"/>
          <a:ext cx="2364595" cy="598035"/>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句子提纲</a:t>
          </a:r>
        </a:p>
      </dsp:txBody>
      <dsp:txXfrm>
        <a:off x="3211835" y="3803312"/>
        <a:ext cx="2329563" cy="563003"/>
      </dsp:txXfrm>
    </dsp:sp>
    <dsp:sp modelId="{55EED005-7A79-4FED-BAF5-797E8315FEF9}">
      <dsp:nvSpPr>
        <dsp:cNvPr id="0" name=""/>
        <dsp:cNvSpPr/>
      </dsp:nvSpPr>
      <dsp:spPr>
        <a:xfrm rot="17692822">
          <a:off x="5229552" y="3559076"/>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3540580"/>
        <a:ext cx="1137151" cy="56857"/>
      </dsp:txXfrm>
    </dsp:sp>
    <dsp:sp modelId="{A3FC60CB-9E44-4F9B-BA17-CCFE46451E0C}">
      <dsp:nvSpPr>
        <dsp:cNvPr id="0" name=""/>
        <dsp:cNvSpPr/>
      </dsp:nvSpPr>
      <dsp:spPr>
        <a:xfrm>
          <a:off x="6037342" y="275418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771702"/>
        <a:ext cx="1704329" cy="563003"/>
      </dsp:txXfrm>
    </dsp:sp>
    <dsp:sp modelId="{D0790441-9BCE-4A7E-BFD4-CBF124FA88B9}">
      <dsp:nvSpPr>
        <dsp:cNvPr id="0" name=""/>
        <dsp:cNvSpPr/>
      </dsp:nvSpPr>
      <dsp:spPr>
        <a:xfrm rot="19457599">
          <a:off x="5503535" y="390294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3898149"/>
        <a:ext cx="589186" cy="29459"/>
      </dsp:txXfrm>
    </dsp:sp>
    <dsp:sp modelId="{5AA914DF-1DC6-4CC0-AA35-6293837A0AB7}">
      <dsp:nvSpPr>
        <dsp:cNvPr id="0" name=""/>
        <dsp:cNvSpPr/>
      </dsp:nvSpPr>
      <dsp:spPr>
        <a:xfrm>
          <a:off x="6037342" y="344192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3459442"/>
        <a:ext cx="1704329" cy="563003"/>
      </dsp:txXfrm>
    </dsp:sp>
    <dsp:sp modelId="{6E0595F3-5A08-42A8-AACB-EB799427F958}">
      <dsp:nvSpPr>
        <dsp:cNvPr id="0" name=""/>
        <dsp:cNvSpPr/>
      </dsp:nvSpPr>
      <dsp:spPr>
        <a:xfrm rot="2142401">
          <a:off x="5503535" y="424681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4242020"/>
        <a:ext cx="589186" cy="29459"/>
      </dsp:txXfrm>
    </dsp:sp>
    <dsp:sp modelId="{4FDAB95C-36A1-40A1-92C7-864BF70460FE}">
      <dsp:nvSpPr>
        <dsp:cNvPr id="0" name=""/>
        <dsp:cNvSpPr/>
      </dsp:nvSpPr>
      <dsp:spPr>
        <a:xfrm>
          <a:off x="6037342" y="412966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4147183"/>
        <a:ext cx="1704329" cy="563003"/>
      </dsp:txXfrm>
    </dsp:sp>
    <dsp:sp modelId="{2783C41E-854D-45DE-BBC1-2863021D1E2B}">
      <dsp:nvSpPr>
        <dsp:cNvPr id="0" name=""/>
        <dsp:cNvSpPr/>
      </dsp:nvSpPr>
      <dsp:spPr>
        <a:xfrm rot="3907178">
          <a:off x="5229552" y="4590687"/>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4572191"/>
        <a:ext cx="1137151" cy="56857"/>
      </dsp:txXfrm>
    </dsp:sp>
    <dsp:sp modelId="{032ABB44-DB05-4098-BEBD-A1FB775E737D}">
      <dsp:nvSpPr>
        <dsp:cNvPr id="0" name=""/>
        <dsp:cNvSpPr/>
      </dsp:nvSpPr>
      <dsp:spPr>
        <a:xfrm>
          <a:off x="6037342" y="481740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4834923"/>
        <a:ext cx="1704329" cy="5630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BED53-7DBB-4D88-8A48-D13726F1FB70}">
      <dsp:nvSpPr>
        <dsp:cNvPr id="0" name=""/>
        <dsp:cNvSpPr/>
      </dsp:nvSpPr>
      <dsp:spPr>
        <a:xfrm>
          <a:off x="1142999" y="2100791"/>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句子提纲</a:t>
          </a:r>
        </a:p>
      </dsp:txBody>
      <dsp:txXfrm>
        <a:off x="1178646" y="2136438"/>
        <a:ext cx="2362872" cy="1145789"/>
      </dsp:txXfrm>
    </dsp:sp>
    <dsp:sp modelId="{9AB863E2-CF4E-41D1-AA22-A1490555F59D}">
      <dsp:nvSpPr>
        <dsp:cNvPr id="0" name=""/>
        <dsp:cNvSpPr/>
      </dsp:nvSpPr>
      <dsp:spPr>
        <a:xfrm rot="17692822">
          <a:off x="2906870" y="1639384"/>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143" y="1601742"/>
        <a:ext cx="115712" cy="115712"/>
      </dsp:txXfrm>
    </dsp:sp>
    <dsp:sp modelId="{2797934B-6FF9-455E-9E72-CE96741526F5}">
      <dsp:nvSpPr>
        <dsp:cNvPr id="0" name=""/>
        <dsp:cNvSpPr/>
      </dsp:nvSpPr>
      <dsp:spPr>
        <a:xfrm>
          <a:off x="4550833" y="1322"/>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记叙文</a:t>
          </a:r>
        </a:p>
      </dsp:txBody>
      <dsp:txXfrm>
        <a:off x="4586480" y="36969"/>
        <a:ext cx="2362872" cy="1145789"/>
      </dsp:txXfrm>
    </dsp:sp>
    <dsp:sp modelId="{FFFCCA0B-3E7C-4843-B6B4-9FF6822A8776}">
      <dsp:nvSpPr>
        <dsp:cNvPr id="0" name=""/>
        <dsp:cNvSpPr/>
      </dsp:nvSpPr>
      <dsp:spPr>
        <a:xfrm rot="19457599">
          <a:off x="3464462" y="2339207"/>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2329445"/>
        <a:ext cx="59953" cy="59953"/>
      </dsp:txXfrm>
    </dsp:sp>
    <dsp:sp modelId="{DAE1C896-3E04-4C35-8E84-86F6E3849963}">
      <dsp:nvSpPr>
        <dsp:cNvPr id="0" name=""/>
        <dsp:cNvSpPr/>
      </dsp:nvSpPr>
      <dsp:spPr>
        <a:xfrm>
          <a:off x="4550833" y="1400968"/>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议论文</a:t>
          </a:r>
        </a:p>
      </dsp:txBody>
      <dsp:txXfrm>
        <a:off x="4586480" y="1436615"/>
        <a:ext cx="2362872" cy="1145789"/>
      </dsp:txXfrm>
    </dsp:sp>
    <dsp:sp modelId="{0BCE66FB-CD17-4562-98F0-7680DFD4075A}">
      <dsp:nvSpPr>
        <dsp:cNvPr id="0" name=""/>
        <dsp:cNvSpPr/>
      </dsp:nvSpPr>
      <dsp:spPr>
        <a:xfrm rot="2142401">
          <a:off x="3464462" y="3039030"/>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3029268"/>
        <a:ext cx="59953" cy="59953"/>
      </dsp:txXfrm>
    </dsp:sp>
    <dsp:sp modelId="{0B649417-F7D2-47D2-976A-9EC57A926439}">
      <dsp:nvSpPr>
        <dsp:cNvPr id="0" name=""/>
        <dsp:cNvSpPr/>
      </dsp:nvSpPr>
      <dsp:spPr>
        <a:xfrm>
          <a:off x="4550833" y="2800614"/>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说明文</a:t>
          </a:r>
        </a:p>
      </dsp:txBody>
      <dsp:txXfrm>
        <a:off x="4586480" y="2836261"/>
        <a:ext cx="2362872" cy="1145789"/>
      </dsp:txXfrm>
    </dsp:sp>
    <dsp:sp modelId="{7930A0D6-7944-49BA-8C05-72DC7B244D5E}">
      <dsp:nvSpPr>
        <dsp:cNvPr id="0" name=""/>
        <dsp:cNvSpPr/>
      </dsp:nvSpPr>
      <dsp:spPr>
        <a:xfrm rot="3907178">
          <a:off x="2906870" y="3738853"/>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143" y="3701211"/>
        <a:ext cx="115712" cy="115712"/>
      </dsp:txXfrm>
    </dsp:sp>
    <dsp:sp modelId="{157186BD-4980-4955-8C88-ED9824859FBD}">
      <dsp:nvSpPr>
        <dsp:cNvPr id="0" name=""/>
        <dsp:cNvSpPr/>
      </dsp:nvSpPr>
      <dsp:spPr>
        <a:xfrm>
          <a:off x="4550833" y="4200260"/>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描写文</a:t>
          </a:r>
        </a:p>
      </dsp:txBody>
      <dsp:txXfrm>
        <a:off x="4586480" y="4235907"/>
        <a:ext cx="2362872" cy="1145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2018/11/15</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2018/11/15</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11/15/2018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2018/11/15</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89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92959"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 </a:t>
            </a:r>
            <a:r>
              <a:rPr lang="zh-CN" altLang="en-US" sz="2800" b="1" dirty="0">
                <a:solidFill>
                  <a:schemeClr val="accent1">
                    <a:lumMod val="90000"/>
                  </a:schemeClr>
                </a:solidFill>
                <a:latin typeface="微软雅黑" panose="020B0503020204020204" charset="-122"/>
                <a:ea typeface="微软雅黑" panose="020B0503020204020204" charset="-122"/>
              </a:rPr>
              <a:t>句子提纲</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797293426"/>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8258175" cy="3471207"/>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历年考试中，句子提纲会涉及到的文章类型有：</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议论文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说明文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描写文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其中议论文和说明文较多考</a:t>
            </a:r>
            <a:endParaRPr lang="en-US" altLang="zh-CN" sz="20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056477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a:t>
            </a:r>
            <a:r>
              <a:rPr lang="en-US" altLang="zh-CN" sz="2000" u="sng">
                <a:solidFill>
                  <a:schemeClr val="bg2">
                    <a:lumMod val="50000"/>
                  </a:schemeClr>
                </a:solidFill>
                <a:latin typeface="微软雅黑" panose="020B0503020204020204" charset="-122"/>
                <a:ea typeface="微软雅黑" panose="020B0503020204020204" charset="-122"/>
                <a:sym typeface="+mn-ea"/>
              </a:rPr>
              <a:t> our clothes send messages to others about our mood, personality and desires.</a:t>
            </a:r>
            <a:r>
              <a:rPr lang="en-US" altLang="zh-CN" sz="2000">
                <a:latin typeface="微软雅黑" panose="020B0503020204020204" charset="-122"/>
                <a:ea typeface="微软雅黑" panose="020B0503020204020204" charset="-122"/>
                <a:sym typeface="+mn-ea"/>
              </a:rPr>
              <a:t>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p>
          <a:p>
            <a:pPr fontAlgn="auto">
              <a:lnSpc>
                <a:spcPts val="3520"/>
              </a:lnSpc>
            </a:pPr>
            <a:r>
              <a:rPr lang="en-US" altLang="zh-CN">
                <a:latin typeface="微软雅黑" panose="020B0503020204020204" charset="-122"/>
                <a:ea typeface="微软雅黑" panose="020B0503020204020204" charset="-122"/>
              </a:rPr>
              <a:t>contentment  [kən'tɛntmənt]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p>
          <a:p>
            <a:pPr fontAlgn="auto">
              <a:lnSpc>
                <a:spcPts val="3520"/>
              </a:lnSpc>
            </a:pPr>
            <a:r>
              <a:rPr lang="en-US" altLang="zh-CN">
                <a:latin typeface="微软雅黑" panose="020B0503020204020204" charset="-122"/>
                <a:ea typeface="微软雅黑" panose="020B0503020204020204" charset="-122"/>
              </a:rPr>
              <a:t>content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p>
        </p:txBody>
      </p:sp>
      <p:cxnSp>
        <p:nvCxnSpPr>
          <p:cNvPr id="8" name="直接连接符 7">
            <a:extLst>
              <a:ext uri="{FF2B5EF4-FFF2-40B4-BE49-F238E27FC236}">
                <a16:creationId xmlns:a16="http://schemas.microsoft.com/office/drawing/2014/main" id="{FEE3DFC4-229E-4624-883B-FDB96DD6D16B}"/>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73D8F73-ABAF-44E1-81ED-C5D636C2782F}"/>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33693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a:t>
            </a:r>
            <a:r>
              <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rPr>
              <a:t>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p>
          <a:p>
            <a:pPr fontAlgn="auto">
              <a:lnSpc>
                <a:spcPts val="3520"/>
              </a:lnSpc>
            </a:pPr>
            <a:r>
              <a:rPr lang="en-US" altLang="zh-CN">
                <a:latin typeface="微软雅黑" panose="020B0503020204020204" charset="-122"/>
                <a:ea typeface="微软雅黑" panose="020B0503020204020204" charset="-122"/>
              </a:rPr>
              <a:t>festivity  [fe'stɪvɪtɪ]</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p>
          <a:p>
            <a:pPr fontAlgn="auto">
              <a:lnSpc>
                <a:spcPts val="3520"/>
              </a:lnSpc>
            </a:pPr>
            <a:r>
              <a:rPr lang="en-US" altLang="zh-CN">
                <a:latin typeface="微软雅黑" panose="020B0503020204020204" charset="-122"/>
                <a:ea typeface="微软雅黑" panose="020B0503020204020204" charset="-122"/>
              </a:rPr>
              <a:t>Vietnamese  [ˈvjɛtnəmiːz]</a:t>
            </a:r>
          </a:p>
          <a:p>
            <a:pPr fontAlgn="auto">
              <a:lnSpc>
                <a:spcPts val="3520"/>
              </a:lnSpc>
            </a:pPr>
            <a:r>
              <a:rPr lang="zh-CN" altLang="en-US">
                <a:latin typeface="微软雅黑" panose="020B0503020204020204" charset="-122"/>
                <a:ea typeface="微软雅黑" panose="020B0503020204020204" charset="-122"/>
              </a:rPr>
              <a:t>越南人</a:t>
            </a: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p>
          <a:p>
            <a:pPr fontAlgn="auto">
              <a:lnSpc>
                <a:spcPts val="3520"/>
              </a:lnSpc>
            </a:pPr>
            <a:r>
              <a:rPr lang="en-US" altLang="zh-CN" sz="1600">
                <a:latin typeface="微软雅黑" panose="020B0503020204020204" charset="-122"/>
                <a:ea typeface="微软雅黑" panose="020B0503020204020204" charset="-122"/>
              </a:rPr>
              <a:t> </a:t>
            </a: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p>
        </p:txBody>
      </p:sp>
      <p:cxnSp>
        <p:nvCxnSpPr>
          <p:cNvPr id="8" name="直接连接符 7">
            <a:extLst>
              <a:ext uri="{FF2B5EF4-FFF2-40B4-BE49-F238E27FC236}">
                <a16:creationId xmlns:a16="http://schemas.microsoft.com/office/drawing/2014/main" id="{5E366DFF-9AB6-42E3-AD14-B97BA8C601BC}"/>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040B96C-6798-43EA-9F12-69AF81B0A4A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a:t>
            </a:r>
            <a:r>
              <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rPr>
              <a:t>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p>
          <a:p>
            <a:pPr fontAlgn="auto">
              <a:lnSpc>
                <a:spcPts val="3520"/>
              </a:lnSpc>
            </a:pPr>
            <a:r>
              <a:rPr lang="en-US" altLang="zh-CN">
                <a:latin typeface="微软雅黑" panose="020B0503020204020204" charset="-122"/>
                <a:ea typeface="微软雅黑" panose="020B0503020204020204" charset="-122"/>
              </a:rPr>
              <a:t>festivity  [fe'stɪvɪtɪ]</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p>
          <a:p>
            <a:pPr fontAlgn="auto">
              <a:lnSpc>
                <a:spcPts val="3520"/>
              </a:lnSpc>
            </a:pPr>
            <a:r>
              <a:rPr lang="en-US" altLang="zh-CN">
                <a:latin typeface="微软雅黑" panose="020B0503020204020204" charset="-122"/>
                <a:ea typeface="微软雅黑" panose="020B0503020204020204" charset="-122"/>
              </a:rPr>
              <a:t>Vietnamese  [ˈvjɛtnəmiːz]</a:t>
            </a:r>
          </a:p>
          <a:p>
            <a:pPr fontAlgn="auto">
              <a:lnSpc>
                <a:spcPts val="3520"/>
              </a:lnSpc>
            </a:pPr>
            <a:r>
              <a:rPr lang="zh-CN" altLang="en-US">
                <a:latin typeface="微软雅黑" panose="020B0503020204020204" charset="-122"/>
                <a:ea typeface="微软雅黑" panose="020B0503020204020204" charset="-122"/>
              </a:rPr>
              <a:t>越南人</a:t>
            </a: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p>
          <a:p>
            <a:pPr fontAlgn="auto">
              <a:lnSpc>
                <a:spcPts val="3520"/>
              </a:lnSpc>
            </a:pPr>
            <a:r>
              <a:rPr lang="en-US" altLang="zh-CN" sz="1600">
                <a:latin typeface="微软雅黑" panose="020B0503020204020204" charset="-122"/>
                <a:ea typeface="微软雅黑" panose="020B0503020204020204" charset="-122"/>
              </a:rPr>
              <a:t> </a:t>
            </a: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p>
        </p:txBody>
      </p:sp>
      <p:cxnSp>
        <p:nvCxnSpPr>
          <p:cNvPr id="8" name="直接连接符 7">
            <a:extLst>
              <a:ext uri="{FF2B5EF4-FFF2-40B4-BE49-F238E27FC236}">
                <a16:creationId xmlns:a16="http://schemas.microsoft.com/office/drawing/2014/main" id="{966DBBD9-8DBD-46A8-95EB-BB3878D34491}"/>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47B62A2-05BB-4DF4-B436-46E51D166BC1}"/>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39154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p>
          <a:p>
            <a:pPr fontAlgn="auto">
              <a:lnSpc>
                <a:spcPts val="3520"/>
              </a:lnSpc>
            </a:pPr>
            <a:r>
              <a:rPr lang="en-US" altLang="zh-CN">
                <a:latin typeface="微软雅黑" panose="020B0503020204020204" charset="-122"/>
                <a:ea typeface="微软雅黑" panose="020B0503020204020204" charset="-122"/>
              </a:rPr>
              <a:t>cleansing   ['klenzɪŋ]</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p>
        </p:txBody>
      </p:sp>
      <p:cxnSp>
        <p:nvCxnSpPr>
          <p:cNvPr id="8" name="直接连接符 7">
            <a:extLst>
              <a:ext uri="{FF2B5EF4-FFF2-40B4-BE49-F238E27FC236}">
                <a16:creationId xmlns:a16="http://schemas.microsoft.com/office/drawing/2014/main" id="{E81C3A50-5039-46CC-A23C-9C74B449578A}"/>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75B542B-0C8B-4542-8BF3-8D8BEE679916}"/>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p>
        </p:txBody>
      </p:sp>
      <p:sp>
        <p:nvSpPr>
          <p:cNvPr id="4" name="文本框 3"/>
          <p:cNvSpPr txBox="1"/>
          <p:nvPr/>
        </p:nvSpPr>
        <p:spPr>
          <a:xfrm>
            <a:off x="156845"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段意：一些心理学家还用颜色治疗有情感疾病和心理问题的病人。</a:t>
            </a:r>
          </a:p>
        </p:txBody>
      </p:sp>
      <p:cxnSp>
        <p:nvCxnSpPr>
          <p:cNvPr id="8" name="直接连接符 7">
            <a:extLst>
              <a:ext uri="{FF2B5EF4-FFF2-40B4-BE49-F238E27FC236}">
                <a16:creationId xmlns:a16="http://schemas.microsoft.com/office/drawing/2014/main" id="{DB34D472-EE8F-46FC-8FAB-84669B8B98A6}"/>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2F890F-3408-43FC-ACFA-10635D4015F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44615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p>
          <a:p>
            <a:pPr fontAlgn="auto">
              <a:lnSpc>
                <a:spcPts val="4260"/>
              </a:lnSpc>
            </a:pPr>
            <a:r>
              <a:rPr lang="en-US" altLang="zh-CN">
                <a:latin typeface="微软雅黑" panose="020B0503020204020204" charset="-122"/>
                <a:ea typeface="微软雅黑" panose="020B0503020204020204" charset="-122"/>
              </a:rPr>
              <a:t>C. Colors have medicinal effects.</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colors have a strong effect on us and that colors can be used to heal.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p>
          <a:p>
            <a:pPr fontAlgn="auto">
              <a:lnSpc>
                <a:spcPts val="3520"/>
              </a:lnSpc>
            </a:pPr>
            <a:r>
              <a:rPr lang="en-US" altLang="zh-CN">
                <a:latin typeface="微软雅黑" panose="020B0503020204020204" charset="-122"/>
                <a:ea typeface="微软雅黑" panose="020B0503020204020204" charset="-122"/>
              </a:rPr>
              <a:t>cleansing   ['klenzɪŋ]</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p>
        </p:txBody>
      </p:sp>
      <p:cxnSp>
        <p:nvCxnSpPr>
          <p:cNvPr id="8" name="直接连接符 7">
            <a:extLst>
              <a:ext uri="{FF2B5EF4-FFF2-40B4-BE49-F238E27FC236}">
                <a16:creationId xmlns:a16="http://schemas.microsoft.com/office/drawing/2014/main" id="{FE864E0B-F155-493D-953D-449E4C2BA4B7}"/>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9966E5E-AB1F-4D9A-AAD7-FABA76125A02}"/>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chemeClr val="bg1">
                    <a:lumMod val="75000"/>
                  </a:schemeClr>
                </a:solidFill>
                <a:latin typeface="微软雅黑" panose="020B0503020204020204" charset="-122"/>
                <a:ea typeface="微软雅黑" panose="020B0503020204020204" charset="-122"/>
              </a:rPr>
              <a:t>① 段意：我们对颜色都很敏感，人们之所以受颜色影响是因为颜色和我们的生活息息相关</a:t>
            </a: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③ 段意：研究颜色的专家认为我们的衣服能向他人传递我们的心情、性格和愿望</a:t>
            </a: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④ 段意：颜色在所有文化里都有象征意义，在庆典和节日里，颜色也发挥着很大的作用</a:t>
            </a: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⑤ 段意：一些专家相信颜色对我们有重要的影响，同时颜色被用来帮助人们康复。</a:t>
            </a: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⑥ 段意：一些心理学家还用颜色治疗有情感疾病和心理问题的病人。</a:t>
            </a: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2.2.1 </a:t>
            </a:r>
            <a:r>
              <a:rPr lang="zh-CN" altLang="en-US" sz="2800" b="1" dirty="0">
                <a:solidFill>
                  <a:schemeClr val="accent1">
                    <a:lumMod val="90000"/>
                  </a:schemeClr>
                </a:solidFill>
                <a:latin typeface="微软雅黑" panose="020B0503020204020204" charset="-122"/>
                <a:ea typeface="微软雅黑" panose="020B0503020204020204" charset="-122"/>
              </a:rPr>
              <a:t>记叙文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456985928"/>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105619" y="1235853"/>
            <a:ext cx="11637742" cy="3988721"/>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记叙文往往讲述一个故事，多按时间发展顺序讲述，所以提纲也是按这个顺序列出的。</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There are differences in men’s and women’s ways of talking.</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In public conversations and private conversations, they behave differently.</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Teaching is one job where the differences between men’s and women’s ways of talking show.</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Women are not naturally more helpful.</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Ⅴ The brain is pre-programmed for language.</a:t>
            </a:r>
          </a:p>
        </p:txBody>
      </p:sp>
    </p:spTree>
    <p:extLst>
      <p:ext uri="{BB962C8B-B14F-4D97-AF65-F5344CB8AC3E}">
        <p14:creationId xmlns:p14="http://schemas.microsoft.com/office/powerpoint/2010/main" val="10968490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p>
        </p:txBody>
      </p:sp>
      <p:cxnSp>
        <p:nvCxnSpPr>
          <p:cNvPr id="8" name="直接连接符 7">
            <a:extLst>
              <a:ext uri="{FF2B5EF4-FFF2-40B4-BE49-F238E27FC236}">
                <a16:creationId xmlns:a16="http://schemas.microsoft.com/office/drawing/2014/main" id="{D6F88F51-2AED-4C89-89EA-3E0A39D5A6C9}"/>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6382464-D648-4F00-AFDC-87B4E1F9AF8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It offers an alternative way to heal the body and spirit, and it can help us understand what others are trying to communicate.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We can then respond to their needs and achieve a new level of understanding. </a:t>
            </a: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p>
        </p:txBody>
      </p:sp>
      <p:cxnSp>
        <p:nvCxnSpPr>
          <p:cNvPr id="8" name="直接连接符 7">
            <a:extLst>
              <a:ext uri="{FF2B5EF4-FFF2-40B4-BE49-F238E27FC236}">
                <a16:creationId xmlns:a16="http://schemas.microsoft.com/office/drawing/2014/main" id="{3F166149-ECF0-416D-8AB8-0091545B38D9}"/>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D140E2A-9B25-492C-888D-05BE0F2E334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555434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p>
          <a:p>
            <a:pPr fontAlgn="auto">
              <a:lnSpc>
                <a:spcPts val="4260"/>
              </a:lnSpc>
            </a:pPr>
            <a:r>
              <a:rPr lang="en-US" altLang="zh-CN">
                <a:latin typeface="微软雅黑" panose="020B0503020204020204" charset="-122"/>
                <a:ea typeface="微软雅黑" panose="020B0503020204020204" charset="-122"/>
              </a:rPr>
              <a:t>C. Colors have medicinal effects.</a:t>
            </a:r>
          </a:p>
          <a:p>
            <a:pPr fontAlgn="auto">
              <a:lnSpc>
                <a:spcPts val="4260"/>
              </a:lnSpc>
            </a:pPr>
            <a:r>
              <a:rPr lang="en-US" altLang="zh-CN">
                <a:latin typeface="微软雅黑" panose="020B0503020204020204" charset="-122"/>
                <a:ea typeface="微软雅黑" panose="020B0503020204020204" charset="-122"/>
              </a:rPr>
              <a:t>III. Conclusion: The study of color can help us understand ourselves and improve our lives. (Para. 7</a:t>
            </a:r>
            <a:r>
              <a:rPr lang="zh-CN" altLang="en-US">
                <a:latin typeface="微软雅黑" panose="020B0503020204020204" charset="-122"/>
                <a:ea typeface="微软雅黑" panose="020B0503020204020204" charset="-122"/>
              </a:rPr>
              <a:t>）</a:t>
            </a:r>
          </a:p>
          <a:p>
            <a:pPr fontAlgn="auto">
              <a:lnSpc>
                <a:spcPts val="4260"/>
              </a:lnSpc>
            </a:pPr>
            <a:r>
              <a:rPr lang="en-US" altLang="zh-CN">
                <a:latin typeface="微软雅黑" panose="020B0503020204020204" charset="-122"/>
                <a:ea typeface="微软雅黑" panose="020B0503020204020204" charset="-122"/>
              </a:rPr>
              <a:t>A. Colors can heal our body and spirit.</a:t>
            </a:r>
          </a:p>
          <a:p>
            <a:pPr fontAlgn="auto">
              <a:lnSpc>
                <a:spcPts val="4260"/>
              </a:lnSpc>
            </a:pPr>
            <a:r>
              <a:rPr lang="en-US" altLang="zh-CN">
                <a:latin typeface="微软雅黑" panose="020B0503020204020204" charset="-122"/>
                <a:ea typeface="微软雅黑" panose="020B0503020204020204" charset="-122"/>
              </a:rPr>
              <a:t>B. Colors can help us understand others better.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618400021"/>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10833321" cy="3988721"/>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议论文是最常考的文体之一，因此要格外注意。</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Many people are sometimes troubled by strange customs, traditions and foreigners' behaviors.</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Some people hold that it is better for one to adopt host countries' cultures.</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Others strongly believe that a country should tolerate and embrace foreign cultures.</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I think that people can keep their own customs and welcome cultural differences.</a:t>
            </a:r>
            <a:endParaRPr lang="en-US" altLang="zh-CN"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53723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486214560"/>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469417" y="1480950"/>
            <a:ext cx="10833321" cy="2644763"/>
          </a:xfrm>
          <a:prstGeom prst="rect">
            <a:avLst/>
          </a:prstGeom>
          <a:noFill/>
          <a:ln w="9525">
            <a:noFill/>
          </a:ln>
        </p:spPr>
        <p:txBody>
          <a:bodyPr wrap="square">
            <a:spAutoFit/>
          </a:bodyPr>
          <a:lstStyle/>
          <a:p>
            <a:pPr marL="12700" marR="5080" indent="114300" algn="ctr">
              <a:lnSpc>
                <a:spcPct val="156000"/>
              </a:lnSpc>
              <a:spcBef>
                <a:spcPts val="85"/>
              </a:spcBef>
            </a:pPr>
            <a:r>
              <a:rPr lang="en-US" altLang="zh-CN" b="1" spc="10" dirty="0">
                <a:latin typeface="微软雅黑" panose="020B0503020204020204" charset="-122"/>
                <a:ea typeface="微软雅黑" panose="020B0503020204020204" charset="-122"/>
                <a:sym typeface="+mn-ea"/>
              </a:rPr>
              <a:t>The Decline in writing Skill</a:t>
            </a:r>
          </a:p>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         Teachers have always complained that students cannot write well and there can be no denying that in the past twenty five years writing kills have hit an all-time low. Students as well as </a:t>
            </a:r>
            <a:r>
              <a:rPr lang="en-US" altLang="zh-CN" spc="10" dirty="0" err="1">
                <a:latin typeface="微软雅黑" panose="020B0503020204020204" charset="-122"/>
                <a:ea typeface="微软雅黑" panose="020B0503020204020204" charset="-122"/>
                <a:sym typeface="+mn-ea"/>
              </a:rPr>
              <a:t>mny</a:t>
            </a:r>
            <a:r>
              <a:rPr lang="en-US" altLang="zh-CN" spc="10" dirty="0">
                <a:latin typeface="微软雅黑" panose="020B0503020204020204" charset="-122"/>
                <a:ea typeface="微软雅黑" panose="020B0503020204020204" charset="-122"/>
                <a:sym typeface="+mn-ea"/>
              </a:rPr>
              <a:t> people on the job have difficulty expressing themselves in written English. The decline is due in part to student </a:t>
            </a:r>
            <a:r>
              <a:rPr lang="en-US" altLang="zh-CN" spc="10" dirty="0" err="1">
                <a:latin typeface="微软雅黑" panose="020B0503020204020204" charset="-122"/>
                <a:ea typeface="微软雅黑" panose="020B0503020204020204" charset="-122"/>
                <a:sym typeface="+mn-ea"/>
              </a:rPr>
              <a:t>attiude</a:t>
            </a:r>
            <a:r>
              <a:rPr lang="en-US" altLang="zh-CN" spc="10" dirty="0">
                <a:latin typeface="微软雅黑" panose="020B0503020204020204" charset="-122"/>
                <a:ea typeface="微软雅黑" panose="020B0503020204020204" charset="-122"/>
                <a:sym typeface="+mn-ea"/>
              </a:rPr>
              <a:t> </a:t>
            </a:r>
            <a:r>
              <a:rPr lang="en-US" altLang="zh-CN" spc="10" dirty="0" err="1">
                <a:latin typeface="微软雅黑" panose="020B0503020204020204" charset="-122"/>
                <a:ea typeface="微软雅黑" panose="020B0503020204020204" charset="-122"/>
                <a:sym typeface="+mn-ea"/>
              </a:rPr>
              <a:t>lowards</a:t>
            </a:r>
            <a:r>
              <a:rPr lang="en-US" altLang="zh-CN" spc="10" dirty="0">
                <a:latin typeface="微软雅黑" panose="020B0503020204020204" charset="-122"/>
                <a:ea typeface="微软雅黑" panose="020B0503020204020204" charset="-122"/>
                <a:sym typeface="+mn-ea"/>
              </a:rPr>
              <a:t> writing in the past two decades and modern devices such as the television and the telephone.        </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8B069A66-561D-498F-8F70-69E80DF3DECB}"/>
              </a:ext>
            </a:extLst>
          </p:cNvPr>
          <p:cNvSpPr/>
          <p:nvPr/>
        </p:nvSpPr>
        <p:spPr>
          <a:xfrm>
            <a:off x="2922918" y="5518452"/>
            <a:ext cx="6096000" cy="47141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1. Introduction: Writing skills have declined</a:t>
            </a:r>
          </a:p>
        </p:txBody>
      </p:sp>
    </p:spTree>
    <p:extLst>
      <p:ext uri="{BB962C8B-B14F-4D97-AF65-F5344CB8AC3E}">
        <p14:creationId xmlns:p14="http://schemas.microsoft.com/office/powerpoint/2010/main" val="385202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38442969"/>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378635" y="1582340"/>
            <a:ext cx="10273653" cy="3693319"/>
          </a:xfrm>
          <a:prstGeom prst="rect">
            <a:avLst/>
          </a:prstGeom>
          <a:noFill/>
          <a:ln w="9525">
            <a:noFill/>
          </a:ln>
        </p:spPr>
        <p:txBody>
          <a:bodyPr wrap="square">
            <a:spAutoFit/>
          </a:bodyPr>
          <a:lstStyle/>
          <a:p>
            <a:pPr marL="12700" marR="5080" indent="114300" algn="just">
              <a:spcBef>
                <a:spcPts val="85"/>
              </a:spcBef>
            </a:pPr>
            <a:r>
              <a:rPr lang="en-US" altLang="zh-CN" spc="10" dirty="0">
                <a:latin typeface="微软雅黑" panose="020B0503020204020204" charset="-122"/>
                <a:ea typeface="微软雅黑" panose="020B0503020204020204" charset="-122"/>
                <a:sym typeface="+mn-ea"/>
              </a:rPr>
              <a:t> The student protests over 20 years ago were a major factor for the decline in writing skills. At many schools, the faculty gave in and greatly reduced or eliminated freshman composition courses. At on college, where all undergraduates had been required to take two years of English, students were given the potion of taking credits in fine arts, humanities, or English. Most preferred fine arts since it required little effort on their part-and absolutely no writing. With so little demand, the English faculty dropped form seventy-one to thirty within one year. Compounding the problem was the fact that some faculty members felt that making students write correctly was stifling their creativity. They told students not to worry about sentence structure, grammar, or spelling but just to get their feelings on paper. Those who wrote papers with sloppy sentences and numerous grammar errors could pass and even score high if their ideas were on the right track. The results were horrendous and saddening because many students' writing ability greatly declined. They simply could not write properly. </a:t>
            </a:r>
          </a:p>
        </p:txBody>
      </p:sp>
      <p:sp>
        <p:nvSpPr>
          <p:cNvPr id="2" name="矩形 1">
            <a:extLst>
              <a:ext uri="{FF2B5EF4-FFF2-40B4-BE49-F238E27FC236}">
                <a16:creationId xmlns:a16="http://schemas.microsoft.com/office/drawing/2014/main" id="{01019C0A-AA01-401E-8F45-C1383F1D7251}"/>
              </a:ext>
            </a:extLst>
          </p:cNvPr>
          <p:cNvSpPr/>
          <p:nvPr/>
        </p:nvSpPr>
        <p:spPr>
          <a:xfrm>
            <a:off x="1907833" y="5521890"/>
            <a:ext cx="7349288" cy="471411"/>
          </a:xfrm>
          <a:prstGeom prst="rect">
            <a:avLst/>
          </a:prstGeom>
        </p:spPr>
        <p:txBody>
          <a:bodyPr wrap="square">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The student protests over 20 years ago were a major factor.     </a:t>
            </a:r>
          </a:p>
        </p:txBody>
      </p:sp>
    </p:spTree>
    <p:extLst>
      <p:ext uri="{BB962C8B-B14F-4D97-AF65-F5344CB8AC3E}">
        <p14:creationId xmlns:p14="http://schemas.microsoft.com/office/powerpoint/2010/main" val="107074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2617194857"/>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406916" y="1584968"/>
            <a:ext cx="10292507" cy="3416320"/>
          </a:xfrm>
          <a:prstGeom prst="rect">
            <a:avLst/>
          </a:prstGeom>
          <a:noFill/>
          <a:ln w="9525">
            <a:noFill/>
          </a:ln>
        </p:spPr>
        <p:txBody>
          <a:bodyPr wrap="square">
            <a:spAutoFit/>
          </a:bodyPr>
          <a:lstStyle/>
          <a:p>
            <a:pPr marL="12700" marR="5080" indent="114300">
              <a:spcBef>
                <a:spcPts val="85"/>
              </a:spcBef>
            </a:pPr>
            <a:r>
              <a:rPr lang="en-US" altLang="zh-CN" spc="10" dirty="0">
                <a:latin typeface="微软雅黑" panose="020B0503020204020204" charset="-122"/>
                <a:ea typeface="微软雅黑" panose="020B0503020204020204" charset="-122"/>
                <a:sym typeface="+mn-ea"/>
              </a:rPr>
              <a:t>The television and the telephone must also be held responsible for the rapid decline in writing skills. Television viewing increasingly takes up more and more of a person's leisure time, time that should be spent writing and reading. No longer will youngsters write in their diaries or try to express their feelings and thoughts in poetry. Instead they would much rather space out in front of the TV, remote in hand, and switch channels. Laughter and screaming are constantly heard. Nor will they read extensively and be exposed to the workings of the language and absorb the nuances of effective communication. The telephone is even a greater culprit. Why should one bother to write letters when one can punch in a number and speak to the other party? There is no need to write down one's thoughts and then wait for a response; gratification is immediate. Modern technology has even eliminated the need to jot notes to other members of the family: the memo unit on the answering machine takes care of that. </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5F11A4AF-1F6C-4676-828E-B42757520444}"/>
              </a:ext>
            </a:extLst>
          </p:cNvPr>
          <p:cNvSpPr/>
          <p:nvPr/>
        </p:nvSpPr>
        <p:spPr>
          <a:xfrm>
            <a:off x="1683619" y="5534066"/>
            <a:ext cx="7535795" cy="471411"/>
          </a:xfrm>
          <a:prstGeom prst="rect">
            <a:avLst/>
          </a:prstGeom>
        </p:spPr>
        <p:txBody>
          <a:bodyPr wrap="square">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III. The TV and the telephone are also responsible for the decline.</a:t>
            </a:r>
          </a:p>
        </p:txBody>
      </p:sp>
    </p:spTree>
    <p:extLst>
      <p:ext uri="{BB962C8B-B14F-4D97-AF65-F5344CB8AC3E}">
        <p14:creationId xmlns:p14="http://schemas.microsoft.com/office/powerpoint/2010/main" val="81748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3819249934"/>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303221" y="1659556"/>
            <a:ext cx="10833321" cy="2631939"/>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It is no wonder that writing skills have steadily declined over the past twenty-five years. Today's youths, for the most part, see little need for writing. The telephone is their direct line of communication, and the television supplies them with immediate entertainment. The student activism of the 1970s has had its own perverse effect: It turned out a whole generation that was taught that correct writing is succumbing to the dictates of society. And the horror of horrors is that many of these students are now teachers.</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C41E4DF2-37B1-4CC4-A127-206C4FA46525}"/>
              </a:ext>
            </a:extLst>
          </p:cNvPr>
          <p:cNvSpPr/>
          <p:nvPr/>
        </p:nvSpPr>
        <p:spPr>
          <a:xfrm>
            <a:off x="3048000"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IV. The consequences are horrible.</a:t>
            </a:r>
          </a:p>
          <a:p>
            <a:pPr marL="12700" marR="5080" indent="114300">
              <a:lnSpc>
                <a:spcPct val="156000"/>
              </a:lnSpc>
              <a:spcBef>
                <a:spcPts val="85"/>
              </a:spcBef>
            </a:pP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68748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1148512812"/>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1149726" y="1511140"/>
            <a:ext cx="10833321" cy="1992340"/>
          </a:xfrm>
          <a:prstGeom prst="rect">
            <a:avLst/>
          </a:prstGeom>
          <a:noFill/>
          <a:ln w="9525">
            <a:noFill/>
          </a:ln>
        </p:spPr>
        <p:txBody>
          <a:bodyPr wrap="square">
            <a:spAutoFit/>
          </a:bodyPr>
          <a:lstStyle/>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Ⅰ. Introduction: Writing skills have declined</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Ⅱ. The student protests over 20 years ago were a major factor.</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Ⅲ. The TV and the telephone are also responsible for the decline.</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IV.  The consequences are horrible.</a:t>
            </a:r>
          </a:p>
        </p:txBody>
      </p:sp>
    </p:spTree>
    <p:extLst>
      <p:ext uri="{BB962C8B-B14F-4D97-AF65-F5344CB8AC3E}">
        <p14:creationId xmlns:p14="http://schemas.microsoft.com/office/powerpoint/2010/main" val="267782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976864872"/>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695278" y="1020560"/>
            <a:ext cx="11496722" cy="5461688"/>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说明文同样是句子提纲题型中常考的一种文体。</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Ⅰ. Introduction: People are all sensitive to color.</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People like or dislike some colors because colors can make people feel differently.</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Thesis: People are affected by color, which is tied to all aspects of our lives. </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Ⅱ. Colors play an important part in our lives.</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The colors we wear can express our mood, personality and desires.</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The symbolic meaning of the same color varies in different cultures. </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C. Colors have  medicinal effects.</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Ⅲ. Conclusion: The study of color can help us understand ourselves and improve our lives.</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Colors can heal our body and spirit.</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Colors can help us understand others better.</a:t>
            </a:r>
            <a:endParaRPr lang="en-US" altLang="zh-CN" sz="20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52954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2.2.4 </a:t>
            </a:r>
            <a:r>
              <a:rPr lang="zh-CN" altLang="en-US" sz="2800" b="1" dirty="0">
                <a:solidFill>
                  <a:schemeClr val="accent1">
                    <a:lumMod val="90000"/>
                  </a:schemeClr>
                </a:solidFill>
                <a:latin typeface="微软雅黑" panose="020B0503020204020204" charset="-122"/>
                <a:ea typeface="微软雅黑" panose="020B0503020204020204" charset="-122"/>
              </a:rPr>
              <a:t>描写文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4283556792"/>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8258175" cy="51347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描写文文体的文章在句子提纲题型中几乎不会考到。</a:t>
            </a:r>
            <a:endParaRPr lang="en-US" altLang="zh-CN" sz="20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33842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列提纲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389630" y="384175"/>
            <a:ext cx="5607050" cy="460375"/>
          </a:xfrm>
          <a:prstGeom prst="rect">
            <a:avLst/>
          </a:prstGeom>
          <a:noFill/>
          <a:ln w="9525">
            <a:noFill/>
          </a:ln>
        </p:spPr>
        <p:txBody>
          <a:bodyPr wrap="square">
            <a:spAutoFit/>
          </a:bodyPr>
          <a:lstStyle/>
          <a:p>
            <a:pPr indent="0" algn="ct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What Technology Has Done to Us</a:t>
            </a:r>
            <a:endParaRPr lang="zh-CN" altLang="en-US" sz="2400"/>
          </a:p>
        </p:txBody>
      </p:sp>
      <p:pic>
        <p:nvPicPr>
          <p:cNvPr id="2" name="图片 1"/>
          <p:cNvPicPr>
            <a:picLocks noChangeAspect="1"/>
          </p:cNvPicPr>
          <p:nvPr/>
        </p:nvPicPr>
        <p:blipFill>
          <a:blip r:embed="rId2"/>
          <a:stretch>
            <a:fillRect/>
          </a:stretch>
        </p:blipFill>
        <p:spPr>
          <a:xfrm>
            <a:off x="2639695" y="1557020"/>
            <a:ext cx="7078980" cy="4532630"/>
          </a:xfrm>
          <a:prstGeom prst="rect">
            <a:avLst/>
          </a:prstGeom>
        </p:spPr>
      </p:pic>
      <p:cxnSp>
        <p:nvCxnSpPr>
          <p:cNvPr id="3" name="直接连接符 2"/>
          <p:cNvCxnSpPr/>
          <p:nvPr/>
        </p:nvCxnSpPr>
        <p:spPr>
          <a:xfrm>
            <a:off x="1549400"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297688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电梯</a:t>
            </a: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习惯于</a:t>
            </a:r>
          </a:p>
          <a:p>
            <a:pPr fontAlgn="auto">
              <a:lnSpc>
                <a:spcPts val="4000"/>
              </a:lnSpc>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p>
          <a:p>
            <a:pPr fontAlgn="auto">
              <a:lnSpc>
                <a:spcPts val="4000"/>
              </a:lnSpc>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反应</a:t>
            </a: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4A57BE76-8CAC-4160-9D23-46D22454E539}"/>
              </a:ext>
            </a:extLst>
          </p:cNvPr>
          <p:cNvSpPr txBox="1"/>
          <p:nvPr/>
        </p:nvSpPr>
        <p:spPr>
          <a:xfrm>
            <a:off x="229138" y="66562"/>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297688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p>
        </p:txBody>
      </p:sp>
      <p:sp>
        <p:nvSpPr>
          <p:cNvPr id="8" name="文本框 7">
            <a:extLst>
              <a:ext uri="{FF2B5EF4-FFF2-40B4-BE49-F238E27FC236}">
                <a16:creationId xmlns:a16="http://schemas.microsoft.com/office/drawing/2014/main" id="{3291DF1E-5060-4CE4-9A35-83222EEAD9E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p>
          <a:p>
            <a:pPr indent="228600" algn="just" fontAlgn="auto">
              <a:lnSpc>
                <a:spcPts val="4500"/>
              </a:lnSpc>
            </a:pPr>
            <a:endParaRPr lang="zh-CN" altLang="en-US" sz="2000"/>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p>
        </p:txBody>
      </p:sp>
      <p:sp>
        <p:nvSpPr>
          <p:cNvPr id="8" name="文本框 7">
            <a:extLst>
              <a:ext uri="{FF2B5EF4-FFF2-40B4-BE49-F238E27FC236}">
                <a16:creationId xmlns:a16="http://schemas.microsoft.com/office/drawing/2014/main" id="{CDAEF19C-59B2-4DDE-A593-4F5D1212385D}"/>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54775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p>
        </p:txBody>
      </p:sp>
      <p:sp>
        <p:nvSpPr>
          <p:cNvPr id="7" name="文本框 6">
            <a:extLst>
              <a:ext uri="{FF2B5EF4-FFF2-40B4-BE49-F238E27FC236}">
                <a16:creationId xmlns:a16="http://schemas.microsoft.com/office/drawing/2014/main" id="{2F829B3A-669A-407E-A9DE-B15C976A12B9}"/>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p>
        </p:txBody>
      </p:sp>
      <p:sp>
        <p:nvSpPr>
          <p:cNvPr id="7" name="文本框 6">
            <a:extLst>
              <a:ext uri="{FF2B5EF4-FFF2-40B4-BE49-F238E27FC236}">
                <a16:creationId xmlns:a16="http://schemas.microsoft.com/office/drawing/2014/main" id="{5A647D1F-81B2-4869-9F28-E95E938051D1}"/>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p>
        </p:txBody>
      </p:sp>
      <p:sp>
        <p:nvSpPr>
          <p:cNvPr id="8" name="文本框 7">
            <a:extLst>
              <a:ext uri="{FF2B5EF4-FFF2-40B4-BE49-F238E27FC236}">
                <a16:creationId xmlns:a16="http://schemas.microsoft.com/office/drawing/2014/main" id="{02452FE1-DFCE-4C82-B768-B16E886861BD}"/>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p>
        </p:txBody>
      </p:sp>
      <p:sp>
        <p:nvSpPr>
          <p:cNvPr id="8" name="文本框 7">
            <a:extLst>
              <a:ext uri="{FF2B5EF4-FFF2-40B4-BE49-F238E27FC236}">
                <a16:creationId xmlns:a16="http://schemas.microsoft.com/office/drawing/2014/main" id="{5956AA05-E268-4C56-BBF6-4026908DA565}"/>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323342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a:extLst>
              <a:ext uri="{FF2B5EF4-FFF2-40B4-BE49-F238E27FC236}">
                <a16:creationId xmlns:a16="http://schemas.microsoft.com/office/drawing/2014/main" id="{2B161A56-CF89-4E30-9E16-D45CA1A3482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517D2A9-E457-4881-9339-5407741279F4}"/>
              </a:ext>
            </a:extLst>
          </p:cNvPr>
          <p:cNvGraphicFramePr/>
          <p:nvPr>
            <p:extLst>
              <p:ext uri="{D42A27DB-BD31-4B8C-83A1-F6EECF244321}">
                <p14:modId xmlns:p14="http://schemas.microsoft.com/office/powerpoint/2010/main" val="7487726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a:extLst>
              <a:ext uri="{FF2B5EF4-FFF2-40B4-BE49-F238E27FC236}">
                <a16:creationId xmlns:a16="http://schemas.microsoft.com/office/drawing/2014/main" id="{B1536815-A8FD-4987-A7ED-D242387DB295}"/>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413067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a:extLst>
              <a:ext uri="{FF2B5EF4-FFF2-40B4-BE49-F238E27FC236}">
                <a16:creationId xmlns:a16="http://schemas.microsoft.com/office/drawing/2014/main" id="{6C75ACE5-7ED0-4B3F-88B6-AB599AD768DA}"/>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a:extLst>
              <a:ext uri="{FF2B5EF4-FFF2-40B4-BE49-F238E27FC236}">
                <a16:creationId xmlns:a16="http://schemas.microsoft.com/office/drawing/2014/main" id="{23953D78-4FA1-4F66-BF68-D740AB069DB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413067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a:extLst>
              <a:ext uri="{FF2B5EF4-FFF2-40B4-BE49-F238E27FC236}">
                <a16:creationId xmlns:a16="http://schemas.microsoft.com/office/drawing/2014/main" id="{BA2E5605-67D5-45ED-A75E-8A5C88C6A22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4529573"/>
          </a:xfrm>
          <a:prstGeom prst="rect">
            <a:avLst/>
          </a:prstGeom>
          <a:noFill/>
          <a:ln w="9525">
            <a:noFill/>
          </a:ln>
        </p:spPr>
        <p:txBody>
          <a:bodyPr wrap="square">
            <a:spAutoFit/>
          </a:bodyPr>
          <a:lstStyle/>
          <a:p>
            <a:pPr indent="228600" algn="just" fontAlgn="auto">
              <a:lnSpc>
                <a:spcPts val="3500"/>
              </a:lnSpc>
            </a:pPr>
            <a:r>
              <a:rPr lang="zh-CN" altLang="en-US" sz="2000" dirty="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r>
              <a:rPr lang="zh-CN" altLang="en-US" sz="2000" dirty="0">
                <a:latin typeface="微软雅黑" panose="020B0503020204020204" charset="-122"/>
                <a:ea typeface="微软雅黑" panose="020B0503020204020204" charset="-122"/>
                <a:sym typeface="+mn-ea"/>
              </a:rPr>
              <a:t>⑦段意：我们要对人工以及与人相关的低效率更有耐心。</a:t>
            </a: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a:extLst>
              <a:ext uri="{FF2B5EF4-FFF2-40B4-BE49-F238E27FC236}">
                <a16:creationId xmlns:a16="http://schemas.microsoft.com/office/drawing/2014/main" id="{DA6FB2A4-1524-480C-8FC5-E6BBF7261AA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9643" y="970489"/>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cxnSp>
        <p:nvCxnSpPr>
          <p:cNvPr id="3" name="直接连接符 2">
            <a:extLst>
              <a:ext uri="{FF2B5EF4-FFF2-40B4-BE49-F238E27FC236}">
                <a16:creationId xmlns:a16="http://schemas.microsoft.com/office/drawing/2014/main" id="{BCF037EE-6437-4294-BE54-30CB2217E058}"/>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C5AB782-DD3D-4240-9FDF-45FC74E4EEF3}"/>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272148"/>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626745" y="2076058"/>
            <a:ext cx="946785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Introduction</a:t>
            </a:r>
            <a:r>
              <a:rPr lang="zh-CN" altLang="en-US" sz="2000">
                <a:latin typeface="微软雅黑" panose="020B0503020204020204" charset="-122"/>
                <a:ea typeface="微软雅黑" panose="020B0503020204020204" charset="-122"/>
              </a:rPr>
              <a:t>中的</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，写的是</a:t>
            </a:r>
            <a:r>
              <a:rPr lang="en-US" altLang="zh-CN" sz="2000">
                <a:latin typeface="微软雅黑" panose="020B0503020204020204" charset="-122"/>
                <a:ea typeface="微软雅黑" panose="020B0503020204020204" charset="-122"/>
              </a:rPr>
              <a:t>topic</a:t>
            </a:r>
            <a:r>
              <a:rPr lang="zh-CN" altLang="en-US" sz="2000">
                <a:latin typeface="微软雅黑" panose="020B0503020204020204" charset="-122"/>
                <a:ea typeface="微软雅黑" panose="020B0503020204020204" charset="-122"/>
              </a:rPr>
              <a:t>。文章标题即为</a:t>
            </a:r>
            <a:r>
              <a:rPr lang="en-US" altLang="zh-CN" sz="2000">
                <a:latin typeface="微软雅黑" panose="020B0503020204020204" charset="-122"/>
                <a:ea typeface="微软雅黑" panose="020B0503020204020204" charset="-122"/>
              </a:rPr>
              <a:t>topic</a:t>
            </a:r>
            <a:r>
              <a:rPr lang="zh-CN" altLang="en-US" sz="2000">
                <a:latin typeface="微软雅黑" panose="020B0503020204020204" charset="-122"/>
                <a:ea typeface="微软雅黑" panose="020B0503020204020204" charset="-122"/>
              </a:rPr>
              <a:t>，或结合标题和第一段自拟</a:t>
            </a:r>
          </a:p>
        </p:txBody>
      </p:sp>
      <p:cxnSp>
        <p:nvCxnSpPr>
          <p:cNvPr id="4" name="直接连接符 3">
            <a:extLst>
              <a:ext uri="{FF2B5EF4-FFF2-40B4-BE49-F238E27FC236}">
                <a16:creationId xmlns:a16="http://schemas.microsoft.com/office/drawing/2014/main" id="{FDC5CA66-C3FD-4FF2-8F31-E80F2F41215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1A96A6A-20EC-4846-8727-2725A6728F0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a:extLst>
              <a:ext uri="{FF2B5EF4-FFF2-40B4-BE49-F238E27FC236}">
                <a16:creationId xmlns:a16="http://schemas.microsoft.com/office/drawing/2014/main" id="{F902A60F-86C5-45EB-8CFE-914A7DC693AA}"/>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31F4CD0-A3BD-40EE-A6CB-636EABAD3CA8}"/>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I am used to instant reactions.</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I push a button, the elevator should open, right? Ah, this is what technology has done to me. </a:t>
            </a: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a:extLst>
              <a:ext uri="{FF2B5EF4-FFF2-40B4-BE49-F238E27FC236}">
                <a16:creationId xmlns:a16="http://schemas.microsoft.com/office/drawing/2014/main" id="{579D0E41-4054-4A26-9A13-30336211503A}"/>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41078B4-E514-4E77-A164-5F9943E7CE5D}"/>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643953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I am used to instant reactions.</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I push a button, the elevator should open, right? Ah, this is what technology has done to me. </a:t>
            </a: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r>
              <a:rPr lang="en-US" altLang="zh-CN" sz="2000" u="sng">
                <a:solidFill>
                  <a:schemeClr val="bg2">
                    <a:lumMod val="50000"/>
                  </a:schemeClr>
                </a:solidFill>
                <a:latin typeface="微软雅黑" panose="020B0503020204020204" charset="-122"/>
                <a:ea typeface="微软雅黑" panose="020B0503020204020204" charset="-122"/>
                <a:sym typeface="+mn-ea"/>
              </a:rPr>
              <a:t>Topic</a:t>
            </a:r>
            <a:r>
              <a:rPr lang="zh-CN" altLang="en-US" sz="2000" u="sng">
                <a:solidFill>
                  <a:schemeClr val="bg2">
                    <a:lumMod val="50000"/>
                  </a:schemeClr>
                </a:solidFill>
                <a:latin typeface="微软雅黑" panose="020B0503020204020204" charset="-122"/>
                <a:ea typeface="微软雅黑" panose="020B0503020204020204" charset="-122"/>
                <a:sym typeface="+mn-ea"/>
              </a:rPr>
              <a:t>： I am used to instant reactions due to teleology.</a:t>
            </a:r>
          </a:p>
          <a:p>
            <a:pPr indent="228600" algn="just" fontAlgn="auto">
              <a:lnSpc>
                <a:spcPts val="4500"/>
              </a:lnSpc>
            </a:pPr>
            <a:endParaRPr lang="zh-CN" altLang="en-US" sz="2000" u="sng">
              <a:solidFill>
                <a:schemeClr val="bg2">
                  <a:lumMod val="50000"/>
                </a:schemeClr>
              </a:solidFill>
              <a:latin typeface="微软雅黑" panose="020B0503020204020204" charset="-122"/>
              <a:ea typeface="微软雅黑" panose="020B0503020204020204" charset="-122"/>
              <a:sym typeface="+mn-ea"/>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a:extLst>
              <a:ext uri="{FF2B5EF4-FFF2-40B4-BE49-F238E27FC236}">
                <a16:creationId xmlns:a16="http://schemas.microsoft.com/office/drawing/2014/main" id="{723D091C-D6DE-40B0-A406-85C6059A6E11}"/>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A596423-3239-4C5A-8A84-34469D13E10A}"/>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D1129113-E37E-40B8-A3DE-B36C98273487}"/>
              </a:ext>
            </a:extLst>
          </p:cNvPr>
          <p:cNvGraphicFramePr/>
          <p:nvPr>
            <p:extLst>
              <p:ext uri="{D42A27DB-BD31-4B8C-83A1-F6EECF244321}">
                <p14:modId xmlns:p14="http://schemas.microsoft.com/office/powerpoint/2010/main" val="2695422930"/>
              </p:ext>
            </p:extLst>
          </p:nvPr>
        </p:nvGraphicFramePr>
        <p:xfrm>
          <a:off x="1353270" y="6253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629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045905"/>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335280" y="1821875"/>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p>
        </p:txBody>
      </p:sp>
      <p:cxnSp>
        <p:nvCxnSpPr>
          <p:cNvPr id="4" name="直接连接符 3">
            <a:extLst>
              <a:ext uri="{FF2B5EF4-FFF2-40B4-BE49-F238E27FC236}">
                <a16:creationId xmlns:a16="http://schemas.microsoft.com/office/drawing/2014/main" id="{898FEC52-8669-464D-B8CA-7371435F3B55}"/>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D140591-9AB8-4EA7-841C-4834A9B30595}"/>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347562"/>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335280" y="2123532"/>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p>
        </p:txBody>
      </p:sp>
      <p:sp>
        <p:nvSpPr>
          <p:cNvPr id="8" name="矩形 7"/>
          <p:cNvSpPr/>
          <p:nvPr/>
        </p:nvSpPr>
        <p:spPr>
          <a:xfrm>
            <a:off x="595775" y="328485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cxnSp>
        <p:nvCxnSpPr>
          <p:cNvPr id="6" name="直接连接符 5">
            <a:extLst>
              <a:ext uri="{FF2B5EF4-FFF2-40B4-BE49-F238E27FC236}">
                <a16:creationId xmlns:a16="http://schemas.microsoft.com/office/drawing/2014/main" id="{5F3D2136-4895-4E7C-9AAB-0F17C9214C65}"/>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ABF6156-B5CC-4BC7-B4C6-31EB1F8E7820}"/>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p>
          <a:p>
            <a:pPr indent="228600" algn="just" fontAlgn="auto">
              <a:lnSpc>
                <a:spcPts val="4500"/>
              </a:lnSpc>
            </a:pPr>
            <a:endParaRPr lang="zh-CN" altLang="en-US" sz="2000"/>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p>
        </p:txBody>
      </p:sp>
      <p:cxnSp>
        <p:nvCxnSpPr>
          <p:cNvPr id="8" name="直接连接符 7">
            <a:extLst>
              <a:ext uri="{FF2B5EF4-FFF2-40B4-BE49-F238E27FC236}">
                <a16:creationId xmlns:a16="http://schemas.microsoft.com/office/drawing/2014/main" id="{5E4C996E-232F-417F-AEE8-9835E7A04B6B}"/>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CE2C5F6-8296-47C9-81F6-605F3DCD5FA1}"/>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a:t>
            </a:r>
            <a:r>
              <a:rPr lang="en-US" altLang="zh-CN" sz="2400" b="1" u="sng">
                <a:solidFill>
                  <a:srgbClr val="00B050"/>
                </a:solidFill>
                <a:latin typeface="微软雅黑" panose="020B0503020204020204" charset="-122"/>
                <a:ea typeface="微软雅黑" panose="020B0503020204020204" charset="-122"/>
                <a:cs typeface="微软雅黑" panose="020B0503020204020204" charset="-122"/>
              </a:rPr>
              <a:t> In fact</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our patience level has changed drastically all because of faster connections. </a:t>
            </a:r>
          </a:p>
          <a:p>
            <a:pPr indent="228600" algn="just" fontAlgn="auto">
              <a:lnSpc>
                <a:spcPts val="4500"/>
              </a:lnSpc>
            </a:pPr>
            <a:endPar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p>
        </p:txBody>
      </p:sp>
      <p:cxnSp>
        <p:nvCxnSpPr>
          <p:cNvPr id="8" name="直接连接符 7">
            <a:extLst>
              <a:ext uri="{FF2B5EF4-FFF2-40B4-BE49-F238E27FC236}">
                <a16:creationId xmlns:a16="http://schemas.microsoft.com/office/drawing/2014/main" id="{7EDD68C7-612A-405A-A979-FF31EB48B4F8}"/>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8B7E4A6-663F-4BEB-A9AF-94375ACDA473}"/>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790621"/>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335280" y="2566591"/>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p>
        </p:txBody>
      </p:sp>
      <p:sp>
        <p:nvSpPr>
          <p:cNvPr id="8" name="矩形 7"/>
          <p:cNvSpPr/>
          <p:nvPr/>
        </p:nvSpPr>
        <p:spPr>
          <a:xfrm>
            <a:off x="595775" y="3727909"/>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3" name="文本框 2"/>
          <p:cNvSpPr txBox="1"/>
          <p:nvPr/>
        </p:nvSpPr>
        <p:spPr>
          <a:xfrm>
            <a:off x="335280" y="4804331"/>
            <a:ext cx="10855960" cy="462915"/>
          </a:xfrm>
          <a:prstGeom prst="rect">
            <a:avLst/>
          </a:prstGeom>
          <a:noFill/>
        </p:spPr>
        <p:txBody>
          <a:bodyPr wrap="square" rtlCol="0">
            <a:spAutoFit/>
          </a:bodyPr>
          <a:lstStyle/>
          <a:p>
            <a:pPr indent="0" fontAlgn="auto">
              <a:lnSpc>
                <a:spcPts val="290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Our patience level has changed drastically because of faster connections. </a:t>
            </a:r>
            <a:endParaRPr lang="zh-CN" altLang="en-US" sz="2000">
              <a:solidFill>
                <a:schemeClr val="tx1"/>
              </a:solidFill>
              <a:latin typeface="微软雅黑" panose="020B0503020204020204" charset="-122"/>
              <a:ea typeface="微软雅黑" panose="020B0503020204020204" charset="-122"/>
              <a:sym typeface="+mn-ea"/>
            </a:endParaRPr>
          </a:p>
        </p:txBody>
      </p:sp>
      <p:cxnSp>
        <p:nvCxnSpPr>
          <p:cNvPr id="6" name="直接连接符 5">
            <a:extLst>
              <a:ext uri="{FF2B5EF4-FFF2-40B4-BE49-F238E27FC236}">
                <a16:creationId xmlns:a16="http://schemas.microsoft.com/office/drawing/2014/main" id="{5AC67BE8-F02C-42B9-850A-A795F83538EB}"/>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14B4D32-7E03-4055-B242-FD2263A200A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126809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4" name="文本框 3"/>
          <p:cNvSpPr txBox="1"/>
          <p:nvPr/>
        </p:nvSpPr>
        <p:spPr>
          <a:xfrm>
            <a:off x="1174115" y="1846037"/>
            <a:ext cx="10119360" cy="5220970"/>
          </a:xfrm>
          <a:prstGeom prst="rect">
            <a:avLst/>
          </a:prstGeom>
          <a:noFill/>
          <a:ln w="9525">
            <a:noFill/>
          </a:ln>
        </p:spPr>
        <p:txBody>
          <a:bodyPr wrap="square">
            <a:spAutoFit/>
          </a:bodyPr>
          <a:lstStyle/>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段意：我变得很不耐烦，这是科技带给我的影响。</a:t>
            </a: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③</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a:t>
            </a:r>
            <a:r>
              <a:rPr lang="zh-CN" altLang="en-US" sz="2000">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④</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⑤</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段意：当网络受限时，人们会感到不知所措。</a:t>
            </a: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⑥</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⑦</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p>
          <a:p>
            <a:pPr indent="0" fontAlgn="auto">
              <a:lnSpc>
                <a:spcPts val="5000"/>
              </a:lnSpc>
            </a:pP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a:latin typeface="微软雅黑" panose="020B0503020204020204" charset="-122"/>
              <a:ea typeface="微软雅黑" panose="020B0503020204020204" charset="-122"/>
            </a:endParaRPr>
          </a:p>
        </p:txBody>
      </p:sp>
      <p:cxnSp>
        <p:nvCxnSpPr>
          <p:cNvPr id="6" name="直接连接符 5">
            <a:extLst>
              <a:ext uri="{FF2B5EF4-FFF2-40B4-BE49-F238E27FC236}">
                <a16:creationId xmlns:a16="http://schemas.microsoft.com/office/drawing/2014/main" id="{5C5E8B23-B886-4DCF-B73A-E486834D0284}"/>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FD1178F-FDA1-4492-9C06-B5BEB5A20CC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2405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4" name="文本框 3"/>
          <p:cNvSpPr txBox="1"/>
          <p:nvPr/>
        </p:nvSpPr>
        <p:spPr>
          <a:xfrm>
            <a:off x="1187450" y="838835"/>
            <a:ext cx="10119360" cy="6375400"/>
          </a:xfrm>
          <a:prstGeom prst="rect">
            <a:avLst/>
          </a:prstGeom>
          <a:noFill/>
          <a:ln w="9525">
            <a:noFill/>
          </a:ln>
        </p:spPr>
        <p:txBody>
          <a:bodyPr wrap="square">
            <a:spAutoFit/>
          </a:bodyPr>
          <a:lstStyle/>
          <a:p>
            <a:pPr indent="0" fontAlgn="auto">
              <a:lnSpc>
                <a:spcPts val="4500"/>
              </a:lnSpc>
            </a:pPr>
            <a:r>
              <a:rPr lang="en-US" altLang="zh-CN" sz="2000" b="0">
                <a:solidFill>
                  <a:schemeClr val="bg2">
                    <a:lumMod val="50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p>
          <a:p>
            <a:pPr indent="0" fontAlgn="auto">
              <a:lnSpc>
                <a:spcPts val="4500"/>
              </a:lnSpc>
            </a:pPr>
            <a:r>
              <a:rPr lang="en-US" altLang="zh-CN" sz="2000" b="0">
                <a:solidFill>
                  <a:schemeClr val="bg2">
                    <a:lumMod val="50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③</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a:t>
            </a:r>
            <a:r>
              <a:rPr lang="zh-CN" altLang="en-US" sz="2000">
                <a:solidFill>
                  <a:srgbClr val="008000"/>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④</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⑤</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段意：当网络受限时，人们会感到不知所措。</a:t>
            </a:r>
          </a:p>
          <a:p>
            <a:pPr indent="0" fontAlgn="auto">
              <a:lnSpc>
                <a:spcPts val="45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p>
          <a:p>
            <a:pPr indent="0" fontAlgn="auto">
              <a:lnSpc>
                <a:spcPts val="45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r>
              <a:rPr lang="zh-CN" altLang="en-US" sz="2000">
                <a:latin typeface="微软雅黑" panose="020B0503020204020204" charset="-122"/>
                <a:ea typeface="微软雅黑" panose="020B0503020204020204" charset="-122"/>
                <a:sym typeface="+mn-ea"/>
              </a:rPr>
              <a:t>根据各段段意：①②段都是表述科技使人变得不耐烦，可归为一个层次。</a:t>
            </a:r>
            <a:endParaRPr lang="zh-CN" altLang="en-US" sz="2000">
              <a:latin typeface="微软雅黑" panose="020B0503020204020204" charset="-122"/>
              <a:ea typeface="微软雅黑" panose="020B0503020204020204" charset="-122"/>
            </a:endParaRPr>
          </a:p>
          <a:p>
            <a:pPr indent="0" fontAlgn="auto">
              <a:lnSpc>
                <a:spcPts val="3500"/>
              </a:lnSpc>
            </a:pP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③④⑤段都分别表述了科技的负面影响，可归为一个层次。</a:t>
            </a:r>
            <a:endParaRPr lang="zh-CN" altLang="en-US" sz="2000">
              <a:latin typeface="微软雅黑" panose="020B0503020204020204" charset="-122"/>
              <a:ea typeface="微软雅黑" panose="020B0503020204020204" charset="-122"/>
            </a:endParaRPr>
          </a:p>
          <a:p>
            <a:pPr indent="0" fontAlgn="auto">
              <a:lnSpc>
                <a:spcPts val="3500"/>
              </a:lnSpc>
            </a:pPr>
            <a:r>
              <a:rPr lang="zh-CN" altLang="en-US" sz="2000">
                <a:latin typeface="微软雅黑" panose="020B0503020204020204" charset="-122"/>
                <a:ea typeface="微软雅黑" panose="020B0503020204020204" charset="-122"/>
                <a:sym typeface="+mn-ea"/>
              </a:rPr>
              <a:t>                       ⑥⑦段阐述了作者在审视科技带来的负面影响后的结论，可归为一个层次。</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944207"/>
            <a:ext cx="11670665" cy="182245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a:t>
            </a:r>
            <a:endParaRPr lang="zh-CN" altLang="en-US" sz="2000">
              <a:latin typeface="微软雅黑" panose="020B0503020204020204" charset="-122"/>
              <a:ea typeface="微软雅黑" panose="020B0503020204020204" charset="-122"/>
            </a:endParaRPr>
          </a:p>
        </p:txBody>
      </p:sp>
      <p:cxnSp>
        <p:nvCxnSpPr>
          <p:cNvPr id="3" name="直接连接符 2">
            <a:extLst>
              <a:ext uri="{FF2B5EF4-FFF2-40B4-BE49-F238E27FC236}">
                <a16:creationId xmlns:a16="http://schemas.microsoft.com/office/drawing/2014/main" id="{F6DCB09B-C8FF-42F1-99B4-50E345702FC7}"/>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EC87A66-2494-4A52-B46F-2DAB1718158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347562"/>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335280" y="2123532"/>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p>
        </p:txBody>
      </p:sp>
      <p:sp>
        <p:nvSpPr>
          <p:cNvPr id="8" name="矩形 7"/>
          <p:cNvSpPr/>
          <p:nvPr/>
        </p:nvSpPr>
        <p:spPr>
          <a:xfrm>
            <a:off x="595775" y="328485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3" name="文本框 2"/>
          <p:cNvSpPr txBox="1"/>
          <p:nvPr/>
        </p:nvSpPr>
        <p:spPr>
          <a:xfrm>
            <a:off x="335280" y="4361272"/>
            <a:ext cx="10855960" cy="462915"/>
          </a:xfrm>
          <a:prstGeom prst="rect">
            <a:avLst/>
          </a:prstGeom>
          <a:noFill/>
        </p:spPr>
        <p:txBody>
          <a:bodyPr wrap="square" rtlCol="0">
            <a:spAutoFit/>
          </a:bodyPr>
          <a:lstStyle/>
          <a:p>
            <a:pPr indent="0" fontAlgn="auto">
              <a:lnSpc>
                <a:spcPts val="290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Our patience level has changed drastically because of faster connections. </a:t>
            </a:r>
            <a:endParaRPr lang="zh-CN" altLang="en-US" sz="2000">
              <a:solidFill>
                <a:schemeClr val="tx1"/>
              </a:solidFill>
              <a:latin typeface="微软雅黑" panose="020B0503020204020204" charset="-122"/>
              <a:ea typeface="微软雅黑" panose="020B0503020204020204" charset="-122"/>
              <a:sym typeface="+mn-ea"/>
            </a:endParaRPr>
          </a:p>
        </p:txBody>
      </p:sp>
      <p:cxnSp>
        <p:nvCxnSpPr>
          <p:cNvPr id="6" name="直接连接符 5">
            <a:extLst>
              <a:ext uri="{FF2B5EF4-FFF2-40B4-BE49-F238E27FC236}">
                <a16:creationId xmlns:a16="http://schemas.microsoft.com/office/drawing/2014/main" id="{2B15BE08-D854-42D7-8B33-CDA4012FD929}"/>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2AE73A4-CFFC-4633-8600-0D4B59A202C8}"/>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1311851"/>
            <a:ext cx="11670665" cy="213042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cxnSp>
        <p:nvCxnSpPr>
          <p:cNvPr id="3" name="直接连接符 2">
            <a:extLst>
              <a:ext uri="{FF2B5EF4-FFF2-40B4-BE49-F238E27FC236}">
                <a16:creationId xmlns:a16="http://schemas.microsoft.com/office/drawing/2014/main" id="{29A90CCE-AF1A-445A-8F27-F1DAEA2D86CF}"/>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1F80210-21F3-4735-B674-0F466CFBE62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695325" y="988695"/>
            <a:ext cx="8301355" cy="1570355"/>
          </a:xfrm>
          <a:prstGeom prst="rect">
            <a:avLst/>
          </a:prstGeom>
        </p:spPr>
        <p:txBody>
          <a:bodyPr vert="horz" wrap="square" lIns="0" tIns="16510" rIns="0" bIns="0" rtlCol="0">
            <a:spAutoFit/>
          </a:bodyPr>
          <a:lstStyle/>
          <a:p>
            <a:pPr marL="12700">
              <a:lnSpc>
                <a:spcPct val="100000"/>
              </a:lnSpc>
              <a:spcBef>
                <a:spcPts val="130"/>
              </a:spcBef>
            </a:pPr>
            <a:r>
              <a:rPr sz="2400" b="1" spc="25" dirty="0">
                <a:solidFill>
                  <a:srgbClr val="DDEBED"/>
                </a:solidFill>
                <a:latin typeface="微软雅黑" panose="020B0503020204020204" charset="-122"/>
                <a:ea typeface="微软雅黑" panose="020B0503020204020204" charset="-122"/>
                <a:cs typeface="微软雅黑" panose="020B0503020204020204" charset="-122"/>
              </a:rPr>
              <a:t>一、提纲类型</a:t>
            </a: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603050405020304"/>
              </a:rPr>
              <a:t>Read </a:t>
            </a:r>
            <a:r>
              <a:rPr sz="2000" spc="-15" dirty="0">
                <a:latin typeface="微软雅黑" panose="020B0503020204020204" charset="-122"/>
                <a:ea typeface="微软雅黑" panose="020B0503020204020204" charset="-122"/>
                <a:cs typeface="Times New Roman" panose="02020603050405020304"/>
              </a:rPr>
              <a:t>the </a:t>
            </a:r>
            <a:r>
              <a:rPr sz="2000" spc="-20" dirty="0">
                <a:latin typeface="微软雅黑" panose="020B0503020204020204" charset="-122"/>
                <a:ea typeface="微软雅黑" panose="020B0503020204020204" charset="-122"/>
                <a:cs typeface="Times New Roman" panose="02020603050405020304"/>
              </a:rPr>
              <a:t>following </a:t>
            </a:r>
            <a:r>
              <a:rPr sz="2000" spc="-15" dirty="0">
                <a:latin typeface="微软雅黑" panose="020B0503020204020204" charset="-122"/>
                <a:ea typeface="微软雅黑" panose="020B0503020204020204" charset="-122"/>
                <a:cs typeface="Times New Roman" panose="02020603050405020304"/>
              </a:rPr>
              <a:t>passage </a:t>
            </a:r>
            <a:r>
              <a:rPr sz="2000" spc="-35" dirty="0">
                <a:latin typeface="微软雅黑" panose="020B0503020204020204" charset="-122"/>
                <a:ea typeface="微软雅黑" panose="020B0503020204020204" charset="-122"/>
                <a:cs typeface="Times New Roman" panose="02020603050405020304"/>
              </a:rPr>
              <a:t>carefully </a:t>
            </a:r>
            <a:r>
              <a:rPr sz="2000" spc="-40" dirty="0">
                <a:latin typeface="微软雅黑" panose="020B0503020204020204" charset="-122"/>
                <a:ea typeface="微软雅黑" panose="020B0503020204020204" charset="-122"/>
                <a:cs typeface="Times New Roman" panose="02020603050405020304"/>
              </a:rPr>
              <a:t>and </a:t>
            </a:r>
            <a:r>
              <a:rPr sz="2000" spc="-10" dirty="0">
                <a:latin typeface="微软雅黑" panose="020B0503020204020204" charset="-122"/>
                <a:ea typeface="微软雅黑" panose="020B0503020204020204" charset="-122"/>
                <a:cs typeface="Times New Roman" panose="02020603050405020304"/>
              </a:rPr>
              <a:t>compose </a:t>
            </a:r>
            <a:r>
              <a:rPr sz="2000" dirty="0">
                <a:latin typeface="微软雅黑" panose="020B0503020204020204" charset="-122"/>
                <a:ea typeface="微软雅黑" panose="020B0503020204020204" charset="-122"/>
                <a:cs typeface="Times New Roman" panose="02020603050405020304"/>
              </a:rPr>
              <a:t>a</a:t>
            </a:r>
            <a:r>
              <a:rPr sz="2000" b="1" dirty="0">
                <a:latin typeface="Times New Roman" panose="02020603050405020304"/>
                <a:cs typeface="Times New Roman" panose="02020603050405020304"/>
              </a:rPr>
              <a:t>  </a:t>
            </a: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603050405020304"/>
              </a:rPr>
              <a:t>Read </a:t>
            </a:r>
            <a:r>
              <a:rPr sz="2000" spc="-15" dirty="0">
                <a:latin typeface="微软雅黑" panose="020B0503020204020204" charset="-122"/>
                <a:ea typeface="微软雅黑" panose="020B0503020204020204" charset="-122"/>
                <a:cs typeface="Times New Roman" panose="02020603050405020304"/>
              </a:rPr>
              <a:t>the </a:t>
            </a:r>
            <a:r>
              <a:rPr sz="2000" spc="-20" dirty="0">
                <a:latin typeface="微软雅黑" panose="020B0503020204020204" charset="-122"/>
                <a:ea typeface="微软雅黑" panose="020B0503020204020204" charset="-122"/>
                <a:cs typeface="Times New Roman" panose="02020603050405020304"/>
              </a:rPr>
              <a:t>following </a:t>
            </a:r>
            <a:r>
              <a:rPr sz="2000" spc="-15" dirty="0">
                <a:latin typeface="微软雅黑" panose="020B0503020204020204" charset="-122"/>
                <a:ea typeface="微软雅黑" panose="020B0503020204020204" charset="-122"/>
                <a:cs typeface="Times New Roman" panose="02020603050405020304"/>
              </a:rPr>
              <a:t>passage </a:t>
            </a:r>
            <a:r>
              <a:rPr sz="2000" spc="-35" dirty="0">
                <a:latin typeface="微软雅黑" panose="020B0503020204020204" charset="-122"/>
                <a:ea typeface="微软雅黑" panose="020B0503020204020204" charset="-122"/>
                <a:cs typeface="Times New Roman" panose="02020603050405020304"/>
              </a:rPr>
              <a:t>carefully </a:t>
            </a:r>
            <a:r>
              <a:rPr sz="2000" spc="-40" dirty="0">
                <a:latin typeface="微软雅黑" panose="020B0503020204020204" charset="-122"/>
                <a:ea typeface="微软雅黑" panose="020B0503020204020204" charset="-122"/>
                <a:cs typeface="Times New Roman" panose="02020603050405020304"/>
              </a:rPr>
              <a:t>and </a:t>
            </a:r>
            <a:r>
              <a:rPr sz="2000" spc="-10" dirty="0">
                <a:latin typeface="微软雅黑" panose="020B0503020204020204" charset="-122"/>
                <a:ea typeface="微软雅黑" panose="020B0503020204020204" charset="-122"/>
                <a:cs typeface="Times New Roman" panose="02020603050405020304"/>
              </a:rPr>
              <a:t>compose</a:t>
            </a:r>
            <a:r>
              <a:rPr sz="2000" spc="25" dirty="0">
                <a:latin typeface="微软雅黑" panose="020B0503020204020204" charset="-122"/>
                <a:ea typeface="微软雅黑" panose="020B0503020204020204" charset="-122"/>
                <a:cs typeface="Times New Roman" panose="02020603050405020304"/>
              </a:rPr>
              <a:t> </a:t>
            </a:r>
            <a:r>
              <a:rPr sz="2000" dirty="0">
                <a:latin typeface="微软雅黑" panose="020B0503020204020204" charset="-122"/>
                <a:ea typeface="微软雅黑" panose="020B0503020204020204" charset="-122"/>
                <a:cs typeface="Times New Roman" panose="02020603050405020304"/>
              </a:rPr>
              <a:t>a</a:t>
            </a:r>
            <a:endParaRPr sz="2000">
              <a:latin typeface="微软雅黑" panose="020B0503020204020204" charset="-122"/>
              <a:ea typeface="微软雅黑" panose="020B0503020204020204" charset="-122"/>
              <a:cs typeface="Times New Roman" panose="02020603050405020304"/>
            </a:endParaRPr>
          </a:p>
        </p:txBody>
      </p:sp>
      <p:sp>
        <p:nvSpPr>
          <p:cNvPr id="13" name="object 13"/>
          <p:cNvSpPr txBox="1"/>
          <p:nvPr/>
        </p:nvSpPr>
        <p:spPr>
          <a:xfrm>
            <a:off x="7059930" y="1685290"/>
            <a:ext cx="2385695" cy="248285"/>
          </a:xfrm>
          <a:prstGeom prst="rect">
            <a:avLst/>
          </a:prstGeom>
          <a:solidFill>
            <a:srgbClr val="FFFF00"/>
          </a:solidFill>
        </p:spPr>
        <p:txBody>
          <a:bodyPr vert="horz" wrap="square" lIns="0" tIns="0" rIns="0" bIns="0" rtlCol="0">
            <a:spAutoFit/>
          </a:bodyPr>
          <a:lstStyle/>
          <a:p>
            <a:pPr marL="4445">
              <a:lnSpc>
                <a:spcPts val="1940"/>
              </a:lnSpc>
            </a:pPr>
            <a:r>
              <a:rPr sz="2000" b="1" spc="-15" dirty="0">
                <a:latin typeface="微软雅黑" panose="020B0503020204020204" charset="-122"/>
                <a:ea typeface="微软雅黑" panose="020B0503020204020204" charset="-122"/>
                <a:cs typeface="Times New Roman" panose="02020603050405020304"/>
              </a:rPr>
              <a:t>“</a:t>
            </a:r>
            <a:r>
              <a:rPr sz="2000" spc="-15" dirty="0">
                <a:latin typeface="微软雅黑" panose="020B0503020204020204" charset="-122"/>
                <a:ea typeface="微软雅黑" panose="020B0503020204020204" charset="-122"/>
                <a:cs typeface="Times New Roman" panose="02020603050405020304"/>
              </a:rPr>
              <a:t>sentence</a:t>
            </a:r>
            <a:r>
              <a:rPr sz="2000" spc="75" dirty="0">
                <a:latin typeface="微软雅黑" panose="020B0503020204020204" charset="-122"/>
                <a:ea typeface="微软雅黑" panose="020B0503020204020204" charset="-122"/>
                <a:cs typeface="Times New Roman" panose="02020603050405020304"/>
              </a:rPr>
              <a:t> </a:t>
            </a:r>
            <a:r>
              <a:rPr sz="2000" spc="-20" dirty="0">
                <a:latin typeface="微软雅黑" panose="020B0503020204020204" charset="-122"/>
                <a:ea typeface="微软雅黑" panose="020B0503020204020204" charset="-122"/>
                <a:cs typeface="Times New Roman" panose="02020603050405020304"/>
              </a:rPr>
              <a:t>outline”</a:t>
            </a:r>
            <a:endParaRPr sz="2000">
              <a:latin typeface="微软雅黑" panose="020B0503020204020204" charset="-122"/>
              <a:ea typeface="微软雅黑" panose="020B0503020204020204" charset="-122"/>
              <a:cs typeface="Times New Roman" panose="02020603050405020304"/>
            </a:endParaRPr>
          </a:p>
        </p:txBody>
      </p:sp>
      <p:sp>
        <p:nvSpPr>
          <p:cNvPr id="14" name="object 14"/>
          <p:cNvSpPr txBox="1"/>
          <p:nvPr/>
        </p:nvSpPr>
        <p:spPr>
          <a:xfrm>
            <a:off x="9073515" y="2239010"/>
            <a:ext cx="1268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for</a:t>
            </a:r>
            <a:r>
              <a:rPr sz="2000" spc="-125" dirty="0">
                <a:latin typeface="微软雅黑" panose="020B0503020204020204" charset="-122"/>
                <a:ea typeface="微软雅黑" panose="020B0503020204020204" charset="-122"/>
                <a:cs typeface="Times New Roman" panose="02020603050405020304"/>
              </a:rPr>
              <a:t> </a:t>
            </a:r>
            <a:r>
              <a:rPr sz="2000" spc="-10" dirty="0">
                <a:latin typeface="微软雅黑" panose="020B0503020204020204" charset="-122"/>
                <a:ea typeface="微软雅黑" panose="020B0503020204020204" charset="-122"/>
                <a:cs typeface="Times New Roman" panose="02020603050405020304"/>
              </a:rPr>
              <a:t>it.</a:t>
            </a:r>
            <a:endParaRPr sz="2000">
              <a:latin typeface="微软雅黑" panose="020B0503020204020204" charset="-122"/>
              <a:ea typeface="微软雅黑" panose="020B0503020204020204" charset="-122"/>
              <a:cs typeface="Times New Roman" panose="02020603050405020304"/>
            </a:endParaRPr>
          </a:p>
        </p:txBody>
      </p:sp>
      <p:sp>
        <p:nvSpPr>
          <p:cNvPr id="16" name="object 16"/>
          <p:cNvSpPr txBox="1"/>
          <p:nvPr/>
        </p:nvSpPr>
        <p:spPr>
          <a:xfrm>
            <a:off x="6994525" y="2239010"/>
            <a:ext cx="2002155" cy="320040"/>
          </a:xfrm>
          <a:prstGeom prst="rect">
            <a:avLst/>
          </a:prstGeom>
          <a:solidFill>
            <a:srgbClr val="FFFF00"/>
          </a:solidFill>
        </p:spPr>
        <p:txBody>
          <a:bodyPr vert="horz" wrap="square" lIns="0" tIns="12700" rIns="0" bIns="0" rtlCol="0">
            <a:spAutoFit/>
          </a:bodyPr>
          <a:lstStyle/>
          <a:p>
            <a:pPr marL="4445">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“topic </a:t>
            </a:r>
            <a:r>
              <a:rPr sz="2000" spc="-20" dirty="0">
                <a:latin typeface="微软雅黑" panose="020B0503020204020204" charset="-122"/>
                <a:ea typeface="微软雅黑" panose="020B0503020204020204" charset="-122"/>
                <a:cs typeface="Times New Roman" panose="02020603050405020304"/>
              </a:rPr>
              <a:t>outline”</a:t>
            </a:r>
            <a:r>
              <a:rPr sz="1800" b="1" spc="-20" dirty="0">
                <a:latin typeface="Times New Roman" panose="02020603050405020304"/>
                <a:cs typeface="Times New Roman" panose="02020603050405020304"/>
              </a:rPr>
              <a:t> </a:t>
            </a:r>
            <a:endParaRPr sz="1800">
              <a:latin typeface="Times New Roman" panose="02020603050405020304"/>
              <a:cs typeface="Times New Roman" panose="02020603050405020304"/>
            </a:endParaRPr>
          </a:p>
        </p:txBody>
      </p:sp>
      <p:sp>
        <p:nvSpPr>
          <p:cNvPr id="2" name="object 14"/>
          <p:cNvSpPr txBox="1"/>
          <p:nvPr/>
        </p:nvSpPr>
        <p:spPr>
          <a:xfrm>
            <a:off x="9445625" y="1649730"/>
            <a:ext cx="89662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for</a:t>
            </a:r>
            <a:r>
              <a:rPr sz="2000" spc="-125" dirty="0">
                <a:latin typeface="微软雅黑" panose="020B0503020204020204" charset="-122"/>
                <a:ea typeface="微软雅黑" panose="020B0503020204020204" charset="-122"/>
                <a:cs typeface="Times New Roman" panose="02020603050405020304"/>
              </a:rPr>
              <a:t> </a:t>
            </a:r>
            <a:r>
              <a:rPr sz="2000" spc="-10" dirty="0">
                <a:latin typeface="微软雅黑" panose="020B0503020204020204" charset="-122"/>
                <a:ea typeface="微软雅黑" panose="020B0503020204020204" charset="-122"/>
                <a:cs typeface="Times New Roman" panose="02020603050405020304"/>
              </a:rPr>
              <a:t>it</a:t>
            </a:r>
            <a:r>
              <a:rPr sz="1800" b="1" spc="-10"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6" name="圆角矩形 5"/>
          <p:cNvSpPr/>
          <p:nvPr/>
        </p:nvSpPr>
        <p:spPr>
          <a:xfrm>
            <a:off x="746760" y="2885440"/>
            <a:ext cx="2567940" cy="13601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文本框 6"/>
          <p:cNvSpPr txBox="1"/>
          <p:nvPr/>
        </p:nvSpPr>
        <p:spPr>
          <a:xfrm>
            <a:off x="885825" y="321183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句子提纲</a:t>
            </a:r>
          </a:p>
        </p:txBody>
      </p:sp>
      <p:sp>
        <p:nvSpPr>
          <p:cNvPr id="9" name="燕尾形箭头 8"/>
          <p:cNvSpPr/>
          <p:nvPr/>
        </p:nvSpPr>
        <p:spPr>
          <a:xfrm>
            <a:off x="3550920" y="341439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58435" y="3115945"/>
            <a:ext cx="2887345" cy="9867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文本框 10"/>
          <p:cNvSpPr txBox="1"/>
          <p:nvPr/>
        </p:nvSpPr>
        <p:spPr>
          <a:xfrm>
            <a:off x="5445760" y="324231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由句子构成</a:t>
            </a:r>
          </a:p>
        </p:txBody>
      </p:sp>
      <p:sp>
        <p:nvSpPr>
          <p:cNvPr id="12" name="圆角矩形 11"/>
          <p:cNvSpPr/>
          <p:nvPr/>
        </p:nvSpPr>
        <p:spPr>
          <a:xfrm>
            <a:off x="746760" y="484505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85825" y="517144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论点提纲</a:t>
            </a:r>
          </a:p>
        </p:txBody>
      </p:sp>
      <p:sp>
        <p:nvSpPr>
          <p:cNvPr id="22" name="燕尾形箭头 21"/>
          <p:cNvSpPr/>
          <p:nvPr/>
        </p:nvSpPr>
        <p:spPr>
          <a:xfrm>
            <a:off x="3550920" y="533082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258435" y="5013960"/>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文本框 23"/>
          <p:cNvSpPr txBox="1"/>
          <p:nvPr/>
        </p:nvSpPr>
        <p:spPr>
          <a:xfrm>
            <a:off x="5445760" y="517144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由短语构成</a:t>
            </a:r>
          </a:p>
        </p:txBody>
      </p:sp>
      <p:sp>
        <p:nvSpPr>
          <p:cNvPr id="5" name="文本框 4"/>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图示 2">
            <a:extLst>
              <a:ext uri="{FF2B5EF4-FFF2-40B4-BE49-F238E27FC236}">
                <a16:creationId xmlns:a16="http://schemas.microsoft.com/office/drawing/2014/main" id="{7B4BF636-6FB1-4C8E-B990-15A9333BE70D}"/>
              </a:ext>
            </a:extLst>
          </p:cNvPr>
          <p:cNvGraphicFramePr/>
          <p:nvPr>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1062272"/>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4" name="文本框 3"/>
          <p:cNvSpPr txBox="1"/>
          <p:nvPr/>
        </p:nvSpPr>
        <p:spPr>
          <a:xfrm>
            <a:off x="1187450" y="1855484"/>
            <a:ext cx="10119360" cy="5477510"/>
          </a:xfrm>
          <a:prstGeom prst="rect">
            <a:avLst/>
          </a:prstGeom>
          <a:noFill/>
          <a:ln w="9525">
            <a:noFill/>
          </a:ln>
        </p:spPr>
        <p:txBody>
          <a:bodyPr wrap="square">
            <a:spAutoFit/>
          </a:bodyPr>
          <a:lstStyle/>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③</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a:t>
            </a:r>
            <a:r>
              <a:rPr lang="zh-CN" altLang="en-US" sz="2000">
                <a:solidFill>
                  <a:srgbClr val="008000"/>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④</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⑤</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段意：当网络受限时，人们会感到不知所措。</a:t>
            </a: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endParaRPr lang="zh-CN" altLang="en-US">
              <a:latin typeface="微软雅黑" panose="020B0503020204020204" charset="-122"/>
              <a:ea typeface="微软雅黑" panose="020B0503020204020204" charset="-122"/>
            </a:endParaRPr>
          </a:p>
        </p:txBody>
      </p:sp>
      <p:cxnSp>
        <p:nvCxnSpPr>
          <p:cNvPr id="6" name="直接连接符 5">
            <a:extLst>
              <a:ext uri="{FF2B5EF4-FFF2-40B4-BE49-F238E27FC236}">
                <a16:creationId xmlns:a16="http://schemas.microsoft.com/office/drawing/2014/main" id="{42FF41F3-3625-4A49-BE0C-1ED2D56BB293}"/>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7887815-E8D9-4F4F-961C-B6FB44F1625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812231"/>
            <a:ext cx="11670665" cy="270700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cxnSp>
        <p:nvCxnSpPr>
          <p:cNvPr id="3" name="直接连接符 2">
            <a:extLst>
              <a:ext uri="{FF2B5EF4-FFF2-40B4-BE49-F238E27FC236}">
                <a16:creationId xmlns:a16="http://schemas.microsoft.com/office/drawing/2014/main" id="{83E9B503-7D9C-47AA-83AA-1DD1D4F3C490}"/>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7EE38A6-2006-46AC-916F-98A95EDD4993}"/>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p>
        </p:txBody>
      </p:sp>
      <p:cxnSp>
        <p:nvCxnSpPr>
          <p:cNvPr id="7" name="直接连接符 6">
            <a:extLst>
              <a:ext uri="{FF2B5EF4-FFF2-40B4-BE49-F238E27FC236}">
                <a16:creationId xmlns:a16="http://schemas.microsoft.com/office/drawing/2014/main" id="{1CA1D27A-B118-410E-BF82-E514AD50EBC9}"/>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53D7B07-572C-4058-81DF-39598B114D9D}"/>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a:t>
            </a:r>
            <a:r>
              <a:rPr lang="zh-CN" altLang="en-US" sz="2000" u="sng">
                <a:solidFill>
                  <a:schemeClr val="bg2">
                    <a:lumMod val="50000"/>
                  </a:schemeClr>
                </a:solidFill>
                <a:latin typeface="微软雅黑" panose="020B0503020204020204" charset="-122"/>
                <a:ea typeface="微软雅黑" panose="020B0503020204020204" charset="-122"/>
              </a:rPr>
              <a:t> We take advantage of the speed so much</a:t>
            </a:r>
            <a:r>
              <a:rPr lang="zh-CN" altLang="en-US" sz="2000">
                <a:latin typeface="微软雅黑" panose="020B0503020204020204" charset="-122"/>
                <a:ea typeface="微软雅黑" panose="020B0503020204020204" charset="-122"/>
              </a:rPr>
              <a:t>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p>
        </p:txBody>
      </p:sp>
      <p:cxnSp>
        <p:nvCxnSpPr>
          <p:cNvPr id="7" name="直接连接符 6">
            <a:extLst>
              <a:ext uri="{FF2B5EF4-FFF2-40B4-BE49-F238E27FC236}">
                <a16:creationId xmlns:a16="http://schemas.microsoft.com/office/drawing/2014/main" id="{9D9E28AF-74B7-4EB9-A597-2E625352CE93}"/>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18CF57D-CBD6-4198-9998-DF7D0CE1C265}"/>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32842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p>
        </p:txBody>
      </p:sp>
      <p:cxnSp>
        <p:nvCxnSpPr>
          <p:cNvPr id="8" name="直接连接符 7">
            <a:extLst>
              <a:ext uri="{FF2B5EF4-FFF2-40B4-BE49-F238E27FC236}">
                <a16:creationId xmlns:a16="http://schemas.microsoft.com/office/drawing/2014/main" id="{1834050E-15AD-493D-8651-24D9D6F89148}"/>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786A2C-3EF3-49FD-B72D-6DEC3F99AA90}"/>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a:t>
            </a:r>
            <a:r>
              <a:rPr lang="zh-CN" altLang="en-US" sz="2000" u="sng">
                <a:solidFill>
                  <a:schemeClr val="bg2">
                    <a:lumMod val="50000"/>
                  </a:schemeClr>
                </a:solidFill>
                <a:latin typeface="微软雅黑" panose="020B0503020204020204" charset="-122"/>
                <a:ea typeface="微软雅黑" panose="020B0503020204020204" charset="-122"/>
              </a:rPr>
              <a:t>This speed of communication has caused us to be so impatient that we have grown apart from each other. </a:t>
            </a:r>
            <a:r>
              <a:rPr lang="zh-CN" altLang="en-US" sz="2000">
                <a:latin typeface="微软雅黑" panose="020B0503020204020204" charset="-122"/>
                <a:ea typeface="微软雅黑" panose="020B0503020204020204" charset="-122"/>
              </a:rPr>
              <a:t>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p>
        </p:txBody>
      </p:sp>
      <p:cxnSp>
        <p:nvCxnSpPr>
          <p:cNvPr id="8" name="直接连接符 7">
            <a:extLst>
              <a:ext uri="{FF2B5EF4-FFF2-40B4-BE49-F238E27FC236}">
                <a16:creationId xmlns:a16="http://schemas.microsoft.com/office/drawing/2014/main" id="{AED75226-C700-4922-AD51-0F939FB1606D}"/>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62C8FC5-A260-4CD9-A528-881E0821BAF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386143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a:extLst>
              <a:ext uri="{FF2B5EF4-FFF2-40B4-BE49-F238E27FC236}">
                <a16:creationId xmlns:a16="http://schemas.microsoft.com/office/drawing/2014/main" id="{AE9C18DA-0166-4560-BCAC-3C17FFC7EE03}"/>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6B586AE-C4B5-4DF6-8EBF-8EBD13889A4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a:t>
            </a:r>
            <a:r>
              <a:rPr lang="zh-CN" altLang="en-US" sz="2000" u="sng">
                <a:solidFill>
                  <a:schemeClr val="bg2">
                    <a:lumMod val="50000"/>
                  </a:schemeClr>
                </a:solidFill>
                <a:latin typeface="微软雅黑" panose="020B0503020204020204" charset="-122"/>
                <a:ea typeface="微软雅黑" panose="020B0503020204020204" charset="-122"/>
              </a:rPr>
              <a:t>What about those who have limited access to the Internet or other technology? They seem to get lost.</a:t>
            </a:r>
            <a:r>
              <a:rPr lang="zh-CN" altLang="en-US" sz="2000">
                <a:latin typeface="微软雅黑" panose="020B0503020204020204" charset="-122"/>
                <a:ea typeface="微软雅黑" panose="020B0503020204020204" charset="-122"/>
              </a:rPr>
              <a: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a:extLst>
              <a:ext uri="{FF2B5EF4-FFF2-40B4-BE49-F238E27FC236}">
                <a16:creationId xmlns:a16="http://schemas.microsoft.com/office/drawing/2014/main" id="{9FBB1466-4062-4E7B-A8D0-1CC4ED086180}"/>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F4C3205-7F6C-48D9-A17D-AA5B9A460091}"/>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object 14"/>
          <p:cNvGraphicFramePr>
            <a:graphicFrameLocks noGrp="1"/>
          </p:cNvGraphicFramePr>
          <p:nvPr/>
        </p:nvGraphicFramePr>
        <p:xfrm>
          <a:off x="1444943" y="1766570"/>
          <a:ext cx="9302115" cy="4490339"/>
        </p:xfrm>
        <a:graphic>
          <a:graphicData uri="http://schemas.openxmlformats.org/drawingml/2006/table">
            <a:tbl>
              <a:tblPr firstRow="1" bandRow="1">
                <a:tableStyleId>{2D5ABB26-0587-4C30-8999-92F81FD0307C}</a:tableStyleId>
              </a:tblPr>
              <a:tblGrid>
                <a:gridCol w="1383030">
                  <a:extLst>
                    <a:ext uri="{9D8B030D-6E8A-4147-A177-3AD203B41FA5}">
                      <a16:colId xmlns:a16="http://schemas.microsoft.com/office/drawing/2014/main" val="20000"/>
                    </a:ext>
                  </a:extLst>
                </a:gridCol>
                <a:gridCol w="7919085">
                  <a:extLst>
                    <a:ext uri="{9D8B030D-6E8A-4147-A177-3AD203B41FA5}">
                      <a16:colId xmlns:a16="http://schemas.microsoft.com/office/drawing/2014/main" val="20001"/>
                    </a:ext>
                  </a:extLst>
                </a:gridCol>
              </a:tblGrid>
              <a:tr h="399415">
                <a:tc>
                  <a:txBody>
                    <a:bodyPr/>
                    <a:lstStyle/>
                    <a:p>
                      <a:pPr marL="98425" algn="ctr">
                        <a:lnSpc>
                          <a:spcPct val="100000"/>
                        </a:lnSpc>
                        <a:spcBef>
                          <a:spcPts val="315"/>
                        </a:spcBef>
                      </a:pPr>
                      <a:r>
                        <a:rPr sz="2000" b="1" dirty="0">
                          <a:solidFill>
                            <a:srgbClr val="FFFFFF"/>
                          </a:solidFill>
                          <a:latin typeface="微软雅黑" panose="020B0503020204020204" charset="-122"/>
                          <a:ea typeface="微软雅黑" panose="020B0503020204020204" charset="-122"/>
                          <a:cs typeface="微软雅黑" panose="020B0503020204020204" charset="-122"/>
                        </a:rPr>
                        <a:t>提纲类型</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marL="99060" algn="ctr">
                        <a:lnSpc>
                          <a:spcPct val="100000"/>
                        </a:lnSpc>
                        <a:spcBef>
                          <a:spcPts val="315"/>
                        </a:spcBef>
                      </a:pPr>
                      <a:r>
                        <a:rPr sz="2000" b="1" spc="-5" dirty="0">
                          <a:solidFill>
                            <a:srgbClr val="FFFFFF"/>
                          </a:solidFill>
                          <a:latin typeface="微软雅黑" panose="020B0503020204020204" charset="-122"/>
                          <a:ea typeface="微软雅黑" panose="020B0503020204020204" charset="-122"/>
                          <a:cs typeface="微软雅黑" panose="020B0503020204020204" charset="-122"/>
                        </a:rPr>
                        <a:t>特点</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1702435">
                <a:tc>
                  <a:txBody>
                    <a:bodyPr/>
                    <a:lstStyle/>
                    <a:p>
                      <a:pPr>
                        <a:lnSpc>
                          <a:spcPct val="100000"/>
                        </a:lnSpc>
                      </a:pPr>
                      <a:endParaRPr sz="2000">
                        <a:latin typeface="微软雅黑" panose="020B0503020204020204" charset="-122"/>
                        <a:ea typeface="微软雅黑" panose="020B0503020204020204" charset="-122"/>
                        <a:cs typeface="Times New Roman" panose="02020603050405020304"/>
                      </a:endParaRPr>
                    </a:p>
                    <a:p>
                      <a:pPr marL="98425" algn="ctr">
                        <a:lnSpc>
                          <a:spcPct val="100000"/>
                        </a:lnSpc>
                        <a:spcBef>
                          <a:spcPts val="1890"/>
                        </a:spcBef>
                      </a:pPr>
                      <a:r>
                        <a:rPr sz="2000" dirty="0">
                          <a:latin typeface="微软雅黑" panose="020B0503020204020204" charset="-122"/>
                          <a:ea typeface="微软雅黑" panose="020B0503020204020204" charset="-122"/>
                          <a:cs typeface="微软雅黑" panose="020B0503020204020204" charset="-122"/>
                        </a:rPr>
                        <a:t>论点提纲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99060" marR="1722120">
                        <a:lnSpc>
                          <a:spcPct val="100000"/>
                        </a:lnSpc>
                        <a:spcBef>
                          <a:spcPts val="320"/>
                        </a:spcBef>
                      </a:pPr>
                      <a:r>
                        <a:rPr sz="2000" spc="-5" dirty="0">
                          <a:latin typeface="微软雅黑" panose="020B0503020204020204" charset="-122"/>
                          <a:ea typeface="微软雅黑" panose="020B0503020204020204" charset="-122"/>
                          <a:cs typeface="微软雅黑" panose="020B0503020204020204" charset="-122"/>
                        </a:rPr>
                        <a:t>所有条目都是名词短语或相当于名词的短语。 </a:t>
                      </a:r>
                    </a:p>
                    <a:p>
                      <a:pPr marL="99060" marR="1722120" indent="0" fontAlgn="auto">
                        <a:lnSpc>
                          <a:spcPts val="3000"/>
                        </a:lnSpc>
                        <a:spcBef>
                          <a:spcPts val="320"/>
                        </a:spcBef>
                      </a:pPr>
                      <a:r>
                        <a:rPr sz="2000" dirty="0">
                          <a:latin typeface="微软雅黑" panose="020B0503020204020204" charset="-122"/>
                          <a:ea typeface="微软雅黑" panose="020B0503020204020204" charset="-122"/>
                          <a:cs typeface="微软雅黑" panose="020B0503020204020204" charset="-122"/>
                        </a:rPr>
                        <a:t>例</a:t>
                      </a:r>
                      <a:r>
                        <a:rPr sz="2000" spc="-65" dirty="0">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20204"/>
                        </a:rPr>
                        <a:t>I.</a:t>
                      </a:r>
                      <a:r>
                        <a:rPr sz="2000" spc="-6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Main</a:t>
                      </a:r>
                      <a:r>
                        <a:rPr sz="2000" spc="-9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causes</a:t>
                      </a:r>
                      <a:r>
                        <a:rPr sz="2000" spc="-12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of</a:t>
                      </a:r>
                      <a:r>
                        <a:rPr sz="2000" spc="-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air</a:t>
                      </a:r>
                      <a:r>
                        <a:rPr sz="2000" spc="-3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pollution</a:t>
                      </a:r>
                      <a:endParaRPr sz="2000">
                        <a:latin typeface="微软雅黑" panose="020B0503020204020204" charset="-122"/>
                        <a:ea typeface="微软雅黑" panose="020B0503020204020204" charset="-122"/>
                        <a:cs typeface="Arial" panose="020B0604020202020204"/>
                      </a:endParaRPr>
                    </a:p>
                    <a:p>
                      <a:pPr marL="899160" indent="0" fontAlgn="auto">
                        <a:lnSpc>
                          <a:spcPts val="3000"/>
                        </a:lnSpc>
                        <a:spcBef>
                          <a:spcPts val="25"/>
                        </a:spcBef>
                        <a:buAutoNum type="alphaUcPeriod"/>
                        <a:tabLst>
                          <a:tab pos="899160" algn="l"/>
                        </a:tabLst>
                      </a:pPr>
                      <a:r>
                        <a:rPr sz="2000" spc="0" dirty="0">
                          <a:latin typeface="微软雅黑" panose="020B0503020204020204" charset="-122"/>
                          <a:ea typeface="微软雅黑" panose="020B0503020204020204" charset="-122"/>
                          <a:cs typeface="Arial" panose="020B0604020202020204"/>
                        </a:rPr>
                        <a:t> Automobiles</a:t>
                      </a:r>
                      <a:endParaRPr sz="2000">
                        <a:latin typeface="微软雅黑" panose="020B0503020204020204" charset="-122"/>
                        <a:ea typeface="微软雅黑" panose="020B0503020204020204" charset="-122"/>
                        <a:cs typeface="Arial" panose="020B0604020202020204"/>
                      </a:endParaRPr>
                    </a:p>
                    <a:p>
                      <a:pPr marL="922655" indent="0" fontAlgn="auto">
                        <a:lnSpc>
                          <a:spcPts val="3000"/>
                        </a:lnSpc>
                        <a:spcBef>
                          <a:spcPts val="5"/>
                        </a:spcBef>
                        <a:buAutoNum type="alphaUcPeriod"/>
                        <a:tabLst>
                          <a:tab pos="923290" algn="l"/>
                        </a:tabLst>
                      </a:pPr>
                      <a:r>
                        <a:rPr sz="2000" spc="10" dirty="0">
                          <a:latin typeface="微软雅黑" panose="020B0503020204020204" charset="-122"/>
                          <a:ea typeface="微软雅黑" panose="020B0503020204020204" charset="-122"/>
                          <a:cs typeface="Arial" panose="020B0604020202020204"/>
                        </a:rPr>
                        <a:t> Industry</a:t>
                      </a:r>
                      <a:endParaRPr sz="2000">
                        <a:latin typeface="微软雅黑" panose="020B0503020204020204" charset="-122"/>
                        <a:ea typeface="微软雅黑" panose="020B0503020204020204" charset="-122"/>
                        <a:cs typeface="Arial" panose="020B0604020202020204"/>
                      </a:endParaRPr>
                    </a:p>
                    <a:p>
                      <a:pPr marL="930275" indent="0" fontAlgn="auto">
                        <a:lnSpc>
                          <a:spcPts val="3000"/>
                        </a:lnSpc>
                        <a:spcBef>
                          <a:spcPts val="5"/>
                        </a:spcBef>
                        <a:buAutoNum type="alphaUcPeriod"/>
                        <a:tabLst>
                          <a:tab pos="930910" algn="l"/>
                        </a:tabLst>
                      </a:pPr>
                      <a:r>
                        <a:rPr sz="2000" spc="10" dirty="0">
                          <a:latin typeface="微软雅黑" panose="020B0503020204020204" charset="-122"/>
                          <a:ea typeface="微软雅黑" panose="020B0503020204020204" charset="-122"/>
                          <a:cs typeface="Arial" panose="020B0604020202020204"/>
                        </a:rPr>
                        <a:t> Rubbish</a:t>
                      </a:r>
                      <a:endParaRPr sz="2000">
                        <a:latin typeface="微软雅黑" panose="020B0503020204020204" charset="-122"/>
                        <a:ea typeface="微软雅黑" panose="020B0503020204020204" charset="-122"/>
                        <a:cs typeface="Arial" panose="020B060402020202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1982470">
                <a:tc>
                  <a:txBody>
                    <a:bodyPr/>
                    <a:lstStyle/>
                    <a:p>
                      <a:pPr>
                        <a:lnSpc>
                          <a:spcPct val="100000"/>
                        </a:lnSpc>
                      </a:pPr>
                      <a:endParaRPr sz="2000">
                        <a:latin typeface="微软雅黑" panose="020B0503020204020204" charset="-122"/>
                        <a:ea typeface="微软雅黑" panose="020B0503020204020204" charset="-122"/>
                        <a:cs typeface="Times New Roman" panose="02020603050405020304"/>
                      </a:endParaRPr>
                    </a:p>
                    <a:p>
                      <a:pPr marL="98425" algn="ctr">
                        <a:lnSpc>
                          <a:spcPct val="100000"/>
                        </a:lnSpc>
                        <a:spcBef>
                          <a:spcPts val="1905"/>
                        </a:spcBef>
                      </a:pPr>
                      <a:r>
                        <a:rPr sz="2000" dirty="0">
                          <a:latin typeface="微软雅黑" panose="020B0503020204020204" charset="-122"/>
                          <a:ea typeface="微软雅黑" panose="020B0503020204020204" charset="-122"/>
                          <a:cs typeface="微软雅黑" panose="020B0503020204020204" charset="-122"/>
                        </a:rPr>
                        <a:t>句子提纲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99060">
                        <a:lnSpc>
                          <a:spcPct val="100000"/>
                        </a:lnSpc>
                        <a:spcBef>
                          <a:spcPts val="340"/>
                        </a:spcBef>
                      </a:pPr>
                      <a:r>
                        <a:rPr sz="2000" spc="-5" dirty="0">
                          <a:latin typeface="微软雅黑" panose="020B0503020204020204" charset="-122"/>
                          <a:ea typeface="微软雅黑" panose="020B0503020204020204" charset="-122"/>
                          <a:cs typeface="微软雅黑" panose="020B0503020204020204" charset="-122"/>
                        </a:rPr>
                        <a:t>所有条目必须是完整的句子。</a:t>
                      </a:r>
                      <a:endParaRPr sz="2000">
                        <a:latin typeface="微软雅黑" panose="020B0503020204020204" charset="-122"/>
                        <a:ea typeface="微软雅黑" panose="020B0503020204020204" charset="-122"/>
                        <a:cs typeface="微软雅黑" panose="020B0503020204020204" charset="-122"/>
                      </a:endParaRPr>
                    </a:p>
                    <a:p>
                      <a:pPr marL="99060" indent="0" fontAlgn="auto">
                        <a:lnSpc>
                          <a:spcPts val="3000"/>
                        </a:lnSpc>
                      </a:pPr>
                      <a:r>
                        <a:rPr sz="2000" spc="-5" dirty="0">
                          <a:latin typeface="微软雅黑" panose="020B0503020204020204" charset="-122"/>
                          <a:ea typeface="微软雅黑" panose="020B0503020204020204" charset="-122"/>
                          <a:cs typeface="微软雅黑" panose="020B0503020204020204" charset="-122"/>
                        </a:rPr>
                        <a:t>例</a:t>
                      </a:r>
                      <a:r>
                        <a:rPr lang="zh-CN" sz="2000" spc="-5" dirty="0">
                          <a:latin typeface="微软雅黑" panose="020B0503020204020204" charset="-122"/>
                          <a:ea typeface="微软雅黑" panose="020B0503020204020204" charset="-122"/>
                          <a:cs typeface="微软雅黑" panose="020B0503020204020204" charset="-122"/>
                        </a:rPr>
                        <a:t>：</a:t>
                      </a:r>
                      <a:r>
                        <a:rPr sz="2000" spc="-30" dirty="0">
                          <a:latin typeface="微软雅黑" panose="020B0503020204020204" charset="-122"/>
                          <a:ea typeface="微软雅黑" panose="020B0503020204020204" charset="-122"/>
                          <a:cs typeface="Arial" panose="020B0604020202020204"/>
                        </a:rPr>
                        <a:t>IV</a:t>
                      </a:r>
                      <a:r>
                        <a:rPr sz="2000" spc="9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Traveling</a:t>
                      </a:r>
                      <a:r>
                        <a:rPr sz="2000" spc="-3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gives</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one</a:t>
                      </a:r>
                      <a:r>
                        <a:rPr sz="2000" spc="-3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an</a:t>
                      </a:r>
                      <a:r>
                        <a:rPr sz="2000" spc="-3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opportunity</a:t>
                      </a:r>
                      <a:r>
                        <a:rPr sz="2000" spc="-12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to</a:t>
                      </a:r>
                      <a:r>
                        <a:rPr sz="2000" spc="-9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see</a:t>
                      </a:r>
                      <a:r>
                        <a:rPr sz="2000" spc="-30"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different</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places.</a:t>
                      </a:r>
                      <a:endParaRPr sz="2000">
                        <a:latin typeface="微软雅黑" panose="020B0503020204020204" charset="-122"/>
                        <a:ea typeface="微软雅黑" panose="020B0503020204020204" charset="-122"/>
                        <a:cs typeface="Arial" panose="020B0604020202020204"/>
                      </a:endParaRPr>
                    </a:p>
                    <a:p>
                      <a:pPr marL="792480" indent="0" fontAlgn="auto">
                        <a:lnSpc>
                          <a:spcPts val="3000"/>
                        </a:lnSpc>
                        <a:spcBef>
                          <a:spcPts val="25"/>
                        </a:spcBef>
                        <a:buAutoNum type="alphaUcPeriod"/>
                        <a:tabLst>
                          <a:tab pos="793115" algn="l"/>
                        </a:tabLst>
                      </a:pPr>
                      <a:r>
                        <a:rPr lang="zh-CN" sz="2000" spc="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One </a:t>
                      </a:r>
                      <a:r>
                        <a:rPr sz="2000" spc="15" dirty="0">
                          <a:latin typeface="微软雅黑" panose="020B0503020204020204" charset="-122"/>
                          <a:ea typeface="微软雅黑" panose="020B0503020204020204" charset="-122"/>
                          <a:cs typeface="Arial" panose="020B0604020202020204"/>
                        </a:rPr>
                        <a:t>can </a:t>
                      </a:r>
                      <a:r>
                        <a:rPr sz="2000" spc="0" dirty="0">
                          <a:latin typeface="微软雅黑" panose="020B0503020204020204" charset="-122"/>
                          <a:ea typeface="微软雅黑" panose="020B0503020204020204" charset="-122"/>
                          <a:cs typeface="Arial" panose="020B0604020202020204"/>
                        </a:rPr>
                        <a:t>learn </a:t>
                      </a:r>
                      <a:r>
                        <a:rPr sz="2000" dirty="0">
                          <a:latin typeface="微软雅黑" panose="020B0503020204020204" charset="-122"/>
                          <a:ea typeface="微软雅黑" panose="020B0503020204020204" charset="-122"/>
                          <a:cs typeface="Arial" panose="020B0604020202020204"/>
                        </a:rPr>
                        <a:t>from </a:t>
                      </a:r>
                      <a:r>
                        <a:rPr sz="2000" spc="5" dirty="0">
                          <a:latin typeface="微软雅黑" panose="020B0503020204020204" charset="-122"/>
                          <a:ea typeface="微软雅黑" panose="020B0503020204020204" charset="-122"/>
                          <a:cs typeface="Arial" panose="020B0604020202020204"/>
                        </a:rPr>
                        <a:t>historic</a:t>
                      </a:r>
                      <a:r>
                        <a:rPr sz="2000" spc="-32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places.</a:t>
                      </a:r>
                      <a:endParaRPr sz="2000">
                        <a:latin typeface="微软雅黑" panose="020B0503020204020204" charset="-122"/>
                        <a:ea typeface="微软雅黑" panose="020B0503020204020204" charset="-122"/>
                        <a:cs typeface="Arial" panose="020B0604020202020204"/>
                      </a:endParaRPr>
                    </a:p>
                    <a:p>
                      <a:pPr marL="808355" indent="0" fontAlgn="auto">
                        <a:lnSpc>
                          <a:spcPts val="3000"/>
                        </a:lnSpc>
                        <a:buAutoNum type="alphaUcPeriod"/>
                        <a:tabLst>
                          <a:tab pos="808990" algn="l"/>
                        </a:tabLst>
                      </a:pPr>
                      <a:r>
                        <a:rPr sz="2000" spc="5" dirty="0">
                          <a:latin typeface="微软雅黑" panose="020B0503020204020204" charset="-122"/>
                          <a:ea typeface="微软雅黑" panose="020B0503020204020204" charset="-122"/>
                          <a:cs typeface="Arial" panose="020B0604020202020204"/>
                        </a:rPr>
                        <a:t> One </a:t>
                      </a:r>
                      <a:r>
                        <a:rPr sz="2000" spc="15" dirty="0">
                          <a:latin typeface="微软雅黑" panose="020B0503020204020204" charset="-122"/>
                          <a:ea typeface="微软雅黑" panose="020B0503020204020204" charset="-122"/>
                          <a:cs typeface="Arial" panose="020B0604020202020204"/>
                        </a:rPr>
                        <a:t>can </a:t>
                      </a:r>
                      <a:r>
                        <a:rPr sz="2000" spc="0" dirty="0">
                          <a:latin typeface="微软雅黑" panose="020B0503020204020204" charset="-122"/>
                          <a:ea typeface="微软雅黑" panose="020B0503020204020204" charset="-122"/>
                          <a:cs typeface="Arial" panose="020B0604020202020204"/>
                        </a:rPr>
                        <a:t>enjoy </a:t>
                      </a:r>
                      <a:r>
                        <a:rPr sz="2000" spc="5" dirty="0">
                          <a:latin typeface="微软雅黑" panose="020B0503020204020204" charset="-122"/>
                          <a:ea typeface="微软雅黑" panose="020B0503020204020204" charset="-122"/>
                          <a:cs typeface="Arial" panose="020B0604020202020204"/>
                        </a:rPr>
                        <a:t>natural</a:t>
                      </a:r>
                      <a:r>
                        <a:rPr sz="2000" spc="-31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scenery.</a:t>
                      </a:r>
                      <a:endParaRPr sz="2000">
                        <a:latin typeface="微软雅黑" panose="020B0503020204020204" charset="-122"/>
                        <a:ea typeface="微软雅黑" panose="020B0503020204020204" charset="-122"/>
                        <a:cs typeface="Arial" panose="020B0604020202020204"/>
                      </a:endParaRPr>
                    </a:p>
                    <a:p>
                      <a:pPr marL="815975" indent="0" fontAlgn="auto">
                        <a:lnSpc>
                          <a:spcPts val="3000"/>
                        </a:lnSpc>
                        <a:buAutoNum type="alphaUcPeriod"/>
                        <a:tabLst>
                          <a:tab pos="816610" algn="l"/>
                        </a:tabLst>
                      </a:pPr>
                      <a:r>
                        <a:rPr sz="2000" spc="5" dirty="0">
                          <a:latin typeface="微软雅黑" panose="020B0503020204020204" charset="-122"/>
                          <a:ea typeface="微软雅黑" panose="020B0503020204020204" charset="-122"/>
                          <a:cs typeface="Arial" panose="020B0604020202020204"/>
                        </a:rPr>
                        <a:t> One</a:t>
                      </a:r>
                      <a:r>
                        <a:rPr sz="2000" spc="-3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has</a:t>
                      </a:r>
                      <a:r>
                        <a:rPr sz="2000" spc="-6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a</a:t>
                      </a:r>
                      <a:r>
                        <a:rPr sz="2000" spc="2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chance</a:t>
                      </a:r>
                      <a:r>
                        <a:rPr sz="2000" spc="-15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to</a:t>
                      </a:r>
                      <a:r>
                        <a:rPr sz="2000" spc="-30"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learn</a:t>
                      </a:r>
                      <a:r>
                        <a:rPr sz="2000" spc="-3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about</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local</a:t>
                      </a:r>
                      <a:r>
                        <a:rPr sz="2000" spc="-9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culture.</a:t>
                      </a:r>
                      <a:endParaRPr sz="2000">
                        <a:latin typeface="微软雅黑" panose="020B0503020204020204" charset="-122"/>
                        <a:ea typeface="微软雅黑" panose="020B0503020204020204" charset="-122"/>
                        <a:cs typeface="Arial" panose="020B0604020202020204"/>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bl>
          </a:graphicData>
        </a:graphic>
      </p:graphicFrame>
      <p:sp>
        <p:nvSpPr>
          <p:cNvPr id="6" name="文本框 5">
            <a:extLst>
              <a:ext uri="{FF2B5EF4-FFF2-40B4-BE49-F238E27FC236}">
                <a16:creationId xmlns:a16="http://schemas.microsoft.com/office/drawing/2014/main" id="{BEE3EA97-101B-4095-AC7B-431478503FA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B545B7FC-BEDF-4E78-A5E3-DEE0F5CD3418}"/>
              </a:ext>
            </a:extLst>
          </p:cNvPr>
          <p:cNvGraphicFramePr/>
          <p:nvPr>
            <p:extLst>
              <p:ext uri="{D42A27DB-BD31-4B8C-83A1-F6EECF244321}">
                <p14:modId xmlns:p14="http://schemas.microsoft.com/office/powerpoint/2010/main" val="766072535"/>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443865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4" name="文本框 3"/>
          <p:cNvSpPr txBox="1"/>
          <p:nvPr/>
        </p:nvSpPr>
        <p:spPr>
          <a:xfrm>
            <a:off x="1187450" y="1186180"/>
            <a:ext cx="10119360" cy="5477510"/>
          </a:xfrm>
          <a:prstGeom prst="rect">
            <a:avLst/>
          </a:prstGeom>
          <a:noFill/>
          <a:ln w="9525">
            <a:noFill/>
          </a:ln>
        </p:spPr>
        <p:txBody>
          <a:bodyPr wrap="square">
            <a:spAutoFit/>
          </a:bodyPr>
          <a:lstStyle/>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③</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a:t>
            </a:r>
            <a:r>
              <a:rPr lang="zh-CN" altLang="en-US" sz="2000">
                <a:solidFill>
                  <a:schemeClr val="bg1">
                    <a:lumMod val="75000"/>
                  </a:schemeClr>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④</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⑤</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段意：当网络受限时，人们会感到不知所措。</a:t>
            </a: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endParaRPr lang="zh-CN" altLang="en-US">
              <a:latin typeface="微软雅黑" panose="020B0503020204020204" charset="-122"/>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58623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a:extLst>
              <a:ext uri="{FF2B5EF4-FFF2-40B4-BE49-F238E27FC236}">
                <a16:creationId xmlns:a16="http://schemas.microsoft.com/office/drawing/2014/main" id="{3F78CFCC-8B3D-4827-9405-0D0F257BC0A0}"/>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AD68728-8DED-4124-AA17-8A9A207EFE4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a:t>
            </a:r>
            <a:r>
              <a:rPr lang="zh-CN" altLang="en-US" sz="2000" u="sng">
                <a:solidFill>
                  <a:schemeClr val="bg2">
                    <a:lumMod val="50000"/>
                  </a:schemeClr>
                </a:solidFill>
                <a:latin typeface="微软雅黑" panose="020B0503020204020204" charset="-122"/>
                <a:ea typeface="微软雅黑" panose="020B0503020204020204" charset="-122"/>
              </a:rPr>
              <a:t>it should be less emphasized as the only way to communicate efficiently.</a:t>
            </a:r>
            <a:r>
              <a:rPr lang="zh-CN" altLang="en-US" sz="2000">
                <a:latin typeface="微软雅黑" panose="020B0503020204020204" charset="-122"/>
                <a:ea typeface="微软雅黑" panose="020B0503020204020204" charset="-122"/>
              </a:rPr>
              <a:t>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a:extLst>
              <a:ext uri="{FF2B5EF4-FFF2-40B4-BE49-F238E27FC236}">
                <a16:creationId xmlns:a16="http://schemas.microsoft.com/office/drawing/2014/main" id="{96F62105-6FC7-4209-AF5A-6E00B01A69E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A72BA69-EBA3-4080-89DF-5B66BAA4408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58623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Technology should be less emphasized as the only way to communicate efficiently.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72726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⑦段意：我们要对人工以及与人相关的低效率更有耐心。</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a:extLst>
              <a:ext uri="{FF2B5EF4-FFF2-40B4-BE49-F238E27FC236}">
                <a16:creationId xmlns:a16="http://schemas.microsoft.com/office/drawing/2014/main" id="{A9E3163D-1A7C-4E00-AF94-FDB3E21632E9}"/>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D95F2C5-CD3B-49F7-85E9-469183D6A595}"/>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72726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a:t>
            </a:r>
            <a:r>
              <a:rPr lang="zh-CN" altLang="en-US" sz="2000">
                <a:solidFill>
                  <a:schemeClr val="bg2">
                    <a:lumMod val="50000"/>
                  </a:schemeClr>
                </a:solidFill>
                <a:latin typeface="微软雅黑" panose="020B0503020204020204" charset="-122"/>
                <a:ea typeface="微软雅黑" panose="020B0503020204020204" charset="-122"/>
              </a:rPr>
              <a:t>society needs to be more patient with the inefficiencies of human-made inventions and of course with human connections.</a:t>
            </a:r>
          </a:p>
          <a:p>
            <a:pPr indent="228600" algn="just" fontAlgn="auto">
              <a:lnSpc>
                <a:spcPts val="3500"/>
              </a:lnSpc>
            </a:pPr>
            <a:endParaRPr lang="zh-CN" altLang="en-US" sz="2000">
              <a:solidFill>
                <a:schemeClr val="bg2">
                  <a:lumMod val="50000"/>
                </a:schemeClr>
              </a:solidFill>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⑦段意：我们要对人工以及与人相关的低效率更有耐心。</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a:extLst>
              <a:ext uri="{FF2B5EF4-FFF2-40B4-BE49-F238E27FC236}">
                <a16:creationId xmlns:a16="http://schemas.microsoft.com/office/drawing/2014/main" id="{F6EBA97C-5365-47B9-AA17-A44401CF4D2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E456330-CFAE-4A86-9800-F50251785650}"/>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643953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Technology should be less emphasized as the only way to communicate efficiently. </a:t>
            </a: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Society needs to be more patient with the inefficiencies of human inventions and human connections.</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126105" y="457200"/>
            <a:ext cx="5607050" cy="583565"/>
          </a:xfrm>
          <a:prstGeom prst="rect">
            <a:avLst/>
          </a:prstGeom>
          <a:noFill/>
          <a:ln w="9525">
            <a:noFill/>
          </a:ln>
        </p:spPr>
        <p:txBody>
          <a:bodyPr wrap="square">
            <a:spAutoFit/>
          </a:bodyPr>
          <a:lstStyle/>
          <a:p>
            <a:pPr indent="0" algn="ctr"/>
            <a:r>
              <a:rPr lang="en-US" altLang="zh-CN" sz="3200">
                <a:latin typeface="Georgia" panose="02040502050405020303" charset="0"/>
              </a:rPr>
              <a:t>Color Me Pink</a:t>
            </a:r>
            <a:endParaRPr lang="zh-CN" altLang="en-US" sz="3200">
              <a:latin typeface="Georgia" panose="02040502050405020303" charset="0"/>
            </a:endParaRPr>
          </a:p>
        </p:txBody>
      </p:sp>
      <p:cxnSp>
        <p:nvCxnSpPr>
          <p:cNvPr id="3" name="直接连接符 2"/>
          <p:cNvCxnSpPr/>
          <p:nvPr/>
        </p:nvCxnSpPr>
        <p:spPr>
          <a:xfrm>
            <a:off x="1549400"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411095" y="1311275"/>
            <a:ext cx="7369810" cy="4909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4" name="object 14"/>
          <p:cNvGraphicFramePr>
            <a:graphicFrameLocks noGrp="1"/>
          </p:cNvGraphicFramePr>
          <p:nvPr/>
        </p:nvGraphicFramePr>
        <p:xfrm>
          <a:off x="1328103" y="2045335"/>
          <a:ext cx="9535795" cy="3551555"/>
        </p:xfrm>
        <a:graphic>
          <a:graphicData uri="http://schemas.openxmlformats.org/drawingml/2006/table">
            <a:tbl>
              <a:tblPr firstRow="1" bandRow="1">
                <a:tableStyleId>{2D5ABB26-0587-4C30-8999-92F81FD0307C}</a:tableStyleId>
              </a:tblPr>
              <a:tblGrid>
                <a:gridCol w="9535795">
                  <a:extLst>
                    <a:ext uri="{9D8B030D-6E8A-4147-A177-3AD203B41FA5}">
                      <a16:colId xmlns:a16="http://schemas.microsoft.com/office/drawing/2014/main" val="20000"/>
                    </a:ext>
                  </a:extLst>
                </a:gridCol>
              </a:tblGrid>
              <a:tr h="767080">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spcBef>
                          <a:spcPts val="5"/>
                        </a:spcBef>
                      </a:pPr>
                      <a:r>
                        <a:rPr sz="2000" spc="0" dirty="0">
                          <a:solidFill>
                            <a:srgbClr val="FFFFFF"/>
                          </a:solidFill>
                          <a:latin typeface="微软雅黑" panose="020B0503020204020204" charset="-122"/>
                          <a:ea typeface="微软雅黑" panose="020B0503020204020204" charset="-122"/>
                          <a:cs typeface="Arial" panose="020B0604020202020204"/>
                        </a:rPr>
                        <a:t>1.</a:t>
                      </a:r>
                      <a:r>
                        <a:rPr sz="2000" spc="-5" dirty="0">
                          <a:solidFill>
                            <a:srgbClr val="FFFFFF"/>
                          </a:solidFill>
                          <a:latin typeface="微软雅黑" panose="020B0503020204020204" charset="-122"/>
                          <a:ea typeface="微软雅黑" panose="020B0503020204020204" charset="-122"/>
                          <a:cs typeface="Arial" panose="020B0604020202020204"/>
                        </a:rPr>
                        <a:t> </a:t>
                      </a:r>
                      <a:r>
                        <a:rPr sz="2000" spc="15" dirty="0">
                          <a:solidFill>
                            <a:srgbClr val="FFFFFF"/>
                          </a:solidFill>
                          <a:latin typeface="微软雅黑" panose="020B0503020204020204" charset="-122"/>
                          <a:ea typeface="微软雅黑" panose="020B0503020204020204" charset="-122"/>
                          <a:cs typeface="微软雅黑" panose="020B0503020204020204" charset="-122"/>
                        </a:rPr>
                        <a:t>提纲</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可</a:t>
                      </a:r>
                      <a:r>
                        <a:rPr sz="2000" spc="15" dirty="0">
                          <a:solidFill>
                            <a:srgbClr val="FFFFFF"/>
                          </a:solidFill>
                          <a:latin typeface="微软雅黑" panose="020B0503020204020204" charset="-122"/>
                          <a:ea typeface="微软雅黑" panose="020B0503020204020204" charset="-122"/>
                          <a:cs typeface="微软雅黑" panose="020B0503020204020204" charset="-122"/>
                        </a:rPr>
                        <a:t>分</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二至</a:t>
                      </a:r>
                      <a:r>
                        <a:rPr sz="2000" spc="15" dirty="0">
                          <a:solidFill>
                            <a:srgbClr val="FFFFFF"/>
                          </a:solidFill>
                          <a:latin typeface="微软雅黑" panose="020B0503020204020204" charset="-122"/>
                          <a:ea typeface="微软雅黑" panose="020B0503020204020204" charset="-122"/>
                          <a:cs typeface="微软雅黑" panose="020B0503020204020204" charset="-122"/>
                        </a:rPr>
                        <a:t>三个层次</a:t>
                      </a:r>
                      <a:r>
                        <a:rPr sz="2000" spc="-45" dirty="0">
                          <a:solidFill>
                            <a:srgbClr val="FFFFFF"/>
                          </a:solidFill>
                          <a:latin typeface="微软雅黑" panose="020B0503020204020204" charset="-122"/>
                          <a:ea typeface="微软雅黑" panose="020B0503020204020204" charset="-122"/>
                          <a:cs typeface="微软雅黑" panose="020B0503020204020204" charset="-122"/>
                        </a:rPr>
                        <a:t>，</a:t>
                      </a:r>
                      <a:r>
                        <a:rPr sz="2000" spc="15" dirty="0">
                          <a:solidFill>
                            <a:srgbClr val="FFFFFF"/>
                          </a:solidFill>
                          <a:latin typeface="微软雅黑" panose="020B0503020204020204" charset="-122"/>
                          <a:ea typeface="微软雅黑" panose="020B0503020204020204" charset="-122"/>
                          <a:cs typeface="微软雅黑" panose="020B0503020204020204" charset="-122"/>
                        </a:rPr>
                        <a:t>分别</a:t>
                      </a:r>
                      <a:r>
                        <a:rPr sz="2000" spc="-45" dirty="0">
                          <a:solidFill>
                            <a:srgbClr val="FFFFFF"/>
                          </a:solidFill>
                          <a:latin typeface="微软雅黑" panose="020B0503020204020204" charset="-122"/>
                          <a:ea typeface="微软雅黑" panose="020B0503020204020204" charset="-122"/>
                          <a:cs typeface="微软雅黑" panose="020B0503020204020204" charset="-122"/>
                        </a:rPr>
                        <a:t>由</a:t>
                      </a:r>
                      <a:r>
                        <a:rPr sz="2000" spc="15" dirty="0">
                          <a:solidFill>
                            <a:srgbClr val="FFFFFF"/>
                          </a:solidFill>
                          <a:latin typeface="微软雅黑" panose="020B0503020204020204" charset="-122"/>
                          <a:ea typeface="微软雅黑" panose="020B0503020204020204" charset="-122"/>
                          <a:cs typeface="微软雅黑" panose="020B0503020204020204" charset="-122"/>
                        </a:rPr>
                        <a:t>罗马</a:t>
                      </a:r>
                      <a:r>
                        <a:rPr sz="2000" spc="-45" dirty="0">
                          <a:solidFill>
                            <a:srgbClr val="FFFFFF"/>
                          </a:solidFill>
                          <a:latin typeface="微软雅黑" panose="020B0503020204020204" charset="-122"/>
                          <a:ea typeface="微软雅黑" panose="020B0503020204020204" charset="-122"/>
                          <a:cs typeface="微软雅黑" panose="020B0503020204020204" charset="-122"/>
                        </a:rPr>
                        <a:t>数</a:t>
                      </a:r>
                      <a:r>
                        <a:rPr sz="2000" spc="15" dirty="0">
                          <a:solidFill>
                            <a:srgbClr val="FFFFFF"/>
                          </a:solidFill>
                          <a:latin typeface="微软雅黑" panose="020B0503020204020204" charset="-122"/>
                          <a:ea typeface="微软雅黑" panose="020B0503020204020204" charset="-122"/>
                          <a:cs typeface="微软雅黑" panose="020B0503020204020204" charset="-122"/>
                        </a:rPr>
                        <a:t>字，</a:t>
                      </a:r>
                      <a:r>
                        <a:rPr sz="2000" spc="-45" dirty="0">
                          <a:solidFill>
                            <a:srgbClr val="FFFFFF"/>
                          </a:solidFill>
                          <a:latin typeface="微软雅黑" panose="020B0503020204020204" charset="-122"/>
                          <a:ea typeface="微软雅黑" panose="020B0503020204020204" charset="-122"/>
                          <a:cs typeface="微软雅黑" panose="020B0503020204020204" charset="-122"/>
                        </a:rPr>
                        <a:t>英</a:t>
                      </a:r>
                      <a:r>
                        <a:rPr sz="2000" spc="15" dirty="0">
                          <a:solidFill>
                            <a:srgbClr val="FFFFFF"/>
                          </a:solidFill>
                          <a:latin typeface="微软雅黑" panose="020B0503020204020204" charset="-122"/>
                          <a:ea typeface="微软雅黑" panose="020B0503020204020204" charset="-122"/>
                          <a:cs typeface="微软雅黑" panose="020B0503020204020204" charset="-122"/>
                        </a:rPr>
                        <a:t>语大</a:t>
                      </a:r>
                      <a:r>
                        <a:rPr sz="2000" spc="-45" dirty="0">
                          <a:solidFill>
                            <a:srgbClr val="FFFFFF"/>
                          </a:solidFill>
                          <a:latin typeface="微软雅黑" panose="020B0503020204020204" charset="-122"/>
                          <a:ea typeface="微软雅黑" panose="020B0503020204020204" charset="-122"/>
                          <a:cs typeface="微软雅黑" panose="020B0503020204020204" charset="-122"/>
                        </a:rPr>
                        <a:t>写</a:t>
                      </a:r>
                      <a:r>
                        <a:rPr sz="2000" spc="15" dirty="0">
                          <a:solidFill>
                            <a:srgbClr val="FFFFFF"/>
                          </a:solidFill>
                          <a:latin typeface="微软雅黑" panose="020B0503020204020204" charset="-122"/>
                          <a:ea typeface="微软雅黑" panose="020B0503020204020204" charset="-122"/>
                          <a:cs typeface="微软雅黑" panose="020B0503020204020204" charset="-122"/>
                        </a:rPr>
                        <a:t>字母</a:t>
                      </a:r>
                      <a:r>
                        <a:rPr sz="2000" spc="-45" dirty="0">
                          <a:solidFill>
                            <a:srgbClr val="FFFFFF"/>
                          </a:solidFill>
                          <a:latin typeface="微软雅黑" panose="020B0503020204020204" charset="-122"/>
                          <a:ea typeface="微软雅黑" panose="020B0503020204020204" charset="-122"/>
                          <a:cs typeface="微软雅黑" panose="020B0503020204020204" charset="-122"/>
                        </a:rPr>
                        <a:t>和</a:t>
                      </a:r>
                      <a:r>
                        <a:rPr sz="2000" spc="15" dirty="0">
                          <a:solidFill>
                            <a:srgbClr val="FFFFFF"/>
                          </a:solidFill>
                          <a:latin typeface="微软雅黑" panose="020B0503020204020204" charset="-122"/>
                          <a:ea typeface="微软雅黑" panose="020B0503020204020204" charset="-122"/>
                          <a:cs typeface="微软雅黑" panose="020B0503020204020204" charset="-122"/>
                        </a:rPr>
                        <a:t>阿拉</a:t>
                      </a:r>
                      <a:r>
                        <a:rPr sz="2000" spc="-45" dirty="0">
                          <a:solidFill>
                            <a:srgbClr val="FFFFFF"/>
                          </a:solidFill>
                          <a:latin typeface="微软雅黑" panose="020B0503020204020204" charset="-122"/>
                          <a:ea typeface="微软雅黑" panose="020B0503020204020204" charset="-122"/>
                          <a:cs typeface="微软雅黑" panose="020B0503020204020204" charset="-122"/>
                        </a:rPr>
                        <a:t>伯</a:t>
                      </a:r>
                      <a:r>
                        <a:rPr sz="2000" spc="15" dirty="0">
                          <a:solidFill>
                            <a:srgbClr val="FFFFFF"/>
                          </a:solidFill>
                          <a:latin typeface="微软雅黑" panose="020B0503020204020204" charset="-122"/>
                          <a:ea typeface="微软雅黑" panose="020B0503020204020204" charset="-122"/>
                          <a:cs typeface="微软雅黑" panose="020B0503020204020204" charset="-122"/>
                        </a:rPr>
                        <a:t>数字</a:t>
                      </a:r>
                      <a:r>
                        <a:rPr sz="2000" spc="-45" dirty="0">
                          <a:solidFill>
                            <a:srgbClr val="FFFFFF"/>
                          </a:solidFill>
                          <a:latin typeface="微软雅黑" panose="020B0503020204020204" charset="-122"/>
                          <a:ea typeface="微软雅黑" panose="020B0503020204020204" charset="-122"/>
                          <a:cs typeface="微软雅黑" panose="020B0503020204020204" charset="-122"/>
                        </a:rPr>
                        <a:t>表</a:t>
                      </a:r>
                      <a:r>
                        <a:rPr sz="2000" spc="15" dirty="0">
                          <a:solidFill>
                            <a:srgbClr val="FFFFFF"/>
                          </a:solidFill>
                          <a:latin typeface="微软雅黑" panose="020B0503020204020204" charset="-122"/>
                          <a:ea typeface="微软雅黑" panose="020B0503020204020204" charset="-122"/>
                          <a:cs typeface="微软雅黑" panose="020B0503020204020204" charset="-122"/>
                        </a:rPr>
                        <a:t>示。</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2">
                        <a:lumMod val="75000"/>
                      </a:schemeClr>
                    </a:solidFill>
                  </a:tcPr>
                </a:tc>
                <a:extLst>
                  <a:ext uri="{0D108BD9-81ED-4DB2-BD59-A6C34878D82A}">
                    <a16:rowId xmlns:a16="http://schemas.microsoft.com/office/drawing/2014/main" val="10000"/>
                  </a:ext>
                </a:extLst>
              </a:tr>
              <a:tr h="78105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2.</a:t>
                      </a:r>
                      <a:r>
                        <a:rPr sz="2000" spc="-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微软雅黑" panose="020B0503020204020204" charset="-122"/>
                        </a:rPr>
                        <a:t>如果某一点列</a:t>
                      </a:r>
                      <a:r>
                        <a:rPr sz="2000" spc="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Arial" panose="020B0604020202020204"/>
                        </a:rPr>
                        <a:t>I</a:t>
                      </a:r>
                      <a:r>
                        <a:rPr sz="2000" spc="25" dirty="0">
                          <a:latin typeface="微软雅黑" panose="020B0503020204020204" charset="-122"/>
                          <a:ea typeface="微软雅黑" panose="020B0503020204020204" charset="-122"/>
                          <a:cs typeface="微软雅黑" panose="020B0503020204020204" charset="-122"/>
                        </a:rPr>
                        <a:t>，</a:t>
                      </a:r>
                      <a:r>
                        <a:rPr sz="2000" spc="-45" dirty="0">
                          <a:latin typeface="微软雅黑" panose="020B0503020204020204" charset="-122"/>
                          <a:ea typeface="微软雅黑" panose="020B0503020204020204" charset="-122"/>
                          <a:cs typeface="微软雅黑" panose="020B0503020204020204" charset="-122"/>
                        </a:rPr>
                        <a:t>那</a:t>
                      </a:r>
                      <a:r>
                        <a:rPr sz="2000" spc="15" dirty="0">
                          <a:latin typeface="微软雅黑" panose="020B0503020204020204" charset="-122"/>
                          <a:ea typeface="微软雅黑" panose="020B0503020204020204" charset="-122"/>
                          <a:cs typeface="微软雅黑" panose="020B0503020204020204" charset="-122"/>
                        </a:rPr>
                        <a:t>么</a:t>
                      </a:r>
                      <a:r>
                        <a:rPr sz="2000" spc="10" dirty="0">
                          <a:latin typeface="微软雅黑" panose="020B0503020204020204" charset="-122"/>
                          <a:ea typeface="微软雅黑" panose="020B0503020204020204" charset="-122"/>
                          <a:cs typeface="微软雅黑" panose="020B0503020204020204" charset="-122"/>
                        </a:rPr>
                        <a:t>至</a:t>
                      </a:r>
                      <a:r>
                        <a:rPr sz="2000" spc="-45" dirty="0">
                          <a:latin typeface="微软雅黑" panose="020B0503020204020204" charset="-122"/>
                          <a:ea typeface="微软雅黑" panose="020B0503020204020204" charset="-122"/>
                          <a:cs typeface="微软雅黑" panose="020B0503020204020204" charset="-122"/>
                        </a:rPr>
                        <a:t>少</a:t>
                      </a:r>
                      <a:r>
                        <a:rPr sz="2000" spc="15" dirty="0">
                          <a:latin typeface="微软雅黑" panose="020B0503020204020204" charset="-122"/>
                          <a:ea typeface="微软雅黑" panose="020B0503020204020204" charset="-122"/>
                          <a:cs typeface="微软雅黑" panose="020B0503020204020204" charset="-122"/>
                        </a:rPr>
                        <a:t>应</a:t>
                      </a:r>
                      <a:r>
                        <a:rPr sz="2000" spc="10" dirty="0">
                          <a:latin typeface="微软雅黑" panose="020B0503020204020204" charset="-122"/>
                          <a:ea typeface="微软雅黑" panose="020B0503020204020204" charset="-122"/>
                          <a:cs typeface="微软雅黑" panose="020B0503020204020204" charset="-122"/>
                        </a:rPr>
                        <a:t>有</a:t>
                      </a:r>
                      <a:r>
                        <a:rPr sz="2000" spc="-45" dirty="0">
                          <a:latin typeface="微软雅黑" panose="020B0503020204020204" charset="-122"/>
                          <a:ea typeface="微软雅黑" panose="020B0503020204020204" charset="-122"/>
                          <a:cs typeface="微软雅黑" panose="020B0503020204020204" charset="-122"/>
                        </a:rPr>
                        <a:t>另</a:t>
                      </a:r>
                      <a:r>
                        <a:rPr sz="2000" spc="15" dirty="0">
                          <a:latin typeface="微软雅黑" panose="020B0503020204020204" charset="-122"/>
                          <a:ea typeface="微软雅黑" panose="020B0503020204020204" charset="-122"/>
                          <a:cs typeface="微软雅黑" panose="020B0503020204020204" charset="-122"/>
                        </a:rPr>
                        <a:t>一</a:t>
                      </a:r>
                      <a:r>
                        <a:rPr sz="2000" spc="10" dirty="0">
                          <a:latin typeface="微软雅黑" panose="020B0503020204020204" charset="-122"/>
                          <a:ea typeface="微软雅黑" panose="020B0503020204020204" charset="-122"/>
                          <a:cs typeface="微软雅黑" panose="020B0503020204020204" charset="-122"/>
                        </a:rPr>
                        <a:t>点</a:t>
                      </a:r>
                      <a:r>
                        <a:rPr sz="2000" spc="-30" dirty="0">
                          <a:latin typeface="微软雅黑" panose="020B0503020204020204" charset="-122"/>
                          <a:ea typeface="微软雅黑" panose="020B0503020204020204" charset="-122"/>
                          <a:cs typeface="微软雅黑" panose="020B0503020204020204" charset="-122"/>
                        </a:rPr>
                        <a:t>为</a:t>
                      </a:r>
                      <a:r>
                        <a:rPr sz="2000" dirty="0">
                          <a:latin typeface="微软雅黑" panose="020B0503020204020204" charset="-122"/>
                          <a:ea typeface="微软雅黑" panose="020B0503020204020204" charset="-122"/>
                          <a:cs typeface="Arial" panose="020B0604020202020204"/>
                        </a:rPr>
                        <a:t>II</a:t>
                      </a:r>
                      <a:r>
                        <a:rPr sz="2000" spc="15" dirty="0">
                          <a:latin typeface="微软雅黑" panose="020B0503020204020204" charset="-122"/>
                          <a:ea typeface="微软雅黑" panose="020B0503020204020204" charset="-122"/>
                          <a:cs typeface="微软雅黑" panose="020B0503020204020204" charset="-122"/>
                        </a:rPr>
                        <a:t>与之</a:t>
                      </a:r>
                      <a:r>
                        <a:rPr sz="2000" spc="-45" dirty="0">
                          <a:latin typeface="微软雅黑" panose="020B0503020204020204" charset="-122"/>
                          <a:ea typeface="微软雅黑" panose="020B0503020204020204" charset="-122"/>
                          <a:cs typeface="微软雅黑" panose="020B0503020204020204" charset="-122"/>
                        </a:rPr>
                        <a:t>对</a:t>
                      </a:r>
                      <a:r>
                        <a:rPr sz="2000" spc="15" dirty="0">
                          <a:latin typeface="微软雅黑" panose="020B0503020204020204" charset="-122"/>
                          <a:ea typeface="微软雅黑" panose="020B0503020204020204" charset="-122"/>
                          <a:cs typeface="微软雅黑" panose="020B0503020204020204" charset="-122"/>
                        </a:rPr>
                        <a:t>应</a:t>
                      </a:r>
                      <a:r>
                        <a:rPr lang="zh-CN"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sym typeface="+mn-ea"/>
                        </a:rPr>
                        <a:t>同一层次的小标题应</a:t>
                      </a:r>
                      <a:r>
                        <a:rPr sz="2000" spc="-45" dirty="0">
                          <a:latin typeface="微软雅黑" panose="020B0503020204020204" charset="-122"/>
                          <a:ea typeface="微软雅黑" panose="020B0503020204020204" charset="-122"/>
                          <a:cs typeface="微软雅黑" panose="020B0503020204020204" charset="-122"/>
                          <a:sym typeface="+mn-ea"/>
                        </a:rPr>
                        <a:t>同</a:t>
                      </a:r>
                      <a:r>
                        <a:rPr sz="2000" spc="15" dirty="0">
                          <a:latin typeface="微软雅黑" panose="020B0503020204020204" charset="-122"/>
                          <a:ea typeface="微软雅黑" panose="020B0503020204020204" charset="-122"/>
                          <a:cs typeface="微软雅黑" panose="020B0503020204020204" charset="-122"/>
                          <a:sym typeface="+mn-ea"/>
                        </a:rPr>
                        <a:t>等对</a:t>
                      </a:r>
                      <a:r>
                        <a:rPr sz="2000" spc="-45" dirty="0">
                          <a:latin typeface="微软雅黑" panose="020B0503020204020204" charset="-122"/>
                          <a:ea typeface="微软雅黑" panose="020B0503020204020204" charset="-122"/>
                          <a:cs typeface="微软雅黑" panose="020B0503020204020204" charset="-122"/>
                          <a:sym typeface="+mn-ea"/>
                        </a:rPr>
                        <a:t>待</a:t>
                      </a:r>
                      <a:r>
                        <a:rPr sz="2000" spc="15" dirty="0">
                          <a:latin typeface="微软雅黑" panose="020B0503020204020204" charset="-122"/>
                          <a:ea typeface="微软雅黑" panose="020B0503020204020204" charset="-122"/>
                          <a:cs typeface="微软雅黑" panose="020B0503020204020204" charset="-122"/>
                          <a:sym typeface="+mn-ea"/>
                        </a:rPr>
                        <a:t>，前</a:t>
                      </a:r>
                      <a:r>
                        <a:rPr sz="2000" spc="-45" dirty="0">
                          <a:latin typeface="微软雅黑" panose="020B0503020204020204" charset="-122"/>
                          <a:ea typeface="微软雅黑" panose="020B0503020204020204" charset="-122"/>
                          <a:cs typeface="微软雅黑" panose="020B0503020204020204" charset="-122"/>
                          <a:sym typeface="+mn-ea"/>
                        </a:rPr>
                        <a:t>后</a:t>
                      </a:r>
                      <a:r>
                        <a:rPr sz="2000" spc="15" dirty="0">
                          <a:latin typeface="微软雅黑" panose="020B0503020204020204" charset="-122"/>
                          <a:ea typeface="微软雅黑" panose="020B0503020204020204" charset="-122"/>
                          <a:cs typeface="微软雅黑" panose="020B0503020204020204" charset="-122"/>
                          <a:sym typeface="+mn-ea"/>
                        </a:rPr>
                        <a:t>安排</a:t>
                      </a:r>
                      <a:r>
                        <a:rPr sz="2000" spc="-45" dirty="0">
                          <a:latin typeface="微软雅黑" panose="020B0503020204020204" charset="-122"/>
                          <a:ea typeface="微软雅黑" panose="020B0503020204020204" charset="-122"/>
                          <a:cs typeface="微软雅黑" panose="020B0503020204020204" charset="-122"/>
                          <a:sym typeface="+mn-ea"/>
                        </a:rPr>
                        <a:t>要</a:t>
                      </a:r>
                      <a:r>
                        <a:rPr sz="2000" spc="15" dirty="0">
                          <a:latin typeface="微软雅黑" panose="020B0503020204020204" charset="-122"/>
                          <a:ea typeface="微软雅黑" panose="020B0503020204020204" charset="-122"/>
                          <a:cs typeface="微软雅黑" panose="020B0503020204020204" charset="-122"/>
                          <a:sym typeface="+mn-ea"/>
                        </a:rPr>
                        <a:t>一致。</a:t>
                      </a:r>
                      <a:r>
                        <a:rPr lang="zh-CN" sz="2000" spc="15" dirty="0">
                          <a:latin typeface="微软雅黑" panose="020B0503020204020204" charset="-122"/>
                          <a:ea typeface="微软雅黑" panose="020B0503020204020204" charset="-122"/>
                          <a:cs typeface="微软雅黑" panose="020B0503020204020204" charset="-122"/>
                          <a:sym typeface="+mn-ea"/>
                        </a:rPr>
                        <a:t>将段落标在后面</a:t>
                      </a:r>
                    </a:p>
                    <a:p>
                      <a:pPr marL="98425">
                        <a:lnSpc>
                          <a:spcPct val="100000"/>
                        </a:lnSpc>
                      </a:pP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81050">
                <a:tc>
                  <a:txBody>
                    <a:bodyPr/>
                    <a:lstStyle/>
                    <a:p>
                      <a:pPr>
                        <a:lnSpc>
                          <a:spcPct val="100000"/>
                        </a:lnSpc>
                        <a:spcBef>
                          <a:spcPts val="3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3.</a:t>
                      </a:r>
                      <a:r>
                        <a:rPr sz="2000" spc="-5" dirty="0">
                          <a:latin typeface="微软雅黑" panose="020B0503020204020204" charset="-122"/>
                          <a:ea typeface="微软雅黑" panose="020B0503020204020204" charset="-122"/>
                          <a:cs typeface="Arial" panose="020B0604020202020204"/>
                        </a:rPr>
                        <a:t> </a:t>
                      </a:r>
                      <a:r>
                        <a:rPr lang="en-US" sz="2000" spc="-5" dirty="0">
                          <a:latin typeface="微软雅黑" panose="020B0503020204020204" charset="-122"/>
                          <a:ea typeface="微软雅黑" panose="020B0503020204020204" charset="-122"/>
                          <a:cs typeface="Arial" panose="020B0604020202020204"/>
                        </a:rPr>
                        <a:t>Thesis</a:t>
                      </a:r>
                      <a:r>
                        <a:rPr lang="zh-CN" altLang="en-US" sz="2000" spc="-5" dirty="0">
                          <a:latin typeface="微软雅黑" panose="020B0503020204020204" charset="-122"/>
                          <a:ea typeface="微软雅黑" panose="020B0503020204020204" charset="-122"/>
                          <a:cs typeface="Arial" panose="020B0604020202020204"/>
                        </a:rPr>
                        <a:t>无论在哪种类型的提纲中都是句子，且是陈述句</a:t>
                      </a: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81050">
                <a:tc>
                  <a:txBody>
                    <a:bodyPr/>
                    <a:lstStyle/>
                    <a:p>
                      <a:pPr>
                        <a:lnSpc>
                          <a:spcPct val="100000"/>
                        </a:lnSpc>
                        <a:spcBef>
                          <a:spcPts val="4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4.</a:t>
                      </a:r>
                      <a:r>
                        <a:rPr sz="200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微软雅黑" panose="020B0503020204020204" charset="-122"/>
                        </a:rPr>
                        <a:t>论点式提纲和句子式</a:t>
                      </a:r>
                      <a:r>
                        <a:rPr sz="2000" spc="-40" dirty="0">
                          <a:latin typeface="微软雅黑" panose="020B0503020204020204" charset="-122"/>
                          <a:ea typeface="微软雅黑" panose="020B0503020204020204" charset="-122"/>
                          <a:cs typeface="微软雅黑" panose="020B0503020204020204" charset="-122"/>
                        </a:rPr>
                        <a:t>提</a:t>
                      </a:r>
                      <a:r>
                        <a:rPr sz="2000" spc="5" dirty="0">
                          <a:latin typeface="微软雅黑" panose="020B0503020204020204" charset="-122"/>
                          <a:ea typeface="微软雅黑" panose="020B0503020204020204" charset="-122"/>
                          <a:cs typeface="微软雅黑" panose="020B0503020204020204" charset="-122"/>
                        </a:rPr>
                        <a:t>纲</a:t>
                      </a:r>
                      <a:r>
                        <a:rPr sz="2000" spc="15" dirty="0">
                          <a:solidFill>
                            <a:srgbClr val="FF0000"/>
                          </a:solidFill>
                          <a:latin typeface="微软雅黑" panose="020B0503020204020204" charset="-122"/>
                          <a:ea typeface="微软雅黑" panose="020B0503020204020204" charset="-122"/>
                          <a:cs typeface="微软雅黑" panose="020B0503020204020204" charset="-122"/>
                        </a:rPr>
                        <a:t>不</a:t>
                      </a:r>
                      <a:r>
                        <a:rPr sz="2000" spc="-40" dirty="0">
                          <a:solidFill>
                            <a:srgbClr val="FF0000"/>
                          </a:solidFill>
                          <a:latin typeface="微软雅黑" panose="020B0503020204020204" charset="-122"/>
                          <a:ea typeface="微软雅黑" panose="020B0503020204020204" charset="-122"/>
                          <a:cs typeface="微软雅黑" panose="020B0503020204020204" charset="-122"/>
                        </a:rPr>
                        <a:t>可</a:t>
                      </a:r>
                      <a:r>
                        <a:rPr sz="2000" spc="15" dirty="0">
                          <a:solidFill>
                            <a:srgbClr val="FF0000"/>
                          </a:solidFill>
                          <a:latin typeface="微软雅黑" panose="020B0503020204020204" charset="-122"/>
                          <a:ea typeface="微软雅黑" panose="020B0503020204020204" charset="-122"/>
                          <a:cs typeface="微软雅黑" panose="020B0503020204020204" charset="-122"/>
                        </a:rPr>
                        <a:t>混用</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3E076CFA-6C47-4E13-938A-26A84998AC4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B20A4A07-211A-43A3-A95B-F6B780189128}"/>
              </a:ext>
            </a:extLst>
          </p:cNvPr>
          <p:cNvGraphicFramePr/>
          <p:nvPr>
            <p:extLst>
              <p:ext uri="{D42A27DB-BD31-4B8C-83A1-F6EECF244321}">
                <p14:modId xmlns:p14="http://schemas.microsoft.com/office/powerpoint/2010/main" val="1039660605"/>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People are affected because color is tied to all aspects of our lives.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cxnSp>
        <p:nvCxnSpPr>
          <p:cNvPr id="7" name="直接连接符 6">
            <a:extLst>
              <a:ext uri="{FF2B5EF4-FFF2-40B4-BE49-F238E27FC236}">
                <a16:creationId xmlns:a16="http://schemas.microsoft.com/office/drawing/2014/main" id="{15C02700-39B6-4921-B028-FD846BA4AC90}"/>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4F9F8DA-C571-4B45-9992-8959B123498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p>
        </p:txBody>
      </p:sp>
      <p:cxnSp>
        <p:nvCxnSpPr>
          <p:cNvPr id="8" name="直接连接符 7">
            <a:extLst>
              <a:ext uri="{FF2B5EF4-FFF2-40B4-BE49-F238E27FC236}">
                <a16:creationId xmlns:a16="http://schemas.microsoft.com/office/drawing/2014/main" id="{E03D1651-E822-4A53-8D37-C44577EC9EA6}"/>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307A97D-9D52-4B57-9888-34030B4A21E8}"/>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p>
          <a:p>
            <a:pPr fontAlgn="auto">
              <a:lnSpc>
                <a:spcPts val="4000"/>
              </a:lnSpc>
            </a:pPr>
            <a:r>
              <a:rPr lang="en-US" altLang="zh-CN" sz="2000">
                <a:latin typeface="微软雅黑" panose="020B0503020204020204" charset="-122"/>
                <a:ea typeface="微软雅黑" panose="020B0503020204020204" charset="-122"/>
              </a:rPr>
              <a:t>subconsciously [,sʌb'kɔnʃəsli]</a:t>
            </a: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p>
          <a:p>
            <a:pPr fontAlgn="auto">
              <a:lnSpc>
                <a:spcPts val="4000"/>
              </a:lnSpc>
            </a:pPr>
            <a:r>
              <a:rPr lang="en-US" altLang="zh-CN" sz="2000">
                <a:latin typeface="微软雅黑" panose="020B0503020204020204" charset="-122"/>
                <a:ea typeface="微软雅黑" panose="020B0503020204020204" charset="-122"/>
              </a:rPr>
              <a:t>soothe   [suːð]</a:t>
            </a: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cxnSp>
        <p:nvCxnSpPr>
          <p:cNvPr id="8" name="直接连接符 7">
            <a:extLst>
              <a:ext uri="{FF2B5EF4-FFF2-40B4-BE49-F238E27FC236}">
                <a16:creationId xmlns:a16="http://schemas.microsoft.com/office/drawing/2014/main" id="{FD700ED7-CA5C-45CD-9FA9-298A2C593086}"/>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F0CCC26-C0DC-42F2-91C2-134079C321B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p>
          <a:p>
            <a:pPr fontAlgn="auto">
              <a:lnSpc>
                <a:spcPts val="4000"/>
              </a:lnSpc>
            </a:pPr>
            <a:r>
              <a:rPr lang="en-US" altLang="zh-CN" sz="2000">
                <a:latin typeface="微软雅黑" panose="020B0503020204020204" charset="-122"/>
                <a:ea typeface="微软雅黑" panose="020B0503020204020204" charset="-122"/>
              </a:rPr>
              <a:t>subconsciously [,sʌb'kɔnʃəsli]</a:t>
            </a: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p>
          <a:p>
            <a:pPr fontAlgn="auto">
              <a:lnSpc>
                <a:spcPts val="4000"/>
              </a:lnSpc>
            </a:pPr>
            <a:r>
              <a:rPr lang="en-US" altLang="zh-CN" sz="2000">
                <a:latin typeface="微软雅黑" panose="020B0503020204020204" charset="-122"/>
                <a:ea typeface="微软雅黑" panose="020B0503020204020204" charset="-122"/>
              </a:rPr>
              <a:t>soothe   [suːð]</a:t>
            </a: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2746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段意：我们穿戴的颜色能显示出关于我们的事，我们下意识地选择穿戴某种颜色是为了表达一定的想法、情感和需要</a:t>
            </a:r>
          </a:p>
        </p:txBody>
      </p:sp>
      <p:cxnSp>
        <p:nvCxnSpPr>
          <p:cNvPr id="8" name="直接连接符 7">
            <a:extLst>
              <a:ext uri="{FF2B5EF4-FFF2-40B4-BE49-F238E27FC236}">
                <a16:creationId xmlns:a16="http://schemas.microsoft.com/office/drawing/2014/main" id="{EEDAEBF4-EE8F-40BD-9F05-CFC501852153}"/>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E4FC1C1-0645-42CF-A5BF-84315FE469F6}"/>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p>
          <a:p>
            <a:pPr fontAlgn="auto">
              <a:lnSpc>
                <a:spcPts val="3520"/>
              </a:lnSpc>
            </a:pPr>
            <a:r>
              <a:rPr lang="en-US" altLang="zh-CN">
                <a:latin typeface="微软雅黑" panose="020B0503020204020204" charset="-122"/>
                <a:ea typeface="微软雅黑" panose="020B0503020204020204" charset="-122"/>
              </a:rPr>
              <a:t>contentment  [kən'tɛntmənt]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p>
          <a:p>
            <a:pPr fontAlgn="auto">
              <a:lnSpc>
                <a:spcPts val="3520"/>
              </a:lnSpc>
            </a:pPr>
            <a:r>
              <a:rPr lang="en-US" altLang="zh-CN">
                <a:latin typeface="微软雅黑" panose="020B0503020204020204" charset="-122"/>
                <a:ea typeface="微软雅黑" panose="020B0503020204020204" charset="-122"/>
              </a:rPr>
              <a:t>content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p>
          <a:p>
            <a:pPr fontAlgn="auto">
              <a:lnSpc>
                <a:spcPts val="3520"/>
              </a:lnSpc>
            </a:pPr>
            <a:endParaRPr lang="zh-CN" altLang="en-US">
              <a:latin typeface="微软雅黑" panose="020B0503020204020204" charset="-122"/>
              <a:ea typeface="微软雅黑" panose="020B0503020204020204" charset="-122"/>
            </a:endParaRPr>
          </a:p>
        </p:txBody>
      </p:sp>
      <p:cxnSp>
        <p:nvCxnSpPr>
          <p:cNvPr id="7" name="直接连接符 6">
            <a:extLst>
              <a:ext uri="{FF2B5EF4-FFF2-40B4-BE49-F238E27FC236}">
                <a16:creationId xmlns:a16="http://schemas.microsoft.com/office/drawing/2014/main" id="{9E951FA4-CD8A-41AA-A12A-9134C2FE602A}"/>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450B02F-F201-4059-8BC9-73D4385A912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p>
          <a:p>
            <a:pPr fontAlgn="auto">
              <a:lnSpc>
                <a:spcPts val="3520"/>
              </a:lnSpc>
            </a:pPr>
            <a:r>
              <a:rPr lang="en-US" altLang="zh-CN">
                <a:latin typeface="微软雅黑" panose="020B0503020204020204" charset="-122"/>
                <a:ea typeface="微软雅黑" panose="020B0503020204020204" charset="-122"/>
              </a:rPr>
              <a:t>contentment  [kən'tɛntmənt]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p>
          <a:p>
            <a:pPr fontAlgn="auto">
              <a:lnSpc>
                <a:spcPts val="3520"/>
              </a:lnSpc>
            </a:pPr>
            <a:r>
              <a:rPr lang="en-US" altLang="zh-CN">
                <a:latin typeface="微软雅黑" panose="020B0503020204020204" charset="-122"/>
                <a:ea typeface="微软雅黑" panose="020B0503020204020204" charset="-122"/>
              </a:rPr>
              <a:t>content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p>
        </p:txBody>
      </p:sp>
      <p:cxnSp>
        <p:nvCxnSpPr>
          <p:cNvPr id="8" name="直接连接符 7">
            <a:extLst>
              <a:ext uri="{FF2B5EF4-FFF2-40B4-BE49-F238E27FC236}">
                <a16:creationId xmlns:a16="http://schemas.microsoft.com/office/drawing/2014/main" id="{E4E4FC12-A989-4E17-8827-67327F4DA6D1}"/>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B101B2-AE29-4601-852A-EED8D6064826}"/>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p>
          <a:p>
            <a:pPr fontAlgn="auto">
              <a:lnSpc>
                <a:spcPts val="3520"/>
              </a:lnSpc>
            </a:pPr>
            <a:r>
              <a:rPr lang="en-US" altLang="zh-CN">
                <a:latin typeface="微软雅黑" panose="020B0503020204020204" charset="-122"/>
                <a:ea typeface="微软雅黑" panose="020B0503020204020204" charset="-122"/>
              </a:rPr>
              <a:t>festivity  [fe'stɪvɪtɪ]</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p>
          <a:p>
            <a:pPr fontAlgn="auto">
              <a:lnSpc>
                <a:spcPts val="3520"/>
              </a:lnSpc>
            </a:pPr>
            <a:r>
              <a:rPr lang="en-US" altLang="zh-CN">
                <a:latin typeface="微软雅黑" panose="020B0503020204020204" charset="-122"/>
                <a:ea typeface="微软雅黑" panose="020B0503020204020204" charset="-122"/>
              </a:rPr>
              <a:t>Vietnamese  [ˈvjɛtnəmiːz]</a:t>
            </a:r>
          </a:p>
          <a:p>
            <a:pPr fontAlgn="auto">
              <a:lnSpc>
                <a:spcPts val="3520"/>
              </a:lnSpc>
            </a:pPr>
            <a:r>
              <a:rPr lang="zh-CN" altLang="en-US">
                <a:latin typeface="微软雅黑" panose="020B0503020204020204" charset="-122"/>
                <a:ea typeface="微软雅黑" panose="020B0503020204020204" charset="-122"/>
              </a:rPr>
              <a:t>越南人</a:t>
            </a: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p>
          <a:p>
            <a:pPr fontAlgn="auto">
              <a:lnSpc>
                <a:spcPts val="3520"/>
              </a:lnSpc>
            </a:pPr>
            <a:r>
              <a:rPr lang="en-US" altLang="zh-CN" sz="1600">
                <a:latin typeface="微软雅黑" panose="020B0503020204020204" charset="-122"/>
                <a:ea typeface="微软雅黑" panose="020B0503020204020204" charset="-122"/>
              </a:rPr>
              <a:t> </a:t>
            </a:r>
          </a:p>
        </p:txBody>
      </p:sp>
      <p:cxnSp>
        <p:nvCxnSpPr>
          <p:cNvPr id="8" name="直接连接符 7">
            <a:extLst>
              <a:ext uri="{FF2B5EF4-FFF2-40B4-BE49-F238E27FC236}">
                <a16:creationId xmlns:a16="http://schemas.microsoft.com/office/drawing/2014/main" id="{43294975-3714-4573-AA3F-AC905564C926}"/>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DF7EEEB-F18C-4752-BED9-BBE1F58211A2}"/>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p>
          <a:p>
            <a:pPr fontAlgn="auto">
              <a:lnSpc>
                <a:spcPts val="3520"/>
              </a:lnSpc>
            </a:pPr>
            <a:r>
              <a:rPr lang="en-US" altLang="zh-CN">
                <a:latin typeface="微软雅黑" panose="020B0503020204020204" charset="-122"/>
                <a:ea typeface="微软雅黑" panose="020B0503020204020204" charset="-122"/>
              </a:rPr>
              <a:t>festivity  [fe'stɪvɪtɪ]</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p>
          <a:p>
            <a:pPr fontAlgn="auto">
              <a:lnSpc>
                <a:spcPts val="3520"/>
              </a:lnSpc>
            </a:pPr>
            <a:r>
              <a:rPr lang="en-US" altLang="zh-CN">
                <a:latin typeface="微软雅黑" panose="020B0503020204020204" charset="-122"/>
                <a:ea typeface="微软雅黑" panose="020B0503020204020204" charset="-122"/>
              </a:rPr>
              <a:t>Vietnamese  [ˈvjɛtnəmiːz]</a:t>
            </a:r>
          </a:p>
          <a:p>
            <a:pPr fontAlgn="auto">
              <a:lnSpc>
                <a:spcPts val="3520"/>
              </a:lnSpc>
            </a:pPr>
            <a:r>
              <a:rPr lang="zh-CN" altLang="en-US">
                <a:latin typeface="微软雅黑" panose="020B0503020204020204" charset="-122"/>
                <a:ea typeface="微软雅黑" panose="020B0503020204020204" charset="-122"/>
              </a:rPr>
              <a:t>越南人</a:t>
            </a: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p>
          <a:p>
            <a:pPr fontAlgn="auto">
              <a:lnSpc>
                <a:spcPts val="3520"/>
              </a:lnSpc>
            </a:pPr>
            <a:r>
              <a:rPr lang="en-US" altLang="zh-CN" sz="1600">
                <a:latin typeface="微软雅黑" panose="020B0503020204020204" charset="-122"/>
                <a:ea typeface="微软雅黑" panose="020B0503020204020204" charset="-122"/>
              </a:rPr>
              <a:t> </a:t>
            </a: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p>
        </p:txBody>
      </p:sp>
      <p:cxnSp>
        <p:nvCxnSpPr>
          <p:cNvPr id="8" name="直接连接符 7">
            <a:extLst>
              <a:ext uri="{FF2B5EF4-FFF2-40B4-BE49-F238E27FC236}">
                <a16:creationId xmlns:a16="http://schemas.microsoft.com/office/drawing/2014/main" id="{9EF58881-DC37-4E61-8157-B5065E15EA11}"/>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5BAE38A-D8D3-4FD4-84CF-FD4A6FA5347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p>
          <a:p>
            <a:pPr fontAlgn="auto">
              <a:lnSpc>
                <a:spcPts val="3520"/>
              </a:lnSpc>
            </a:pPr>
            <a:r>
              <a:rPr lang="en-US" altLang="zh-CN">
                <a:latin typeface="微软雅黑" panose="020B0503020204020204" charset="-122"/>
                <a:ea typeface="微软雅黑" panose="020B0503020204020204" charset="-122"/>
              </a:rPr>
              <a:t>cleansing   ['klenzɪŋ]</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p>
        </p:txBody>
      </p:sp>
      <p:cxnSp>
        <p:nvCxnSpPr>
          <p:cNvPr id="7" name="直接连接符 6">
            <a:extLst>
              <a:ext uri="{FF2B5EF4-FFF2-40B4-BE49-F238E27FC236}">
                <a16:creationId xmlns:a16="http://schemas.microsoft.com/office/drawing/2014/main" id="{B9901C58-F2A3-4394-8D66-0C92983EED2D}"/>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B32CA53-376F-4976-8D2F-7297BBF984DC}"/>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p>
          <a:p>
            <a:pPr fontAlgn="auto">
              <a:lnSpc>
                <a:spcPts val="3520"/>
              </a:lnSpc>
            </a:pPr>
            <a:r>
              <a:rPr lang="en-US" altLang="zh-CN">
                <a:latin typeface="微软雅黑" panose="020B0503020204020204" charset="-122"/>
                <a:ea typeface="微软雅黑" panose="020B0503020204020204" charset="-122"/>
              </a:rPr>
              <a:t>cleansing   ['klenzɪŋ]</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p>
        </p:txBody>
      </p:sp>
      <p:cxnSp>
        <p:nvCxnSpPr>
          <p:cNvPr id="8" name="直接连接符 7">
            <a:extLst>
              <a:ext uri="{FF2B5EF4-FFF2-40B4-BE49-F238E27FC236}">
                <a16:creationId xmlns:a16="http://schemas.microsoft.com/office/drawing/2014/main" id="{70B51270-3C51-4F51-8C25-59817150D12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2E44FCD-594D-469F-A200-7C62B6D6BA9E}"/>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490220" y="2020570"/>
          <a:ext cx="11211560" cy="2816860"/>
        </p:xfrm>
        <a:graphic>
          <a:graphicData uri="http://schemas.openxmlformats.org/drawingml/2006/table">
            <a:tbl>
              <a:tblPr firstRow="1" bandRow="1">
                <a:tableStyleId>{5940675A-B579-460E-94D1-54222C63F5DA}</a:tableStyleId>
              </a:tblPr>
              <a:tblGrid>
                <a:gridCol w="1384935">
                  <a:extLst>
                    <a:ext uri="{9D8B030D-6E8A-4147-A177-3AD203B41FA5}">
                      <a16:colId xmlns:a16="http://schemas.microsoft.com/office/drawing/2014/main" val="20000"/>
                    </a:ext>
                  </a:extLst>
                </a:gridCol>
                <a:gridCol w="9826625">
                  <a:extLst>
                    <a:ext uri="{9D8B030D-6E8A-4147-A177-3AD203B41FA5}">
                      <a16:colId xmlns:a16="http://schemas.microsoft.com/office/drawing/2014/main" val="20001"/>
                    </a:ext>
                  </a:extLst>
                </a:gridCol>
              </a:tblGrid>
              <a:tr h="579120">
                <a:tc gridSpan="2">
                  <a:txBody>
                    <a:bodyPr/>
                    <a:lstStyle/>
                    <a:p>
                      <a:pPr indent="0" algn="ctr" defTabSz="914400">
                        <a:lnSpc>
                          <a:spcPct val="190000"/>
                        </a:lnSpc>
                        <a:buNone/>
                        <a:tabLst>
                          <a:tab pos="2865120" algn="l"/>
                        </a:tabLst>
                      </a:pPr>
                      <a:r>
                        <a:rPr lang="en-US" altLang="zh-CN" sz="2000" b="1">
                          <a:solidFill>
                            <a:schemeClr val="bg1"/>
                          </a:solidFill>
                          <a:latin typeface="微软雅黑" panose="020B0503020204020204" charset="-122"/>
                          <a:ea typeface="微软雅黑" panose="020B0503020204020204" charset="-122"/>
                          <a:cs typeface="微软雅黑" panose="020B0503020204020204" charset="-122"/>
                        </a:rPr>
                        <a:t>2.2 </a:t>
                      </a:r>
                      <a:r>
                        <a:rPr lang="zh-CN" altLang="en-US" sz="2000" b="1">
                          <a:solidFill>
                            <a:schemeClr val="bg1"/>
                          </a:solidFill>
                          <a:latin typeface="微软雅黑" panose="020B0503020204020204" charset="-122"/>
                          <a:ea typeface="微软雅黑" panose="020B0503020204020204" charset="-122"/>
                          <a:cs typeface="微软雅黑" panose="020B0503020204020204" charset="-122"/>
                        </a:rPr>
                        <a:t>常见结构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654050">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三段结构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论证论点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conclusion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重申论点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五段结构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分论点一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分论点二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IV.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分论点三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V. conclusion</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其他结构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根据原文材料归纳，也可以归纳成</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部分或</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部分。但不要原文几段就归纳成几部分。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F971159B-55E7-470A-8986-5B7257BD686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4292A09C-6AC9-40C5-9F08-03A267F831A0}"/>
              </a:ext>
            </a:extLst>
          </p:cNvPr>
          <p:cNvGraphicFramePr/>
          <p:nvPr>
            <p:extLst>
              <p:ext uri="{D42A27DB-BD31-4B8C-83A1-F6EECF244321}">
                <p14:modId xmlns:p14="http://schemas.microsoft.com/office/powerpoint/2010/main" val="2663166572"/>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p>
        </p:txBody>
      </p:sp>
      <p:cxnSp>
        <p:nvCxnSpPr>
          <p:cNvPr id="7" name="直接连接符 6">
            <a:extLst>
              <a:ext uri="{FF2B5EF4-FFF2-40B4-BE49-F238E27FC236}">
                <a16:creationId xmlns:a16="http://schemas.microsoft.com/office/drawing/2014/main" id="{7D7F19D0-7F51-47B6-B6CA-F9780E47E48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B536AD5-33BA-4CF3-BBE9-13E03EA405C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p>
        </p:txBody>
      </p:sp>
      <p:sp>
        <p:nvSpPr>
          <p:cNvPr id="4" name="文本框 3"/>
          <p:cNvSpPr txBox="1"/>
          <p:nvPr/>
        </p:nvSpPr>
        <p:spPr>
          <a:xfrm>
            <a:off x="156845"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段意：一些心理学家还用颜色治疗有情感疾病和心理问题的病人。</a:t>
            </a:r>
          </a:p>
        </p:txBody>
      </p:sp>
      <p:cxnSp>
        <p:nvCxnSpPr>
          <p:cNvPr id="8" name="直接连接符 7">
            <a:extLst>
              <a:ext uri="{FF2B5EF4-FFF2-40B4-BE49-F238E27FC236}">
                <a16:creationId xmlns:a16="http://schemas.microsoft.com/office/drawing/2014/main" id="{85A87040-958A-4806-88C2-F3E41E8958E6}"/>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E0F4D73-EA76-43CE-AC05-246F379CA7F7}"/>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p>
        </p:txBody>
      </p:sp>
      <p:cxnSp>
        <p:nvCxnSpPr>
          <p:cNvPr id="7" name="直接连接符 6">
            <a:extLst>
              <a:ext uri="{FF2B5EF4-FFF2-40B4-BE49-F238E27FC236}">
                <a16:creationId xmlns:a16="http://schemas.microsoft.com/office/drawing/2014/main" id="{D7152D39-0C8A-4CCF-8DF8-86DE3598716D}"/>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757F7E6-414E-4DB0-9F86-DE7314A8AC34}"/>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p>
        </p:txBody>
      </p:sp>
      <p:cxnSp>
        <p:nvCxnSpPr>
          <p:cNvPr id="8" name="直接连接符 7">
            <a:extLst>
              <a:ext uri="{FF2B5EF4-FFF2-40B4-BE49-F238E27FC236}">
                <a16:creationId xmlns:a16="http://schemas.microsoft.com/office/drawing/2014/main" id="{F748C698-336A-4C6C-9A86-28D3A19B2E33}"/>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C343196-AA28-4734-81B5-74E363A5FB58}"/>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p>
        </p:txBody>
      </p:sp>
      <p:cxnSp>
        <p:nvCxnSpPr>
          <p:cNvPr id="8" name="直接连接符 7">
            <a:extLst>
              <a:ext uri="{FF2B5EF4-FFF2-40B4-BE49-F238E27FC236}">
                <a16:creationId xmlns:a16="http://schemas.microsoft.com/office/drawing/2014/main" id="{CC403CDD-C897-4780-9209-D4D7FF0FA078}"/>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4C228A7-51AD-4F1D-8463-FC36783F9F04}"/>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a:t>
            </a:r>
            <a:r>
              <a:rPr lang="en-US" altLang="zh-CN" sz="2000" b="0" u="sng">
                <a:solidFill>
                  <a:srgbClr val="008000"/>
                </a:solidFill>
                <a:latin typeface="微软雅黑" panose="020B0503020204020204" charset="-122"/>
                <a:ea typeface="微软雅黑" panose="020B0503020204020204" charset="-122"/>
                <a:cs typeface="微软雅黑" panose="020B0503020204020204" charset="-122"/>
              </a:rPr>
              <a:t>We are all sensitive to color. There are some colors we like a lot and some we don't like at all. Some colors soothe or excite us and some make us happy or sad.</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p>
        </p:txBody>
      </p:sp>
      <p:cxnSp>
        <p:nvCxnSpPr>
          <p:cNvPr id="8" name="直接连接符 7">
            <a:extLst>
              <a:ext uri="{FF2B5EF4-FFF2-40B4-BE49-F238E27FC236}">
                <a16:creationId xmlns:a16="http://schemas.microsoft.com/office/drawing/2014/main" id="{664DE4B7-FDC8-45A5-9BC4-E3A53CF26448}"/>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2A27E27-58C7-4DB6-A71B-5E4CFF38C4BB}"/>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文本框 1"/>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a:t>
            </a: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p>
        </p:txBody>
      </p:sp>
      <p:cxnSp>
        <p:nvCxnSpPr>
          <p:cNvPr id="8" name="直接连接符 7">
            <a:extLst>
              <a:ext uri="{FF2B5EF4-FFF2-40B4-BE49-F238E27FC236}">
                <a16:creationId xmlns:a16="http://schemas.microsoft.com/office/drawing/2014/main" id="{FDEA209A-7102-4742-B4F9-39152A7EC8E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ADBD376-038B-45AC-855F-C7896B77534F}"/>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object 13"/>
          <p:cNvGraphicFramePr>
            <a:graphicFrameLocks noGrp="1"/>
          </p:cNvGraphicFramePr>
          <p:nvPr/>
        </p:nvGraphicFramePr>
        <p:xfrm>
          <a:off x="851218" y="2019935"/>
          <a:ext cx="10488295" cy="3095625"/>
        </p:xfrm>
        <a:graphic>
          <a:graphicData uri="http://schemas.openxmlformats.org/drawingml/2006/table">
            <a:tbl>
              <a:tblPr firstRow="1" bandRow="1">
                <a:tableStyleId>{2D5ABB26-0587-4C30-8999-92F81FD0307C}</a:tableStyleId>
              </a:tblPr>
              <a:tblGrid>
                <a:gridCol w="3129280">
                  <a:extLst>
                    <a:ext uri="{9D8B030D-6E8A-4147-A177-3AD203B41FA5}">
                      <a16:colId xmlns:a16="http://schemas.microsoft.com/office/drawing/2014/main" val="20000"/>
                    </a:ext>
                  </a:extLst>
                </a:gridCol>
                <a:gridCol w="7359015">
                  <a:extLst>
                    <a:ext uri="{9D8B030D-6E8A-4147-A177-3AD203B41FA5}">
                      <a16:colId xmlns:a16="http://schemas.microsoft.com/office/drawing/2014/main" val="20001"/>
                    </a:ext>
                  </a:extLst>
                </a:gridCol>
              </a:tblGrid>
              <a:tr h="757555">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603050405020304"/>
                      </a:endParaRPr>
                    </a:p>
                    <a:p>
                      <a:pPr marL="9779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第一步：确定主题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603050405020304"/>
                      </a:endParaRPr>
                    </a:p>
                    <a:p>
                      <a:pPr marL="10033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策略：文章题目就是主</a:t>
                      </a:r>
                      <a:r>
                        <a:rPr sz="2000" b="1" spc="-45" dirty="0">
                          <a:solidFill>
                            <a:srgbClr val="FFFFFF"/>
                          </a:solidFill>
                          <a:latin typeface="微软雅黑" panose="020B0503020204020204" charset="-122"/>
                          <a:ea typeface="微软雅黑" panose="020B0503020204020204" charset="-122"/>
                          <a:cs typeface="微软雅黑" panose="020B0503020204020204" charset="-122"/>
                        </a:rPr>
                        <a:t>题</a:t>
                      </a:r>
                      <a:r>
                        <a:rPr sz="2000" b="1" spc="15" dirty="0">
                          <a:solidFill>
                            <a:srgbClr val="FFFFFF"/>
                          </a:solidFill>
                          <a:latin typeface="微软雅黑" panose="020B0503020204020204" charset="-122"/>
                          <a:ea typeface="微软雅黑" panose="020B0503020204020204" charset="-122"/>
                          <a:cs typeface="微软雅黑" panose="020B0503020204020204" charset="-122"/>
                        </a:rPr>
                        <a:t>，每</a:t>
                      </a:r>
                      <a:r>
                        <a:rPr sz="2000" b="1" spc="-4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5" dirty="0">
                          <a:solidFill>
                            <a:srgbClr val="FFFFFF"/>
                          </a:solidFill>
                          <a:latin typeface="微软雅黑" panose="020B0503020204020204" charset="-122"/>
                          <a:ea typeface="微软雅黑" panose="020B0503020204020204" charset="-122"/>
                          <a:cs typeface="微软雅黑" panose="020B0503020204020204" charset="-122"/>
                        </a:rPr>
                        <a:t>中都</a:t>
                      </a:r>
                      <a:r>
                        <a:rPr sz="2000" b="1" spc="-45" dirty="0">
                          <a:solidFill>
                            <a:srgbClr val="FFFFFF"/>
                          </a:solidFill>
                          <a:latin typeface="微软雅黑" panose="020B0503020204020204" charset="-122"/>
                          <a:ea typeface="微软雅黑" panose="020B0503020204020204" charset="-122"/>
                          <a:cs typeface="微软雅黑" panose="020B0503020204020204" charset="-122"/>
                        </a:rPr>
                        <a:t>出</a:t>
                      </a:r>
                      <a:r>
                        <a:rPr sz="2000" b="1" spc="15" dirty="0">
                          <a:solidFill>
                            <a:srgbClr val="FFFFFF"/>
                          </a:solidFill>
                          <a:latin typeface="微软雅黑" panose="020B0503020204020204" charset="-122"/>
                          <a:ea typeface="微软雅黑" panose="020B0503020204020204" charset="-122"/>
                          <a:cs typeface="微软雅黑" panose="020B0503020204020204" charset="-122"/>
                        </a:rPr>
                        <a:t>现的</a:t>
                      </a:r>
                      <a:r>
                        <a:rPr sz="2000" b="1" spc="-45" dirty="0">
                          <a:solidFill>
                            <a:srgbClr val="FFFFFF"/>
                          </a:solidFill>
                          <a:latin typeface="微软雅黑" panose="020B0503020204020204" charset="-122"/>
                          <a:ea typeface="微软雅黑" panose="020B0503020204020204" charset="-122"/>
                          <a:cs typeface="微软雅黑" panose="020B0503020204020204" charset="-122"/>
                        </a:rPr>
                        <a:t>名</a:t>
                      </a:r>
                      <a:r>
                        <a:rPr sz="2000" b="1" spc="15" dirty="0">
                          <a:solidFill>
                            <a:srgbClr val="FFFFFF"/>
                          </a:solidFill>
                          <a:latin typeface="微软雅黑" panose="020B0503020204020204" charset="-122"/>
                          <a:ea typeface="微软雅黑" panose="020B0503020204020204" charset="-122"/>
                          <a:cs typeface="微软雅黑" panose="020B0503020204020204" charset="-122"/>
                        </a:rPr>
                        <a:t>词是</a:t>
                      </a:r>
                      <a:r>
                        <a:rPr sz="2000" b="1" spc="-45" dirty="0">
                          <a:solidFill>
                            <a:srgbClr val="FFFFFF"/>
                          </a:solidFill>
                          <a:latin typeface="微软雅黑" panose="020B0503020204020204" charset="-122"/>
                          <a:ea typeface="微软雅黑" panose="020B0503020204020204" charset="-122"/>
                          <a:cs typeface="微软雅黑" panose="020B0503020204020204" charset="-122"/>
                        </a:rPr>
                        <a:t>主</a:t>
                      </a:r>
                      <a:r>
                        <a:rPr sz="2000" b="1" spc="15" dirty="0">
                          <a:solidFill>
                            <a:srgbClr val="FFFFFF"/>
                          </a:solidFill>
                          <a:latin typeface="微软雅黑" panose="020B0503020204020204" charset="-122"/>
                          <a:ea typeface="微软雅黑" panose="020B0503020204020204" charset="-122"/>
                          <a:cs typeface="微软雅黑" panose="020B0503020204020204" charset="-122"/>
                        </a:rPr>
                        <a:t>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822960">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603050405020304"/>
                      </a:endParaRPr>
                    </a:p>
                    <a:p>
                      <a:pPr marL="97790">
                        <a:lnSpc>
                          <a:spcPct val="110000"/>
                        </a:lnSpc>
                      </a:pPr>
                      <a:r>
                        <a:rPr sz="2000" spc="15" dirty="0">
                          <a:latin typeface="微软雅黑" panose="020B0503020204020204" charset="-122"/>
                          <a:ea typeface="微软雅黑" panose="020B0503020204020204" charset="-122"/>
                          <a:cs typeface="微软雅黑" panose="020B0503020204020204" charset="-122"/>
                        </a:rPr>
                        <a:t>第二步：确定主题句</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603050405020304"/>
                      </a:endParaRPr>
                    </a:p>
                    <a:p>
                      <a:pPr marL="100330">
                        <a:lnSpc>
                          <a:spcPct val="110000"/>
                        </a:lnSpc>
                      </a:pPr>
                      <a:r>
                        <a:rPr sz="2000" spc="15" dirty="0">
                          <a:latin typeface="微软雅黑" panose="020B0503020204020204" charset="-122"/>
                          <a:ea typeface="微软雅黑" panose="020B0503020204020204" charset="-122"/>
                          <a:cs typeface="微软雅黑" panose="020B0503020204020204" charset="-122"/>
                        </a:rPr>
                        <a:t>策略：第一段中出现。</a:t>
                      </a:r>
                      <a:r>
                        <a:rPr sz="2000" spc="-45" dirty="0">
                          <a:latin typeface="微软雅黑" panose="020B0503020204020204" charset="-122"/>
                          <a:ea typeface="微软雅黑" panose="020B0503020204020204" charset="-122"/>
                          <a:cs typeface="微软雅黑" panose="020B0503020204020204" charset="-122"/>
                        </a:rPr>
                        <a:t>与</a:t>
                      </a:r>
                      <a:r>
                        <a:rPr sz="2000" spc="15" dirty="0">
                          <a:latin typeface="微软雅黑" panose="020B0503020204020204" charset="-122"/>
                          <a:ea typeface="微软雅黑" panose="020B0503020204020204" charset="-122"/>
                          <a:cs typeface="微软雅黑" panose="020B0503020204020204" charset="-122"/>
                        </a:rPr>
                        <a:t>主题</a:t>
                      </a:r>
                      <a:r>
                        <a:rPr sz="2000" spc="-45" dirty="0">
                          <a:latin typeface="微软雅黑" panose="020B0503020204020204" charset="-122"/>
                          <a:ea typeface="微软雅黑" panose="020B0503020204020204" charset="-122"/>
                          <a:cs typeface="微软雅黑" panose="020B0503020204020204" charset="-122"/>
                        </a:rPr>
                        <a:t>相</a:t>
                      </a:r>
                      <a:r>
                        <a:rPr sz="2000" spc="15" dirty="0">
                          <a:latin typeface="微软雅黑" panose="020B0503020204020204" charset="-122"/>
                          <a:ea typeface="微软雅黑" panose="020B0503020204020204" charset="-122"/>
                          <a:cs typeface="微软雅黑" panose="020B0503020204020204" charset="-122"/>
                        </a:rPr>
                        <a:t>关。</a:t>
                      </a:r>
                      <a:r>
                        <a:rPr sz="2000" spc="-45" dirty="0">
                          <a:latin typeface="微软雅黑" panose="020B0503020204020204" charset="-122"/>
                          <a:ea typeface="微软雅黑" panose="020B0503020204020204" charset="-122"/>
                          <a:cs typeface="微软雅黑" panose="020B0503020204020204" charset="-122"/>
                        </a:rPr>
                        <a:t>一</a:t>
                      </a:r>
                      <a:r>
                        <a:rPr sz="2000" spc="15" dirty="0">
                          <a:latin typeface="微软雅黑" panose="020B0503020204020204" charset="-122"/>
                          <a:ea typeface="微软雅黑" panose="020B0503020204020204" charset="-122"/>
                          <a:cs typeface="微软雅黑" panose="020B0503020204020204" charset="-122"/>
                        </a:rPr>
                        <a:t>句完</a:t>
                      </a:r>
                      <a:r>
                        <a:rPr sz="2000" spc="-45" dirty="0">
                          <a:latin typeface="微软雅黑" panose="020B0503020204020204" charset="-122"/>
                          <a:ea typeface="微软雅黑" panose="020B0503020204020204" charset="-122"/>
                          <a:cs typeface="微软雅黑" panose="020B0503020204020204" charset="-122"/>
                        </a:rPr>
                        <a:t>整</a:t>
                      </a:r>
                      <a:r>
                        <a:rPr sz="2000" spc="15" dirty="0">
                          <a:latin typeface="微软雅黑" panose="020B0503020204020204" charset="-122"/>
                          <a:ea typeface="微软雅黑" panose="020B0503020204020204" charset="-122"/>
                          <a:cs typeface="微软雅黑" panose="020B0503020204020204" charset="-122"/>
                        </a:rPr>
                        <a:t>的话。</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57555">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603050405020304"/>
                      </a:endParaRPr>
                    </a:p>
                    <a:p>
                      <a:pPr marL="97790">
                        <a:lnSpc>
                          <a:spcPct val="90000"/>
                        </a:lnSpc>
                      </a:pPr>
                      <a:r>
                        <a:rPr sz="2000" spc="15" dirty="0">
                          <a:latin typeface="微软雅黑" panose="020B0503020204020204" charset="-122"/>
                          <a:ea typeface="微软雅黑" panose="020B0503020204020204" charset="-122"/>
                          <a:cs typeface="微软雅黑" panose="020B0503020204020204" charset="-122"/>
                        </a:rPr>
                        <a:t>第三步：概括每段大意</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603050405020304"/>
                      </a:endParaRPr>
                    </a:p>
                    <a:p>
                      <a:pPr marL="100330">
                        <a:lnSpc>
                          <a:spcPct val="90000"/>
                        </a:lnSpc>
                      </a:pPr>
                      <a:r>
                        <a:rPr sz="2000" spc="15" dirty="0">
                          <a:latin typeface="微软雅黑" panose="020B0503020204020204" charset="-122"/>
                          <a:ea typeface="微软雅黑" panose="020B0503020204020204" charset="-122"/>
                          <a:cs typeface="微软雅黑" panose="020B0503020204020204" charset="-122"/>
                        </a:rPr>
                        <a:t>策略：浏览每段段首和</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尾，</a:t>
                      </a:r>
                      <a:r>
                        <a:rPr sz="2000" spc="-45" dirty="0">
                          <a:latin typeface="微软雅黑" panose="020B0503020204020204" charset="-122"/>
                          <a:ea typeface="微软雅黑" panose="020B0503020204020204" charset="-122"/>
                          <a:cs typeface="微软雅黑" panose="020B0503020204020204" charset="-122"/>
                        </a:rPr>
                        <a:t>总</a:t>
                      </a:r>
                      <a:r>
                        <a:rPr sz="2000" spc="15" dirty="0">
                          <a:latin typeface="微软雅黑" panose="020B0503020204020204" charset="-122"/>
                          <a:ea typeface="微软雅黑" panose="020B0503020204020204" charset="-122"/>
                          <a:cs typeface="微软雅黑" panose="020B0503020204020204" charset="-122"/>
                        </a:rPr>
                        <a:t>结段</a:t>
                      </a:r>
                      <a:r>
                        <a:rPr sz="2000" spc="-45" dirty="0">
                          <a:latin typeface="微软雅黑" panose="020B0503020204020204" charset="-122"/>
                          <a:ea typeface="微软雅黑" panose="020B0503020204020204" charset="-122"/>
                          <a:cs typeface="微软雅黑" panose="020B0503020204020204" charset="-122"/>
                        </a:rPr>
                        <a:t>落</a:t>
                      </a:r>
                      <a:r>
                        <a:rPr sz="2000" spc="15" dirty="0">
                          <a:latin typeface="微软雅黑" panose="020B0503020204020204" charset="-122"/>
                          <a:ea typeface="微软雅黑" panose="020B0503020204020204" charset="-122"/>
                          <a:cs typeface="微软雅黑" panose="020B0503020204020204" charset="-122"/>
                        </a:rPr>
                        <a:t>关键</a:t>
                      </a:r>
                      <a:r>
                        <a:rPr sz="2000" spc="-45" dirty="0">
                          <a:latin typeface="微软雅黑" panose="020B0503020204020204" charset="-122"/>
                          <a:ea typeface="微软雅黑" panose="020B0503020204020204" charset="-122"/>
                          <a:cs typeface="微软雅黑" panose="020B0503020204020204" charset="-122"/>
                        </a:rPr>
                        <a:t>词</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57555">
                <a:tc>
                  <a:txBody>
                    <a:bodyPr/>
                    <a:lstStyle/>
                    <a:p>
                      <a:pPr>
                        <a:lnSpc>
                          <a:spcPct val="110000"/>
                        </a:lnSpc>
                        <a:spcBef>
                          <a:spcPts val="40"/>
                        </a:spcBef>
                      </a:pPr>
                      <a:endParaRPr sz="2000">
                        <a:latin typeface="微软雅黑" panose="020B0503020204020204" charset="-122"/>
                        <a:ea typeface="微软雅黑" panose="020B0503020204020204" charset="-122"/>
                        <a:cs typeface="Times New Roman" panose="02020603050405020304"/>
                      </a:endParaRPr>
                    </a:p>
                    <a:p>
                      <a:pPr marL="97790">
                        <a:lnSpc>
                          <a:spcPct val="70000"/>
                        </a:lnSpc>
                      </a:pPr>
                      <a:r>
                        <a:rPr sz="2000" spc="15" dirty="0">
                          <a:latin typeface="微软雅黑" panose="020B0503020204020204" charset="-122"/>
                          <a:ea typeface="微软雅黑" panose="020B0503020204020204" charset="-122"/>
                          <a:cs typeface="微软雅黑" panose="020B0503020204020204" charset="-122"/>
                        </a:rPr>
                        <a:t>第四步：整理全文提纲</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0330">
                        <a:lnSpc>
                          <a:spcPct val="190000"/>
                        </a:lnSpc>
                        <a:spcBef>
                          <a:spcPts val="360"/>
                        </a:spcBef>
                      </a:pPr>
                      <a:r>
                        <a:rPr sz="2000" spc="15" dirty="0">
                          <a:latin typeface="微软雅黑" panose="020B0503020204020204" charset="-122"/>
                          <a:ea typeface="微软雅黑" panose="020B0503020204020204" charset="-122"/>
                          <a:cs typeface="微软雅黑" panose="020B0503020204020204" charset="-122"/>
                        </a:rPr>
                        <a:t>策略：</a:t>
                      </a:r>
                      <a:r>
                        <a:rPr sz="2000" spc="-45" dirty="0">
                          <a:latin typeface="微软雅黑" panose="020B0503020204020204" charset="-122"/>
                          <a:ea typeface="微软雅黑" panose="020B0503020204020204" charset="-122"/>
                          <a:cs typeface="微软雅黑" panose="020B0503020204020204" charset="-122"/>
                        </a:rPr>
                        <a:t>按</a:t>
                      </a:r>
                      <a:r>
                        <a:rPr sz="2000" spc="15" dirty="0">
                          <a:latin typeface="微软雅黑" panose="020B0503020204020204" charset="-122"/>
                          <a:ea typeface="微软雅黑" panose="020B0503020204020204" charset="-122"/>
                          <a:cs typeface="微软雅黑" panose="020B0503020204020204" charset="-122"/>
                        </a:rPr>
                        <a:t>照三</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式或</a:t>
                      </a:r>
                      <a:r>
                        <a:rPr sz="2000" spc="-45" dirty="0">
                          <a:latin typeface="微软雅黑" panose="020B0503020204020204" charset="-122"/>
                          <a:ea typeface="微软雅黑" panose="020B0503020204020204" charset="-122"/>
                          <a:cs typeface="微软雅黑" panose="020B0503020204020204" charset="-122"/>
                        </a:rPr>
                        <a:t>五</a:t>
                      </a:r>
                      <a:r>
                        <a:rPr sz="2000" spc="15" dirty="0">
                          <a:latin typeface="微软雅黑" panose="020B0503020204020204" charset="-122"/>
                          <a:ea typeface="微软雅黑" panose="020B0503020204020204" charset="-122"/>
                          <a:cs typeface="微软雅黑" panose="020B0503020204020204" charset="-122"/>
                        </a:rPr>
                        <a:t>段式</a:t>
                      </a:r>
                      <a:r>
                        <a:rPr lang="zh-CN" sz="2000" spc="15" dirty="0">
                          <a:latin typeface="微软雅黑" panose="020B0503020204020204" charset="-122"/>
                          <a:ea typeface="微软雅黑" panose="020B0503020204020204" charset="-122"/>
                          <a:cs typeface="微软雅黑" panose="020B0503020204020204" charset="-122"/>
                        </a:rPr>
                        <a:t>或其他</a:t>
                      </a:r>
                      <a:r>
                        <a:rPr sz="2000" spc="-45" dirty="0">
                          <a:latin typeface="微软雅黑" panose="020B0503020204020204" charset="-122"/>
                          <a:ea typeface="微软雅黑" panose="020B0503020204020204" charset="-122"/>
                          <a:cs typeface="微软雅黑" panose="020B0503020204020204" charset="-122"/>
                        </a:rPr>
                        <a:t>结</a:t>
                      </a:r>
                      <a:r>
                        <a:rPr sz="2000" spc="15" dirty="0">
                          <a:latin typeface="微软雅黑" panose="020B0503020204020204" charset="-122"/>
                          <a:ea typeface="微软雅黑" panose="020B0503020204020204" charset="-122"/>
                          <a:cs typeface="微软雅黑" panose="020B0503020204020204" charset="-122"/>
                        </a:rPr>
                        <a:t>构归</a:t>
                      </a:r>
                      <a:r>
                        <a:rPr sz="2000" spc="-45" dirty="0">
                          <a:latin typeface="微软雅黑" panose="020B0503020204020204" charset="-122"/>
                          <a:ea typeface="微软雅黑" panose="020B0503020204020204" charset="-122"/>
                          <a:cs typeface="微软雅黑" panose="020B0503020204020204" charset="-122"/>
                        </a:rPr>
                        <a:t>纳</a:t>
                      </a:r>
                      <a:r>
                        <a:rPr sz="2000" spc="15" dirty="0">
                          <a:latin typeface="微软雅黑" panose="020B0503020204020204" charset="-122"/>
                          <a:ea typeface="微软雅黑" panose="020B0503020204020204" charset="-122"/>
                          <a:cs typeface="微软雅黑" panose="020B0503020204020204" charset="-122"/>
                        </a:rPr>
                        <a:t>每个</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落，</a:t>
                      </a:r>
                      <a:r>
                        <a:rPr sz="2000" spc="-45" dirty="0">
                          <a:latin typeface="微软雅黑" panose="020B0503020204020204" charset="-122"/>
                          <a:ea typeface="微软雅黑" panose="020B0503020204020204" charset="-122"/>
                          <a:cs typeface="微软雅黑" panose="020B0503020204020204" charset="-122"/>
                        </a:rPr>
                        <a:t>列</a:t>
                      </a:r>
                      <a:r>
                        <a:rPr sz="2000" spc="15" dirty="0">
                          <a:latin typeface="微软雅黑" panose="020B0503020204020204" charset="-122"/>
                          <a:ea typeface="微软雅黑" panose="020B0503020204020204" charset="-122"/>
                          <a:cs typeface="微软雅黑" panose="020B0503020204020204" charset="-122"/>
                        </a:rPr>
                        <a:t>出提纲</a:t>
                      </a:r>
                      <a:endParaRPr sz="2000" dirty="0">
                        <a:latin typeface="微软雅黑" panose="020B0503020204020204" charset="-122"/>
                        <a:ea typeface="微软雅黑" panose="020B0503020204020204" charset="-122"/>
                        <a:cs typeface="微软雅黑" panose="020B0503020204020204" charset="-122"/>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 </a:t>
            </a:r>
            <a:r>
              <a:rPr lang="zh-CN" altLang="en-US" sz="2800" b="1" dirty="0">
                <a:solidFill>
                  <a:schemeClr val="accent1">
                    <a:lumMod val="90000"/>
                  </a:schemeClr>
                </a:solidFill>
                <a:latin typeface="微软雅黑" panose="020B0503020204020204" charset="-122"/>
                <a:ea typeface="微软雅黑" panose="020B0503020204020204" charset="-122"/>
              </a:rPr>
              <a:t>句子提纲</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1206319663"/>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820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are affected by color, which is tied to all aspects of our lives.</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① 段意：我们对颜色都很敏感，人们之所以受颜色影响是因为颜色和我们的生活息息相关</a:t>
            </a: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⑦ 段意：总之，对颜色的研究能让我们更好地理解和提高我们的生活。</a:t>
            </a: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rgbClr val="008000"/>
                </a:solidFill>
                <a:latin typeface="微软雅黑" panose="020B0503020204020204" charset="-122"/>
                <a:ea typeface="微软雅黑" panose="020B0503020204020204" charset="-122"/>
              </a:rPr>
              <a:t>① 段意：我们对颜色都很敏感，人们之所以受颜色影响是因为颜色和我们的生活息息相关</a:t>
            </a: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118364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are affected by color, which is tied to all aspects of our lives.</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227647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chemeClr val="bg1">
                    <a:lumMod val="75000"/>
                  </a:schemeClr>
                </a:solidFill>
                <a:latin typeface="微软雅黑" panose="020B0503020204020204" charset="-122"/>
                <a:ea typeface="微软雅黑" panose="020B0503020204020204" charset="-122"/>
              </a:rPr>
              <a:t>① 段意：我们对颜色都很敏感，人们之所以受颜色影响是因为颜色和我们的生活息息相关</a:t>
            </a: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282257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p>
          <a:p>
            <a:pPr fontAlgn="auto">
              <a:lnSpc>
                <a:spcPts val="4000"/>
              </a:lnSpc>
            </a:pPr>
            <a:r>
              <a:rPr lang="en-US" altLang="zh-CN" sz="2000">
                <a:latin typeface="微软雅黑" panose="020B0503020204020204" charset="-122"/>
                <a:ea typeface="微软雅黑" panose="020B0503020204020204" charset="-122"/>
              </a:rPr>
              <a:t>subconsciously [,sʌb'kɔnʃəsli]</a:t>
            </a: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p>
          <a:p>
            <a:pPr fontAlgn="auto">
              <a:lnSpc>
                <a:spcPts val="4000"/>
              </a:lnSpc>
            </a:pPr>
            <a:r>
              <a:rPr lang="en-US" altLang="zh-CN" sz="2000">
                <a:latin typeface="微软雅黑" panose="020B0503020204020204" charset="-122"/>
                <a:ea typeface="微软雅黑" panose="020B0503020204020204" charset="-122"/>
              </a:rPr>
              <a:t>soothe   [suːð]</a:t>
            </a: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p>
        </p:txBody>
      </p:sp>
      <p:sp>
        <p:nvSpPr>
          <p:cNvPr id="2" name="文本框 1"/>
          <p:cNvSpPr txBox="1"/>
          <p:nvPr/>
        </p:nvSpPr>
        <p:spPr>
          <a:xfrm>
            <a:off x="156210" y="4608830"/>
            <a:ext cx="82746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段意：我们穿戴的颜色能显示出关于我们的事，我们下意识地选择穿戴某种颜色是为了表达一定的想法、情感和需要</a:t>
            </a:r>
          </a:p>
        </p:txBody>
      </p:sp>
      <p:cxnSp>
        <p:nvCxnSpPr>
          <p:cNvPr id="8" name="直接连接符 7">
            <a:extLst>
              <a:ext uri="{FF2B5EF4-FFF2-40B4-BE49-F238E27FC236}">
                <a16:creationId xmlns:a16="http://schemas.microsoft.com/office/drawing/2014/main" id="{5C23117D-6D44-43A6-A4B5-0E13FFF33A92}"/>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A627BAA-D8E6-4183-A8D5-6A6912E67E83}"/>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p>
          <a:p>
            <a:pPr fontAlgn="auto">
              <a:lnSpc>
                <a:spcPts val="3520"/>
              </a:lnSpc>
            </a:pPr>
            <a:r>
              <a:rPr lang="en-US" altLang="zh-CN">
                <a:latin typeface="微软雅黑" panose="020B0503020204020204" charset="-122"/>
                <a:ea typeface="微软雅黑" panose="020B0503020204020204" charset="-122"/>
              </a:rPr>
              <a:t>contentment  [kən'tɛntmənt]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p>
          <a:p>
            <a:pPr fontAlgn="auto">
              <a:lnSpc>
                <a:spcPts val="3520"/>
              </a:lnSpc>
            </a:pPr>
            <a:r>
              <a:rPr lang="en-US" altLang="zh-CN">
                <a:latin typeface="微软雅黑" panose="020B0503020204020204" charset="-122"/>
                <a:ea typeface="微软雅黑" panose="020B0503020204020204" charset="-122"/>
              </a:rPr>
              <a:t>content</a:t>
            </a: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p>
        </p:txBody>
      </p:sp>
      <p:cxnSp>
        <p:nvCxnSpPr>
          <p:cNvPr id="8" name="直接连接符 7">
            <a:extLst>
              <a:ext uri="{FF2B5EF4-FFF2-40B4-BE49-F238E27FC236}">
                <a16:creationId xmlns:a16="http://schemas.microsoft.com/office/drawing/2014/main" id="{D1750EA7-DD3F-48AC-99E3-FE2602AA96AE}"/>
              </a:ext>
            </a:extLst>
          </p:cNvPr>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4BDE91A-1A07-4B64-8D9B-2453AAEC2E98}"/>
              </a:ext>
            </a:extLst>
          </p:cNvPr>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12106</Words>
  <Application>Microsoft Office PowerPoint</Application>
  <PresentationFormat>宽屏</PresentationFormat>
  <Paragraphs>1019</Paragraphs>
  <Slides>112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112</vt:i4>
      </vt:variant>
    </vt:vector>
  </HeadingPairs>
  <TitlesOfParts>
    <vt:vector size="122" baseType="lpstr">
      <vt:lpstr>宋体</vt:lpstr>
      <vt:lpstr>微软雅黑</vt:lpstr>
      <vt:lpstr>Arial</vt:lpstr>
      <vt:lpstr>Calibri</vt:lpstr>
      <vt:lpstr>Calibri Light</vt:lpstr>
      <vt:lpstr>Century Gothic</vt:lpstr>
      <vt:lpstr>Georgia</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王 涵斌</cp:lastModifiedBy>
  <cp:revision>15</cp:revision>
  <dcterms:created xsi:type="dcterms:W3CDTF">2018-05-07T03:16:00Z</dcterms:created>
  <dcterms:modified xsi:type="dcterms:W3CDTF">2018-11-15T04:13:05Z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