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424" r:id="rId6"/>
    <p:sldId id="257" r:id="rId7"/>
    <p:sldId id="258" r:id="rId8"/>
    <p:sldId id="259" r:id="rId9"/>
    <p:sldId id="260" r:id="rId10"/>
    <p:sldId id="304" r:id="rId11"/>
    <p:sldId id="261" r:id="rId12"/>
    <p:sldId id="264" r:id="rId13"/>
    <p:sldId id="270" r:id="rId14"/>
    <p:sldId id="271" r:id="rId15"/>
    <p:sldId id="274" r:id="rId16"/>
    <p:sldId id="273" r:id="rId17"/>
    <p:sldId id="275" r:id="rId18"/>
    <p:sldId id="276" r:id="rId19"/>
    <p:sldId id="277" r:id="rId20"/>
    <p:sldId id="278" r:id="rId21"/>
    <p:sldId id="279" r:id="rId22"/>
    <p:sldId id="280" r:id="rId23"/>
    <p:sldId id="281" r:id="rId24"/>
    <p:sldId id="282" r:id="rId25"/>
    <p:sldId id="285" r:id="rId26"/>
    <p:sldId id="286" r:id="rId27"/>
    <p:sldId id="288" r:id="rId28"/>
    <p:sldId id="289" r:id="rId29"/>
    <p:sldId id="423" r:id="rId30"/>
    <p:sldId id="305" r:id="rId31"/>
    <p:sldId id="306" r:id="rId32"/>
    <p:sldId id="307" r:id="rId33"/>
    <p:sldId id="308" r:id="rId34"/>
    <p:sldId id="309" r:id="rId35"/>
    <p:sldId id="310" r:id="rId36"/>
    <p:sldId id="311" r:id="rId37"/>
    <p:sldId id="312" r:id="rId38"/>
    <p:sldId id="313" r:id="rId39"/>
    <p:sldId id="353" r:id="rId40"/>
    <p:sldId id="263" r:id="rId41"/>
    <p:sldId id="354" r:id="rId42"/>
    <p:sldId id="356" r:id="rId43"/>
    <p:sldId id="357" r:id="rId44"/>
    <p:sldId id="358" r:id="rId45"/>
    <p:sldId id="359"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慧" initials="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0" Type="http://schemas.openxmlformats.org/officeDocument/2006/relationships/commentAuthors" Target="commentAuthors.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en-US" sz="2000" b="1" dirty="0">
                <a:latin typeface="微软雅黑 Light" panose="020B0502040204020203" pitchFamily="34" charset="-122"/>
                <a:ea typeface="微软雅黑 Light" panose="020B0502040204020203" pitchFamily="34" charset="-122"/>
              </a:rPr>
              <a:t>百分比</a:t>
            </a:r>
            <a:endParaRPr lang="zh-CN" altLang="en-US" sz="2000" b="1" dirty="0">
              <a:latin typeface="微软雅黑 Light" panose="020B0502040204020203" pitchFamily="34" charset="-122"/>
              <a:ea typeface="微软雅黑 Light" panose="020B0502040204020203" pitchFamily="34" charset="-122"/>
            </a:endParaRPr>
          </a:p>
        </c:rich>
      </c:tx>
      <c:layout/>
      <c:overlay val="0"/>
      <c:spPr>
        <a:noFill/>
        <a:ln>
          <a:noFill/>
        </a:ln>
        <a:effectLst/>
      </c:spPr>
    </c:title>
    <c:autoTitleDeleted val="0"/>
    <c:plotArea>
      <c:layout/>
      <c:pieChart>
        <c:varyColors val="1"/>
        <c:ser>
          <c:idx val="0"/>
          <c:order val="0"/>
          <c:tx>
            <c:strRef>
              <c:f>Sheet1!$B$1</c:f>
              <c:strCache>
                <c:ptCount val="1"/>
                <c:pt idx="0">
                  <c:v>百分比</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3"/>
                <c:pt idx="0">
                  <c:v>现象分析类</c:v>
                </c:pt>
                <c:pt idx="1">
                  <c:v>解决问题类</c:v>
                </c:pt>
                <c:pt idx="2">
                  <c:v>对比议论类</c:v>
                </c:pt>
              </c:strCache>
            </c:strRef>
          </c:cat>
          <c:val>
            <c:numRef>
              <c:f>Sheet1!$B$2:$B$5</c:f>
              <c:numCache>
                <c:formatCode>0%</c:formatCode>
                <c:ptCount val="4"/>
                <c:pt idx="0">
                  <c:v>0.5</c:v>
                </c:pt>
                <c:pt idx="1" c:formatCode="0.00%">
                  <c:v>0.125</c:v>
                </c:pt>
                <c:pt idx="2" c:formatCode="0.00%">
                  <c:v>0.375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layout>
        <c:manualLayout>
          <c:xMode val="edge"/>
          <c:yMode val="edge"/>
          <c:x val="0.216967554990297"/>
          <c:y val="0.854782514767647"/>
          <c:w val="0.588339580561257"/>
          <c:h val="0.145217485232353"/>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微软雅黑" panose="020B0503020204020204" charset="-122"/>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13EE05D-D904-4E47-B35E-59528CDB6F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74D0C7-1FE3-47E4-96A5-B323A5AC9F7C}">
      <dgm:prSet phldrT="[文本]"/>
      <dgm:spPr/>
      <dgm:t>
        <a:bodyPr/>
        <a:lstStyle/>
        <a:p>
          <a:r>
            <a:rPr lang="en-US" altLang="zh-CN" dirty="0"/>
            <a:t>300</a:t>
          </a:r>
          <a:r>
            <a:rPr lang="zh-CN" altLang="en-US" dirty="0"/>
            <a:t>字作文</a:t>
          </a:r>
        </a:p>
      </dgm:t>
    </dgm:pt>
    <dgm:pt modelId="{C0F31A2F-8DC3-4359-A9B2-1F8BA9EB8B3D}" cxnId="{567EBAB9-BF93-4559-B309-E02E2CA2C819}" type="parTrans">
      <dgm:prSet/>
      <dgm:spPr/>
      <dgm:t>
        <a:bodyPr/>
        <a:lstStyle/>
        <a:p>
          <a:endParaRPr lang="zh-CN" altLang="en-US"/>
        </a:p>
      </dgm:t>
    </dgm:pt>
    <dgm:pt modelId="{16B828EF-D055-497D-8C4C-4F2E2A5616DF}" cxnId="{567EBAB9-BF93-4559-B309-E02E2CA2C819}" type="sibTrans">
      <dgm:prSet/>
      <dgm:spPr/>
      <dgm:t>
        <a:bodyPr/>
        <a:lstStyle/>
        <a:p>
          <a:endParaRPr lang="zh-CN" altLang="en-US"/>
        </a:p>
      </dgm:t>
    </dgm:pt>
    <dgm:pt modelId="{868C7145-7867-448C-ABB7-9BFEDF4B552E}">
      <dgm:prSet phldrT="[文本]"/>
      <dgm:spPr/>
      <dgm:t>
        <a:bodyPr/>
        <a:lstStyle/>
        <a:p>
          <a:r>
            <a:rPr lang="zh-CN" altLang="en-US" dirty="0"/>
            <a:t>现象分析类</a:t>
          </a:r>
        </a:p>
      </dgm:t>
    </dgm:pt>
    <dgm:pt modelId="{249807AB-C72F-410B-BF93-7F538F0AD33F}" cxnId="{7A7BBD8E-7EE9-4C7F-B189-8C2947333EFF}" type="parTrans">
      <dgm:prSet/>
      <dgm:spPr/>
      <dgm:t>
        <a:bodyPr/>
        <a:lstStyle/>
        <a:p>
          <a:endParaRPr lang="zh-CN" altLang="en-US"/>
        </a:p>
      </dgm:t>
    </dgm:pt>
    <dgm:pt modelId="{07BAB62A-BE8A-4A31-BD48-E2CC26310EC0}" cxnId="{7A7BBD8E-7EE9-4C7F-B189-8C2947333EFF}" type="sibTrans">
      <dgm:prSet/>
      <dgm:spPr/>
      <dgm:t>
        <a:bodyPr/>
        <a:lstStyle/>
        <a:p>
          <a:endParaRPr lang="zh-CN" altLang="en-US"/>
        </a:p>
      </dgm:t>
    </dgm:pt>
    <dgm:pt modelId="{132063C6-959A-4349-BFBD-25E00DEE0492}">
      <dgm:prSet phldrT="[文本]"/>
      <dgm:spPr/>
      <dgm:t>
        <a:bodyPr/>
        <a:lstStyle/>
        <a:p>
          <a:r>
            <a:rPr lang="zh-CN" altLang="en-US" dirty="0"/>
            <a:t>对比议论类</a:t>
          </a:r>
        </a:p>
      </dgm:t>
    </dgm:pt>
    <dgm:pt modelId="{3942C20C-4220-4213-A2C8-3C0FE4E09247}" cxnId="{BB0F1792-8FC0-497A-AC0E-54B3545B25C0}" type="parTrans">
      <dgm:prSet/>
      <dgm:spPr/>
      <dgm:t>
        <a:bodyPr/>
        <a:lstStyle/>
        <a:p>
          <a:endParaRPr lang="zh-CN" altLang="en-US"/>
        </a:p>
      </dgm:t>
    </dgm:pt>
    <dgm:pt modelId="{032BC81A-0D70-4F04-8C0B-A8B8E336FD37}" cxnId="{BB0F1792-8FC0-497A-AC0E-54B3545B25C0}" type="sibTrans">
      <dgm:prSet/>
      <dgm:spPr/>
    </dgm:pt>
    <dgm:pt modelId="{5E8229EC-BC6D-4C12-83E2-FB45E2B0E024}">
      <dgm:prSet phldrT="[文本]"/>
      <dgm:spPr/>
      <dgm:t>
        <a:bodyPr/>
        <a:lstStyle/>
        <a:p>
          <a:r>
            <a:rPr lang="zh-CN" altLang="en-US" dirty="0"/>
            <a:t>解决问题类</a:t>
          </a:r>
        </a:p>
      </dgm:t>
    </dgm:pt>
    <dgm:pt modelId="{5A7F4E9B-EBB0-4F64-B0AE-B5BC0CCFB5CF}" cxnId="{C92AE24D-E9C6-4968-B934-480032E06707}" type="parTrans">
      <dgm:prSet/>
      <dgm:spPr/>
      <dgm:t>
        <a:bodyPr/>
        <a:lstStyle/>
        <a:p>
          <a:endParaRPr lang="zh-CN" altLang="en-US"/>
        </a:p>
      </dgm:t>
    </dgm:pt>
    <dgm:pt modelId="{55DA9853-96F7-4D61-8AB1-3BC402DDBF3B}" cxnId="{C92AE24D-E9C6-4968-B934-480032E06707}" type="sibTrans">
      <dgm:prSet/>
      <dgm:spPr/>
    </dgm:pt>
    <dgm:pt modelId="{056FCB17-120E-4A5B-B223-B3B7F7C2898C}" type="pres">
      <dgm:prSet presAssocID="{A13EE05D-D904-4E47-B35E-59528CDB6FDE}" presName="diagram" presStyleCnt="0">
        <dgm:presLayoutVars>
          <dgm:chPref val="1"/>
          <dgm:dir/>
          <dgm:animOne val="branch"/>
          <dgm:animLvl val="lvl"/>
          <dgm:resizeHandles val="exact"/>
        </dgm:presLayoutVars>
      </dgm:prSet>
      <dgm:spPr/>
    </dgm:pt>
    <dgm:pt modelId="{EE08A91F-5EB9-4ACD-BBA0-2018A3E393E1}" type="pres">
      <dgm:prSet presAssocID="{8374D0C7-1FE3-47E4-96A5-B323A5AC9F7C}" presName="root1" presStyleCnt="0"/>
      <dgm:spPr/>
    </dgm:pt>
    <dgm:pt modelId="{3927802C-89C2-42C1-9430-1C37515C2A1D}" type="pres">
      <dgm:prSet presAssocID="{8374D0C7-1FE3-47E4-96A5-B323A5AC9F7C}" presName="LevelOneTextNode" presStyleLbl="node0" presStyleIdx="0" presStyleCnt="1">
        <dgm:presLayoutVars>
          <dgm:chPref val="3"/>
        </dgm:presLayoutVars>
      </dgm:prSet>
      <dgm:spPr/>
    </dgm:pt>
    <dgm:pt modelId="{3F9CCD69-A0AF-4721-9F52-AE5CE4BE3DB0}" type="pres">
      <dgm:prSet presAssocID="{8374D0C7-1FE3-47E4-96A5-B323A5AC9F7C}" presName="level2hierChild" presStyleCnt="0"/>
      <dgm:spPr/>
    </dgm:pt>
    <dgm:pt modelId="{E393D551-7481-4E49-AB85-5F33565EAE00}" type="pres">
      <dgm:prSet presAssocID="{249807AB-C72F-410B-BF93-7F538F0AD33F}" presName="conn2-1" presStyleLbl="parChTrans1D2" presStyleIdx="0" presStyleCnt="3"/>
      <dgm:spPr/>
    </dgm:pt>
    <dgm:pt modelId="{E323FE65-CCDB-4776-AB71-2E447F08CC8E}" type="pres">
      <dgm:prSet presAssocID="{249807AB-C72F-410B-BF93-7F538F0AD33F}" presName="connTx" presStyleLbl="parChTrans1D2" presStyleIdx="0" presStyleCnt="3"/>
      <dgm:spPr/>
    </dgm:pt>
    <dgm:pt modelId="{9C9CA738-BAF2-4C05-A30B-32501EC68B2E}" type="pres">
      <dgm:prSet presAssocID="{868C7145-7867-448C-ABB7-9BFEDF4B552E}" presName="root2" presStyleCnt="0"/>
      <dgm:spPr/>
    </dgm:pt>
    <dgm:pt modelId="{FA273A72-7981-4444-B9A8-8D881646B831}" type="pres">
      <dgm:prSet presAssocID="{868C7145-7867-448C-ABB7-9BFEDF4B552E}" presName="LevelTwoTextNode" presStyleLbl="node2" presStyleIdx="0" presStyleCnt="3">
        <dgm:presLayoutVars>
          <dgm:chPref val="3"/>
        </dgm:presLayoutVars>
      </dgm:prSet>
      <dgm:spPr/>
    </dgm:pt>
    <dgm:pt modelId="{AF2D6F66-F736-45A2-9248-30B3BD4774D0}" type="pres">
      <dgm:prSet presAssocID="{868C7145-7867-448C-ABB7-9BFEDF4B552E}" presName="level3hierChild" presStyleCnt="0"/>
      <dgm:spPr/>
    </dgm:pt>
    <dgm:pt modelId="{3E8213BC-4D3A-48CD-82B3-FA5340786F88}" type="pres">
      <dgm:prSet presAssocID="{3942C20C-4220-4213-A2C8-3C0FE4E09247}" presName="conn2-1" presStyleLbl="parChTrans1D2" presStyleIdx="1" presStyleCnt="3"/>
      <dgm:spPr/>
    </dgm:pt>
    <dgm:pt modelId="{528418A4-BCF9-4EC6-8BA4-9598A53FB30A}" type="pres">
      <dgm:prSet presAssocID="{3942C20C-4220-4213-A2C8-3C0FE4E09247}" presName="connTx" presStyleLbl="parChTrans1D2" presStyleIdx="1" presStyleCnt="3"/>
      <dgm:spPr/>
    </dgm:pt>
    <dgm:pt modelId="{504198F6-FA38-4BDA-81C4-28B2015F8979}" type="pres">
      <dgm:prSet presAssocID="{132063C6-959A-4349-BFBD-25E00DEE0492}" presName="root2" presStyleCnt="0"/>
      <dgm:spPr/>
    </dgm:pt>
    <dgm:pt modelId="{F78FA636-C08E-41C2-9579-AE9F50DE2158}" type="pres">
      <dgm:prSet presAssocID="{132063C6-959A-4349-BFBD-25E00DEE0492}" presName="LevelTwoTextNode" presStyleLbl="node2" presStyleIdx="1" presStyleCnt="3">
        <dgm:presLayoutVars>
          <dgm:chPref val="3"/>
        </dgm:presLayoutVars>
      </dgm:prSet>
      <dgm:spPr/>
    </dgm:pt>
    <dgm:pt modelId="{2593A1C8-FE3D-447E-A1CB-3360E1E9B74C}" type="pres">
      <dgm:prSet presAssocID="{132063C6-959A-4349-BFBD-25E00DEE0492}" presName="level3hierChild" presStyleCnt="0"/>
      <dgm:spPr/>
    </dgm:pt>
    <dgm:pt modelId="{BBEF41A0-A12A-4B49-A35E-60B3E13A7BE9}" type="pres">
      <dgm:prSet presAssocID="{5A7F4E9B-EBB0-4F64-B0AE-B5BC0CCFB5CF}" presName="conn2-1" presStyleLbl="parChTrans1D2" presStyleIdx="2" presStyleCnt="3"/>
      <dgm:spPr/>
    </dgm:pt>
    <dgm:pt modelId="{7228B9FA-23BC-4063-8063-2654DC93D488}" type="pres">
      <dgm:prSet presAssocID="{5A7F4E9B-EBB0-4F64-B0AE-B5BC0CCFB5CF}" presName="connTx" presStyleLbl="parChTrans1D2" presStyleIdx="2" presStyleCnt="3"/>
      <dgm:spPr/>
    </dgm:pt>
    <dgm:pt modelId="{D6E12739-EE8B-4A59-981B-A6A35144025E}" type="pres">
      <dgm:prSet presAssocID="{5E8229EC-BC6D-4C12-83E2-FB45E2B0E024}" presName="root2" presStyleCnt="0"/>
      <dgm:spPr/>
    </dgm:pt>
    <dgm:pt modelId="{050E3B29-868F-4557-B09B-140D16859409}" type="pres">
      <dgm:prSet presAssocID="{5E8229EC-BC6D-4C12-83E2-FB45E2B0E024}" presName="LevelTwoTextNode" presStyleLbl="node2" presStyleIdx="2" presStyleCnt="3">
        <dgm:presLayoutVars>
          <dgm:chPref val="3"/>
        </dgm:presLayoutVars>
      </dgm:prSet>
      <dgm:spPr/>
    </dgm:pt>
    <dgm:pt modelId="{19567DE1-BE77-4090-8F30-BF1DEF5B4FFD}" type="pres">
      <dgm:prSet presAssocID="{5E8229EC-BC6D-4C12-83E2-FB45E2B0E024}" presName="level3hierChild" presStyleCnt="0"/>
      <dgm:spPr/>
    </dgm:pt>
  </dgm:ptLst>
  <dgm:cxnLst>
    <dgm:cxn modelId="{B6F9B429-E5B6-461C-8C7E-8F055E50AAD2}" type="presOf" srcId="{868C7145-7867-448C-ABB7-9BFEDF4B552E}" destId="{FA273A72-7981-4444-B9A8-8D881646B831}" srcOrd="0" destOrd="0" presId="urn:microsoft.com/office/officeart/2005/8/layout/hierarchy2"/>
    <dgm:cxn modelId="{BAC6AB32-7FF4-4BD4-A773-E52F7676E6DB}" type="presOf" srcId="{5E8229EC-BC6D-4C12-83E2-FB45E2B0E024}" destId="{050E3B29-868F-4557-B09B-140D16859409}" srcOrd="0" destOrd="0" presId="urn:microsoft.com/office/officeart/2005/8/layout/hierarchy2"/>
    <dgm:cxn modelId="{65840F5B-E784-41AE-9768-B44494F40EA3}" type="presOf" srcId="{249807AB-C72F-410B-BF93-7F538F0AD33F}" destId="{E323FE65-CCDB-4776-AB71-2E447F08CC8E}" srcOrd="1" destOrd="0" presId="urn:microsoft.com/office/officeart/2005/8/layout/hierarchy2"/>
    <dgm:cxn modelId="{20E1E16B-1735-4ACB-93E6-BCD80A8B1480}" type="presOf" srcId="{132063C6-959A-4349-BFBD-25E00DEE0492}" destId="{F78FA636-C08E-41C2-9579-AE9F50DE2158}" srcOrd="0" destOrd="0" presId="urn:microsoft.com/office/officeart/2005/8/layout/hierarchy2"/>
    <dgm:cxn modelId="{C92AE24D-E9C6-4968-B934-480032E06707}" srcId="{8374D0C7-1FE3-47E4-96A5-B323A5AC9F7C}" destId="{5E8229EC-BC6D-4C12-83E2-FB45E2B0E024}" srcOrd="2" destOrd="0" parTransId="{5A7F4E9B-EBB0-4F64-B0AE-B5BC0CCFB5CF}" sibTransId="{55DA9853-96F7-4D61-8AB1-3BC402DDBF3B}"/>
    <dgm:cxn modelId="{BF68128A-0AE9-4D61-93FD-43EAF30F90FC}" type="presOf" srcId="{5A7F4E9B-EBB0-4F64-B0AE-B5BC0CCFB5CF}" destId="{7228B9FA-23BC-4063-8063-2654DC93D488}" srcOrd="1" destOrd="0" presId="urn:microsoft.com/office/officeart/2005/8/layout/hierarchy2"/>
    <dgm:cxn modelId="{86541C8D-772C-4DB0-82E5-C22F62055CD0}" type="presOf" srcId="{A13EE05D-D904-4E47-B35E-59528CDB6FDE}" destId="{056FCB17-120E-4A5B-B223-B3B7F7C2898C}" srcOrd="0" destOrd="0" presId="urn:microsoft.com/office/officeart/2005/8/layout/hierarchy2"/>
    <dgm:cxn modelId="{7A7BBD8E-7EE9-4C7F-B189-8C2947333EFF}" srcId="{8374D0C7-1FE3-47E4-96A5-B323A5AC9F7C}" destId="{868C7145-7867-448C-ABB7-9BFEDF4B552E}" srcOrd="0" destOrd="0" parTransId="{249807AB-C72F-410B-BF93-7F538F0AD33F}" sibTransId="{07BAB62A-BE8A-4A31-BD48-E2CC26310EC0}"/>
    <dgm:cxn modelId="{BB0F1792-8FC0-497A-AC0E-54B3545B25C0}" srcId="{8374D0C7-1FE3-47E4-96A5-B323A5AC9F7C}" destId="{132063C6-959A-4349-BFBD-25E00DEE0492}" srcOrd="1" destOrd="0" parTransId="{3942C20C-4220-4213-A2C8-3C0FE4E09247}" sibTransId="{032BC81A-0D70-4F04-8C0B-A8B8E336FD37}"/>
    <dgm:cxn modelId="{7F9FC499-B552-4955-B56A-4B6A4B95A0BA}" type="presOf" srcId="{3942C20C-4220-4213-A2C8-3C0FE4E09247}" destId="{528418A4-BCF9-4EC6-8BA4-9598A53FB30A}" srcOrd="1" destOrd="0" presId="urn:microsoft.com/office/officeart/2005/8/layout/hierarchy2"/>
    <dgm:cxn modelId="{761665B4-3477-4285-98C7-ABEDEA737F63}" type="presOf" srcId="{5A7F4E9B-EBB0-4F64-B0AE-B5BC0CCFB5CF}" destId="{BBEF41A0-A12A-4B49-A35E-60B3E13A7BE9}" srcOrd="0" destOrd="0" presId="urn:microsoft.com/office/officeart/2005/8/layout/hierarchy2"/>
    <dgm:cxn modelId="{567EBAB9-BF93-4559-B309-E02E2CA2C819}" srcId="{A13EE05D-D904-4E47-B35E-59528CDB6FDE}" destId="{8374D0C7-1FE3-47E4-96A5-B323A5AC9F7C}" srcOrd="0" destOrd="0" parTransId="{C0F31A2F-8DC3-4359-A9B2-1F8BA9EB8B3D}" sibTransId="{16B828EF-D055-497D-8C4C-4F2E2A5616DF}"/>
    <dgm:cxn modelId="{7A1D82C8-3823-4B8A-B4B2-884656AAE1AA}" type="presOf" srcId="{8374D0C7-1FE3-47E4-96A5-B323A5AC9F7C}" destId="{3927802C-89C2-42C1-9430-1C37515C2A1D}" srcOrd="0" destOrd="0" presId="urn:microsoft.com/office/officeart/2005/8/layout/hierarchy2"/>
    <dgm:cxn modelId="{179D01F1-EC5A-4F50-A2AF-8CDC7415C906}" type="presOf" srcId="{3942C20C-4220-4213-A2C8-3C0FE4E09247}" destId="{3E8213BC-4D3A-48CD-82B3-FA5340786F88}" srcOrd="0" destOrd="0" presId="urn:microsoft.com/office/officeart/2005/8/layout/hierarchy2"/>
    <dgm:cxn modelId="{62F767FD-CE9C-4CFC-9FCE-F4A6777519FB}" type="presOf" srcId="{249807AB-C72F-410B-BF93-7F538F0AD33F}" destId="{E393D551-7481-4E49-AB85-5F33565EAE00}" srcOrd="0" destOrd="0" presId="urn:microsoft.com/office/officeart/2005/8/layout/hierarchy2"/>
    <dgm:cxn modelId="{558E653D-A5D8-4932-A885-8C871E1CF3DF}" type="presParOf" srcId="{056FCB17-120E-4A5B-B223-B3B7F7C2898C}" destId="{EE08A91F-5EB9-4ACD-BBA0-2018A3E393E1}" srcOrd="0" destOrd="0" presId="urn:microsoft.com/office/officeart/2005/8/layout/hierarchy2"/>
    <dgm:cxn modelId="{9E33FC8A-40CD-49E2-8A9E-0B4A13671404}" type="presParOf" srcId="{EE08A91F-5EB9-4ACD-BBA0-2018A3E393E1}" destId="{3927802C-89C2-42C1-9430-1C37515C2A1D}" srcOrd="0" destOrd="0" presId="urn:microsoft.com/office/officeart/2005/8/layout/hierarchy2"/>
    <dgm:cxn modelId="{3EB29A85-0F89-4B0A-A0C7-C9F92656A01E}" type="presParOf" srcId="{EE08A91F-5EB9-4ACD-BBA0-2018A3E393E1}" destId="{3F9CCD69-A0AF-4721-9F52-AE5CE4BE3DB0}" srcOrd="1" destOrd="0" presId="urn:microsoft.com/office/officeart/2005/8/layout/hierarchy2"/>
    <dgm:cxn modelId="{AB199DAA-B30B-4476-AC61-899530AAAEE9}" type="presParOf" srcId="{3F9CCD69-A0AF-4721-9F52-AE5CE4BE3DB0}" destId="{E393D551-7481-4E49-AB85-5F33565EAE00}" srcOrd="0" destOrd="0" presId="urn:microsoft.com/office/officeart/2005/8/layout/hierarchy2"/>
    <dgm:cxn modelId="{C9E5438B-E066-487E-9308-46413FDBC16A}" type="presParOf" srcId="{E393D551-7481-4E49-AB85-5F33565EAE00}" destId="{E323FE65-CCDB-4776-AB71-2E447F08CC8E}" srcOrd="0" destOrd="0" presId="urn:microsoft.com/office/officeart/2005/8/layout/hierarchy2"/>
    <dgm:cxn modelId="{116BAD4B-33B1-4B32-9E42-5A3259F027E1}" type="presParOf" srcId="{3F9CCD69-A0AF-4721-9F52-AE5CE4BE3DB0}" destId="{9C9CA738-BAF2-4C05-A30B-32501EC68B2E}" srcOrd="1" destOrd="0" presId="urn:microsoft.com/office/officeart/2005/8/layout/hierarchy2"/>
    <dgm:cxn modelId="{28EB3404-72E7-4571-84B3-051D5F326F36}" type="presParOf" srcId="{9C9CA738-BAF2-4C05-A30B-32501EC68B2E}" destId="{FA273A72-7981-4444-B9A8-8D881646B831}" srcOrd="0" destOrd="0" presId="urn:microsoft.com/office/officeart/2005/8/layout/hierarchy2"/>
    <dgm:cxn modelId="{BA4E204E-8637-487E-B2C2-A9E658CE933A}" type="presParOf" srcId="{9C9CA738-BAF2-4C05-A30B-32501EC68B2E}" destId="{AF2D6F66-F736-45A2-9248-30B3BD4774D0}" srcOrd="1" destOrd="0" presId="urn:microsoft.com/office/officeart/2005/8/layout/hierarchy2"/>
    <dgm:cxn modelId="{3F557A40-D501-4587-A6D0-510DC2CB54E2}" type="presParOf" srcId="{3F9CCD69-A0AF-4721-9F52-AE5CE4BE3DB0}" destId="{3E8213BC-4D3A-48CD-82B3-FA5340786F88}" srcOrd="2" destOrd="0" presId="urn:microsoft.com/office/officeart/2005/8/layout/hierarchy2"/>
    <dgm:cxn modelId="{92FF586F-E00A-4581-83F4-19C2A335A6D8}" type="presParOf" srcId="{3E8213BC-4D3A-48CD-82B3-FA5340786F88}" destId="{528418A4-BCF9-4EC6-8BA4-9598A53FB30A}" srcOrd="0" destOrd="0" presId="urn:microsoft.com/office/officeart/2005/8/layout/hierarchy2"/>
    <dgm:cxn modelId="{D4E0FDCA-FAB9-43E3-81FA-CB922B69AD83}" type="presParOf" srcId="{3F9CCD69-A0AF-4721-9F52-AE5CE4BE3DB0}" destId="{504198F6-FA38-4BDA-81C4-28B2015F8979}" srcOrd="3" destOrd="0" presId="urn:microsoft.com/office/officeart/2005/8/layout/hierarchy2"/>
    <dgm:cxn modelId="{E5EF4408-0906-4697-8E05-F88919D1C1F6}" type="presParOf" srcId="{504198F6-FA38-4BDA-81C4-28B2015F8979}" destId="{F78FA636-C08E-41C2-9579-AE9F50DE2158}" srcOrd="0" destOrd="0" presId="urn:microsoft.com/office/officeart/2005/8/layout/hierarchy2"/>
    <dgm:cxn modelId="{96F0AC78-A669-45D4-9FF1-25CB092077D5}" type="presParOf" srcId="{504198F6-FA38-4BDA-81C4-28B2015F8979}" destId="{2593A1C8-FE3D-447E-A1CB-3360E1E9B74C}" srcOrd="1" destOrd="0" presId="urn:microsoft.com/office/officeart/2005/8/layout/hierarchy2"/>
    <dgm:cxn modelId="{72252814-BBA3-4F10-BC2D-0352C4818D69}" type="presParOf" srcId="{3F9CCD69-A0AF-4721-9F52-AE5CE4BE3DB0}" destId="{BBEF41A0-A12A-4B49-A35E-60B3E13A7BE9}" srcOrd="4" destOrd="0" presId="urn:microsoft.com/office/officeart/2005/8/layout/hierarchy2"/>
    <dgm:cxn modelId="{C17F3694-ECD6-47FC-9588-FDDFFAD2389A}" type="presParOf" srcId="{BBEF41A0-A12A-4B49-A35E-60B3E13A7BE9}" destId="{7228B9FA-23BC-4063-8063-2654DC93D488}" srcOrd="0" destOrd="0" presId="urn:microsoft.com/office/officeart/2005/8/layout/hierarchy2"/>
    <dgm:cxn modelId="{55FE52BD-D271-4F04-8BFC-BFF7C9F001CC}" type="presParOf" srcId="{3F9CCD69-A0AF-4721-9F52-AE5CE4BE3DB0}" destId="{D6E12739-EE8B-4A59-981B-A6A35144025E}" srcOrd="5" destOrd="0" presId="urn:microsoft.com/office/officeart/2005/8/layout/hierarchy2"/>
    <dgm:cxn modelId="{DBD0A237-6EF9-43DB-8474-171A0DB9F4B1}" type="presParOf" srcId="{D6E12739-EE8B-4A59-981B-A6A35144025E}" destId="{050E3B29-868F-4557-B09B-140D16859409}" srcOrd="0" destOrd="0" presId="urn:microsoft.com/office/officeart/2005/8/layout/hierarchy2"/>
    <dgm:cxn modelId="{6A852E1F-6B5A-4CB0-9985-0A4C2A2AE571}" type="presParOf" srcId="{D6E12739-EE8B-4A59-981B-A6A35144025E}" destId="{19567DE1-BE77-4090-8F30-BF1DEF5B4FFD}"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cxnId="{139F2576-D9EF-47FD-B9F0-6ACE51D14DE6}" type="parTrans">
      <dgm:prSet/>
      <dgm:spPr/>
      <dgm:t>
        <a:bodyPr/>
        <a:lstStyle/>
        <a:p>
          <a:endParaRPr lang="zh-CN" altLang="en-US"/>
        </a:p>
      </dgm:t>
    </dgm:pt>
    <dgm:pt modelId="{4E182ED8-0167-48A1-BDA4-FA7D528F2EE4}" cxnId="{139F2576-D9EF-47FD-B9F0-6ACE51D14DE6}" type="sibTrans">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cxnId="{4B0C7BD4-312F-456E-A909-C6B1FA90DF3B}" type="parTrans">
      <dgm:prSet/>
      <dgm:spPr/>
      <dgm:t>
        <a:bodyPr/>
        <a:lstStyle/>
        <a:p>
          <a:endParaRPr lang="zh-CN" altLang="en-US"/>
        </a:p>
      </dgm:t>
    </dgm:pt>
    <dgm:pt modelId="{CA474A05-5AC7-4DC7-9BF3-023B4B41BBD6}" cxnId="{4B0C7BD4-312F-456E-A909-C6B1FA90DF3B}" type="sibTrans">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cxnId="{D2C7D501-9605-414D-94F5-8BB655038C8D}" type="parTrans">
      <dgm:prSet/>
      <dgm:spPr/>
      <dgm:t>
        <a:bodyPr/>
        <a:lstStyle/>
        <a:p>
          <a:endParaRPr lang="zh-CN" altLang="en-US"/>
        </a:p>
      </dgm:t>
    </dgm:pt>
    <dgm:pt modelId="{E7EFBE3E-DC3F-48FD-B7FF-8008E1A3954B}" cxnId="{D2C7D501-9605-414D-94F5-8BB655038C8D}" type="sibTrans">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cxnId="{F5BF1D30-831B-495B-8592-6132303B8CFF}" type="parTrans">
      <dgm:prSet/>
      <dgm:spPr/>
      <dgm:t>
        <a:bodyPr/>
        <a:lstStyle/>
        <a:p>
          <a:endParaRPr lang="zh-CN" altLang="en-US"/>
        </a:p>
      </dgm:t>
    </dgm:pt>
    <dgm:pt modelId="{258B2789-83C4-4235-935E-74151AA4918C}" cxnId="{F5BF1D30-831B-495B-8592-6132303B8CFF}" type="sibTrans">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cxnId="{458F8A4E-6FE5-4278-8567-35E56631EEA2}" type="parTrans">
      <dgm:prSet/>
      <dgm:spPr/>
      <dgm:t>
        <a:bodyPr/>
        <a:lstStyle/>
        <a:p>
          <a:endParaRPr lang="zh-CN" altLang="en-US"/>
        </a:p>
      </dgm:t>
    </dgm:pt>
    <dgm:pt modelId="{4CA63DE3-3F41-4F58-860B-E98A3CBE346D}" cxnId="{458F8A4E-6FE5-4278-8567-35E56631EEA2}" type="sibTrans">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cxnId="{343217A4-5364-4A70-A860-3251695A1540}" type="parTrans">
      <dgm:prSet/>
      <dgm:spPr/>
      <dgm:t>
        <a:bodyPr/>
        <a:lstStyle/>
        <a:p>
          <a:endParaRPr lang="zh-CN" altLang="en-US"/>
        </a:p>
      </dgm:t>
    </dgm:pt>
    <dgm:pt modelId="{E6BE5D29-9E5B-4856-BE2C-C525C78F6650}" cxnId="{343217A4-5364-4A70-A860-3251695A1540}" type="sibTrans">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cxnId="{A332356B-430D-4398-99E5-AD413ADA6324}" type="parTrans">
      <dgm:prSet/>
      <dgm:spPr/>
      <dgm:t>
        <a:bodyPr/>
        <a:lstStyle/>
        <a:p>
          <a:endParaRPr lang="zh-CN" altLang="en-US"/>
        </a:p>
      </dgm:t>
    </dgm:pt>
    <dgm:pt modelId="{E5FEA308-892C-4CF8-94ED-6C6163C3F26A}" cxnId="{A332356B-430D-4398-99E5-AD413ADA6324}" type="sibTrans">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cxnId="{4884DEFE-BE3A-44E6-904A-52C4A0DAC451}" type="parTrans">
      <dgm:prSet/>
      <dgm:spPr/>
      <dgm:t>
        <a:bodyPr/>
        <a:lstStyle/>
        <a:p>
          <a:endParaRPr lang="zh-CN" altLang="en-US"/>
        </a:p>
      </dgm:t>
    </dgm:pt>
    <dgm:pt modelId="{BCB58026-D088-4254-9A73-98AFA4AFAAA9}" cxnId="{4884DEFE-BE3A-44E6-904A-52C4A0DAC451}" type="sibTrans">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cxnId="{139F2576-D9EF-47FD-B9F0-6ACE51D14DE6}" type="parTrans">
      <dgm:prSet/>
      <dgm:spPr/>
      <dgm:t>
        <a:bodyPr/>
        <a:lstStyle/>
        <a:p>
          <a:endParaRPr lang="zh-CN" altLang="en-US"/>
        </a:p>
      </dgm:t>
    </dgm:pt>
    <dgm:pt modelId="{4E182ED8-0167-48A1-BDA4-FA7D528F2EE4}" cxnId="{139F2576-D9EF-47FD-B9F0-6ACE51D14DE6}" type="sibTrans">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cxnId="{4B0C7BD4-312F-456E-A909-C6B1FA90DF3B}" type="parTrans">
      <dgm:prSet/>
      <dgm:spPr/>
      <dgm:t>
        <a:bodyPr/>
        <a:lstStyle/>
        <a:p>
          <a:endParaRPr lang="zh-CN" altLang="en-US"/>
        </a:p>
      </dgm:t>
    </dgm:pt>
    <dgm:pt modelId="{CA474A05-5AC7-4DC7-9BF3-023B4B41BBD6}" cxnId="{4B0C7BD4-312F-456E-A909-C6B1FA90DF3B}" type="sibTrans">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cxnId="{D2C7D501-9605-414D-94F5-8BB655038C8D}" type="parTrans">
      <dgm:prSet/>
      <dgm:spPr/>
      <dgm:t>
        <a:bodyPr/>
        <a:lstStyle/>
        <a:p>
          <a:endParaRPr lang="zh-CN" altLang="en-US"/>
        </a:p>
      </dgm:t>
    </dgm:pt>
    <dgm:pt modelId="{E7EFBE3E-DC3F-48FD-B7FF-8008E1A3954B}" cxnId="{D2C7D501-9605-414D-94F5-8BB655038C8D}" type="sibTrans">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cxnId="{F5BF1D30-831B-495B-8592-6132303B8CFF}" type="parTrans">
      <dgm:prSet/>
      <dgm:spPr/>
      <dgm:t>
        <a:bodyPr/>
        <a:lstStyle/>
        <a:p>
          <a:endParaRPr lang="zh-CN" altLang="en-US"/>
        </a:p>
      </dgm:t>
    </dgm:pt>
    <dgm:pt modelId="{258B2789-83C4-4235-935E-74151AA4918C}" cxnId="{F5BF1D30-831B-495B-8592-6132303B8CFF}" type="sibTrans">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cxnId="{139F2576-D9EF-47FD-B9F0-6ACE51D14DE6}" type="parTrans">
      <dgm:prSet/>
      <dgm:spPr/>
      <dgm:t>
        <a:bodyPr/>
        <a:lstStyle/>
        <a:p>
          <a:endParaRPr lang="zh-CN" altLang="en-US"/>
        </a:p>
      </dgm:t>
    </dgm:pt>
    <dgm:pt modelId="{4E182ED8-0167-48A1-BDA4-FA7D528F2EE4}" cxnId="{139F2576-D9EF-47FD-B9F0-6ACE51D14DE6}" type="sibTrans">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cxnId="{4B0C7BD4-312F-456E-A909-C6B1FA90DF3B}" type="parTrans">
      <dgm:prSet/>
      <dgm:spPr/>
      <dgm:t>
        <a:bodyPr/>
        <a:lstStyle/>
        <a:p>
          <a:endParaRPr lang="zh-CN" altLang="en-US"/>
        </a:p>
      </dgm:t>
    </dgm:pt>
    <dgm:pt modelId="{CA474A05-5AC7-4DC7-9BF3-023B4B41BBD6}" cxnId="{4B0C7BD4-312F-456E-A909-C6B1FA90DF3B}" type="sibTrans">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cxnId="{D2C7D501-9605-414D-94F5-8BB655038C8D}" type="parTrans">
      <dgm:prSet/>
      <dgm:spPr/>
      <dgm:t>
        <a:bodyPr/>
        <a:lstStyle/>
        <a:p>
          <a:endParaRPr lang="zh-CN" altLang="en-US"/>
        </a:p>
      </dgm:t>
    </dgm:pt>
    <dgm:pt modelId="{E7EFBE3E-DC3F-48FD-B7FF-8008E1A3954B}" cxnId="{D2C7D501-9605-414D-94F5-8BB655038C8D}" type="sibTrans">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cxnId="{F5BF1D30-831B-495B-8592-6132303B8CFF}" type="parTrans">
      <dgm:prSet/>
      <dgm:spPr/>
      <dgm:t>
        <a:bodyPr/>
        <a:lstStyle/>
        <a:p>
          <a:endParaRPr lang="zh-CN" altLang="en-US"/>
        </a:p>
      </dgm:t>
    </dgm:pt>
    <dgm:pt modelId="{258B2789-83C4-4235-935E-74151AA4918C}" cxnId="{F5BF1D30-831B-495B-8592-6132303B8CFF}" type="sibTrans">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7FF211-3F3D-4A1F-996F-E610F539CE6F}" type="doc">
      <dgm:prSet loTypeId="urn:microsoft.com/office/officeart/2005/8/layout/list1#1" loCatId="list" qsTypeId="urn:microsoft.com/office/officeart/2005/8/quickstyle/simple5#1" qsCatId="simple" csTypeId="urn:microsoft.com/office/officeart/2005/8/colors/colorful3#1" csCatId="colorful" phldr="1"/>
      <dgm:spPr/>
      <dgm:t>
        <a:bodyPr/>
        <a:lstStyle/>
        <a:p>
          <a:endParaRPr lang="zh-CN" altLang="en-US"/>
        </a:p>
      </dgm:t>
    </dgm:pt>
    <dgm:pt modelId="{9231B866-9FCD-41A1-8BF6-C125DB407876}">
      <dgm:prSet phldrT="[文本]"/>
      <dgm:spPr>
        <a:solidFill>
          <a:srgbClr val="FAA0AA"/>
        </a:solidFill>
        <a:ln>
          <a:noFill/>
        </a:ln>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现象分析类作文</a:t>
          </a:r>
        </a:p>
      </dgm:t>
    </dgm:pt>
    <dgm:pt modelId="{D7D0AF45-C482-4836-B639-24A00235E402}" cxnId="{9857A0B5-BD26-4649-89E6-DC7615BFA27E}" type="parTrans">
      <dgm:prSet/>
      <dgm:spPr/>
      <dgm:t>
        <a:bodyPr/>
        <a:lstStyle/>
        <a:p>
          <a:endParaRPr lang="zh-CN" altLang="en-US"/>
        </a:p>
      </dgm:t>
    </dgm:pt>
    <dgm:pt modelId="{F6C2D90A-CA75-4214-9EF5-BF40041BE982}" cxnId="{9857A0B5-BD26-4649-89E6-DC7615BFA27E}" type="sibTrans">
      <dgm:prSet/>
      <dgm:spPr/>
      <dgm:t>
        <a:bodyPr/>
        <a:lstStyle/>
        <a:p>
          <a:endParaRPr lang="zh-CN" altLang="en-US"/>
        </a:p>
      </dgm:t>
    </dgm:pt>
    <dgm:pt modelId="{115F0F20-9231-4808-B524-BAE70979E613}">
      <dgm:prSet phldrT="[文本]"/>
      <dgm:spPr>
        <a:solidFill>
          <a:srgbClr val="AACED2"/>
        </a:solidFill>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对比议论类作文</a:t>
          </a:r>
        </a:p>
      </dgm:t>
    </dgm:pt>
    <dgm:pt modelId="{9CE8FE61-AD92-4341-8ED1-00D8CAC8B67E}" cxnId="{94B37C0B-20CF-4EB8-BFE6-7537D66E1969}" type="parTrans">
      <dgm:prSet/>
      <dgm:spPr/>
      <dgm:t>
        <a:bodyPr/>
        <a:lstStyle/>
        <a:p>
          <a:endParaRPr lang="zh-CN" altLang="en-US"/>
        </a:p>
      </dgm:t>
    </dgm:pt>
    <dgm:pt modelId="{4BFFA601-661B-4ED8-A70F-D872C5599E72}" cxnId="{94B37C0B-20CF-4EB8-BFE6-7537D66E1969}" type="sibTrans">
      <dgm:prSet/>
      <dgm:spPr/>
      <dgm:t>
        <a:bodyPr/>
        <a:lstStyle/>
        <a:p>
          <a:endParaRPr lang="zh-CN" altLang="en-US"/>
        </a:p>
      </dgm:t>
    </dgm:pt>
    <dgm:pt modelId="{A2EB0288-9849-4EBE-8947-3E3A6C448063}">
      <dgm:prSet phldrT="[文本]"/>
      <dgm:spPr>
        <a:solidFill>
          <a:srgbClr val="F5E5E4"/>
        </a:solidFill>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解决问题类作文</a:t>
          </a:r>
        </a:p>
      </dgm:t>
    </dgm:pt>
    <dgm:pt modelId="{C0D4721D-4E53-4F16-BFCE-E8053E7F6BFA}" cxnId="{EE7CFA1E-EC0D-4730-95E5-9C464624B325}" type="parTrans">
      <dgm:prSet/>
      <dgm:spPr/>
      <dgm:t>
        <a:bodyPr/>
        <a:lstStyle/>
        <a:p>
          <a:endParaRPr lang="zh-CN" altLang="en-US"/>
        </a:p>
      </dgm:t>
    </dgm:pt>
    <dgm:pt modelId="{387C8B3B-6EC8-4879-9DB2-72CE0C79921D}" cxnId="{EE7CFA1E-EC0D-4730-95E5-9C464624B325}" type="sibTrans">
      <dgm:prSet/>
      <dgm:spPr/>
      <dgm:t>
        <a:bodyPr/>
        <a:lstStyle/>
        <a:p>
          <a:endParaRPr lang="zh-CN" altLang="en-US"/>
        </a:p>
      </dgm:t>
    </dgm:pt>
    <dgm:pt modelId="{A1B80A49-4E53-41D0-ACB3-3BB73518FECF}" type="pres">
      <dgm:prSet presAssocID="{007FF211-3F3D-4A1F-996F-E610F539CE6F}" presName="linear" presStyleCnt="0">
        <dgm:presLayoutVars>
          <dgm:dir/>
          <dgm:animLvl val="lvl"/>
          <dgm:resizeHandles val="exact"/>
        </dgm:presLayoutVars>
      </dgm:prSet>
      <dgm:spPr/>
    </dgm:pt>
    <dgm:pt modelId="{D262EDD6-8B08-4343-BE70-A972942803F6}" type="pres">
      <dgm:prSet presAssocID="{9231B866-9FCD-41A1-8BF6-C125DB407876}" presName="parentLin" presStyleCnt="0"/>
      <dgm:spPr/>
    </dgm:pt>
    <dgm:pt modelId="{6BF04B67-D088-4C13-91EF-52B13F6816DE}" type="pres">
      <dgm:prSet presAssocID="{9231B866-9FCD-41A1-8BF6-C125DB407876}" presName="parentLeftMargin" presStyleLbl="node1" presStyleIdx="0" presStyleCnt="3"/>
      <dgm:spPr/>
    </dgm:pt>
    <dgm:pt modelId="{29434765-CC44-4F00-9BF2-2509C6014797}" type="pres">
      <dgm:prSet presAssocID="{9231B866-9FCD-41A1-8BF6-C125DB407876}" presName="parentText" presStyleLbl="node1" presStyleIdx="0" presStyleCnt="3">
        <dgm:presLayoutVars>
          <dgm:chMax val="0"/>
          <dgm:bulletEnabled val="1"/>
        </dgm:presLayoutVars>
      </dgm:prSet>
      <dgm:spPr/>
    </dgm:pt>
    <dgm:pt modelId="{945EA719-3F7A-43BF-8299-612C25EF3D40}" type="pres">
      <dgm:prSet presAssocID="{9231B866-9FCD-41A1-8BF6-C125DB407876}" presName="negativeSpace" presStyleCnt="0"/>
      <dgm:spPr/>
    </dgm:pt>
    <dgm:pt modelId="{CC870D65-2917-4CFE-9A62-E12B9AB29318}" type="pres">
      <dgm:prSet presAssocID="{9231B866-9FCD-41A1-8BF6-C125DB407876}" presName="childText" presStyleLbl="conFgAcc1" presStyleIdx="0" presStyleCnt="3">
        <dgm:presLayoutVars>
          <dgm:bulletEnabled val="1"/>
        </dgm:presLayoutVars>
      </dgm:prSet>
      <dgm:spPr/>
    </dgm:pt>
    <dgm:pt modelId="{CB992278-4B97-4A0E-ADD8-76A7DA7AAA66}" type="pres">
      <dgm:prSet presAssocID="{F6C2D90A-CA75-4214-9EF5-BF40041BE982}" presName="spaceBetweenRectangles" presStyleCnt="0"/>
      <dgm:spPr/>
    </dgm:pt>
    <dgm:pt modelId="{70B1EA16-2D50-4A5E-A8FC-D65F876AB594}" type="pres">
      <dgm:prSet presAssocID="{115F0F20-9231-4808-B524-BAE70979E613}" presName="parentLin" presStyleCnt="0"/>
      <dgm:spPr/>
    </dgm:pt>
    <dgm:pt modelId="{BC6AF82D-01E1-4C94-AAD1-B9D558265C2E}" type="pres">
      <dgm:prSet presAssocID="{115F0F20-9231-4808-B524-BAE70979E613}" presName="parentLeftMargin" presStyleLbl="node1" presStyleIdx="0" presStyleCnt="3"/>
      <dgm:spPr/>
    </dgm:pt>
    <dgm:pt modelId="{46F27E8C-F078-4BF4-ACBC-F304B29B74C5}" type="pres">
      <dgm:prSet presAssocID="{115F0F20-9231-4808-B524-BAE70979E613}" presName="parentText" presStyleLbl="node1" presStyleIdx="1" presStyleCnt="3">
        <dgm:presLayoutVars>
          <dgm:chMax val="0"/>
          <dgm:bulletEnabled val="1"/>
        </dgm:presLayoutVars>
      </dgm:prSet>
      <dgm:spPr/>
    </dgm:pt>
    <dgm:pt modelId="{AFC004CB-8A99-4C0D-B11D-7C948A4FF773}" type="pres">
      <dgm:prSet presAssocID="{115F0F20-9231-4808-B524-BAE70979E613}" presName="negativeSpace" presStyleCnt="0"/>
      <dgm:spPr/>
    </dgm:pt>
    <dgm:pt modelId="{3E1C137D-5FD2-4CC7-A99C-16380BB16671}" type="pres">
      <dgm:prSet presAssocID="{115F0F20-9231-4808-B524-BAE70979E613}" presName="childText" presStyleLbl="conFgAcc1" presStyleIdx="1" presStyleCnt="3">
        <dgm:presLayoutVars>
          <dgm:bulletEnabled val="1"/>
        </dgm:presLayoutVars>
      </dgm:prSet>
      <dgm:spPr/>
    </dgm:pt>
    <dgm:pt modelId="{72F0FEB1-5901-43A3-B36B-DE395612BFE6}" type="pres">
      <dgm:prSet presAssocID="{4BFFA601-661B-4ED8-A70F-D872C5599E72}" presName="spaceBetweenRectangles" presStyleCnt="0"/>
      <dgm:spPr/>
    </dgm:pt>
    <dgm:pt modelId="{ADA10061-55F5-480C-A497-CFFC14635C98}" type="pres">
      <dgm:prSet presAssocID="{A2EB0288-9849-4EBE-8947-3E3A6C448063}" presName="parentLin" presStyleCnt="0"/>
      <dgm:spPr/>
    </dgm:pt>
    <dgm:pt modelId="{AA4E4AF6-1C34-4ADE-A2E1-945C208940BE}" type="pres">
      <dgm:prSet presAssocID="{A2EB0288-9849-4EBE-8947-3E3A6C448063}" presName="parentLeftMargin" presStyleLbl="node1" presStyleIdx="1" presStyleCnt="3"/>
      <dgm:spPr/>
    </dgm:pt>
    <dgm:pt modelId="{1B7A37D3-B479-4768-A7F2-6A4AD5DF9D13}" type="pres">
      <dgm:prSet presAssocID="{A2EB0288-9849-4EBE-8947-3E3A6C448063}" presName="parentText" presStyleLbl="node1" presStyleIdx="2" presStyleCnt="3">
        <dgm:presLayoutVars>
          <dgm:chMax val="0"/>
          <dgm:bulletEnabled val="1"/>
        </dgm:presLayoutVars>
      </dgm:prSet>
      <dgm:spPr/>
    </dgm:pt>
    <dgm:pt modelId="{9109E6FE-1C33-4FDA-BF7E-F716F9B22FB6}" type="pres">
      <dgm:prSet presAssocID="{A2EB0288-9849-4EBE-8947-3E3A6C448063}" presName="negativeSpace" presStyleCnt="0"/>
      <dgm:spPr/>
    </dgm:pt>
    <dgm:pt modelId="{D34E578F-D66E-4A46-9041-31EC21CB515C}" type="pres">
      <dgm:prSet presAssocID="{A2EB0288-9849-4EBE-8947-3E3A6C448063}" presName="childText" presStyleLbl="conFgAcc1" presStyleIdx="2" presStyleCnt="3">
        <dgm:presLayoutVars>
          <dgm:bulletEnabled val="1"/>
        </dgm:presLayoutVars>
      </dgm:prSet>
      <dgm:spPr/>
    </dgm:pt>
  </dgm:ptLst>
  <dgm:cxnLst>
    <dgm:cxn modelId="{94B37C0B-20CF-4EB8-BFE6-7537D66E1969}" srcId="{007FF211-3F3D-4A1F-996F-E610F539CE6F}" destId="{115F0F20-9231-4808-B524-BAE70979E613}" srcOrd="1" destOrd="0" parTransId="{9CE8FE61-AD92-4341-8ED1-00D8CAC8B67E}" sibTransId="{4BFFA601-661B-4ED8-A70F-D872C5599E72}"/>
    <dgm:cxn modelId="{EE7CFA1E-EC0D-4730-95E5-9C464624B325}" srcId="{007FF211-3F3D-4A1F-996F-E610F539CE6F}" destId="{A2EB0288-9849-4EBE-8947-3E3A6C448063}" srcOrd="2" destOrd="0" parTransId="{C0D4721D-4E53-4F16-BFCE-E8053E7F6BFA}" sibTransId="{387C8B3B-6EC8-4879-9DB2-72CE0C79921D}"/>
    <dgm:cxn modelId="{8ED24029-4ADD-4042-9358-45E494260838}" type="presOf" srcId="{A2EB0288-9849-4EBE-8947-3E3A6C448063}" destId="{AA4E4AF6-1C34-4ADE-A2E1-945C208940BE}" srcOrd="0" destOrd="0" presId="urn:microsoft.com/office/officeart/2005/8/layout/list1#1"/>
    <dgm:cxn modelId="{C54D424C-BC2B-41D1-B3BF-36DDD067AF39}" type="presOf" srcId="{115F0F20-9231-4808-B524-BAE70979E613}" destId="{46F27E8C-F078-4BF4-ACBC-F304B29B74C5}" srcOrd="1" destOrd="0" presId="urn:microsoft.com/office/officeart/2005/8/layout/list1#1"/>
    <dgm:cxn modelId="{9857A0B5-BD26-4649-89E6-DC7615BFA27E}" srcId="{007FF211-3F3D-4A1F-996F-E610F539CE6F}" destId="{9231B866-9FCD-41A1-8BF6-C125DB407876}" srcOrd="0" destOrd="0" parTransId="{D7D0AF45-C482-4836-B639-24A00235E402}" sibTransId="{F6C2D90A-CA75-4214-9EF5-BF40041BE982}"/>
    <dgm:cxn modelId="{80E147B6-0315-477B-B3BD-9FFA37BFCD89}" type="presOf" srcId="{115F0F20-9231-4808-B524-BAE70979E613}" destId="{BC6AF82D-01E1-4C94-AAD1-B9D558265C2E}" srcOrd="0" destOrd="0" presId="urn:microsoft.com/office/officeart/2005/8/layout/list1#1"/>
    <dgm:cxn modelId="{9342C1F0-4E95-4CB8-B74B-179BCC08BD2E}" type="presOf" srcId="{007FF211-3F3D-4A1F-996F-E610F539CE6F}" destId="{A1B80A49-4E53-41D0-ACB3-3BB73518FECF}" srcOrd="0" destOrd="0" presId="urn:microsoft.com/office/officeart/2005/8/layout/list1#1"/>
    <dgm:cxn modelId="{81D11AF3-482A-4B6E-A819-EC674CE4A07B}" type="presOf" srcId="{9231B866-9FCD-41A1-8BF6-C125DB407876}" destId="{29434765-CC44-4F00-9BF2-2509C6014797}" srcOrd="1" destOrd="0" presId="urn:microsoft.com/office/officeart/2005/8/layout/list1#1"/>
    <dgm:cxn modelId="{FA5619F6-AD86-447A-B0E3-1FDFDCE6BDBE}" type="presOf" srcId="{9231B866-9FCD-41A1-8BF6-C125DB407876}" destId="{6BF04B67-D088-4C13-91EF-52B13F6816DE}" srcOrd="0" destOrd="0" presId="urn:microsoft.com/office/officeart/2005/8/layout/list1#1"/>
    <dgm:cxn modelId="{A137CDFE-2D41-4FB4-82A8-86FFA221971F}" type="presOf" srcId="{A2EB0288-9849-4EBE-8947-3E3A6C448063}" destId="{1B7A37D3-B479-4768-A7F2-6A4AD5DF9D13}" srcOrd="1" destOrd="0" presId="urn:microsoft.com/office/officeart/2005/8/layout/list1#1"/>
    <dgm:cxn modelId="{6159B656-B32C-4CF7-B497-D023E495FF83}" type="presParOf" srcId="{A1B80A49-4E53-41D0-ACB3-3BB73518FECF}" destId="{D262EDD6-8B08-4343-BE70-A972942803F6}" srcOrd="0" destOrd="0" presId="urn:microsoft.com/office/officeart/2005/8/layout/list1#1"/>
    <dgm:cxn modelId="{13C326BD-3BFC-40D9-912B-1A3C43B2103C}" type="presParOf" srcId="{D262EDD6-8B08-4343-BE70-A972942803F6}" destId="{6BF04B67-D088-4C13-91EF-52B13F6816DE}" srcOrd="0" destOrd="0" presId="urn:microsoft.com/office/officeart/2005/8/layout/list1#1"/>
    <dgm:cxn modelId="{A2526F38-2965-431D-BBF1-E395D3A7CCFC}" type="presParOf" srcId="{D262EDD6-8B08-4343-BE70-A972942803F6}" destId="{29434765-CC44-4F00-9BF2-2509C6014797}" srcOrd="1" destOrd="0" presId="urn:microsoft.com/office/officeart/2005/8/layout/list1#1"/>
    <dgm:cxn modelId="{F75028E4-0EDF-4D85-AE8C-54333BD6BD0A}" type="presParOf" srcId="{A1B80A49-4E53-41D0-ACB3-3BB73518FECF}" destId="{945EA719-3F7A-43BF-8299-612C25EF3D40}" srcOrd="1" destOrd="0" presId="urn:microsoft.com/office/officeart/2005/8/layout/list1#1"/>
    <dgm:cxn modelId="{ACCFAB2C-4703-4E92-9153-33560A864AA9}" type="presParOf" srcId="{A1B80A49-4E53-41D0-ACB3-3BB73518FECF}" destId="{CC870D65-2917-4CFE-9A62-E12B9AB29318}" srcOrd="2" destOrd="0" presId="urn:microsoft.com/office/officeart/2005/8/layout/list1#1"/>
    <dgm:cxn modelId="{F68CDF4E-F180-49A4-AE9F-279171EE2783}" type="presParOf" srcId="{A1B80A49-4E53-41D0-ACB3-3BB73518FECF}" destId="{CB992278-4B97-4A0E-ADD8-76A7DA7AAA66}" srcOrd="3" destOrd="0" presId="urn:microsoft.com/office/officeart/2005/8/layout/list1#1"/>
    <dgm:cxn modelId="{862B15E2-4ED9-43D5-8F44-9EAADC2BAB2D}" type="presParOf" srcId="{A1B80A49-4E53-41D0-ACB3-3BB73518FECF}" destId="{70B1EA16-2D50-4A5E-A8FC-D65F876AB594}" srcOrd="4" destOrd="0" presId="urn:microsoft.com/office/officeart/2005/8/layout/list1#1"/>
    <dgm:cxn modelId="{69D02268-DE6B-40B1-945C-63D7B7FC140D}" type="presParOf" srcId="{70B1EA16-2D50-4A5E-A8FC-D65F876AB594}" destId="{BC6AF82D-01E1-4C94-AAD1-B9D558265C2E}" srcOrd="0" destOrd="0" presId="urn:microsoft.com/office/officeart/2005/8/layout/list1#1"/>
    <dgm:cxn modelId="{47242AFF-57F8-4A9D-B285-616DBA808BEF}" type="presParOf" srcId="{70B1EA16-2D50-4A5E-A8FC-D65F876AB594}" destId="{46F27E8C-F078-4BF4-ACBC-F304B29B74C5}" srcOrd="1" destOrd="0" presId="urn:microsoft.com/office/officeart/2005/8/layout/list1#1"/>
    <dgm:cxn modelId="{2E65563C-7244-4F66-AC0F-2FB4B112D737}" type="presParOf" srcId="{A1B80A49-4E53-41D0-ACB3-3BB73518FECF}" destId="{AFC004CB-8A99-4C0D-B11D-7C948A4FF773}" srcOrd="5" destOrd="0" presId="urn:microsoft.com/office/officeart/2005/8/layout/list1#1"/>
    <dgm:cxn modelId="{AF00E0A5-7DD1-4A41-A3D0-5F2A741CD27C}" type="presParOf" srcId="{A1B80A49-4E53-41D0-ACB3-3BB73518FECF}" destId="{3E1C137D-5FD2-4CC7-A99C-16380BB16671}" srcOrd="6" destOrd="0" presId="urn:microsoft.com/office/officeart/2005/8/layout/list1#1"/>
    <dgm:cxn modelId="{053EDBDD-1A27-438E-9B50-C07305508E0D}" type="presParOf" srcId="{A1B80A49-4E53-41D0-ACB3-3BB73518FECF}" destId="{72F0FEB1-5901-43A3-B36B-DE395612BFE6}" srcOrd="7" destOrd="0" presId="urn:microsoft.com/office/officeart/2005/8/layout/list1#1"/>
    <dgm:cxn modelId="{803A2983-EE08-4244-97B4-7587B4BFB61B}" type="presParOf" srcId="{A1B80A49-4E53-41D0-ACB3-3BB73518FECF}" destId="{ADA10061-55F5-480C-A497-CFFC14635C98}" srcOrd="8" destOrd="0" presId="urn:microsoft.com/office/officeart/2005/8/layout/list1#1"/>
    <dgm:cxn modelId="{C1733549-3396-44E8-9F88-D9A5F07DC4F7}" type="presParOf" srcId="{ADA10061-55F5-480C-A497-CFFC14635C98}" destId="{AA4E4AF6-1C34-4ADE-A2E1-945C208940BE}" srcOrd="0" destOrd="0" presId="urn:microsoft.com/office/officeart/2005/8/layout/list1#1"/>
    <dgm:cxn modelId="{67949967-F7BF-4EB4-9077-83EDACBE1B06}" type="presParOf" srcId="{ADA10061-55F5-480C-A497-CFFC14635C98}" destId="{1B7A37D3-B479-4768-A7F2-6A4AD5DF9D13}" srcOrd="1" destOrd="0" presId="urn:microsoft.com/office/officeart/2005/8/layout/list1#1"/>
    <dgm:cxn modelId="{A4B1DB7F-1213-48BE-9D15-7A60F59DC2FE}" type="presParOf" srcId="{A1B80A49-4E53-41D0-ACB3-3BB73518FECF}" destId="{9109E6FE-1C33-4FDA-BF7E-F716F9B22FB6}" srcOrd="9" destOrd="0" presId="urn:microsoft.com/office/officeart/2005/8/layout/list1#1"/>
    <dgm:cxn modelId="{557588FF-F60B-4DCE-BDEA-B086CDCF1519}" type="presParOf" srcId="{A1B80A49-4E53-41D0-ACB3-3BB73518FECF}" destId="{D34E578F-D66E-4A46-9041-31EC21CB515C}" srcOrd="10"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cxnId="{139F2576-D9EF-47FD-B9F0-6ACE51D14DE6}" type="parTrans">
      <dgm:prSet/>
      <dgm:spPr/>
      <dgm:t>
        <a:bodyPr/>
        <a:lstStyle/>
        <a:p>
          <a:endParaRPr lang="zh-CN" altLang="en-US"/>
        </a:p>
      </dgm:t>
    </dgm:pt>
    <dgm:pt modelId="{4E182ED8-0167-48A1-BDA4-FA7D528F2EE4}" cxnId="{139F2576-D9EF-47FD-B9F0-6ACE51D14DE6}" type="sibTrans">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cxnId="{4B0C7BD4-312F-456E-A909-C6B1FA90DF3B}" type="parTrans">
      <dgm:prSet/>
      <dgm:spPr/>
      <dgm:t>
        <a:bodyPr/>
        <a:lstStyle/>
        <a:p>
          <a:endParaRPr lang="zh-CN" altLang="en-US"/>
        </a:p>
      </dgm:t>
    </dgm:pt>
    <dgm:pt modelId="{CA474A05-5AC7-4DC7-9BF3-023B4B41BBD6}" cxnId="{4B0C7BD4-312F-456E-A909-C6B1FA90DF3B}" type="sibTrans">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cxnId="{D2C7D501-9605-414D-94F5-8BB655038C8D}" type="parTrans">
      <dgm:prSet/>
      <dgm:spPr/>
      <dgm:t>
        <a:bodyPr/>
        <a:lstStyle/>
        <a:p>
          <a:endParaRPr lang="zh-CN" altLang="en-US"/>
        </a:p>
      </dgm:t>
    </dgm:pt>
    <dgm:pt modelId="{E7EFBE3E-DC3F-48FD-B7FF-8008E1A3954B}" cxnId="{D2C7D501-9605-414D-94F5-8BB655038C8D}" type="sibTrans">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cxnId="{F5BF1D30-831B-495B-8592-6132303B8CFF}" type="parTrans">
      <dgm:prSet/>
      <dgm:spPr/>
      <dgm:t>
        <a:bodyPr/>
        <a:lstStyle/>
        <a:p>
          <a:endParaRPr lang="zh-CN" altLang="en-US"/>
        </a:p>
      </dgm:t>
    </dgm:pt>
    <dgm:pt modelId="{258B2789-83C4-4235-935E-74151AA4918C}" cxnId="{F5BF1D30-831B-495B-8592-6132303B8CFF}" type="sibTrans">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cxnId="{139F2576-D9EF-47FD-B9F0-6ACE51D14DE6}" type="parTrans">
      <dgm:prSet/>
      <dgm:spPr/>
      <dgm:t>
        <a:bodyPr/>
        <a:lstStyle/>
        <a:p>
          <a:endParaRPr lang="zh-CN" altLang="en-US"/>
        </a:p>
      </dgm:t>
    </dgm:pt>
    <dgm:pt modelId="{4E182ED8-0167-48A1-BDA4-FA7D528F2EE4}" cxnId="{139F2576-D9EF-47FD-B9F0-6ACE51D14DE6}" type="sibTrans">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cxnId="{4B0C7BD4-312F-456E-A909-C6B1FA90DF3B}" type="parTrans">
      <dgm:prSet/>
      <dgm:spPr/>
      <dgm:t>
        <a:bodyPr/>
        <a:lstStyle/>
        <a:p>
          <a:endParaRPr lang="zh-CN" altLang="en-US"/>
        </a:p>
      </dgm:t>
    </dgm:pt>
    <dgm:pt modelId="{CA474A05-5AC7-4DC7-9BF3-023B4B41BBD6}" cxnId="{4B0C7BD4-312F-456E-A909-C6B1FA90DF3B}" type="sibTrans">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cxnId="{D2C7D501-9605-414D-94F5-8BB655038C8D}" type="parTrans">
      <dgm:prSet/>
      <dgm:spPr/>
      <dgm:t>
        <a:bodyPr/>
        <a:lstStyle/>
        <a:p>
          <a:endParaRPr lang="zh-CN" altLang="en-US"/>
        </a:p>
      </dgm:t>
    </dgm:pt>
    <dgm:pt modelId="{E7EFBE3E-DC3F-48FD-B7FF-8008E1A3954B}" cxnId="{D2C7D501-9605-414D-94F5-8BB655038C8D}" type="sibTrans">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cxnId="{F5BF1D30-831B-495B-8592-6132303B8CFF}" type="parTrans">
      <dgm:prSet/>
      <dgm:spPr/>
      <dgm:t>
        <a:bodyPr/>
        <a:lstStyle/>
        <a:p>
          <a:endParaRPr lang="zh-CN" altLang="en-US"/>
        </a:p>
      </dgm:t>
    </dgm:pt>
    <dgm:pt modelId="{258B2789-83C4-4235-935E-74151AA4918C}" cxnId="{F5BF1D30-831B-495B-8592-6132303B8CFF}" type="sibTrans">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cxnId="{139F2576-D9EF-47FD-B9F0-6ACE51D14DE6}" type="parTrans">
      <dgm:prSet/>
      <dgm:spPr/>
      <dgm:t>
        <a:bodyPr/>
        <a:lstStyle/>
        <a:p>
          <a:endParaRPr lang="zh-CN" altLang="en-US"/>
        </a:p>
      </dgm:t>
    </dgm:pt>
    <dgm:pt modelId="{4E182ED8-0167-48A1-BDA4-FA7D528F2EE4}" cxnId="{139F2576-D9EF-47FD-B9F0-6ACE51D14DE6}" type="sibTrans">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cxnId="{4B0C7BD4-312F-456E-A909-C6B1FA90DF3B}" type="parTrans">
      <dgm:prSet/>
      <dgm:spPr/>
      <dgm:t>
        <a:bodyPr/>
        <a:lstStyle/>
        <a:p>
          <a:endParaRPr lang="zh-CN" altLang="en-US"/>
        </a:p>
      </dgm:t>
    </dgm:pt>
    <dgm:pt modelId="{CA474A05-5AC7-4DC7-9BF3-023B4B41BBD6}" cxnId="{4B0C7BD4-312F-456E-A909-C6B1FA90DF3B}" type="sibTrans">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cxnId="{D2C7D501-9605-414D-94F5-8BB655038C8D}" type="parTrans">
      <dgm:prSet/>
      <dgm:spPr/>
      <dgm:t>
        <a:bodyPr/>
        <a:lstStyle/>
        <a:p>
          <a:endParaRPr lang="zh-CN" altLang="en-US"/>
        </a:p>
      </dgm:t>
    </dgm:pt>
    <dgm:pt modelId="{E7EFBE3E-DC3F-48FD-B7FF-8008E1A3954B}" cxnId="{D2C7D501-9605-414D-94F5-8BB655038C8D}" type="sibTrans">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cxnId="{F5BF1D30-831B-495B-8592-6132303B8CFF}" type="parTrans">
      <dgm:prSet/>
      <dgm:spPr/>
      <dgm:t>
        <a:bodyPr/>
        <a:lstStyle/>
        <a:p>
          <a:endParaRPr lang="zh-CN" altLang="en-US"/>
        </a:p>
      </dgm:t>
    </dgm:pt>
    <dgm:pt modelId="{258B2789-83C4-4235-935E-74151AA4918C}" cxnId="{F5BF1D30-831B-495B-8592-6132303B8CFF}" type="sibTrans">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cxnId="{139F2576-D9EF-47FD-B9F0-6ACE51D14DE6}" type="parTrans">
      <dgm:prSet/>
      <dgm:spPr/>
      <dgm:t>
        <a:bodyPr/>
        <a:lstStyle/>
        <a:p>
          <a:endParaRPr lang="zh-CN" altLang="en-US"/>
        </a:p>
      </dgm:t>
    </dgm:pt>
    <dgm:pt modelId="{4E182ED8-0167-48A1-BDA4-FA7D528F2EE4}" cxnId="{139F2576-D9EF-47FD-B9F0-6ACE51D14DE6}" type="sibTrans">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cxnId="{4B0C7BD4-312F-456E-A909-C6B1FA90DF3B}" type="parTrans">
      <dgm:prSet/>
      <dgm:spPr/>
      <dgm:t>
        <a:bodyPr/>
        <a:lstStyle/>
        <a:p>
          <a:endParaRPr lang="zh-CN" altLang="en-US"/>
        </a:p>
      </dgm:t>
    </dgm:pt>
    <dgm:pt modelId="{CA474A05-5AC7-4DC7-9BF3-023B4B41BBD6}" cxnId="{4B0C7BD4-312F-456E-A909-C6B1FA90DF3B}" type="sibTrans">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cxnId="{D2C7D501-9605-414D-94F5-8BB655038C8D}" type="parTrans">
      <dgm:prSet/>
      <dgm:spPr/>
      <dgm:t>
        <a:bodyPr/>
        <a:lstStyle/>
        <a:p>
          <a:endParaRPr lang="zh-CN" altLang="en-US"/>
        </a:p>
      </dgm:t>
    </dgm:pt>
    <dgm:pt modelId="{E7EFBE3E-DC3F-48FD-B7FF-8008E1A3954B}" cxnId="{D2C7D501-9605-414D-94F5-8BB655038C8D}" type="sibTrans">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cxnId="{F5BF1D30-831B-495B-8592-6132303B8CFF}" type="parTrans">
      <dgm:prSet/>
      <dgm:spPr/>
      <dgm:t>
        <a:bodyPr/>
        <a:lstStyle/>
        <a:p>
          <a:endParaRPr lang="zh-CN" altLang="en-US"/>
        </a:p>
      </dgm:t>
    </dgm:pt>
    <dgm:pt modelId="{258B2789-83C4-4235-935E-74151AA4918C}" cxnId="{F5BF1D30-831B-495B-8592-6132303B8CFF}" type="sibTrans">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7802C-89C2-42C1-9430-1C37515C2A1D}">
      <dsp:nvSpPr>
        <dsp:cNvPr id="0" name=""/>
        <dsp:cNvSpPr/>
      </dsp:nvSpPr>
      <dsp:spPr>
        <a:xfrm>
          <a:off x="126999" y="188912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altLang="zh-CN" sz="4900" kern="1200" dirty="0"/>
            <a:t>300</a:t>
          </a:r>
          <a:r>
            <a:rPr lang="zh-CN" altLang="en-US" sz="4900" kern="1200" dirty="0"/>
            <a:t>字作文</a:t>
          </a:r>
        </a:p>
      </dsp:txBody>
      <dsp:txXfrm>
        <a:off x="175045" y="1937171"/>
        <a:ext cx="3184741" cy="1544324"/>
      </dsp:txXfrm>
    </dsp:sp>
    <dsp:sp modelId="{E393D551-7481-4E49-AB85-5F33565EAE00}">
      <dsp:nvSpPr>
        <dsp:cNvPr id="0" name=""/>
        <dsp:cNvSpPr/>
      </dsp:nvSpPr>
      <dsp:spPr>
        <a:xfrm rot="18289469">
          <a:off x="2914976" y="173884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548" y="1708642"/>
        <a:ext cx="114902" cy="114902"/>
      </dsp:txXfrm>
    </dsp:sp>
    <dsp:sp modelId="{FA273A72-7981-4444-B9A8-8D881646B831}">
      <dsp:nvSpPr>
        <dsp:cNvPr id="0" name=""/>
        <dsp:cNvSpPr/>
      </dsp:nvSpPr>
      <dsp:spPr>
        <a:xfrm>
          <a:off x="4720166" y="264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现象分析类</a:t>
          </a:r>
        </a:p>
      </dsp:txBody>
      <dsp:txXfrm>
        <a:off x="4768212" y="50691"/>
        <a:ext cx="3184741" cy="1544324"/>
      </dsp:txXfrm>
    </dsp:sp>
    <dsp:sp modelId="{3E8213BC-4D3A-48CD-82B3-FA5340786F88}">
      <dsp:nvSpPr>
        <dsp:cNvPr id="0" name=""/>
        <dsp:cNvSpPr/>
      </dsp:nvSpPr>
      <dsp:spPr>
        <a:xfrm>
          <a:off x="3407833" y="2682087"/>
          <a:ext cx="1312333" cy="54492"/>
        </a:xfrm>
        <a:custGeom>
          <a:avLst/>
          <a:gdLst/>
          <a:ahLst/>
          <a:cxnLst/>
          <a:rect l="0" t="0" r="0" b="0"/>
          <a:pathLst>
            <a:path>
              <a:moveTo>
                <a:pt x="0" y="27246"/>
              </a:moveTo>
              <a:lnTo>
                <a:pt x="131233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1191" y="2676525"/>
        <a:ext cx="65616" cy="65616"/>
      </dsp:txXfrm>
    </dsp:sp>
    <dsp:sp modelId="{F78FA636-C08E-41C2-9579-AE9F50DE2158}">
      <dsp:nvSpPr>
        <dsp:cNvPr id="0" name=""/>
        <dsp:cNvSpPr/>
      </dsp:nvSpPr>
      <dsp:spPr>
        <a:xfrm>
          <a:off x="4720166" y="188912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对比议论类</a:t>
          </a:r>
        </a:p>
      </dsp:txBody>
      <dsp:txXfrm>
        <a:off x="4768212" y="1937171"/>
        <a:ext cx="3184741" cy="1544324"/>
      </dsp:txXfrm>
    </dsp:sp>
    <dsp:sp modelId="{BBEF41A0-A12A-4B49-A35E-60B3E13A7BE9}">
      <dsp:nvSpPr>
        <dsp:cNvPr id="0" name=""/>
        <dsp:cNvSpPr/>
      </dsp:nvSpPr>
      <dsp:spPr>
        <a:xfrm rot="3310531">
          <a:off x="2914976" y="362532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548" y="3595121"/>
        <a:ext cx="114902" cy="114902"/>
      </dsp:txXfrm>
    </dsp:sp>
    <dsp:sp modelId="{050E3B29-868F-4557-B09B-140D16859409}">
      <dsp:nvSpPr>
        <dsp:cNvPr id="0" name=""/>
        <dsp:cNvSpPr/>
      </dsp:nvSpPr>
      <dsp:spPr>
        <a:xfrm>
          <a:off x="4720166" y="3775604"/>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解决问题类</a:t>
          </a:r>
        </a:p>
      </dsp:txBody>
      <dsp:txXfrm>
        <a:off x="4768212" y="3823650"/>
        <a:ext cx="3184741" cy="15443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70D65-2917-4CFE-9A62-E12B9AB29318}">
      <dsp:nvSpPr>
        <dsp:cNvPr id="0" name=""/>
        <dsp:cNvSpPr/>
      </dsp:nvSpPr>
      <dsp:spPr>
        <a:xfrm>
          <a:off x="0" y="448379"/>
          <a:ext cx="4483101" cy="7056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9434765-CC44-4F00-9BF2-2509C6014797}">
      <dsp:nvSpPr>
        <dsp:cNvPr id="0" name=""/>
        <dsp:cNvSpPr/>
      </dsp:nvSpPr>
      <dsp:spPr>
        <a:xfrm>
          <a:off x="224155" y="35099"/>
          <a:ext cx="3138170" cy="826560"/>
        </a:xfrm>
        <a:prstGeom prst="roundRect">
          <a:avLst/>
        </a:prstGeom>
        <a:solidFill>
          <a:srgbClr val="FAA0AA"/>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现象分析类作文</a:t>
          </a:r>
        </a:p>
      </dsp:txBody>
      <dsp:txXfrm>
        <a:off x="264504" y="75448"/>
        <a:ext cx="3057472" cy="745862"/>
      </dsp:txXfrm>
    </dsp:sp>
    <dsp:sp modelId="{3E1C137D-5FD2-4CC7-A99C-16380BB16671}">
      <dsp:nvSpPr>
        <dsp:cNvPr id="0" name=""/>
        <dsp:cNvSpPr/>
      </dsp:nvSpPr>
      <dsp:spPr>
        <a:xfrm>
          <a:off x="0" y="1718460"/>
          <a:ext cx="4483101" cy="705600"/>
        </a:xfrm>
        <a:prstGeom prst="rect">
          <a:avLst/>
        </a:prstGeom>
        <a:solidFill>
          <a:schemeClr val="lt1">
            <a:alpha val="90000"/>
            <a:hueOff val="0"/>
            <a:satOff val="0"/>
            <a:lumOff val="0"/>
            <a:alphaOff val="0"/>
          </a:schemeClr>
        </a:solidFill>
        <a:ln w="6350" cap="flat" cmpd="sng" algn="ctr">
          <a:solidFill>
            <a:schemeClr val="accent3">
              <a:hueOff val="64593"/>
              <a:satOff val="34615"/>
              <a:lumOff val="-19216"/>
              <a:alphaOff val="0"/>
            </a:schemeClr>
          </a:solidFill>
          <a:prstDash val="solid"/>
          <a:miter lim="800000"/>
        </a:ln>
        <a:effectLst/>
      </dsp:spPr>
      <dsp:style>
        <a:lnRef idx="1">
          <a:scrgbClr r="0" g="0" b="0"/>
        </a:lnRef>
        <a:fillRef idx="1">
          <a:scrgbClr r="0" g="0" b="0"/>
        </a:fillRef>
        <a:effectRef idx="2">
          <a:scrgbClr r="0" g="0" b="0"/>
        </a:effectRef>
        <a:fontRef idx="minor"/>
      </dsp:style>
    </dsp:sp>
    <dsp:sp modelId="{46F27E8C-F078-4BF4-ACBC-F304B29B74C5}">
      <dsp:nvSpPr>
        <dsp:cNvPr id="0" name=""/>
        <dsp:cNvSpPr/>
      </dsp:nvSpPr>
      <dsp:spPr>
        <a:xfrm>
          <a:off x="224155" y="1305179"/>
          <a:ext cx="3138170" cy="826560"/>
        </a:xfrm>
        <a:prstGeom prst="roundRect">
          <a:avLst/>
        </a:prstGeom>
        <a:solidFill>
          <a:srgbClr val="AACED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对比议论类作文</a:t>
          </a:r>
        </a:p>
      </dsp:txBody>
      <dsp:txXfrm>
        <a:off x="264504" y="1345528"/>
        <a:ext cx="3057472" cy="745862"/>
      </dsp:txXfrm>
    </dsp:sp>
    <dsp:sp modelId="{D34E578F-D66E-4A46-9041-31EC21CB515C}">
      <dsp:nvSpPr>
        <dsp:cNvPr id="0" name=""/>
        <dsp:cNvSpPr/>
      </dsp:nvSpPr>
      <dsp:spPr>
        <a:xfrm>
          <a:off x="0" y="2988540"/>
          <a:ext cx="4483101" cy="705600"/>
        </a:xfrm>
        <a:prstGeom prst="rect">
          <a:avLst/>
        </a:prstGeom>
        <a:solidFill>
          <a:schemeClr val="lt1">
            <a:alpha val="90000"/>
            <a:hueOff val="0"/>
            <a:satOff val="0"/>
            <a:lumOff val="0"/>
            <a:alphaOff val="0"/>
          </a:schemeClr>
        </a:solidFill>
        <a:ln w="6350" cap="flat" cmpd="sng" algn="ctr">
          <a:solidFill>
            <a:schemeClr val="accent3">
              <a:hueOff val="129185"/>
              <a:satOff val="69231"/>
              <a:lumOff val="-38432"/>
              <a:alphaOff val="0"/>
            </a:schemeClr>
          </a:solidFill>
          <a:prstDash val="solid"/>
          <a:miter lim="800000"/>
        </a:ln>
        <a:effectLst/>
      </dsp:spPr>
      <dsp:style>
        <a:lnRef idx="1">
          <a:scrgbClr r="0" g="0" b="0"/>
        </a:lnRef>
        <a:fillRef idx="1">
          <a:scrgbClr r="0" g="0" b="0"/>
        </a:fillRef>
        <a:effectRef idx="2">
          <a:scrgbClr r="0" g="0" b="0"/>
        </a:effectRef>
        <a:fontRef idx="minor"/>
      </dsp:style>
    </dsp:sp>
    <dsp:sp modelId="{1B7A37D3-B479-4768-A7F2-6A4AD5DF9D13}">
      <dsp:nvSpPr>
        <dsp:cNvPr id="0" name=""/>
        <dsp:cNvSpPr/>
      </dsp:nvSpPr>
      <dsp:spPr>
        <a:xfrm>
          <a:off x="224155" y="2575260"/>
          <a:ext cx="3138170" cy="826560"/>
        </a:xfrm>
        <a:prstGeom prst="roundRect">
          <a:avLst/>
        </a:prstGeom>
        <a:solidFill>
          <a:srgbClr val="F5E5E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解决问题类作文</a:t>
          </a:r>
        </a:p>
      </dsp:txBody>
      <dsp:txXfrm>
        <a:off x="264504" y="2615609"/>
        <a:ext cx="3057472" cy="7458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sz="half" idx="1" hasCustomPrompt="1"/>
          </p:nvPr>
        </p:nvSpPr>
        <p:spPr>
          <a:xfrm>
            <a:off x="838200" y="1825625"/>
            <a:ext cx="5181600" cy="435133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Content Placeholder 3"/>
          <p:cNvSpPr>
            <a:spLocks noGrp="1"/>
          </p:cNvSpPr>
          <p:nvPr>
            <p:ph sz="half" idx="2" hasCustomPrompt="1"/>
          </p:nvPr>
        </p:nvSpPr>
        <p:spPr>
          <a:xfrm>
            <a:off x="6172200" y="1825625"/>
            <a:ext cx="5181600" cy="435133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11"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B8F3D4-54EB-42EE-ACD9-20DFC925B813}"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4" name="Slide Number Placeholder 6"/>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E0B70D9-DAAE-4968-AEEB-221F9A5AF861}" type="slidenum">
              <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0">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pic>
        <p:nvPicPr>
          <p:cNvPr id="3079" name="Picture 1" descr="C:\Users\Administrator\Desktop\我的照片\尚德图标-高清.png"/>
          <p:cNvPicPr>
            <a:picLocks noChangeAspect="1"/>
          </p:cNvPicPr>
          <p:nvPr userDrawn="1"/>
        </p:nvPicPr>
        <p:blipFill>
          <a:blip r:embed="rId2"/>
          <a:stretch>
            <a:fillRect/>
          </a:stretch>
        </p:blipFill>
        <p:spPr>
          <a:xfrm>
            <a:off x="10344150" y="188913"/>
            <a:ext cx="1270000" cy="698500"/>
          </a:xfrm>
          <a:prstGeom prst="rect">
            <a:avLst/>
          </a:prstGeom>
          <a:noFill/>
          <a:ln w="9525">
            <a:noFill/>
          </a:ln>
        </p:spPr>
      </p:pic>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C1DB82A-B943-494C-A622-525E513E4374}"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ooter Placeholder 4"/>
          <p:cNvSpPr>
            <a:spLocks noGrp="1"/>
          </p:cNvSpPr>
          <p:nvPr>
            <p:ph type="ftr" sz="quarter" idx="3"/>
          </p:nvPr>
        </p:nvSpPr>
        <p:spPr>
          <a:xfrm>
            <a:off x="4059238" y="6484938"/>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rPr>
              <a:t>进取、坚韧、开放、影响</a:t>
            </a: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1B55B35-380A-40EF-B45A-729117CED3F7}" type="slidenum">
              <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1" descr="C:\Users\Administrator\Desktop\我的照片\尚德图标-高清.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4150" y="188913"/>
            <a:ext cx="1270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a:xfrm>
            <a:off x="838200" y="6356350"/>
            <a:ext cx="2743200" cy="365125"/>
          </a:xfrm>
        </p:spPr>
        <p:txBody>
          <a:bodyPr/>
          <a:lstStyle>
            <a:lvl1pPr>
              <a:defRPr/>
            </a:lvl1pPr>
          </a:lstStyle>
          <a:p>
            <a:pPr>
              <a:defRPr/>
            </a:pPr>
            <a:fld id="{59C57088-D71A-4685-8C3F-0A03C36BA3A9}" type="datetime1">
              <a:rPr lang="zh-CN" altLang="en-US"/>
            </a:fld>
            <a:endParaRPr lang="zh-CN" altLang="en-US" sz="1800">
              <a:solidFill>
                <a:schemeClr val="tx1"/>
              </a:solidFill>
            </a:endParaRPr>
          </a:p>
        </p:txBody>
      </p:sp>
      <p:sp>
        <p:nvSpPr>
          <p:cNvPr id="4" name="Footer Placeholder 4"/>
          <p:cNvSpPr>
            <a:spLocks noGrp="1"/>
          </p:cNvSpPr>
          <p:nvPr>
            <p:ph type="ftr" sz="quarter" idx="11"/>
          </p:nvPr>
        </p:nvSpPr>
        <p:spPr>
          <a:xfrm>
            <a:off x="4059238" y="6484938"/>
            <a:ext cx="4114800" cy="365125"/>
          </a:xfrm>
        </p:spPr>
        <p:txBody>
          <a:bodyPr/>
          <a:lstStyle>
            <a:lvl1pPr>
              <a:defRPr/>
            </a:lvl1pPr>
          </a:lstStyle>
          <a:p>
            <a:pPr>
              <a:defRPr/>
            </a:pPr>
            <a:r>
              <a:rPr lang="zh-CN" altLang="en-US"/>
              <a:t>进取、坚韧、开放、影响</a:t>
            </a:r>
            <a:endParaRPr lang="zh-CN" altLang="zh-CN"/>
          </a:p>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8AAF2327-B2CB-4D8E-AE60-69B29F1C2EA4}"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096345" y="2554308"/>
            <a:ext cx="7999307" cy="1010919"/>
          </a:xfrm>
        </p:spPr>
        <p:txBody>
          <a:bodyPr lIns="0" tIns="0" rIns="0" bIns="0"/>
          <a:lstStyle>
            <a:lvl1pPr>
              <a:defRPr sz="6400" b="1" i="0">
                <a:solidFill>
                  <a:srgbClr val="27506D"/>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810259" y="1350856"/>
            <a:ext cx="10571480" cy="3693160"/>
          </a:xfrm>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a:xfrm>
            <a:off x="4145280" y="6377940"/>
            <a:ext cx="3901440" cy="342900"/>
          </a:xfrm>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image" Target="../media/image3.png"/><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chemeClr val="accent3">
                <a:lumMod val="40000"/>
                <a:lumOff val="60000"/>
              </a:schemeClr>
            </a:gs>
            <a:gs pos="99000">
              <a:schemeClr val="accent2"/>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725682" y="6497376"/>
            <a:ext cx="2740636" cy="4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5.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3.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2.xml"/><Relationship Id="rId4" Type="http://schemas.openxmlformats.org/officeDocument/2006/relationships/diagramColors" Target="../diagrams/colors22.xml"/><Relationship Id="rId3" Type="http://schemas.openxmlformats.org/officeDocument/2006/relationships/diagramQuickStyle" Target="../diagrams/quickStyle22.xml"/><Relationship Id="rId2" Type="http://schemas.openxmlformats.org/officeDocument/2006/relationships/diagramLayout" Target="../diagrams/layout22.xml"/><Relationship Id="rId1" Type="http://schemas.openxmlformats.org/officeDocument/2006/relationships/diagramData" Target="../diagrams/data2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3.xml"/><Relationship Id="rId4" Type="http://schemas.openxmlformats.org/officeDocument/2006/relationships/diagramColors" Target="../diagrams/colors23.xml"/><Relationship Id="rId3" Type="http://schemas.openxmlformats.org/officeDocument/2006/relationships/diagramQuickStyle" Target="../diagrams/quickStyle23.xml"/><Relationship Id="rId2" Type="http://schemas.openxmlformats.org/officeDocument/2006/relationships/diagramLayout" Target="../diagrams/layout23.xml"/><Relationship Id="rId1" Type="http://schemas.openxmlformats.org/officeDocument/2006/relationships/diagramData" Target="../diagrams/data23.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 Type="http://schemas.openxmlformats.org/officeDocument/2006/relationships/diagramData" Target="../diagrams/data24.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5.xml"/><Relationship Id="rId4" Type="http://schemas.openxmlformats.org/officeDocument/2006/relationships/diagramColors" Target="../diagrams/colors25.xml"/><Relationship Id="rId3" Type="http://schemas.openxmlformats.org/officeDocument/2006/relationships/diagramQuickStyle" Target="../diagrams/quickStyle25.xml"/><Relationship Id="rId2" Type="http://schemas.openxmlformats.org/officeDocument/2006/relationships/diagramLayout" Target="../diagrams/layout25.xml"/><Relationship Id="rId1" Type="http://schemas.openxmlformats.org/officeDocument/2006/relationships/diagramData" Target="../diagrams/data2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9" Type="http://schemas.openxmlformats.org/officeDocument/2006/relationships/diagramQuickStyle" Target="../diagrams/quickStyle6.xml"/><Relationship Id="rId8" Type="http://schemas.openxmlformats.org/officeDocument/2006/relationships/diagramLayout" Target="../diagrams/layout6.xml"/><Relationship Id="rId7" Type="http://schemas.openxmlformats.org/officeDocument/2006/relationships/diagramData" Target="../diagrams/data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3" Type="http://schemas.openxmlformats.org/officeDocument/2006/relationships/notesSlide" Target="../notesSlides/notesSlide2.xml"/><Relationship Id="rId12" Type="http://schemas.openxmlformats.org/officeDocument/2006/relationships/slideLayout" Target="../slideLayouts/slideLayout13.xml"/><Relationship Id="rId11" Type="http://schemas.microsoft.com/office/2007/relationships/diagramDrawing" Target="../diagrams/drawing6.xml"/><Relationship Id="rId10" Type="http://schemas.openxmlformats.org/officeDocument/2006/relationships/diagramColors" Target="../diagrams/colors6.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3.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0282" y="2471466"/>
            <a:ext cx="5264534" cy="1107996"/>
          </a:xfrm>
          <a:prstGeom prst="rect">
            <a:avLst/>
          </a:prstGeom>
          <a:solidFill>
            <a:schemeClr val="accent4"/>
          </a:solidFill>
        </p:spPr>
        <p:txBody>
          <a:bodyPr wrap="squar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英语写作</a:t>
            </a:r>
            <a:endPar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536040" y="3747150"/>
            <a:ext cx="1325245" cy="521970"/>
          </a:xfrm>
          <a:prstGeom prst="rect">
            <a:avLst/>
          </a:prstGeom>
          <a:noFill/>
        </p:spPr>
        <p:txBody>
          <a:bodyPr wrap="none" rtlCol="0">
            <a:spAutoFit/>
          </a:bodyPr>
          <a:lstStyle/>
          <a:p>
            <a:pPr algn="ctr"/>
            <a:r>
              <a:rPr kumimoji="1" lang="zh-CN"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精 讲 </a:t>
            </a:r>
            <a:r>
              <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5</a:t>
            </a:r>
            <a:endPar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08990" y="172085"/>
            <a:ext cx="5609590" cy="368300"/>
          </a:xfrm>
          <a:prstGeom prst="rect">
            <a:avLst/>
          </a:prstGeom>
          <a:noFill/>
        </p:spPr>
        <p:txBody>
          <a:bodyPr wrap="none" rtlCol="0">
            <a:spAutoFit/>
          </a:bodyPr>
          <a:p>
            <a:pPr algn="l"/>
            <a:r>
              <a:rPr lang="zh-CN" altLang="en-US">
                <a:solidFill>
                  <a:schemeClr val="accent4">
                    <a:lumMod val="20000"/>
                    <a:lumOff val="80000"/>
                  </a:schemeClr>
                </a:solidFill>
              </a:rPr>
              <a:t>3.1第一节 现象分析类(The Analysis of Phenomenon)</a:t>
            </a:r>
            <a:endParaRPr lang="zh-CN" altLang="en-US">
              <a:solidFill>
                <a:schemeClr val="accent4">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196215" y="929005"/>
            <a:ext cx="10543540" cy="16529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 ?</a:t>
            </a: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0543540" cy="21736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endParaRPr lang="en-US" altLang="zh-CN" sz="2000">
              <a:latin typeface="微软雅黑" panose="020B0503020204020204" charset="-122"/>
              <a:ea typeface="微软雅黑" panose="020B0503020204020204" charset="-122"/>
            </a:endParaRPr>
          </a:p>
          <a:p>
            <a:pPr fontAlgn="auto">
              <a:lnSpc>
                <a:spcPts val="4060"/>
              </a:lnSpc>
            </a:pP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1473180" cy="26943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活用词性转化</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blind optimism--blindly optimistic       </a:t>
            </a: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1473180" cy="32150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活用词性转化</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blind optimism--blindly optimistic;  solve the problem--solution/answer to the problem</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a:t>
            </a: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1473180" cy="32150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活用词性转化</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blind optimism--blindly optimistic;  solve the problem--solution/answer to the problem</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depend on--be dependent on</a:t>
            </a: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1473180" cy="32150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活用词性转化</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blind optimism--blindly optimistic;  solve the problem--solution/answer to the problem</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depend on--be dependent on</a:t>
            </a:r>
            <a:r>
              <a:rPr lang="zh-CN" altLang="en-US" sz="2000">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be able to do--have the ability to do</a:t>
            </a:r>
            <a:endParaRPr lang="zh-CN" altLang="en-US" sz="2000">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1473180" cy="42564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活用词性转化</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blind optimism--blindly optimistic;  solve the problem--solution/answer to the problem</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depend on--be dependent on</a:t>
            </a:r>
            <a:r>
              <a:rPr lang="zh-CN" altLang="en-US" sz="2000">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be able to do--have the ability to do</a:t>
            </a:r>
            <a:endParaRPr lang="en-US" altLang="zh-CN" sz="2000">
              <a:latin typeface="微软雅黑" panose="020B0503020204020204" charset="-122"/>
              <a:ea typeface="微软雅黑" panose="020B0503020204020204" charset="-122"/>
              <a:sym typeface="+mn-ea"/>
            </a:endParaRPr>
          </a:p>
          <a:p>
            <a:pPr fontAlgn="auto">
              <a:lnSpc>
                <a:spcPts val="4060"/>
              </a:lnSpc>
            </a:pPr>
            <a:r>
              <a:rPr lang="en-US" altLang="zh-CN" sz="2000">
                <a:latin typeface="微软雅黑" panose="020B0503020204020204" charset="-122"/>
                <a:ea typeface="微软雅黑" panose="020B0503020204020204" charset="-122"/>
                <a:sym typeface="+mn-ea"/>
              </a:rPr>
              <a:t>        I think she is a beautiful girl.---I have the thought that she is a beautiful girl.</a:t>
            </a:r>
            <a:endParaRPr lang="en-US" altLang="zh-CN" sz="2000">
              <a:latin typeface="微软雅黑" panose="020B0503020204020204" charset="-122"/>
              <a:ea typeface="微软雅黑" panose="020B0503020204020204" charset="-122"/>
            </a:endParaRPr>
          </a:p>
          <a:p>
            <a:pPr fontAlgn="auto">
              <a:lnSpc>
                <a:spcPts val="4060"/>
              </a:lnSpc>
            </a:pPr>
            <a:endParaRPr lang="en-US" altLang="zh-CN" sz="2000">
              <a:latin typeface="微软雅黑" panose="020B0503020204020204" charset="-122"/>
              <a:ea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1473180" cy="63392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活用词性转化</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blind optimism--blindly optimistic;  solve the problem--solution/answer to the problem</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depend on--be dependent on</a:t>
            </a:r>
            <a:r>
              <a:rPr lang="zh-CN" altLang="en-US" sz="2000">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be able to do--have the ability to do</a:t>
            </a:r>
            <a:endParaRPr lang="en-US" altLang="zh-CN" sz="2000">
              <a:latin typeface="微软雅黑" panose="020B0503020204020204" charset="-122"/>
              <a:ea typeface="微软雅黑" panose="020B0503020204020204" charset="-122"/>
              <a:sym typeface="+mn-ea"/>
            </a:endParaRPr>
          </a:p>
          <a:p>
            <a:pPr fontAlgn="auto">
              <a:lnSpc>
                <a:spcPts val="4060"/>
              </a:lnSpc>
            </a:pPr>
            <a:r>
              <a:rPr lang="en-US" altLang="zh-CN" sz="2000">
                <a:latin typeface="微软雅黑" panose="020B0503020204020204" charset="-122"/>
                <a:ea typeface="微软雅黑" panose="020B0503020204020204" charset="-122"/>
                <a:sym typeface="+mn-ea"/>
              </a:rPr>
              <a:t>        I think she is a beautiful girl.---I have the thought that she is a beautiful girl.</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3. </a:t>
            </a:r>
            <a:r>
              <a:rPr lang="zh-CN" altLang="en-US" sz="2000">
                <a:latin typeface="微软雅黑" panose="020B0503020204020204" charset="-122"/>
                <a:ea typeface="微软雅黑" panose="020B0503020204020204" charset="-122"/>
                <a:sym typeface="+mn-ea"/>
              </a:rPr>
              <a:t>换句式</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There is one thought in my mind that she is a beautiful girl.</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There is one thought lingering/going on in my mind that she is a beautiful girl.</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（运用从句、非谓语动词或其他语法形式）</a:t>
            </a:r>
            <a:endParaRPr lang="zh-CN" altLang="en-US" sz="2000">
              <a:latin typeface="微软雅黑" panose="020B0503020204020204" charset="-122"/>
              <a:ea typeface="微软雅黑" panose="020B0503020204020204" charset="-122"/>
            </a:endParaRPr>
          </a:p>
          <a:p>
            <a:pPr fontAlgn="auto">
              <a:lnSpc>
                <a:spcPts val="4060"/>
              </a:lnSpc>
            </a:pPr>
            <a:endParaRPr lang="en-US" altLang="zh-CN" sz="2000">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196215" y="929005"/>
            <a:ext cx="11209655" cy="2173605"/>
          </a:xfrm>
          <a:prstGeom prst="rect">
            <a:avLst/>
          </a:prstGeom>
          <a:noFill/>
        </p:spPr>
        <p:txBody>
          <a:bodyPr wrap="square" rtlCol="0">
            <a:spAutoFit/>
          </a:bodyPr>
          <a:lstStyle/>
          <a:p>
            <a:pPr fontAlgn="auto">
              <a:lnSpc>
                <a:spcPts val="4060"/>
              </a:lnSpc>
            </a:pPr>
            <a:r>
              <a:rPr lang="zh-CN" altLang="zh-CN" sz="2800">
                <a:latin typeface="Arial" panose="020B0604020202090204" pitchFamily="34" charset="0"/>
                <a:ea typeface="微软雅黑" panose="020B0503020204020204" charset="-122"/>
              </a:rPr>
              <a:t>♥</a:t>
            </a:r>
            <a:r>
              <a:rPr lang="zh-CN" altLang="zh-CN" sz="2000">
                <a:latin typeface="微软雅黑" panose="020B0503020204020204" charset="-122"/>
                <a:ea typeface="微软雅黑" panose="020B0503020204020204" charset="-122"/>
              </a:rPr>
              <a:t>形容词替换大法：形容词</a:t>
            </a:r>
            <a:r>
              <a:rPr lang="en-US" altLang="zh-CN" sz="2000">
                <a:latin typeface="微软雅黑" panose="020B0503020204020204" charset="-122"/>
                <a:ea typeface="微软雅黑" panose="020B0503020204020204" charset="-122"/>
              </a:rPr>
              <a:t>=of +</a:t>
            </a:r>
            <a:r>
              <a:rPr lang="zh-CN" altLang="en-US" sz="2000">
                <a:latin typeface="微软雅黑" panose="020B0503020204020204" charset="-122"/>
                <a:ea typeface="微软雅黑" panose="020B0503020204020204" charset="-122"/>
              </a:rPr>
              <a:t>名词 </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如：</a:t>
            </a:r>
            <a:r>
              <a:rPr lang="en-US" altLang="zh-CN" sz="2000">
                <a:latin typeface="微软雅黑" panose="020B0503020204020204" charset="-122"/>
                <a:ea typeface="微软雅黑" panose="020B0503020204020204" charset="-122"/>
              </a:rPr>
              <a:t>i</a:t>
            </a:r>
            <a:r>
              <a:rPr lang="zh-CN" altLang="en-US" sz="2000">
                <a:latin typeface="微软雅黑" panose="020B0503020204020204" charset="-122"/>
                <a:ea typeface="微软雅黑" panose="020B0503020204020204" charset="-122"/>
              </a:rPr>
              <a:t>mportant → of great importance 	</a:t>
            </a:r>
            <a:r>
              <a:rPr lang="en-US" altLang="zh-CN" sz="2000">
                <a:latin typeface="微软雅黑" panose="020B0503020204020204" charset="-122"/>
                <a:ea typeface="微软雅黑" panose="020B0503020204020204" charset="-122"/>
              </a:rPr>
              <a:t>	d</a:t>
            </a:r>
            <a:r>
              <a:rPr lang="zh-CN" altLang="en-US" sz="2000">
                <a:latin typeface="微软雅黑" panose="020B0503020204020204" charset="-122"/>
                <a:ea typeface="微软雅黑" panose="020B0503020204020204" charset="-122"/>
              </a:rPr>
              <a:t>ifferent → of great difference</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b</a:t>
            </a:r>
            <a:r>
              <a:rPr lang="zh-CN" altLang="en-US" sz="2000">
                <a:latin typeface="微软雅黑" panose="020B0503020204020204" charset="-122"/>
                <a:ea typeface="微软雅黑" panose="020B0503020204020204" charset="-122"/>
              </a:rPr>
              <a:t>eautiful → of amazing beauty 		</a:t>
            </a:r>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wise   → of outstanding wisdom</a:t>
            </a:r>
            <a:endParaRPr lang="zh-CN" altLang="en-US" sz="2000">
              <a:latin typeface="微软雅黑" panose="020B0503020204020204" charset="-122"/>
              <a:ea typeface="微软雅黑" panose="020B0503020204020204" charset="-122"/>
            </a:endParaRPr>
          </a:p>
          <a:p>
            <a:pPr fontAlgn="auto">
              <a:lnSpc>
                <a:spcPts val="4060"/>
              </a:lnSpc>
            </a:pP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196215" y="929005"/>
            <a:ext cx="11820525" cy="4256405"/>
          </a:xfrm>
          <a:prstGeom prst="rect">
            <a:avLst/>
          </a:prstGeom>
          <a:noFill/>
        </p:spPr>
        <p:txBody>
          <a:bodyPr wrap="square" rtlCol="0">
            <a:spAutoFit/>
          </a:bodyPr>
          <a:lstStyle/>
          <a:p>
            <a:pPr fontAlgn="auto">
              <a:lnSpc>
                <a:spcPts val="4060"/>
              </a:lnSpc>
            </a:pPr>
            <a:r>
              <a:rPr lang="zh-CN" altLang="zh-CN" sz="2800">
                <a:latin typeface="Arial" panose="020B0604020202090204" pitchFamily="34" charset="0"/>
                <a:ea typeface="微软雅黑" panose="020B0503020204020204" charset="-122"/>
              </a:rPr>
              <a:t>♥</a:t>
            </a:r>
            <a:r>
              <a:rPr lang="zh-CN" altLang="zh-CN" sz="2000">
                <a:latin typeface="微软雅黑" panose="020B0503020204020204" charset="-122"/>
                <a:ea typeface="微软雅黑" panose="020B0503020204020204" charset="-122"/>
              </a:rPr>
              <a:t>形容词替换大法：形容词</a:t>
            </a:r>
            <a:r>
              <a:rPr lang="en-US" altLang="zh-CN" sz="2000">
                <a:latin typeface="微软雅黑" panose="020B0503020204020204" charset="-122"/>
                <a:ea typeface="微软雅黑" panose="020B0503020204020204" charset="-122"/>
              </a:rPr>
              <a:t>=of +</a:t>
            </a:r>
            <a:r>
              <a:rPr lang="zh-CN" altLang="en-US" sz="2000">
                <a:latin typeface="微软雅黑" panose="020B0503020204020204" charset="-122"/>
                <a:ea typeface="微软雅黑" panose="020B0503020204020204" charset="-122"/>
              </a:rPr>
              <a:t>名词 </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如：</a:t>
            </a:r>
            <a:r>
              <a:rPr lang="en-US" altLang="zh-CN" sz="2000">
                <a:latin typeface="微软雅黑" panose="020B0503020204020204" charset="-122"/>
                <a:ea typeface="微软雅黑" panose="020B0503020204020204" charset="-122"/>
              </a:rPr>
              <a:t>i</a:t>
            </a:r>
            <a:r>
              <a:rPr lang="zh-CN" altLang="en-US" sz="2000">
                <a:latin typeface="微软雅黑" panose="020B0503020204020204" charset="-122"/>
                <a:ea typeface="微软雅黑" panose="020B0503020204020204" charset="-122"/>
              </a:rPr>
              <a:t>mportant → of great importance 	</a:t>
            </a:r>
            <a:r>
              <a:rPr lang="en-US" altLang="zh-CN" sz="2000">
                <a:latin typeface="微软雅黑" panose="020B0503020204020204" charset="-122"/>
                <a:ea typeface="微软雅黑" panose="020B0503020204020204" charset="-122"/>
              </a:rPr>
              <a:t>	d</a:t>
            </a:r>
            <a:r>
              <a:rPr lang="zh-CN" altLang="en-US" sz="2000">
                <a:latin typeface="微软雅黑" panose="020B0503020204020204" charset="-122"/>
                <a:ea typeface="微软雅黑" panose="020B0503020204020204" charset="-122"/>
              </a:rPr>
              <a:t>ifferent → of great difference</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b</a:t>
            </a:r>
            <a:r>
              <a:rPr lang="zh-CN" altLang="en-US" sz="2000">
                <a:latin typeface="微软雅黑" panose="020B0503020204020204" charset="-122"/>
                <a:ea typeface="微软雅黑" panose="020B0503020204020204" charset="-122"/>
              </a:rPr>
              <a:t>eautiful → of amazing beauty 		</a:t>
            </a:r>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wise   → of outstanding wisdom</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There is one thought lingering/going on in my mind that she is a beautiful girl.</a:t>
            </a:r>
            <a:endParaRPr lang="zh-CN" altLang="en-US"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=There is one thought lingering/going on in my mind that she is a girl of amazing beauty.</a:t>
            </a:r>
            <a:endParaRPr lang="en-US" altLang="zh-CN" sz="2000">
              <a:latin typeface="微软雅黑" panose="020B0503020204020204" charset="-122"/>
              <a:ea typeface="微软雅黑" panose="020B0503020204020204" charset="-122"/>
              <a:sym typeface="+mn-ea"/>
            </a:endParaRPr>
          </a:p>
          <a:p>
            <a:pPr fontAlgn="auto">
              <a:lnSpc>
                <a:spcPts val="4060"/>
              </a:lnSpc>
            </a:pPr>
            <a:r>
              <a:rPr lang="en-US" altLang="zh-CN" sz="2000">
                <a:latin typeface="微软雅黑" panose="020B0503020204020204" charset="-122"/>
                <a:ea typeface="微软雅黑" panose="020B0503020204020204" charset="-122"/>
                <a:sym typeface="+mn-ea"/>
              </a:rPr>
              <a:t>       The meeting is very important.=The meeting is of great importance.</a:t>
            </a:r>
            <a:endParaRPr lang="en-US" altLang="zh-CN" sz="2000">
              <a:latin typeface="微软雅黑" panose="020B0503020204020204" charset="-122"/>
              <a:ea typeface="微软雅黑" panose="020B0503020204020204" charset="-122"/>
              <a:sym typeface="+mn-ea"/>
            </a:endParaRPr>
          </a:p>
          <a:p>
            <a:pPr fontAlgn="auto">
              <a:lnSpc>
                <a:spcPts val="4060"/>
              </a:lnSpc>
            </a:pPr>
            <a:endParaRPr lang="en-US" altLang="zh-CN" sz="2000">
              <a:latin typeface="微软雅黑" panose="020B0503020204020204" charset="-122"/>
              <a:ea typeface="微软雅黑" panose="020B0503020204020204" charset="-122"/>
            </a:endParaRPr>
          </a:p>
          <a:p>
            <a:pPr fontAlgn="auto">
              <a:lnSpc>
                <a:spcPts val="4060"/>
              </a:lnSpc>
            </a:pP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文本框 2"/>
          <p:cNvSpPr txBox="1"/>
          <p:nvPr/>
        </p:nvSpPr>
        <p:spPr>
          <a:xfrm>
            <a:off x="808990" y="172085"/>
            <a:ext cx="4108450" cy="368300"/>
          </a:xfrm>
          <a:prstGeom prst="rect">
            <a:avLst/>
          </a:prstGeom>
          <a:noFill/>
        </p:spPr>
        <p:txBody>
          <a:bodyPr wrap="none" rtlCol="0">
            <a:spAutoFit/>
          </a:bodyPr>
          <a:p>
            <a:pPr algn="l"/>
            <a:r>
              <a:rPr lang="zh-CN" altLang="en-US">
                <a:solidFill>
                  <a:schemeClr val="accent4">
                    <a:lumMod val="20000"/>
                    <a:lumOff val="80000"/>
                  </a:schemeClr>
                </a:solidFill>
              </a:rPr>
              <a:t>3.2第二节 对比议论类(Argumentative)</a:t>
            </a:r>
            <a:endParaRPr lang="zh-CN" altLang="en-US">
              <a:solidFill>
                <a:schemeClr val="accent4">
                  <a:lumMod val="20000"/>
                  <a:lumOff val="8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56845" y="929005"/>
            <a:ext cx="12170410" cy="47771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4. </a:t>
            </a:r>
            <a:r>
              <a:rPr lang="zh-CN" altLang="en-US" sz="2000">
                <a:latin typeface="微软雅黑" panose="020B0503020204020204" charset="-122"/>
                <a:ea typeface="微软雅黑" panose="020B0503020204020204" charset="-122"/>
              </a:rPr>
              <a:t>非人主语（让物作主语）</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occur to sb </a:t>
            </a:r>
            <a:r>
              <a:rPr lang="zh-CN" altLang="en-US" sz="2000">
                <a:latin typeface="微软雅黑" panose="020B0503020204020204" charset="-122"/>
                <a:ea typeface="微软雅黑" panose="020B0503020204020204" charset="-122"/>
              </a:rPr>
              <a:t>（主意或想法突然）浮现于脑海</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① </a:t>
            </a:r>
            <a:r>
              <a:rPr lang="en-US" altLang="zh-CN" sz="2000">
                <a:latin typeface="微软雅黑" panose="020B0503020204020204" charset="-122"/>
                <a:ea typeface="微软雅黑" panose="020B0503020204020204" charset="-122"/>
              </a:rPr>
              <a:t>it occurs to sb  to do sth</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rPr>
              <a:t>It never seems to occur to my children to contact me. </a:t>
            </a:r>
            <a:r>
              <a:rPr lang="zh-CN" altLang="en-US" sz="2000">
                <a:latin typeface="微软雅黑" panose="020B0503020204020204" charset="-122"/>
                <a:ea typeface="微软雅黑" panose="020B0503020204020204" charset="-122"/>
                <a:sym typeface="+mn-ea"/>
              </a:rPr>
              <a:t>我的孩子们似乎从来都想不到和我联系</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② </a:t>
            </a:r>
            <a:r>
              <a:rPr lang="en-US" altLang="zh-CN" sz="2000">
                <a:latin typeface="微软雅黑" panose="020B0503020204020204" charset="-122"/>
                <a:ea typeface="微软雅黑" panose="020B0503020204020204" charset="-122"/>
              </a:rPr>
              <a:t>it occurs to sb (that)</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rPr>
              <a:t>It had never occurred to him that he might be falling in love with her. </a:t>
            </a:r>
            <a:r>
              <a:rPr lang="zh-CN" altLang="en-US" sz="2000">
                <a:latin typeface="微软雅黑" panose="020B0503020204020204" charset="-122"/>
                <a:ea typeface="微软雅黑" panose="020B0503020204020204" charset="-122"/>
                <a:sym typeface="+mn-ea"/>
              </a:rPr>
              <a:t>他从未想到自己可能会爱上她</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rPr>
              <a:t>hit </a:t>
            </a:r>
            <a:r>
              <a:rPr lang="zh-CN" altLang="en-US" sz="2000">
                <a:latin typeface="微软雅黑" panose="020B0503020204020204" charset="-122"/>
                <a:ea typeface="微软雅黑" panose="020B0503020204020204" charset="-122"/>
              </a:rPr>
              <a:t>突然想起</a:t>
            </a:r>
            <a:endParaRPr lang="zh-CN" altLang="en-US"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rPr>
              <a:t>It hit me that I had a chance. </a:t>
            </a:r>
            <a:r>
              <a:rPr lang="zh-CN" altLang="en-US" sz="2000">
                <a:latin typeface="微软雅黑" panose="020B0503020204020204" charset="-122"/>
                <a:ea typeface="微软雅黑" panose="020B0503020204020204" charset="-122"/>
              </a:rPr>
              <a:t>我突然意识到我可以有所选择</a:t>
            </a:r>
            <a:endParaRPr lang="zh-CN" altLang="en-US"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rPr>
              <a:t>=An idea hits me that I had a chance.</a:t>
            </a: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156845" y="929005"/>
            <a:ext cx="11907520" cy="32150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5. </a:t>
            </a:r>
            <a:r>
              <a:rPr lang="zh-CN" altLang="en-US" sz="2000">
                <a:latin typeface="微软雅黑" panose="020B0503020204020204" charset="-122"/>
                <a:ea typeface="微软雅黑" panose="020B0503020204020204" charset="-122"/>
              </a:rPr>
              <a:t>学会添加过渡词，将文章内容串联在一起</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过渡词常见分类：时间、空间、层次、逻辑</a:t>
            </a:r>
            <a:r>
              <a:rPr lang="zh-CN" altLang="en-US" sz="2000">
                <a:solidFill>
                  <a:srgbClr val="FF0000"/>
                </a:solidFill>
                <a:latin typeface="微软雅黑" panose="020B0503020204020204" charset="-122"/>
                <a:ea typeface="微软雅黑" panose="020B0503020204020204" charset="-122"/>
              </a:rPr>
              <a:t>（</a:t>
            </a:r>
            <a:r>
              <a:rPr lang="zh-CN" altLang="en-US" sz="2000" b="1" u="sng">
                <a:solidFill>
                  <a:srgbClr val="FF0000"/>
                </a:solidFill>
                <a:latin typeface="微软雅黑" panose="020B0503020204020204" charset="-122"/>
                <a:ea typeface="微软雅黑" panose="020B0503020204020204" charset="-122"/>
              </a:rPr>
              <a:t>详见课件下载区</a:t>
            </a:r>
            <a:r>
              <a:rPr lang="en-US" altLang="zh-CN" sz="2000" b="1" u="sng">
                <a:solidFill>
                  <a:srgbClr val="FF0000"/>
                </a:solidFill>
                <a:latin typeface="微软雅黑" panose="020B0503020204020204" charset="-122"/>
                <a:ea typeface="微软雅黑" panose="020B0503020204020204" charset="-122"/>
              </a:rPr>
              <a:t>“</a:t>
            </a:r>
            <a:r>
              <a:rPr lang="zh-CN" altLang="en-US" sz="2000" b="1" u="sng">
                <a:solidFill>
                  <a:srgbClr val="FF0000"/>
                </a:solidFill>
                <a:latin typeface="微软雅黑" panose="020B0503020204020204" charset="-122"/>
                <a:ea typeface="微软雅黑" panose="020B0503020204020204" charset="-122"/>
              </a:rPr>
              <a:t>词汇总结</a:t>
            </a:r>
            <a:r>
              <a:rPr lang="en-US" altLang="zh-CN" sz="2000" b="1" u="sng">
                <a:solidFill>
                  <a:srgbClr val="FF0000"/>
                </a:solidFill>
                <a:latin typeface="微软雅黑" panose="020B0503020204020204" charset="-122"/>
                <a:ea typeface="微软雅黑" panose="020B0503020204020204" charset="-122"/>
              </a:rPr>
              <a:t>”</a:t>
            </a:r>
            <a:r>
              <a:rPr lang="zh-CN" altLang="en-US" sz="2000">
                <a:solidFill>
                  <a:srgbClr val="FF0000"/>
                </a:solidFill>
                <a:latin typeface="微软雅黑" panose="020B0503020204020204" charset="-122"/>
                <a:ea typeface="微软雅黑" panose="020B0503020204020204" charset="-122"/>
              </a:rPr>
              <a:t>）</a:t>
            </a:r>
            <a:endParaRPr lang="zh-CN" altLang="en-US" sz="2000">
              <a:solidFill>
                <a:srgbClr val="FF0000"/>
              </a:solidFill>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时间：</a:t>
            </a:r>
            <a:r>
              <a:rPr lang="en-US" altLang="zh-CN" sz="2000">
                <a:latin typeface="微软雅黑" panose="020B0503020204020204" charset="-122"/>
                <a:ea typeface="微软雅黑" panose="020B0503020204020204" charset="-122"/>
              </a:rPr>
              <a:t>now, then, afterwards</a:t>
            </a:r>
            <a:r>
              <a:rPr lang="zh-CN" altLang="en-US" sz="2000">
                <a:latin typeface="微软雅黑" panose="020B0503020204020204" charset="-122"/>
                <a:ea typeface="微软雅黑" panose="020B0503020204020204" charset="-122"/>
              </a:rPr>
              <a:t>之后，以后</a:t>
            </a:r>
            <a:r>
              <a:rPr lang="en-US" altLang="zh-CN" sz="2000">
                <a:latin typeface="微软雅黑" panose="020B0503020204020204" charset="-122"/>
                <a:ea typeface="微软雅黑" panose="020B0503020204020204" charset="-122"/>
              </a:rPr>
              <a:t>....</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空间：</a:t>
            </a:r>
            <a:r>
              <a:rPr lang="en-US" altLang="zh-CN" sz="2000">
                <a:latin typeface="微软雅黑" panose="020B0503020204020204" charset="-122"/>
                <a:ea typeface="微软雅黑" panose="020B0503020204020204" charset="-122"/>
              </a:rPr>
              <a:t>far from, in front of...</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层次：</a:t>
            </a:r>
            <a:r>
              <a:rPr lang="en-US" altLang="zh-CN" sz="2000">
                <a:latin typeface="微软雅黑" panose="020B0503020204020204" charset="-122"/>
                <a:ea typeface="微软雅黑" panose="020B0503020204020204" charset="-122"/>
              </a:rPr>
              <a:t>in the first place, in addition.....</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逻辑：</a:t>
            </a:r>
            <a:r>
              <a:rPr lang="en-US" altLang="zh-CN" sz="2000">
                <a:latin typeface="微软雅黑" panose="020B0503020204020204" charset="-122"/>
                <a:ea typeface="微软雅黑" panose="020B0503020204020204" charset="-122"/>
              </a:rPr>
              <a:t>because, if.....</a:t>
            </a: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514985" y="1114425"/>
            <a:ext cx="10543540" cy="11322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This day is a sunny day. I went to the suburbs by bike. I was very happy. The scenery was very beautiful. I took many pictures.  There were many beautiful flowers. </a:t>
            </a:r>
            <a:endParaRPr lang="en-US" altLang="zh-CN" sz="2000">
              <a:latin typeface="微软雅黑" panose="020B0503020204020204" charset="-122"/>
              <a:ea typeface="微软雅黑" panose="020B0503020204020204" charset="-122"/>
            </a:endParaRPr>
          </a:p>
        </p:txBody>
      </p:sp>
      <p:sp>
        <p:nvSpPr>
          <p:cNvPr id="7" name="文本框 6"/>
          <p:cNvSpPr txBox="1"/>
          <p:nvPr/>
        </p:nvSpPr>
        <p:spPr>
          <a:xfrm>
            <a:off x="487680" y="3017520"/>
            <a:ext cx="11292840" cy="1652905"/>
          </a:xfrm>
          <a:prstGeom prst="rect">
            <a:avLst/>
          </a:prstGeom>
          <a:noFill/>
        </p:spPr>
        <p:txBody>
          <a:bodyPr wrap="square" rtlCol="0">
            <a:spAutoFit/>
          </a:bodyPr>
          <a:lstStyle/>
          <a:p>
            <a:pPr algn="just" fontAlgn="auto">
              <a:lnSpc>
                <a:spcPts val="4060"/>
              </a:lnSpc>
            </a:pPr>
            <a:r>
              <a:rPr lang="en-US" altLang="zh-CN" sz="2000">
                <a:latin typeface="微软雅黑" panose="020B0503020204020204" charset="-122"/>
                <a:ea typeface="微软雅黑" panose="020B0503020204020204" charset="-122"/>
              </a:rPr>
              <a:t>In the morning, with the sunshine sparkling over the field, I bicycled to the suburbs merrily.</a:t>
            </a:r>
            <a:endParaRPr lang="en-US" altLang="zh-CN" sz="2000">
              <a:latin typeface="微软雅黑" panose="020B0503020204020204" charset="-122"/>
              <a:ea typeface="微软雅黑" panose="020B0503020204020204" charset="-122"/>
            </a:endParaRPr>
          </a:p>
          <a:p>
            <a:pPr algn="just" fontAlgn="auto">
              <a:lnSpc>
                <a:spcPts val="4060"/>
              </a:lnSpc>
            </a:pPr>
            <a:r>
              <a:rPr lang="en-US" altLang="zh-CN" sz="2000">
                <a:latin typeface="微软雅黑" panose="020B0503020204020204" charset="-122"/>
                <a:ea typeface="微软雅黑" panose="020B0503020204020204" charset="-122"/>
              </a:rPr>
              <a:t>A</a:t>
            </a:r>
            <a:r>
              <a:rPr lang="zh-CN" altLang="en-US" sz="2000">
                <a:latin typeface="微软雅黑" panose="020B0503020204020204" charset="-122"/>
                <a:ea typeface="微软雅黑" panose="020B0503020204020204" charset="-122"/>
              </a:rPr>
              <a:t> great number of colorful flowers sw</a:t>
            </a:r>
            <a:r>
              <a:rPr lang="en-US" altLang="zh-CN" sz="2000">
                <a:latin typeface="微软雅黑" panose="020B0503020204020204" charset="-122"/>
                <a:ea typeface="微软雅黑" panose="020B0503020204020204" charset="-122"/>
              </a:rPr>
              <a:t>inging</a:t>
            </a:r>
            <a:r>
              <a:rPr lang="zh-CN" altLang="en-US" sz="2000">
                <a:latin typeface="微软雅黑" panose="020B0503020204020204" charset="-122"/>
                <a:ea typeface="微软雅黑" panose="020B0503020204020204" charset="-122"/>
              </a:rPr>
              <a:t> with the soft wind, which really feasted </a:t>
            </a:r>
            <a:r>
              <a:rPr lang="en-US" altLang="zh-CN" sz="2000">
                <a:latin typeface="微软雅黑" panose="020B0503020204020204" charset="-122"/>
                <a:ea typeface="微软雅黑" panose="020B0503020204020204" charset="-122"/>
              </a:rPr>
              <a:t>my</a:t>
            </a:r>
            <a:r>
              <a:rPr lang="zh-CN" altLang="en-US" sz="2000">
                <a:latin typeface="微软雅黑" panose="020B0503020204020204" charset="-122"/>
                <a:ea typeface="微软雅黑" panose="020B0503020204020204" charset="-122"/>
              </a:rPr>
              <a:t> eyes</a:t>
            </a:r>
            <a:r>
              <a:rPr lang="en-US" altLang="zh-CN" sz="2000">
                <a:latin typeface="微软雅黑" panose="020B0503020204020204" charset="-122"/>
                <a:ea typeface="微软雅黑" panose="020B0503020204020204" charset="-122"/>
              </a:rPr>
              <a:t>, I can't help taking a lot of pictures of this breath-taking scenery.  </a:t>
            </a: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写作常见误区</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156845" y="929005"/>
            <a:ext cx="11907520" cy="11322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从句过多</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长短句相结合原则</a:t>
            </a:r>
            <a:endParaRPr lang="zh-CN" altLang="en-US" sz="2000">
              <a:latin typeface="微软雅黑" panose="020B0503020204020204" charset="-122"/>
              <a:ea typeface="微软雅黑" panose="020B0503020204020204" charset="-122"/>
            </a:endParaRPr>
          </a:p>
          <a:p>
            <a:pPr fontAlgn="auto">
              <a:lnSpc>
                <a:spcPts val="4060"/>
              </a:lnSpc>
            </a:pP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写作常见误区</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153670" y="942975"/>
            <a:ext cx="11907520" cy="21736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从句过多</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长短句相结合原则</a:t>
            </a:r>
            <a:endParaRPr lang="zh-CN" altLang="en-US"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中文草稿太复杂</a:t>
            </a:r>
            <a:r>
              <a:rPr lang="en-US" altLang="zh-CN" sz="2000">
                <a:latin typeface="微软雅黑" panose="020B0503020204020204" charset="-122"/>
                <a:ea typeface="微软雅黑" panose="020B0503020204020204" charset="-122"/>
                <a:sym typeface="+mn-ea"/>
              </a:rPr>
              <a:t>--</a:t>
            </a:r>
            <a:r>
              <a:rPr lang="zh-CN" altLang="en-US" sz="2000">
                <a:solidFill>
                  <a:srgbClr val="FF0000"/>
                </a:solidFill>
                <a:latin typeface="微软雅黑" panose="020B0503020204020204" charset="-122"/>
                <a:ea typeface="微软雅黑" panose="020B0503020204020204" charset="-122"/>
                <a:sym typeface="+mn-ea"/>
              </a:rPr>
              <a:t>学会简化自己的中文草稿、不要直译</a:t>
            </a:r>
            <a:endParaRPr lang="zh-CN" altLang="en-US" sz="2000">
              <a:solidFill>
                <a:srgbClr val="FF0000"/>
              </a:solidFill>
              <a:latin typeface="微软雅黑" panose="020B0503020204020204" charset="-122"/>
              <a:ea typeface="微软雅黑" panose="020B0503020204020204" charset="-122"/>
            </a:endParaRPr>
          </a:p>
          <a:p>
            <a:pPr fontAlgn="auto">
              <a:lnSpc>
                <a:spcPts val="4060"/>
              </a:lnSpc>
            </a:pPr>
            <a:endParaRPr lang="zh-CN" altLang="en-US" sz="2000">
              <a:latin typeface="微软雅黑" panose="020B0503020204020204" charset="-122"/>
              <a:ea typeface="微软雅黑" panose="020B0503020204020204" charset="-122"/>
            </a:endParaRPr>
          </a:p>
          <a:p>
            <a:pPr fontAlgn="auto">
              <a:lnSpc>
                <a:spcPts val="4060"/>
              </a:lnSpc>
            </a:pPr>
            <a:endParaRPr lang="zh-CN" altLang="en-US" sz="200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rcRect l="1351" t="12032" r="-1351" b="-12032"/>
          <a:stretch>
            <a:fillRect/>
          </a:stretch>
        </p:blipFill>
        <p:spPr>
          <a:xfrm>
            <a:off x="1421130" y="2665730"/>
            <a:ext cx="4276725" cy="4221480"/>
          </a:xfrm>
          <a:prstGeom prst="rect">
            <a:avLst/>
          </a:prstGeom>
        </p:spPr>
      </p:pic>
      <p:pic>
        <p:nvPicPr>
          <p:cNvPr id="7" name="图片 6"/>
          <p:cNvPicPr>
            <a:picLocks noChangeAspect="1"/>
          </p:cNvPicPr>
          <p:nvPr/>
        </p:nvPicPr>
        <p:blipFill>
          <a:blip r:embed="rId2"/>
          <a:srcRect t="11763"/>
          <a:stretch>
            <a:fillRect/>
          </a:stretch>
        </p:blipFill>
        <p:spPr>
          <a:xfrm>
            <a:off x="6102350" y="2666365"/>
            <a:ext cx="4497705" cy="37255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写作常见误区</a:t>
            </a:r>
            <a:endParaRPr lang="zh-CN" altLang="en-US" sz="3200" b="1" dirty="0">
              <a:solidFill>
                <a:schemeClr val="accent1">
                  <a:lumMod val="90000"/>
                </a:schemeClr>
              </a:solidFill>
              <a:latin typeface="微软雅黑" panose="020B0503020204020204" charset="-122"/>
              <a:ea typeface="微软雅黑" panose="020B0503020204020204" charset="-122"/>
            </a:endParaRP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rcRect l="1351" t="12032" r="-1351" b="-12032"/>
          <a:stretch>
            <a:fillRect/>
          </a:stretch>
        </p:blipFill>
        <p:spPr>
          <a:xfrm>
            <a:off x="1421130" y="2665730"/>
            <a:ext cx="4276725" cy="4221480"/>
          </a:xfrm>
          <a:prstGeom prst="rect">
            <a:avLst/>
          </a:prstGeom>
        </p:spPr>
      </p:pic>
      <p:pic>
        <p:nvPicPr>
          <p:cNvPr id="7" name="图片 6"/>
          <p:cNvPicPr>
            <a:picLocks noChangeAspect="1"/>
          </p:cNvPicPr>
          <p:nvPr/>
        </p:nvPicPr>
        <p:blipFill>
          <a:blip r:embed="rId2"/>
          <a:srcRect t="11763"/>
          <a:stretch>
            <a:fillRect/>
          </a:stretch>
        </p:blipFill>
        <p:spPr>
          <a:xfrm>
            <a:off x="6102350" y="2666365"/>
            <a:ext cx="4497705" cy="3725545"/>
          </a:xfrm>
          <a:prstGeom prst="rect">
            <a:avLst/>
          </a:prstGeom>
        </p:spPr>
      </p:pic>
      <p:sp>
        <p:nvSpPr>
          <p:cNvPr id="8" name="文本框 7"/>
          <p:cNvSpPr txBox="1"/>
          <p:nvPr/>
        </p:nvSpPr>
        <p:spPr>
          <a:xfrm>
            <a:off x="1226185" y="1224280"/>
            <a:ext cx="9740265" cy="101473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1. I did everything I could do</a:t>
            </a:r>
            <a:endParaRPr lang="en-US" altLang="zh-CN" sz="2000">
              <a:latin typeface="微软雅黑" panose="020B0503020204020204" charset="-122"/>
              <a:ea typeface="微软雅黑" panose="020B0503020204020204" charset="-122"/>
            </a:endParaRPr>
          </a:p>
          <a:p>
            <a:endParaRPr lang="en-US" alt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2. You have no idea what I have been through.</a:t>
            </a: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07060" y="739775"/>
            <a:ext cx="10616565" cy="4707890"/>
          </a:xfrm>
          <a:prstGeom prst="rect">
            <a:avLst/>
          </a:prstGeom>
          <a:noFill/>
          <a:ln w="9525">
            <a:noFill/>
          </a:ln>
        </p:spPr>
        <p:txBody>
          <a:bodyPr wrap="square">
            <a:spAutoFit/>
          </a:bodyPr>
          <a:lstStyle/>
          <a:p>
            <a:pPr indent="0" fontAlgn="auto">
              <a:lnSpc>
                <a:spcPts val="4500"/>
              </a:lnSpc>
            </a:pPr>
            <a:r>
              <a:rPr lang="zh-CN" altLang="en-US" sz="2000" b="1">
                <a:solidFill>
                  <a:srgbClr val="000000"/>
                </a:solidFill>
                <a:latin typeface="微软雅黑" panose="020B0503020204020204" charset="-122"/>
                <a:ea typeface="微软雅黑" panose="020B0503020204020204" charset="-122"/>
                <a:cs typeface="微软雅黑" panose="020B0503020204020204" charset="-122"/>
              </a:rPr>
              <a:t>【万能凑字大法】</a:t>
            </a:r>
            <a:endParaRPr lang="zh-CN" altLang="en-US" sz="2000" b="0">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【使用说明】任何句子上面都能套用的神奇句型！实在没什么亮点的短句子上面可以套用！</a:t>
            </a:r>
            <a:endParaRPr lang="zh-CN" altLang="en-US" sz="2000" b="0">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清：</a:t>
            </a:r>
            <a:r>
              <a:rPr lang="en-US" altLang="zh-CN" sz="2000" b="0">
                <a:latin typeface="微软雅黑" panose="020B0503020204020204" charset="-122"/>
                <a:ea typeface="微软雅黑" panose="020B0503020204020204" charset="-122"/>
                <a:cs typeface="微软雅黑" panose="020B0503020204020204" charset="-122"/>
              </a:rPr>
              <a:t>It is clear that ...</a:t>
            </a:r>
            <a:endParaRPr lang="en-US" altLang="zh-CN" sz="2000" b="0">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明：</a:t>
            </a:r>
            <a:r>
              <a:rPr lang="en-US" altLang="zh-CN" sz="2000" b="0">
                <a:latin typeface="微软雅黑" panose="020B0503020204020204" charset="-122"/>
                <a:ea typeface="微软雅黑" panose="020B0503020204020204" charset="-122"/>
                <a:cs typeface="微软雅黑" panose="020B0503020204020204" charset="-122"/>
              </a:rPr>
              <a:t>It is obvious that ...  </a:t>
            </a:r>
            <a:endParaRPr lang="en-US" altLang="zh-CN" sz="2000" b="0">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疑：</a:t>
            </a:r>
            <a:r>
              <a:rPr lang="en-US" altLang="zh-CN" sz="2000" b="0">
                <a:latin typeface="微软雅黑" panose="020B0503020204020204" charset="-122"/>
                <a:ea typeface="微软雅黑" panose="020B0503020204020204" charset="-122"/>
                <a:cs typeface="微软雅黑" panose="020B0503020204020204" charset="-122"/>
              </a:rPr>
              <a:t>There is no doubt that ...</a:t>
            </a:r>
            <a:endParaRPr lang="en-US" altLang="zh-CN" sz="2000" b="0">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否：</a:t>
            </a:r>
            <a:r>
              <a:rPr lang="en-US" altLang="zh-CN" sz="2000" b="0">
                <a:latin typeface="微软雅黑" panose="020B0503020204020204" charset="-122"/>
                <a:ea typeface="微软雅黑" panose="020B0503020204020204" charset="-122"/>
                <a:cs typeface="微软雅黑" panose="020B0503020204020204" charset="-122"/>
              </a:rPr>
              <a:t>No one can deny ...</a:t>
            </a:r>
            <a:endParaRPr lang="en-US" altLang="zh-CN" sz="2000" b="0">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不用：</a:t>
            </a:r>
            <a:r>
              <a:rPr lang="en-US" altLang="zh-CN" sz="2000" b="0">
                <a:latin typeface="微软雅黑" panose="020B0503020204020204" charset="-122"/>
                <a:ea typeface="微软雅黑" panose="020B0503020204020204" charset="-122"/>
                <a:cs typeface="微软雅黑" panose="020B0503020204020204" charset="-122"/>
              </a:rPr>
              <a:t>Needless to say, ...</a:t>
            </a:r>
            <a:endParaRPr lang="en-US" altLang="zh-CN" sz="2000" b="0">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走：</a:t>
            </a:r>
            <a:r>
              <a:rPr lang="en-US" altLang="zh-CN" sz="2000" b="0">
                <a:latin typeface="微软雅黑" panose="020B0503020204020204" charset="-122"/>
                <a:ea typeface="微软雅黑" panose="020B0503020204020204" charset="-122"/>
                <a:cs typeface="微软雅黑" panose="020B0503020204020204" charset="-122"/>
              </a:rPr>
              <a:t>It goes without saying that ...</a:t>
            </a:r>
            <a:endParaRPr lang="zh-CN"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5" name="文本框 4"/>
          <p:cNvSpPr txBox="1"/>
          <p:nvPr/>
        </p:nvSpPr>
        <p:spPr>
          <a:xfrm>
            <a:off x="1143000" y="1884489"/>
            <a:ext cx="9522652" cy="2123658"/>
          </a:xfrm>
          <a:prstGeom prst="rect">
            <a:avLst/>
          </a:prstGeom>
          <a:noFill/>
        </p:spPr>
        <p:txBody>
          <a:bodyPr>
            <a:spAutoFit/>
          </a:bodyPr>
          <a:lstStyle/>
          <a:p>
            <a:pPr>
              <a:lnSpc>
                <a:spcPct val="150000"/>
              </a:lnSpc>
              <a:defRPr/>
            </a:pPr>
            <a:r>
              <a:rPr lang="zh-CN" altLang="zh-CN" sz="2000" dirty="0">
                <a:highlight>
                  <a:srgbClr val="FDDFE2"/>
                </a:highlight>
                <a:latin typeface="微软雅黑" panose="020B0503020204020204" charset="-122"/>
                <a:ea typeface="微软雅黑" panose="020B0503020204020204" charset="-122"/>
              </a:rPr>
              <a:t>特点：给出一个社会上比较流行的现象【多为不太好的现象】请你分析和评论。</a:t>
            </a:r>
            <a:endParaRPr lang="zh-CN" altLang="zh-CN" sz="2000" dirty="0">
              <a:highlight>
                <a:srgbClr val="FDDFE2"/>
              </a:highlight>
              <a:latin typeface="微软雅黑" panose="020B0503020204020204" charset="-122"/>
              <a:ea typeface="微软雅黑" panose="020B0503020204020204" charset="-122"/>
            </a:endParaRPr>
          </a:p>
          <a:p>
            <a:pPr>
              <a:lnSpc>
                <a:spcPct val="150000"/>
              </a:lnSpc>
              <a:defRPr/>
            </a:pPr>
            <a:r>
              <a:rPr lang="zh-CN" altLang="zh-CN" sz="2000" dirty="0">
                <a:latin typeface="微软雅黑" panose="020B0503020204020204" charset="-122"/>
                <a:ea typeface="微软雅黑" panose="020B0503020204020204" charset="-122"/>
              </a:rPr>
              <a:t>根据近</a:t>
            </a:r>
            <a:r>
              <a:rPr lang="en-US" altLang="zh-CN" sz="2000" dirty="0">
                <a:latin typeface="微软雅黑" panose="020B0503020204020204" charset="-122"/>
                <a:ea typeface="微软雅黑" panose="020B0503020204020204" charset="-122"/>
              </a:rPr>
              <a:t>10</a:t>
            </a:r>
            <a:r>
              <a:rPr lang="zh-CN" altLang="zh-CN" sz="2000" dirty="0">
                <a:latin typeface="微软雅黑" panose="020B0503020204020204" charset="-122"/>
                <a:ea typeface="微软雅黑" panose="020B0503020204020204" charset="-122"/>
              </a:rPr>
              <a:t>年真题，这类作文可以分为两大类：</a:t>
            </a:r>
            <a:r>
              <a:rPr lang="zh-CN" altLang="zh-CN" sz="2000" dirty="0">
                <a:solidFill>
                  <a:schemeClr val="bg2">
                    <a:lumMod val="50000"/>
                  </a:schemeClr>
                </a:solidFill>
                <a:latin typeface="微软雅黑" panose="020B0503020204020204" charset="-122"/>
                <a:ea typeface="微软雅黑" panose="020B0503020204020204" charset="-122"/>
              </a:rPr>
              <a:t>自命题作文和命题作文</a:t>
            </a:r>
            <a:endParaRPr lang="en-US" altLang="zh-CN" sz="2000" dirty="0">
              <a:solidFill>
                <a:schemeClr val="bg2">
                  <a:lumMod val="50000"/>
                </a:schemeClr>
              </a:solidFill>
              <a:latin typeface="微软雅黑" panose="020B0503020204020204" charset="-122"/>
              <a:ea typeface="微软雅黑" panose="020B0503020204020204" charset="-122"/>
            </a:endParaRPr>
          </a:p>
          <a:p>
            <a:pPr>
              <a:defRPr/>
            </a:pPr>
            <a:endParaRPr lang="en-US" altLang="zh-CN" dirty="0"/>
          </a:p>
          <a:p>
            <a:pPr>
              <a:lnSpc>
                <a:spcPct val="150000"/>
              </a:lnSpc>
              <a:defRPr/>
            </a:pPr>
            <a:endParaRPr lang="zh-CN" altLang="zh-CN" dirty="0"/>
          </a:p>
          <a:p>
            <a:pPr>
              <a:lnSpc>
                <a:spcPct val="150000"/>
              </a:lnSpc>
              <a:defRPr/>
            </a:pPr>
            <a:r>
              <a:rPr lang="en-US" altLang="zh-CN" dirty="0"/>
              <a:t> </a:t>
            </a:r>
            <a:endParaRPr lang="zh-CN" altLang="en-US" dirty="0"/>
          </a:p>
        </p:txBody>
      </p:sp>
      <p:graphicFrame>
        <p:nvGraphicFramePr>
          <p:cNvPr id="7" name="表格 6"/>
          <p:cNvGraphicFramePr>
            <a:graphicFrameLocks noGrp="1"/>
          </p:cNvGraphicFramePr>
          <p:nvPr/>
        </p:nvGraphicFramePr>
        <p:xfrm>
          <a:off x="1143000" y="2997200"/>
          <a:ext cx="7723188" cy="2519364"/>
        </p:xfrm>
        <a:graphic>
          <a:graphicData uri="http://schemas.openxmlformats.org/drawingml/2006/table">
            <a:tbl>
              <a:tblPr firstRow="1" firstCol="1" bandRow="1">
                <a:tableStyleId>{5C22544A-7EE6-4342-B048-85BDC9FD1C3A}</a:tableStyleId>
              </a:tblPr>
              <a:tblGrid>
                <a:gridCol w="1930797"/>
                <a:gridCol w="1930797"/>
                <a:gridCol w="1930797"/>
                <a:gridCol w="1930797"/>
              </a:tblGrid>
              <a:tr h="839788">
                <a:tc>
                  <a:txBody>
                    <a:bodyPr/>
                    <a:lstStyle/>
                    <a:p>
                      <a:pPr algn="ctr">
                        <a:spcAft>
                          <a:spcPts val="0"/>
                        </a:spcAft>
                      </a:pPr>
                      <a:endParaRPr lang="en-US" altLang="zh-CN" sz="2000" b="0" kern="100" dirty="0">
                        <a:solidFill>
                          <a:schemeClr val="tx1"/>
                        </a:solidFill>
                        <a:effectLst/>
                        <a:latin typeface="微软雅黑" panose="020B0503020204020204" charset="-122"/>
                        <a:ea typeface="微软雅黑" panose="020B0503020204020204" charset="-122"/>
                      </a:endParaRPr>
                    </a:p>
                    <a:p>
                      <a:pPr algn="ctr">
                        <a:spcAft>
                          <a:spcPts val="0"/>
                        </a:spcAft>
                      </a:pPr>
                      <a:r>
                        <a:rPr lang="zh-CN" sz="2000" b="0" kern="100" dirty="0">
                          <a:solidFill>
                            <a:schemeClr val="tx1"/>
                          </a:solidFill>
                          <a:effectLst/>
                          <a:latin typeface="微软雅黑" panose="020B0503020204020204" charset="-122"/>
                          <a:ea typeface="微软雅黑" panose="020B0503020204020204" charset="-122"/>
                        </a:rPr>
                        <a:t>作文类别</a:t>
                      </a:r>
                      <a:endParaRPr lang="zh-CN" sz="2000" b="0" kern="100" dirty="0">
                        <a:solidFill>
                          <a:schemeClr val="tx1"/>
                        </a:solidFill>
                        <a:effectLst/>
                        <a:latin typeface="微软雅黑" panose="020B0503020204020204" charset="-122"/>
                        <a:ea typeface="微软雅黑" panose="020B0503020204020204" charset="-122"/>
                        <a:cs typeface="Times New Roman" panose="02020703060505090304" pitchFamily="18" charset="0"/>
                      </a:endParaRPr>
                    </a:p>
                  </a:txBody>
                  <a:tcPr marL="68586" marR="68586" marT="0" marB="0"/>
                </a:tc>
                <a:tc>
                  <a:txBody>
                    <a:bodyPr/>
                    <a:lstStyle/>
                    <a:p>
                      <a:pPr algn="ctr">
                        <a:spcAft>
                          <a:spcPts val="0"/>
                        </a:spcAft>
                      </a:pPr>
                      <a:endParaRPr lang="en-US" altLang="zh-CN" sz="2000" b="0" kern="100" dirty="0">
                        <a:solidFill>
                          <a:schemeClr val="tx1"/>
                        </a:solidFill>
                        <a:effectLst/>
                        <a:latin typeface="微软雅黑" panose="020B0503020204020204" charset="-122"/>
                        <a:ea typeface="微软雅黑" panose="020B0503020204020204" charset="-122"/>
                      </a:endParaRPr>
                    </a:p>
                    <a:p>
                      <a:pPr algn="ctr">
                        <a:spcAft>
                          <a:spcPts val="0"/>
                        </a:spcAft>
                      </a:pPr>
                      <a:r>
                        <a:rPr lang="zh-CN" sz="2000" b="0" kern="100" dirty="0">
                          <a:solidFill>
                            <a:schemeClr val="tx1"/>
                          </a:solidFill>
                          <a:effectLst/>
                          <a:latin typeface="微软雅黑" panose="020B0503020204020204" charset="-122"/>
                          <a:ea typeface="微软雅黑" panose="020B0503020204020204" charset="-122"/>
                        </a:rPr>
                        <a:t>观点</a:t>
                      </a:r>
                      <a:endParaRPr lang="zh-CN" sz="2000" b="0" kern="100" dirty="0">
                        <a:solidFill>
                          <a:schemeClr val="tx1"/>
                        </a:solidFill>
                        <a:effectLst/>
                        <a:latin typeface="微软雅黑" panose="020B0503020204020204" charset="-122"/>
                        <a:ea typeface="微软雅黑" panose="020B0503020204020204" charset="-122"/>
                        <a:cs typeface="Times New Roman" panose="02020703060505090304" pitchFamily="18" charset="0"/>
                      </a:endParaRPr>
                    </a:p>
                  </a:txBody>
                  <a:tcPr marL="68586" marR="68586" marT="0" marB="0"/>
                </a:tc>
                <a:tc>
                  <a:txBody>
                    <a:bodyPr/>
                    <a:lstStyle/>
                    <a:p>
                      <a:pPr algn="ctr">
                        <a:spcAft>
                          <a:spcPts val="0"/>
                        </a:spcAft>
                      </a:pPr>
                      <a:endParaRPr lang="en-US" altLang="zh-CN" sz="2000" b="0" kern="100" dirty="0">
                        <a:solidFill>
                          <a:schemeClr val="tx1"/>
                        </a:solidFill>
                        <a:effectLst/>
                        <a:latin typeface="微软雅黑" panose="020B0503020204020204" charset="-122"/>
                        <a:ea typeface="微软雅黑" panose="020B0503020204020204" charset="-122"/>
                      </a:endParaRPr>
                    </a:p>
                    <a:p>
                      <a:pPr algn="ctr">
                        <a:spcAft>
                          <a:spcPts val="0"/>
                        </a:spcAft>
                      </a:pPr>
                      <a:r>
                        <a:rPr lang="zh-CN" sz="2000" b="0" kern="100" dirty="0">
                          <a:solidFill>
                            <a:schemeClr val="tx1"/>
                          </a:solidFill>
                          <a:effectLst/>
                          <a:latin typeface="微软雅黑" panose="020B0503020204020204" charset="-122"/>
                          <a:ea typeface="微软雅黑" panose="020B0503020204020204" charset="-122"/>
                        </a:rPr>
                        <a:t>论据</a:t>
                      </a:r>
                      <a:endParaRPr lang="zh-CN" sz="2000" b="0" kern="100" dirty="0">
                        <a:solidFill>
                          <a:schemeClr val="tx1"/>
                        </a:solidFill>
                        <a:effectLst/>
                        <a:latin typeface="微软雅黑" panose="020B0503020204020204" charset="-122"/>
                        <a:ea typeface="微软雅黑" panose="020B0503020204020204" charset="-122"/>
                        <a:cs typeface="Times New Roman" panose="02020703060505090304" pitchFamily="18" charset="0"/>
                      </a:endParaRPr>
                    </a:p>
                  </a:txBody>
                  <a:tcPr marL="68586" marR="68586" marT="0" marB="0"/>
                </a:tc>
                <a:tc>
                  <a:txBody>
                    <a:bodyPr/>
                    <a:lstStyle/>
                    <a:p>
                      <a:pPr algn="ctr">
                        <a:spcAft>
                          <a:spcPts val="0"/>
                        </a:spcAft>
                      </a:pPr>
                      <a:endParaRPr lang="en-US" altLang="zh-CN" sz="2000" b="0" kern="100" dirty="0">
                        <a:solidFill>
                          <a:schemeClr val="tx1"/>
                        </a:solidFill>
                        <a:effectLst/>
                        <a:latin typeface="微软雅黑" panose="020B0503020204020204" charset="-122"/>
                        <a:ea typeface="微软雅黑" panose="020B0503020204020204" charset="-122"/>
                      </a:endParaRPr>
                    </a:p>
                    <a:p>
                      <a:pPr algn="ctr">
                        <a:spcAft>
                          <a:spcPts val="0"/>
                        </a:spcAft>
                      </a:pPr>
                      <a:r>
                        <a:rPr lang="zh-CN" sz="2000" b="0" kern="100" dirty="0">
                          <a:solidFill>
                            <a:schemeClr val="tx1"/>
                          </a:solidFill>
                          <a:effectLst/>
                          <a:latin typeface="微软雅黑" panose="020B0503020204020204" charset="-122"/>
                          <a:ea typeface="微软雅黑" panose="020B0503020204020204" charset="-122"/>
                        </a:rPr>
                        <a:t>结论</a:t>
                      </a:r>
                      <a:endParaRPr lang="zh-CN" sz="2000" b="0" kern="100" dirty="0">
                        <a:solidFill>
                          <a:schemeClr val="tx1"/>
                        </a:solidFill>
                        <a:effectLst/>
                        <a:latin typeface="微软雅黑" panose="020B0503020204020204" charset="-122"/>
                        <a:ea typeface="微软雅黑" panose="020B0503020204020204" charset="-122"/>
                        <a:cs typeface="Times New Roman" panose="02020703060505090304" pitchFamily="18" charset="0"/>
                      </a:endParaRPr>
                    </a:p>
                  </a:txBody>
                  <a:tcPr marL="68586" marR="68586" marT="0" marB="0"/>
                </a:tc>
              </a:tr>
              <a:tr h="839788">
                <a:tc>
                  <a:txBody>
                    <a:bodyPr/>
                    <a:lstStyle/>
                    <a:p>
                      <a:pPr algn="ctr">
                        <a:spcAft>
                          <a:spcPts val="0"/>
                        </a:spcAft>
                      </a:pPr>
                      <a:endParaRPr lang="en-US" altLang="zh-CN" sz="2000" b="0" kern="100" dirty="0">
                        <a:solidFill>
                          <a:schemeClr val="tx1"/>
                        </a:solidFill>
                        <a:effectLst/>
                        <a:latin typeface="微软雅黑" panose="020B0503020204020204" charset="-122"/>
                        <a:ea typeface="微软雅黑" panose="020B0503020204020204" charset="-122"/>
                      </a:endParaRPr>
                    </a:p>
                    <a:p>
                      <a:pPr algn="ctr">
                        <a:spcAft>
                          <a:spcPts val="0"/>
                        </a:spcAft>
                      </a:pPr>
                      <a:r>
                        <a:rPr lang="zh-CN" sz="2000" b="0" kern="100" dirty="0">
                          <a:solidFill>
                            <a:schemeClr val="tx1"/>
                          </a:solidFill>
                          <a:effectLst/>
                          <a:latin typeface="微软雅黑" panose="020B0503020204020204" charset="-122"/>
                          <a:ea typeface="微软雅黑" panose="020B0503020204020204" charset="-122"/>
                        </a:rPr>
                        <a:t>自命题作文</a:t>
                      </a:r>
                      <a:endParaRPr lang="zh-CN" sz="2000" b="0" kern="100" dirty="0">
                        <a:solidFill>
                          <a:schemeClr val="tx1"/>
                        </a:solidFill>
                        <a:effectLst/>
                        <a:latin typeface="微软雅黑" panose="020B0503020204020204" charset="-122"/>
                        <a:ea typeface="微软雅黑" panose="020B0503020204020204" charset="-122"/>
                        <a:cs typeface="Times New Roman" panose="02020703060505090304" pitchFamily="18" charset="0"/>
                      </a:endParaRPr>
                    </a:p>
                  </a:txBody>
                  <a:tcPr marL="68586" marR="68586" marT="0" marB="0"/>
                </a:tc>
                <a:tc>
                  <a:txBody>
                    <a:bodyPr/>
                    <a:lstStyle/>
                    <a:p>
                      <a:pPr algn="ctr">
                        <a:spcAft>
                          <a:spcPts val="0"/>
                        </a:spcAft>
                      </a:pPr>
                      <a:endParaRPr lang="en-US" altLang="zh-CN" sz="2000" b="0" kern="100" dirty="0">
                        <a:effectLst/>
                        <a:latin typeface="微软雅黑" panose="020B0503020204020204" charset="-122"/>
                        <a:ea typeface="微软雅黑" panose="020B0503020204020204" charset="-122"/>
                      </a:endParaRPr>
                    </a:p>
                    <a:p>
                      <a:pPr algn="ctr">
                        <a:spcAft>
                          <a:spcPts val="0"/>
                        </a:spcAft>
                      </a:pPr>
                      <a:r>
                        <a:rPr lang="zh-CN" altLang="en-US" sz="2000" b="0" kern="100" dirty="0">
                          <a:effectLst/>
                          <a:latin typeface="微软雅黑" panose="020B0503020204020204" charset="-122"/>
                          <a:ea typeface="微软雅黑" panose="020B0503020204020204" charset="-122"/>
                        </a:rPr>
                        <a:t>题干暗示</a:t>
                      </a:r>
                      <a:r>
                        <a:rPr lang="zh-CN" sz="2000" b="0" kern="100" dirty="0">
                          <a:effectLst/>
                          <a:latin typeface="微软雅黑" panose="020B0503020204020204" charset="-122"/>
                          <a:ea typeface="微软雅黑" panose="020B0503020204020204" charset="-122"/>
                        </a:rPr>
                        <a:t>观点</a:t>
                      </a:r>
                      <a:endParaRPr lang="zh-CN" sz="2000" b="0" kern="100" dirty="0">
                        <a:effectLst/>
                        <a:latin typeface="微软雅黑" panose="020B0503020204020204" charset="-122"/>
                        <a:ea typeface="微软雅黑" panose="020B0503020204020204" charset="-122"/>
                        <a:cs typeface="Times New Roman" panose="02020703060505090304" pitchFamily="18" charset="0"/>
                      </a:endParaRPr>
                    </a:p>
                  </a:txBody>
                  <a:tcPr marL="68586" marR="68586" marT="0" marB="0"/>
                </a:tc>
                <a:tc>
                  <a:txBody>
                    <a:bodyPr/>
                    <a:lstStyle/>
                    <a:p>
                      <a:pPr algn="ctr">
                        <a:spcAft>
                          <a:spcPts val="0"/>
                        </a:spcAft>
                      </a:pPr>
                      <a:endParaRPr lang="en-US" altLang="zh-CN" sz="2000" b="0" kern="100" dirty="0">
                        <a:effectLst/>
                        <a:latin typeface="微软雅黑" panose="020B0503020204020204" charset="-122"/>
                        <a:ea typeface="微软雅黑" panose="020B0503020204020204" charset="-122"/>
                      </a:endParaRPr>
                    </a:p>
                    <a:p>
                      <a:pPr algn="ctr">
                        <a:spcAft>
                          <a:spcPts val="0"/>
                        </a:spcAft>
                      </a:pPr>
                      <a:r>
                        <a:rPr lang="zh-CN" sz="2000" b="0" kern="100" dirty="0">
                          <a:effectLst/>
                          <a:latin typeface="微软雅黑" panose="020B0503020204020204" charset="-122"/>
                          <a:ea typeface="微软雅黑" panose="020B0503020204020204" charset="-122"/>
                        </a:rPr>
                        <a:t>支撑观点</a:t>
                      </a:r>
                      <a:endParaRPr lang="zh-CN" sz="2000" b="0" kern="100" dirty="0">
                        <a:effectLst/>
                        <a:latin typeface="微软雅黑" panose="020B0503020204020204" charset="-122"/>
                        <a:ea typeface="微软雅黑" panose="020B0503020204020204" charset="-122"/>
                        <a:cs typeface="Times New Roman" panose="02020703060505090304" pitchFamily="18" charset="0"/>
                      </a:endParaRPr>
                    </a:p>
                  </a:txBody>
                  <a:tcPr marL="68586" marR="68586" marT="0" marB="0"/>
                </a:tc>
                <a:tc>
                  <a:txBody>
                    <a:bodyPr/>
                    <a:lstStyle/>
                    <a:p>
                      <a:pPr algn="ctr">
                        <a:spcAft>
                          <a:spcPts val="0"/>
                        </a:spcAft>
                      </a:pPr>
                      <a:endParaRPr lang="en-US" altLang="zh-CN" sz="2000" b="0" kern="100" dirty="0">
                        <a:effectLst/>
                        <a:latin typeface="微软雅黑" panose="020B0503020204020204" charset="-122"/>
                        <a:ea typeface="微软雅黑" panose="020B0503020204020204" charset="-122"/>
                      </a:endParaRPr>
                    </a:p>
                    <a:p>
                      <a:pPr algn="ctr">
                        <a:spcAft>
                          <a:spcPts val="0"/>
                        </a:spcAft>
                      </a:pPr>
                      <a:r>
                        <a:rPr lang="zh-CN" sz="2000" b="0" kern="100" dirty="0">
                          <a:effectLst/>
                          <a:latin typeface="微软雅黑" panose="020B0503020204020204" charset="-122"/>
                          <a:ea typeface="微软雅黑" panose="020B0503020204020204" charset="-122"/>
                        </a:rPr>
                        <a:t>重</a:t>
                      </a:r>
                      <a:r>
                        <a:rPr lang="zh-CN" altLang="en-US" sz="2000" b="0" kern="100" dirty="0">
                          <a:effectLst/>
                          <a:latin typeface="微软雅黑" panose="020B0503020204020204" charset="-122"/>
                          <a:ea typeface="微软雅黑" panose="020B0503020204020204" charset="-122"/>
                        </a:rPr>
                        <a:t>申</a:t>
                      </a:r>
                      <a:r>
                        <a:rPr lang="zh-CN" sz="2000" b="0" kern="100" dirty="0">
                          <a:effectLst/>
                          <a:latin typeface="微软雅黑" panose="020B0503020204020204" charset="-122"/>
                          <a:ea typeface="微软雅黑" panose="020B0503020204020204" charset="-122"/>
                        </a:rPr>
                        <a:t>观点</a:t>
                      </a:r>
                      <a:endParaRPr lang="zh-CN" sz="2000" b="0" kern="100" dirty="0">
                        <a:effectLst/>
                        <a:latin typeface="微软雅黑" panose="020B0503020204020204" charset="-122"/>
                        <a:ea typeface="微软雅黑" panose="020B0503020204020204" charset="-122"/>
                        <a:cs typeface="Times New Roman" panose="02020703060505090304" pitchFamily="18" charset="0"/>
                      </a:endParaRPr>
                    </a:p>
                  </a:txBody>
                  <a:tcPr marL="68586" marR="68586" marT="0" marB="0"/>
                </a:tc>
              </a:tr>
              <a:tr h="839788">
                <a:tc>
                  <a:txBody>
                    <a:bodyPr/>
                    <a:lstStyle/>
                    <a:p>
                      <a:pPr algn="ctr">
                        <a:spcAft>
                          <a:spcPts val="0"/>
                        </a:spcAft>
                      </a:pPr>
                      <a:endParaRPr lang="en-US" altLang="zh-CN" sz="2000" b="0" kern="100" dirty="0">
                        <a:solidFill>
                          <a:schemeClr val="tx1"/>
                        </a:solidFill>
                        <a:effectLst/>
                        <a:latin typeface="微软雅黑" panose="020B0503020204020204" charset="-122"/>
                        <a:ea typeface="微软雅黑" panose="020B0503020204020204" charset="-122"/>
                      </a:endParaRPr>
                    </a:p>
                    <a:p>
                      <a:pPr algn="ctr">
                        <a:spcAft>
                          <a:spcPts val="0"/>
                        </a:spcAft>
                      </a:pPr>
                      <a:r>
                        <a:rPr lang="zh-CN" sz="2000" b="0" kern="100" dirty="0">
                          <a:solidFill>
                            <a:schemeClr val="tx1"/>
                          </a:solidFill>
                          <a:effectLst/>
                          <a:latin typeface="微软雅黑" panose="020B0503020204020204" charset="-122"/>
                          <a:ea typeface="微软雅黑" panose="020B0503020204020204" charset="-122"/>
                        </a:rPr>
                        <a:t>命题作文</a:t>
                      </a:r>
                      <a:endParaRPr lang="zh-CN" sz="2000" b="0" kern="100" dirty="0">
                        <a:solidFill>
                          <a:schemeClr val="tx1"/>
                        </a:solidFill>
                        <a:effectLst/>
                        <a:latin typeface="微软雅黑" panose="020B0503020204020204" charset="-122"/>
                        <a:ea typeface="微软雅黑" panose="020B0503020204020204" charset="-122"/>
                        <a:cs typeface="Times New Roman" panose="02020703060505090304" pitchFamily="18" charset="0"/>
                      </a:endParaRPr>
                    </a:p>
                  </a:txBody>
                  <a:tcPr marL="68586" marR="68586" marT="0" marB="0"/>
                </a:tc>
                <a:tc>
                  <a:txBody>
                    <a:bodyPr/>
                    <a:lstStyle/>
                    <a:p>
                      <a:pPr algn="ctr">
                        <a:spcAft>
                          <a:spcPts val="0"/>
                        </a:spcAft>
                      </a:pPr>
                      <a:endParaRPr lang="en-US" altLang="zh-CN" sz="2000" b="0" kern="100" dirty="0">
                        <a:effectLst/>
                        <a:latin typeface="微软雅黑" panose="020B0503020204020204" charset="-122"/>
                        <a:ea typeface="微软雅黑" panose="020B0503020204020204" charset="-122"/>
                      </a:endParaRPr>
                    </a:p>
                    <a:p>
                      <a:pPr algn="ctr">
                        <a:spcAft>
                          <a:spcPts val="0"/>
                        </a:spcAft>
                      </a:pPr>
                      <a:r>
                        <a:rPr lang="zh-CN" sz="2000" b="0" kern="100" dirty="0">
                          <a:effectLst/>
                          <a:latin typeface="微软雅黑" panose="020B0503020204020204" charset="-122"/>
                          <a:ea typeface="微软雅黑" panose="020B0503020204020204" charset="-122"/>
                        </a:rPr>
                        <a:t>题目</a:t>
                      </a:r>
                      <a:r>
                        <a:rPr lang="zh-CN" altLang="en-US" sz="2000" b="0" kern="100" dirty="0">
                          <a:effectLst/>
                          <a:latin typeface="微软雅黑" panose="020B0503020204020204" charset="-122"/>
                          <a:ea typeface="微软雅黑" panose="020B0503020204020204" charset="-122"/>
                        </a:rPr>
                        <a:t>就是</a:t>
                      </a:r>
                      <a:r>
                        <a:rPr lang="zh-CN" sz="2000" b="0" kern="100" dirty="0">
                          <a:effectLst/>
                          <a:latin typeface="微软雅黑" panose="020B0503020204020204" charset="-122"/>
                          <a:ea typeface="微软雅黑" panose="020B0503020204020204" charset="-122"/>
                        </a:rPr>
                        <a:t>观点</a:t>
                      </a:r>
                      <a:endParaRPr lang="zh-CN" sz="2000" b="0" kern="100" dirty="0">
                        <a:effectLst/>
                        <a:latin typeface="微软雅黑" panose="020B0503020204020204" charset="-122"/>
                        <a:ea typeface="微软雅黑" panose="020B0503020204020204" charset="-122"/>
                        <a:cs typeface="Times New Roman" panose="02020703060505090304" pitchFamily="18" charset="0"/>
                      </a:endParaRPr>
                    </a:p>
                  </a:txBody>
                  <a:tcPr marL="68586" marR="68586" marT="0" marB="0"/>
                </a:tc>
                <a:tc>
                  <a:txBody>
                    <a:bodyPr/>
                    <a:lstStyle/>
                    <a:p>
                      <a:pPr algn="ctr">
                        <a:spcAft>
                          <a:spcPts val="0"/>
                        </a:spcAft>
                      </a:pPr>
                      <a:endParaRPr lang="en-US" altLang="zh-CN" sz="2000" b="0" kern="100" dirty="0">
                        <a:effectLst/>
                        <a:latin typeface="微软雅黑" panose="020B0503020204020204" charset="-122"/>
                        <a:ea typeface="微软雅黑" panose="020B0503020204020204" charset="-122"/>
                      </a:endParaRPr>
                    </a:p>
                    <a:p>
                      <a:pPr algn="ctr">
                        <a:spcAft>
                          <a:spcPts val="0"/>
                        </a:spcAft>
                      </a:pPr>
                      <a:r>
                        <a:rPr lang="zh-CN" sz="2000" b="0" kern="100" dirty="0">
                          <a:effectLst/>
                          <a:latin typeface="微软雅黑" panose="020B0503020204020204" charset="-122"/>
                          <a:ea typeface="微软雅黑" panose="020B0503020204020204" charset="-122"/>
                        </a:rPr>
                        <a:t>支撑观点</a:t>
                      </a:r>
                      <a:endParaRPr lang="zh-CN" sz="2000" b="0" kern="100" dirty="0">
                        <a:effectLst/>
                        <a:latin typeface="微软雅黑" panose="020B0503020204020204" charset="-122"/>
                        <a:ea typeface="微软雅黑" panose="020B0503020204020204" charset="-122"/>
                        <a:cs typeface="Times New Roman" panose="02020703060505090304" pitchFamily="18" charset="0"/>
                      </a:endParaRPr>
                    </a:p>
                  </a:txBody>
                  <a:tcPr marL="68586" marR="68586" marT="0" marB="0"/>
                </a:tc>
                <a:tc>
                  <a:txBody>
                    <a:bodyPr/>
                    <a:lstStyle/>
                    <a:p>
                      <a:pPr algn="ctr">
                        <a:spcAft>
                          <a:spcPts val="0"/>
                        </a:spcAft>
                      </a:pPr>
                      <a:endParaRPr lang="en-US" altLang="zh-CN" sz="2000" b="0" kern="100" dirty="0">
                        <a:effectLst/>
                        <a:latin typeface="微软雅黑" panose="020B0503020204020204" charset="-122"/>
                        <a:ea typeface="微软雅黑" panose="020B0503020204020204" charset="-122"/>
                      </a:endParaRPr>
                    </a:p>
                    <a:p>
                      <a:pPr algn="ctr">
                        <a:spcAft>
                          <a:spcPts val="0"/>
                        </a:spcAft>
                      </a:pPr>
                      <a:r>
                        <a:rPr lang="zh-CN" sz="2000" b="0" kern="100" dirty="0">
                          <a:effectLst/>
                          <a:latin typeface="微软雅黑" panose="020B0503020204020204" charset="-122"/>
                          <a:ea typeface="微软雅黑" panose="020B0503020204020204" charset="-122"/>
                        </a:rPr>
                        <a:t>重</a:t>
                      </a:r>
                      <a:r>
                        <a:rPr lang="zh-CN" altLang="en-US" sz="2000" b="0" kern="100" dirty="0">
                          <a:effectLst/>
                          <a:latin typeface="微软雅黑" panose="020B0503020204020204" charset="-122"/>
                          <a:ea typeface="微软雅黑" panose="020B0503020204020204" charset="-122"/>
                        </a:rPr>
                        <a:t>申</a:t>
                      </a:r>
                      <a:r>
                        <a:rPr lang="zh-CN" sz="2000" b="0" kern="100" dirty="0">
                          <a:effectLst/>
                          <a:latin typeface="微软雅黑" panose="020B0503020204020204" charset="-122"/>
                          <a:ea typeface="微软雅黑" panose="020B0503020204020204" charset="-122"/>
                        </a:rPr>
                        <a:t>观点</a:t>
                      </a:r>
                      <a:endParaRPr lang="zh-CN" sz="2000" b="0" kern="100" dirty="0">
                        <a:effectLst/>
                        <a:latin typeface="微软雅黑" panose="020B0503020204020204" charset="-122"/>
                        <a:ea typeface="微软雅黑" panose="020B0503020204020204" charset="-122"/>
                        <a:cs typeface="Times New Roman" panose="02020703060505090304" pitchFamily="18" charset="0"/>
                      </a:endParaRPr>
                    </a:p>
                  </a:txBody>
                  <a:tcPr marL="68586" marR="68586" marT="0" marB="0"/>
                </a:tc>
              </a:tr>
            </a:tbl>
          </a:graphicData>
        </a:graphic>
      </p:graphicFrame>
      <p:graphicFrame>
        <p:nvGraphicFramePr>
          <p:cNvPr id="2" name="图示 1"/>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143000" y="958364"/>
            <a:ext cx="10454053" cy="4577985"/>
          </a:xfrm>
          <a:prstGeom prst="rect">
            <a:avLst/>
          </a:prstGeom>
          <a:noFill/>
        </p:spPr>
        <p:txBody>
          <a:bodyPr wrap="square" rtlCol="0">
            <a:spAutoFit/>
          </a:bodyPr>
          <a:lstStyle/>
          <a:p>
            <a:pPr>
              <a:lnSpc>
                <a:spcPct val="150000"/>
              </a:lnSpc>
              <a:defRPr/>
            </a:pPr>
            <a:r>
              <a:rPr lang="en-US" altLang="zh-CN" sz="2000" dirty="0">
                <a:latin typeface="微软雅黑" panose="020B0503020204020204" charset="-122"/>
                <a:ea typeface="微软雅黑" panose="020B0503020204020204" charset="-122"/>
              </a:rPr>
              <a:t>【</a:t>
            </a:r>
            <a:r>
              <a:rPr lang="zh-CN" altLang="zh-CN" sz="2000" dirty="0">
                <a:latin typeface="微软雅黑" panose="020B0503020204020204" charset="-122"/>
                <a:ea typeface="微软雅黑" panose="020B0503020204020204" charset="-122"/>
              </a:rPr>
              <a:t>典型例题】</a:t>
            </a:r>
            <a:endParaRPr lang="en-US" altLang="zh-CN" sz="2000" dirty="0">
              <a:latin typeface="微软雅黑" panose="020B0503020204020204" charset="-122"/>
              <a:ea typeface="微软雅黑" panose="020B0503020204020204" charset="-122"/>
            </a:endParaRPr>
          </a:p>
          <a:p>
            <a:pPr marL="12700" algn="l" fontAlgn="auto">
              <a:lnSpc>
                <a:spcPts val="3960"/>
              </a:lnSpc>
            </a:pPr>
            <a:r>
              <a:rPr spc="-15" dirty="0">
                <a:latin typeface="微软雅黑" panose="020B0503020204020204" charset="-122"/>
                <a:ea typeface="微软雅黑" panose="020B0503020204020204" charset="-122"/>
                <a:cs typeface="微软雅黑" panose="020B0503020204020204" charset="-122"/>
                <a:sym typeface="+mn-ea"/>
              </a:rPr>
              <a:t>①</a:t>
            </a:r>
            <a:r>
              <a:rPr spc="-15" dirty="0">
                <a:latin typeface="微软雅黑" panose="020B0503020204020204" charset="-122"/>
                <a:ea typeface="微软雅黑" panose="020B0503020204020204" charset="-122"/>
                <a:cs typeface="Arial" panose="020B0604020202090204"/>
                <a:sym typeface="+mn-ea"/>
              </a:rPr>
              <a:t>Nowadays </a:t>
            </a:r>
            <a:r>
              <a:rPr dirty="0">
                <a:latin typeface="微软雅黑" panose="020B0503020204020204" charset="-122"/>
                <a:ea typeface="微软雅黑" panose="020B0503020204020204" charset="-122"/>
                <a:cs typeface="Arial" panose="020B0604020202090204"/>
                <a:sym typeface="+mn-ea"/>
              </a:rPr>
              <a:t>a </a:t>
            </a:r>
            <a:r>
              <a:rPr spc="-15" dirty="0">
                <a:latin typeface="微软雅黑" panose="020B0503020204020204" charset="-122"/>
                <a:ea typeface="微软雅黑" panose="020B0503020204020204" charset="-122"/>
                <a:cs typeface="Arial" panose="020B0604020202090204"/>
                <a:sym typeface="+mn-ea"/>
              </a:rPr>
              <a:t>lot </a:t>
            </a:r>
            <a:r>
              <a:rPr spc="-5" dirty="0">
                <a:latin typeface="微软雅黑" panose="020B0503020204020204" charset="-122"/>
                <a:ea typeface="微软雅黑" panose="020B0503020204020204" charset="-122"/>
                <a:cs typeface="Arial" panose="020B0604020202090204"/>
                <a:sym typeface="+mn-ea"/>
              </a:rPr>
              <a:t>of </a:t>
            </a:r>
            <a:r>
              <a:rPr spc="-15" dirty="0">
                <a:latin typeface="微软雅黑" panose="020B0503020204020204" charset="-122"/>
                <a:ea typeface="微软雅黑" panose="020B0503020204020204" charset="-122"/>
                <a:cs typeface="Arial" panose="020B0604020202090204"/>
                <a:sym typeface="+mn-ea"/>
              </a:rPr>
              <a:t>freshmen </a:t>
            </a:r>
            <a:r>
              <a:rPr dirty="0">
                <a:latin typeface="微软雅黑" panose="020B0503020204020204" charset="-122"/>
                <a:ea typeface="微软雅黑" panose="020B0503020204020204" charset="-122"/>
                <a:cs typeface="Arial" panose="020B0604020202090204"/>
                <a:sym typeface="+mn-ea"/>
              </a:rPr>
              <a:t>are </a:t>
            </a:r>
            <a:r>
              <a:rPr spc="-5" dirty="0">
                <a:latin typeface="微软雅黑" panose="020B0503020204020204" charset="-122"/>
                <a:ea typeface="微软雅黑" panose="020B0503020204020204" charset="-122"/>
                <a:cs typeface="Arial" panose="020B0604020202090204"/>
                <a:sym typeface="+mn-ea"/>
              </a:rPr>
              <a:t>escorted by </a:t>
            </a:r>
            <a:r>
              <a:rPr spc="-20" dirty="0">
                <a:latin typeface="微软雅黑" panose="020B0503020204020204" charset="-122"/>
                <a:ea typeface="微软雅黑" panose="020B0503020204020204" charset="-122"/>
                <a:cs typeface="Arial" panose="020B0604020202090204"/>
                <a:sym typeface="+mn-ea"/>
              </a:rPr>
              <a:t>their family </a:t>
            </a:r>
            <a:r>
              <a:rPr dirty="0">
                <a:latin typeface="微软雅黑" panose="020B0503020204020204" charset="-122"/>
                <a:ea typeface="微软雅黑" panose="020B0503020204020204" charset="-122"/>
                <a:cs typeface="Arial" panose="020B0604020202090204"/>
                <a:sym typeface="+mn-ea"/>
              </a:rPr>
              <a:t>to </a:t>
            </a:r>
            <a:r>
              <a:rPr spc="-20" dirty="0">
                <a:latin typeface="微软雅黑" panose="020B0503020204020204" charset="-122"/>
                <a:ea typeface="微软雅黑" panose="020B0503020204020204" charset="-122"/>
                <a:cs typeface="Arial" panose="020B0604020202090204"/>
                <a:sym typeface="+mn-ea"/>
              </a:rPr>
              <a:t>the </a:t>
            </a:r>
            <a:r>
              <a:rPr spc="-25" dirty="0">
                <a:latin typeface="微软雅黑" panose="020B0503020204020204" charset="-122"/>
                <a:ea typeface="微软雅黑" panose="020B0503020204020204" charset="-122"/>
                <a:cs typeface="Arial" panose="020B0604020202090204"/>
                <a:sym typeface="+mn-ea"/>
              </a:rPr>
              <a:t>university </a:t>
            </a:r>
            <a:r>
              <a:rPr spc="-5" dirty="0">
                <a:latin typeface="微软雅黑" panose="020B0503020204020204" charset="-122"/>
                <a:ea typeface="微软雅黑" panose="020B0503020204020204" charset="-122"/>
                <a:cs typeface="Arial" panose="020B0604020202090204"/>
                <a:sym typeface="+mn-ea"/>
              </a:rPr>
              <a:t>on </a:t>
            </a:r>
            <a:r>
              <a:rPr spc="-20" dirty="0">
                <a:latin typeface="微软雅黑" panose="020B0503020204020204" charset="-122"/>
                <a:ea typeface="微软雅黑" panose="020B0503020204020204" charset="-122"/>
                <a:cs typeface="Arial" panose="020B0604020202090204"/>
                <a:sym typeface="+mn-ea"/>
              </a:rPr>
              <a:t>the </a:t>
            </a:r>
            <a:r>
              <a:rPr spc="-30" dirty="0">
                <a:latin typeface="微软雅黑" panose="020B0503020204020204" charset="-122"/>
                <a:ea typeface="微软雅黑" panose="020B0503020204020204" charset="-122"/>
                <a:cs typeface="Arial" panose="020B0604020202090204"/>
                <a:sym typeface="+mn-ea"/>
              </a:rPr>
              <a:t>enrollment </a:t>
            </a:r>
            <a:r>
              <a:rPr spc="-25" dirty="0">
                <a:latin typeface="微软雅黑" panose="020B0503020204020204" charset="-122"/>
                <a:ea typeface="微软雅黑" panose="020B0503020204020204" charset="-122"/>
                <a:cs typeface="Arial" panose="020B0604020202090204"/>
                <a:sym typeface="+mn-ea"/>
              </a:rPr>
              <a:t>day.</a:t>
            </a:r>
            <a:r>
              <a:rPr spc="155" dirty="0">
                <a:latin typeface="微软雅黑" panose="020B0503020204020204" charset="-122"/>
                <a:ea typeface="微软雅黑" panose="020B0503020204020204" charset="-122"/>
                <a:cs typeface="Arial" panose="020B0604020202090204"/>
                <a:sym typeface="+mn-ea"/>
              </a:rPr>
              <a:t> </a:t>
            </a:r>
            <a:r>
              <a:rPr spc="-15" dirty="0">
                <a:latin typeface="微软雅黑" panose="020B0503020204020204" charset="-122"/>
                <a:ea typeface="微软雅黑" panose="020B0503020204020204" charset="-122"/>
                <a:cs typeface="Arial" panose="020B0604020202090204"/>
                <a:sym typeface="+mn-ea"/>
              </a:rPr>
              <a:t>Express </a:t>
            </a:r>
            <a:r>
              <a:rPr spc="-25" dirty="0">
                <a:latin typeface="微软雅黑" panose="020B0503020204020204" charset="-122"/>
                <a:ea typeface="微软雅黑" panose="020B0503020204020204" charset="-122"/>
                <a:cs typeface="Arial" panose="020B0604020202090204"/>
                <a:sym typeface="+mn-ea"/>
              </a:rPr>
              <a:t>your </a:t>
            </a:r>
            <a:r>
              <a:rPr spc="-20" dirty="0">
                <a:latin typeface="微软雅黑" panose="020B0503020204020204" charset="-122"/>
                <a:ea typeface="微软雅黑" panose="020B0503020204020204" charset="-122"/>
                <a:cs typeface="Arial" panose="020B0604020202090204"/>
                <a:sym typeface="+mn-ea"/>
              </a:rPr>
              <a:t>views </a:t>
            </a:r>
            <a:r>
              <a:rPr spc="-10" dirty="0">
                <a:latin typeface="微软雅黑" panose="020B0503020204020204" charset="-122"/>
                <a:ea typeface="微软雅黑" panose="020B0503020204020204" charset="-122"/>
                <a:cs typeface="Arial" panose="020B0604020202090204"/>
                <a:sym typeface="+mn-ea"/>
              </a:rPr>
              <a:t>on </a:t>
            </a:r>
            <a:r>
              <a:rPr spc="-20" dirty="0">
                <a:latin typeface="微软雅黑" panose="020B0503020204020204" charset="-122"/>
                <a:ea typeface="微软雅黑" panose="020B0503020204020204" charset="-122"/>
                <a:cs typeface="Arial" panose="020B0604020202090204"/>
                <a:sym typeface="+mn-ea"/>
              </a:rPr>
              <a:t>the </a:t>
            </a:r>
            <a:r>
              <a:rPr spc="-35" dirty="0">
                <a:latin typeface="微软雅黑" panose="020B0503020204020204" charset="-122"/>
                <a:ea typeface="微软雅黑" panose="020B0503020204020204" charset="-122"/>
                <a:cs typeface="Arial" panose="020B0604020202090204"/>
                <a:sym typeface="+mn-ea"/>
              </a:rPr>
              <a:t>phenomenon. </a:t>
            </a:r>
            <a:r>
              <a:rPr spc="-5" dirty="0">
                <a:latin typeface="微软雅黑" panose="020B0503020204020204" charset="-122"/>
                <a:ea typeface="微软雅黑" panose="020B0503020204020204" charset="-122"/>
                <a:cs typeface="微软雅黑" panose="020B0503020204020204" charset="-122"/>
                <a:sym typeface="+mn-ea"/>
              </a:rPr>
              <a:t>（</a:t>
            </a:r>
            <a:r>
              <a:rPr spc="-5" dirty="0">
                <a:latin typeface="微软雅黑" panose="020B0503020204020204" charset="-122"/>
                <a:ea typeface="微软雅黑" panose="020B0503020204020204" charset="-122"/>
                <a:cs typeface="Arial" panose="020B0604020202090204"/>
                <a:sym typeface="+mn-ea"/>
              </a:rPr>
              <a:t>2015</a:t>
            </a:r>
            <a:r>
              <a:rPr lang="en-US" spc="-5" dirty="0">
                <a:latin typeface="微软雅黑" panose="020B0503020204020204" charset="-122"/>
                <a:ea typeface="微软雅黑" panose="020B0503020204020204" charset="-122"/>
                <a:cs typeface="Arial" panose="020B0604020202090204"/>
                <a:sym typeface="+mn-ea"/>
              </a:rPr>
              <a:t>.</a:t>
            </a:r>
            <a:r>
              <a:rPr spc="-10" dirty="0">
                <a:latin typeface="微软雅黑" panose="020B0503020204020204" charset="-122"/>
                <a:ea typeface="微软雅黑" panose="020B0503020204020204" charset="-122"/>
                <a:cs typeface="Arial" panose="020B0604020202090204"/>
                <a:sym typeface="+mn-ea"/>
              </a:rPr>
              <a:t>04</a:t>
            </a:r>
            <a:r>
              <a:rPr spc="-10"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algn="l" fontAlgn="auto">
              <a:lnSpc>
                <a:spcPct val="100000"/>
              </a:lnSpc>
              <a:spcBef>
                <a:spcPts val="5"/>
              </a:spcBef>
            </a:pPr>
            <a:endParaRPr dirty="0">
              <a:latin typeface="微软雅黑" panose="020B0503020204020204" charset="-122"/>
              <a:ea typeface="微软雅黑" panose="020B0503020204020204" charset="-122"/>
              <a:cs typeface="微软雅黑" panose="020B0503020204020204" charset="-122"/>
              <a:sym typeface="+mn-ea"/>
            </a:endParaRPr>
          </a:p>
          <a:p>
            <a:pPr algn="l" fontAlgn="auto">
              <a:lnSpc>
                <a:spcPct val="100000"/>
              </a:lnSpc>
              <a:spcBef>
                <a:spcPts val="5"/>
              </a:spcBef>
            </a:pPr>
            <a:r>
              <a:rPr dirty="0">
                <a:latin typeface="微软雅黑" panose="020B0503020204020204" charset="-122"/>
                <a:ea typeface="微软雅黑" panose="020B0503020204020204" charset="-122"/>
                <a:cs typeface="微软雅黑" panose="020B0503020204020204" charset="-122"/>
                <a:sym typeface="+mn-ea"/>
              </a:rPr>
              <a:t>评论大学新生由父母护送去学校注册报到的现象。</a:t>
            </a:r>
            <a:endParaRPr dirty="0">
              <a:latin typeface="微软雅黑" panose="020B0503020204020204" charset="-122"/>
              <a:ea typeface="微软雅黑" panose="020B0503020204020204" charset="-122"/>
              <a:cs typeface="微软雅黑" panose="020B0503020204020204" charset="-122"/>
            </a:endParaRPr>
          </a:p>
          <a:p>
            <a:pPr>
              <a:lnSpc>
                <a:spcPct val="150000"/>
              </a:lnSpc>
              <a:defRPr/>
            </a:pPr>
            <a:endParaRPr lang="en-US" altLang="zh-CN" dirty="0">
              <a:latin typeface="微软雅黑" panose="020B0503020204020204" charset="-122"/>
              <a:ea typeface="微软雅黑" panose="020B0503020204020204" charset="-122"/>
            </a:endParaRPr>
          </a:p>
          <a:p>
            <a:pPr>
              <a:lnSpc>
                <a:spcPct val="150000"/>
              </a:lnSpc>
              <a:defRPr/>
            </a:pPr>
            <a:r>
              <a:rPr lang="zh-CN" altLang="en-US" dirty="0">
                <a:latin typeface="微软雅黑" panose="020B0503020204020204" charset="-122"/>
                <a:ea typeface="微软雅黑" panose="020B0503020204020204" charset="-122"/>
              </a:rPr>
              <a:t>②</a:t>
            </a:r>
            <a:r>
              <a:rPr lang="en-US" altLang="zh-CN" dirty="0">
                <a:latin typeface="Arial" panose="020B0604020202090204" pitchFamily="34" charset="0"/>
                <a:ea typeface="微软雅黑" panose="020B0503020204020204" charset="-122"/>
                <a:cs typeface="Arial" panose="020B0604020202090204" pitchFamily="34" charset="0"/>
              </a:rPr>
              <a:t>Academic dishonesty in all levels of education has been a hotly debated topic in the previous decade. Students cheat in examinations and papers; even some famous professors cheat in their academic works. What do you think are the major causes of academic dishonesty? expressing your views with the title given, What Has Caused Academic Dishonesty?</a:t>
            </a:r>
            <a:endParaRPr lang="en-US" altLang="zh-CN" dirty="0">
              <a:latin typeface="Arial" panose="020B0604020202090204" pitchFamily="34" charset="0"/>
              <a:ea typeface="微软雅黑" panose="020B0503020204020204" charset="-122"/>
              <a:cs typeface="Arial" panose="020B0604020202090204" pitchFamily="34" charset="0"/>
            </a:endParaRPr>
          </a:p>
          <a:p>
            <a:pPr>
              <a:lnSpc>
                <a:spcPct val="150000"/>
              </a:lnSpc>
              <a:defRPr/>
            </a:pPr>
            <a:r>
              <a:rPr lang="zh-CN" altLang="en-US" dirty="0">
                <a:latin typeface="微软雅黑" panose="020B0503020204020204" charset="-122"/>
                <a:ea typeface="微软雅黑" panose="020B0503020204020204" charset="-122"/>
              </a:rPr>
              <a:t>是什么促使大量“学术造假”的发生？（</a:t>
            </a:r>
            <a:r>
              <a:rPr lang="en-US" altLang="zh-CN" dirty="0">
                <a:latin typeface="微软雅黑" panose="020B0503020204020204" charset="-122"/>
                <a:ea typeface="微软雅黑" panose="020B0503020204020204" charset="-122"/>
              </a:rPr>
              <a:t>1301</a:t>
            </a:r>
            <a:r>
              <a:rPr lang="zh-CN" altLang="en-US" dirty="0">
                <a:latin typeface="微软雅黑" panose="020B0503020204020204" charset="-122"/>
                <a:ea typeface="微软雅黑" panose="020B0503020204020204" charset="-122"/>
              </a:rPr>
              <a:t>真题）（命题作文）</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文本框 6"/>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1333128" y="1963126"/>
            <a:ext cx="8611346" cy="4549534"/>
          </a:xfrm>
          <a:prstGeom prst="rect">
            <a:avLst/>
          </a:prstGeom>
        </p:spPr>
      </p:pic>
      <p:graphicFrame>
        <p:nvGraphicFramePr>
          <p:cNvPr id="7" name="图示 6"/>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300</a:t>
            </a:r>
            <a:r>
              <a:rPr lang="zh-CN" altLang="en-US" sz="2800" b="1" dirty="0">
                <a:solidFill>
                  <a:schemeClr val="accent1">
                    <a:lumMod val="90000"/>
                  </a:schemeClr>
                </a:solidFill>
                <a:latin typeface="微软雅黑" panose="020B0503020204020204" charset="-122"/>
                <a:ea typeface="微软雅黑" panose="020B0503020204020204" charset="-122"/>
              </a:rPr>
              <a:t>字作文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7" name="文本框 6"/>
          <p:cNvSpPr txBox="1"/>
          <p:nvPr/>
        </p:nvSpPr>
        <p:spPr>
          <a:xfrm>
            <a:off x="4448322" y="2491258"/>
            <a:ext cx="2697480" cy="1106805"/>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大作文</a:t>
            </a:r>
            <a:endPar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endParaRPr>
          </a:p>
        </p:txBody>
      </p:sp>
      <p:graphicFrame>
        <p:nvGraphicFramePr>
          <p:cNvPr id="2" name="图示 1"/>
          <p:cNvGraphicFramePr/>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808990" y="172085"/>
            <a:ext cx="4290060" cy="368300"/>
          </a:xfrm>
          <a:prstGeom prst="rect">
            <a:avLst/>
          </a:prstGeom>
          <a:noFill/>
        </p:spPr>
        <p:txBody>
          <a:bodyPr wrap="none" rtlCol="0">
            <a:spAutoFit/>
          </a:bodyPr>
          <a:p>
            <a:pPr algn="l"/>
            <a:r>
              <a:rPr lang="zh-CN" altLang="en-US">
                <a:solidFill>
                  <a:schemeClr val="accent4">
                    <a:lumMod val="20000"/>
                    <a:lumOff val="80000"/>
                  </a:schemeClr>
                </a:solidFill>
              </a:rPr>
              <a:t>3.3第三节 解决问题类(Problem Solving)</a:t>
            </a:r>
            <a:endParaRPr lang="zh-CN" altLang="en-US">
              <a:solidFill>
                <a:schemeClr val="accent4">
                  <a:lumMod val="20000"/>
                  <a:lumOff val="8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2930" y="1115313"/>
            <a:ext cx="8176260" cy="3032760"/>
          </a:xfrm>
          <a:prstGeom prst="rect">
            <a:avLst/>
          </a:prstGeom>
        </p:spPr>
        <p:txBody>
          <a:bodyPr vert="horz" wrap="square" lIns="0" tIns="16933"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微软雅黑" panose="020B0503020204020204" charset="-122"/>
              </a:rPr>
              <a:t>经典模</a:t>
            </a:r>
            <a:r>
              <a:rPr sz="2000" dirty="0">
                <a:latin typeface="微软雅黑" panose="020B0503020204020204" charset="-122"/>
                <a:ea typeface="微软雅黑" panose="020B0503020204020204" charset="-122"/>
                <a:cs typeface="微软雅黑" panose="020B0503020204020204" charset="-122"/>
              </a:rPr>
              <a:t>板</a:t>
            </a:r>
            <a:r>
              <a:rPr sz="2400" dirty="0">
                <a:latin typeface="微软雅黑" panose="020B0503020204020204" charset="-122"/>
                <a:cs typeface="微软雅黑" panose="020B0503020204020204" charset="-122"/>
              </a:rPr>
              <a:t>】</a:t>
            </a:r>
            <a:endParaRPr sz="2400" dirty="0">
              <a:latin typeface="微软雅黑" panose="020B0503020204020204" charset="-122"/>
              <a:cs typeface="微软雅黑" panose="020B0503020204020204" charset="-122"/>
            </a:endParaRPr>
          </a:p>
          <a:p>
            <a:pPr marL="12700">
              <a:lnSpc>
                <a:spcPct val="100000"/>
              </a:lnSpc>
              <a:spcBef>
                <a:spcPts val="1115"/>
              </a:spcBef>
              <a:tabLst>
                <a:tab pos="3825240" algn="l"/>
                <a:tab pos="4349750" algn="l"/>
                <a:tab pos="4779010" algn="l"/>
                <a:tab pos="5977890" algn="l"/>
              </a:tabLst>
            </a:pP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1115"/>
              </a:spcBef>
              <a:tabLst>
                <a:tab pos="3825240" algn="l"/>
                <a:tab pos="4349750" algn="l"/>
                <a:tab pos="4779010" algn="l"/>
                <a:tab pos="5977890" algn="l"/>
              </a:tabLst>
            </a:pPr>
            <a:r>
              <a:rPr dirty="0">
                <a:latin typeface="微软雅黑" panose="020B0503020204020204" charset="-122"/>
                <a:ea typeface="微软雅黑" panose="020B0503020204020204" charset="-122"/>
                <a:cs typeface="微软雅黑" panose="020B0503020204020204" charset="-122"/>
              </a:rPr>
              <a:t>一段：</a:t>
            </a:r>
            <a:r>
              <a:rPr spc="-5" dirty="0">
                <a:latin typeface="微软雅黑" panose="020B0503020204020204" charset="-122"/>
                <a:ea typeface="微软雅黑" panose="020B0503020204020204" charset="-122"/>
                <a:cs typeface="微软雅黑" panose="020B0503020204020204" charset="-122"/>
              </a:rPr>
              <a:t>①</a:t>
            </a:r>
            <a:r>
              <a:rPr spc="-15" dirty="0">
                <a:latin typeface="微软雅黑" panose="020B0503020204020204" charset="-122"/>
                <a:ea typeface="微软雅黑" panose="020B0503020204020204" charset="-122"/>
                <a:cs typeface="Arial" panose="020B0604020202090204"/>
              </a:rPr>
              <a:t>T</a:t>
            </a:r>
            <a:r>
              <a:rPr spc="-70" dirty="0">
                <a:latin typeface="微软雅黑" panose="020B0503020204020204" charset="-122"/>
                <a:ea typeface="微软雅黑" panose="020B0503020204020204" charset="-122"/>
                <a:cs typeface="Arial" panose="020B0604020202090204"/>
              </a:rPr>
              <a:t>h</a:t>
            </a:r>
            <a:r>
              <a:rPr spc="-10" dirty="0">
                <a:latin typeface="微软雅黑" panose="020B0503020204020204" charset="-122"/>
                <a:ea typeface="微软雅黑" panose="020B0503020204020204" charset="-122"/>
                <a:cs typeface="Arial" panose="020B0604020202090204"/>
              </a:rPr>
              <a:t>e</a:t>
            </a:r>
            <a:r>
              <a:rPr dirty="0">
                <a:latin typeface="微软雅黑" panose="020B0503020204020204" charset="-122"/>
                <a:ea typeface="微软雅黑" panose="020B0503020204020204" charset="-122"/>
                <a:cs typeface="Arial" panose="020B0604020202090204"/>
              </a:rPr>
              <a:t>se</a:t>
            </a:r>
            <a:r>
              <a:rPr spc="7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da</a:t>
            </a:r>
            <a:r>
              <a:rPr dirty="0">
                <a:latin typeface="微软雅黑" panose="020B0503020204020204" charset="-122"/>
                <a:ea typeface="微软雅黑" panose="020B0503020204020204" charset="-122"/>
                <a:cs typeface="Arial" panose="020B0604020202090204"/>
              </a:rPr>
              <a:t>ys</a:t>
            </a:r>
            <a:r>
              <a:rPr spc="15" dirty="0">
                <a:latin typeface="微软雅黑" panose="020B0503020204020204" charset="-122"/>
                <a:ea typeface="微软雅黑" panose="020B0503020204020204" charset="-122"/>
                <a:cs typeface="Arial" panose="020B0604020202090204"/>
              </a:rPr>
              <a:t> t</a:t>
            </a:r>
            <a:r>
              <a:rPr spc="-70" dirty="0">
                <a:latin typeface="微软雅黑" panose="020B0503020204020204" charset="-122"/>
                <a:ea typeface="微软雅黑" panose="020B0503020204020204" charset="-122"/>
                <a:cs typeface="Arial" panose="020B0604020202090204"/>
              </a:rPr>
              <a:t>h</a:t>
            </a:r>
            <a:r>
              <a:rPr spc="-10" dirty="0">
                <a:latin typeface="微软雅黑" panose="020B0503020204020204" charset="-122"/>
                <a:ea typeface="微软雅黑" panose="020B0503020204020204" charset="-122"/>
                <a:cs typeface="Arial" panose="020B0604020202090204"/>
              </a:rPr>
              <a:t>e</a:t>
            </a:r>
            <a:r>
              <a:rPr spc="10" dirty="0">
                <a:latin typeface="微软雅黑" panose="020B0503020204020204" charset="-122"/>
                <a:ea typeface="微软雅黑" panose="020B0503020204020204" charset="-122"/>
                <a:cs typeface="Arial" panose="020B0604020202090204"/>
              </a:rPr>
              <a:t>r</a:t>
            </a:r>
            <a:r>
              <a:rPr dirty="0">
                <a:latin typeface="微软雅黑" panose="020B0503020204020204" charset="-122"/>
                <a:ea typeface="微软雅黑" panose="020B0503020204020204" charset="-122"/>
                <a:cs typeface="Arial" panose="020B0604020202090204"/>
              </a:rPr>
              <a:t>e</a:t>
            </a:r>
            <a:r>
              <a:rPr spc="10" dirty="0">
                <a:latin typeface="微软雅黑" panose="020B0503020204020204" charset="-122"/>
                <a:ea typeface="微软雅黑" panose="020B0503020204020204" charset="-122"/>
                <a:cs typeface="Arial" panose="020B0604020202090204"/>
              </a:rPr>
              <a:t> </a:t>
            </a:r>
            <a:r>
              <a:rPr spc="-30" dirty="0">
                <a:latin typeface="微软雅黑" panose="020B0503020204020204" charset="-122"/>
                <a:ea typeface="微软雅黑" panose="020B0503020204020204" charset="-122"/>
                <a:cs typeface="Arial" panose="020B0604020202090204"/>
              </a:rPr>
              <a:t>i</a:t>
            </a:r>
            <a:r>
              <a:rPr dirty="0">
                <a:latin typeface="微软雅黑" panose="020B0503020204020204" charset="-122"/>
                <a:ea typeface="微软雅黑" panose="020B0503020204020204" charset="-122"/>
                <a:cs typeface="Arial" panose="020B0604020202090204"/>
              </a:rPr>
              <a:t>s</a:t>
            </a:r>
            <a:r>
              <a:rPr spc="3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Arial" panose="020B0604020202090204"/>
              </a:rPr>
              <a:t>a</a:t>
            </a:r>
            <a:r>
              <a:rPr spc="-4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g</a:t>
            </a:r>
            <a:r>
              <a:rPr spc="10" dirty="0">
                <a:latin typeface="微软雅黑" panose="020B0503020204020204" charset="-122"/>
                <a:ea typeface="微软雅黑" panose="020B0503020204020204" charset="-122"/>
                <a:cs typeface="Arial" panose="020B0604020202090204"/>
              </a:rPr>
              <a:t>r</a:t>
            </a:r>
            <a:r>
              <a:rPr spc="-10" dirty="0">
                <a:latin typeface="微软雅黑" panose="020B0503020204020204" charset="-122"/>
                <a:ea typeface="微软雅黑" panose="020B0503020204020204" charset="-122"/>
                <a:cs typeface="Arial" panose="020B0604020202090204"/>
              </a:rPr>
              <a:t>o</a:t>
            </a:r>
            <a:r>
              <a:rPr spc="25" dirty="0">
                <a:latin typeface="微软雅黑" panose="020B0503020204020204" charset="-122"/>
                <a:ea typeface="微软雅黑" panose="020B0503020204020204" charset="-122"/>
                <a:cs typeface="Arial" panose="020B0604020202090204"/>
              </a:rPr>
              <a:t>w</a:t>
            </a:r>
            <a:r>
              <a:rPr spc="-30" dirty="0">
                <a:latin typeface="微软雅黑" panose="020B0503020204020204" charset="-122"/>
                <a:ea typeface="微软雅黑" panose="020B0503020204020204" charset="-122"/>
                <a:cs typeface="Arial" panose="020B0604020202090204"/>
              </a:rPr>
              <a:t>i</a:t>
            </a:r>
            <a:r>
              <a:rPr spc="-70" dirty="0">
                <a:latin typeface="微软雅黑" panose="020B0503020204020204" charset="-122"/>
                <a:ea typeface="微软雅黑" panose="020B0503020204020204" charset="-122"/>
                <a:cs typeface="Arial" panose="020B0604020202090204"/>
              </a:rPr>
              <a:t>n</a:t>
            </a:r>
            <a:r>
              <a:rPr dirty="0">
                <a:latin typeface="微软雅黑" panose="020B0503020204020204" charset="-122"/>
                <a:ea typeface="微软雅黑" panose="020B0503020204020204" charset="-122"/>
                <a:cs typeface="Arial" panose="020B0604020202090204"/>
              </a:rPr>
              <a:t>g</a:t>
            </a:r>
            <a:r>
              <a:rPr spc="7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t</a:t>
            </a:r>
            <a:r>
              <a:rPr spc="-10" dirty="0">
                <a:latin typeface="微软雅黑" panose="020B0503020204020204" charset="-122"/>
                <a:ea typeface="微软雅黑" panose="020B0503020204020204" charset="-122"/>
                <a:cs typeface="Arial" panose="020B0604020202090204"/>
              </a:rPr>
              <a:t>e</a:t>
            </a:r>
            <a:r>
              <a:rPr spc="-70" dirty="0">
                <a:latin typeface="微软雅黑" panose="020B0503020204020204" charset="-122"/>
                <a:ea typeface="微软雅黑" panose="020B0503020204020204" charset="-122"/>
                <a:cs typeface="Arial" panose="020B0604020202090204"/>
              </a:rPr>
              <a:t>n</a:t>
            </a:r>
            <a:r>
              <a:rPr spc="-10" dirty="0">
                <a:latin typeface="微软雅黑" panose="020B0503020204020204" charset="-122"/>
                <a:ea typeface="微软雅黑" panose="020B0503020204020204" charset="-122"/>
                <a:cs typeface="Arial" panose="020B0604020202090204"/>
              </a:rPr>
              <a:t>de</a:t>
            </a:r>
            <a:r>
              <a:rPr spc="-70" dirty="0">
                <a:latin typeface="微软雅黑" panose="020B0503020204020204" charset="-122"/>
                <a:ea typeface="微软雅黑" panose="020B0503020204020204" charset="-122"/>
                <a:cs typeface="Arial" panose="020B0604020202090204"/>
              </a:rPr>
              <a:t>n</a:t>
            </a:r>
            <a:r>
              <a:rPr dirty="0">
                <a:latin typeface="微软雅黑" panose="020B0503020204020204" charset="-122"/>
                <a:ea typeface="微软雅黑" panose="020B0503020204020204" charset="-122"/>
                <a:cs typeface="Arial" panose="020B0604020202090204"/>
              </a:rPr>
              <a:t>cy</a:t>
            </a:r>
            <a:r>
              <a:rPr spc="8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f</a:t>
            </a:r>
            <a:r>
              <a:rPr spc="-10" dirty="0">
                <a:latin typeface="微软雅黑" panose="020B0503020204020204" charset="-122"/>
                <a:ea typeface="微软雅黑" panose="020B0503020204020204" charset="-122"/>
                <a:cs typeface="Arial" panose="020B0604020202090204"/>
              </a:rPr>
              <a:t>o</a:t>
            </a:r>
            <a:r>
              <a:rPr dirty="0">
                <a:latin typeface="微软雅黑" panose="020B0503020204020204" charset="-122"/>
                <a:ea typeface="微软雅黑" panose="020B0503020204020204" charset="-122"/>
                <a:cs typeface="Arial" panose="020B0604020202090204"/>
              </a:rPr>
              <a:t>r</a:t>
            </a:r>
            <a:r>
              <a:rPr u="sng" spc="-15" dirty="0">
                <a:latin typeface="微软雅黑" panose="020B0503020204020204" charset="-122"/>
                <a:ea typeface="微软雅黑" panose="020B0503020204020204" charset="-122"/>
                <a:cs typeface="Arial" panose="020B0604020202090204"/>
              </a:rPr>
              <a:t>  </a:t>
            </a:r>
            <a:r>
              <a:rPr lang="zh-CN" u="sng" spc="-15" dirty="0">
                <a:latin typeface="微软雅黑" panose="020B0503020204020204" charset="-122"/>
                <a:ea typeface="微软雅黑" panose="020B0503020204020204" charset="-122"/>
                <a:cs typeface="Arial" panose="020B0604020202090204"/>
              </a:rPr>
              <a:t>人 </a:t>
            </a:r>
            <a:r>
              <a:rPr spc="15" dirty="0">
                <a:latin typeface="微软雅黑" panose="020B0503020204020204" charset="-122"/>
                <a:ea typeface="微软雅黑" panose="020B0503020204020204" charset="-122"/>
                <a:cs typeface="Arial" panose="020B0604020202090204"/>
              </a:rPr>
              <a:t>t</a:t>
            </a:r>
            <a:r>
              <a:rPr dirty="0">
                <a:latin typeface="微软雅黑" panose="020B0503020204020204" charset="-122"/>
                <a:ea typeface="微软雅黑" panose="020B0503020204020204" charset="-122"/>
                <a:cs typeface="Arial" panose="020B0604020202090204"/>
              </a:rPr>
              <a:t>o</a:t>
            </a:r>
            <a:r>
              <a:rPr u="sng" spc="-45" dirty="0">
                <a:latin typeface="微软雅黑" panose="020B0503020204020204" charset="-122"/>
                <a:ea typeface="微软雅黑" panose="020B0503020204020204" charset="-122"/>
                <a:cs typeface="Arial" panose="020B0604020202090204"/>
              </a:rPr>
              <a:t> </a:t>
            </a:r>
            <a:r>
              <a:rPr lang="zh-CN" u="sng" spc="-45" dirty="0">
                <a:latin typeface="微软雅黑" panose="020B0503020204020204" charset="-122"/>
                <a:ea typeface="微软雅黑" panose="020B0503020204020204" charset="-122"/>
                <a:cs typeface="Arial" panose="020B0604020202090204"/>
              </a:rPr>
              <a:t>动词原形</a:t>
            </a:r>
            <a:r>
              <a:rPr u="sng" dirty="0">
                <a:uFill>
                  <a:solidFill>
                    <a:srgbClr val="000000"/>
                  </a:solidFill>
                </a:uFill>
                <a:latin typeface="微软雅黑" panose="020B0503020204020204" charset="-122"/>
                <a:ea typeface="微软雅黑" panose="020B0503020204020204" charset="-122"/>
                <a:cs typeface="Times New Roman" panose="02020703060505090304"/>
              </a:rPr>
              <a:t> </a:t>
            </a:r>
            <a:endParaRPr u="sng" dirty="0">
              <a:uFill>
                <a:solidFill>
                  <a:srgbClr val="000000"/>
                </a:solidFill>
              </a:uFill>
              <a:latin typeface="微软雅黑" panose="020B0503020204020204" charset="-122"/>
              <a:ea typeface="微软雅黑" panose="020B0503020204020204" charset="-122"/>
              <a:cs typeface="Times New Roman" panose="02020703060505090304"/>
            </a:endParaRPr>
          </a:p>
          <a:p>
            <a:pPr marL="12700">
              <a:lnSpc>
                <a:spcPct val="100000"/>
              </a:lnSpc>
              <a:spcBef>
                <a:spcPts val="1115"/>
              </a:spcBef>
              <a:tabLst>
                <a:tab pos="3825240" algn="l"/>
                <a:tab pos="4349750" algn="l"/>
                <a:tab pos="4779010" algn="l"/>
                <a:tab pos="5977890" algn="l"/>
              </a:tabLst>
            </a:pPr>
            <a:endParaRPr dirty="0">
              <a:latin typeface="微软雅黑" panose="020B0503020204020204" charset="-122"/>
              <a:ea typeface="微软雅黑" panose="020B0503020204020204" charset="-122"/>
              <a:cs typeface="Times New Roman" panose="02020703060505090304"/>
            </a:endParaRPr>
          </a:p>
          <a:p>
            <a:pPr marL="568960">
              <a:lnSpc>
                <a:spcPct val="100000"/>
              </a:lnSpc>
            </a:pPr>
            <a:r>
              <a:rPr spc="-5" dirty="0">
                <a:latin typeface="微软雅黑" panose="020B0503020204020204" charset="-122"/>
                <a:ea typeface="微软雅黑" panose="020B0503020204020204" charset="-122"/>
                <a:cs typeface="微软雅黑" panose="020B0503020204020204" charset="-122"/>
              </a:rPr>
              <a:t>     最近，</a:t>
            </a:r>
            <a:r>
              <a:rPr spc="-5" dirty="0">
                <a:latin typeface="微软雅黑" panose="020B0503020204020204" charset="-122"/>
                <a:ea typeface="微软雅黑" panose="020B0503020204020204" charset="-122"/>
                <a:cs typeface="Arial" panose="020B0604020202090204"/>
              </a:rPr>
              <a:t>…</a:t>
            </a:r>
            <a:r>
              <a:rPr spc="-5" dirty="0">
                <a:latin typeface="微软雅黑" panose="020B0503020204020204" charset="-122"/>
                <a:ea typeface="微软雅黑" panose="020B0503020204020204" charset="-122"/>
                <a:cs typeface="微软雅黑" panose="020B0503020204020204" charset="-122"/>
              </a:rPr>
              <a:t>做</a:t>
            </a:r>
            <a:r>
              <a:rPr spc="-5" dirty="0">
                <a:latin typeface="微软雅黑" panose="020B0503020204020204" charset="-122"/>
                <a:ea typeface="微软雅黑" panose="020B0503020204020204" charset="-122"/>
                <a:cs typeface="Arial" panose="020B0604020202090204"/>
              </a:rPr>
              <a:t>…</a:t>
            </a:r>
            <a:r>
              <a:rPr dirty="0">
                <a:latin typeface="微软雅黑" panose="020B0503020204020204" charset="-122"/>
                <a:ea typeface="微软雅黑" panose="020B0503020204020204" charset="-122"/>
                <a:cs typeface="微软雅黑" panose="020B0503020204020204" charset="-122"/>
              </a:rPr>
              <a:t>有日益增长的趋</a:t>
            </a:r>
            <a:r>
              <a:rPr spc="-15" dirty="0">
                <a:latin typeface="微软雅黑" panose="020B0503020204020204" charset="-122"/>
                <a:ea typeface="微软雅黑" panose="020B0503020204020204" charset="-122"/>
                <a:cs typeface="微软雅黑" panose="020B0503020204020204" charset="-122"/>
              </a:rPr>
              <a:t>势</a:t>
            </a:r>
            <a:r>
              <a:rPr dirty="0">
                <a:latin typeface="微软雅黑" panose="020B0503020204020204" charset="-122"/>
                <a:ea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a:lnSpc>
                <a:spcPct val="100000"/>
              </a:lnSpc>
              <a:spcBef>
                <a:spcPts val="5"/>
              </a:spcBef>
            </a:pPr>
            <a:endParaRPr dirty="0">
              <a:latin typeface="微软雅黑" panose="020B0503020204020204" charset="-122"/>
              <a:ea typeface="微软雅黑" panose="020B0503020204020204" charset="-122"/>
              <a:cs typeface="Times New Roman" panose="02020703060505090304"/>
            </a:endParaRPr>
          </a:p>
          <a:p>
            <a:pPr marL="485775">
              <a:lnSpc>
                <a:spcPct val="100000"/>
              </a:lnSpc>
              <a:spcBef>
                <a:spcPts val="5"/>
              </a:spcBef>
              <a:tabLst>
                <a:tab pos="3769995" algn="l"/>
                <a:tab pos="4697730" algn="l"/>
              </a:tabLst>
            </a:pPr>
            <a:r>
              <a:rPr dirty="0">
                <a:latin typeface="微软雅黑" panose="020B0503020204020204" charset="-122"/>
                <a:ea typeface="微软雅黑" panose="020B0503020204020204" charset="-122"/>
                <a:cs typeface="微软雅黑" panose="020B0503020204020204" charset="-122"/>
              </a:rPr>
              <a:t>      备 选 </a:t>
            </a:r>
            <a:r>
              <a:rPr spc="0" dirty="0">
                <a:latin typeface="微软雅黑" panose="020B0503020204020204" charset="-122"/>
                <a:ea typeface="微软雅黑" panose="020B0503020204020204" charset="-122"/>
                <a:cs typeface="微软雅黑" panose="020B0503020204020204" charset="-122"/>
              </a:rPr>
              <a:t>：</a:t>
            </a:r>
            <a:r>
              <a:rPr spc="0" dirty="0">
                <a:latin typeface="微软雅黑" panose="020B0503020204020204" charset="-122"/>
                <a:ea typeface="微软雅黑" panose="020B0503020204020204" charset="-122"/>
                <a:cs typeface="Arial" panose="020B0604020202090204"/>
              </a:rPr>
              <a:t>It</a:t>
            </a:r>
            <a:r>
              <a:rPr spc="-204" dirty="0">
                <a:latin typeface="微软雅黑" panose="020B0503020204020204" charset="-122"/>
                <a:ea typeface="微软雅黑" panose="020B0503020204020204" charset="-122"/>
                <a:cs typeface="Arial" panose="020B0604020202090204"/>
              </a:rPr>
              <a:t> </a:t>
            </a:r>
            <a:r>
              <a:rPr spc="-20" dirty="0">
                <a:latin typeface="微软雅黑" panose="020B0503020204020204" charset="-122"/>
                <a:ea typeface="微软雅黑" panose="020B0503020204020204" charset="-122"/>
                <a:cs typeface="Arial" panose="020B0604020202090204"/>
              </a:rPr>
              <a:t>is </a:t>
            </a:r>
            <a:r>
              <a:rPr spc="-30" dirty="0">
                <a:latin typeface="微软雅黑" panose="020B0503020204020204" charset="-122"/>
                <a:ea typeface="微软雅黑" panose="020B0503020204020204" charset="-122"/>
                <a:cs typeface="Arial" panose="020B0604020202090204"/>
              </a:rPr>
              <a:t>not </a:t>
            </a:r>
            <a:r>
              <a:rPr spc="-35" dirty="0">
                <a:latin typeface="微软雅黑" panose="020B0503020204020204" charset="-122"/>
                <a:ea typeface="微软雅黑" panose="020B0503020204020204" charset="-122"/>
                <a:cs typeface="Arial" panose="020B0604020202090204"/>
              </a:rPr>
              <a:t>uncommon </a:t>
            </a:r>
            <a:r>
              <a:rPr spc="-15" dirty="0">
                <a:latin typeface="微软雅黑" panose="020B0503020204020204" charset="-122"/>
                <a:ea typeface="微软雅黑" panose="020B0503020204020204" charset="-122"/>
                <a:cs typeface="Arial" panose="020B0604020202090204"/>
              </a:rPr>
              <a:t>these </a:t>
            </a:r>
            <a:r>
              <a:rPr spc="-10" dirty="0">
                <a:latin typeface="微软雅黑" panose="020B0503020204020204" charset="-122"/>
                <a:ea typeface="微软雅黑" panose="020B0503020204020204" charset="-122"/>
                <a:cs typeface="Arial" panose="020B0604020202090204"/>
              </a:rPr>
              <a:t>days</a:t>
            </a:r>
            <a:r>
              <a:rPr spc="-25"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for </a:t>
            </a:r>
            <a:r>
              <a:rPr u="sng" spc="-15" dirty="0">
                <a:latin typeface="微软雅黑" panose="020B0503020204020204" charset="-122"/>
                <a:ea typeface="微软雅黑" panose="020B0503020204020204" charset="-122"/>
                <a:cs typeface="Arial" panose="020B0604020202090204"/>
                <a:sym typeface="+mn-ea"/>
              </a:rPr>
              <a:t>  </a:t>
            </a:r>
            <a:r>
              <a:rPr lang="zh-CN" u="sng" spc="-15" dirty="0">
                <a:latin typeface="微软雅黑" panose="020B0503020204020204" charset="-122"/>
                <a:ea typeface="微软雅黑" panose="020B0503020204020204" charset="-122"/>
                <a:cs typeface="Arial" panose="020B0604020202090204"/>
                <a:sym typeface="+mn-ea"/>
              </a:rPr>
              <a:t>人 </a:t>
            </a:r>
            <a:r>
              <a:rPr spc="15" dirty="0">
                <a:latin typeface="微软雅黑" panose="020B0503020204020204" charset="-122"/>
                <a:ea typeface="微软雅黑" panose="020B0503020204020204" charset="-122"/>
                <a:cs typeface="Arial" panose="020B0604020202090204"/>
                <a:sym typeface="+mn-ea"/>
              </a:rPr>
              <a:t>t</a:t>
            </a:r>
            <a:r>
              <a:rPr dirty="0">
                <a:latin typeface="微软雅黑" panose="020B0503020204020204" charset="-122"/>
                <a:ea typeface="微软雅黑" panose="020B0503020204020204" charset="-122"/>
                <a:cs typeface="Arial" panose="020B0604020202090204"/>
                <a:sym typeface="+mn-ea"/>
              </a:rPr>
              <a:t>o</a:t>
            </a:r>
            <a:r>
              <a:rPr u="sng" spc="-45" dirty="0">
                <a:latin typeface="微软雅黑" panose="020B0503020204020204" charset="-122"/>
                <a:ea typeface="微软雅黑" panose="020B0503020204020204" charset="-122"/>
                <a:cs typeface="Arial" panose="020B0604020202090204"/>
                <a:sym typeface="+mn-ea"/>
              </a:rPr>
              <a:t> </a:t>
            </a:r>
            <a:r>
              <a:rPr lang="zh-CN" u="sng" spc="-45" dirty="0">
                <a:latin typeface="微软雅黑" panose="020B0503020204020204" charset="-122"/>
                <a:ea typeface="微软雅黑" panose="020B0503020204020204" charset="-122"/>
                <a:cs typeface="Arial" panose="020B0604020202090204"/>
                <a:sym typeface="+mn-ea"/>
              </a:rPr>
              <a:t>动词原形</a:t>
            </a:r>
            <a:endParaRPr dirty="0">
              <a:latin typeface="微软雅黑" panose="020B0503020204020204" charset="-122"/>
              <a:ea typeface="微软雅黑" panose="020B0503020204020204" charset="-122"/>
              <a:cs typeface="Arial" panose="020B0604020202090204"/>
            </a:endParaRPr>
          </a:p>
          <a:p>
            <a:pPr>
              <a:lnSpc>
                <a:spcPct val="100000"/>
              </a:lnSpc>
              <a:spcBef>
                <a:spcPts val="5"/>
              </a:spcBef>
            </a:pPr>
            <a:endParaRPr dirty="0">
              <a:latin typeface="微软雅黑" panose="020B0503020204020204" charset="-122"/>
              <a:ea typeface="微软雅黑" panose="020B0503020204020204" charset="-122"/>
              <a:cs typeface="Times New Roman" panose="02020703060505090304"/>
            </a:endParaRPr>
          </a:p>
          <a:p>
            <a:pPr marL="439420">
              <a:lnSpc>
                <a:spcPct val="100000"/>
              </a:lnSpc>
            </a:pPr>
            <a:r>
              <a:rPr dirty="0">
                <a:latin typeface="微软雅黑" panose="020B0503020204020204" charset="-122"/>
                <a:ea typeface="微软雅黑" panose="020B0503020204020204" charset="-122"/>
                <a:cs typeface="微软雅黑" panose="020B0503020204020204" charset="-122"/>
              </a:rPr>
              <a:t>② </a:t>
            </a:r>
            <a:r>
              <a:rPr spc="0" dirty="0">
                <a:latin typeface="微软雅黑" panose="020B0503020204020204" charset="-122"/>
                <a:ea typeface="微软雅黑" panose="020B0503020204020204" charset="-122"/>
                <a:cs typeface="Arial" panose="020B0604020202090204"/>
              </a:rPr>
              <a:t>If </a:t>
            </a:r>
            <a:r>
              <a:rPr spc="-25" dirty="0">
                <a:latin typeface="微软雅黑" panose="020B0503020204020204" charset="-122"/>
                <a:ea typeface="微软雅黑" panose="020B0503020204020204" charset="-122"/>
                <a:cs typeface="Arial" panose="020B0604020202090204"/>
              </a:rPr>
              <a:t>this </a:t>
            </a:r>
            <a:r>
              <a:rPr spc="-10" dirty="0">
                <a:latin typeface="微软雅黑" panose="020B0503020204020204" charset="-122"/>
                <a:ea typeface="微软雅黑" panose="020B0503020204020204" charset="-122"/>
                <a:cs typeface="Arial" panose="020B0604020202090204"/>
              </a:rPr>
              <a:t>trend </a:t>
            </a:r>
            <a:r>
              <a:rPr spc="-30" dirty="0">
                <a:latin typeface="微软雅黑" panose="020B0503020204020204" charset="-122"/>
                <a:ea typeface="微软雅黑" panose="020B0503020204020204" charset="-122"/>
                <a:cs typeface="Arial" panose="020B0604020202090204"/>
              </a:rPr>
              <a:t>continues </a:t>
            </a:r>
            <a:r>
              <a:rPr spc="0" dirty="0">
                <a:latin typeface="微软雅黑" panose="020B0503020204020204" charset="-122"/>
                <a:ea typeface="微软雅黑" panose="020B0503020204020204" charset="-122"/>
                <a:cs typeface="Arial" panose="020B0604020202090204"/>
              </a:rPr>
              <a:t>to </a:t>
            </a:r>
            <a:r>
              <a:rPr spc="-20" dirty="0">
                <a:latin typeface="微软雅黑" panose="020B0503020204020204" charset="-122"/>
                <a:ea typeface="微软雅黑" panose="020B0503020204020204" charset="-122"/>
                <a:cs typeface="Arial" panose="020B0604020202090204"/>
              </a:rPr>
              <a:t>develop without </a:t>
            </a:r>
            <a:r>
              <a:rPr spc="-15" dirty="0">
                <a:latin typeface="微软雅黑" panose="020B0503020204020204" charset="-122"/>
                <a:ea typeface="微软雅黑" panose="020B0503020204020204" charset="-122"/>
                <a:cs typeface="Arial" panose="020B0604020202090204"/>
              </a:rPr>
              <a:t>curbs, it </a:t>
            </a:r>
            <a:r>
              <a:rPr spc="-20" dirty="0">
                <a:latin typeface="微软雅黑" panose="020B0503020204020204" charset="-122"/>
                <a:ea typeface="微软雅黑" panose="020B0503020204020204" charset="-122"/>
                <a:cs typeface="Arial" panose="020B0604020202090204"/>
              </a:rPr>
              <a:t>may </a:t>
            </a:r>
            <a:r>
              <a:rPr spc="-15" dirty="0">
                <a:latin typeface="微软雅黑" panose="020B0503020204020204" charset="-122"/>
                <a:ea typeface="微软雅黑" panose="020B0503020204020204" charset="-122"/>
                <a:cs typeface="Arial" panose="020B0604020202090204"/>
              </a:rPr>
              <a:t>lead </a:t>
            </a:r>
            <a:r>
              <a:rPr spc="0" dirty="0">
                <a:latin typeface="微软雅黑" panose="020B0503020204020204" charset="-122"/>
                <a:ea typeface="微软雅黑" panose="020B0503020204020204" charset="-122"/>
                <a:cs typeface="Arial" panose="020B0604020202090204"/>
              </a:rPr>
              <a:t>to</a:t>
            </a:r>
            <a:r>
              <a:rPr spc="-225" dirty="0">
                <a:latin typeface="微软雅黑" panose="020B0503020204020204" charset="-122"/>
                <a:ea typeface="微软雅黑" panose="020B0503020204020204" charset="-122"/>
                <a:cs typeface="Arial" panose="020B0604020202090204"/>
              </a:rPr>
              <a:t> </a:t>
            </a:r>
            <a:r>
              <a:rPr spc="-30" dirty="0">
                <a:latin typeface="微软雅黑" panose="020B0503020204020204" charset="-122"/>
                <a:ea typeface="微软雅黑" panose="020B0503020204020204" charset="-122"/>
                <a:cs typeface="Arial" panose="020B0604020202090204"/>
              </a:rPr>
              <a:t>many</a:t>
            </a:r>
            <a:endParaRPr dirty="0">
              <a:latin typeface="微软雅黑" panose="020B0503020204020204" charset="-122"/>
              <a:ea typeface="微软雅黑" panose="020B0503020204020204" charset="-122"/>
              <a:cs typeface="Arial" panose="020B0604020202090204"/>
            </a:endParaRPr>
          </a:p>
        </p:txBody>
      </p:sp>
      <p:sp>
        <p:nvSpPr>
          <p:cNvPr id="3" name="object 3"/>
          <p:cNvSpPr txBox="1"/>
          <p:nvPr/>
        </p:nvSpPr>
        <p:spPr>
          <a:xfrm>
            <a:off x="1053465" y="4312538"/>
            <a:ext cx="8155940" cy="2265045"/>
          </a:xfrm>
          <a:prstGeom prst="rect">
            <a:avLst/>
          </a:prstGeom>
        </p:spPr>
        <p:txBody>
          <a:bodyPr vert="horz" wrap="square" lIns="0" tIns="16933" rIns="0" bIns="0" rtlCol="0">
            <a:spAutoFit/>
          </a:bodyPr>
          <a:lstStyle/>
          <a:p>
            <a:pPr marL="180340">
              <a:lnSpc>
                <a:spcPct val="100000"/>
              </a:lnSpc>
              <a:spcBef>
                <a:spcPts val="100"/>
              </a:spcBef>
            </a:pPr>
            <a:r>
              <a:rPr spc="-25" dirty="0">
                <a:latin typeface="微软雅黑" panose="020B0503020204020204" charset="-122"/>
                <a:ea typeface="微软雅黑" panose="020B0503020204020204" charset="-122"/>
                <a:cs typeface="Arial" panose="020B0604020202090204"/>
              </a:rPr>
              <a:t>unexpected</a:t>
            </a:r>
            <a:r>
              <a:rPr spc="185" dirty="0">
                <a:latin typeface="微软雅黑" panose="020B0503020204020204" charset="-122"/>
                <a:ea typeface="微软雅黑" panose="020B0503020204020204" charset="-122"/>
                <a:cs typeface="Arial" panose="020B0604020202090204"/>
              </a:rPr>
              <a:t> </a:t>
            </a:r>
            <a:r>
              <a:rPr spc="-20" dirty="0">
                <a:latin typeface="微软雅黑" panose="020B0503020204020204" charset="-122"/>
                <a:ea typeface="微软雅黑" panose="020B0503020204020204" charset="-122"/>
                <a:cs typeface="Arial" panose="020B0604020202090204"/>
              </a:rPr>
              <a:t>consequences.</a:t>
            </a:r>
            <a:endParaRPr>
              <a:latin typeface="微软雅黑" panose="020B0503020204020204" charset="-122"/>
              <a:ea typeface="微软雅黑" panose="020B0503020204020204" charset="-122"/>
              <a:cs typeface="Arial" panose="020B0604020202090204"/>
            </a:endParaRPr>
          </a:p>
          <a:p>
            <a:pPr>
              <a:lnSpc>
                <a:spcPct val="100000"/>
              </a:lnSpc>
              <a:spcBef>
                <a:spcPts val="10"/>
              </a:spcBef>
            </a:pPr>
            <a:endParaRPr>
              <a:latin typeface="微软雅黑" panose="020B0503020204020204" charset="-122"/>
              <a:ea typeface="微软雅黑" panose="020B0503020204020204" charset="-122"/>
              <a:cs typeface="Times New Roman" panose="02020703060505090304"/>
            </a:endParaRPr>
          </a:p>
          <a:p>
            <a:pPr marL="180340">
              <a:lnSpc>
                <a:spcPct val="100000"/>
              </a:lnSpc>
            </a:pPr>
            <a:r>
              <a:rPr dirty="0">
                <a:latin typeface="微软雅黑" panose="020B0503020204020204" charset="-122"/>
                <a:ea typeface="微软雅黑" panose="020B0503020204020204" charset="-122"/>
                <a:cs typeface="微软雅黑" panose="020B0503020204020204" charset="-122"/>
              </a:rPr>
              <a:t>如果任由这一趋势继续发展，可能会导致一些意想不到的结果。</a:t>
            </a:r>
            <a:endParaRPr>
              <a:latin typeface="微软雅黑" panose="020B0503020204020204" charset="-122"/>
              <a:ea typeface="微软雅黑" panose="020B0503020204020204" charset="-122"/>
              <a:cs typeface="微软雅黑" panose="020B0503020204020204" charset="-122"/>
            </a:endParaRPr>
          </a:p>
          <a:p>
            <a:pPr>
              <a:lnSpc>
                <a:spcPct val="100000"/>
              </a:lnSpc>
              <a:spcBef>
                <a:spcPts val="5"/>
              </a:spcBef>
            </a:pPr>
            <a:endParaRPr>
              <a:latin typeface="微软雅黑" panose="020B0503020204020204" charset="-122"/>
              <a:ea typeface="微软雅黑" panose="020B0503020204020204" charset="-122"/>
              <a:cs typeface="Times New Roman" panose="02020703060505090304"/>
            </a:endParaRPr>
          </a:p>
          <a:p>
            <a:pPr marL="12700" fontAlgn="auto">
              <a:lnSpc>
                <a:spcPts val="2960"/>
              </a:lnSpc>
            </a:pPr>
            <a:r>
              <a:rPr spc="-10" dirty="0">
                <a:latin typeface="微软雅黑" panose="020B0503020204020204" charset="-122"/>
                <a:ea typeface="微软雅黑" panose="020B0503020204020204" charset="-122"/>
                <a:cs typeface="微软雅黑" panose="020B0503020204020204" charset="-122"/>
              </a:rPr>
              <a:t>③</a:t>
            </a:r>
            <a:r>
              <a:rPr spc="-10" dirty="0">
                <a:latin typeface="微软雅黑" panose="020B0503020204020204" charset="-122"/>
                <a:ea typeface="微软雅黑" panose="020B0503020204020204" charset="-122"/>
                <a:cs typeface="Arial" panose="020B0604020202090204"/>
              </a:rPr>
              <a:t>Therefore, </a:t>
            </a:r>
            <a:r>
              <a:rPr spc="-20" dirty="0">
                <a:latin typeface="微软雅黑" panose="020B0503020204020204" charset="-122"/>
                <a:ea typeface="微软雅黑" panose="020B0503020204020204" charset="-122"/>
                <a:cs typeface="Arial" panose="020B0604020202090204"/>
              </a:rPr>
              <a:t>seeking the </a:t>
            </a:r>
            <a:r>
              <a:rPr spc="-15" dirty="0">
                <a:latin typeface="微软雅黑" panose="020B0503020204020204" charset="-122"/>
                <a:ea typeface="微软雅黑" panose="020B0503020204020204" charset="-122"/>
                <a:cs typeface="Arial" panose="020B0604020202090204"/>
              </a:rPr>
              <a:t>causes </a:t>
            </a:r>
            <a:r>
              <a:rPr spc="-5" dirty="0">
                <a:latin typeface="微软雅黑" panose="020B0503020204020204" charset="-122"/>
                <a:ea typeface="微软雅黑" panose="020B0503020204020204" charset="-122"/>
                <a:cs typeface="Arial" panose="020B0604020202090204"/>
              </a:rPr>
              <a:t>of </a:t>
            </a:r>
            <a:r>
              <a:rPr spc="-15" dirty="0">
                <a:latin typeface="微软雅黑" panose="020B0503020204020204" charset="-122"/>
                <a:ea typeface="微软雅黑" panose="020B0503020204020204" charset="-122"/>
                <a:cs typeface="Arial" panose="020B0604020202090204"/>
              </a:rPr>
              <a:t>it </a:t>
            </a:r>
            <a:r>
              <a:rPr spc="-30" dirty="0">
                <a:latin typeface="微软雅黑" panose="020B0503020204020204" charset="-122"/>
                <a:ea typeface="微软雅黑" panose="020B0503020204020204" charset="-122"/>
                <a:cs typeface="Arial" panose="020B0604020202090204"/>
              </a:rPr>
              <a:t>and finding out </a:t>
            </a:r>
            <a:r>
              <a:rPr spc="-20" dirty="0">
                <a:latin typeface="微软雅黑" panose="020B0503020204020204" charset="-122"/>
                <a:ea typeface="微软雅黑" panose="020B0503020204020204" charset="-122"/>
                <a:cs typeface="Arial" panose="020B0604020202090204"/>
              </a:rPr>
              <a:t>the </a:t>
            </a:r>
            <a:r>
              <a:rPr spc="-25" dirty="0">
                <a:latin typeface="微软雅黑" panose="020B0503020204020204" charset="-122"/>
                <a:ea typeface="微软雅黑" panose="020B0503020204020204" charset="-122"/>
                <a:cs typeface="Arial" panose="020B0604020202090204"/>
              </a:rPr>
              <a:t>solutions </a:t>
            </a:r>
            <a:r>
              <a:rPr spc="-30" dirty="0">
                <a:latin typeface="微软雅黑" panose="020B0503020204020204" charset="-122"/>
                <a:ea typeface="微软雅黑" panose="020B0503020204020204" charset="-122"/>
                <a:cs typeface="Arial" panose="020B0604020202090204"/>
              </a:rPr>
              <a:t>should </a:t>
            </a:r>
            <a:r>
              <a:rPr spc="-5" dirty="0">
                <a:latin typeface="微软雅黑" panose="020B0503020204020204" charset="-122"/>
                <a:ea typeface="微软雅黑" panose="020B0503020204020204" charset="-122"/>
                <a:cs typeface="Arial" panose="020B0604020202090204"/>
              </a:rPr>
              <a:t>be</a:t>
            </a:r>
            <a:r>
              <a:rPr spc="-90" dirty="0">
                <a:latin typeface="微软雅黑" panose="020B0503020204020204" charset="-122"/>
                <a:ea typeface="微软雅黑" panose="020B0503020204020204" charset="-122"/>
                <a:cs typeface="Arial" panose="020B0604020202090204"/>
              </a:rPr>
              <a:t> </a:t>
            </a:r>
            <a:r>
              <a:rPr spc="-30" dirty="0">
                <a:latin typeface="微软雅黑" panose="020B0503020204020204" charset="-122"/>
                <a:ea typeface="微软雅黑" panose="020B0503020204020204" charset="-122"/>
                <a:cs typeface="Arial" panose="020B0604020202090204"/>
              </a:rPr>
              <a:t>our </a:t>
            </a:r>
            <a:r>
              <a:rPr dirty="0">
                <a:latin typeface="微软雅黑" panose="020B0503020204020204" charset="-122"/>
                <a:ea typeface="微软雅黑" panose="020B0503020204020204" charset="-122"/>
                <a:cs typeface="Arial" panose="020B0604020202090204"/>
              </a:rPr>
              <a:t>top</a:t>
            </a:r>
            <a:r>
              <a:rPr spc="-2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concern/top</a:t>
            </a:r>
            <a:r>
              <a:rPr spc="10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priority.</a:t>
            </a:r>
            <a:r>
              <a:rPr spc="30" dirty="0">
                <a:latin typeface="微软雅黑" panose="020B0503020204020204" charset="-122"/>
                <a:ea typeface="微软雅黑" panose="020B0503020204020204" charset="-122"/>
                <a:cs typeface="Arial" panose="020B0604020202090204"/>
              </a:rPr>
              <a:t> </a:t>
            </a:r>
            <a:endParaRPr spc="30" dirty="0">
              <a:latin typeface="微软雅黑" panose="020B0503020204020204" charset="-122"/>
              <a:ea typeface="微软雅黑" panose="020B0503020204020204" charset="-122"/>
              <a:cs typeface="Arial" panose="020B0604020202090204"/>
            </a:endParaRPr>
          </a:p>
          <a:p>
            <a:pPr marL="12700" fontAlgn="auto">
              <a:lnSpc>
                <a:spcPts val="2960"/>
              </a:lnSpc>
            </a:pPr>
            <a:r>
              <a:rPr spc="-5" dirty="0">
                <a:latin typeface="微软雅黑" panose="020B0503020204020204" charset="-122"/>
                <a:ea typeface="微软雅黑" panose="020B0503020204020204" charset="-122"/>
                <a:cs typeface="微软雅黑" panose="020B0503020204020204" charset="-122"/>
              </a:rPr>
              <a:t>因此，找到导致这一现象的原因</a:t>
            </a:r>
            <a:r>
              <a:rPr spc="0" dirty="0">
                <a:latin typeface="微软雅黑" panose="020B0503020204020204" charset="-122"/>
                <a:ea typeface="微软雅黑" panose="020B0503020204020204" charset="-122"/>
                <a:cs typeface="微软雅黑" panose="020B0503020204020204" charset="-122"/>
              </a:rPr>
              <a:t>和</a:t>
            </a:r>
            <a:r>
              <a:rPr spc="-5" dirty="0">
                <a:latin typeface="微软雅黑" panose="020B0503020204020204" charset="-122"/>
                <a:ea typeface="微软雅黑" panose="020B0503020204020204" charset="-122"/>
                <a:cs typeface="微软雅黑" panose="020B0503020204020204" charset="-122"/>
              </a:rPr>
              <a:t>解决措</a:t>
            </a:r>
            <a:r>
              <a:rPr dirty="0">
                <a:latin typeface="微软雅黑" panose="020B0503020204020204" charset="-122"/>
                <a:ea typeface="微软雅黑" panose="020B0503020204020204" charset="-122"/>
                <a:cs typeface="微软雅黑" panose="020B0503020204020204" charset="-122"/>
              </a:rPr>
              <a:t>施</a:t>
            </a:r>
            <a:r>
              <a:rPr spc="-5" dirty="0">
                <a:latin typeface="微软雅黑" panose="020B0503020204020204" charset="-122"/>
                <a:ea typeface="微软雅黑" panose="020B0503020204020204" charset="-122"/>
                <a:cs typeface="微软雅黑" panose="020B0503020204020204" charset="-122"/>
              </a:rPr>
              <a:t>使我们首要关心的。</a:t>
            </a:r>
            <a:endParaRPr>
              <a:latin typeface="微软雅黑" panose="020B0503020204020204" charset="-122"/>
              <a:ea typeface="微软雅黑" panose="020B0503020204020204" charset="-122"/>
              <a:cs typeface="微软雅黑" panose="020B0503020204020204" charset="-122"/>
            </a:endParaRPr>
          </a:p>
        </p:txBody>
      </p:sp>
      <p:sp>
        <p:nvSpPr>
          <p:cNvPr id="4" name="object 4"/>
          <p:cNvSpPr/>
          <p:nvPr/>
        </p:nvSpPr>
        <p:spPr>
          <a:xfrm>
            <a:off x="9054465" y="2064681"/>
            <a:ext cx="23707" cy="4113107"/>
          </a:xfrm>
          <a:custGeom>
            <a:avLst/>
            <a:gdLst/>
            <a:ahLst/>
            <a:cxnLst/>
            <a:rect l="l" t="t" r="r" b="b"/>
            <a:pathLst>
              <a:path w="17779" h="3084829">
                <a:moveTo>
                  <a:pt x="0" y="0"/>
                </a:moveTo>
                <a:lnTo>
                  <a:pt x="17652" y="3084703"/>
                </a:lnTo>
              </a:path>
            </a:pathLst>
          </a:custGeom>
          <a:ln w="30480">
            <a:solidFill>
              <a:schemeClr val="accent1"/>
            </a:solidFill>
          </a:ln>
        </p:spPr>
        <p:txBody>
          <a:bodyPr wrap="square" lIns="0" tIns="0" rIns="0" bIns="0" rtlCol="0"/>
          <a:lstStyle/>
          <a:p>
            <a:endParaRPr sz="2400"/>
          </a:p>
        </p:txBody>
      </p:sp>
      <p:sp>
        <p:nvSpPr>
          <p:cNvPr id="5" name="object 5"/>
          <p:cNvSpPr txBox="1"/>
          <p:nvPr/>
        </p:nvSpPr>
        <p:spPr>
          <a:xfrm>
            <a:off x="9278164" y="2898017"/>
            <a:ext cx="2776855" cy="1125220"/>
          </a:xfrm>
          <a:prstGeom prst="rect">
            <a:avLst/>
          </a:prstGeom>
        </p:spPr>
        <p:txBody>
          <a:bodyPr vert="horz" wrap="square" lIns="0" tIns="140546" rIns="0" bIns="0" rtlCol="0">
            <a:spAutoFit/>
          </a:bodyPr>
          <a:lstStyle/>
          <a:p>
            <a:pPr marL="12700">
              <a:lnSpc>
                <a:spcPct val="100000"/>
              </a:lnSpc>
              <a:spcBef>
                <a:spcPts val="830"/>
              </a:spcBef>
            </a:pPr>
            <a:r>
              <a:rPr sz="1600" spc="-5" dirty="0">
                <a:latin typeface="微软雅黑" panose="020B0503020204020204" charset="-122"/>
                <a:ea typeface="微软雅黑" panose="020B0503020204020204" charset="-122"/>
                <a:cs typeface="Calibri" panose="020F0702030404030204"/>
              </a:rPr>
              <a:t>curb</a:t>
            </a:r>
            <a:r>
              <a:rPr sz="1600" spc="-30" dirty="0">
                <a:latin typeface="微软雅黑" panose="020B0503020204020204" charset="-122"/>
                <a:ea typeface="微软雅黑" panose="020B0503020204020204" charset="-122"/>
                <a:cs typeface="Calibri" panose="020F0702030404030204"/>
              </a:rPr>
              <a:t> </a:t>
            </a:r>
            <a:r>
              <a:rPr sz="1600" spc="5" dirty="0">
                <a:latin typeface="微软雅黑" panose="020B0503020204020204" charset="-122"/>
                <a:ea typeface="微软雅黑" panose="020B0503020204020204" charset="-122"/>
                <a:cs typeface="Calibri" panose="020F0702030404030204"/>
              </a:rPr>
              <a:t>n.</a:t>
            </a:r>
            <a:r>
              <a:rPr sz="1600" spc="-65" dirty="0">
                <a:latin typeface="微软雅黑" panose="020B0503020204020204" charset="-122"/>
                <a:ea typeface="微软雅黑" panose="020B0503020204020204" charset="-122"/>
                <a:cs typeface="Calibri" panose="020F0702030404030204"/>
              </a:rPr>
              <a:t> </a:t>
            </a:r>
            <a:r>
              <a:rPr sz="1600" spc="-5" dirty="0">
                <a:latin typeface="微软雅黑" panose="020B0503020204020204" charset="-122"/>
                <a:ea typeface="微软雅黑" panose="020B0503020204020204" charset="-122"/>
                <a:cs typeface="微软雅黑" panose="020B0503020204020204" charset="-122"/>
              </a:rPr>
              <a:t>控制措施</a:t>
            </a:r>
            <a:endParaRPr sz="1600" dirty="0">
              <a:latin typeface="微软雅黑" panose="020B0503020204020204" charset="-122"/>
              <a:ea typeface="微软雅黑" panose="020B0503020204020204" charset="-122"/>
              <a:cs typeface="微软雅黑" panose="020B0503020204020204" charset="-122"/>
            </a:endParaRPr>
          </a:p>
          <a:p>
            <a:pPr marL="12700" marR="164465">
              <a:lnSpc>
                <a:spcPct val="150000"/>
              </a:lnSpc>
            </a:pPr>
            <a:r>
              <a:rPr sz="1600" spc="0" dirty="0">
                <a:latin typeface="微软雅黑" panose="020B0503020204020204" charset="-122"/>
                <a:ea typeface="微软雅黑" panose="020B0503020204020204" charset="-122"/>
                <a:cs typeface="Calibri" panose="020F0702030404030204"/>
              </a:rPr>
              <a:t>unexpected </a:t>
            </a:r>
            <a:r>
              <a:rPr sz="1600" spc="5" dirty="0">
                <a:latin typeface="微软雅黑" panose="020B0503020204020204" charset="-122"/>
                <a:ea typeface="微软雅黑" panose="020B0503020204020204" charset="-122"/>
                <a:cs typeface="Calibri" panose="020F0702030404030204"/>
              </a:rPr>
              <a:t>a.  </a:t>
            </a:r>
            <a:r>
              <a:rPr sz="1600" dirty="0">
                <a:latin typeface="微软雅黑" panose="020B0503020204020204" charset="-122"/>
                <a:ea typeface="微软雅黑" panose="020B0503020204020204" charset="-122"/>
                <a:cs typeface="微软雅黑" panose="020B0503020204020204" charset="-122"/>
              </a:rPr>
              <a:t>意想不到的 </a:t>
            </a:r>
            <a:endParaRPr sz="1600" dirty="0">
              <a:latin typeface="微软雅黑" panose="020B0503020204020204" charset="-122"/>
              <a:ea typeface="微软雅黑" panose="020B0503020204020204" charset="-122"/>
              <a:cs typeface="微软雅黑" panose="020B0503020204020204" charset="-122"/>
            </a:endParaRPr>
          </a:p>
          <a:p>
            <a:pPr marL="12700" marR="164465">
              <a:lnSpc>
                <a:spcPct val="150000"/>
              </a:lnSpc>
            </a:pPr>
            <a:r>
              <a:rPr sz="1600" spc="5" dirty="0">
                <a:latin typeface="微软雅黑" panose="020B0503020204020204" charset="-122"/>
                <a:ea typeface="微软雅黑" panose="020B0503020204020204" charset="-122"/>
                <a:cs typeface="Calibri" panose="020F0702030404030204"/>
              </a:rPr>
              <a:t>top </a:t>
            </a:r>
            <a:r>
              <a:rPr sz="1600" spc="-5" dirty="0">
                <a:latin typeface="微软雅黑" panose="020B0503020204020204" charset="-122"/>
                <a:ea typeface="微软雅黑" panose="020B0503020204020204" charset="-122"/>
                <a:cs typeface="Calibri" panose="020F0702030404030204"/>
              </a:rPr>
              <a:t>concern  </a:t>
            </a:r>
            <a:r>
              <a:rPr sz="1600" dirty="0">
                <a:latin typeface="微软雅黑" panose="020B0503020204020204" charset="-122"/>
                <a:ea typeface="微软雅黑" panose="020B0503020204020204" charset="-122"/>
                <a:cs typeface="微软雅黑" panose="020B0503020204020204" charset="-122"/>
              </a:rPr>
              <a:t>最关心的问题</a:t>
            </a:r>
            <a:endParaRPr sz="1600" dirty="0">
              <a:latin typeface="微软雅黑" panose="020B0503020204020204" charset="-122"/>
              <a:ea typeface="微软雅黑" panose="020B0503020204020204" charset="-122"/>
              <a:cs typeface="微软雅黑" panose="020B0503020204020204" charset="-122"/>
            </a:endParaRPr>
          </a:p>
        </p:txBody>
      </p:sp>
      <p:graphicFrame>
        <p:nvGraphicFramePr>
          <p:cNvPr id="6" name="图示 5"/>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7" name="直接连接符 6"/>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42900" y="666115"/>
            <a:ext cx="11505565" cy="4799965"/>
          </a:xfrm>
          <a:prstGeom prst="rect">
            <a:avLst/>
          </a:prstGeom>
        </p:spPr>
        <p:txBody>
          <a:bodyPr vert="horz" wrap="square" lIns="0" tIns="12700" rIns="0" bIns="0" rtlCol="0">
            <a:spAutoFit/>
          </a:bodyPr>
          <a:lstStyle/>
          <a:p>
            <a:pPr marL="12700">
              <a:lnSpc>
                <a:spcPct val="100000"/>
              </a:lnSpc>
              <a:spcBef>
                <a:spcPts val="100"/>
              </a:spcBef>
            </a:pP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1295"/>
              </a:spcBef>
            </a:pPr>
            <a:r>
              <a:rPr sz="2000" b="1" spc="25" dirty="0">
                <a:latin typeface="微软雅黑" panose="020B0503020204020204" charset="-122"/>
                <a:ea typeface="微软雅黑" panose="020B0503020204020204" charset="-122"/>
                <a:cs typeface="微软雅黑" panose="020B0503020204020204" charset="-122"/>
                <a:sym typeface="+mn-ea"/>
              </a:rPr>
              <a:t>练习：请写出下面两篇自命题作文</a:t>
            </a:r>
            <a:r>
              <a:rPr sz="2000" b="1" spc="75" dirty="0">
                <a:latin typeface="微软雅黑" panose="020B0503020204020204" charset="-122"/>
                <a:ea typeface="微软雅黑" panose="020B0503020204020204" charset="-122"/>
                <a:cs typeface="微软雅黑" panose="020B0503020204020204" charset="-122"/>
                <a:sym typeface="+mn-ea"/>
              </a:rPr>
              <a:t>的</a:t>
            </a:r>
            <a:r>
              <a:rPr sz="2000" b="1" spc="25" dirty="0">
                <a:latin typeface="微软雅黑" panose="020B0503020204020204" charset="-122"/>
                <a:ea typeface="微软雅黑" panose="020B0503020204020204" charset="-122"/>
                <a:cs typeface="微软雅黑" panose="020B0503020204020204" charset="-122"/>
                <a:sym typeface="+mn-ea"/>
              </a:rPr>
              <a:t>第一</a:t>
            </a:r>
            <a:r>
              <a:rPr sz="2000" b="1" spc="75" dirty="0">
                <a:latin typeface="微软雅黑" panose="020B0503020204020204" charset="-122"/>
                <a:ea typeface="微软雅黑" panose="020B0503020204020204" charset="-122"/>
                <a:cs typeface="微软雅黑" panose="020B0503020204020204" charset="-122"/>
                <a:sym typeface="+mn-ea"/>
              </a:rPr>
              <a:t>段</a:t>
            </a:r>
            <a:r>
              <a:rPr sz="2000" b="1" spc="25" dirty="0">
                <a:latin typeface="微软雅黑" panose="020B0503020204020204" charset="-122"/>
                <a:ea typeface="微软雅黑" panose="020B0503020204020204" charset="-122"/>
                <a:cs typeface="微软雅黑" panose="020B0503020204020204" charset="-122"/>
                <a:sym typeface="+mn-ea"/>
              </a:rPr>
              <a:t>。</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1295"/>
              </a:spcBef>
            </a:pPr>
            <a:endParaRPr>
              <a:latin typeface="微软雅黑" panose="020B0503020204020204" charset="-122"/>
              <a:ea typeface="微软雅黑" panose="020B0503020204020204" charset="-122"/>
              <a:cs typeface="微软雅黑" panose="020B0503020204020204" charset="-122"/>
            </a:endParaRPr>
          </a:p>
          <a:p>
            <a:pPr algn="just" fontAlgn="auto">
              <a:lnSpc>
                <a:spcPts val="4000"/>
              </a:lnSpc>
              <a:spcBef>
                <a:spcPts val="5"/>
              </a:spcBef>
            </a:pPr>
            <a:r>
              <a:rPr sz="2000" spc="-15" dirty="0">
                <a:latin typeface="微软雅黑" panose="020B0503020204020204" charset="-122"/>
                <a:ea typeface="微软雅黑" panose="020B0503020204020204" charset="-122"/>
                <a:cs typeface="微软雅黑" panose="020B0503020204020204" charset="-122"/>
              </a:rPr>
              <a:t>①</a:t>
            </a:r>
            <a:r>
              <a:rPr sz="2000" spc="-15" dirty="0">
                <a:latin typeface="微软雅黑" panose="020B0503020204020204" charset="-122"/>
                <a:ea typeface="微软雅黑" panose="020B0503020204020204" charset="-122"/>
                <a:cs typeface="Arial" panose="020B0604020202090204"/>
              </a:rPr>
              <a:t>Nowadays </a:t>
            </a:r>
            <a:r>
              <a:rPr sz="2000" dirty="0">
                <a:latin typeface="微软雅黑" panose="020B0503020204020204" charset="-122"/>
                <a:ea typeface="微软雅黑" panose="020B0503020204020204" charset="-122"/>
                <a:cs typeface="Arial" panose="020B0604020202090204"/>
              </a:rPr>
              <a:t>a </a:t>
            </a:r>
            <a:r>
              <a:rPr sz="2000" spc="-15" dirty="0">
                <a:latin typeface="微软雅黑" panose="020B0503020204020204" charset="-122"/>
                <a:ea typeface="微软雅黑" panose="020B0503020204020204" charset="-122"/>
                <a:cs typeface="Arial" panose="020B0604020202090204"/>
              </a:rPr>
              <a:t>lot </a:t>
            </a:r>
            <a:r>
              <a:rPr sz="2000" spc="-5" dirty="0">
                <a:latin typeface="微软雅黑" panose="020B0503020204020204" charset="-122"/>
                <a:ea typeface="微软雅黑" panose="020B0503020204020204" charset="-122"/>
                <a:cs typeface="Arial" panose="020B0604020202090204"/>
              </a:rPr>
              <a:t>of </a:t>
            </a:r>
            <a:r>
              <a:rPr sz="2000" spc="-15" dirty="0">
                <a:latin typeface="微软雅黑" panose="020B0503020204020204" charset="-122"/>
                <a:ea typeface="微软雅黑" panose="020B0503020204020204" charset="-122"/>
                <a:cs typeface="Arial" panose="020B0604020202090204"/>
              </a:rPr>
              <a:t>freshmen </a:t>
            </a:r>
            <a:r>
              <a:rPr sz="2000" dirty="0">
                <a:latin typeface="微软雅黑" panose="020B0503020204020204" charset="-122"/>
                <a:ea typeface="微软雅黑" panose="020B0503020204020204" charset="-122"/>
                <a:cs typeface="Arial" panose="020B0604020202090204"/>
              </a:rPr>
              <a:t>are </a:t>
            </a:r>
            <a:r>
              <a:rPr sz="2000" spc="-5" dirty="0">
                <a:latin typeface="微软雅黑" panose="020B0503020204020204" charset="-122"/>
                <a:ea typeface="微软雅黑" panose="020B0503020204020204" charset="-122"/>
                <a:cs typeface="Arial" panose="020B0604020202090204"/>
              </a:rPr>
              <a:t>escorted by </a:t>
            </a:r>
            <a:r>
              <a:rPr sz="2000" spc="-20" dirty="0">
                <a:latin typeface="微软雅黑" panose="020B0503020204020204" charset="-122"/>
                <a:ea typeface="微软雅黑" panose="020B0503020204020204" charset="-122"/>
                <a:cs typeface="Arial" panose="020B0604020202090204"/>
              </a:rPr>
              <a:t>their family </a:t>
            </a:r>
            <a:r>
              <a:rPr sz="2000" spc="0" dirty="0">
                <a:latin typeface="微软雅黑" panose="020B0503020204020204" charset="-122"/>
                <a:ea typeface="微软雅黑" panose="020B0503020204020204" charset="-122"/>
                <a:cs typeface="Arial" panose="020B0604020202090204"/>
              </a:rPr>
              <a:t>to </a:t>
            </a:r>
            <a:r>
              <a:rPr sz="2000" spc="-20" dirty="0">
                <a:latin typeface="微软雅黑" panose="020B0503020204020204" charset="-122"/>
                <a:ea typeface="微软雅黑" panose="020B0503020204020204" charset="-122"/>
                <a:cs typeface="Arial" panose="020B0604020202090204"/>
              </a:rPr>
              <a:t>the </a:t>
            </a:r>
            <a:r>
              <a:rPr sz="2000" spc="-25" dirty="0">
                <a:latin typeface="微软雅黑" panose="020B0503020204020204" charset="-122"/>
                <a:ea typeface="微软雅黑" panose="020B0503020204020204" charset="-122"/>
                <a:cs typeface="Arial" panose="020B0604020202090204"/>
              </a:rPr>
              <a:t>university </a:t>
            </a:r>
            <a:r>
              <a:rPr sz="2000" spc="-5" dirty="0">
                <a:latin typeface="微软雅黑" panose="020B0503020204020204" charset="-122"/>
                <a:ea typeface="微软雅黑" panose="020B0503020204020204" charset="-122"/>
                <a:cs typeface="Arial" panose="020B0604020202090204"/>
              </a:rPr>
              <a:t>on </a:t>
            </a:r>
            <a:r>
              <a:rPr sz="2000" spc="-20" dirty="0">
                <a:latin typeface="微软雅黑" panose="020B0503020204020204" charset="-122"/>
                <a:ea typeface="微软雅黑" panose="020B0503020204020204" charset="-122"/>
                <a:cs typeface="Arial" panose="020B0604020202090204"/>
              </a:rPr>
              <a:t>the </a:t>
            </a:r>
            <a:r>
              <a:rPr sz="2000" spc="-30" dirty="0">
                <a:latin typeface="微软雅黑" panose="020B0503020204020204" charset="-122"/>
                <a:ea typeface="微软雅黑" panose="020B0503020204020204" charset="-122"/>
                <a:cs typeface="Arial" panose="020B0604020202090204"/>
              </a:rPr>
              <a:t>enrollment </a:t>
            </a:r>
            <a:r>
              <a:rPr sz="2000" spc="-25" dirty="0">
                <a:latin typeface="微软雅黑" panose="020B0503020204020204" charset="-122"/>
                <a:ea typeface="微软雅黑" panose="020B0503020204020204" charset="-122"/>
                <a:cs typeface="Arial" panose="020B0604020202090204"/>
              </a:rPr>
              <a:t>day.</a:t>
            </a:r>
            <a:r>
              <a:rPr sz="2000" spc="155"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Express </a:t>
            </a:r>
            <a:r>
              <a:rPr sz="2000" spc="-25" dirty="0">
                <a:latin typeface="微软雅黑" panose="020B0503020204020204" charset="-122"/>
                <a:ea typeface="微软雅黑" panose="020B0503020204020204" charset="-122"/>
                <a:cs typeface="Arial" panose="020B0604020202090204"/>
              </a:rPr>
              <a:t>your </a:t>
            </a:r>
            <a:r>
              <a:rPr sz="2000" spc="-20" dirty="0">
                <a:latin typeface="微软雅黑" panose="020B0503020204020204" charset="-122"/>
                <a:ea typeface="微软雅黑" panose="020B0503020204020204" charset="-122"/>
                <a:cs typeface="Arial" panose="020B0604020202090204"/>
              </a:rPr>
              <a:t>views </a:t>
            </a:r>
            <a:r>
              <a:rPr sz="2000" spc="-10" dirty="0">
                <a:latin typeface="微软雅黑" panose="020B0503020204020204" charset="-122"/>
                <a:ea typeface="微软雅黑" panose="020B0503020204020204" charset="-122"/>
                <a:cs typeface="Arial" panose="020B0604020202090204"/>
              </a:rPr>
              <a:t>on </a:t>
            </a:r>
            <a:r>
              <a:rPr sz="2000" spc="-20" dirty="0">
                <a:latin typeface="微软雅黑" panose="020B0503020204020204" charset="-122"/>
                <a:ea typeface="微软雅黑" panose="020B0503020204020204" charset="-122"/>
                <a:cs typeface="Arial" panose="020B0604020202090204"/>
              </a:rPr>
              <a:t>the </a:t>
            </a:r>
            <a:r>
              <a:rPr sz="2000" spc="-35" dirty="0">
                <a:latin typeface="微软雅黑" panose="020B0503020204020204" charset="-122"/>
                <a:ea typeface="微软雅黑" panose="020B0503020204020204" charset="-122"/>
                <a:cs typeface="Arial" panose="020B0604020202090204"/>
              </a:rPr>
              <a:t>phenomenon. </a:t>
            </a:r>
            <a:r>
              <a:rPr sz="2000" spc="-5" dirty="0">
                <a:latin typeface="微软雅黑" panose="020B0503020204020204" charset="-122"/>
                <a:ea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Arial" panose="020B0604020202090204"/>
              </a:rPr>
              <a:t>2015</a:t>
            </a:r>
            <a:r>
              <a:rPr lang="en-US" sz="2000" spc="-5" dirty="0">
                <a:latin typeface="微软雅黑" panose="020B0503020204020204" charset="-122"/>
                <a:ea typeface="微软雅黑" panose="020B0503020204020204" charset="-122"/>
                <a:cs typeface="Arial" panose="020B0604020202090204"/>
              </a:rPr>
              <a:t>.</a:t>
            </a:r>
            <a:r>
              <a:rPr sz="2000" spc="-10" dirty="0">
                <a:latin typeface="微软雅黑" panose="020B0503020204020204" charset="-122"/>
                <a:ea typeface="微软雅黑" panose="020B0503020204020204" charset="-122"/>
                <a:cs typeface="Arial" panose="020B0604020202090204"/>
              </a:rPr>
              <a:t>04</a:t>
            </a:r>
            <a:r>
              <a:rPr sz="2000" spc="-10"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p>
            <a:pPr algn="just" fontAlgn="auto">
              <a:lnSpc>
                <a:spcPts val="4000"/>
              </a:lnSpc>
              <a:spcBef>
                <a:spcPts val="5"/>
              </a:spcBef>
            </a:pPr>
            <a:r>
              <a:rPr sz="2000" dirty="0">
                <a:latin typeface="微软雅黑" panose="020B0503020204020204" charset="-122"/>
                <a:ea typeface="微软雅黑" panose="020B0503020204020204" charset="-122"/>
                <a:cs typeface="微软雅黑" panose="020B0503020204020204" charset="-122"/>
              </a:rPr>
              <a:t>评论大学新生由父母护送去学校注册报到的现象。</a:t>
            </a:r>
            <a:endParaRPr sz="2000" dirty="0">
              <a:latin typeface="微软雅黑" panose="020B0503020204020204" charset="-122"/>
              <a:ea typeface="微软雅黑" panose="020B0503020204020204" charset="-122"/>
              <a:cs typeface="微软雅黑" panose="020B0503020204020204" charset="-122"/>
            </a:endParaRPr>
          </a:p>
          <a:p>
            <a:pPr algn="just" fontAlgn="auto">
              <a:lnSpc>
                <a:spcPts val="4000"/>
              </a:lnSpc>
              <a:spcBef>
                <a:spcPts val="5"/>
              </a:spcBef>
            </a:pPr>
            <a:endParaRPr sz="2000">
              <a:latin typeface="微软雅黑" panose="020B0503020204020204" charset="-122"/>
              <a:ea typeface="微软雅黑" panose="020B0503020204020204" charset="-122"/>
              <a:cs typeface="微软雅黑" panose="020B0503020204020204" charset="-122"/>
            </a:endParaRPr>
          </a:p>
          <a:p>
            <a:pPr marL="12700" marR="5080" algn="just" fontAlgn="auto">
              <a:lnSpc>
                <a:spcPts val="4000"/>
              </a:lnSpc>
            </a:pPr>
            <a:r>
              <a:rPr sz="2000" spc="-15" dirty="0">
                <a:latin typeface="微软雅黑" panose="020B0503020204020204" charset="-122"/>
                <a:ea typeface="微软雅黑" panose="020B0503020204020204" charset="-122"/>
                <a:cs typeface="微软雅黑" panose="020B0503020204020204" charset="-122"/>
              </a:rPr>
              <a:t>②</a:t>
            </a:r>
            <a:r>
              <a:rPr sz="2000" spc="-15" dirty="0">
                <a:latin typeface="微软雅黑" panose="020B0503020204020204" charset="-122"/>
                <a:ea typeface="微软雅黑" panose="020B0503020204020204" charset="-122"/>
                <a:cs typeface="Arial" panose="020B0604020202090204"/>
              </a:rPr>
              <a:t>Many </a:t>
            </a:r>
            <a:r>
              <a:rPr sz="2000" spc="-30" dirty="0">
                <a:latin typeface="微软雅黑" panose="020B0503020204020204" charset="-122"/>
                <a:ea typeface="微软雅黑" panose="020B0503020204020204" charset="-122"/>
                <a:cs typeface="Arial" panose="020B0604020202090204"/>
              </a:rPr>
              <a:t>young </a:t>
            </a:r>
            <a:r>
              <a:rPr sz="2000" spc="-15" dirty="0">
                <a:latin typeface="微软雅黑" panose="020B0503020204020204" charset="-122"/>
                <a:ea typeface="微软雅黑" panose="020B0503020204020204" charset="-122"/>
                <a:cs typeface="Arial" panose="020B0604020202090204"/>
              </a:rPr>
              <a:t>people choose </a:t>
            </a:r>
            <a:r>
              <a:rPr sz="2000" spc="0" dirty="0">
                <a:latin typeface="微软雅黑" panose="020B0503020204020204" charset="-122"/>
                <a:ea typeface="微软雅黑" panose="020B0503020204020204" charset="-122"/>
                <a:cs typeface="Arial" panose="020B0604020202090204"/>
              </a:rPr>
              <a:t>to </a:t>
            </a:r>
            <a:r>
              <a:rPr sz="2000" spc="-10" dirty="0">
                <a:latin typeface="微软雅黑" panose="020B0503020204020204" charset="-122"/>
                <a:ea typeface="微软雅黑" panose="020B0503020204020204" charset="-122"/>
                <a:cs typeface="Arial" panose="020B0604020202090204"/>
              </a:rPr>
              <a:t>overwork </a:t>
            </a:r>
            <a:r>
              <a:rPr sz="2000" spc="-15" dirty="0">
                <a:latin typeface="微软雅黑" panose="020B0503020204020204" charset="-122"/>
                <a:ea typeface="微软雅黑" panose="020B0503020204020204" charset="-122"/>
                <a:cs typeface="Arial" panose="020B0604020202090204"/>
              </a:rPr>
              <a:t>in </a:t>
            </a:r>
            <a:r>
              <a:rPr sz="2000" spc="-5" dirty="0">
                <a:latin typeface="微软雅黑" panose="020B0503020204020204" charset="-122"/>
                <a:ea typeface="微软雅黑" panose="020B0503020204020204" charset="-122"/>
                <a:cs typeface="Arial" panose="020B0604020202090204"/>
              </a:rPr>
              <a:t>order </a:t>
            </a:r>
            <a:r>
              <a:rPr sz="2000" spc="0" dirty="0">
                <a:latin typeface="微软雅黑" panose="020B0503020204020204" charset="-122"/>
                <a:ea typeface="微软雅黑" panose="020B0503020204020204" charset="-122"/>
                <a:cs typeface="Arial" panose="020B0604020202090204"/>
              </a:rPr>
              <a:t>to </a:t>
            </a:r>
            <a:r>
              <a:rPr sz="2000" spc="-15" dirty="0">
                <a:latin typeface="微软雅黑" panose="020B0503020204020204" charset="-122"/>
                <a:ea typeface="微软雅黑" panose="020B0503020204020204" charset="-122"/>
                <a:cs typeface="Arial" panose="020B0604020202090204"/>
              </a:rPr>
              <a:t>make </a:t>
            </a:r>
            <a:r>
              <a:rPr sz="2000" spc="-10" dirty="0">
                <a:latin typeface="微软雅黑" panose="020B0503020204020204" charset="-122"/>
                <a:ea typeface="微软雅黑" panose="020B0503020204020204" charset="-122"/>
                <a:cs typeface="Arial" panose="020B0604020202090204"/>
              </a:rPr>
              <a:t>more </a:t>
            </a:r>
            <a:r>
              <a:rPr sz="2000" spc="-25" dirty="0">
                <a:latin typeface="微软雅黑" panose="020B0503020204020204" charset="-122"/>
                <a:ea typeface="微软雅黑" panose="020B0503020204020204" charset="-122"/>
                <a:cs typeface="Arial" panose="020B0604020202090204"/>
              </a:rPr>
              <a:t>money; however, </a:t>
            </a:r>
            <a:r>
              <a:rPr sz="2000" spc="-10" dirty="0">
                <a:latin typeface="微软雅黑" panose="020B0503020204020204" charset="-122"/>
                <a:ea typeface="微软雅黑" panose="020B0503020204020204" charset="-122"/>
                <a:cs typeface="Arial" panose="020B0604020202090204"/>
              </a:rPr>
              <a:t>persistent overwork will  </a:t>
            </a:r>
            <a:r>
              <a:rPr sz="2000" dirty="0">
                <a:latin typeface="微软雅黑" panose="020B0503020204020204" charset="-122"/>
                <a:ea typeface="微软雅黑" panose="020B0503020204020204" charset="-122"/>
                <a:cs typeface="Arial" panose="020B0604020202090204"/>
              </a:rPr>
              <a:t>affect </a:t>
            </a:r>
            <a:r>
              <a:rPr sz="2000" spc="-20" dirty="0">
                <a:latin typeface="微软雅黑" panose="020B0503020204020204" charset="-122"/>
                <a:ea typeface="微软雅黑" panose="020B0503020204020204" charset="-122"/>
                <a:cs typeface="Arial" panose="020B0604020202090204"/>
              </a:rPr>
              <a:t>their health </a:t>
            </a:r>
            <a:r>
              <a:rPr sz="2000" spc="-15" dirty="0">
                <a:latin typeface="微软雅黑" panose="020B0503020204020204" charset="-122"/>
                <a:ea typeface="微软雅黑" panose="020B0503020204020204" charset="-122"/>
                <a:cs typeface="Arial" panose="020B0604020202090204"/>
              </a:rPr>
              <a:t>in </a:t>
            </a:r>
            <a:r>
              <a:rPr sz="2000" spc="-20" dirty="0">
                <a:latin typeface="微软雅黑" panose="020B0503020204020204" charset="-122"/>
                <a:ea typeface="微软雅黑" panose="020B0503020204020204" charset="-122"/>
                <a:cs typeface="Arial" panose="020B0604020202090204"/>
              </a:rPr>
              <a:t>the </a:t>
            </a:r>
            <a:r>
              <a:rPr sz="2000" spc="-30" dirty="0">
                <a:latin typeface="微软雅黑" panose="020B0503020204020204" charset="-122"/>
                <a:ea typeface="微软雅黑" panose="020B0503020204020204" charset="-122"/>
                <a:cs typeface="Arial" panose="020B0604020202090204"/>
              </a:rPr>
              <a:t>long </a:t>
            </a:r>
            <a:r>
              <a:rPr sz="2000" spc="-35" dirty="0">
                <a:latin typeface="微软雅黑" panose="020B0503020204020204" charset="-122"/>
                <a:ea typeface="微软雅黑" panose="020B0503020204020204" charset="-122"/>
                <a:cs typeface="Arial" panose="020B0604020202090204"/>
              </a:rPr>
              <a:t>run. </a:t>
            </a:r>
            <a:r>
              <a:rPr sz="2000" spc="-20" dirty="0">
                <a:latin typeface="微软雅黑" panose="020B0503020204020204" charset="-122"/>
                <a:ea typeface="微软雅黑" panose="020B0503020204020204" charset="-122"/>
                <a:cs typeface="Arial" panose="020B0604020202090204"/>
              </a:rPr>
              <a:t>What </a:t>
            </a:r>
            <a:r>
              <a:rPr sz="2000" spc="-15" dirty="0">
                <a:latin typeface="微软雅黑" panose="020B0503020204020204" charset="-122"/>
                <a:ea typeface="微软雅黑" panose="020B0503020204020204" charset="-122"/>
                <a:cs typeface="Arial" panose="020B0604020202090204"/>
              </a:rPr>
              <a:t>is </a:t>
            </a:r>
            <a:r>
              <a:rPr sz="2000" spc="-20" dirty="0">
                <a:latin typeface="微软雅黑" panose="020B0503020204020204" charset="-122"/>
                <a:ea typeface="微软雅黑" panose="020B0503020204020204" charset="-122"/>
                <a:cs typeface="Arial" panose="020B0604020202090204"/>
              </a:rPr>
              <a:t>your </a:t>
            </a:r>
            <a:r>
              <a:rPr sz="2000" spc="-25" dirty="0">
                <a:latin typeface="微软雅黑" panose="020B0503020204020204" charset="-122"/>
                <a:ea typeface="微软雅黑" panose="020B0503020204020204" charset="-122"/>
                <a:cs typeface="Arial" panose="020B0604020202090204"/>
              </a:rPr>
              <a:t>opinion </a:t>
            </a:r>
            <a:r>
              <a:rPr sz="2000" spc="-5" dirty="0">
                <a:latin typeface="微软雅黑" panose="020B0503020204020204" charset="-122"/>
                <a:ea typeface="微软雅黑" panose="020B0503020204020204" charset="-122"/>
                <a:cs typeface="Arial" panose="020B0604020202090204"/>
              </a:rPr>
              <a:t>on </a:t>
            </a:r>
            <a:r>
              <a:rPr sz="2000" spc="-20" dirty="0">
                <a:latin typeface="微软雅黑" panose="020B0503020204020204" charset="-122"/>
                <a:ea typeface="微软雅黑" panose="020B0503020204020204" charset="-122"/>
                <a:cs typeface="Arial" panose="020B0604020202090204"/>
              </a:rPr>
              <a:t>this? </a:t>
            </a:r>
            <a:r>
              <a:rPr sz="2000" spc="-5" dirty="0">
                <a:latin typeface="微软雅黑" panose="020B0503020204020204" charset="-122"/>
                <a:ea typeface="微软雅黑" panose="020B0503020204020204" charset="-122"/>
                <a:cs typeface="Arial" panose="020B0604020202090204"/>
              </a:rPr>
              <a:t>(2012</a:t>
            </a:r>
            <a:r>
              <a:rPr lang="en-US" sz="2000" spc="-5" dirty="0">
                <a:latin typeface="微软雅黑" panose="020B0503020204020204" charset="-122"/>
                <a:ea typeface="微软雅黑" panose="020B0503020204020204" charset="-122"/>
                <a:cs typeface="Arial" panose="020B0604020202090204"/>
              </a:rPr>
              <a:t>.</a:t>
            </a:r>
            <a:r>
              <a:rPr sz="2000" spc="-10" dirty="0">
                <a:latin typeface="微软雅黑" panose="020B0503020204020204" charset="-122"/>
                <a:ea typeface="微软雅黑" panose="020B0503020204020204" charset="-122"/>
                <a:cs typeface="Arial" panose="020B0604020202090204"/>
              </a:rPr>
              <a:t>10)</a:t>
            </a:r>
            <a:endParaRPr sz="2000">
              <a:latin typeface="微软雅黑" panose="020B0503020204020204" charset="-122"/>
              <a:ea typeface="微软雅黑" panose="020B0503020204020204" charset="-122"/>
              <a:cs typeface="Arial" panose="020B0604020202090204"/>
            </a:endParaRPr>
          </a:p>
          <a:p>
            <a:pPr algn="just" fontAlgn="auto">
              <a:lnSpc>
                <a:spcPts val="4000"/>
              </a:lnSpc>
              <a:spcBef>
                <a:spcPts val="5"/>
              </a:spcBef>
            </a:pPr>
            <a:r>
              <a:rPr sz="2000" dirty="0">
                <a:latin typeface="微软雅黑" panose="020B0503020204020204" charset="-122"/>
                <a:ea typeface="微软雅黑" panose="020B0503020204020204" charset="-122"/>
                <a:cs typeface="微软雅黑" panose="020B0503020204020204" charset="-122"/>
              </a:rPr>
              <a:t>许多年轻人为了赚钱而过度工作，但是长远来看，这样做会影响他们的健康。你怎么看？</a:t>
            </a:r>
            <a:endParaRPr sz="2000">
              <a:latin typeface="微软雅黑" panose="020B0503020204020204" charset="-122"/>
              <a:ea typeface="微软雅黑" panose="020B0503020204020204" charset="-122"/>
              <a:cs typeface="微软雅黑" panose="020B0503020204020204" charset="-122"/>
            </a:endParaRPr>
          </a:p>
        </p:txBody>
      </p:sp>
      <p:graphicFrame>
        <p:nvGraphicFramePr>
          <p:cNvPr id="4" name="图示 3"/>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5" name="直接连接符 4"/>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1290" y="193675"/>
            <a:ext cx="10038715" cy="1630680"/>
          </a:xfrm>
          <a:prstGeom prst="rect">
            <a:avLst/>
          </a:prstGeom>
          <a:noFill/>
        </p:spPr>
        <p:txBody>
          <a:bodyPr wrap="square" rtlCol="0" anchor="t">
            <a:spAutoFit/>
          </a:bodyPr>
          <a:lstStyle/>
          <a:p>
            <a:pPr algn="just" fontAlgn="auto">
              <a:lnSpc>
                <a:spcPts val="4000"/>
              </a:lnSpc>
              <a:spcBef>
                <a:spcPts val="5"/>
              </a:spcBef>
            </a:pPr>
            <a:r>
              <a:rPr spc="-15" dirty="0">
                <a:latin typeface="微软雅黑" panose="020B0503020204020204" charset="-122"/>
                <a:ea typeface="微软雅黑" panose="020B0503020204020204" charset="-122"/>
                <a:cs typeface="微软雅黑" panose="020B0503020204020204" charset="-122"/>
                <a:sym typeface="+mn-ea"/>
              </a:rPr>
              <a:t>①</a:t>
            </a:r>
            <a:r>
              <a:rPr spc="-15" dirty="0">
                <a:latin typeface="微软雅黑" panose="020B0503020204020204" charset="-122"/>
                <a:ea typeface="微软雅黑" panose="020B0503020204020204" charset="-122"/>
                <a:cs typeface="Arial" panose="020B0604020202090204"/>
                <a:sym typeface="+mn-ea"/>
              </a:rPr>
              <a:t>Nowadays </a:t>
            </a:r>
            <a:r>
              <a:rPr dirty="0">
                <a:latin typeface="微软雅黑" panose="020B0503020204020204" charset="-122"/>
                <a:ea typeface="微软雅黑" panose="020B0503020204020204" charset="-122"/>
                <a:cs typeface="Arial" panose="020B0604020202090204"/>
                <a:sym typeface="+mn-ea"/>
              </a:rPr>
              <a:t>a </a:t>
            </a:r>
            <a:r>
              <a:rPr spc="-15" dirty="0">
                <a:latin typeface="微软雅黑" panose="020B0503020204020204" charset="-122"/>
                <a:ea typeface="微软雅黑" panose="020B0503020204020204" charset="-122"/>
                <a:cs typeface="Arial" panose="020B0604020202090204"/>
                <a:sym typeface="+mn-ea"/>
              </a:rPr>
              <a:t>lot </a:t>
            </a:r>
            <a:r>
              <a:rPr spc="-5" dirty="0">
                <a:latin typeface="微软雅黑" panose="020B0503020204020204" charset="-122"/>
                <a:ea typeface="微软雅黑" panose="020B0503020204020204" charset="-122"/>
                <a:cs typeface="Arial" panose="020B0604020202090204"/>
                <a:sym typeface="+mn-ea"/>
              </a:rPr>
              <a:t>of </a:t>
            </a:r>
            <a:r>
              <a:rPr spc="-15" dirty="0">
                <a:latin typeface="微软雅黑" panose="020B0503020204020204" charset="-122"/>
                <a:ea typeface="微软雅黑" panose="020B0503020204020204" charset="-122"/>
                <a:cs typeface="Arial" panose="020B0604020202090204"/>
                <a:sym typeface="+mn-ea"/>
              </a:rPr>
              <a:t>freshmen </a:t>
            </a:r>
            <a:r>
              <a:rPr dirty="0">
                <a:latin typeface="微软雅黑" panose="020B0503020204020204" charset="-122"/>
                <a:ea typeface="微软雅黑" panose="020B0503020204020204" charset="-122"/>
                <a:cs typeface="Arial" panose="020B0604020202090204"/>
                <a:sym typeface="+mn-ea"/>
              </a:rPr>
              <a:t>are </a:t>
            </a:r>
            <a:r>
              <a:rPr spc="-5" dirty="0">
                <a:latin typeface="微软雅黑" panose="020B0503020204020204" charset="-122"/>
                <a:ea typeface="微软雅黑" panose="020B0503020204020204" charset="-122"/>
                <a:cs typeface="Arial" panose="020B0604020202090204"/>
                <a:sym typeface="+mn-ea"/>
              </a:rPr>
              <a:t>escorted by </a:t>
            </a:r>
            <a:r>
              <a:rPr spc="-20" dirty="0">
                <a:latin typeface="微软雅黑" panose="020B0503020204020204" charset="-122"/>
                <a:ea typeface="微软雅黑" panose="020B0503020204020204" charset="-122"/>
                <a:cs typeface="Arial" panose="020B0604020202090204"/>
                <a:sym typeface="+mn-ea"/>
              </a:rPr>
              <a:t>their family </a:t>
            </a:r>
            <a:r>
              <a:rPr dirty="0">
                <a:latin typeface="微软雅黑" panose="020B0503020204020204" charset="-122"/>
                <a:ea typeface="微软雅黑" panose="020B0503020204020204" charset="-122"/>
                <a:cs typeface="Arial" panose="020B0604020202090204"/>
                <a:sym typeface="+mn-ea"/>
              </a:rPr>
              <a:t>to </a:t>
            </a:r>
            <a:r>
              <a:rPr spc="-20" dirty="0">
                <a:latin typeface="微软雅黑" panose="020B0503020204020204" charset="-122"/>
                <a:ea typeface="微软雅黑" panose="020B0503020204020204" charset="-122"/>
                <a:cs typeface="Arial" panose="020B0604020202090204"/>
                <a:sym typeface="+mn-ea"/>
              </a:rPr>
              <a:t>the </a:t>
            </a:r>
            <a:r>
              <a:rPr spc="-25" dirty="0">
                <a:latin typeface="微软雅黑" panose="020B0503020204020204" charset="-122"/>
                <a:ea typeface="微软雅黑" panose="020B0503020204020204" charset="-122"/>
                <a:cs typeface="Arial" panose="020B0604020202090204"/>
                <a:sym typeface="+mn-ea"/>
              </a:rPr>
              <a:t>university </a:t>
            </a:r>
            <a:r>
              <a:rPr spc="-5" dirty="0">
                <a:latin typeface="微软雅黑" panose="020B0503020204020204" charset="-122"/>
                <a:ea typeface="微软雅黑" panose="020B0503020204020204" charset="-122"/>
                <a:cs typeface="Arial" panose="020B0604020202090204"/>
                <a:sym typeface="+mn-ea"/>
              </a:rPr>
              <a:t>on </a:t>
            </a:r>
            <a:r>
              <a:rPr spc="-20" dirty="0">
                <a:latin typeface="微软雅黑" panose="020B0503020204020204" charset="-122"/>
                <a:ea typeface="微软雅黑" panose="020B0503020204020204" charset="-122"/>
                <a:cs typeface="Arial" panose="020B0604020202090204"/>
                <a:sym typeface="+mn-ea"/>
              </a:rPr>
              <a:t>the </a:t>
            </a:r>
            <a:r>
              <a:rPr spc="-30" dirty="0">
                <a:latin typeface="微软雅黑" panose="020B0503020204020204" charset="-122"/>
                <a:ea typeface="微软雅黑" panose="020B0503020204020204" charset="-122"/>
                <a:cs typeface="Arial" panose="020B0604020202090204"/>
                <a:sym typeface="+mn-ea"/>
              </a:rPr>
              <a:t>enrollment </a:t>
            </a:r>
            <a:r>
              <a:rPr spc="-25" dirty="0">
                <a:latin typeface="微软雅黑" panose="020B0503020204020204" charset="-122"/>
                <a:ea typeface="微软雅黑" panose="020B0503020204020204" charset="-122"/>
                <a:cs typeface="Arial" panose="020B0604020202090204"/>
                <a:sym typeface="+mn-ea"/>
              </a:rPr>
              <a:t>day.</a:t>
            </a:r>
            <a:r>
              <a:rPr spc="155" dirty="0">
                <a:latin typeface="微软雅黑" panose="020B0503020204020204" charset="-122"/>
                <a:ea typeface="微软雅黑" panose="020B0503020204020204" charset="-122"/>
                <a:cs typeface="Arial" panose="020B0604020202090204"/>
                <a:sym typeface="+mn-ea"/>
              </a:rPr>
              <a:t> </a:t>
            </a:r>
            <a:r>
              <a:rPr spc="-15" dirty="0">
                <a:latin typeface="微软雅黑" panose="020B0503020204020204" charset="-122"/>
                <a:ea typeface="微软雅黑" panose="020B0503020204020204" charset="-122"/>
                <a:cs typeface="Arial" panose="020B0604020202090204"/>
                <a:sym typeface="+mn-ea"/>
              </a:rPr>
              <a:t>Express </a:t>
            </a:r>
            <a:r>
              <a:rPr spc="-25" dirty="0">
                <a:latin typeface="微软雅黑" panose="020B0503020204020204" charset="-122"/>
                <a:ea typeface="微软雅黑" panose="020B0503020204020204" charset="-122"/>
                <a:cs typeface="Arial" panose="020B0604020202090204"/>
                <a:sym typeface="+mn-ea"/>
              </a:rPr>
              <a:t>your </a:t>
            </a:r>
            <a:r>
              <a:rPr spc="-20" dirty="0">
                <a:latin typeface="微软雅黑" panose="020B0503020204020204" charset="-122"/>
                <a:ea typeface="微软雅黑" panose="020B0503020204020204" charset="-122"/>
                <a:cs typeface="Arial" panose="020B0604020202090204"/>
                <a:sym typeface="+mn-ea"/>
              </a:rPr>
              <a:t>views </a:t>
            </a:r>
            <a:r>
              <a:rPr spc="-10" dirty="0">
                <a:latin typeface="微软雅黑" panose="020B0503020204020204" charset="-122"/>
                <a:ea typeface="微软雅黑" panose="020B0503020204020204" charset="-122"/>
                <a:cs typeface="Arial" panose="020B0604020202090204"/>
                <a:sym typeface="+mn-ea"/>
              </a:rPr>
              <a:t>on </a:t>
            </a:r>
            <a:r>
              <a:rPr spc="-20" dirty="0">
                <a:latin typeface="微软雅黑" panose="020B0503020204020204" charset="-122"/>
                <a:ea typeface="微软雅黑" panose="020B0503020204020204" charset="-122"/>
                <a:cs typeface="Arial" panose="020B0604020202090204"/>
                <a:sym typeface="+mn-ea"/>
              </a:rPr>
              <a:t>the </a:t>
            </a:r>
            <a:r>
              <a:rPr spc="-35" dirty="0">
                <a:latin typeface="微软雅黑" panose="020B0503020204020204" charset="-122"/>
                <a:ea typeface="微软雅黑" panose="020B0503020204020204" charset="-122"/>
                <a:cs typeface="Arial" panose="020B0604020202090204"/>
                <a:sym typeface="+mn-ea"/>
              </a:rPr>
              <a:t>phenomenon. </a:t>
            </a:r>
            <a:r>
              <a:rPr spc="-5" dirty="0">
                <a:latin typeface="微软雅黑" panose="020B0503020204020204" charset="-122"/>
                <a:ea typeface="微软雅黑" panose="020B0503020204020204" charset="-122"/>
                <a:cs typeface="微软雅黑" panose="020B0503020204020204" charset="-122"/>
                <a:sym typeface="+mn-ea"/>
              </a:rPr>
              <a:t>（</a:t>
            </a:r>
            <a:r>
              <a:rPr spc="-5" dirty="0">
                <a:latin typeface="微软雅黑" panose="020B0503020204020204" charset="-122"/>
                <a:ea typeface="微软雅黑" panose="020B0503020204020204" charset="-122"/>
                <a:cs typeface="Arial" panose="020B0604020202090204"/>
                <a:sym typeface="+mn-ea"/>
              </a:rPr>
              <a:t>2015</a:t>
            </a:r>
            <a:r>
              <a:rPr lang="en-US" spc="-5" dirty="0">
                <a:latin typeface="微软雅黑" panose="020B0503020204020204" charset="-122"/>
                <a:ea typeface="微软雅黑" panose="020B0503020204020204" charset="-122"/>
                <a:cs typeface="Arial" panose="020B0604020202090204"/>
                <a:sym typeface="+mn-ea"/>
              </a:rPr>
              <a:t>.</a:t>
            </a:r>
            <a:r>
              <a:rPr spc="-10" dirty="0">
                <a:latin typeface="微软雅黑" panose="020B0503020204020204" charset="-122"/>
                <a:ea typeface="微软雅黑" panose="020B0503020204020204" charset="-122"/>
                <a:cs typeface="Arial" panose="020B0604020202090204"/>
                <a:sym typeface="+mn-ea"/>
              </a:rPr>
              <a:t>04</a:t>
            </a:r>
            <a:r>
              <a:rPr spc="-10" dirty="0">
                <a:latin typeface="微软雅黑" panose="020B0503020204020204" charset="-122"/>
                <a:ea typeface="微软雅黑" panose="020B0503020204020204" charset="-122"/>
                <a:cs typeface="微软雅黑" panose="020B0503020204020204" charset="-122"/>
                <a:sym typeface="+mn-ea"/>
              </a:rPr>
              <a:t>）</a:t>
            </a:r>
            <a:endParaRPr>
              <a:latin typeface="微软雅黑" panose="020B0503020204020204" charset="-122"/>
              <a:ea typeface="微软雅黑" panose="020B0503020204020204" charset="-122"/>
              <a:cs typeface="微软雅黑" panose="020B0503020204020204" charset="-122"/>
            </a:endParaRPr>
          </a:p>
          <a:p>
            <a:pPr algn="just" fontAlgn="auto">
              <a:lnSpc>
                <a:spcPts val="4000"/>
              </a:lnSpc>
              <a:spcBef>
                <a:spcPts val="5"/>
              </a:spcBef>
            </a:pPr>
            <a:endParaRPr lang="zh-CN" altLang="en-US"/>
          </a:p>
        </p:txBody>
      </p:sp>
      <p:sp>
        <p:nvSpPr>
          <p:cNvPr id="3" name="object 2"/>
          <p:cNvSpPr txBox="1"/>
          <p:nvPr/>
        </p:nvSpPr>
        <p:spPr>
          <a:xfrm>
            <a:off x="161290" y="1824355"/>
            <a:ext cx="11604625" cy="5135245"/>
          </a:xfrm>
          <a:prstGeom prst="rect">
            <a:avLst/>
          </a:prstGeom>
        </p:spPr>
        <p:txBody>
          <a:bodyPr vert="horz" wrap="square" lIns="0" tIns="16933"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微软雅黑" panose="020B0503020204020204" charset="-122"/>
              </a:rPr>
              <a:t>经典模</a:t>
            </a:r>
            <a:r>
              <a:rPr sz="2000" dirty="0">
                <a:latin typeface="微软雅黑" panose="020B0503020204020204" charset="-122"/>
                <a:ea typeface="微软雅黑" panose="020B0503020204020204" charset="-122"/>
                <a:cs typeface="微软雅黑" panose="020B0503020204020204" charset="-122"/>
              </a:rPr>
              <a:t>板</a:t>
            </a:r>
            <a:r>
              <a:rPr sz="2400" dirty="0">
                <a:latin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1115"/>
              </a:spcBef>
              <a:tabLst>
                <a:tab pos="3825240" algn="l"/>
                <a:tab pos="4349750" algn="l"/>
                <a:tab pos="4779010" algn="l"/>
                <a:tab pos="5977890" algn="l"/>
              </a:tabLst>
            </a:pPr>
            <a:r>
              <a:rPr dirty="0">
                <a:latin typeface="微软雅黑" panose="020B0503020204020204" charset="-122"/>
                <a:ea typeface="微软雅黑" panose="020B0503020204020204" charset="-122"/>
                <a:cs typeface="微软雅黑" panose="020B0503020204020204" charset="-122"/>
              </a:rPr>
              <a:t>一段：</a:t>
            </a:r>
            <a:r>
              <a:rPr spc="-5" dirty="0">
                <a:latin typeface="微软雅黑" panose="020B0503020204020204" charset="-122"/>
                <a:ea typeface="微软雅黑" panose="020B0503020204020204" charset="-122"/>
                <a:cs typeface="微软雅黑" panose="020B0503020204020204" charset="-122"/>
              </a:rPr>
              <a:t>①</a:t>
            </a:r>
            <a:r>
              <a:rPr spc="-15" dirty="0">
                <a:latin typeface="微软雅黑" panose="020B0503020204020204" charset="-122"/>
                <a:ea typeface="微软雅黑" panose="020B0503020204020204" charset="-122"/>
                <a:cs typeface="Arial" panose="020B0604020202090204"/>
              </a:rPr>
              <a:t>T</a:t>
            </a:r>
            <a:r>
              <a:rPr spc="-70" dirty="0">
                <a:latin typeface="微软雅黑" panose="020B0503020204020204" charset="-122"/>
                <a:ea typeface="微软雅黑" panose="020B0503020204020204" charset="-122"/>
                <a:cs typeface="Arial" panose="020B0604020202090204"/>
              </a:rPr>
              <a:t>h</a:t>
            </a:r>
            <a:r>
              <a:rPr spc="-10" dirty="0">
                <a:latin typeface="微软雅黑" panose="020B0503020204020204" charset="-122"/>
                <a:ea typeface="微软雅黑" panose="020B0503020204020204" charset="-122"/>
                <a:cs typeface="Arial" panose="020B0604020202090204"/>
              </a:rPr>
              <a:t>e</a:t>
            </a:r>
            <a:r>
              <a:rPr dirty="0">
                <a:latin typeface="微软雅黑" panose="020B0503020204020204" charset="-122"/>
                <a:ea typeface="微软雅黑" panose="020B0503020204020204" charset="-122"/>
                <a:cs typeface="Arial" panose="020B0604020202090204"/>
              </a:rPr>
              <a:t>se</a:t>
            </a:r>
            <a:r>
              <a:rPr spc="7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da</a:t>
            </a:r>
            <a:r>
              <a:rPr dirty="0">
                <a:latin typeface="微软雅黑" panose="020B0503020204020204" charset="-122"/>
                <a:ea typeface="微软雅黑" panose="020B0503020204020204" charset="-122"/>
                <a:cs typeface="Arial" panose="020B0604020202090204"/>
              </a:rPr>
              <a:t>ys</a:t>
            </a:r>
            <a:r>
              <a:rPr spc="15" dirty="0">
                <a:latin typeface="微软雅黑" panose="020B0503020204020204" charset="-122"/>
                <a:ea typeface="微软雅黑" panose="020B0503020204020204" charset="-122"/>
                <a:cs typeface="Arial" panose="020B0604020202090204"/>
              </a:rPr>
              <a:t> t</a:t>
            </a:r>
            <a:r>
              <a:rPr spc="-70" dirty="0">
                <a:latin typeface="微软雅黑" panose="020B0503020204020204" charset="-122"/>
                <a:ea typeface="微软雅黑" panose="020B0503020204020204" charset="-122"/>
                <a:cs typeface="Arial" panose="020B0604020202090204"/>
              </a:rPr>
              <a:t>h</a:t>
            </a:r>
            <a:r>
              <a:rPr spc="-10" dirty="0">
                <a:latin typeface="微软雅黑" panose="020B0503020204020204" charset="-122"/>
                <a:ea typeface="微软雅黑" panose="020B0503020204020204" charset="-122"/>
                <a:cs typeface="Arial" panose="020B0604020202090204"/>
              </a:rPr>
              <a:t>e</a:t>
            </a:r>
            <a:r>
              <a:rPr spc="10" dirty="0">
                <a:latin typeface="微软雅黑" panose="020B0503020204020204" charset="-122"/>
                <a:ea typeface="微软雅黑" panose="020B0503020204020204" charset="-122"/>
                <a:cs typeface="Arial" panose="020B0604020202090204"/>
              </a:rPr>
              <a:t>r</a:t>
            </a:r>
            <a:r>
              <a:rPr dirty="0">
                <a:latin typeface="微软雅黑" panose="020B0503020204020204" charset="-122"/>
                <a:ea typeface="微软雅黑" panose="020B0503020204020204" charset="-122"/>
                <a:cs typeface="Arial" panose="020B0604020202090204"/>
              </a:rPr>
              <a:t>e</a:t>
            </a:r>
            <a:r>
              <a:rPr spc="10" dirty="0">
                <a:latin typeface="微软雅黑" panose="020B0503020204020204" charset="-122"/>
                <a:ea typeface="微软雅黑" panose="020B0503020204020204" charset="-122"/>
                <a:cs typeface="Arial" panose="020B0604020202090204"/>
              </a:rPr>
              <a:t> </a:t>
            </a:r>
            <a:r>
              <a:rPr spc="-30" dirty="0">
                <a:latin typeface="微软雅黑" panose="020B0503020204020204" charset="-122"/>
                <a:ea typeface="微软雅黑" panose="020B0503020204020204" charset="-122"/>
                <a:cs typeface="Arial" panose="020B0604020202090204"/>
              </a:rPr>
              <a:t>i</a:t>
            </a:r>
            <a:r>
              <a:rPr dirty="0">
                <a:latin typeface="微软雅黑" panose="020B0503020204020204" charset="-122"/>
                <a:ea typeface="微软雅黑" panose="020B0503020204020204" charset="-122"/>
                <a:cs typeface="Arial" panose="020B0604020202090204"/>
              </a:rPr>
              <a:t>s</a:t>
            </a:r>
            <a:r>
              <a:rPr spc="3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Arial" panose="020B0604020202090204"/>
              </a:rPr>
              <a:t>a</a:t>
            </a:r>
            <a:r>
              <a:rPr spc="-4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g</a:t>
            </a:r>
            <a:r>
              <a:rPr spc="10" dirty="0">
                <a:latin typeface="微软雅黑" panose="020B0503020204020204" charset="-122"/>
                <a:ea typeface="微软雅黑" panose="020B0503020204020204" charset="-122"/>
                <a:cs typeface="Arial" panose="020B0604020202090204"/>
              </a:rPr>
              <a:t>r</a:t>
            </a:r>
            <a:r>
              <a:rPr spc="-10" dirty="0">
                <a:latin typeface="微软雅黑" panose="020B0503020204020204" charset="-122"/>
                <a:ea typeface="微软雅黑" panose="020B0503020204020204" charset="-122"/>
                <a:cs typeface="Arial" panose="020B0604020202090204"/>
              </a:rPr>
              <a:t>o</a:t>
            </a:r>
            <a:r>
              <a:rPr spc="25" dirty="0">
                <a:latin typeface="微软雅黑" panose="020B0503020204020204" charset="-122"/>
                <a:ea typeface="微软雅黑" panose="020B0503020204020204" charset="-122"/>
                <a:cs typeface="Arial" panose="020B0604020202090204"/>
              </a:rPr>
              <a:t>w</a:t>
            </a:r>
            <a:r>
              <a:rPr spc="-30" dirty="0">
                <a:latin typeface="微软雅黑" panose="020B0503020204020204" charset="-122"/>
                <a:ea typeface="微软雅黑" panose="020B0503020204020204" charset="-122"/>
                <a:cs typeface="Arial" panose="020B0604020202090204"/>
              </a:rPr>
              <a:t>i</a:t>
            </a:r>
            <a:r>
              <a:rPr spc="-70" dirty="0">
                <a:latin typeface="微软雅黑" panose="020B0503020204020204" charset="-122"/>
                <a:ea typeface="微软雅黑" panose="020B0503020204020204" charset="-122"/>
                <a:cs typeface="Arial" panose="020B0604020202090204"/>
              </a:rPr>
              <a:t>n</a:t>
            </a:r>
            <a:r>
              <a:rPr dirty="0">
                <a:latin typeface="微软雅黑" panose="020B0503020204020204" charset="-122"/>
                <a:ea typeface="微软雅黑" panose="020B0503020204020204" charset="-122"/>
                <a:cs typeface="Arial" panose="020B0604020202090204"/>
              </a:rPr>
              <a:t>g</a:t>
            </a:r>
            <a:r>
              <a:rPr spc="7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t</a:t>
            </a:r>
            <a:r>
              <a:rPr spc="-10" dirty="0">
                <a:latin typeface="微软雅黑" panose="020B0503020204020204" charset="-122"/>
                <a:ea typeface="微软雅黑" panose="020B0503020204020204" charset="-122"/>
                <a:cs typeface="Arial" panose="020B0604020202090204"/>
              </a:rPr>
              <a:t>e</a:t>
            </a:r>
            <a:r>
              <a:rPr spc="-70" dirty="0">
                <a:latin typeface="微软雅黑" panose="020B0503020204020204" charset="-122"/>
                <a:ea typeface="微软雅黑" panose="020B0503020204020204" charset="-122"/>
                <a:cs typeface="Arial" panose="020B0604020202090204"/>
              </a:rPr>
              <a:t>n</a:t>
            </a:r>
            <a:r>
              <a:rPr spc="-10" dirty="0">
                <a:latin typeface="微软雅黑" panose="020B0503020204020204" charset="-122"/>
                <a:ea typeface="微软雅黑" panose="020B0503020204020204" charset="-122"/>
                <a:cs typeface="Arial" panose="020B0604020202090204"/>
              </a:rPr>
              <a:t>de</a:t>
            </a:r>
            <a:r>
              <a:rPr spc="-70" dirty="0">
                <a:latin typeface="微软雅黑" panose="020B0503020204020204" charset="-122"/>
                <a:ea typeface="微软雅黑" panose="020B0503020204020204" charset="-122"/>
                <a:cs typeface="Arial" panose="020B0604020202090204"/>
              </a:rPr>
              <a:t>n</a:t>
            </a:r>
            <a:r>
              <a:rPr dirty="0">
                <a:latin typeface="微软雅黑" panose="020B0503020204020204" charset="-122"/>
                <a:ea typeface="微软雅黑" panose="020B0503020204020204" charset="-122"/>
                <a:cs typeface="Arial" panose="020B0604020202090204"/>
              </a:rPr>
              <a:t>cy</a:t>
            </a:r>
            <a:r>
              <a:rPr spc="8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f</a:t>
            </a:r>
            <a:r>
              <a:rPr spc="-10" dirty="0">
                <a:latin typeface="微软雅黑" panose="020B0503020204020204" charset="-122"/>
                <a:ea typeface="微软雅黑" panose="020B0503020204020204" charset="-122"/>
                <a:cs typeface="Arial" panose="020B0604020202090204"/>
              </a:rPr>
              <a:t>o</a:t>
            </a:r>
            <a:r>
              <a:rPr dirty="0">
                <a:latin typeface="微软雅黑" panose="020B0503020204020204" charset="-122"/>
                <a:ea typeface="微软雅黑" panose="020B0503020204020204" charset="-122"/>
                <a:cs typeface="Arial" panose="020B0604020202090204"/>
              </a:rPr>
              <a:t>r</a:t>
            </a:r>
            <a:r>
              <a:rPr u="sng" spc="-15" dirty="0">
                <a:latin typeface="微软雅黑" panose="020B0503020204020204" charset="-122"/>
                <a:ea typeface="微软雅黑" panose="020B0503020204020204" charset="-122"/>
                <a:cs typeface="Arial" panose="020B0604020202090204"/>
              </a:rPr>
              <a:t>  </a:t>
            </a:r>
            <a:r>
              <a:rPr lang="zh-CN" u="sng" spc="-15" dirty="0">
                <a:latin typeface="微软雅黑" panose="020B0503020204020204" charset="-122"/>
                <a:ea typeface="微软雅黑" panose="020B0503020204020204" charset="-122"/>
                <a:cs typeface="Arial" panose="020B0604020202090204"/>
              </a:rPr>
              <a:t>人 </a:t>
            </a:r>
            <a:r>
              <a:rPr spc="15" dirty="0">
                <a:latin typeface="微软雅黑" panose="020B0503020204020204" charset="-122"/>
                <a:ea typeface="微软雅黑" panose="020B0503020204020204" charset="-122"/>
                <a:cs typeface="Arial" panose="020B0604020202090204"/>
              </a:rPr>
              <a:t>t</a:t>
            </a:r>
            <a:r>
              <a:rPr dirty="0">
                <a:latin typeface="微软雅黑" panose="020B0503020204020204" charset="-122"/>
                <a:ea typeface="微软雅黑" panose="020B0503020204020204" charset="-122"/>
                <a:cs typeface="Arial" panose="020B0604020202090204"/>
              </a:rPr>
              <a:t>o</a:t>
            </a:r>
            <a:r>
              <a:rPr u="sng" spc="-45" dirty="0">
                <a:latin typeface="微软雅黑" panose="020B0503020204020204" charset="-122"/>
                <a:ea typeface="微软雅黑" panose="020B0503020204020204" charset="-122"/>
                <a:cs typeface="Arial" panose="020B0604020202090204"/>
              </a:rPr>
              <a:t> </a:t>
            </a:r>
            <a:r>
              <a:rPr lang="zh-CN" u="sng" spc="-45" dirty="0">
                <a:latin typeface="微软雅黑" panose="020B0503020204020204" charset="-122"/>
                <a:ea typeface="微软雅黑" panose="020B0503020204020204" charset="-122"/>
                <a:cs typeface="Arial" panose="020B0604020202090204"/>
              </a:rPr>
              <a:t>动词原形</a:t>
            </a:r>
            <a:r>
              <a:rPr u="sng" dirty="0">
                <a:uFill>
                  <a:solidFill>
                    <a:srgbClr val="000000"/>
                  </a:solidFill>
                </a:uFill>
                <a:latin typeface="微软雅黑" panose="020B0503020204020204" charset="-122"/>
                <a:ea typeface="微软雅黑" panose="020B0503020204020204" charset="-122"/>
                <a:cs typeface="Times New Roman" panose="02020703060505090304"/>
              </a:rPr>
              <a:t> </a:t>
            </a:r>
            <a:endParaRPr u="sng" dirty="0">
              <a:uFill>
                <a:solidFill>
                  <a:srgbClr val="000000"/>
                </a:solidFill>
              </a:uFill>
              <a:latin typeface="微软雅黑" panose="020B0503020204020204" charset="-122"/>
              <a:ea typeface="微软雅黑" panose="020B0503020204020204" charset="-122"/>
              <a:cs typeface="Times New Roman" panose="02020703060505090304"/>
            </a:endParaRPr>
          </a:p>
          <a:p>
            <a:pPr marL="12700">
              <a:lnSpc>
                <a:spcPct val="100000"/>
              </a:lnSpc>
              <a:spcBef>
                <a:spcPts val="1115"/>
              </a:spcBef>
              <a:tabLst>
                <a:tab pos="3825240" algn="l"/>
                <a:tab pos="4349750" algn="l"/>
                <a:tab pos="4779010" algn="l"/>
                <a:tab pos="5977890" algn="l"/>
              </a:tabLst>
            </a:pPr>
            <a:endParaRPr>
              <a:latin typeface="微软雅黑" panose="020B0503020204020204" charset="-122"/>
              <a:ea typeface="微软雅黑" panose="020B0503020204020204" charset="-122"/>
              <a:cs typeface="Times New Roman" panose="02020703060505090304"/>
            </a:endParaRPr>
          </a:p>
          <a:p>
            <a:pPr marL="568960">
              <a:lnSpc>
                <a:spcPct val="100000"/>
              </a:lnSpc>
            </a:pPr>
            <a:r>
              <a:rPr spc="-5" dirty="0">
                <a:latin typeface="微软雅黑" panose="020B0503020204020204" charset="-122"/>
                <a:ea typeface="微软雅黑" panose="020B0503020204020204" charset="-122"/>
                <a:cs typeface="微软雅黑" panose="020B0503020204020204" charset="-122"/>
              </a:rPr>
              <a:t>     最近，</a:t>
            </a:r>
            <a:r>
              <a:rPr spc="-5" dirty="0">
                <a:latin typeface="微软雅黑" panose="020B0503020204020204" charset="-122"/>
                <a:ea typeface="微软雅黑" panose="020B0503020204020204" charset="-122"/>
                <a:cs typeface="Arial" panose="020B0604020202090204"/>
              </a:rPr>
              <a:t>…</a:t>
            </a:r>
            <a:r>
              <a:rPr spc="-5" dirty="0">
                <a:latin typeface="微软雅黑" panose="020B0503020204020204" charset="-122"/>
                <a:ea typeface="微软雅黑" panose="020B0503020204020204" charset="-122"/>
                <a:cs typeface="微软雅黑" panose="020B0503020204020204" charset="-122"/>
              </a:rPr>
              <a:t>做</a:t>
            </a:r>
            <a:r>
              <a:rPr spc="-5" dirty="0">
                <a:latin typeface="微软雅黑" panose="020B0503020204020204" charset="-122"/>
                <a:ea typeface="微软雅黑" panose="020B0503020204020204" charset="-122"/>
                <a:cs typeface="Arial" panose="020B0604020202090204"/>
              </a:rPr>
              <a:t>…</a:t>
            </a:r>
            <a:r>
              <a:rPr dirty="0">
                <a:latin typeface="微软雅黑" panose="020B0503020204020204" charset="-122"/>
                <a:ea typeface="微软雅黑" panose="020B0503020204020204" charset="-122"/>
                <a:cs typeface="微软雅黑" panose="020B0503020204020204" charset="-122"/>
              </a:rPr>
              <a:t>有日益增长的趋</a:t>
            </a:r>
            <a:r>
              <a:rPr spc="-15" dirty="0">
                <a:latin typeface="微软雅黑" panose="020B0503020204020204" charset="-122"/>
                <a:ea typeface="微软雅黑" panose="020B0503020204020204" charset="-122"/>
                <a:cs typeface="微软雅黑" panose="020B0503020204020204" charset="-122"/>
              </a:rPr>
              <a:t>势</a:t>
            </a:r>
            <a:r>
              <a:rPr dirty="0">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a:p>
            <a:pPr>
              <a:lnSpc>
                <a:spcPct val="100000"/>
              </a:lnSpc>
              <a:spcBef>
                <a:spcPts val="5"/>
              </a:spcBef>
            </a:pPr>
            <a:endParaRPr>
              <a:latin typeface="微软雅黑" panose="020B0503020204020204" charset="-122"/>
              <a:ea typeface="微软雅黑" panose="020B0503020204020204" charset="-122"/>
              <a:cs typeface="Times New Roman" panose="02020703060505090304"/>
            </a:endParaRPr>
          </a:p>
          <a:p>
            <a:pPr marL="485775">
              <a:lnSpc>
                <a:spcPct val="100000"/>
              </a:lnSpc>
              <a:spcBef>
                <a:spcPts val="5"/>
              </a:spcBef>
              <a:tabLst>
                <a:tab pos="3769995" algn="l"/>
                <a:tab pos="4697730" algn="l"/>
              </a:tabLst>
            </a:pPr>
            <a:r>
              <a:rPr dirty="0">
                <a:latin typeface="微软雅黑" panose="020B0503020204020204" charset="-122"/>
                <a:ea typeface="微软雅黑" panose="020B0503020204020204" charset="-122"/>
                <a:cs typeface="微软雅黑" panose="020B0503020204020204" charset="-122"/>
              </a:rPr>
              <a:t>      备 选 </a:t>
            </a:r>
            <a:r>
              <a:rPr spc="0" dirty="0">
                <a:latin typeface="微软雅黑" panose="020B0503020204020204" charset="-122"/>
                <a:ea typeface="微软雅黑" panose="020B0503020204020204" charset="-122"/>
                <a:cs typeface="微软雅黑" panose="020B0503020204020204" charset="-122"/>
              </a:rPr>
              <a:t>：</a:t>
            </a:r>
            <a:r>
              <a:rPr spc="0" dirty="0">
                <a:latin typeface="微软雅黑" panose="020B0503020204020204" charset="-122"/>
                <a:ea typeface="微软雅黑" panose="020B0503020204020204" charset="-122"/>
                <a:cs typeface="Arial" panose="020B0604020202090204"/>
              </a:rPr>
              <a:t>It</a:t>
            </a:r>
            <a:r>
              <a:rPr spc="-204" dirty="0">
                <a:latin typeface="微软雅黑" panose="020B0503020204020204" charset="-122"/>
                <a:ea typeface="微软雅黑" panose="020B0503020204020204" charset="-122"/>
                <a:cs typeface="Arial" panose="020B0604020202090204"/>
              </a:rPr>
              <a:t> </a:t>
            </a:r>
            <a:r>
              <a:rPr spc="-20" dirty="0">
                <a:latin typeface="微软雅黑" panose="020B0503020204020204" charset="-122"/>
                <a:ea typeface="微软雅黑" panose="020B0503020204020204" charset="-122"/>
                <a:cs typeface="Arial" panose="020B0604020202090204"/>
              </a:rPr>
              <a:t>is </a:t>
            </a:r>
            <a:r>
              <a:rPr spc="-30" dirty="0">
                <a:latin typeface="微软雅黑" panose="020B0503020204020204" charset="-122"/>
                <a:ea typeface="微软雅黑" panose="020B0503020204020204" charset="-122"/>
                <a:cs typeface="Arial" panose="020B0604020202090204"/>
              </a:rPr>
              <a:t>not </a:t>
            </a:r>
            <a:r>
              <a:rPr spc="-35" dirty="0">
                <a:latin typeface="微软雅黑" panose="020B0503020204020204" charset="-122"/>
                <a:ea typeface="微软雅黑" panose="020B0503020204020204" charset="-122"/>
                <a:cs typeface="Arial" panose="020B0604020202090204"/>
              </a:rPr>
              <a:t>uncommon </a:t>
            </a:r>
            <a:r>
              <a:rPr spc="-15" dirty="0">
                <a:latin typeface="微软雅黑" panose="020B0503020204020204" charset="-122"/>
                <a:ea typeface="微软雅黑" panose="020B0503020204020204" charset="-122"/>
                <a:cs typeface="Arial" panose="020B0604020202090204"/>
              </a:rPr>
              <a:t>these </a:t>
            </a:r>
            <a:r>
              <a:rPr spc="-10" dirty="0">
                <a:latin typeface="微软雅黑" panose="020B0503020204020204" charset="-122"/>
                <a:ea typeface="微软雅黑" panose="020B0503020204020204" charset="-122"/>
                <a:cs typeface="Arial" panose="020B0604020202090204"/>
              </a:rPr>
              <a:t>days</a:t>
            </a:r>
            <a:r>
              <a:rPr spc="-25"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for </a:t>
            </a:r>
            <a:r>
              <a:rPr u="sng" spc="-15" dirty="0">
                <a:latin typeface="微软雅黑" panose="020B0503020204020204" charset="-122"/>
                <a:ea typeface="微软雅黑" panose="020B0503020204020204" charset="-122"/>
                <a:cs typeface="Arial" panose="020B0604020202090204"/>
                <a:sym typeface="+mn-ea"/>
              </a:rPr>
              <a:t>  </a:t>
            </a:r>
            <a:r>
              <a:rPr lang="zh-CN" u="sng" spc="-15" dirty="0">
                <a:latin typeface="微软雅黑" panose="020B0503020204020204" charset="-122"/>
                <a:ea typeface="微软雅黑" panose="020B0503020204020204" charset="-122"/>
                <a:cs typeface="Arial" panose="020B0604020202090204"/>
                <a:sym typeface="+mn-ea"/>
              </a:rPr>
              <a:t>人 </a:t>
            </a:r>
            <a:r>
              <a:rPr spc="15" dirty="0">
                <a:latin typeface="微软雅黑" panose="020B0503020204020204" charset="-122"/>
                <a:ea typeface="微软雅黑" panose="020B0503020204020204" charset="-122"/>
                <a:cs typeface="Arial" panose="020B0604020202090204"/>
                <a:sym typeface="+mn-ea"/>
              </a:rPr>
              <a:t>t</a:t>
            </a:r>
            <a:r>
              <a:rPr dirty="0">
                <a:latin typeface="微软雅黑" panose="020B0503020204020204" charset="-122"/>
                <a:ea typeface="微软雅黑" panose="020B0503020204020204" charset="-122"/>
                <a:cs typeface="Arial" panose="020B0604020202090204"/>
                <a:sym typeface="+mn-ea"/>
              </a:rPr>
              <a:t>o</a:t>
            </a:r>
            <a:r>
              <a:rPr u="sng" spc="-45" dirty="0">
                <a:latin typeface="微软雅黑" panose="020B0503020204020204" charset="-122"/>
                <a:ea typeface="微软雅黑" panose="020B0503020204020204" charset="-122"/>
                <a:cs typeface="Arial" panose="020B0604020202090204"/>
                <a:sym typeface="+mn-ea"/>
              </a:rPr>
              <a:t> </a:t>
            </a:r>
            <a:r>
              <a:rPr lang="zh-CN" u="sng" spc="-45" dirty="0">
                <a:latin typeface="微软雅黑" panose="020B0503020204020204" charset="-122"/>
                <a:ea typeface="微软雅黑" panose="020B0503020204020204" charset="-122"/>
                <a:cs typeface="Arial" panose="020B0604020202090204"/>
                <a:sym typeface="+mn-ea"/>
              </a:rPr>
              <a:t>动词原形</a:t>
            </a:r>
            <a:endParaRPr>
              <a:latin typeface="微软雅黑" panose="020B0503020204020204" charset="-122"/>
              <a:ea typeface="微软雅黑" panose="020B0503020204020204" charset="-122"/>
              <a:cs typeface="Arial" panose="020B0604020202090204"/>
            </a:endParaRPr>
          </a:p>
          <a:p>
            <a:pPr>
              <a:lnSpc>
                <a:spcPct val="100000"/>
              </a:lnSpc>
              <a:spcBef>
                <a:spcPts val="5"/>
              </a:spcBef>
            </a:pPr>
            <a:endParaRPr>
              <a:latin typeface="微软雅黑" panose="020B0503020204020204" charset="-122"/>
              <a:ea typeface="微软雅黑" panose="020B0503020204020204" charset="-122"/>
              <a:cs typeface="Times New Roman" panose="02020703060505090304"/>
            </a:endParaRPr>
          </a:p>
          <a:p>
            <a:pPr marL="180340">
              <a:lnSpc>
                <a:spcPct val="100000"/>
              </a:lnSpc>
              <a:spcBef>
                <a:spcPts val="100"/>
              </a:spcBef>
            </a:pPr>
            <a:r>
              <a:rPr dirty="0">
                <a:latin typeface="微软雅黑" panose="020B0503020204020204" charset="-122"/>
                <a:ea typeface="微软雅黑" panose="020B0503020204020204" charset="-122"/>
                <a:cs typeface="微软雅黑" panose="020B0503020204020204" charset="-122"/>
              </a:rPr>
              <a:t>② </a:t>
            </a:r>
            <a:r>
              <a:rPr spc="0" dirty="0">
                <a:latin typeface="微软雅黑" panose="020B0503020204020204" charset="-122"/>
                <a:ea typeface="微软雅黑" panose="020B0503020204020204" charset="-122"/>
                <a:cs typeface="Arial" panose="020B0604020202090204"/>
              </a:rPr>
              <a:t>If </a:t>
            </a:r>
            <a:r>
              <a:rPr spc="-25" dirty="0">
                <a:latin typeface="微软雅黑" panose="020B0503020204020204" charset="-122"/>
                <a:ea typeface="微软雅黑" panose="020B0503020204020204" charset="-122"/>
                <a:cs typeface="Arial" panose="020B0604020202090204"/>
              </a:rPr>
              <a:t>this </a:t>
            </a:r>
            <a:r>
              <a:rPr spc="-10" dirty="0">
                <a:latin typeface="微软雅黑" panose="020B0503020204020204" charset="-122"/>
                <a:ea typeface="微软雅黑" panose="020B0503020204020204" charset="-122"/>
                <a:cs typeface="Arial" panose="020B0604020202090204"/>
              </a:rPr>
              <a:t>trend </a:t>
            </a:r>
            <a:r>
              <a:rPr spc="-30" dirty="0">
                <a:latin typeface="微软雅黑" panose="020B0503020204020204" charset="-122"/>
                <a:ea typeface="微软雅黑" panose="020B0503020204020204" charset="-122"/>
                <a:cs typeface="Arial" panose="020B0604020202090204"/>
              </a:rPr>
              <a:t>continues </a:t>
            </a:r>
            <a:r>
              <a:rPr spc="0" dirty="0">
                <a:latin typeface="微软雅黑" panose="020B0503020204020204" charset="-122"/>
                <a:ea typeface="微软雅黑" panose="020B0503020204020204" charset="-122"/>
                <a:cs typeface="Arial" panose="020B0604020202090204"/>
              </a:rPr>
              <a:t>to </a:t>
            </a:r>
            <a:r>
              <a:rPr spc="-20" dirty="0">
                <a:latin typeface="微软雅黑" panose="020B0503020204020204" charset="-122"/>
                <a:ea typeface="微软雅黑" panose="020B0503020204020204" charset="-122"/>
                <a:cs typeface="Arial" panose="020B0604020202090204"/>
              </a:rPr>
              <a:t>develop without </a:t>
            </a:r>
            <a:r>
              <a:rPr spc="-15" dirty="0">
                <a:latin typeface="微软雅黑" panose="020B0503020204020204" charset="-122"/>
                <a:ea typeface="微软雅黑" panose="020B0503020204020204" charset="-122"/>
                <a:cs typeface="Arial" panose="020B0604020202090204"/>
              </a:rPr>
              <a:t>curbs, it </a:t>
            </a:r>
            <a:r>
              <a:rPr spc="-20" dirty="0">
                <a:latin typeface="微软雅黑" panose="020B0503020204020204" charset="-122"/>
                <a:ea typeface="微软雅黑" panose="020B0503020204020204" charset="-122"/>
                <a:cs typeface="Arial" panose="020B0604020202090204"/>
              </a:rPr>
              <a:t>may </a:t>
            </a:r>
            <a:r>
              <a:rPr spc="-15" dirty="0">
                <a:latin typeface="微软雅黑" panose="020B0503020204020204" charset="-122"/>
                <a:ea typeface="微软雅黑" panose="020B0503020204020204" charset="-122"/>
                <a:cs typeface="Arial" panose="020B0604020202090204"/>
              </a:rPr>
              <a:t>lead </a:t>
            </a:r>
            <a:r>
              <a:rPr spc="0" dirty="0">
                <a:latin typeface="微软雅黑" panose="020B0503020204020204" charset="-122"/>
                <a:ea typeface="微软雅黑" panose="020B0503020204020204" charset="-122"/>
                <a:cs typeface="Arial" panose="020B0604020202090204"/>
              </a:rPr>
              <a:t>to</a:t>
            </a:r>
            <a:r>
              <a:rPr spc="-225" dirty="0">
                <a:latin typeface="微软雅黑" panose="020B0503020204020204" charset="-122"/>
                <a:ea typeface="微软雅黑" panose="020B0503020204020204" charset="-122"/>
                <a:cs typeface="Arial" panose="020B0604020202090204"/>
              </a:rPr>
              <a:t> </a:t>
            </a:r>
            <a:r>
              <a:rPr spc="-30" dirty="0">
                <a:latin typeface="微软雅黑" panose="020B0503020204020204" charset="-122"/>
                <a:ea typeface="微软雅黑" panose="020B0503020204020204" charset="-122"/>
                <a:cs typeface="Arial" panose="020B0604020202090204"/>
              </a:rPr>
              <a:t>many </a:t>
            </a:r>
            <a:r>
              <a:rPr spc="-25" dirty="0">
                <a:latin typeface="微软雅黑" panose="020B0503020204020204" charset="-122"/>
                <a:ea typeface="微软雅黑" panose="020B0503020204020204" charset="-122"/>
                <a:cs typeface="Arial" panose="020B0604020202090204"/>
                <a:sym typeface="+mn-ea"/>
              </a:rPr>
              <a:t>unexpected</a:t>
            </a:r>
            <a:r>
              <a:rPr spc="185" dirty="0">
                <a:latin typeface="微软雅黑" panose="020B0503020204020204" charset="-122"/>
                <a:ea typeface="微软雅黑" panose="020B0503020204020204" charset="-122"/>
                <a:cs typeface="Arial" panose="020B0604020202090204"/>
                <a:sym typeface="+mn-ea"/>
              </a:rPr>
              <a:t> </a:t>
            </a:r>
            <a:r>
              <a:rPr spc="-20" dirty="0">
                <a:latin typeface="微软雅黑" panose="020B0503020204020204" charset="-122"/>
                <a:ea typeface="微软雅黑" panose="020B0503020204020204" charset="-122"/>
                <a:cs typeface="Arial" panose="020B0604020202090204"/>
                <a:sym typeface="+mn-ea"/>
              </a:rPr>
              <a:t>consequences.</a:t>
            </a:r>
            <a:endParaRPr>
              <a:latin typeface="微软雅黑" panose="020B0503020204020204" charset="-122"/>
              <a:ea typeface="微软雅黑" panose="020B0503020204020204" charset="-122"/>
              <a:cs typeface="Arial" panose="020B0604020202090204"/>
            </a:endParaRPr>
          </a:p>
          <a:p>
            <a:pPr>
              <a:lnSpc>
                <a:spcPct val="100000"/>
              </a:lnSpc>
              <a:spcBef>
                <a:spcPts val="10"/>
              </a:spcBef>
            </a:pPr>
            <a:endParaRPr>
              <a:latin typeface="微软雅黑" panose="020B0503020204020204" charset="-122"/>
              <a:ea typeface="微软雅黑" panose="020B0503020204020204" charset="-122"/>
              <a:cs typeface="Times New Roman" panose="02020703060505090304"/>
            </a:endParaRPr>
          </a:p>
          <a:p>
            <a:pPr marL="180340">
              <a:lnSpc>
                <a:spcPct val="100000"/>
              </a:lnSpc>
            </a:pPr>
            <a:r>
              <a:rPr dirty="0">
                <a:latin typeface="微软雅黑" panose="020B0503020204020204" charset="-122"/>
                <a:ea typeface="微软雅黑" panose="020B0503020204020204" charset="-122"/>
                <a:cs typeface="微软雅黑" panose="020B0503020204020204" charset="-122"/>
                <a:sym typeface="+mn-ea"/>
              </a:rPr>
              <a:t>     如果任由这一趋势继续发展，可能会导致一些意想不到的结果。</a:t>
            </a:r>
            <a:endParaRPr dirty="0">
              <a:latin typeface="微软雅黑" panose="020B0503020204020204" charset="-122"/>
              <a:ea typeface="微软雅黑" panose="020B0503020204020204" charset="-122"/>
              <a:cs typeface="微软雅黑" panose="020B0503020204020204" charset="-122"/>
              <a:sym typeface="+mn-ea"/>
            </a:endParaRPr>
          </a:p>
          <a:p>
            <a:pPr marL="12700" fontAlgn="auto">
              <a:lnSpc>
                <a:spcPts val="4360"/>
              </a:lnSpc>
            </a:pPr>
            <a:r>
              <a:rPr spc="-10" dirty="0">
                <a:latin typeface="微软雅黑" panose="020B0503020204020204" charset="-122"/>
                <a:ea typeface="微软雅黑" panose="020B0503020204020204" charset="-122"/>
                <a:cs typeface="微软雅黑" panose="020B0503020204020204" charset="-122"/>
                <a:sym typeface="+mn-ea"/>
              </a:rPr>
              <a:t>  ③</a:t>
            </a:r>
            <a:r>
              <a:rPr spc="-10" dirty="0">
                <a:latin typeface="微软雅黑" panose="020B0503020204020204" charset="-122"/>
                <a:ea typeface="微软雅黑" panose="020B0503020204020204" charset="-122"/>
                <a:cs typeface="Arial" panose="020B0604020202090204"/>
                <a:sym typeface="+mn-ea"/>
              </a:rPr>
              <a:t>Therefore, </a:t>
            </a:r>
            <a:r>
              <a:rPr spc="-20" dirty="0">
                <a:latin typeface="微软雅黑" panose="020B0503020204020204" charset="-122"/>
                <a:ea typeface="微软雅黑" panose="020B0503020204020204" charset="-122"/>
                <a:cs typeface="Arial" panose="020B0604020202090204"/>
                <a:sym typeface="+mn-ea"/>
              </a:rPr>
              <a:t>seeking the </a:t>
            </a:r>
            <a:r>
              <a:rPr spc="-15" dirty="0">
                <a:latin typeface="微软雅黑" panose="020B0503020204020204" charset="-122"/>
                <a:ea typeface="微软雅黑" panose="020B0503020204020204" charset="-122"/>
                <a:cs typeface="Arial" panose="020B0604020202090204"/>
                <a:sym typeface="+mn-ea"/>
              </a:rPr>
              <a:t>causes </a:t>
            </a:r>
            <a:r>
              <a:rPr spc="-5" dirty="0">
                <a:latin typeface="微软雅黑" panose="020B0503020204020204" charset="-122"/>
                <a:ea typeface="微软雅黑" panose="020B0503020204020204" charset="-122"/>
                <a:cs typeface="Arial" panose="020B0604020202090204"/>
                <a:sym typeface="+mn-ea"/>
              </a:rPr>
              <a:t>of </a:t>
            </a:r>
            <a:r>
              <a:rPr spc="-15" dirty="0">
                <a:latin typeface="微软雅黑" panose="020B0503020204020204" charset="-122"/>
                <a:ea typeface="微软雅黑" panose="020B0503020204020204" charset="-122"/>
                <a:cs typeface="Arial" panose="020B0604020202090204"/>
                <a:sym typeface="+mn-ea"/>
              </a:rPr>
              <a:t>it </a:t>
            </a:r>
            <a:r>
              <a:rPr spc="-30" dirty="0">
                <a:latin typeface="微软雅黑" panose="020B0503020204020204" charset="-122"/>
                <a:ea typeface="微软雅黑" panose="020B0503020204020204" charset="-122"/>
                <a:cs typeface="Arial" panose="020B0604020202090204"/>
                <a:sym typeface="+mn-ea"/>
              </a:rPr>
              <a:t>and finding out </a:t>
            </a:r>
            <a:r>
              <a:rPr spc="-20" dirty="0">
                <a:latin typeface="微软雅黑" panose="020B0503020204020204" charset="-122"/>
                <a:ea typeface="微软雅黑" panose="020B0503020204020204" charset="-122"/>
                <a:cs typeface="Arial" panose="020B0604020202090204"/>
                <a:sym typeface="+mn-ea"/>
              </a:rPr>
              <a:t>the </a:t>
            </a:r>
            <a:r>
              <a:rPr spc="-25" dirty="0">
                <a:latin typeface="微软雅黑" panose="020B0503020204020204" charset="-122"/>
                <a:ea typeface="微软雅黑" panose="020B0503020204020204" charset="-122"/>
                <a:cs typeface="Arial" panose="020B0604020202090204"/>
                <a:sym typeface="+mn-ea"/>
              </a:rPr>
              <a:t>solutions </a:t>
            </a:r>
            <a:r>
              <a:rPr spc="-30" dirty="0">
                <a:latin typeface="微软雅黑" panose="020B0503020204020204" charset="-122"/>
                <a:ea typeface="微软雅黑" panose="020B0503020204020204" charset="-122"/>
                <a:cs typeface="Arial" panose="020B0604020202090204"/>
                <a:sym typeface="+mn-ea"/>
              </a:rPr>
              <a:t>should </a:t>
            </a:r>
            <a:r>
              <a:rPr spc="-5" dirty="0">
                <a:latin typeface="微软雅黑" panose="020B0503020204020204" charset="-122"/>
                <a:ea typeface="微软雅黑" panose="020B0503020204020204" charset="-122"/>
                <a:cs typeface="Arial" panose="020B0604020202090204"/>
                <a:sym typeface="+mn-ea"/>
              </a:rPr>
              <a:t>be</a:t>
            </a:r>
            <a:r>
              <a:rPr spc="-90" dirty="0">
                <a:latin typeface="微软雅黑" panose="020B0503020204020204" charset="-122"/>
                <a:ea typeface="微软雅黑" panose="020B0503020204020204" charset="-122"/>
                <a:cs typeface="Arial" panose="020B0604020202090204"/>
                <a:sym typeface="+mn-ea"/>
              </a:rPr>
              <a:t> </a:t>
            </a:r>
            <a:r>
              <a:rPr spc="-30" dirty="0">
                <a:latin typeface="微软雅黑" panose="020B0503020204020204" charset="-122"/>
                <a:ea typeface="微软雅黑" panose="020B0503020204020204" charset="-122"/>
                <a:cs typeface="Arial" panose="020B0604020202090204"/>
                <a:sym typeface="+mn-ea"/>
              </a:rPr>
              <a:t>our </a:t>
            </a:r>
            <a:r>
              <a:rPr dirty="0">
                <a:latin typeface="微软雅黑" panose="020B0503020204020204" charset="-122"/>
                <a:ea typeface="微软雅黑" panose="020B0503020204020204" charset="-122"/>
                <a:cs typeface="Arial" panose="020B0604020202090204"/>
                <a:sym typeface="+mn-ea"/>
              </a:rPr>
              <a:t>top</a:t>
            </a:r>
            <a:r>
              <a:rPr spc="-25" dirty="0">
                <a:latin typeface="微软雅黑" panose="020B0503020204020204" charset="-122"/>
                <a:ea typeface="微软雅黑" panose="020B0503020204020204" charset="-122"/>
                <a:cs typeface="Arial" panose="020B0604020202090204"/>
                <a:sym typeface="+mn-ea"/>
              </a:rPr>
              <a:t> </a:t>
            </a:r>
            <a:r>
              <a:rPr spc="-15" dirty="0">
                <a:latin typeface="微软雅黑" panose="020B0503020204020204" charset="-122"/>
                <a:ea typeface="微软雅黑" panose="020B0503020204020204" charset="-122"/>
                <a:cs typeface="Arial" panose="020B0604020202090204"/>
                <a:sym typeface="+mn-ea"/>
              </a:rPr>
              <a:t>concern/top</a:t>
            </a:r>
            <a:r>
              <a:rPr spc="100" dirty="0">
                <a:latin typeface="微软雅黑" panose="020B0503020204020204" charset="-122"/>
                <a:ea typeface="微软雅黑" panose="020B0503020204020204" charset="-122"/>
                <a:cs typeface="Arial" panose="020B0604020202090204"/>
                <a:sym typeface="+mn-ea"/>
              </a:rPr>
              <a:t> </a:t>
            </a:r>
            <a:r>
              <a:rPr spc="-15" dirty="0">
                <a:latin typeface="微软雅黑" panose="020B0503020204020204" charset="-122"/>
                <a:ea typeface="微软雅黑" panose="020B0503020204020204" charset="-122"/>
                <a:cs typeface="Arial" panose="020B0604020202090204"/>
                <a:sym typeface="+mn-ea"/>
              </a:rPr>
              <a:t>priority.</a:t>
            </a:r>
            <a:r>
              <a:rPr spc="30" dirty="0">
                <a:latin typeface="微软雅黑" panose="020B0503020204020204" charset="-122"/>
                <a:ea typeface="微软雅黑" panose="020B0503020204020204" charset="-122"/>
                <a:cs typeface="Arial" panose="020B0604020202090204"/>
                <a:sym typeface="+mn-ea"/>
              </a:rPr>
              <a:t> </a:t>
            </a:r>
            <a:endParaRPr spc="30" dirty="0">
              <a:latin typeface="微软雅黑" panose="020B0503020204020204" charset="-122"/>
              <a:ea typeface="微软雅黑" panose="020B0503020204020204" charset="-122"/>
              <a:cs typeface="Arial" panose="020B0604020202090204"/>
            </a:endParaRPr>
          </a:p>
          <a:p>
            <a:pPr marL="12700" fontAlgn="auto">
              <a:lnSpc>
                <a:spcPts val="4360"/>
              </a:lnSpc>
            </a:pPr>
            <a:r>
              <a:rPr spc="-5" dirty="0">
                <a:latin typeface="微软雅黑" panose="020B0503020204020204" charset="-122"/>
                <a:ea typeface="微软雅黑" panose="020B0503020204020204" charset="-122"/>
                <a:cs typeface="微软雅黑" panose="020B0503020204020204" charset="-122"/>
                <a:sym typeface="+mn-ea"/>
              </a:rPr>
              <a:t>      因此，找到导致这一现象的原因</a:t>
            </a:r>
            <a:r>
              <a:rPr dirty="0">
                <a:latin typeface="微软雅黑" panose="020B0503020204020204" charset="-122"/>
                <a:ea typeface="微软雅黑" panose="020B0503020204020204" charset="-122"/>
                <a:cs typeface="微软雅黑" panose="020B0503020204020204" charset="-122"/>
                <a:sym typeface="+mn-ea"/>
              </a:rPr>
              <a:t>和</a:t>
            </a:r>
            <a:r>
              <a:rPr spc="-5" dirty="0">
                <a:latin typeface="微软雅黑" panose="020B0503020204020204" charset="-122"/>
                <a:ea typeface="微软雅黑" panose="020B0503020204020204" charset="-122"/>
                <a:cs typeface="微软雅黑" panose="020B0503020204020204" charset="-122"/>
                <a:sym typeface="+mn-ea"/>
              </a:rPr>
              <a:t>解决措</a:t>
            </a:r>
            <a:r>
              <a:rPr dirty="0">
                <a:latin typeface="微软雅黑" panose="020B0503020204020204" charset="-122"/>
                <a:ea typeface="微软雅黑" panose="020B0503020204020204" charset="-122"/>
                <a:cs typeface="微软雅黑" panose="020B0503020204020204" charset="-122"/>
                <a:sym typeface="+mn-ea"/>
              </a:rPr>
              <a:t>施</a:t>
            </a:r>
            <a:r>
              <a:rPr spc="-5" dirty="0">
                <a:latin typeface="微软雅黑" panose="020B0503020204020204" charset="-122"/>
                <a:ea typeface="微软雅黑" panose="020B0503020204020204" charset="-122"/>
                <a:cs typeface="微软雅黑" panose="020B0503020204020204" charset="-122"/>
                <a:sym typeface="+mn-ea"/>
              </a:rPr>
              <a:t>使我们首要关心的。</a:t>
            </a:r>
            <a:endParaRPr>
              <a:latin typeface="微软雅黑" panose="020B0503020204020204" charset="-122"/>
              <a:ea typeface="微软雅黑" panose="020B0503020204020204" charset="-122"/>
              <a:cs typeface="微软雅黑" panose="020B0503020204020204" charset="-122"/>
            </a:endParaRPr>
          </a:p>
          <a:p>
            <a:pPr marL="180340" fontAlgn="auto">
              <a:lnSpc>
                <a:spcPts val="4360"/>
              </a:lnSpc>
            </a:pPr>
            <a:endParaRPr>
              <a:latin typeface="微软雅黑" panose="020B0503020204020204" charset="-122"/>
              <a:ea typeface="微软雅黑" panose="020B0503020204020204" charset="-122"/>
              <a:cs typeface="微软雅黑" panose="020B0503020204020204" charset="-122"/>
            </a:endParaRPr>
          </a:p>
          <a:p>
            <a:pPr marL="439420">
              <a:lnSpc>
                <a:spcPct val="100000"/>
              </a:lnSpc>
            </a:pPr>
            <a:r>
              <a:rPr spc="-30" dirty="0">
                <a:latin typeface="微软雅黑" panose="020B0503020204020204" charset="-122"/>
                <a:ea typeface="微软雅黑" panose="020B0503020204020204" charset="-122"/>
                <a:cs typeface="Arial" panose="020B0604020202090204"/>
              </a:rPr>
              <a:t> </a:t>
            </a:r>
            <a:endParaRPr>
              <a:latin typeface="微软雅黑" panose="020B0503020204020204" charset="-122"/>
              <a:ea typeface="微软雅黑" panose="020B0503020204020204" charset="-122"/>
              <a:cs typeface="Arial" panose="020B0604020202090204"/>
            </a:endParaRPr>
          </a:p>
        </p:txBody>
      </p:sp>
      <p:cxnSp>
        <p:nvCxnSpPr>
          <p:cNvPr id="4" name="直接连接符 3"/>
          <p:cNvCxnSpPr/>
          <p:nvPr/>
        </p:nvCxnSpPr>
        <p:spPr>
          <a:xfrm>
            <a:off x="106680" y="1526540"/>
            <a:ext cx="11758295"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5" name="图示 4"/>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3148" y="1562767"/>
            <a:ext cx="10297212" cy="4611006"/>
          </a:xfrm>
          <a:prstGeom prst="rect">
            <a:avLst/>
          </a:prstGeom>
        </p:spPr>
        <p:txBody>
          <a:bodyPr vert="horz" wrap="square" lIns="0" tIns="16510" rIns="0" bIns="0" rtlCol="0">
            <a:spAutoFit/>
          </a:bodyPr>
          <a:lstStyle/>
          <a:p>
            <a:pPr marL="12700" algn="just">
              <a:lnSpc>
                <a:spcPct val="100000"/>
              </a:lnSpc>
              <a:spcBef>
                <a:spcPts val="130"/>
              </a:spcBef>
            </a:pPr>
            <a:r>
              <a:rPr sz="2000" spc="15" dirty="0">
                <a:latin typeface="微软雅黑" panose="020B0503020204020204" charset="-122"/>
                <a:ea typeface="微软雅黑" panose="020B0503020204020204" charset="-122"/>
                <a:cs typeface="Arial" panose="020B0604020202090204"/>
              </a:rPr>
              <a:t>1504</a:t>
            </a:r>
            <a:r>
              <a:rPr sz="2000" spc="25" dirty="0">
                <a:latin typeface="微软雅黑" panose="020B0503020204020204" charset="-122"/>
                <a:ea typeface="微软雅黑" panose="020B0503020204020204" charset="-122"/>
                <a:cs typeface="微软雅黑" panose="020B0503020204020204" charset="-122"/>
              </a:rPr>
              <a:t>真题</a:t>
            </a:r>
            <a:endParaRPr sz="2000" dirty="0">
              <a:latin typeface="微软雅黑" panose="020B0503020204020204" charset="-122"/>
              <a:ea typeface="微软雅黑" panose="020B0503020204020204" charset="-122"/>
              <a:cs typeface="微软雅黑" panose="020B0503020204020204" charset="-122"/>
            </a:endParaRPr>
          </a:p>
          <a:p>
            <a:pPr algn="just">
              <a:lnSpc>
                <a:spcPct val="100000"/>
              </a:lnSpc>
              <a:spcBef>
                <a:spcPts val="20"/>
              </a:spcBef>
            </a:pPr>
            <a:endParaRPr sz="2000" dirty="0">
              <a:latin typeface="微软雅黑" panose="020B0503020204020204" charset="-122"/>
              <a:ea typeface="微软雅黑" panose="020B0503020204020204" charset="-122"/>
              <a:cs typeface="Times New Roman" panose="02020703060505090304"/>
            </a:endParaRPr>
          </a:p>
          <a:p>
            <a:pPr marL="12700" algn="just">
              <a:lnSpc>
                <a:spcPct val="100000"/>
              </a:lnSpc>
            </a:pPr>
            <a:r>
              <a:rPr sz="2000" spc="0" dirty="0">
                <a:latin typeface="微软雅黑" panose="020B0503020204020204" charset="-122"/>
                <a:ea typeface="微软雅黑" panose="020B0503020204020204" charset="-122"/>
                <a:cs typeface="Arial" panose="020B0604020202090204"/>
              </a:rPr>
              <a:t>Para.1</a:t>
            </a:r>
            <a:endParaRPr sz="2000" dirty="0">
              <a:latin typeface="微软雅黑" panose="020B0503020204020204" charset="-122"/>
              <a:ea typeface="微软雅黑" panose="020B0503020204020204" charset="-122"/>
              <a:cs typeface="Arial" panose="020B0604020202090204"/>
            </a:endParaRPr>
          </a:p>
          <a:p>
            <a:pPr marL="12700" marR="5080" algn="just" fontAlgn="auto">
              <a:lnSpc>
                <a:spcPts val="4560"/>
              </a:lnSpc>
              <a:spcBef>
                <a:spcPts val="400"/>
              </a:spcBef>
            </a:pPr>
            <a:r>
              <a:rPr sz="2000" spc="5" dirty="0">
                <a:latin typeface="微软雅黑" panose="020B0503020204020204" charset="-122"/>
                <a:ea typeface="微软雅黑" panose="020B0503020204020204" charset="-122"/>
                <a:cs typeface="微软雅黑" panose="020B0503020204020204" charset="-122"/>
              </a:rPr>
              <a:t>①</a:t>
            </a:r>
            <a:r>
              <a:rPr sz="2000" spc="5" dirty="0">
                <a:latin typeface="微软雅黑" panose="020B0503020204020204" charset="-122"/>
                <a:ea typeface="微软雅黑" panose="020B0503020204020204" charset="-122"/>
                <a:cs typeface="Arial" panose="020B0604020202090204"/>
              </a:rPr>
              <a:t>These </a:t>
            </a:r>
            <a:r>
              <a:rPr sz="2000" dirty="0">
                <a:latin typeface="微软雅黑" panose="020B0503020204020204" charset="-122"/>
                <a:ea typeface="微软雅黑" panose="020B0503020204020204" charset="-122"/>
                <a:cs typeface="Arial" panose="020B0604020202090204"/>
              </a:rPr>
              <a:t>days, there </a:t>
            </a:r>
            <a:r>
              <a:rPr sz="2000" spc="0" dirty="0">
                <a:latin typeface="微软雅黑" panose="020B0503020204020204" charset="-122"/>
                <a:ea typeface="微软雅黑" panose="020B0503020204020204" charset="-122"/>
                <a:cs typeface="Arial" panose="020B0604020202090204"/>
              </a:rPr>
              <a:t>is </a:t>
            </a:r>
            <a:r>
              <a:rPr sz="2000" spc="10" dirty="0">
                <a:latin typeface="微软雅黑" panose="020B0503020204020204" charset="-122"/>
                <a:ea typeface="微软雅黑" panose="020B0503020204020204" charset="-122"/>
                <a:cs typeface="Arial" panose="020B0604020202090204"/>
              </a:rPr>
              <a:t>a </a:t>
            </a:r>
            <a:r>
              <a:rPr sz="2000" spc="-15" dirty="0">
                <a:latin typeface="微软雅黑" panose="020B0503020204020204" charset="-122"/>
                <a:ea typeface="微软雅黑" panose="020B0503020204020204" charset="-122"/>
                <a:cs typeface="Arial" panose="020B0604020202090204"/>
              </a:rPr>
              <a:t>growing </a:t>
            </a:r>
            <a:r>
              <a:rPr sz="2000" spc="-5" dirty="0">
                <a:latin typeface="微软雅黑" panose="020B0503020204020204" charset="-122"/>
                <a:ea typeface="微软雅黑" panose="020B0503020204020204" charset="-122"/>
                <a:cs typeface="Arial" panose="020B0604020202090204"/>
              </a:rPr>
              <a:t>tendency </a:t>
            </a:r>
            <a:r>
              <a:rPr sz="2000" spc="15" dirty="0">
                <a:latin typeface="微软雅黑" panose="020B0503020204020204" charset="-122"/>
                <a:ea typeface="微软雅黑" panose="020B0503020204020204" charset="-122"/>
                <a:cs typeface="Arial" panose="020B0604020202090204"/>
              </a:rPr>
              <a:t>for </a:t>
            </a:r>
            <a:r>
              <a:rPr sz="2000" spc="15" dirty="0">
                <a:solidFill>
                  <a:srgbClr val="FF0000"/>
                </a:solidFill>
                <a:latin typeface="微软雅黑" panose="020B0503020204020204" charset="-122"/>
                <a:ea typeface="微软雅黑" panose="020B0503020204020204" charset="-122"/>
                <a:cs typeface="Arial" panose="020B0604020202090204"/>
              </a:rPr>
              <a:t>college </a:t>
            </a:r>
            <a:r>
              <a:rPr sz="2000" spc="10" dirty="0">
                <a:solidFill>
                  <a:srgbClr val="FF0000"/>
                </a:solidFill>
                <a:latin typeface="微软雅黑" panose="020B0503020204020204" charset="-122"/>
                <a:ea typeface="微软雅黑" panose="020B0503020204020204" charset="-122"/>
                <a:cs typeface="Arial" panose="020B0604020202090204"/>
              </a:rPr>
              <a:t>freshmen </a:t>
            </a:r>
            <a:r>
              <a:rPr sz="2000" dirty="0">
                <a:latin typeface="微软雅黑" panose="020B0503020204020204" charset="-122"/>
                <a:ea typeface="微软雅黑" panose="020B0503020204020204" charset="-122"/>
                <a:cs typeface="Arial" panose="020B0604020202090204"/>
              </a:rPr>
              <a:t>to </a:t>
            </a:r>
            <a:r>
              <a:rPr sz="2000" spc="10" dirty="0">
                <a:solidFill>
                  <a:srgbClr val="FF0000"/>
                </a:solidFill>
                <a:latin typeface="微软雅黑" panose="020B0503020204020204" charset="-122"/>
                <a:ea typeface="微软雅黑" panose="020B0503020204020204" charset="-122"/>
                <a:cs typeface="Arial" panose="020B0604020202090204"/>
              </a:rPr>
              <a:t>be escorted by </a:t>
            </a:r>
            <a:r>
              <a:rPr sz="2000" spc="25" dirty="0">
                <a:solidFill>
                  <a:srgbClr val="FF0000"/>
                </a:solidFill>
                <a:latin typeface="微软雅黑" panose="020B0503020204020204" charset="-122"/>
                <a:ea typeface="微软雅黑" panose="020B0503020204020204" charset="-122"/>
                <a:cs typeface="Arial" panose="020B0604020202090204"/>
              </a:rPr>
              <a:t>their</a:t>
            </a:r>
            <a:r>
              <a:rPr sz="2000" spc="-75"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parents</a:t>
            </a:r>
            <a:r>
              <a:rPr sz="2000" spc="-70" dirty="0">
                <a:solidFill>
                  <a:srgbClr val="FF0000"/>
                </a:solidFill>
                <a:latin typeface="微软雅黑" panose="020B0503020204020204" charset="-122"/>
                <a:ea typeface="微软雅黑" panose="020B0503020204020204" charset="-122"/>
                <a:cs typeface="Arial" panose="020B0604020202090204"/>
              </a:rPr>
              <a:t> </a:t>
            </a:r>
            <a:r>
              <a:rPr sz="2000" spc="15" dirty="0">
                <a:solidFill>
                  <a:srgbClr val="FF0000"/>
                </a:solidFill>
                <a:latin typeface="微软雅黑" panose="020B0503020204020204" charset="-122"/>
                <a:ea typeface="微软雅黑" panose="020B0503020204020204" charset="-122"/>
                <a:cs typeface="Arial" panose="020B0604020202090204"/>
              </a:rPr>
              <a:t>to</a:t>
            </a:r>
            <a:r>
              <a:rPr sz="2000" spc="30" dirty="0">
                <a:solidFill>
                  <a:srgbClr val="FF0000"/>
                </a:solidFill>
                <a:latin typeface="微软雅黑" panose="020B0503020204020204" charset="-122"/>
                <a:ea typeface="微软雅黑" panose="020B0503020204020204" charset="-122"/>
                <a:cs typeface="Arial" panose="020B0604020202090204"/>
              </a:rPr>
              <a:t> the</a:t>
            </a:r>
            <a:r>
              <a:rPr sz="2000" spc="-70"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university</a:t>
            </a:r>
            <a:r>
              <a:rPr sz="2000" spc="-185"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in</a:t>
            </a:r>
            <a:r>
              <a:rPr sz="2000" spc="-25" dirty="0">
                <a:solidFill>
                  <a:srgbClr val="FF0000"/>
                </a:solidFill>
                <a:latin typeface="微软雅黑" panose="020B0503020204020204" charset="-122"/>
                <a:ea typeface="微软雅黑" panose="020B0503020204020204" charset="-122"/>
                <a:cs typeface="Arial" panose="020B0604020202090204"/>
              </a:rPr>
              <a:t> </a:t>
            </a:r>
            <a:r>
              <a:rPr sz="2000" spc="30" dirty="0">
                <a:solidFill>
                  <a:srgbClr val="FF0000"/>
                </a:solidFill>
                <a:latin typeface="微软雅黑" panose="020B0503020204020204" charset="-122"/>
                <a:ea typeface="微软雅黑" panose="020B0503020204020204" charset="-122"/>
                <a:cs typeface="Arial" panose="020B0604020202090204"/>
              </a:rPr>
              <a:t>the</a:t>
            </a:r>
            <a:r>
              <a:rPr sz="2000" spc="-70" dirty="0">
                <a:solidFill>
                  <a:srgbClr val="FF0000"/>
                </a:solidFill>
                <a:latin typeface="微软雅黑" panose="020B0503020204020204" charset="-122"/>
                <a:ea typeface="微软雅黑" panose="020B0503020204020204" charset="-122"/>
                <a:cs typeface="Arial" panose="020B0604020202090204"/>
              </a:rPr>
              <a:t> </a:t>
            </a:r>
            <a:r>
              <a:rPr sz="2000" spc="15" dirty="0">
                <a:solidFill>
                  <a:srgbClr val="FF0000"/>
                </a:solidFill>
                <a:latin typeface="微软雅黑" panose="020B0503020204020204" charset="-122"/>
                <a:ea typeface="微软雅黑" panose="020B0503020204020204" charset="-122"/>
                <a:cs typeface="Arial" panose="020B0604020202090204"/>
              </a:rPr>
              <a:t>enrollment</a:t>
            </a:r>
            <a:r>
              <a:rPr sz="2000" dirty="0">
                <a:solidFill>
                  <a:srgbClr val="FF0000"/>
                </a:solidFill>
                <a:latin typeface="微软雅黑" panose="020B0503020204020204" charset="-122"/>
                <a:ea typeface="微软雅黑" panose="020B0503020204020204" charset="-122"/>
                <a:cs typeface="Arial" panose="020B0604020202090204"/>
              </a:rPr>
              <a:t> </a:t>
            </a:r>
            <a:r>
              <a:rPr sz="2000" spc="0" dirty="0">
                <a:solidFill>
                  <a:srgbClr val="FF0000"/>
                </a:solidFill>
                <a:latin typeface="微软雅黑" panose="020B0503020204020204" charset="-122"/>
                <a:ea typeface="微软雅黑" panose="020B0503020204020204" charset="-122"/>
                <a:cs typeface="Arial" panose="020B0604020202090204"/>
              </a:rPr>
              <a:t>day</a:t>
            </a:r>
            <a:r>
              <a:rPr sz="2000" spc="0" dirty="0">
                <a:latin typeface="微软雅黑" panose="020B0503020204020204" charset="-122"/>
                <a:ea typeface="微软雅黑" panose="020B0503020204020204" charset="-122"/>
                <a:cs typeface="Arial" panose="020B0604020202090204"/>
              </a:rPr>
              <a:t>.</a:t>
            </a:r>
            <a:endParaRPr sz="2000" dirty="0">
              <a:latin typeface="微软雅黑" panose="020B0503020204020204" charset="-122"/>
              <a:ea typeface="微软雅黑" panose="020B0503020204020204" charset="-122"/>
              <a:cs typeface="Arial" panose="020B0604020202090204"/>
            </a:endParaRPr>
          </a:p>
          <a:p>
            <a:pPr marL="12700" algn="just" fontAlgn="auto">
              <a:lnSpc>
                <a:spcPts val="4560"/>
              </a:lnSpc>
              <a:spcBef>
                <a:spcPts val="1335"/>
              </a:spcBef>
            </a:pPr>
            <a:r>
              <a:rPr sz="2000" spc="0" dirty="0">
                <a:latin typeface="微软雅黑" panose="020B0503020204020204" charset="-122"/>
                <a:ea typeface="微软雅黑" panose="020B0503020204020204" charset="-122"/>
                <a:cs typeface="微软雅黑" panose="020B0503020204020204" charset="-122"/>
              </a:rPr>
              <a:t>②</a:t>
            </a:r>
            <a:r>
              <a:rPr sz="2000" spc="0" dirty="0">
                <a:latin typeface="微软雅黑" panose="020B0503020204020204" charset="-122"/>
                <a:ea typeface="微软雅黑" panose="020B0503020204020204" charset="-122"/>
                <a:cs typeface="Arial" panose="020B0604020202090204"/>
              </a:rPr>
              <a:t>If </a:t>
            </a:r>
            <a:r>
              <a:rPr sz="2000" spc="-10" dirty="0">
                <a:latin typeface="微软雅黑" panose="020B0503020204020204" charset="-122"/>
                <a:ea typeface="微软雅黑" panose="020B0503020204020204" charset="-122"/>
                <a:cs typeface="Arial" panose="020B0604020202090204"/>
              </a:rPr>
              <a:t>this </a:t>
            </a:r>
            <a:r>
              <a:rPr sz="2000" dirty="0">
                <a:latin typeface="微软雅黑" panose="020B0503020204020204" charset="-122"/>
                <a:ea typeface="微软雅黑" panose="020B0503020204020204" charset="-122"/>
                <a:cs typeface="Arial" panose="020B0604020202090204"/>
              </a:rPr>
              <a:t>trend </a:t>
            </a:r>
            <a:r>
              <a:rPr sz="2000" spc="-5" dirty="0">
                <a:latin typeface="微软雅黑" panose="020B0503020204020204" charset="-122"/>
                <a:ea typeface="微软雅黑" panose="020B0503020204020204" charset="-122"/>
                <a:cs typeface="Arial" panose="020B0604020202090204"/>
              </a:rPr>
              <a:t>continues </a:t>
            </a:r>
            <a:r>
              <a:rPr sz="2000" dirty="0">
                <a:latin typeface="微软雅黑" panose="020B0503020204020204" charset="-122"/>
                <a:ea typeface="微软雅黑" panose="020B0503020204020204" charset="-122"/>
                <a:cs typeface="Arial" panose="020B0604020202090204"/>
              </a:rPr>
              <a:t>to </a:t>
            </a:r>
            <a:r>
              <a:rPr sz="2000" spc="-10" dirty="0">
                <a:latin typeface="微软雅黑" panose="020B0503020204020204" charset="-122"/>
                <a:ea typeface="微软雅黑" panose="020B0503020204020204" charset="-122"/>
                <a:cs typeface="Arial" panose="020B0604020202090204"/>
              </a:rPr>
              <a:t>develop </a:t>
            </a:r>
            <a:r>
              <a:rPr sz="2000" spc="-20" dirty="0">
                <a:latin typeface="微软雅黑" panose="020B0503020204020204" charset="-122"/>
                <a:ea typeface="微软雅黑" panose="020B0503020204020204" charset="-122"/>
                <a:cs typeface="Arial" panose="020B0604020202090204"/>
              </a:rPr>
              <a:t>without </a:t>
            </a:r>
            <a:r>
              <a:rPr sz="2000" spc="0" dirty="0">
                <a:latin typeface="微软雅黑" panose="020B0503020204020204" charset="-122"/>
                <a:ea typeface="微软雅黑" panose="020B0503020204020204" charset="-122"/>
                <a:cs typeface="Arial" panose="020B0604020202090204"/>
              </a:rPr>
              <a:t>curbs, </a:t>
            </a:r>
            <a:r>
              <a:rPr sz="2000" dirty="0">
                <a:latin typeface="微软雅黑" panose="020B0503020204020204" charset="-122"/>
                <a:ea typeface="微软雅黑" panose="020B0503020204020204" charset="-122"/>
                <a:cs typeface="Arial" panose="020B0604020202090204"/>
              </a:rPr>
              <a:t>it </a:t>
            </a:r>
            <a:r>
              <a:rPr sz="2000" spc="-5" dirty="0">
                <a:latin typeface="微软雅黑" panose="020B0503020204020204" charset="-122"/>
                <a:ea typeface="微软雅黑" panose="020B0503020204020204" charset="-122"/>
                <a:cs typeface="Arial" panose="020B0604020202090204"/>
              </a:rPr>
              <a:t>may lead </a:t>
            </a:r>
            <a:r>
              <a:rPr sz="2000" dirty="0">
                <a:latin typeface="微软雅黑" panose="020B0503020204020204" charset="-122"/>
                <a:ea typeface="微软雅黑" panose="020B0503020204020204" charset="-122"/>
                <a:cs typeface="Arial" panose="020B0604020202090204"/>
              </a:rPr>
              <a:t>to </a:t>
            </a:r>
            <a:r>
              <a:rPr sz="2000" spc="-15" dirty="0">
                <a:latin typeface="微软雅黑" panose="020B0503020204020204" charset="-122"/>
                <a:ea typeface="微软雅黑" panose="020B0503020204020204" charset="-122"/>
                <a:cs typeface="Arial" panose="020B0604020202090204"/>
              </a:rPr>
              <a:t>many</a:t>
            </a:r>
            <a:r>
              <a:rPr sz="2000" spc="8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unexpected </a:t>
            </a:r>
            <a:r>
              <a:rPr sz="2000" spc="0" dirty="0">
                <a:latin typeface="微软雅黑" panose="020B0503020204020204" charset="-122"/>
                <a:ea typeface="微软雅黑" panose="020B0503020204020204" charset="-122"/>
                <a:cs typeface="Arial" panose="020B0604020202090204"/>
              </a:rPr>
              <a:t>consequences.</a:t>
            </a:r>
            <a:endParaRPr sz="2000" dirty="0">
              <a:latin typeface="微软雅黑" panose="020B0503020204020204" charset="-122"/>
              <a:ea typeface="微软雅黑" panose="020B0503020204020204" charset="-122"/>
              <a:cs typeface="Arial" panose="020B0604020202090204"/>
            </a:endParaRPr>
          </a:p>
          <a:p>
            <a:pPr marL="12700" marR="61595" algn="just" fontAlgn="auto">
              <a:lnSpc>
                <a:spcPts val="4560"/>
              </a:lnSpc>
            </a:pPr>
            <a:r>
              <a:rPr sz="2000" spc="10" dirty="0">
                <a:latin typeface="微软雅黑" panose="020B0503020204020204" charset="-122"/>
                <a:ea typeface="微软雅黑" panose="020B0503020204020204" charset="-122"/>
                <a:cs typeface="微软雅黑" panose="020B0503020204020204" charset="-122"/>
              </a:rPr>
              <a:t>③</a:t>
            </a:r>
            <a:r>
              <a:rPr sz="2000" spc="10" dirty="0">
                <a:latin typeface="微软雅黑" panose="020B0503020204020204" charset="-122"/>
                <a:ea typeface="微软雅黑" panose="020B0503020204020204" charset="-122"/>
                <a:cs typeface="Arial" panose="020B0604020202090204"/>
              </a:rPr>
              <a:t>Therefore, </a:t>
            </a:r>
            <a:r>
              <a:rPr sz="2000" spc="0" dirty="0">
                <a:latin typeface="微软雅黑" panose="020B0503020204020204" charset="-122"/>
                <a:ea typeface="微软雅黑" panose="020B0503020204020204" charset="-122"/>
                <a:cs typeface="Arial" panose="020B0604020202090204"/>
              </a:rPr>
              <a:t>seeking </a:t>
            </a:r>
            <a:r>
              <a:rPr sz="2000" spc="-10" dirty="0">
                <a:latin typeface="微软雅黑" panose="020B0503020204020204" charset="-122"/>
                <a:ea typeface="微软雅黑" panose="020B0503020204020204" charset="-122"/>
                <a:cs typeface="Arial" panose="020B0604020202090204"/>
              </a:rPr>
              <a:t>the </a:t>
            </a:r>
            <a:r>
              <a:rPr sz="2000" spc="10" dirty="0">
                <a:latin typeface="微软雅黑" panose="020B0503020204020204" charset="-122"/>
                <a:ea typeface="微软雅黑" panose="020B0503020204020204" charset="-122"/>
                <a:cs typeface="Arial" panose="020B0604020202090204"/>
              </a:rPr>
              <a:t>causes </a:t>
            </a:r>
            <a:r>
              <a:rPr sz="2000" spc="5" dirty="0">
                <a:latin typeface="微软雅黑" panose="020B0503020204020204" charset="-122"/>
                <a:ea typeface="微软雅黑" panose="020B0503020204020204" charset="-122"/>
                <a:cs typeface="Arial" panose="020B0604020202090204"/>
              </a:rPr>
              <a:t>of </a:t>
            </a:r>
            <a:r>
              <a:rPr sz="2000" dirty="0">
                <a:latin typeface="微软雅黑" panose="020B0503020204020204" charset="-122"/>
                <a:ea typeface="微软雅黑" panose="020B0503020204020204" charset="-122"/>
                <a:cs typeface="Arial" panose="020B0604020202090204"/>
              </a:rPr>
              <a:t>it and </a:t>
            </a:r>
            <a:r>
              <a:rPr sz="2000" spc="-10" dirty="0">
                <a:latin typeface="微软雅黑" panose="020B0503020204020204" charset="-122"/>
                <a:ea typeface="微软雅黑" panose="020B0503020204020204" charset="-122"/>
                <a:cs typeface="Arial" panose="020B0604020202090204"/>
              </a:rPr>
              <a:t>finding </a:t>
            </a:r>
            <a:r>
              <a:rPr sz="2000" spc="-5" dirty="0">
                <a:latin typeface="微软雅黑" panose="020B0503020204020204" charset="-122"/>
                <a:ea typeface="微软雅黑" panose="020B0503020204020204" charset="-122"/>
                <a:cs typeface="Arial" panose="020B0604020202090204"/>
              </a:rPr>
              <a:t>out </a:t>
            </a:r>
            <a:r>
              <a:rPr sz="2000" spc="-10" dirty="0">
                <a:latin typeface="微软雅黑" panose="020B0503020204020204" charset="-122"/>
                <a:ea typeface="微软雅黑" panose="020B0503020204020204" charset="-122"/>
                <a:cs typeface="Arial" panose="020B0604020202090204"/>
              </a:rPr>
              <a:t>the solutions should be </a:t>
            </a:r>
            <a:r>
              <a:rPr sz="2000" spc="-5" dirty="0">
                <a:latin typeface="微软雅黑" panose="020B0503020204020204" charset="-122"/>
                <a:ea typeface="微软雅黑" panose="020B0503020204020204" charset="-122"/>
                <a:cs typeface="Arial" panose="020B0604020202090204"/>
              </a:rPr>
              <a:t>our </a:t>
            </a:r>
            <a:r>
              <a:rPr sz="2000" spc="0" dirty="0">
                <a:latin typeface="微软雅黑" panose="020B0503020204020204" charset="-122"/>
                <a:ea typeface="微软雅黑" panose="020B0503020204020204" charset="-122"/>
                <a:cs typeface="Arial" panose="020B0604020202090204"/>
              </a:rPr>
              <a:t>top </a:t>
            </a:r>
            <a:r>
              <a:rPr sz="2000" spc="5" dirty="0">
                <a:latin typeface="微软雅黑" panose="020B0503020204020204" charset="-122"/>
                <a:ea typeface="微软雅黑" panose="020B0503020204020204" charset="-122"/>
                <a:cs typeface="Arial" panose="020B0604020202090204"/>
              </a:rPr>
              <a:t>concern.</a:t>
            </a:r>
            <a:endParaRPr sz="2000" dirty="0">
              <a:latin typeface="微软雅黑" panose="020B0503020204020204" charset="-122"/>
              <a:ea typeface="微软雅黑" panose="020B0503020204020204" charset="-122"/>
              <a:cs typeface="Arial" panose="020B0604020202090204"/>
            </a:endParaRPr>
          </a:p>
        </p:txBody>
      </p:sp>
      <p:graphicFrame>
        <p:nvGraphicFramePr>
          <p:cNvPr id="3" name="图示 2"/>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4" name="直接连接符 3"/>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1290" y="193675"/>
            <a:ext cx="10038715" cy="1116965"/>
          </a:xfrm>
          <a:prstGeom prst="rect">
            <a:avLst/>
          </a:prstGeom>
          <a:noFill/>
        </p:spPr>
        <p:txBody>
          <a:bodyPr wrap="square" rtlCol="0" anchor="t">
            <a:spAutoFit/>
          </a:bodyPr>
          <a:lstStyle/>
          <a:p>
            <a:pPr marL="12700" marR="5080" algn="just" fontAlgn="auto">
              <a:lnSpc>
                <a:spcPts val="4000"/>
              </a:lnSpc>
            </a:pPr>
            <a:r>
              <a:rPr spc="-15" dirty="0">
                <a:latin typeface="微软雅黑" panose="020B0503020204020204" charset="-122"/>
                <a:ea typeface="微软雅黑" panose="020B0503020204020204" charset="-122"/>
                <a:cs typeface="微软雅黑" panose="020B0503020204020204" charset="-122"/>
                <a:sym typeface="+mn-ea"/>
              </a:rPr>
              <a:t>②</a:t>
            </a:r>
            <a:r>
              <a:rPr spc="-15" dirty="0">
                <a:latin typeface="微软雅黑" panose="020B0503020204020204" charset="-122"/>
                <a:ea typeface="微软雅黑" panose="020B0503020204020204" charset="-122"/>
                <a:cs typeface="Arial" panose="020B0604020202090204"/>
                <a:sym typeface="+mn-ea"/>
              </a:rPr>
              <a:t>Many </a:t>
            </a:r>
            <a:r>
              <a:rPr spc="-30" dirty="0">
                <a:latin typeface="微软雅黑" panose="020B0503020204020204" charset="-122"/>
                <a:ea typeface="微软雅黑" panose="020B0503020204020204" charset="-122"/>
                <a:cs typeface="Arial" panose="020B0604020202090204"/>
                <a:sym typeface="+mn-ea"/>
              </a:rPr>
              <a:t>young </a:t>
            </a:r>
            <a:r>
              <a:rPr spc="-15" dirty="0">
                <a:latin typeface="微软雅黑" panose="020B0503020204020204" charset="-122"/>
                <a:ea typeface="微软雅黑" panose="020B0503020204020204" charset="-122"/>
                <a:cs typeface="Arial" panose="020B0604020202090204"/>
                <a:sym typeface="+mn-ea"/>
              </a:rPr>
              <a:t>people choose </a:t>
            </a:r>
            <a:r>
              <a:rPr dirty="0">
                <a:latin typeface="微软雅黑" panose="020B0503020204020204" charset="-122"/>
                <a:ea typeface="微软雅黑" panose="020B0503020204020204" charset="-122"/>
                <a:cs typeface="Arial" panose="020B0604020202090204"/>
                <a:sym typeface="+mn-ea"/>
              </a:rPr>
              <a:t>to </a:t>
            </a:r>
            <a:r>
              <a:rPr spc="-10" dirty="0">
                <a:latin typeface="微软雅黑" panose="020B0503020204020204" charset="-122"/>
                <a:ea typeface="微软雅黑" panose="020B0503020204020204" charset="-122"/>
                <a:cs typeface="Arial" panose="020B0604020202090204"/>
                <a:sym typeface="+mn-ea"/>
              </a:rPr>
              <a:t>overwork </a:t>
            </a:r>
            <a:r>
              <a:rPr spc="-15" dirty="0">
                <a:latin typeface="微软雅黑" panose="020B0503020204020204" charset="-122"/>
                <a:ea typeface="微软雅黑" panose="020B0503020204020204" charset="-122"/>
                <a:cs typeface="Arial" panose="020B0604020202090204"/>
                <a:sym typeface="+mn-ea"/>
              </a:rPr>
              <a:t>in </a:t>
            </a:r>
            <a:r>
              <a:rPr spc="-5" dirty="0">
                <a:latin typeface="微软雅黑" panose="020B0503020204020204" charset="-122"/>
                <a:ea typeface="微软雅黑" panose="020B0503020204020204" charset="-122"/>
                <a:cs typeface="Arial" panose="020B0604020202090204"/>
                <a:sym typeface="+mn-ea"/>
              </a:rPr>
              <a:t>order </a:t>
            </a:r>
            <a:r>
              <a:rPr dirty="0">
                <a:latin typeface="微软雅黑" panose="020B0503020204020204" charset="-122"/>
                <a:ea typeface="微软雅黑" panose="020B0503020204020204" charset="-122"/>
                <a:cs typeface="Arial" panose="020B0604020202090204"/>
                <a:sym typeface="+mn-ea"/>
              </a:rPr>
              <a:t>to </a:t>
            </a:r>
            <a:r>
              <a:rPr spc="-15" dirty="0">
                <a:latin typeface="微软雅黑" panose="020B0503020204020204" charset="-122"/>
                <a:ea typeface="微软雅黑" panose="020B0503020204020204" charset="-122"/>
                <a:cs typeface="Arial" panose="020B0604020202090204"/>
                <a:sym typeface="+mn-ea"/>
              </a:rPr>
              <a:t>make </a:t>
            </a:r>
            <a:r>
              <a:rPr spc="-10" dirty="0">
                <a:latin typeface="微软雅黑" panose="020B0503020204020204" charset="-122"/>
                <a:ea typeface="微软雅黑" panose="020B0503020204020204" charset="-122"/>
                <a:cs typeface="Arial" panose="020B0604020202090204"/>
                <a:sym typeface="+mn-ea"/>
              </a:rPr>
              <a:t>more </a:t>
            </a:r>
            <a:r>
              <a:rPr spc="-25" dirty="0">
                <a:latin typeface="微软雅黑" panose="020B0503020204020204" charset="-122"/>
                <a:ea typeface="微软雅黑" panose="020B0503020204020204" charset="-122"/>
                <a:cs typeface="Arial" panose="020B0604020202090204"/>
                <a:sym typeface="+mn-ea"/>
              </a:rPr>
              <a:t>money; however, </a:t>
            </a:r>
            <a:r>
              <a:rPr spc="-10" dirty="0">
                <a:latin typeface="微软雅黑" panose="020B0503020204020204" charset="-122"/>
                <a:ea typeface="微软雅黑" panose="020B0503020204020204" charset="-122"/>
                <a:cs typeface="Arial" panose="020B0604020202090204"/>
                <a:sym typeface="+mn-ea"/>
              </a:rPr>
              <a:t>persistent overwork will  </a:t>
            </a:r>
            <a:r>
              <a:rPr dirty="0">
                <a:latin typeface="微软雅黑" panose="020B0503020204020204" charset="-122"/>
                <a:ea typeface="微软雅黑" panose="020B0503020204020204" charset="-122"/>
                <a:cs typeface="Arial" panose="020B0604020202090204"/>
                <a:sym typeface="+mn-ea"/>
              </a:rPr>
              <a:t>affect </a:t>
            </a:r>
            <a:r>
              <a:rPr spc="-20" dirty="0">
                <a:latin typeface="微软雅黑" panose="020B0503020204020204" charset="-122"/>
                <a:ea typeface="微软雅黑" panose="020B0503020204020204" charset="-122"/>
                <a:cs typeface="Arial" panose="020B0604020202090204"/>
                <a:sym typeface="+mn-ea"/>
              </a:rPr>
              <a:t>their health </a:t>
            </a:r>
            <a:r>
              <a:rPr spc="-15" dirty="0">
                <a:latin typeface="微软雅黑" panose="020B0503020204020204" charset="-122"/>
                <a:ea typeface="微软雅黑" panose="020B0503020204020204" charset="-122"/>
                <a:cs typeface="Arial" panose="020B0604020202090204"/>
                <a:sym typeface="+mn-ea"/>
              </a:rPr>
              <a:t>in </a:t>
            </a:r>
            <a:r>
              <a:rPr spc="-20" dirty="0">
                <a:latin typeface="微软雅黑" panose="020B0503020204020204" charset="-122"/>
                <a:ea typeface="微软雅黑" panose="020B0503020204020204" charset="-122"/>
                <a:cs typeface="Arial" panose="020B0604020202090204"/>
                <a:sym typeface="+mn-ea"/>
              </a:rPr>
              <a:t>the </a:t>
            </a:r>
            <a:r>
              <a:rPr spc="-30" dirty="0">
                <a:latin typeface="微软雅黑" panose="020B0503020204020204" charset="-122"/>
                <a:ea typeface="微软雅黑" panose="020B0503020204020204" charset="-122"/>
                <a:cs typeface="Arial" panose="020B0604020202090204"/>
                <a:sym typeface="+mn-ea"/>
              </a:rPr>
              <a:t>long </a:t>
            </a:r>
            <a:r>
              <a:rPr spc="-35" dirty="0">
                <a:latin typeface="微软雅黑" panose="020B0503020204020204" charset="-122"/>
                <a:ea typeface="微软雅黑" panose="020B0503020204020204" charset="-122"/>
                <a:cs typeface="Arial" panose="020B0604020202090204"/>
                <a:sym typeface="+mn-ea"/>
              </a:rPr>
              <a:t>run. </a:t>
            </a:r>
            <a:r>
              <a:rPr spc="-20" dirty="0">
                <a:latin typeface="微软雅黑" panose="020B0503020204020204" charset="-122"/>
                <a:ea typeface="微软雅黑" panose="020B0503020204020204" charset="-122"/>
                <a:cs typeface="Arial" panose="020B0604020202090204"/>
                <a:sym typeface="+mn-ea"/>
              </a:rPr>
              <a:t>What </a:t>
            </a:r>
            <a:r>
              <a:rPr spc="-15" dirty="0">
                <a:latin typeface="微软雅黑" panose="020B0503020204020204" charset="-122"/>
                <a:ea typeface="微软雅黑" panose="020B0503020204020204" charset="-122"/>
                <a:cs typeface="Arial" panose="020B0604020202090204"/>
                <a:sym typeface="+mn-ea"/>
              </a:rPr>
              <a:t>is </a:t>
            </a:r>
            <a:r>
              <a:rPr spc="-20" dirty="0">
                <a:latin typeface="微软雅黑" panose="020B0503020204020204" charset="-122"/>
                <a:ea typeface="微软雅黑" panose="020B0503020204020204" charset="-122"/>
                <a:cs typeface="Arial" panose="020B0604020202090204"/>
                <a:sym typeface="+mn-ea"/>
              </a:rPr>
              <a:t>your </a:t>
            </a:r>
            <a:r>
              <a:rPr spc="-25" dirty="0">
                <a:latin typeface="微软雅黑" panose="020B0503020204020204" charset="-122"/>
                <a:ea typeface="微软雅黑" panose="020B0503020204020204" charset="-122"/>
                <a:cs typeface="Arial" panose="020B0604020202090204"/>
                <a:sym typeface="+mn-ea"/>
              </a:rPr>
              <a:t>opinion </a:t>
            </a:r>
            <a:r>
              <a:rPr spc="-5" dirty="0">
                <a:latin typeface="微软雅黑" panose="020B0503020204020204" charset="-122"/>
                <a:ea typeface="微软雅黑" panose="020B0503020204020204" charset="-122"/>
                <a:cs typeface="Arial" panose="020B0604020202090204"/>
                <a:sym typeface="+mn-ea"/>
              </a:rPr>
              <a:t>on </a:t>
            </a:r>
            <a:r>
              <a:rPr spc="-20" dirty="0">
                <a:latin typeface="微软雅黑" panose="020B0503020204020204" charset="-122"/>
                <a:ea typeface="微软雅黑" panose="020B0503020204020204" charset="-122"/>
                <a:cs typeface="Arial" panose="020B0604020202090204"/>
                <a:sym typeface="+mn-ea"/>
              </a:rPr>
              <a:t>this? </a:t>
            </a:r>
            <a:endParaRPr lang="zh-CN" altLang="en-US"/>
          </a:p>
        </p:txBody>
      </p:sp>
      <p:sp>
        <p:nvSpPr>
          <p:cNvPr id="3" name="object 2"/>
          <p:cNvSpPr txBox="1"/>
          <p:nvPr/>
        </p:nvSpPr>
        <p:spPr>
          <a:xfrm>
            <a:off x="161290" y="1824355"/>
            <a:ext cx="11604625" cy="5135245"/>
          </a:xfrm>
          <a:prstGeom prst="rect">
            <a:avLst/>
          </a:prstGeom>
        </p:spPr>
        <p:txBody>
          <a:bodyPr vert="horz" wrap="square" lIns="0" tIns="16933"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微软雅黑" panose="020B0503020204020204" charset="-122"/>
              </a:rPr>
              <a:t>经典模</a:t>
            </a:r>
            <a:r>
              <a:rPr sz="2000" dirty="0">
                <a:latin typeface="微软雅黑" panose="020B0503020204020204" charset="-122"/>
                <a:ea typeface="微软雅黑" panose="020B0503020204020204" charset="-122"/>
                <a:cs typeface="微软雅黑" panose="020B0503020204020204" charset="-122"/>
              </a:rPr>
              <a:t>板</a:t>
            </a:r>
            <a:r>
              <a:rPr sz="2400" dirty="0">
                <a:latin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1115"/>
              </a:spcBef>
              <a:tabLst>
                <a:tab pos="3825240" algn="l"/>
                <a:tab pos="4349750" algn="l"/>
                <a:tab pos="4779010" algn="l"/>
                <a:tab pos="5977890" algn="l"/>
              </a:tabLst>
            </a:pPr>
            <a:r>
              <a:rPr dirty="0">
                <a:latin typeface="微软雅黑" panose="020B0503020204020204" charset="-122"/>
                <a:ea typeface="微软雅黑" panose="020B0503020204020204" charset="-122"/>
                <a:cs typeface="微软雅黑" panose="020B0503020204020204" charset="-122"/>
              </a:rPr>
              <a:t>一段：</a:t>
            </a:r>
            <a:r>
              <a:rPr spc="-5" dirty="0">
                <a:latin typeface="微软雅黑" panose="020B0503020204020204" charset="-122"/>
                <a:ea typeface="微软雅黑" panose="020B0503020204020204" charset="-122"/>
                <a:cs typeface="微软雅黑" panose="020B0503020204020204" charset="-122"/>
              </a:rPr>
              <a:t>①</a:t>
            </a:r>
            <a:r>
              <a:rPr spc="-15" dirty="0">
                <a:latin typeface="微软雅黑" panose="020B0503020204020204" charset="-122"/>
                <a:ea typeface="微软雅黑" panose="020B0503020204020204" charset="-122"/>
                <a:cs typeface="Arial" panose="020B0604020202090204"/>
              </a:rPr>
              <a:t>T</a:t>
            </a:r>
            <a:r>
              <a:rPr spc="-70" dirty="0">
                <a:latin typeface="微软雅黑" panose="020B0503020204020204" charset="-122"/>
                <a:ea typeface="微软雅黑" panose="020B0503020204020204" charset="-122"/>
                <a:cs typeface="Arial" panose="020B0604020202090204"/>
              </a:rPr>
              <a:t>h</a:t>
            </a:r>
            <a:r>
              <a:rPr spc="-10" dirty="0">
                <a:latin typeface="微软雅黑" panose="020B0503020204020204" charset="-122"/>
                <a:ea typeface="微软雅黑" panose="020B0503020204020204" charset="-122"/>
                <a:cs typeface="Arial" panose="020B0604020202090204"/>
              </a:rPr>
              <a:t>e</a:t>
            </a:r>
            <a:r>
              <a:rPr dirty="0">
                <a:latin typeface="微软雅黑" panose="020B0503020204020204" charset="-122"/>
                <a:ea typeface="微软雅黑" panose="020B0503020204020204" charset="-122"/>
                <a:cs typeface="Arial" panose="020B0604020202090204"/>
              </a:rPr>
              <a:t>se</a:t>
            </a:r>
            <a:r>
              <a:rPr spc="7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da</a:t>
            </a:r>
            <a:r>
              <a:rPr dirty="0">
                <a:latin typeface="微软雅黑" panose="020B0503020204020204" charset="-122"/>
                <a:ea typeface="微软雅黑" panose="020B0503020204020204" charset="-122"/>
                <a:cs typeface="Arial" panose="020B0604020202090204"/>
              </a:rPr>
              <a:t>ys</a:t>
            </a:r>
            <a:r>
              <a:rPr spc="15" dirty="0">
                <a:latin typeface="微软雅黑" panose="020B0503020204020204" charset="-122"/>
                <a:ea typeface="微软雅黑" panose="020B0503020204020204" charset="-122"/>
                <a:cs typeface="Arial" panose="020B0604020202090204"/>
              </a:rPr>
              <a:t> t</a:t>
            </a:r>
            <a:r>
              <a:rPr spc="-70" dirty="0">
                <a:latin typeface="微软雅黑" panose="020B0503020204020204" charset="-122"/>
                <a:ea typeface="微软雅黑" panose="020B0503020204020204" charset="-122"/>
                <a:cs typeface="Arial" panose="020B0604020202090204"/>
              </a:rPr>
              <a:t>h</a:t>
            </a:r>
            <a:r>
              <a:rPr spc="-10" dirty="0">
                <a:latin typeface="微软雅黑" panose="020B0503020204020204" charset="-122"/>
                <a:ea typeface="微软雅黑" panose="020B0503020204020204" charset="-122"/>
                <a:cs typeface="Arial" panose="020B0604020202090204"/>
              </a:rPr>
              <a:t>e</a:t>
            </a:r>
            <a:r>
              <a:rPr spc="10" dirty="0">
                <a:latin typeface="微软雅黑" panose="020B0503020204020204" charset="-122"/>
                <a:ea typeface="微软雅黑" panose="020B0503020204020204" charset="-122"/>
                <a:cs typeface="Arial" panose="020B0604020202090204"/>
              </a:rPr>
              <a:t>r</a:t>
            </a:r>
            <a:r>
              <a:rPr dirty="0">
                <a:latin typeface="微软雅黑" panose="020B0503020204020204" charset="-122"/>
                <a:ea typeface="微软雅黑" panose="020B0503020204020204" charset="-122"/>
                <a:cs typeface="Arial" panose="020B0604020202090204"/>
              </a:rPr>
              <a:t>e</a:t>
            </a:r>
            <a:r>
              <a:rPr spc="10" dirty="0">
                <a:latin typeface="微软雅黑" panose="020B0503020204020204" charset="-122"/>
                <a:ea typeface="微软雅黑" panose="020B0503020204020204" charset="-122"/>
                <a:cs typeface="Arial" panose="020B0604020202090204"/>
              </a:rPr>
              <a:t> </a:t>
            </a:r>
            <a:r>
              <a:rPr spc="-30" dirty="0">
                <a:latin typeface="微软雅黑" panose="020B0503020204020204" charset="-122"/>
                <a:ea typeface="微软雅黑" panose="020B0503020204020204" charset="-122"/>
                <a:cs typeface="Arial" panose="020B0604020202090204"/>
              </a:rPr>
              <a:t>i</a:t>
            </a:r>
            <a:r>
              <a:rPr dirty="0">
                <a:latin typeface="微软雅黑" panose="020B0503020204020204" charset="-122"/>
                <a:ea typeface="微软雅黑" panose="020B0503020204020204" charset="-122"/>
                <a:cs typeface="Arial" panose="020B0604020202090204"/>
              </a:rPr>
              <a:t>s</a:t>
            </a:r>
            <a:r>
              <a:rPr spc="3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Arial" panose="020B0604020202090204"/>
              </a:rPr>
              <a:t>a</a:t>
            </a:r>
            <a:r>
              <a:rPr spc="-4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g</a:t>
            </a:r>
            <a:r>
              <a:rPr spc="10" dirty="0">
                <a:latin typeface="微软雅黑" panose="020B0503020204020204" charset="-122"/>
                <a:ea typeface="微软雅黑" panose="020B0503020204020204" charset="-122"/>
                <a:cs typeface="Arial" panose="020B0604020202090204"/>
              </a:rPr>
              <a:t>r</a:t>
            </a:r>
            <a:r>
              <a:rPr spc="-10" dirty="0">
                <a:latin typeface="微软雅黑" panose="020B0503020204020204" charset="-122"/>
                <a:ea typeface="微软雅黑" panose="020B0503020204020204" charset="-122"/>
                <a:cs typeface="Arial" panose="020B0604020202090204"/>
              </a:rPr>
              <a:t>o</a:t>
            </a:r>
            <a:r>
              <a:rPr spc="25" dirty="0">
                <a:latin typeface="微软雅黑" panose="020B0503020204020204" charset="-122"/>
                <a:ea typeface="微软雅黑" panose="020B0503020204020204" charset="-122"/>
                <a:cs typeface="Arial" panose="020B0604020202090204"/>
              </a:rPr>
              <a:t>w</a:t>
            </a:r>
            <a:r>
              <a:rPr spc="-30" dirty="0">
                <a:latin typeface="微软雅黑" panose="020B0503020204020204" charset="-122"/>
                <a:ea typeface="微软雅黑" panose="020B0503020204020204" charset="-122"/>
                <a:cs typeface="Arial" panose="020B0604020202090204"/>
              </a:rPr>
              <a:t>i</a:t>
            </a:r>
            <a:r>
              <a:rPr spc="-70" dirty="0">
                <a:latin typeface="微软雅黑" panose="020B0503020204020204" charset="-122"/>
                <a:ea typeface="微软雅黑" panose="020B0503020204020204" charset="-122"/>
                <a:cs typeface="Arial" panose="020B0604020202090204"/>
              </a:rPr>
              <a:t>n</a:t>
            </a:r>
            <a:r>
              <a:rPr dirty="0">
                <a:latin typeface="微软雅黑" panose="020B0503020204020204" charset="-122"/>
                <a:ea typeface="微软雅黑" panose="020B0503020204020204" charset="-122"/>
                <a:cs typeface="Arial" panose="020B0604020202090204"/>
              </a:rPr>
              <a:t>g</a:t>
            </a:r>
            <a:r>
              <a:rPr spc="7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t</a:t>
            </a:r>
            <a:r>
              <a:rPr spc="-10" dirty="0">
                <a:latin typeface="微软雅黑" panose="020B0503020204020204" charset="-122"/>
                <a:ea typeface="微软雅黑" panose="020B0503020204020204" charset="-122"/>
                <a:cs typeface="Arial" panose="020B0604020202090204"/>
              </a:rPr>
              <a:t>e</a:t>
            </a:r>
            <a:r>
              <a:rPr spc="-70" dirty="0">
                <a:latin typeface="微软雅黑" panose="020B0503020204020204" charset="-122"/>
                <a:ea typeface="微软雅黑" panose="020B0503020204020204" charset="-122"/>
                <a:cs typeface="Arial" panose="020B0604020202090204"/>
              </a:rPr>
              <a:t>n</a:t>
            </a:r>
            <a:r>
              <a:rPr spc="-10" dirty="0">
                <a:latin typeface="微软雅黑" panose="020B0503020204020204" charset="-122"/>
                <a:ea typeface="微软雅黑" panose="020B0503020204020204" charset="-122"/>
                <a:cs typeface="Arial" panose="020B0604020202090204"/>
              </a:rPr>
              <a:t>de</a:t>
            </a:r>
            <a:r>
              <a:rPr spc="-70" dirty="0">
                <a:latin typeface="微软雅黑" panose="020B0503020204020204" charset="-122"/>
                <a:ea typeface="微软雅黑" panose="020B0503020204020204" charset="-122"/>
                <a:cs typeface="Arial" panose="020B0604020202090204"/>
              </a:rPr>
              <a:t>n</a:t>
            </a:r>
            <a:r>
              <a:rPr dirty="0">
                <a:latin typeface="微软雅黑" panose="020B0503020204020204" charset="-122"/>
                <a:ea typeface="微软雅黑" panose="020B0503020204020204" charset="-122"/>
                <a:cs typeface="Arial" panose="020B0604020202090204"/>
              </a:rPr>
              <a:t>cy</a:t>
            </a:r>
            <a:r>
              <a:rPr spc="8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f</a:t>
            </a:r>
            <a:r>
              <a:rPr spc="-10" dirty="0">
                <a:latin typeface="微软雅黑" panose="020B0503020204020204" charset="-122"/>
                <a:ea typeface="微软雅黑" panose="020B0503020204020204" charset="-122"/>
                <a:cs typeface="Arial" panose="020B0604020202090204"/>
              </a:rPr>
              <a:t>o</a:t>
            </a:r>
            <a:r>
              <a:rPr dirty="0">
                <a:latin typeface="微软雅黑" panose="020B0503020204020204" charset="-122"/>
                <a:ea typeface="微软雅黑" panose="020B0503020204020204" charset="-122"/>
                <a:cs typeface="Arial" panose="020B0604020202090204"/>
              </a:rPr>
              <a:t>r</a:t>
            </a:r>
            <a:r>
              <a:rPr u="sng" spc="-15" dirty="0">
                <a:latin typeface="微软雅黑" panose="020B0503020204020204" charset="-122"/>
                <a:ea typeface="微软雅黑" panose="020B0503020204020204" charset="-122"/>
                <a:cs typeface="Arial" panose="020B0604020202090204"/>
              </a:rPr>
              <a:t>  </a:t>
            </a:r>
            <a:r>
              <a:rPr lang="zh-CN" u="sng" spc="-15" dirty="0">
                <a:latin typeface="微软雅黑" panose="020B0503020204020204" charset="-122"/>
                <a:ea typeface="微软雅黑" panose="020B0503020204020204" charset="-122"/>
                <a:cs typeface="Arial" panose="020B0604020202090204"/>
              </a:rPr>
              <a:t>人 </a:t>
            </a:r>
            <a:r>
              <a:rPr spc="15" dirty="0">
                <a:latin typeface="微软雅黑" panose="020B0503020204020204" charset="-122"/>
                <a:ea typeface="微软雅黑" panose="020B0503020204020204" charset="-122"/>
                <a:cs typeface="Arial" panose="020B0604020202090204"/>
              </a:rPr>
              <a:t>t</a:t>
            </a:r>
            <a:r>
              <a:rPr dirty="0">
                <a:latin typeface="微软雅黑" panose="020B0503020204020204" charset="-122"/>
                <a:ea typeface="微软雅黑" panose="020B0503020204020204" charset="-122"/>
                <a:cs typeface="Arial" panose="020B0604020202090204"/>
              </a:rPr>
              <a:t>o</a:t>
            </a:r>
            <a:r>
              <a:rPr u="sng" spc="-45" dirty="0">
                <a:latin typeface="微软雅黑" panose="020B0503020204020204" charset="-122"/>
                <a:ea typeface="微软雅黑" panose="020B0503020204020204" charset="-122"/>
                <a:cs typeface="Arial" panose="020B0604020202090204"/>
              </a:rPr>
              <a:t> </a:t>
            </a:r>
            <a:r>
              <a:rPr lang="zh-CN" u="sng" spc="-45" dirty="0">
                <a:latin typeface="微软雅黑" panose="020B0503020204020204" charset="-122"/>
                <a:ea typeface="微软雅黑" panose="020B0503020204020204" charset="-122"/>
                <a:cs typeface="Arial" panose="020B0604020202090204"/>
              </a:rPr>
              <a:t>动词原形</a:t>
            </a:r>
            <a:r>
              <a:rPr u="sng" dirty="0">
                <a:uFill>
                  <a:solidFill>
                    <a:srgbClr val="000000"/>
                  </a:solidFill>
                </a:uFill>
                <a:latin typeface="微软雅黑" panose="020B0503020204020204" charset="-122"/>
                <a:ea typeface="微软雅黑" panose="020B0503020204020204" charset="-122"/>
                <a:cs typeface="Times New Roman" panose="02020703060505090304"/>
              </a:rPr>
              <a:t> </a:t>
            </a:r>
            <a:endParaRPr u="sng" dirty="0">
              <a:uFill>
                <a:solidFill>
                  <a:srgbClr val="000000"/>
                </a:solidFill>
              </a:uFill>
              <a:latin typeface="微软雅黑" panose="020B0503020204020204" charset="-122"/>
              <a:ea typeface="微软雅黑" panose="020B0503020204020204" charset="-122"/>
              <a:cs typeface="Times New Roman" panose="02020703060505090304"/>
            </a:endParaRPr>
          </a:p>
          <a:p>
            <a:pPr marL="12700">
              <a:lnSpc>
                <a:spcPct val="100000"/>
              </a:lnSpc>
              <a:spcBef>
                <a:spcPts val="1115"/>
              </a:spcBef>
              <a:tabLst>
                <a:tab pos="3825240" algn="l"/>
                <a:tab pos="4349750" algn="l"/>
                <a:tab pos="4779010" algn="l"/>
                <a:tab pos="5977890" algn="l"/>
              </a:tabLst>
            </a:pPr>
            <a:endParaRPr>
              <a:latin typeface="微软雅黑" panose="020B0503020204020204" charset="-122"/>
              <a:ea typeface="微软雅黑" panose="020B0503020204020204" charset="-122"/>
              <a:cs typeface="Times New Roman" panose="02020703060505090304"/>
            </a:endParaRPr>
          </a:p>
          <a:p>
            <a:pPr marL="568960">
              <a:lnSpc>
                <a:spcPct val="100000"/>
              </a:lnSpc>
            </a:pPr>
            <a:r>
              <a:rPr spc="-5" dirty="0">
                <a:latin typeface="微软雅黑" panose="020B0503020204020204" charset="-122"/>
                <a:ea typeface="微软雅黑" panose="020B0503020204020204" charset="-122"/>
                <a:cs typeface="微软雅黑" panose="020B0503020204020204" charset="-122"/>
              </a:rPr>
              <a:t>     最近，</a:t>
            </a:r>
            <a:r>
              <a:rPr spc="-5" dirty="0">
                <a:latin typeface="微软雅黑" panose="020B0503020204020204" charset="-122"/>
                <a:ea typeface="微软雅黑" panose="020B0503020204020204" charset="-122"/>
                <a:cs typeface="Arial" panose="020B0604020202090204"/>
              </a:rPr>
              <a:t>…</a:t>
            </a:r>
            <a:r>
              <a:rPr spc="-5" dirty="0">
                <a:latin typeface="微软雅黑" panose="020B0503020204020204" charset="-122"/>
                <a:ea typeface="微软雅黑" panose="020B0503020204020204" charset="-122"/>
                <a:cs typeface="微软雅黑" panose="020B0503020204020204" charset="-122"/>
              </a:rPr>
              <a:t>做</a:t>
            </a:r>
            <a:r>
              <a:rPr spc="-5" dirty="0">
                <a:latin typeface="微软雅黑" panose="020B0503020204020204" charset="-122"/>
                <a:ea typeface="微软雅黑" panose="020B0503020204020204" charset="-122"/>
                <a:cs typeface="Arial" panose="020B0604020202090204"/>
              </a:rPr>
              <a:t>…</a:t>
            </a:r>
            <a:r>
              <a:rPr dirty="0">
                <a:latin typeface="微软雅黑" panose="020B0503020204020204" charset="-122"/>
                <a:ea typeface="微软雅黑" panose="020B0503020204020204" charset="-122"/>
                <a:cs typeface="微软雅黑" panose="020B0503020204020204" charset="-122"/>
              </a:rPr>
              <a:t>有日益增长的趋</a:t>
            </a:r>
            <a:r>
              <a:rPr spc="-15" dirty="0">
                <a:latin typeface="微软雅黑" panose="020B0503020204020204" charset="-122"/>
                <a:ea typeface="微软雅黑" panose="020B0503020204020204" charset="-122"/>
                <a:cs typeface="微软雅黑" panose="020B0503020204020204" charset="-122"/>
              </a:rPr>
              <a:t>势</a:t>
            </a:r>
            <a:r>
              <a:rPr dirty="0">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a:p>
            <a:pPr>
              <a:lnSpc>
                <a:spcPct val="100000"/>
              </a:lnSpc>
              <a:spcBef>
                <a:spcPts val="5"/>
              </a:spcBef>
            </a:pPr>
            <a:endParaRPr>
              <a:latin typeface="微软雅黑" panose="020B0503020204020204" charset="-122"/>
              <a:ea typeface="微软雅黑" panose="020B0503020204020204" charset="-122"/>
              <a:cs typeface="Times New Roman" panose="02020703060505090304"/>
            </a:endParaRPr>
          </a:p>
          <a:p>
            <a:pPr marL="485775">
              <a:lnSpc>
                <a:spcPct val="100000"/>
              </a:lnSpc>
              <a:spcBef>
                <a:spcPts val="5"/>
              </a:spcBef>
              <a:tabLst>
                <a:tab pos="3769995" algn="l"/>
                <a:tab pos="4697730" algn="l"/>
              </a:tabLst>
            </a:pPr>
            <a:r>
              <a:rPr dirty="0">
                <a:latin typeface="微软雅黑" panose="020B0503020204020204" charset="-122"/>
                <a:ea typeface="微软雅黑" panose="020B0503020204020204" charset="-122"/>
                <a:cs typeface="微软雅黑" panose="020B0503020204020204" charset="-122"/>
              </a:rPr>
              <a:t>      备 选 </a:t>
            </a:r>
            <a:r>
              <a:rPr spc="0" dirty="0">
                <a:latin typeface="微软雅黑" panose="020B0503020204020204" charset="-122"/>
                <a:ea typeface="微软雅黑" panose="020B0503020204020204" charset="-122"/>
                <a:cs typeface="微软雅黑" panose="020B0503020204020204" charset="-122"/>
              </a:rPr>
              <a:t>：</a:t>
            </a:r>
            <a:r>
              <a:rPr spc="0" dirty="0">
                <a:latin typeface="微软雅黑" panose="020B0503020204020204" charset="-122"/>
                <a:ea typeface="微软雅黑" panose="020B0503020204020204" charset="-122"/>
                <a:cs typeface="Arial" panose="020B0604020202090204"/>
              </a:rPr>
              <a:t>It</a:t>
            </a:r>
            <a:r>
              <a:rPr spc="-204" dirty="0">
                <a:latin typeface="微软雅黑" panose="020B0503020204020204" charset="-122"/>
                <a:ea typeface="微软雅黑" panose="020B0503020204020204" charset="-122"/>
                <a:cs typeface="Arial" panose="020B0604020202090204"/>
              </a:rPr>
              <a:t> </a:t>
            </a:r>
            <a:r>
              <a:rPr spc="-20" dirty="0">
                <a:latin typeface="微软雅黑" panose="020B0503020204020204" charset="-122"/>
                <a:ea typeface="微软雅黑" panose="020B0503020204020204" charset="-122"/>
                <a:cs typeface="Arial" panose="020B0604020202090204"/>
              </a:rPr>
              <a:t>is </a:t>
            </a:r>
            <a:r>
              <a:rPr spc="-30" dirty="0">
                <a:latin typeface="微软雅黑" panose="020B0503020204020204" charset="-122"/>
                <a:ea typeface="微软雅黑" panose="020B0503020204020204" charset="-122"/>
                <a:cs typeface="Arial" panose="020B0604020202090204"/>
              </a:rPr>
              <a:t>not </a:t>
            </a:r>
            <a:r>
              <a:rPr spc="-35" dirty="0">
                <a:latin typeface="微软雅黑" panose="020B0503020204020204" charset="-122"/>
                <a:ea typeface="微软雅黑" panose="020B0503020204020204" charset="-122"/>
                <a:cs typeface="Arial" panose="020B0604020202090204"/>
              </a:rPr>
              <a:t>uncommon </a:t>
            </a:r>
            <a:r>
              <a:rPr spc="-15" dirty="0">
                <a:latin typeface="微软雅黑" panose="020B0503020204020204" charset="-122"/>
                <a:ea typeface="微软雅黑" panose="020B0503020204020204" charset="-122"/>
                <a:cs typeface="Arial" panose="020B0604020202090204"/>
              </a:rPr>
              <a:t>these </a:t>
            </a:r>
            <a:r>
              <a:rPr spc="-10" dirty="0">
                <a:latin typeface="微软雅黑" panose="020B0503020204020204" charset="-122"/>
                <a:ea typeface="微软雅黑" panose="020B0503020204020204" charset="-122"/>
                <a:cs typeface="Arial" panose="020B0604020202090204"/>
              </a:rPr>
              <a:t>days</a:t>
            </a:r>
            <a:r>
              <a:rPr spc="-25"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for </a:t>
            </a:r>
            <a:r>
              <a:rPr u="sng" spc="-15" dirty="0">
                <a:latin typeface="微软雅黑" panose="020B0503020204020204" charset="-122"/>
                <a:ea typeface="微软雅黑" panose="020B0503020204020204" charset="-122"/>
                <a:cs typeface="Arial" panose="020B0604020202090204"/>
                <a:sym typeface="+mn-ea"/>
              </a:rPr>
              <a:t>  </a:t>
            </a:r>
            <a:r>
              <a:rPr lang="zh-CN" u="sng" spc="-15" dirty="0">
                <a:latin typeface="微软雅黑" panose="020B0503020204020204" charset="-122"/>
                <a:ea typeface="微软雅黑" panose="020B0503020204020204" charset="-122"/>
                <a:cs typeface="Arial" panose="020B0604020202090204"/>
                <a:sym typeface="+mn-ea"/>
              </a:rPr>
              <a:t>人 </a:t>
            </a:r>
            <a:r>
              <a:rPr spc="15" dirty="0">
                <a:latin typeface="微软雅黑" panose="020B0503020204020204" charset="-122"/>
                <a:ea typeface="微软雅黑" panose="020B0503020204020204" charset="-122"/>
                <a:cs typeface="Arial" panose="020B0604020202090204"/>
                <a:sym typeface="+mn-ea"/>
              </a:rPr>
              <a:t>t</a:t>
            </a:r>
            <a:r>
              <a:rPr dirty="0">
                <a:latin typeface="微软雅黑" panose="020B0503020204020204" charset="-122"/>
                <a:ea typeface="微软雅黑" panose="020B0503020204020204" charset="-122"/>
                <a:cs typeface="Arial" panose="020B0604020202090204"/>
                <a:sym typeface="+mn-ea"/>
              </a:rPr>
              <a:t>o</a:t>
            </a:r>
            <a:r>
              <a:rPr u="sng" spc="-45" dirty="0">
                <a:latin typeface="微软雅黑" panose="020B0503020204020204" charset="-122"/>
                <a:ea typeface="微软雅黑" panose="020B0503020204020204" charset="-122"/>
                <a:cs typeface="Arial" panose="020B0604020202090204"/>
                <a:sym typeface="+mn-ea"/>
              </a:rPr>
              <a:t> </a:t>
            </a:r>
            <a:r>
              <a:rPr lang="zh-CN" u="sng" spc="-45" dirty="0">
                <a:latin typeface="微软雅黑" panose="020B0503020204020204" charset="-122"/>
                <a:ea typeface="微软雅黑" panose="020B0503020204020204" charset="-122"/>
                <a:cs typeface="Arial" panose="020B0604020202090204"/>
                <a:sym typeface="+mn-ea"/>
              </a:rPr>
              <a:t>动词原形</a:t>
            </a:r>
            <a:endParaRPr>
              <a:latin typeface="微软雅黑" panose="020B0503020204020204" charset="-122"/>
              <a:ea typeface="微软雅黑" panose="020B0503020204020204" charset="-122"/>
              <a:cs typeface="Arial" panose="020B0604020202090204"/>
            </a:endParaRPr>
          </a:p>
          <a:p>
            <a:pPr>
              <a:lnSpc>
                <a:spcPct val="100000"/>
              </a:lnSpc>
              <a:spcBef>
                <a:spcPts val="5"/>
              </a:spcBef>
            </a:pPr>
            <a:endParaRPr>
              <a:latin typeface="微软雅黑" panose="020B0503020204020204" charset="-122"/>
              <a:ea typeface="微软雅黑" panose="020B0503020204020204" charset="-122"/>
              <a:cs typeface="Times New Roman" panose="02020703060505090304"/>
            </a:endParaRPr>
          </a:p>
          <a:p>
            <a:pPr marL="180340">
              <a:lnSpc>
                <a:spcPct val="100000"/>
              </a:lnSpc>
              <a:spcBef>
                <a:spcPts val="100"/>
              </a:spcBef>
            </a:pPr>
            <a:r>
              <a:rPr dirty="0">
                <a:latin typeface="微软雅黑" panose="020B0503020204020204" charset="-122"/>
                <a:ea typeface="微软雅黑" panose="020B0503020204020204" charset="-122"/>
                <a:cs typeface="微软雅黑" panose="020B0503020204020204" charset="-122"/>
              </a:rPr>
              <a:t>② </a:t>
            </a:r>
            <a:r>
              <a:rPr spc="0" dirty="0">
                <a:latin typeface="微软雅黑" panose="020B0503020204020204" charset="-122"/>
                <a:ea typeface="微软雅黑" panose="020B0503020204020204" charset="-122"/>
                <a:cs typeface="Arial" panose="020B0604020202090204"/>
              </a:rPr>
              <a:t>If </a:t>
            </a:r>
            <a:r>
              <a:rPr spc="-25" dirty="0">
                <a:latin typeface="微软雅黑" panose="020B0503020204020204" charset="-122"/>
                <a:ea typeface="微软雅黑" panose="020B0503020204020204" charset="-122"/>
                <a:cs typeface="Arial" panose="020B0604020202090204"/>
              </a:rPr>
              <a:t>this </a:t>
            </a:r>
            <a:r>
              <a:rPr spc="-10" dirty="0">
                <a:latin typeface="微软雅黑" panose="020B0503020204020204" charset="-122"/>
                <a:ea typeface="微软雅黑" panose="020B0503020204020204" charset="-122"/>
                <a:cs typeface="Arial" panose="020B0604020202090204"/>
              </a:rPr>
              <a:t>trend </a:t>
            </a:r>
            <a:r>
              <a:rPr spc="-30" dirty="0">
                <a:latin typeface="微软雅黑" panose="020B0503020204020204" charset="-122"/>
                <a:ea typeface="微软雅黑" panose="020B0503020204020204" charset="-122"/>
                <a:cs typeface="Arial" panose="020B0604020202090204"/>
              </a:rPr>
              <a:t>continues </a:t>
            </a:r>
            <a:r>
              <a:rPr spc="0" dirty="0">
                <a:latin typeface="微软雅黑" panose="020B0503020204020204" charset="-122"/>
                <a:ea typeface="微软雅黑" panose="020B0503020204020204" charset="-122"/>
                <a:cs typeface="Arial" panose="020B0604020202090204"/>
              </a:rPr>
              <a:t>to </a:t>
            </a:r>
            <a:r>
              <a:rPr spc="-20" dirty="0">
                <a:latin typeface="微软雅黑" panose="020B0503020204020204" charset="-122"/>
                <a:ea typeface="微软雅黑" panose="020B0503020204020204" charset="-122"/>
                <a:cs typeface="Arial" panose="020B0604020202090204"/>
              </a:rPr>
              <a:t>develop without </a:t>
            </a:r>
            <a:r>
              <a:rPr spc="-15" dirty="0">
                <a:latin typeface="微软雅黑" panose="020B0503020204020204" charset="-122"/>
                <a:ea typeface="微软雅黑" panose="020B0503020204020204" charset="-122"/>
                <a:cs typeface="Arial" panose="020B0604020202090204"/>
              </a:rPr>
              <a:t>curbs, it </a:t>
            </a:r>
            <a:r>
              <a:rPr spc="-20" dirty="0">
                <a:latin typeface="微软雅黑" panose="020B0503020204020204" charset="-122"/>
                <a:ea typeface="微软雅黑" panose="020B0503020204020204" charset="-122"/>
                <a:cs typeface="Arial" panose="020B0604020202090204"/>
              </a:rPr>
              <a:t>may </a:t>
            </a:r>
            <a:r>
              <a:rPr spc="-15" dirty="0">
                <a:latin typeface="微软雅黑" panose="020B0503020204020204" charset="-122"/>
                <a:ea typeface="微软雅黑" panose="020B0503020204020204" charset="-122"/>
                <a:cs typeface="Arial" panose="020B0604020202090204"/>
              </a:rPr>
              <a:t>lead </a:t>
            </a:r>
            <a:r>
              <a:rPr spc="0" dirty="0">
                <a:latin typeface="微软雅黑" panose="020B0503020204020204" charset="-122"/>
                <a:ea typeface="微软雅黑" panose="020B0503020204020204" charset="-122"/>
                <a:cs typeface="Arial" panose="020B0604020202090204"/>
              </a:rPr>
              <a:t>to</a:t>
            </a:r>
            <a:r>
              <a:rPr spc="-225" dirty="0">
                <a:latin typeface="微软雅黑" panose="020B0503020204020204" charset="-122"/>
                <a:ea typeface="微软雅黑" panose="020B0503020204020204" charset="-122"/>
                <a:cs typeface="Arial" panose="020B0604020202090204"/>
              </a:rPr>
              <a:t> </a:t>
            </a:r>
            <a:r>
              <a:rPr spc="-30" dirty="0">
                <a:latin typeface="微软雅黑" panose="020B0503020204020204" charset="-122"/>
                <a:ea typeface="微软雅黑" panose="020B0503020204020204" charset="-122"/>
                <a:cs typeface="Arial" panose="020B0604020202090204"/>
              </a:rPr>
              <a:t>many </a:t>
            </a:r>
            <a:r>
              <a:rPr spc="-25" dirty="0">
                <a:latin typeface="微软雅黑" panose="020B0503020204020204" charset="-122"/>
                <a:ea typeface="微软雅黑" panose="020B0503020204020204" charset="-122"/>
                <a:cs typeface="Arial" panose="020B0604020202090204"/>
                <a:sym typeface="+mn-ea"/>
              </a:rPr>
              <a:t>unexpected</a:t>
            </a:r>
            <a:r>
              <a:rPr spc="185" dirty="0">
                <a:latin typeface="微软雅黑" panose="020B0503020204020204" charset="-122"/>
                <a:ea typeface="微软雅黑" panose="020B0503020204020204" charset="-122"/>
                <a:cs typeface="Arial" panose="020B0604020202090204"/>
                <a:sym typeface="+mn-ea"/>
              </a:rPr>
              <a:t> </a:t>
            </a:r>
            <a:r>
              <a:rPr spc="-20" dirty="0">
                <a:latin typeface="微软雅黑" panose="020B0503020204020204" charset="-122"/>
                <a:ea typeface="微软雅黑" panose="020B0503020204020204" charset="-122"/>
                <a:cs typeface="Arial" panose="020B0604020202090204"/>
                <a:sym typeface="+mn-ea"/>
              </a:rPr>
              <a:t>consequences.</a:t>
            </a:r>
            <a:endParaRPr>
              <a:latin typeface="微软雅黑" panose="020B0503020204020204" charset="-122"/>
              <a:ea typeface="微软雅黑" panose="020B0503020204020204" charset="-122"/>
              <a:cs typeface="Arial" panose="020B0604020202090204"/>
            </a:endParaRPr>
          </a:p>
          <a:p>
            <a:pPr>
              <a:lnSpc>
                <a:spcPct val="100000"/>
              </a:lnSpc>
              <a:spcBef>
                <a:spcPts val="10"/>
              </a:spcBef>
            </a:pPr>
            <a:endParaRPr>
              <a:latin typeface="微软雅黑" panose="020B0503020204020204" charset="-122"/>
              <a:ea typeface="微软雅黑" panose="020B0503020204020204" charset="-122"/>
              <a:cs typeface="Times New Roman" panose="02020703060505090304"/>
            </a:endParaRPr>
          </a:p>
          <a:p>
            <a:pPr marL="180340">
              <a:lnSpc>
                <a:spcPct val="100000"/>
              </a:lnSpc>
            </a:pPr>
            <a:r>
              <a:rPr dirty="0">
                <a:latin typeface="微软雅黑" panose="020B0503020204020204" charset="-122"/>
                <a:ea typeface="微软雅黑" panose="020B0503020204020204" charset="-122"/>
                <a:cs typeface="微软雅黑" panose="020B0503020204020204" charset="-122"/>
                <a:sym typeface="+mn-ea"/>
              </a:rPr>
              <a:t>     如果任由这一趋势继续发展，可能会导致一些意想不到的结果。</a:t>
            </a:r>
            <a:endParaRPr dirty="0">
              <a:latin typeface="微软雅黑" panose="020B0503020204020204" charset="-122"/>
              <a:ea typeface="微软雅黑" panose="020B0503020204020204" charset="-122"/>
              <a:cs typeface="微软雅黑" panose="020B0503020204020204" charset="-122"/>
              <a:sym typeface="+mn-ea"/>
            </a:endParaRPr>
          </a:p>
          <a:p>
            <a:pPr marL="12700" fontAlgn="auto">
              <a:lnSpc>
                <a:spcPts val="4360"/>
              </a:lnSpc>
            </a:pPr>
            <a:r>
              <a:rPr spc="-10" dirty="0">
                <a:latin typeface="微软雅黑" panose="020B0503020204020204" charset="-122"/>
                <a:ea typeface="微软雅黑" panose="020B0503020204020204" charset="-122"/>
                <a:cs typeface="微软雅黑" panose="020B0503020204020204" charset="-122"/>
                <a:sym typeface="+mn-ea"/>
              </a:rPr>
              <a:t>  ③</a:t>
            </a:r>
            <a:r>
              <a:rPr spc="-10" dirty="0">
                <a:latin typeface="微软雅黑" panose="020B0503020204020204" charset="-122"/>
                <a:ea typeface="微软雅黑" panose="020B0503020204020204" charset="-122"/>
                <a:cs typeface="Arial" panose="020B0604020202090204"/>
                <a:sym typeface="+mn-ea"/>
              </a:rPr>
              <a:t>Therefore, </a:t>
            </a:r>
            <a:r>
              <a:rPr spc="-20" dirty="0">
                <a:latin typeface="微软雅黑" panose="020B0503020204020204" charset="-122"/>
                <a:ea typeface="微软雅黑" panose="020B0503020204020204" charset="-122"/>
                <a:cs typeface="Arial" panose="020B0604020202090204"/>
                <a:sym typeface="+mn-ea"/>
              </a:rPr>
              <a:t>seeking the </a:t>
            </a:r>
            <a:r>
              <a:rPr spc="-15" dirty="0">
                <a:latin typeface="微软雅黑" panose="020B0503020204020204" charset="-122"/>
                <a:ea typeface="微软雅黑" panose="020B0503020204020204" charset="-122"/>
                <a:cs typeface="Arial" panose="020B0604020202090204"/>
                <a:sym typeface="+mn-ea"/>
              </a:rPr>
              <a:t>causes </a:t>
            </a:r>
            <a:r>
              <a:rPr spc="-5" dirty="0">
                <a:latin typeface="微软雅黑" panose="020B0503020204020204" charset="-122"/>
                <a:ea typeface="微软雅黑" panose="020B0503020204020204" charset="-122"/>
                <a:cs typeface="Arial" panose="020B0604020202090204"/>
                <a:sym typeface="+mn-ea"/>
              </a:rPr>
              <a:t>of </a:t>
            </a:r>
            <a:r>
              <a:rPr spc="-15" dirty="0">
                <a:latin typeface="微软雅黑" panose="020B0503020204020204" charset="-122"/>
                <a:ea typeface="微软雅黑" panose="020B0503020204020204" charset="-122"/>
                <a:cs typeface="Arial" panose="020B0604020202090204"/>
                <a:sym typeface="+mn-ea"/>
              </a:rPr>
              <a:t>it </a:t>
            </a:r>
            <a:r>
              <a:rPr spc="-30" dirty="0">
                <a:latin typeface="微软雅黑" panose="020B0503020204020204" charset="-122"/>
                <a:ea typeface="微软雅黑" panose="020B0503020204020204" charset="-122"/>
                <a:cs typeface="Arial" panose="020B0604020202090204"/>
                <a:sym typeface="+mn-ea"/>
              </a:rPr>
              <a:t>and finding out </a:t>
            </a:r>
            <a:r>
              <a:rPr spc="-20" dirty="0">
                <a:latin typeface="微软雅黑" panose="020B0503020204020204" charset="-122"/>
                <a:ea typeface="微软雅黑" panose="020B0503020204020204" charset="-122"/>
                <a:cs typeface="Arial" panose="020B0604020202090204"/>
                <a:sym typeface="+mn-ea"/>
              </a:rPr>
              <a:t>the </a:t>
            </a:r>
            <a:r>
              <a:rPr spc="-25" dirty="0">
                <a:latin typeface="微软雅黑" panose="020B0503020204020204" charset="-122"/>
                <a:ea typeface="微软雅黑" panose="020B0503020204020204" charset="-122"/>
                <a:cs typeface="Arial" panose="020B0604020202090204"/>
                <a:sym typeface="+mn-ea"/>
              </a:rPr>
              <a:t>solutions </a:t>
            </a:r>
            <a:r>
              <a:rPr spc="-30" dirty="0">
                <a:latin typeface="微软雅黑" panose="020B0503020204020204" charset="-122"/>
                <a:ea typeface="微软雅黑" panose="020B0503020204020204" charset="-122"/>
                <a:cs typeface="Arial" panose="020B0604020202090204"/>
                <a:sym typeface="+mn-ea"/>
              </a:rPr>
              <a:t>should </a:t>
            </a:r>
            <a:r>
              <a:rPr spc="-5" dirty="0">
                <a:latin typeface="微软雅黑" panose="020B0503020204020204" charset="-122"/>
                <a:ea typeface="微软雅黑" panose="020B0503020204020204" charset="-122"/>
                <a:cs typeface="Arial" panose="020B0604020202090204"/>
                <a:sym typeface="+mn-ea"/>
              </a:rPr>
              <a:t>be</a:t>
            </a:r>
            <a:r>
              <a:rPr spc="-90" dirty="0">
                <a:latin typeface="微软雅黑" panose="020B0503020204020204" charset="-122"/>
                <a:ea typeface="微软雅黑" panose="020B0503020204020204" charset="-122"/>
                <a:cs typeface="Arial" panose="020B0604020202090204"/>
                <a:sym typeface="+mn-ea"/>
              </a:rPr>
              <a:t> </a:t>
            </a:r>
            <a:r>
              <a:rPr spc="-30" dirty="0">
                <a:latin typeface="微软雅黑" panose="020B0503020204020204" charset="-122"/>
                <a:ea typeface="微软雅黑" panose="020B0503020204020204" charset="-122"/>
                <a:cs typeface="Arial" panose="020B0604020202090204"/>
                <a:sym typeface="+mn-ea"/>
              </a:rPr>
              <a:t>our </a:t>
            </a:r>
            <a:r>
              <a:rPr dirty="0">
                <a:latin typeface="微软雅黑" panose="020B0503020204020204" charset="-122"/>
                <a:ea typeface="微软雅黑" panose="020B0503020204020204" charset="-122"/>
                <a:cs typeface="Arial" panose="020B0604020202090204"/>
                <a:sym typeface="+mn-ea"/>
              </a:rPr>
              <a:t>top</a:t>
            </a:r>
            <a:r>
              <a:rPr spc="-25" dirty="0">
                <a:latin typeface="微软雅黑" panose="020B0503020204020204" charset="-122"/>
                <a:ea typeface="微软雅黑" panose="020B0503020204020204" charset="-122"/>
                <a:cs typeface="Arial" panose="020B0604020202090204"/>
                <a:sym typeface="+mn-ea"/>
              </a:rPr>
              <a:t> </a:t>
            </a:r>
            <a:r>
              <a:rPr spc="-15" dirty="0">
                <a:latin typeface="微软雅黑" panose="020B0503020204020204" charset="-122"/>
                <a:ea typeface="微软雅黑" panose="020B0503020204020204" charset="-122"/>
                <a:cs typeface="Arial" panose="020B0604020202090204"/>
                <a:sym typeface="+mn-ea"/>
              </a:rPr>
              <a:t>concern/top</a:t>
            </a:r>
            <a:r>
              <a:rPr spc="100" dirty="0">
                <a:latin typeface="微软雅黑" panose="020B0503020204020204" charset="-122"/>
                <a:ea typeface="微软雅黑" panose="020B0503020204020204" charset="-122"/>
                <a:cs typeface="Arial" panose="020B0604020202090204"/>
                <a:sym typeface="+mn-ea"/>
              </a:rPr>
              <a:t> </a:t>
            </a:r>
            <a:r>
              <a:rPr spc="-15" dirty="0">
                <a:latin typeface="微软雅黑" panose="020B0503020204020204" charset="-122"/>
                <a:ea typeface="微软雅黑" panose="020B0503020204020204" charset="-122"/>
                <a:cs typeface="Arial" panose="020B0604020202090204"/>
                <a:sym typeface="+mn-ea"/>
              </a:rPr>
              <a:t>priority.</a:t>
            </a:r>
            <a:r>
              <a:rPr spc="30" dirty="0">
                <a:latin typeface="微软雅黑" panose="020B0503020204020204" charset="-122"/>
                <a:ea typeface="微软雅黑" panose="020B0503020204020204" charset="-122"/>
                <a:cs typeface="Arial" panose="020B0604020202090204"/>
                <a:sym typeface="+mn-ea"/>
              </a:rPr>
              <a:t> </a:t>
            </a:r>
            <a:endParaRPr spc="30" dirty="0">
              <a:latin typeface="微软雅黑" panose="020B0503020204020204" charset="-122"/>
              <a:ea typeface="微软雅黑" panose="020B0503020204020204" charset="-122"/>
              <a:cs typeface="Arial" panose="020B0604020202090204"/>
            </a:endParaRPr>
          </a:p>
          <a:p>
            <a:pPr marL="12700" fontAlgn="auto">
              <a:lnSpc>
                <a:spcPts val="4360"/>
              </a:lnSpc>
            </a:pPr>
            <a:r>
              <a:rPr spc="-5" dirty="0">
                <a:latin typeface="微软雅黑" panose="020B0503020204020204" charset="-122"/>
                <a:ea typeface="微软雅黑" panose="020B0503020204020204" charset="-122"/>
                <a:cs typeface="微软雅黑" panose="020B0503020204020204" charset="-122"/>
                <a:sym typeface="+mn-ea"/>
              </a:rPr>
              <a:t>      因此，找到导致这一现象的原因</a:t>
            </a:r>
            <a:r>
              <a:rPr dirty="0">
                <a:latin typeface="微软雅黑" panose="020B0503020204020204" charset="-122"/>
                <a:ea typeface="微软雅黑" panose="020B0503020204020204" charset="-122"/>
                <a:cs typeface="微软雅黑" panose="020B0503020204020204" charset="-122"/>
                <a:sym typeface="+mn-ea"/>
              </a:rPr>
              <a:t>和</a:t>
            </a:r>
            <a:r>
              <a:rPr spc="-5" dirty="0">
                <a:latin typeface="微软雅黑" panose="020B0503020204020204" charset="-122"/>
                <a:ea typeface="微软雅黑" panose="020B0503020204020204" charset="-122"/>
                <a:cs typeface="微软雅黑" panose="020B0503020204020204" charset="-122"/>
                <a:sym typeface="+mn-ea"/>
              </a:rPr>
              <a:t>解决措</a:t>
            </a:r>
            <a:r>
              <a:rPr dirty="0">
                <a:latin typeface="微软雅黑" panose="020B0503020204020204" charset="-122"/>
                <a:ea typeface="微软雅黑" panose="020B0503020204020204" charset="-122"/>
                <a:cs typeface="微软雅黑" panose="020B0503020204020204" charset="-122"/>
                <a:sym typeface="+mn-ea"/>
              </a:rPr>
              <a:t>施</a:t>
            </a:r>
            <a:r>
              <a:rPr spc="-5" dirty="0">
                <a:latin typeface="微软雅黑" panose="020B0503020204020204" charset="-122"/>
                <a:ea typeface="微软雅黑" panose="020B0503020204020204" charset="-122"/>
                <a:cs typeface="微软雅黑" panose="020B0503020204020204" charset="-122"/>
                <a:sym typeface="+mn-ea"/>
              </a:rPr>
              <a:t>使我们首要关心的。</a:t>
            </a:r>
            <a:endParaRPr>
              <a:latin typeface="微软雅黑" panose="020B0503020204020204" charset="-122"/>
              <a:ea typeface="微软雅黑" panose="020B0503020204020204" charset="-122"/>
              <a:cs typeface="微软雅黑" panose="020B0503020204020204" charset="-122"/>
            </a:endParaRPr>
          </a:p>
          <a:p>
            <a:pPr marL="180340" fontAlgn="auto">
              <a:lnSpc>
                <a:spcPts val="4360"/>
              </a:lnSpc>
            </a:pPr>
            <a:endParaRPr>
              <a:latin typeface="微软雅黑" panose="020B0503020204020204" charset="-122"/>
              <a:ea typeface="微软雅黑" panose="020B0503020204020204" charset="-122"/>
              <a:cs typeface="微软雅黑" panose="020B0503020204020204" charset="-122"/>
            </a:endParaRPr>
          </a:p>
          <a:p>
            <a:pPr marL="439420">
              <a:lnSpc>
                <a:spcPct val="100000"/>
              </a:lnSpc>
            </a:pPr>
            <a:r>
              <a:rPr spc="-30" dirty="0">
                <a:latin typeface="微软雅黑" panose="020B0503020204020204" charset="-122"/>
                <a:ea typeface="微软雅黑" panose="020B0503020204020204" charset="-122"/>
                <a:cs typeface="Arial" panose="020B0604020202090204"/>
              </a:rPr>
              <a:t> </a:t>
            </a:r>
            <a:endParaRPr>
              <a:latin typeface="微软雅黑" panose="020B0503020204020204" charset="-122"/>
              <a:ea typeface="微软雅黑" panose="020B0503020204020204" charset="-122"/>
              <a:cs typeface="Arial" panose="020B0604020202090204"/>
            </a:endParaRPr>
          </a:p>
        </p:txBody>
      </p:sp>
      <p:cxnSp>
        <p:nvCxnSpPr>
          <p:cNvPr id="4" name="直接连接符 3"/>
          <p:cNvCxnSpPr/>
          <p:nvPr/>
        </p:nvCxnSpPr>
        <p:spPr>
          <a:xfrm>
            <a:off x="106680" y="1526540"/>
            <a:ext cx="11758295"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5" name="图示 4"/>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205423" y="1031875"/>
            <a:ext cx="11781155" cy="4407535"/>
          </a:xfrm>
          <a:prstGeom prst="rect">
            <a:avLst/>
          </a:prstGeom>
        </p:spPr>
        <p:txBody>
          <a:bodyPr vert="horz" wrap="square" lIns="0" tIns="16510" rIns="0" bIns="0" rtlCol="0">
            <a:spAutoFit/>
          </a:bodyPr>
          <a:lstStyle/>
          <a:p>
            <a:pPr marL="12700" algn="just" fontAlgn="auto">
              <a:lnSpc>
                <a:spcPts val="3960"/>
              </a:lnSpc>
              <a:spcBef>
                <a:spcPts val="130"/>
              </a:spcBef>
            </a:pPr>
            <a:r>
              <a:rPr sz="2000" spc="15" dirty="0">
                <a:latin typeface="微软雅黑" panose="020B0503020204020204" charset="-122"/>
                <a:ea typeface="微软雅黑" panose="020B0503020204020204" charset="-122"/>
                <a:cs typeface="Arial" panose="020B0604020202090204"/>
                <a:sym typeface="+mn-ea"/>
              </a:rPr>
              <a:t>1210</a:t>
            </a:r>
            <a:r>
              <a:rPr sz="2000" spc="25" dirty="0">
                <a:latin typeface="微软雅黑" panose="020B0503020204020204" charset="-122"/>
                <a:ea typeface="微软雅黑" panose="020B0503020204020204" charset="-122"/>
                <a:cs typeface="微软雅黑" panose="020B0503020204020204" charset="-122"/>
                <a:sym typeface="+mn-ea"/>
              </a:rPr>
              <a:t>真题</a:t>
            </a:r>
            <a:endParaRPr sz="2000">
              <a:latin typeface="微软雅黑" panose="020B0503020204020204" charset="-122"/>
              <a:ea typeface="微软雅黑" panose="020B0503020204020204" charset="-122"/>
              <a:cs typeface="微软雅黑" panose="020B0503020204020204" charset="-122"/>
            </a:endParaRPr>
          </a:p>
          <a:p>
            <a:pPr algn="just" fontAlgn="auto">
              <a:lnSpc>
                <a:spcPts val="3960"/>
              </a:lnSpc>
              <a:spcBef>
                <a:spcPts val="20"/>
              </a:spcBef>
            </a:pPr>
            <a:r>
              <a:rPr sz="2000" dirty="0">
                <a:latin typeface="微软雅黑" panose="020B0503020204020204" charset="-122"/>
                <a:ea typeface="微软雅黑" panose="020B0503020204020204" charset="-122"/>
                <a:cs typeface="Arial" panose="020B0604020202090204"/>
                <a:sym typeface="+mn-ea"/>
              </a:rPr>
              <a:t>Para.1</a:t>
            </a:r>
            <a:endParaRPr sz="2000">
              <a:latin typeface="微软雅黑" panose="020B0503020204020204" charset="-122"/>
              <a:ea typeface="微软雅黑" panose="020B0503020204020204" charset="-122"/>
              <a:cs typeface="Arial" panose="020B0604020202090204"/>
            </a:endParaRPr>
          </a:p>
          <a:p>
            <a:pPr marL="12700" marR="105410" algn="just" fontAlgn="auto">
              <a:lnSpc>
                <a:spcPts val="5260"/>
              </a:lnSpc>
            </a:pPr>
            <a:r>
              <a:rPr sz="2000" dirty="0">
                <a:latin typeface="微软雅黑" panose="020B0503020204020204" charset="-122"/>
                <a:ea typeface="微软雅黑" panose="020B0503020204020204" charset="-122"/>
                <a:cs typeface="微软雅黑" panose="020B0503020204020204" charset="-122"/>
                <a:sym typeface="+mn-ea"/>
              </a:rPr>
              <a:t>①It is </a:t>
            </a:r>
            <a:r>
              <a:rPr sz="2000" spc="-5" dirty="0">
                <a:latin typeface="微软雅黑" panose="020B0503020204020204" charset="-122"/>
                <a:ea typeface="微软雅黑" panose="020B0503020204020204" charset="-122"/>
                <a:cs typeface="微软雅黑" panose="020B0503020204020204" charset="-122"/>
                <a:sym typeface="+mn-ea"/>
              </a:rPr>
              <a:t>not </a:t>
            </a:r>
            <a:r>
              <a:rPr sz="2000" spc="-10" dirty="0">
                <a:latin typeface="微软雅黑" panose="020B0503020204020204" charset="-122"/>
                <a:ea typeface="微软雅黑" panose="020B0503020204020204" charset="-122"/>
                <a:cs typeface="微软雅黑" panose="020B0503020204020204" charset="-122"/>
                <a:sym typeface="+mn-ea"/>
              </a:rPr>
              <a:t>uncommon </a:t>
            </a:r>
            <a:r>
              <a:rPr sz="2000" dirty="0">
                <a:latin typeface="微软雅黑" panose="020B0503020204020204" charset="-122"/>
                <a:ea typeface="微软雅黑" panose="020B0503020204020204" charset="-122"/>
                <a:cs typeface="微软雅黑" panose="020B0503020204020204" charset="-122"/>
                <a:sym typeface="+mn-ea"/>
              </a:rPr>
              <a:t>these </a:t>
            </a:r>
            <a:r>
              <a:rPr sz="2000" spc="-5" dirty="0">
                <a:latin typeface="微软雅黑" panose="020B0503020204020204" charset="-122"/>
                <a:ea typeface="微软雅黑" panose="020B0503020204020204" charset="-122"/>
                <a:cs typeface="微软雅黑" panose="020B0503020204020204" charset="-122"/>
                <a:sym typeface="+mn-ea"/>
              </a:rPr>
              <a:t>days </a:t>
            </a:r>
            <a:r>
              <a:rPr sz="2000" spc="15" dirty="0">
                <a:latin typeface="微软雅黑" panose="020B0503020204020204" charset="-122"/>
                <a:ea typeface="微软雅黑" panose="020B0503020204020204" charset="-122"/>
                <a:cs typeface="微软雅黑" panose="020B0503020204020204" charset="-122"/>
                <a:sym typeface="+mn-ea"/>
              </a:rPr>
              <a:t>for </a:t>
            </a:r>
            <a:r>
              <a:rPr sz="2000" spc="5" dirty="0">
                <a:solidFill>
                  <a:srgbClr val="FF0000"/>
                </a:solidFill>
                <a:latin typeface="微软雅黑" panose="020B0503020204020204" charset="-122"/>
                <a:ea typeface="微软雅黑" panose="020B0503020204020204" charset="-122"/>
                <a:cs typeface="微软雅黑" panose="020B0503020204020204" charset="-122"/>
                <a:sym typeface="+mn-ea"/>
              </a:rPr>
              <a:t>many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young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people </a:t>
            </a:r>
            <a:r>
              <a:rPr sz="2000" dirty="0">
                <a:latin typeface="微软雅黑" panose="020B0503020204020204" charset="-122"/>
                <a:ea typeface="微软雅黑" panose="020B0503020204020204" charset="-122"/>
                <a:cs typeface="微软雅黑" panose="020B0503020204020204" charset="-122"/>
                <a:sym typeface="+mn-ea"/>
              </a:rPr>
              <a:t>to </a:t>
            </a:r>
            <a:r>
              <a:rPr sz="2000" spc="25" dirty="0">
                <a:solidFill>
                  <a:srgbClr val="FF0000"/>
                </a:solidFill>
                <a:latin typeface="微软雅黑" panose="020B0503020204020204" charset="-122"/>
                <a:ea typeface="微软雅黑" panose="020B0503020204020204" charset="-122"/>
                <a:cs typeface="微软雅黑" panose="020B0503020204020204" charset="-122"/>
                <a:sym typeface="+mn-ea"/>
              </a:rPr>
              <a:t>work </a:t>
            </a:r>
            <a:r>
              <a:rPr sz="2000" spc="5" dirty="0">
                <a:solidFill>
                  <a:srgbClr val="FF0000"/>
                </a:solidFill>
                <a:latin typeface="微软雅黑" panose="020B0503020204020204" charset="-122"/>
                <a:ea typeface="微软雅黑" panose="020B0503020204020204" charset="-122"/>
                <a:cs typeface="微软雅黑" panose="020B0503020204020204" charset="-122"/>
                <a:sym typeface="+mn-ea"/>
              </a:rPr>
              <a:t>overtime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for </a:t>
            </a:r>
            <a:r>
              <a:rPr sz="2000" spc="30" dirty="0">
                <a:solidFill>
                  <a:srgbClr val="FF0000"/>
                </a:solidFill>
                <a:latin typeface="微软雅黑" panose="020B0503020204020204" charset="-122"/>
                <a:ea typeface="微软雅黑" panose="020B0503020204020204" charset="-122"/>
                <a:cs typeface="微软雅黑" panose="020B0503020204020204" charset="-122"/>
                <a:sym typeface="+mn-ea"/>
              </a:rPr>
              <a:t>the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purpose </a:t>
            </a:r>
            <a:r>
              <a:rPr sz="2000" spc="5" dirty="0">
                <a:solidFill>
                  <a:srgbClr val="FF0000"/>
                </a:solidFill>
                <a:latin typeface="微软雅黑" panose="020B0503020204020204" charset="-122"/>
                <a:ea typeface="微软雅黑" panose="020B0503020204020204" charset="-122"/>
                <a:cs typeface="微软雅黑" panose="020B0503020204020204" charset="-122"/>
                <a:sym typeface="+mn-ea"/>
              </a:rPr>
              <a:t>of </a:t>
            </a:r>
            <a:r>
              <a:rPr sz="2000" spc="25" dirty="0">
                <a:solidFill>
                  <a:srgbClr val="FF0000"/>
                </a:solidFill>
                <a:latin typeface="微软雅黑" panose="020B0503020204020204" charset="-122"/>
                <a:ea typeface="微软雅黑" panose="020B0503020204020204" charset="-122"/>
                <a:cs typeface="微软雅黑" panose="020B0503020204020204" charset="-122"/>
                <a:sym typeface="+mn-ea"/>
              </a:rPr>
              <a:t>earning</a:t>
            </a:r>
            <a:r>
              <a:rPr sz="2000" spc="-22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30" dirty="0">
                <a:solidFill>
                  <a:srgbClr val="FF0000"/>
                </a:solidFill>
                <a:latin typeface="微软雅黑" panose="020B0503020204020204" charset="-122"/>
                <a:ea typeface="微软雅黑" panose="020B0503020204020204" charset="-122"/>
                <a:cs typeface="微软雅黑" panose="020B0503020204020204" charset="-122"/>
                <a:sym typeface="+mn-ea"/>
              </a:rPr>
              <a:t>money</a:t>
            </a:r>
            <a:r>
              <a:rPr lang="en-US" sz="2000" spc="-22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sz="2000" spc="-225" dirty="0">
                <a:solidFill>
                  <a:schemeClr val="tx1"/>
                </a:solidFill>
                <a:latin typeface="微软雅黑" panose="020B0503020204020204" charset="-122"/>
                <a:ea typeface="微软雅黑" panose="020B0503020204020204" charset="-122"/>
                <a:cs typeface="微软雅黑" panose="020B0503020204020204" charset="-122"/>
                <a:sym typeface="+mn-ea"/>
              </a:rPr>
              <a:t>but </a:t>
            </a:r>
            <a:r>
              <a:rPr lang="en-US" sz="2000" spc="-22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dirty="0">
                <a:latin typeface="微软雅黑" panose="020B0503020204020204" charset="-122"/>
                <a:ea typeface="微软雅黑" panose="020B0503020204020204" charset="-122"/>
                <a:cs typeface="微软雅黑" panose="020B0503020204020204" charset="-122"/>
                <a:sym typeface="+mn-ea"/>
              </a:rPr>
              <a:t>persistent overwork </a:t>
            </a:r>
            <a:r>
              <a:rPr sz="2000" spc="-35" dirty="0">
                <a:latin typeface="微软雅黑" panose="020B0503020204020204" charset="-122"/>
                <a:ea typeface="微软雅黑" panose="020B0503020204020204" charset="-122"/>
                <a:cs typeface="微软雅黑" panose="020B0503020204020204" charset="-122"/>
                <a:sym typeface="+mn-ea"/>
              </a:rPr>
              <a:t>will </a:t>
            </a:r>
            <a:r>
              <a:rPr sz="2000" spc="25" dirty="0">
                <a:latin typeface="微软雅黑" panose="020B0503020204020204" charset="-122"/>
                <a:ea typeface="微软雅黑" panose="020B0503020204020204" charset="-122"/>
                <a:cs typeface="微软雅黑" panose="020B0503020204020204" charset="-122"/>
                <a:sym typeface="+mn-ea"/>
              </a:rPr>
              <a:t>affect </a:t>
            </a:r>
            <a:r>
              <a:rPr sz="2000" spc="-5" dirty="0">
                <a:latin typeface="微软雅黑" panose="020B0503020204020204" charset="-122"/>
                <a:ea typeface="微软雅黑" panose="020B0503020204020204" charset="-122"/>
                <a:cs typeface="微软雅黑" panose="020B0503020204020204" charset="-122"/>
                <a:sym typeface="+mn-ea"/>
              </a:rPr>
              <a:t>their </a:t>
            </a:r>
            <a:r>
              <a:rPr sz="2000" spc="-10" dirty="0">
                <a:latin typeface="微软雅黑" panose="020B0503020204020204" charset="-122"/>
                <a:ea typeface="微软雅黑" panose="020B0503020204020204" charset="-122"/>
                <a:cs typeface="微软雅黑" panose="020B0503020204020204" charset="-122"/>
                <a:sym typeface="+mn-ea"/>
              </a:rPr>
              <a:t>health </a:t>
            </a:r>
            <a:r>
              <a:rPr sz="2000" dirty="0">
                <a:latin typeface="微软雅黑" panose="020B0503020204020204" charset="-122"/>
                <a:ea typeface="微软雅黑" panose="020B0503020204020204" charset="-122"/>
                <a:cs typeface="微软雅黑" panose="020B0503020204020204" charset="-122"/>
                <a:sym typeface="+mn-ea"/>
              </a:rPr>
              <a:t>in </a:t>
            </a:r>
            <a:r>
              <a:rPr sz="2000" spc="-10" dirty="0">
                <a:latin typeface="微软雅黑" panose="020B0503020204020204" charset="-122"/>
                <a:ea typeface="微软雅黑" panose="020B0503020204020204" charset="-122"/>
                <a:cs typeface="微软雅黑" panose="020B0503020204020204" charset="-122"/>
                <a:sym typeface="+mn-ea"/>
              </a:rPr>
              <a:t>the </a:t>
            </a:r>
            <a:r>
              <a:rPr sz="2000" spc="-15" dirty="0">
                <a:latin typeface="微软雅黑" panose="020B0503020204020204" charset="-122"/>
                <a:ea typeface="微软雅黑" panose="020B0503020204020204" charset="-122"/>
                <a:cs typeface="微软雅黑" panose="020B0503020204020204" charset="-122"/>
                <a:sym typeface="+mn-ea"/>
              </a:rPr>
              <a:t>long </a:t>
            </a:r>
            <a:r>
              <a:rPr sz="2000" spc="-10" dirty="0">
                <a:latin typeface="微软雅黑" panose="020B0503020204020204" charset="-122"/>
                <a:ea typeface="微软雅黑" panose="020B0503020204020204" charset="-122"/>
                <a:cs typeface="微软雅黑" panose="020B0503020204020204" charset="-122"/>
                <a:sym typeface="+mn-ea"/>
              </a:rPr>
              <a:t>run</a:t>
            </a:r>
            <a:r>
              <a:rPr sz="2000" spc="-30" dirty="0">
                <a:solidFill>
                  <a:srgbClr val="FF0000"/>
                </a:solidFill>
                <a:latin typeface="微软雅黑" panose="020B0503020204020204" charset="-122"/>
                <a:ea typeface="微软雅黑" panose="020B0503020204020204" charset="-122"/>
                <a:cs typeface="微软雅黑" panose="020B0503020204020204" charset="-122"/>
                <a:sym typeface="+mn-ea"/>
              </a:rPr>
              <a:t>.</a:t>
            </a:r>
            <a:endParaRPr sz="2000">
              <a:latin typeface="微软雅黑" panose="020B0503020204020204" charset="-122"/>
              <a:ea typeface="微软雅黑" panose="020B0503020204020204" charset="-122"/>
              <a:cs typeface="微软雅黑" panose="020B0503020204020204" charset="-122"/>
            </a:endParaRPr>
          </a:p>
          <a:p>
            <a:pPr marL="12700" marR="5080" algn="just" fontAlgn="auto">
              <a:lnSpc>
                <a:spcPts val="5260"/>
              </a:lnSpc>
            </a:pPr>
            <a:r>
              <a:rPr sz="2000" dirty="0">
                <a:latin typeface="微软雅黑" panose="020B0503020204020204" charset="-122"/>
                <a:ea typeface="微软雅黑" panose="020B0503020204020204" charset="-122"/>
                <a:cs typeface="微软雅黑" panose="020B0503020204020204" charset="-122"/>
                <a:sym typeface="+mn-ea"/>
              </a:rPr>
              <a:t>②If </a:t>
            </a:r>
            <a:r>
              <a:rPr sz="2000" spc="-10" dirty="0">
                <a:latin typeface="微软雅黑" panose="020B0503020204020204" charset="-122"/>
                <a:ea typeface="微软雅黑" panose="020B0503020204020204" charset="-122"/>
                <a:cs typeface="微软雅黑" panose="020B0503020204020204" charset="-122"/>
                <a:sym typeface="+mn-ea"/>
              </a:rPr>
              <a:t>this </a:t>
            </a:r>
            <a:r>
              <a:rPr sz="2000" dirty="0">
                <a:latin typeface="微软雅黑" panose="020B0503020204020204" charset="-122"/>
                <a:ea typeface="微软雅黑" panose="020B0503020204020204" charset="-122"/>
                <a:cs typeface="微软雅黑" panose="020B0503020204020204" charset="-122"/>
                <a:sym typeface="+mn-ea"/>
              </a:rPr>
              <a:t>trend </a:t>
            </a:r>
            <a:r>
              <a:rPr sz="2000" spc="-5" dirty="0">
                <a:latin typeface="微软雅黑" panose="020B0503020204020204" charset="-122"/>
                <a:ea typeface="微软雅黑" panose="020B0503020204020204" charset="-122"/>
                <a:cs typeface="微软雅黑" panose="020B0503020204020204" charset="-122"/>
                <a:sym typeface="+mn-ea"/>
              </a:rPr>
              <a:t>continues </a:t>
            </a:r>
            <a:r>
              <a:rPr sz="2000" dirty="0">
                <a:latin typeface="微软雅黑" panose="020B0503020204020204" charset="-122"/>
                <a:ea typeface="微软雅黑" panose="020B0503020204020204" charset="-122"/>
                <a:cs typeface="微软雅黑" panose="020B0503020204020204" charset="-122"/>
                <a:sym typeface="+mn-ea"/>
              </a:rPr>
              <a:t>to </a:t>
            </a:r>
            <a:r>
              <a:rPr sz="2000" spc="-10" dirty="0">
                <a:latin typeface="微软雅黑" panose="020B0503020204020204" charset="-122"/>
                <a:ea typeface="微软雅黑" panose="020B0503020204020204" charset="-122"/>
                <a:cs typeface="微软雅黑" panose="020B0503020204020204" charset="-122"/>
                <a:sym typeface="+mn-ea"/>
              </a:rPr>
              <a:t>develop </a:t>
            </a:r>
            <a:r>
              <a:rPr sz="2000" spc="-20" dirty="0">
                <a:latin typeface="微软雅黑" panose="020B0503020204020204" charset="-122"/>
                <a:ea typeface="微软雅黑" panose="020B0503020204020204" charset="-122"/>
                <a:cs typeface="微软雅黑" panose="020B0503020204020204" charset="-122"/>
                <a:sym typeface="+mn-ea"/>
              </a:rPr>
              <a:t>without </a:t>
            </a:r>
            <a:r>
              <a:rPr sz="2000" dirty="0">
                <a:latin typeface="微软雅黑" panose="020B0503020204020204" charset="-122"/>
                <a:ea typeface="微软雅黑" panose="020B0503020204020204" charset="-122"/>
                <a:cs typeface="微软雅黑" panose="020B0503020204020204" charset="-122"/>
                <a:sym typeface="+mn-ea"/>
              </a:rPr>
              <a:t>curbs, it </a:t>
            </a:r>
            <a:r>
              <a:rPr sz="2000" spc="-5" dirty="0">
                <a:latin typeface="微软雅黑" panose="020B0503020204020204" charset="-122"/>
                <a:ea typeface="微软雅黑" panose="020B0503020204020204" charset="-122"/>
                <a:cs typeface="微软雅黑" panose="020B0503020204020204" charset="-122"/>
                <a:sym typeface="+mn-ea"/>
              </a:rPr>
              <a:t>may lead </a:t>
            </a:r>
            <a:r>
              <a:rPr sz="2000" dirty="0">
                <a:latin typeface="微软雅黑" panose="020B0503020204020204" charset="-122"/>
                <a:ea typeface="微软雅黑" panose="020B0503020204020204" charset="-122"/>
                <a:cs typeface="微软雅黑" panose="020B0503020204020204" charset="-122"/>
                <a:sym typeface="+mn-ea"/>
              </a:rPr>
              <a:t>to </a:t>
            </a:r>
            <a:r>
              <a:rPr sz="2000" spc="-15" dirty="0">
                <a:latin typeface="微软雅黑" panose="020B0503020204020204" charset="-122"/>
                <a:ea typeface="微软雅黑" panose="020B0503020204020204" charset="-122"/>
                <a:cs typeface="微软雅黑" panose="020B0503020204020204" charset="-122"/>
                <a:sym typeface="+mn-ea"/>
              </a:rPr>
              <a:t>many </a:t>
            </a:r>
            <a:r>
              <a:rPr sz="2000" spc="-5" dirty="0">
                <a:latin typeface="微软雅黑" panose="020B0503020204020204" charset="-122"/>
                <a:ea typeface="微软雅黑" panose="020B0503020204020204" charset="-122"/>
                <a:cs typeface="微软雅黑" panose="020B0503020204020204" charset="-122"/>
                <a:sym typeface="+mn-ea"/>
              </a:rPr>
              <a:t>unexpected </a:t>
            </a:r>
            <a:r>
              <a:rPr sz="2000" dirty="0">
                <a:latin typeface="微软雅黑" panose="020B0503020204020204" charset="-122"/>
                <a:ea typeface="微软雅黑" panose="020B0503020204020204" charset="-122"/>
                <a:cs typeface="微软雅黑" panose="020B0503020204020204" charset="-122"/>
                <a:sym typeface="+mn-ea"/>
              </a:rPr>
              <a:t>consequences.</a:t>
            </a:r>
            <a:endParaRPr sz="2000">
              <a:latin typeface="微软雅黑" panose="020B0503020204020204" charset="-122"/>
              <a:ea typeface="微软雅黑" panose="020B0503020204020204" charset="-122"/>
              <a:cs typeface="微软雅黑" panose="020B0503020204020204" charset="-122"/>
            </a:endParaRPr>
          </a:p>
          <a:p>
            <a:pPr marL="12700" marR="226695" algn="just" fontAlgn="auto">
              <a:lnSpc>
                <a:spcPts val="5260"/>
              </a:lnSpc>
            </a:pPr>
            <a:r>
              <a:rPr sz="2000" spc="10" dirty="0">
                <a:latin typeface="微软雅黑" panose="020B0503020204020204" charset="-122"/>
                <a:ea typeface="微软雅黑" panose="020B0503020204020204" charset="-122"/>
                <a:cs typeface="微软雅黑" panose="020B0503020204020204" charset="-122"/>
                <a:sym typeface="+mn-ea"/>
              </a:rPr>
              <a:t>③Therefore, </a:t>
            </a:r>
            <a:r>
              <a:rPr sz="2000" dirty="0">
                <a:latin typeface="微软雅黑" panose="020B0503020204020204" charset="-122"/>
                <a:ea typeface="微软雅黑" panose="020B0503020204020204" charset="-122"/>
                <a:cs typeface="微软雅黑" panose="020B0503020204020204" charset="-122"/>
                <a:sym typeface="+mn-ea"/>
              </a:rPr>
              <a:t>seeking </a:t>
            </a:r>
            <a:r>
              <a:rPr sz="2000" spc="-10" dirty="0">
                <a:latin typeface="微软雅黑" panose="020B0503020204020204" charset="-122"/>
                <a:ea typeface="微软雅黑" panose="020B0503020204020204" charset="-122"/>
                <a:cs typeface="微软雅黑" panose="020B0503020204020204" charset="-122"/>
                <a:sym typeface="+mn-ea"/>
              </a:rPr>
              <a:t>the </a:t>
            </a:r>
            <a:r>
              <a:rPr sz="2000" spc="10" dirty="0">
                <a:latin typeface="微软雅黑" panose="020B0503020204020204" charset="-122"/>
                <a:ea typeface="微软雅黑" panose="020B0503020204020204" charset="-122"/>
                <a:cs typeface="微软雅黑" panose="020B0503020204020204" charset="-122"/>
                <a:sym typeface="+mn-ea"/>
              </a:rPr>
              <a:t>cause </a:t>
            </a:r>
            <a:r>
              <a:rPr sz="2000" spc="5" dirty="0">
                <a:latin typeface="微软雅黑" panose="020B0503020204020204" charset="-122"/>
                <a:ea typeface="微软雅黑" panose="020B0503020204020204" charset="-122"/>
                <a:cs typeface="微软雅黑" panose="020B0503020204020204" charset="-122"/>
                <a:sym typeface="+mn-ea"/>
              </a:rPr>
              <a:t>of </a:t>
            </a:r>
            <a:r>
              <a:rPr sz="2000" dirty="0">
                <a:latin typeface="微软雅黑" panose="020B0503020204020204" charset="-122"/>
                <a:ea typeface="微软雅黑" panose="020B0503020204020204" charset="-122"/>
                <a:cs typeface="微软雅黑" panose="020B0503020204020204" charset="-122"/>
                <a:sym typeface="+mn-ea"/>
              </a:rPr>
              <a:t>it and </a:t>
            </a:r>
            <a:r>
              <a:rPr sz="2000" spc="-10" dirty="0">
                <a:latin typeface="微软雅黑" panose="020B0503020204020204" charset="-122"/>
                <a:ea typeface="微软雅黑" panose="020B0503020204020204" charset="-122"/>
                <a:cs typeface="微软雅黑" panose="020B0503020204020204" charset="-122"/>
                <a:sym typeface="+mn-ea"/>
              </a:rPr>
              <a:t>finding </a:t>
            </a:r>
            <a:r>
              <a:rPr sz="2000" spc="-5" dirty="0">
                <a:latin typeface="微软雅黑" panose="020B0503020204020204" charset="-122"/>
                <a:ea typeface="微软雅黑" panose="020B0503020204020204" charset="-122"/>
                <a:cs typeface="微软雅黑" panose="020B0503020204020204" charset="-122"/>
                <a:sym typeface="+mn-ea"/>
              </a:rPr>
              <a:t>out </a:t>
            </a:r>
            <a:r>
              <a:rPr sz="2000" spc="-10" dirty="0">
                <a:latin typeface="微软雅黑" panose="020B0503020204020204" charset="-122"/>
                <a:ea typeface="微软雅黑" panose="020B0503020204020204" charset="-122"/>
                <a:cs typeface="微软雅黑" panose="020B0503020204020204" charset="-122"/>
                <a:sym typeface="+mn-ea"/>
              </a:rPr>
              <a:t>the solutions should be </a:t>
            </a:r>
            <a:r>
              <a:rPr sz="2000" spc="-5" dirty="0">
                <a:latin typeface="微软雅黑" panose="020B0503020204020204" charset="-122"/>
                <a:ea typeface="微软雅黑" panose="020B0503020204020204" charset="-122"/>
                <a:cs typeface="微软雅黑" panose="020B0503020204020204" charset="-122"/>
                <a:sym typeface="+mn-ea"/>
              </a:rPr>
              <a:t>our </a:t>
            </a:r>
            <a:r>
              <a:rPr sz="2000" dirty="0">
                <a:latin typeface="微软雅黑" panose="020B0503020204020204" charset="-122"/>
                <a:ea typeface="微软雅黑" panose="020B0503020204020204" charset="-122"/>
                <a:cs typeface="微软雅黑" panose="020B0503020204020204" charset="-122"/>
                <a:sym typeface="+mn-ea"/>
              </a:rPr>
              <a:t>top</a:t>
            </a:r>
            <a:r>
              <a:rPr sz="2000" spc="40" dirty="0">
                <a:latin typeface="微软雅黑" panose="020B0503020204020204" charset="-122"/>
                <a:ea typeface="微软雅黑" panose="020B0503020204020204" charset="-122"/>
                <a:cs typeface="微软雅黑" panose="020B0503020204020204" charset="-122"/>
                <a:sym typeface="+mn-ea"/>
              </a:rPr>
              <a:t> </a:t>
            </a:r>
            <a:r>
              <a:rPr sz="2000" spc="5" dirty="0">
                <a:latin typeface="微软雅黑" panose="020B0503020204020204" charset="-122"/>
                <a:ea typeface="微软雅黑" panose="020B0503020204020204" charset="-122"/>
                <a:cs typeface="微软雅黑" panose="020B0503020204020204" charset="-122"/>
                <a:sym typeface="+mn-ea"/>
              </a:rPr>
              <a:t>concern.</a:t>
            </a:r>
            <a:endParaRPr sz="2000">
              <a:latin typeface="微软雅黑" panose="020B0503020204020204" charset="-122"/>
              <a:ea typeface="微软雅黑" panose="020B0503020204020204" charset="-122"/>
              <a:cs typeface="微软雅黑" panose="020B0503020204020204" charset="-122"/>
            </a:endParaRPr>
          </a:p>
        </p:txBody>
      </p:sp>
      <p:graphicFrame>
        <p:nvGraphicFramePr>
          <p:cNvPr id="4" name="图示 3"/>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5" name="直接连接符 4"/>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445" y="148590"/>
            <a:ext cx="11929110" cy="6683375"/>
          </a:xfrm>
          <a:prstGeom prst="rect">
            <a:avLst/>
          </a:prstGeom>
        </p:spPr>
        <p:txBody>
          <a:bodyPr vert="horz" wrap="square" lIns="0" tIns="12700" rIns="0" bIns="0" rtlCol="0">
            <a:spAutoFit/>
          </a:bodyPr>
          <a:lstStyle/>
          <a:p>
            <a:pPr marL="12700" fontAlgn="auto">
              <a:lnSpc>
                <a:spcPts val="3760"/>
              </a:lnSpc>
              <a:spcBef>
                <a:spcPts val="100"/>
              </a:spcBef>
            </a:pPr>
            <a:r>
              <a:rPr dirty="0">
                <a:latin typeface="微软雅黑" panose="020B0503020204020204" charset="-122"/>
                <a:ea typeface="微软雅黑" panose="020B0503020204020204" charset="-122"/>
                <a:cs typeface="微软雅黑" panose="020B0503020204020204" charset="-122"/>
              </a:rPr>
              <a:t>二 段 ：</a:t>
            </a:r>
            <a:endParaRPr dirty="0">
              <a:latin typeface="微软雅黑" panose="020B0503020204020204" charset="-122"/>
              <a:ea typeface="微软雅黑" panose="020B0503020204020204" charset="-122"/>
              <a:cs typeface="微软雅黑" panose="020B0503020204020204" charset="-122"/>
            </a:endParaRPr>
          </a:p>
          <a:p>
            <a:pPr marL="12700" algn="just" fontAlgn="auto">
              <a:lnSpc>
                <a:spcPts val="3760"/>
              </a:lnSpc>
              <a:spcBef>
                <a:spcPts val="100"/>
              </a:spcBef>
            </a:pPr>
            <a:r>
              <a:rPr dirty="0">
                <a:latin typeface="微软雅黑" panose="020B0503020204020204" charset="-122"/>
                <a:ea typeface="微软雅黑" panose="020B0503020204020204" charset="-122"/>
                <a:cs typeface="微软雅黑" panose="020B0503020204020204" charset="-122"/>
              </a:rPr>
              <a:t>① </a:t>
            </a:r>
            <a:r>
              <a:rPr spc="-10" dirty="0">
                <a:latin typeface="微软雅黑" panose="020B0503020204020204" charset="-122"/>
                <a:ea typeface="微软雅黑" panose="020B0503020204020204" charset="-122"/>
                <a:cs typeface="Arial" panose="020B0604020202090204"/>
              </a:rPr>
              <a:t>There </a:t>
            </a:r>
            <a:r>
              <a:rPr spc="-5" dirty="0">
                <a:latin typeface="微软雅黑" panose="020B0503020204020204" charset="-122"/>
                <a:ea typeface="微软雅黑" panose="020B0503020204020204" charset="-122"/>
                <a:cs typeface="Arial" panose="020B0604020202090204"/>
              </a:rPr>
              <a:t>are </a:t>
            </a:r>
            <a:r>
              <a:rPr spc="-20" dirty="0">
                <a:latin typeface="微软雅黑" panose="020B0503020204020204" charset="-122"/>
                <a:ea typeface="微软雅黑" panose="020B0503020204020204" charset="-122"/>
                <a:cs typeface="Arial" panose="020B0604020202090204"/>
              </a:rPr>
              <a:t>numerous causes </a:t>
            </a:r>
            <a:r>
              <a:rPr spc="-5" dirty="0">
                <a:latin typeface="微软雅黑" panose="020B0503020204020204" charset="-122"/>
                <a:ea typeface="微软雅黑" panose="020B0503020204020204" charset="-122"/>
                <a:cs typeface="Arial" panose="020B0604020202090204"/>
              </a:rPr>
              <a:t>of </a:t>
            </a:r>
            <a:r>
              <a:rPr spc="-20" dirty="0">
                <a:latin typeface="微软雅黑" panose="020B0503020204020204" charset="-122"/>
                <a:ea typeface="微软雅黑" panose="020B0503020204020204" charset="-122"/>
                <a:cs typeface="Arial" panose="020B0604020202090204"/>
              </a:rPr>
              <a:t>this </a:t>
            </a:r>
            <a:r>
              <a:rPr spc="-10" dirty="0">
                <a:latin typeface="微软雅黑" panose="020B0503020204020204" charset="-122"/>
                <a:ea typeface="微软雅黑" panose="020B0503020204020204" charset="-122"/>
                <a:cs typeface="Arial" panose="020B0604020202090204"/>
              </a:rPr>
              <a:t>trend </a:t>
            </a:r>
            <a:r>
              <a:rPr spc="-30" dirty="0">
                <a:latin typeface="微软雅黑" panose="020B0503020204020204" charset="-122"/>
                <a:ea typeface="微软雅黑" panose="020B0503020204020204" charset="-122"/>
                <a:cs typeface="Arial" panose="020B0604020202090204"/>
              </a:rPr>
              <a:t>and </a:t>
            </a:r>
            <a:r>
              <a:rPr dirty="0">
                <a:latin typeface="微软雅黑" panose="020B0503020204020204" charset="-122"/>
                <a:ea typeface="微软雅黑" panose="020B0503020204020204" charset="-122"/>
                <a:cs typeface="Arial" panose="020B0604020202090204"/>
              </a:rPr>
              <a:t>I </a:t>
            </a:r>
            <a:r>
              <a:rPr spc="-20" dirty="0">
                <a:latin typeface="微软雅黑" panose="020B0503020204020204" charset="-122"/>
                <a:ea typeface="微软雅黑" panose="020B0503020204020204" charset="-122"/>
                <a:cs typeface="Arial" panose="020B0604020202090204"/>
              </a:rPr>
              <a:t>would explore </a:t>
            </a:r>
            <a:r>
              <a:rPr spc="-15" dirty="0">
                <a:latin typeface="微软雅黑" panose="020B0503020204020204" charset="-122"/>
                <a:ea typeface="微软雅黑" panose="020B0503020204020204" charset="-122"/>
                <a:cs typeface="Arial" panose="020B0604020202090204"/>
              </a:rPr>
              <a:t>only </a:t>
            </a:r>
            <a:r>
              <a:rPr spc="-5" dirty="0">
                <a:latin typeface="微软雅黑" panose="020B0503020204020204" charset="-122"/>
                <a:ea typeface="微软雅黑" panose="020B0503020204020204" charset="-122"/>
                <a:cs typeface="Arial" panose="020B0604020202090204"/>
              </a:rPr>
              <a:t>a </a:t>
            </a:r>
            <a:r>
              <a:rPr dirty="0">
                <a:latin typeface="微软雅黑" panose="020B0503020204020204" charset="-122"/>
                <a:ea typeface="微软雅黑" panose="020B0503020204020204" charset="-122"/>
                <a:cs typeface="Arial" panose="020B0604020202090204"/>
              </a:rPr>
              <a:t>few </a:t>
            </a:r>
            <a:r>
              <a:rPr spc="-5" dirty="0">
                <a:latin typeface="微软雅黑" panose="020B0503020204020204" charset="-122"/>
                <a:ea typeface="微软雅黑" panose="020B0503020204020204" charset="-122"/>
                <a:cs typeface="Arial" panose="020B0604020202090204"/>
              </a:rPr>
              <a:t>of </a:t>
            </a:r>
            <a:r>
              <a:rPr spc="-15" dirty="0">
                <a:latin typeface="微软雅黑" panose="020B0503020204020204" charset="-122"/>
                <a:ea typeface="微软雅黑" panose="020B0503020204020204" charset="-122"/>
                <a:cs typeface="Arial" panose="020B0604020202090204"/>
              </a:rPr>
              <a:t>the</a:t>
            </a:r>
            <a:r>
              <a:rPr spc="10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most </a:t>
            </a:r>
            <a:r>
              <a:rPr spc="-20" dirty="0">
                <a:latin typeface="微软雅黑" panose="020B0503020204020204" charset="-122"/>
                <a:ea typeface="微软雅黑" panose="020B0503020204020204" charset="-122"/>
                <a:cs typeface="Arial" panose="020B0604020202090204"/>
              </a:rPr>
              <a:t>important</a:t>
            </a:r>
            <a:r>
              <a:rPr spc="125" dirty="0">
                <a:latin typeface="微软雅黑" panose="020B0503020204020204" charset="-122"/>
                <a:ea typeface="微软雅黑" panose="020B0503020204020204" charset="-122"/>
                <a:cs typeface="Arial" panose="020B0604020202090204"/>
              </a:rPr>
              <a:t> </a:t>
            </a:r>
            <a:r>
              <a:rPr spc="-25" dirty="0">
                <a:latin typeface="微软雅黑" panose="020B0503020204020204" charset="-122"/>
                <a:ea typeface="微软雅黑" panose="020B0503020204020204" charset="-122"/>
                <a:cs typeface="Arial" panose="020B0604020202090204"/>
              </a:rPr>
              <a:t>ones</a:t>
            </a:r>
            <a:r>
              <a:rPr spc="3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here.</a:t>
            </a:r>
            <a:r>
              <a:rPr spc="12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要解释这种趋</a:t>
            </a:r>
            <a:r>
              <a:rPr dirty="0">
                <a:latin typeface="微软雅黑" panose="020B0503020204020204" charset="-122"/>
                <a:ea typeface="微软雅黑" panose="020B0503020204020204" charset="-122"/>
                <a:cs typeface="微软雅黑" panose="020B0503020204020204" charset="-122"/>
              </a:rPr>
              <a:t>势</a:t>
            </a:r>
            <a:r>
              <a:rPr spc="-5" dirty="0">
                <a:latin typeface="微软雅黑" panose="020B0503020204020204" charset="-122"/>
                <a:ea typeface="微软雅黑" panose="020B0503020204020204" charset="-122"/>
                <a:cs typeface="微软雅黑" panose="020B0503020204020204" charset="-122"/>
              </a:rPr>
              <a:t>，有许多原</a:t>
            </a:r>
            <a:r>
              <a:rPr dirty="0">
                <a:latin typeface="微软雅黑" panose="020B0503020204020204" charset="-122"/>
                <a:ea typeface="微软雅黑" panose="020B0503020204020204" charset="-122"/>
                <a:cs typeface="微软雅黑" panose="020B0503020204020204" charset="-122"/>
              </a:rPr>
              <a:t>因</a:t>
            </a:r>
            <a:r>
              <a:rPr spc="-5"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我从其中最重要的三个原因来阐</a:t>
            </a:r>
            <a:r>
              <a:rPr spc="-25" dirty="0">
                <a:latin typeface="微软雅黑" panose="020B0503020204020204" charset="-122"/>
                <a:ea typeface="微软雅黑" panose="020B0503020204020204" charset="-122"/>
                <a:cs typeface="微软雅黑" panose="020B0503020204020204" charset="-122"/>
              </a:rPr>
              <a:t>释</a:t>
            </a:r>
            <a:r>
              <a:rPr dirty="0">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a:p>
            <a:pPr marL="12700" fontAlgn="auto">
              <a:lnSpc>
                <a:spcPts val="3760"/>
              </a:lnSpc>
              <a:spcBef>
                <a:spcPts val="1145"/>
              </a:spcBef>
            </a:pPr>
            <a:r>
              <a:rPr dirty="0">
                <a:latin typeface="微软雅黑" panose="020B0503020204020204" charset="-122"/>
                <a:ea typeface="微软雅黑" panose="020B0503020204020204" charset="-122"/>
                <a:cs typeface="微软雅黑" panose="020B0503020204020204" charset="-122"/>
              </a:rPr>
              <a:t>备 选 </a:t>
            </a:r>
            <a:r>
              <a:rPr spc="-25" dirty="0">
                <a:latin typeface="微软雅黑" panose="020B0503020204020204" charset="-122"/>
                <a:ea typeface="微软雅黑" panose="020B0503020204020204" charset="-122"/>
                <a:cs typeface="Arial" panose="020B0604020202090204"/>
              </a:rPr>
              <a:t>1</a:t>
            </a:r>
            <a:r>
              <a:rPr spc="-25" dirty="0">
                <a:latin typeface="微软雅黑" panose="020B0503020204020204" charset="-122"/>
                <a:ea typeface="微软雅黑" panose="020B0503020204020204" charset="-122"/>
                <a:cs typeface="微软雅黑" panose="020B0503020204020204" charset="-122"/>
              </a:rPr>
              <a:t>：</a:t>
            </a:r>
            <a:r>
              <a:rPr spc="-25" dirty="0">
                <a:latin typeface="微软雅黑" panose="020B0503020204020204" charset="-122"/>
                <a:ea typeface="微软雅黑" panose="020B0503020204020204" charset="-122"/>
                <a:cs typeface="Arial" panose="020B0604020202090204"/>
              </a:rPr>
              <a:t>This </a:t>
            </a:r>
            <a:r>
              <a:rPr spc="-35" dirty="0">
                <a:latin typeface="微软雅黑" panose="020B0503020204020204" charset="-122"/>
                <a:ea typeface="微软雅黑" panose="020B0503020204020204" charset="-122"/>
                <a:cs typeface="Arial" panose="020B0604020202090204"/>
              </a:rPr>
              <a:t>phenomenon  </a:t>
            </a:r>
            <a:r>
              <a:rPr spc="-20" dirty="0">
                <a:latin typeface="微软雅黑" panose="020B0503020204020204" charset="-122"/>
                <a:ea typeface="微软雅黑" panose="020B0503020204020204" charset="-122"/>
                <a:cs typeface="Arial" panose="020B0604020202090204"/>
              </a:rPr>
              <a:t>is </a:t>
            </a:r>
            <a:r>
              <a:rPr spc="-5" dirty="0">
                <a:latin typeface="微软雅黑" panose="020B0503020204020204" charset="-122"/>
                <a:ea typeface="微软雅黑" panose="020B0503020204020204" charset="-122"/>
                <a:cs typeface="Arial" panose="020B0604020202090204"/>
              </a:rPr>
              <a:t>a </a:t>
            </a:r>
            <a:r>
              <a:rPr spc="-15" dirty="0">
                <a:latin typeface="微软雅黑" panose="020B0503020204020204" charset="-122"/>
                <a:ea typeface="微软雅黑" panose="020B0503020204020204" charset="-122"/>
                <a:cs typeface="Arial" panose="020B0604020202090204"/>
              </a:rPr>
              <a:t>result </a:t>
            </a:r>
            <a:r>
              <a:rPr spc="-5" dirty="0">
                <a:latin typeface="微软雅黑" panose="020B0503020204020204" charset="-122"/>
                <a:ea typeface="微软雅黑" panose="020B0503020204020204" charset="-122"/>
                <a:cs typeface="Arial" panose="020B0604020202090204"/>
              </a:rPr>
              <a:t>of </a:t>
            </a:r>
            <a:r>
              <a:rPr spc="-35" dirty="0">
                <a:latin typeface="微软雅黑" panose="020B0503020204020204" charset="-122"/>
                <a:ea typeface="微软雅黑" panose="020B0503020204020204" charset="-122"/>
                <a:cs typeface="Arial" panose="020B0604020202090204"/>
              </a:rPr>
              <a:t>many </a:t>
            </a:r>
            <a:r>
              <a:rPr spc="0" dirty="0">
                <a:latin typeface="微软雅黑" panose="020B0503020204020204" charset="-122"/>
                <a:ea typeface="微软雅黑" panose="020B0503020204020204" charset="-122"/>
                <a:cs typeface="Arial" panose="020B0604020202090204"/>
              </a:rPr>
              <a:t>factors </a:t>
            </a:r>
            <a:r>
              <a:rPr spc="-25" dirty="0">
                <a:latin typeface="微软雅黑" panose="020B0503020204020204" charset="-122"/>
                <a:ea typeface="微软雅黑" panose="020B0503020204020204" charset="-122"/>
                <a:cs typeface="Arial" panose="020B0604020202090204"/>
              </a:rPr>
              <a:t>and </a:t>
            </a:r>
            <a:r>
              <a:rPr spc="-20" dirty="0">
                <a:latin typeface="微软雅黑" panose="020B0503020204020204" charset="-122"/>
                <a:ea typeface="微软雅黑" panose="020B0503020204020204" charset="-122"/>
                <a:cs typeface="Arial" panose="020B0604020202090204"/>
              </a:rPr>
              <a:t>the </a:t>
            </a:r>
            <a:r>
              <a:rPr spc="-15" dirty="0">
                <a:latin typeface="微软雅黑" panose="020B0503020204020204" charset="-122"/>
                <a:ea typeface="微软雅黑" panose="020B0503020204020204" charset="-122"/>
                <a:cs typeface="Arial" panose="020B0604020202090204"/>
              </a:rPr>
              <a:t>most </a:t>
            </a:r>
            <a:r>
              <a:rPr spc="-25" dirty="0">
                <a:latin typeface="微软雅黑" panose="020B0503020204020204" charset="-122"/>
                <a:ea typeface="微软雅黑" panose="020B0503020204020204" charset="-122"/>
                <a:cs typeface="Arial" panose="020B0604020202090204"/>
              </a:rPr>
              <a:t>significant ones</a:t>
            </a:r>
            <a:r>
              <a:rPr spc="-55"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include</a:t>
            </a:r>
            <a:r>
              <a:rPr u="sng" dirty="0">
                <a:uFill>
                  <a:solidFill>
                    <a:srgbClr val="000000"/>
                  </a:solidFill>
                </a:uFill>
                <a:latin typeface="微软雅黑" panose="020B0503020204020204" charset="-122"/>
                <a:ea typeface="微软雅黑" panose="020B0503020204020204" charset="-122"/>
                <a:cs typeface="Times New Roman" panose="02020703060505090304"/>
              </a:rPr>
              <a:t>	</a:t>
            </a:r>
            <a:r>
              <a:rPr spc="-5" dirty="0">
                <a:latin typeface="微软雅黑" panose="020B0503020204020204" charset="-122"/>
                <a:ea typeface="微软雅黑" panose="020B0503020204020204" charset="-122"/>
                <a:cs typeface="微软雅黑" panose="020B0503020204020204" charset="-122"/>
              </a:rPr>
              <a:t>名</a:t>
            </a:r>
            <a:r>
              <a:rPr dirty="0">
                <a:latin typeface="微软雅黑" panose="020B0503020204020204" charset="-122"/>
                <a:ea typeface="微软雅黑" panose="020B0503020204020204" charset="-122"/>
                <a:cs typeface="微软雅黑" panose="020B0503020204020204" charset="-122"/>
              </a:rPr>
              <a:t>词</a:t>
            </a:r>
            <a:r>
              <a:rPr lang="en-US" dirty="0">
                <a:latin typeface="微软雅黑" panose="020B0503020204020204" charset="-122"/>
                <a:ea typeface="微软雅黑" panose="020B0503020204020204" charset="-122"/>
                <a:cs typeface="微软雅黑" panose="020B0503020204020204" charset="-122"/>
              </a:rPr>
              <a:t>__</a:t>
            </a:r>
            <a:r>
              <a:rPr spc="10" dirty="0">
                <a:latin typeface="微软雅黑" panose="020B0503020204020204" charset="-122"/>
                <a:ea typeface="微软雅黑" panose="020B0503020204020204" charset="-122"/>
                <a:cs typeface="Arial" panose="020B0604020202090204"/>
              </a:rPr>
              <a:t>, </a:t>
            </a:r>
            <a:r>
              <a:rPr lang="en-US" spc="10" dirty="0">
                <a:latin typeface="微软雅黑" panose="020B0503020204020204" charset="-122"/>
                <a:ea typeface="微软雅黑" panose="020B0503020204020204" charset="-122"/>
                <a:cs typeface="Arial" panose="020B0604020202090204"/>
              </a:rPr>
              <a:t>___</a:t>
            </a:r>
            <a:r>
              <a:rPr spc="-5" dirty="0">
                <a:latin typeface="微软雅黑" panose="020B0503020204020204" charset="-122"/>
                <a:ea typeface="微软雅黑" panose="020B0503020204020204" charset="-122"/>
                <a:cs typeface="微软雅黑" panose="020B0503020204020204" charset="-122"/>
              </a:rPr>
              <a:t>名</a:t>
            </a:r>
            <a:r>
              <a:rPr lang="zh-CN" spc="-5" dirty="0">
                <a:latin typeface="微软雅黑" panose="020B0503020204020204" charset="-122"/>
                <a:ea typeface="微软雅黑" panose="020B0503020204020204" charset="-122"/>
                <a:cs typeface="微软雅黑" panose="020B0503020204020204" charset="-122"/>
              </a:rPr>
              <a:t>词</a:t>
            </a:r>
            <a:r>
              <a:rPr u="sng" spc="-5" dirty="0">
                <a:uFill>
                  <a:solidFill>
                    <a:srgbClr val="000000"/>
                  </a:solidFill>
                </a:uFill>
                <a:latin typeface="微软雅黑" panose="020B0503020204020204" charset="-122"/>
                <a:ea typeface="微软雅黑" panose="020B0503020204020204" charset="-122"/>
                <a:cs typeface="微软雅黑" panose="020B0503020204020204" charset="-122"/>
              </a:rPr>
              <a:t>	</a:t>
            </a:r>
            <a:r>
              <a:rPr spc="25" dirty="0">
                <a:latin typeface="微软雅黑" panose="020B0503020204020204" charset="-122"/>
                <a:ea typeface="微软雅黑" panose="020B0503020204020204" charset="-122"/>
                <a:cs typeface="Arial" panose="020B0604020202090204"/>
              </a:rPr>
              <a:t>; </a:t>
            </a:r>
            <a:r>
              <a:rPr lang="en-US" spc="25" dirty="0">
                <a:latin typeface="微软雅黑" panose="020B0503020204020204" charset="-122"/>
                <a:ea typeface="微软雅黑" panose="020B0503020204020204" charset="-122"/>
                <a:cs typeface="Arial" panose="020B0604020202090204"/>
              </a:rPr>
              <a:t>__</a:t>
            </a:r>
            <a:r>
              <a:rPr lang="zh-CN" altLang="en-US" spc="25" dirty="0">
                <a:latin typeface="微软雅黑" panose="020B0503020204020204" charset="-122"/>
                <a:ea typeface="微软雅黑" panose="020B0503020204020204" charset="-122"/>
                <a:cs typeface="Arial" panose="020B0604020202090204"/>
              </a:rPr>
              <a:t>名词</a:t>
            </a:r>
            <a:r>
              <a:rPr lang="en-US" altLang="zh-CN" spc="25" dirty="0">
                <a:latin typeface="微软雅黑" panose="020B0503020204020204" charset="-122"/>
                <a:ea typeface="微软雅黑" panose="020B0503020204020204" charset="-122"/>
                <a:cs typeface="Arial" panose="020B0604020202090204"/>
              </a:rPr>
              <a:t>__</a:t>
            </a:r>
            <a:r>
              <a:rPr dirty="0">
                <a:latin typeface="微软雅黑" panose="020B0503020204020204" charset="-122"/>
                <a:ea typeface="微软雅黑" panose="020B0503020204020204" charset="-122"/>
                <a:cs typeface="Arial" panose="020B0604020202090204"/>
              </a:rPr>
              <a:t>.</a:t>
            </a:r>
            <a:endParaRPr dirty="0">
              <a:latin typeface="微软雅黑" panose="020B0503020204020204" charset="-122"/>
              <a:ea typeface="微软雅黑" panose="020B0503020204020204" charset="-122"/>
              <a:cs typeface="Arial" panose="020B0604020202090204"/>
            </a:endParaRPr>
          </a:p>
          <a:p>
            <a:pPr marL="12700" fontAlgn="auto">
              <a:lnSpc>
                <a:spcPts val="3760"/>
              </a:lnSpc>
              <a:spcBef>
                <a:spcPts val="1145"/>
              </a:spcBef>
            </a:pPr>
            <a:r>
              <a:rPr dirty="0">
                <a:latin typeface="微软雅黑" panose="020B0503020204020204" charset="-122"/>
                <a:ea typeface="微软雅黑" panose="020B0503020204020204" charset="-122"/>
                <a:cs typeface="微软雅黑" panose="020B0503020204020204" charset="-122"/>
              </a:rPr>
              <a:t>备 选 </a:t>
            </a:r>
            <a:r>
              <a:rPr spc="-10" dirty="0">
                <a:latin typeface="微软雅黑" panose="020B0503020204020204" charset="-122"/>
                <a:ea typeface="微软雅黑" panose="020B0503020204020204" charset="-122"/>
                <a:cs typeface="Arial" panose="020B0604020202090204"/>
              </a:rPr>
              <a:t>2</a:t>
            </a:r>
            <a:r>
              <a:rPr spc="-10" dirty="0">
                <a:latin typeface="微软雅黑" panose="020B0503020204020204" charset="-122"/>
                <a:ea typeface="微软雅黑" panose="020B0503020204020204" charset="-122"/>
                <a:cs typeface="微软雅黑" panose="020B0503020204020204" charset="-122"/>
              </a:rPr>
              <a:t>：</a:t>
            </a:r>
            <a:r>
              <a:rPr spc="-10" dirty="0">
                <a:latin typeface="微软雅黑" panose="020B0503020204020204" charset="-122"/>
                <a:ea typeface="微软雅黑" panose="020B0503020204020204" charset="-122"/>
                <a:cs typeface="Arial" panose="020B0604020202090204"/>
              </a:rPr>
              <a:t>Dozens </a:t>
            </a:r>
            <a:r>
              <a:rPr spc="-5" dirty="0">
                <a:latin typeface="微软雅黑" panose="020B0503020204020204" charset="-122"/>
                <a:ea typeface="微软雅黑" panose="020B0503020204020204" charset="-122"/>
                <a:cs typeface="Arial" panose="020B0604020202090204"/>
              </a:rPr>
              <a:t>of </a:t>
            </a:r>
            <a:r>
              <a:rPr spc="-10" dirty="0">
                <a:latin typeface="微软雅黑" panose="020B0503020204020204" charset="-122"/>
                <a:ea typeface="微软雅黑" panose="020B0503020204020204" charset="-122"/>
                <a:cs typeface="Arial" panose="020B0604020202090204"/>
              </a:rPr>
              <a:t>reasons </a:t>
            </a:r>
            <a:r>
              <a:rPr spc="-20" dirty="0">
                <a:latin typeface="微软雅黑" panose="020B0503020204020204" charset="-122"/>
                <a:ea typeface="微软雅黑" panose="020B0503020204020204" charset="-122"/>
                <a:cs typeface="Arial" panose="020B0604020202090204"/>
              </a:rPr>
              <a:t>may </a:t>
            </a:r>
            <a:r>
              <a:rPr dirty="0">
                <a:latin typeface="微软雅黑" panose="020B0503020204020204" charset="-122"/>
                <a:ea typeface="微软雅黑" panose="020B0503020204020204" charset="-122"/>
                <a:cs typeface="Arial" panose="020B0604020202090204"/>
              </a:rPr>
              <a:t>explain </a:t>
            </a:r>
            <a:r>
              <a:rPr spc="-15" dirty="0">
                <a:latin typeface="微软雅黑" panose="020B0503020204020204" charset="-122"/>
                <a:ea typeface="微软雅黑" panose="020B0503020204020204" charset="-122"/>
                <a:cs typeface="Arial" panose="020B0604020202090204"/>
              </a:rPr>
              <a:t>the </a:t>
            </a:r>
            <a:r>
              <a:rPr spc="-5" dirty="0">
                <a:latin typeface="微软雅黑" panose="020B0503020204020204" charset="-122"/>
                <a:ea typeface="微软雅黑" panose="020B0503020204020204" charset="-122"/>
                <a:cs typeface="Arial" panose="020B0604020202090204"/>
              </a:rPr>
              <a:t>emergence of</a:t>
            </a:r>
            <a:r>
              <a:rPr spc="-160" dirty="0">
                <a:latin typeface="微软雅黑" panose="020B0503020204020204" charset="-122"/>
                <a:ea typeface="微软雅黑" panose="020B0503020204020204" charset="-122"/>
                <a:cs typeface="Arial" panose="020B0604020202090204"/>
              </a:rPr>
              <a:t> </a:t>
            </a:r>
            <a:r>
              <a:rPr spc="-20" dirty="0">
                <a:latin typeface="微软雅黑" panose="020B0503020204020204" charset="-122"/>
                <a:ea typeface="微软雅黑" panose="020B0503020204020204" charset="-122"/>
                <a:cs typeface="Arial" panose="020B0604020202090204"/>
              </a:rPr>
              <a:t>the </a:t>
            </a:r>
            <a:r>
              <a:rPr spc="-10" dirty="0">
                <a:latin typeface="微软雅黑" panose="020B0503020204020204" charset="-122"/>
                <a:ea typeface="微软雅黑" panose="020B0503020204020204" charset="-122"/>
                <a:cs typeface="Arial" panose="020B0604020202090204"/>
              </a:rPr>
              <a:t>phenomenon, but </a:t>
            </a:r>
            <a:r>
              <a:rPr spc="-20" dirty="0">
                <a:latin typeface="微软雅黑" panose="020B0503020204020204" charset="-122"/>
                <a:ea typeface="微软雅黑" panose="020B0503020204020204" charset="-122"/>
                <a:cs typeface="Arial" panose="020B0604020202090204"/>
              </a:rPr>
              <a:t>the </a:t>
            </a:r>
            <a:r>
              <a:rPr spc="-15" dirty="0">
                <a:latin typeface="微软雅黑" panose="020B0503020204020204" charset="-122"/>
                <a:ea typeface="微软雅黑" panose="020B0503020204020204" charset="-122"/>
                <a:cs typeface="Arial" panose="020B0604020202090204"/>
              </a:rPr>
              <a:t>most obvious </a:t>
            </a:r>
            <a:r>
              <a:rPr spc="-25" dirty="0">
                <a:latin typeface="微软雅黑" panose="020B0503020204020204" charset="-122"/>
                <a:ea typeface="微软雅黑" panose="020B0503020204020204" charset="-122"/>
                <a:cs typeface="Arial" panose="020B0604020202090204"/>
              </a:rPr>
              <a:t>ones </a:t>
            </a:r>
            <a:r>
              <a:rPr dirty="0">
                <a:latin typeface="微软雅黑" panose="020B0503020204020204" charset="-122"/>
                <a:ea typeface="微软雅黑" panose="020B0503020204020204" charset="-122"/>
                <a:cs typeface="Arial" panose="020B0604020202090204"/>
              </a:rPr>
              <a:t>are </a:t>
            </a:r>
            <a:r>
              <a:rPr spc="-5" dirty="0">
                <a:latin typeface="微软雅黑" panose="020B0503020204020204" charset="-122"/>
                <a:ea typeface="微软雅黑" panose="020B0503020204020204" charset="-122"/>
                <a:cs typeface="Arial" panose="020B0604020202090204"/>
              </a:rPr>
              <a:t>as</a:t>
            </a:r>
            <a:r>
              <a:rPr spc="-21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follows.</a:t>
            </a:r>
            <a:endParaRPr>
              <a:latin typeface="微软雅黑" panose="020B0503020204020204" charset="-122"/>
              <a:ea typeface="微软雅黑" panose="020B0503020204020204" charset="-122"/>
              <a:cs typeface="Arial" panose="020B0604020202090204"/>
            </a:endParaRPr>
          </a:p>
          <a:p>
            <a:pPr fontAlgn="auto">
              <a:lnSpc>
                <a:spcPts val="3760"/>
              </a:lnSpc>
              <a:spcBef>
                <a:spcPts val="55"/>
              </a:spcBef>
            </a:pPr>
            <a:r>
              <a:rPr spc="-10" dirty="0">
                <a:latin typeface="微软雅黑" panose="020B0503020204020204" charset="-122"/>
                <a:ea typeface="微软雅黑" panose="020B0503020204020204" charset="-122"/>
                <a:cs typeface="微软雅黑" panose="020B0503020204020204" charset="-122"/>
              </a:rPr>
              <a:t>②</a:t>
            </a:r>
            <a:r>
              <a:rPr spc="-10" dirty="0">
                <a:latin typeface="微软雅黑" panose="020B0503020204020204" charset="-122"/>
                <a:ea typeface="微软雅黑" panose="020B0503020204020204" charset="-122"/>
                <a:cs typeface="Arial" panose="020B0604020202090204"/>
              </a:rPr>
              <a:t>First  </a:t>
            </a:r>
            <a:r>
              <a:rPr spc="-30" dirty="0">
                <a:latin typeface="微软雅黑" panose="020B0503020204020204" charset="-122"/>
                <a:ea typeface="微软雅黑" panose="020B0503020204020204" charset="-122"/>
                <a:cs typeface="Arial" panose="020B0604020202090204"/>
              </a:rPr>
              <a:t>and  </a:t>
            </a:r>
            <a:r>
              <a:rPr spc="-5" dirty="0">
                <a:latin typeface="微软雅黑" panose="020B0503020204020204" charset="-122"/>
                <a:ea typeface="微软雅黑" panose="020B0503020204020204" charset="-122"/>
                <a:cs typeface="Arial" panose="020B0604020202090204"/>
              </a:rPr>
              <a:t>foremost,</a:t>
            </a:r>
            <a:r>
              <a:rPr u="sng" spc="-5" dirty="0">
                <a:uFill>
                  <a:solidFill>
                    <a:srgbClr val="000000"/>
                  </a:solidFill>
                </a:uFill>
                <a:latin typeface="微软雅黑" panose="020B0503020204020204" charset="-122"/>
                <a:ea typeface="微软雅黑" panose="020B0503020204020204" charset="-122"/>
                <a:cs typeface="Arial" panose="020B0604020202090204"/>
              </a:rPr>
              <a:t>  </a:t>
            </a:r>
            <a:r>
              <a:rPr u="sng" spc="110" dirty="0">
                <a:uFill>
                  <a:solidFill>
                    <a:srgbClr val="000000"/>
                  </a:solidFill>
                </a:uFill>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名</a:t>
            </a:r>
            <a:r>
              <a:rPr spc="-5" dirty="0">
                <a:latin typeface="微软雅黑" panose="020B0503020204020204" charset="-122"/>
                <a:ea typeface="微软雅黑" panose="020B0503020204020204" charset="-122"/>
                <a:cs typeface="微软雅黑" panose="020B0503020204020204" charset="-122"/>
              </a:rPr>
              <a:t>词</a:t>
            </a:r>
            <a:r>
              <a:rPr lang="en-US" spc="-5" dirty="0">
                <a:latin typeface="微软雅黑" panose="020B0503020204020204" charset="-122"/>
                <a:ea typeface="微软雅黑" panose="020B0503020204020204" charset="-122"/>
                <a:cs typeface="微软雅黑" panose="020B0503020204020204" charset="-122"/>
              </a:rPr>
              <a:t>__ </a:t>
            </a:r>
            <a:r>
              <a:rPr spc="-25" dirty="0">
                <a:latin typeface="微软雅黑" panose="020B0503020204020204" charset="-122"/>
                <a:ea typeface="微软雅黑" panose="020B0503020204020204" charset="-122"/>
                <a:cs typeface="Arial" panose="020B0604020202090204"/>
              </a:rPr>
              <a:t>have  </a:t>
            </a:r>
            <a:r>
              <a:rPr dirty="0">
                <a:latin typeface="微软雅黑" panose="020B0503020204020204" charset="-122"/>
                <a:ea typeface="微软雅黑" panose="020B0503020204020204" charset="-122"/>
                <a:cs typeface="Arial" panose="020B0604020202090204"/>
              </a:rPr>
              <a:t>a  </a:t>
            </a:r>
            <a:r>
              <a:rPr spc="-5" dirty="0">
                <a:latin typeface="微软雅黑" panose="020B0503020204020204" charset="-122"/>
                <a:ea typeface="微软雅黑" panose="020B0503020204020204" charset="-122"/>
                <a:cs typeface="Arial" panose="020B0604020202090204"/>
              </a:rPr>
              <a:t>great</a:t>
            </a:r>
            <a:r>
              <a:rPr spc="-140"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influence</a:t>
            </a:r>
            <a:r>
              <a:rPr spc="150" dirty="0">
                <a:latin typeface="微软雅黑" panose="020B0503020204020204" charset="-122"/>
                <a:ea typeface="微软雅黑" panose="020B0503020204020204" charset="-122"/>
                <a:cs typeface="Arial" panose="020B0604020202090204"/>
              </a:rPr>
              <a:t> </a:t>
            </a:r>
            <a:r>
              <a:rPr spc="25" dirty="0">
                <a:latin typeface="微软雅黑" panose="020B0503020204020204" charset="-122"/>
                <a:ea typeface="微软雅黑" panose="020B0503020204020204" charset="-122"/>
                <a:cs typeface="Arial" panose="020B0604020202090204"/>
              </a:rPr>
              <a:t>on</a:t>
            </a:r>
            <a:r>
              <a:rPr u="sng" spc="25" dirty="0">
                <a:uFill>
                  <a:solidFill>
                    <a:srgbClr val="000000"/>
                  </a:solidFill>
                </a:uFill>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名</a:t>
            </a:r>
            <a:r>
              <a:rPr spc="-5" dirty="0">
                <a:latin typeface="微软雅黑" panose="020B0503020204020204" charset="-122"/>
                <a:ea typeface="微软雅黑" panose="020B0503020204020204" charset="-122"/>
                <a:cs typeface="微软雅黑" panose="020B0503020204020204" charset="-122"/>
              </a:rPr>
              <a:t>词</a:t>
            </a:r>
            <a:r>
              <a:rPr lang="en-US" spc="-5" dirty="0">
                <a:latin typeface="微软雅黑" panose="020B0503020204020204" charset="-122"/>
                <a:ea typeface="微软雅黑" panose="020B0503020204020204" charset="-122"/>
                <a:cs typeface="微软雅黑" panose="020B0503020204020204" charset="-122"/>
              </a:rPr>
              <a:t>__</a:t>
            </a:r>
            <a:r>
              <a:rPr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which </a:t>
            </a:r>
            <a:r>
              <a:rPr spc="-15" dirty="0">
                <a:latin typeface="微软雅黑" panose="020B0503020204020204" charset="-122"/>
                <a:ea typeface="微软雅黑" panose="020B0503020204020204" charset="-122"/>
                <a:cs typeface="Arial" panose="020B0604020202090204"/>
              </a:rPr>
              <a:t>leads </a:t>
            </a:r>
            <a:r>
              <a:rPr spc="5" dirty="0">
                <a:latin typeface="微软雅黑" panose="020B0503020204020204" charset="-122"/>
                <a:ea typeface="微软雅黑" panose="020B0503020204020204" charset="-122"/>
                <a:cs typeface="Arial" panose="020B0604020202090204"/>
              </a:rPr>
              <a:t>to </a:t>
            </a:r>
            <a:r>
              <a:rPr dirty="0">
                <a:latin typeface="微软雅黑" panose="020B0503020204020204" charset="-122"/>
                <a:ea typeface="微软雅黑" panose="020B0503020204020204" charset="-122"/>
                <a:cs typeface="Arial" panose="020B0604020202090204"/>
              </a:rPr>
              <a:t>the fact</a:t>
            </a:r>
            <a:r>
              <a:rPr spc="200" dirty="0">
                <a:latin typeface="微软雅黑" panose="020B0503020204020204" charset="-122"/>
                <a:ea typeface="微软雅黑" panose="020B0503020204020204" charset="-122"/>
                <a:cs typeface="Arial" panose="020B0604020202090204"/>
              </a:rPr>
              <a:t> </a:t>
            </a:r>
            <a:r>
              <a:rPr spc="-20" dirty="0">
                <a:latin typeface="微软雅黑" panose="020B0503020204020204" charset="-122"/>
                <a:ea typeface="微软雅黑" panose="020B0503020204020204" charset="-122"/>
                <a:cs typeface="Arial" panose="020B0604020202090204"/>
              </a:rPr>
              <a:t>that </a:t>
            </a:r>
            <a:r>
              <a:rPr lang="en-US" spc="-20" dirty="0">
                <a:latin typeface="微软雅黑" panose="020B0503020204020204" charset="-122"/>
                <a:ea typeface="微软雅黑" panose="020B0503020204020204" charset="-122"/>
                <a:cs typeface="Arial" panose="020B0604020202090204"/>
              </a:rPr>
              <a:t>___</a:t>
            </a:r>
            <a:r>
              <a:rPr dirty="0">
                <a:latin typeface="微软雅黑" panose="020B0503020204020204" charset="-122"/>
                <a:ea typeface="微软雅黑" panose="020B0503020204020204" charset="-122"/>
                <a:cs typeface="微软雅黑" panose="020B0503020204020204" charset="-122"/>
              </a:rPr>
              <a:t>句</a:t>
            </a:r>
            <a:r>
              <a:rPr spc="-5" dirty="0">
                <a:latin typeface="微软雅黑" panose="020B0503020204020204" charset="-122"/>
                <a:ea typeface="微软雅黑" panose="020B0503020204020204" charset="-122"/>
                <a:cs typeface="微软雅黑" panose="020B0503020204020204" charset="-122"/>
              </a:rPr>
              <a:t>子</a:t>
            </a:r>
            <a:r>
              <a:rPr lang="en-US" spc="-5" dirty="0">
                <a:latin typeface="微软雅黑" panose="020B0503020204020204" charset="-122"/>
                <a:ea typeface="微软雅黑" panose="020B0503020204020204" charset="-122"/>
                <a:cs typeface="微软雅黑" panose="020B0503020204020204" charset="-122"/>
              </a:rPr>
              <a:t>___</a:t>
            </a:r>
            <a:r>
              <a:rPr dirty="0">
                <a:latin typeface="微软雅黑" panose="020B0503020204020204" charset="-122"/>
                <a:ea typeface="微软雅黑" panose="020B0503020204020204" charset="-122"/>
                <a:cs typeface="Arial" panose="020B0604020202090204"/>
              </a:rPr>
              <a:t>.</a:t>
            </a:r>
            <a:endParaRPr>
              <a:latin typeface="微软雅黑" panose="020B0503020204020204" charset="-122"/>
              <a:ea typeface="微软雅黑" panose="020B0503020204020204" charset="-122"/>
              <a:cs typeface="Arial" panose="020B0604020202090204"/>
            </a:endParaRPr>
          </a:p>
          <a:p>
            <a:pPr marL="12700" fontAlgn="auto">
              <a:lnSpc>
                <a:spcPts val="3760"/>
              </a:lnSpc>
              <a:spcBef>
                <a:spcPts val="995"/>
              </a:spcBef>
              <a:tabLst>
                <a:tab pos="1770380" algn="l"/>
              </a:tabLst>
            </a:pPr>
            <a:r>
              <a:rPr spc="-10" dirty="0">
                <a:latin typeface="微软雅黑" panose="020B0503020204020204" charset="-122"/>
                <a:ea typeface="微软雅黑" panose="020B0503020204020204" charset="-122"/>
                <a:cs typeface="微软雅黑" panose="020B0503020204020204" charset="-122"/>
              </a:rPr>
              <a:t>③</a:t>
            </a:r>
            <a:r>
              <a:rPr spc="-10" dirty="0">
                <a:latin typeface="微软雅黑" panose="020B0503020204020204" charset="-122"/>
                <a:ea typeface="微软雅黑" panose="020B0503020204020204" charset="-122"/>
                <a:cs typeface="Arial" panose="020B0604020202090204"/>
              </a:rPr>
              <a:t>Furthermore, </a:t>
            </a:r>
            <a:r>
              <a:rPr lang="en-US" spc="-10" dirty="0">
                <a:latin typeface="微软雅黑" panose="020B0503020204020204" charset="-122"/>
                <a:ea typeface="微软雅黑" panose="020B0503020204020204" charset="-122"/>
                <a:cs typeface="Arial" panose="020B0604020202090204"/>
              </a:rPr>
              <a:t>_______ </a:t>
            </a:r>
            <a:r>
              <a:rPr spc="-20" dirty="0">
                <a:latin typeface="微软雅黑" panose="020B0503020204020204" charset="-122"/>
                <a:ea typeface="微软雅黑" panose="020B0503020204020204" charset="-122"/>
                <a:cs typeface="Arial" panose="020B0604020202090204"/>
              </a:rPr>
              <a:t>may </a:t>
            </a:r>
            <a:r>
              <a:rPr spc="-10" dirty="0">
                <a:latin typeface="微软雅黑" panose="020B0503020204020204" charset="-122"/>
                <a:ea typeface="微软雅黑" panose="020B0503020204020204" charset="-122"/>
                <a:cs typeface="Arial" panose="020B0604020202090204"/>
              </a:rPr>
              <a:t>also </a:t>
            </a:r>
            <a:r>
              <a:rPr spc="-25" dirty="0">
                <a:latin typeface="微软雅黑" panose="020B0503020204020204" charset="-122"/>
                <a:ea typeface="微软雅黑" panose="020B0503020204020204" charset="-122"/>
                <a:cs typeface="Arial" panose="020B0604020202090204"/>
              </a:rPr>
              <a:t>explain </a:t>
            </a:r>
            <a:r>
              <a:rPr spc="-20" dirty="0">
                <a:latin typeface="微软雅黑" panose="020B0503020204020204" charset="-122"/>
                <a:ea typeface="微软雅黑" panose="020B0503020204020204" charset="-122"/>
                <a:cs typeface="Arial" panose="020B0604020202090204"/>
              </a:rPr>
              <a:t>the </a:t>
            </a:r>
            <a:r>
              <a:rPr spc="-15" dirty="0">
                <a:latin typeface="微软雅黑" panose="020B0503020204020204" charset="-122"/>
                <a:ea typeface="微软雅黑" panose="020B0503020204020204" charset="-122"/>
                <a:cs typeface="Arial" panose="020B0604020202090204"/>
              </a:rPr>
              <a:t>popularity </a:t>
            </a:r>
            <a:r>
              <a:rPr spc="-5" dirty="0">
                <a:latin typeface="微软雅黑" panose="020B0503020204020204" charset="-122"/>
                <a:ea typeface="微软雅黑" panose="020B0503020204020204" charset="-122"/>
                <a:cs typeface="Arial" panose="020B0604020202090204"/>
              </a:rPr>
              <a:t>of </a:t>
            </a:r>
            <a:r>
              <a:rPr spc="-25" dirty="0">
                <a:latin typeface="微软雅黑" panose="020B0503020204020204" charset="-122"/>
                <a:ea typeface="微软雅黑" panose="020B0503020204020204" charset="-122"/>
                <a:cs typeface="Arial" panose="020B0604020202090204"/>
              </a:rPr>
              <a:t>this</a:t>
            </a:r>
            <a:r>
              <a:rPr spc="130"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phenomenon.</a:t>
            </a:r>
            <a:endParaRPr>
              <a:latin typeface="微软雅黑" panose="020B0503020204020204" charset="-122"/>
              <a:ea typeface="微软雅黑" panose="020B0503020204020204" charset="-122"/>
              <a:cs typeface="Arial" panose="020B0604020202090204"/>
            </a:endParaRPr>
          </a:p>
          <a:p>
            <a:pPr marL="12700" fontAlgn="auto">
              <a:lnSpc>
                <a:spcPts val="3760"/>
              </a:lnSpc>
              <a:spcBef>
                <a:spcPts val="1170"/>
              </a:spcBef>
            </a:pPr>
            <a:r>
              <a:rPr spc="-5" dirty="0">
                <a:latin typeface="微软雅黑" panose="020B0503020204020204" charset="-122"/>
                <a:ea typeface="微软雅黑" panose="020B0503020204020204" charset="-122"/>
                <a:cs typeface="微软雅黑" panose="020B0503020204020204" charset="-122"/>
              </a:rPr>
              <a:t>其</a:t>
            </a:r>
            <a:r>
              <a:rPr dirty="0">
                <a:latin typeface="微软雅黑" panose="020B0503020204020204" charset="-122"/>
                <a:ea typeface="微软雅黑" panose="020B0503020204020204" charset="-122"/>
                <a:cs typeface="微软雅黑" panose="020B0503020204020204" charset="-122"/>
              </a:rPr>
              <a:t>次</a:t>
            </a:r>
            <a:r>
              <a:rPr spc="-10" dirty="0">
                <a:latin typeface="微软雅黑" panose="020B0503020204020204" charset="-122"/>
                <a:ea typeface="微软雅黑" panose="020B0503020204020204" charset="-122"/>
                <a:cs typeface="微软雅黑" panose="020B0503020204020204" charset="-122"/>
              </a:rPr>
              <a:t>，</a:t>
            </a:r>
            <a:r>
              <a:rPr spc="-10" dirty="0">
                <a:latin typeface="微软雅黑" panose="020B0503020204020204" charset="-122"/>
                <a:ea typeface="微软雅黑" panose="020B0503020204020204" charset="-122"/>
                <a:cs typeface="Arial" panose="020B0604020202090204"/>
              </a:rPr>
              <a:t>XX</a:t>
            </a:r>
            <a:r>
              <a:rPr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也可以解释这种现象为什么这么流</a:t>
            </a:r>
            <a:r>
              <a:rPr spc="0" dirty="0">
                <a:latin typeface="微软雅黑" panose="020B0503020204020204" charset="-122"/>
                <a:ea typeface="微软雅黑" panose="020B0503020204020204" charset="-122"/>
                <a:cs typeface="微软雅黑" panose="020B0503020204020204" charset="-122"/>
              </a:rPr>
              <a:t>行</a:t>
            </a:r>
            <a:r>
              <a:rPr dirty="0">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a:p>
            <a:pPr marL="12700" fontAlgn="auto">
              <a:lnSpc>
                <a:spcPts val="3760"/>
              </a:lnSpc>
              <a:spcBef>
                <a:spcPts val="1145"/>
              </a:spcBef>
              <a:tabLst>
                <a:tab pos="2124710" algn="l"/>
                <a:tab pos="4138295" algn="l"/>
              </a:tabLst>
            </a:pPr>
            <a:r>
              <a:rPr dirty="0">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90204"/>
              </a:rPr>
              <a:t>Last </a:t>
            </a:r>
            <a:r>
              <a:rPr spc="-30" dirty="0">
                <a:latin typeface="微软雅黑" panose="020B0503020204020204" charset="-122"/>
                <a:ea typeface="微软雅黑" panose="020B0503020204020204" charset="-122"/>
                <a:cs typeface="Arial" panose="020B0604020202090204"/>
              </a:rPr>
              <a:t>but not</a:t>
            </a:r>
            <a:r>
              <a:rPr spc="200"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least </a:t>
            </a:r>
            <a:r>
              <a:rPr dirty="0">
                <a:latin typeface="微软雅黑" panose="020B0503020204020204" charset="-122"/>
                <a:ea typeface="微软雅黑" panose="020B0503020204020204" charset="-122"/>
                <a:cs typeface="Arial" panose="020B0604020202090204"/>
              </a:rPr>
              <a:t>, </a:t>
            </a:r>
            <a:r>
              <a:rPr lang="en-US" dirty="0">
                <a:latin typeface="微软雅黑" panose="020B0503020204020204" charset="-122"/>
                <a:ea typeface="微软雅黑" panose="020B0503020204020204" charset="-122"/>
                <a:cs typeface="Arial" panose="020B0604020202090204"/>
              </a:rPr>
              <a:t>_________ </a:t>
            </a:r>
            <a:r>
              <a:rPr spc="-15" dirty="0">
                <a:latin typeface="微软雅黑" panose="020B0503020204020204" charset="-122"/>
                <a:ea typeface="微软雅黑" panose="020B0503020204020204" charset="-122"/>
                <a:cs typeface="Arial" panose="020B0604020202090204"/>
              </a:rPr>
              <a:t>is closely</a:t>
            </a:r>
            <a:r>
              <a:rPr spc="13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related</a:t>
            </a:r>
            <a:r>
              <a:rPr spc="-3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to</a:t>
            </a:r>
            <a:r>
              <a:rPr lang="en-US" spc="5" dirty="0">
                <a:latin typeface="微软雅黑" panose="020B0503020204020204" charset="-122"/>
                <a:ea typeface="微软雅黑" panose="020B0503020204020204" charset="-122"/>
                <a:cs typeface="Arial" panose="020B0604020202090204"/>
              </a:rPr>
              <a:t>________</a:t>
            </a:r>
            <a:r>
              <a:rPr dirty="0">
                <a:latin typeface="微软雅黑" panose="020B0503020204020204" charset="-122"/>
                <a:ea typeface="微软雅黑" panose="020B0503020204020204" charset="-122"/>
                <a:cs typeface="Arial" panose="020B0604020202090204"/>
              </a:rPr>
              <a:t>.</a:t>
            </a:r>
            <a:endParaRPr>
              <a:latin typeface="微软雅黑" panose="020B0503020204020204" charset="-122"/>
              <a:ea typeface="微软雅黑" panose="020B0503020204020204" charset="-122"/>
              <a:cs typeface="Arial" panose="020B0604020202090204"/>
            </a:endParaRPr>
          </a:p>
          <a:p>
            <a:pPr marL="12700" fontAlgn="auto">
              <a:lnSpc>
                <a:spcPts val="3760"/>
              </a:lnSpc>
              <a:spcBef>
                <a:spcPts val="1145"/>
              </a:spcBef>
            </a:pPr>
            <a:r>
              <a:rPr spc="-5" dirty="0">
                <a:latin typeface="微软雅黑" panose="020B0503020204020204" charset="-122"/>
                <a:ea typeface="微软雅黑" panose="020B0503020204020204" charset="-122"/>
                <a:cs typeface="微软雅黑" panose="020B0503020204020204" charset="-122"/>
              </a:rPr>
              <a:t>最后也是最重要</a:t>
            </a:r>
            <a:r>
              <a:rPr dirty="0">
                <a:latin typeface="微软雅黑" panose="020B0503020204020204" charset="-122"/>
                <a:ea typeface="微软雅黑" panose="020B0503020204020204" charset="-122"/>
                <a:cs typeface="微软雅黑" panose="020B0503020204020204" charset="-122"/>
              </a:rPr>
              <a:t>的，</a:t>
            </a:r>
            <a:r>
              <a:rPr spc="-5" dirty="0">
                <a:latin typeface="微软雅黑" panose="020B0503020204020204" charset="-122"/>
                <a:ea typeface="微软雅黑" panose="020B0503020204020204" charset="-122"/>
                <a:cs typeface="微软雅黑" panose="020B0503020204020204" charset="-122"/>
              </a:rPr>
              <a:t> </a:t>
            </a:r>
            <a:r>
              <a:rPr spc="-5" dirty="0">
                <a:latin typeface="微软雅黑" panose="020B0503020204020204" charset="-122"/>
                <a:ea typeface="微软雅黑" panose="020B0503020204020204" charset="-122"/>
                <a:cs typeface="Arial" panose="020B0604020202090204"/>
              </a:rPr>
              <a:t>…</a:t>
            </a:r>
            <a:r>
              <a:rPr spc="-5" dirty="0">
                <a:latin typeface="微软雅黑" panose="020B0503020204020204" charset="-122"/>
                <a:ea typeface="微软雅黑" panose="020B0503020204020204" charset="-122"/>
                <a:cs typeface="微软雅黑" panose="020B0503020204020204" charset="-122"/>
              </a:rPr>
              <a:t>与</a:t>
            </a:r>
            <a:r>
              <a:rPr spc="-10" dirty="0">
                <a:latin typeface="微软雅黑" panose="020B0503020204020204" charset="-122"/>
                <a:ea typeface="微软雅黑" panose="020B0503020204020204" charset="-122"/>
                <a:cs typeface="Arial" panose="020B0604020202090204"/>
              </a:rPr>
              <a:t>XX</a:t>
            </a:r>
            <a:r>
              <a:rPr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也是有关</a:t>
            </a:r>
            <a:r>
              <a:rPr dirty="0">
                <a:latin typeface="微软雅黑" panose="020B0503020204020204" charset="-122"/>
                <a:ea typeface="微软雅黑" panose="020B0503020204020204" charset="-122"/>
                <a:cs typeface="微软雅黑" panose="020B0503020204020204" charset="-122"/>
              </a:rPr>
              <a:t>的。</a:t>
            </a:r>
            <a:endParaRPr>
              <a:latin typeface="微软雅黑" panose="020B0503020204020204" charset="-122"/>
              <a:ea typeface="微软雅黑" panose="020B0503020204020204" charset="-122"/>
              <a:cs typeface="微软雅黑" panose="020B0503020204020204" charset="-122"/>
            </a:endParaRPr>
          </a:p>
        </p:txBody>
      </p:sp>
      <p:graphicFrame>
        <p:nvGraphicFramePr>
          <p:cNvPr id="3" name="图示 2"/>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3103" y="1633855"/>
            <a:ext cx="10805795" cy="1786255"/>
          </a:xfrm>
          <a:prstGeom prst="rect">
            <a:avLst/>
          </a:prstGeom>
        </p:spPr>
        <p:txBody>
          <a:bodyPr vert="horz" wrap="square" lIns="0" tIns="16510" rIns="0" bIns="0" rtlCol="0">
            <a:spAutoFit/>
          </a:bodyPr>
          <a:lstStyle/>
          <a:p>
            <a:pPr marL="12700">
              <a:lnSpc>
                <a:spcPct val="100000"/>
              </a:lnSpc>
              <a:spcBef>
                <a:spcPts val="130"/>
              </a:spcBef>
            </a:pPr>
            <a:r>
              <a:rPr sz="2000" b="1" spc="25" dirty="0">
                <a:latin typeface="微软雅黑" panose="020B0503020204020204" charset="-122"/>
                <a:ea typeface="微软雅黑" panose="020B0503020204020204" charset="-122"/>
                <a:cs typeface="微软雅黑" panose="020B0503020204020204" charset="-122"/>
              </a:rPr>
              <a:t>练习：请写出下面自命题作文的第</a:t>
            </a:r>
            <a:r>
              <a:rPr sz="2000" b="1" spc="75" dirty="0">
                <a:latin typeface="微软雅黑" panose="020B0503020204020204" charset="-122"/>
                <a:ea typeface="微软雅黑" panose="020B0503020204020204" charset="-122"/>
                <a:cs typeface="微软雅黑" panose="020B0503020204020204" charset="-122"/>
              </a:rPr>
              <a:t>二</a:t>
            </a:r>
            <a:r>
              <a:rPr sz="2000" b="1" spc="25" dirty="0">
                <a:latin typeface="微软雅黑" panose="020B0503020204020204" charset="-122"/>
                <a:ea typeface="微软雅黑" panose="020B0503020204020204" charset="-122"/>
                <a:cs typeface="微软雅黑" panose="020B0503020204020204" charset="-122"/>
              </a:rPr>
              <a:t>段。</a:t>
            </a:r>
            <a:endParaRPr sz="2000">
              <a:latin typeface="微软雅黑" panose="020B0503020204020204" charset="-122"/>
              <a:ea typeface="微软雅黑" panose="020B0503020204020204" charset="-122"/>
              <a:cs typeface="微软雅黑" panose="020B0503020204020204" charset="-122"/>
            </a:endParaRPr>
          </a:p>
          <a:p>
            <a:pPr>
              <a:lnSpc>
                <a:spcPct val="100000"/>
              </a:lnSpc>
            </a:pPr>
            <a:endParaRPr sz="2000">
              <a:latin typeface="微软雅黑" panose="020B0503020204020204" charset="-122"/>
              <a:ea typeface="微软雅黑" panose="020B0503020204020204" charset="-122"/>
              <a:cs typeface="Times New Roman" panose="02020703060505090304"/>
            </a:endParaRPr>
          </a:p>
          <a:p>
            <a:pPr marL="12700" marR="5080" algn="just" fontAlgn="auto">
              <a:lnSpc>
                <a:spcPts val="4500"/>
              </a:lnSpc>
              <a:spcBef>
                <a:spcPts val="0"/>
              </a:spcBef>
            </a:pPr>
            <a:r>
              <a:rPr sz="2000" dirty="0">
                <a:latin typeface="微软雅黑" panose="020B0503020204020204" charset="-122"/>
                <a:ea typeface="微软雅黑" panose="020B0503020204020204" charset="-122"/>
                <a:cs typeface="微软雅黑" panose="020B0503020204020204" charset="-122"/>
              </a:rPr>
              <a:t>①</a:t>
            </a:r>
            <a:r>
              <a:rPr sz="2000" dirty="0">
                <a:latin typeface="微软雅黑" panose="020B0503020204020204" charset="-122"/>
                <a:ea typeface="微软雅黑" panose="020B0503020204020204" charset="-122"/>
                <a:cs typeface="Arial" panose="020B0604020202090204"/>
              </a:rPr>
              <a:t>Nowadays </a:t>
            </a:r>
            <a:r>
              <a:rPr sz="2000" spc="10" dirty="0">
                <a:latin typeface="微软雅黑" panose="020B0503020204020204" charset="-122"/>
                <a:ea typeface="微软雅黑" panose="020B0503020204020204" charset="-122"/>
                <a:cs typeface="Arial" panose="020B0604020202090204"/>
              </a:rPr>
              <a:t>a </a:t>
            </a:r>
            <a:r>
              <a:rPr sz="2000" spc="-15" dirty="0">
                <a:latin typeface="微软雅黑" panose="020B0503020204020204" charset="-122"/>
                <a:ea typeface="微软雅黑" panose="020B0503020204020204" charset="-122"/>
                <a:cs typeface="Arial" panose="020B0604020202090204"/>
              </a:rPr>
              <a:t>lot </a:t>
            </a:r>
            <a:r>
              <a:rPr sz="2000" spc="5" dirty="0">
                <a:latin typeface="微软雅黑" panose="020B0503020204020204" charset="-122"/>
                <a:ea typeface="微软雅黑" panose="020B0503020204020204" charset="-122"/>
                <a:cs typeface="Arial" panose="020B0604020202090204"/>
              </a:rPr>
              <a:t>of </a:t>
            </a:r>
            <a:r>
              <a:rPr sz="2000" spc="0" dirty="0">
                <a:latin typeface="微软雅黑" panose="020B0503020204020204" charset="-122"/>
                <a:ea typeface="微软雅黑" panose="020B0503020204020204" charset="-122"/>
                <a:cs typeface="Arial" panose="020B0604020202090204"/>
              </a:rPr>
              <a:t>freshmen </a:t>
            </a:r>
            <a:r>
              <a:rPr sz="2000" spc="10" dirty="0">
                <a:latin typeface="微软雅黑" panose="020B0503020204020204" charset="-122"/>
                <a:ea typeface="微软雅黑" panose="020B0503020204020204" charset="-122"/>
                <a:cs typeface="Arial" panose="020B0604020202090204"/>
              </a:rPr>
              <a:t>are escorted </a:t>
            </a:r>
            <a:r>
              <a:rPr sz="2000" spc="-10" dirty="0">
                <a:latin typeface="微软雅黑" panose="020B0503020204020204" charset="-122"/>
                <a:ea typeface="微软雅黑" panose="020B0503020204020204" charset="-122"/>
                <a:cs typeface="Arial" panose="020B0604020202090204"/>
              </a:rPr>
              <a:t>by </a:t>
            </a:r>
            <a:r>
              <a:rPr sz="2000" spc="-5" dirty="0">
                <a:latin typeface="微软雅黑" panose="020B0503020204020204" charset="-122"/>
                <a:ea typeface="微软雅黑" panose="020B0503020204020204" charset="-122"/>
                <a:cs typeface="Arial" panose="020B0604020202090204"/>
              </a:rPr>
              <a:t>their </a:t>
            </a:r>
            <a:r>
              <a:rPr sz="2000" spc="-10" dirty="0">
                <a:latin typeface="微软雅黑" panose="020B0503020204020204" charset="-122"/>
                <a:ea typeface="微软雅黑" panose="020B0503020204020204" charset="-122"/>
                <a:cs typeface="Arial" panose="020B0604020202090204"/>
              </a:rPr>
              <a:t>family </a:t>
            </a:r>
            <a:r>
              <a:rPr sz="2000" dirty="0">
                <a:latin typeface="微软雅黑" panose="020B0503020204020204" charset="-122"/>
                <a:ea typeface="微软雅黑" panose="020B0503020204020204" charset="-122"/>
                <a:cs typeface="Arial" panose="020B0604020202090204"/>
              </a:rPr>
              <a:t>to </a:t>
            </a:r>
            <a:r>
              <a:rPr sz="2000" spc="-10" dirty="0">
                <a:latin typeface="微软雅黑" panose="020B0503020204020204" charset="-122"/>
                <a:ea typeface="微软雅黑" panose="020B0503020204020204" charset="-122"/>
                <a:cs typeface="Arial" panose="020B0604020202090204"/>
              </a:rPr>
              <a:t>the </a:t>
            </a:r>
            <a:r>
              <a:rPr sz="2000" spc="-5" dirty="0">
                <a:latin typeface="微软雅黑" panose="020B0503020204020204" charset="-122"/>
                <a:ea typeface="微软雅黑" panose="020B0503020204020204" charset="-122"/>
                <a:cs typeface="Arial" panose="020B0604020202090204"/>
              </a:rPr>
              <a:t>university </a:t>
            </a:r>
            <a:r>
              <a:rPr sz="2000" spc="10" dirty="0">
                <a:latin typeface="微软雅黑" panose="020B0503020204020204" charset="-122"/>
                <a:ea typeface="微软雅黑" panose="020B0503020204020204" charset="-122"/>
                <a:cs typeface="Arial" panose="020B0604020202090204"/>
              </a:rPr>
              <a:t>on </a:t>
            </a:r>
            <a:r>
              <a:rPr sz="2000" spc="-10" dirty="0">
                <a:latin typeface="微软雅黑" panose="020B0503020204020204" charset="-122"/>
                <a:ea typeface="微软雅黑" panose="020B0503020204020204" charset="-122"/>
                <a:cs typeface="Arial" panose="020B0604020202090204"/>
              </a:rPr>
              <a:t>the </a:t>
            </a:r>
            <a:r>
              <a:rPr sz="2000" spc="-15" dirty="0">
                <a:latin typeface="微软雅黑" panose="020B0503020204020204" charset="-122"/>
                <a:ea typeface="微软雅黑" panose="020B0503020204020204" charset="-122"/>
                <a:cs typeface="Arial" panose="020B0604020202090204"/>
              </a:rPr>
              <a:t>enrollment </a:t>
            </a:r>
            <a:r>
              <a:rPr sz="2000" spc="-40" dirty="0">
                <a:latin typeface="微软雅黑" panose="020B0503020204020204" charset="-122"/>
                <a:ea typeface="微软雅黑" panose="020B0503020204020204" charset="-122"/>
                <a:cs typeface="Arial" panose="020B0604020202090204"/>
              </a:rPr>
              <a:t>day. </a:t>
            </a:r>
            <a:r>
              <a:rPr sz="2000" spc="0" dirty="0">
                <a:latin typeface="微软雅黑" panose="020B0503020204020204" charset="-122"/>
                <a:ea typeface="微软雅黑" panose="020B0503020204020204" charset="-122"/>
                <a:cs typeface="Arial" panose="020B0604020202090204"/>
              </a:rPr>
              <a:t>Express </a:t>
            </a:r>
            <a:r>
              <a:rPr sz="2000" spc="-10" dirty="0">
                <a:latin typeface="微软雅黑" panose="020B0503020204020204" charset="-122"/>
                <a:ea typeface="微软雅黑" panose="020B0503020204020204" charset="-122"/>
                <a:cs typeface="Arial" panose="020B0604020202090204"/>
              </a:rPr>
              <a:t>your </a:t>
            </a:r>
            <a:r>
              <a:rPr sz="2000" spc="-15" dirty="0">
                <a:latin typeface="微软雅黑" panose="020B0503020204020204" charset="-122"/>
                <a:ea typeface="微软雅黑" panose="020B0503020204020204" charset="-122"/>
                <a:cs typeface="Arial" panose="020B0604020202090204"/>
              </a:rPr>
              <a:t>views </a:t>
            </a:r>
            <a:r>
              <a:rPr sz="2000" spc="10" dirty="0">
                <a:latin typeface="微软雅黑" panose="020B0503020204020204" charset="-122"/>
                <a:ea typeface="微软雅黑" panose="020B0503020204020204" charset="-122"/>
                <a:cs typeface="Arial" panose="020B0604020202090204"/>
              </a:rPr>
              <a:t>on </a:t>
            </a:r>
            <a:r>
              <a:rPr sz="2000" spc="-10" dirty="0">
                <a:latin typeface="微软雅黑" panose="020B0503020204020204" charset="-122"/>
                <a:ea typeface="微软雅黑" panose="020B0503020204020204" charset="-122"/>
                <a:cs typeface="Arial" panose="020B0604020202090204"/>
              </a:rPr>
              <a:t>the phenomenon. </a:t>
            </a:r>
            <a:r>
              <a:rPr sz="2000" spc="15" dirty="0">
                <a:latin typeface="微软雅黑" panose="020B0503020204020204" charset="-122"/>
                <a:ea typeface="微软雅黑" panose="020B0503020204020204" charset="-122"/>
                <a:cs typeface="微软雅黑" panose="020B0503020204020204" charset="-122"/>
              </a:rPr>
              <a:t>（</a:t>
            </a:r>
            <a:r>
              <a:rPr sz="2000" spc="15" dirty="0">
                <a:latin typeface="微软雅黑" panose="020B0503020204020204" charset="-122"/>
                <a:ea typeface="微软雅黑" panose="020B0503020204020204" charset="-122"/>
                <a:cs typeface="Arial" panose="020B0604020202090204"/>
              </a:rPr>
              <a:t>2015</a:t>
            </a:r>
            <a:r>
              <a:rPr lang="en-US" sz="2000" spc="15" dirty="0">
                <a:latin typeface="微软雅黑" panose="020B0503020204020204" charset="-122"/>
                <a:ea typeface="微软雅黑" panose="020B0503020204020204" charset="-122"/>
                <a:cs typeface="Arial" panose="020B0604020202090204"/>
              </a:rPr>
              <a:t>.</a:t>
            </a:r>
            <a:r>
              <a:rPr sz="2000" spc="25" dirty="0">
                <a:latin typeface="微软雅黑" panose="020B0503020204020204" charset="-122"/>
                <a:ea typeface="微软雅黑" panose="020B0503020204020204" charset="-122"/>
                <a:cs typeface="Arial" panose="020B0604020202090204"/>
              </a:rPr>
              <a:t>04</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p:txBody>
      </p:sp>
      <p:graphicFrame>
        <p:nvGraphicFramePr>
          <p:cNvPr id="3" name="图示 2"/>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4" name="直接连接符 3"/>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990" y="403225"/>
            <a:ext cx="11844020" cy="6051550"/>
          </a:xfrm>
          <a:prstGeom prst="rect">
            <a:avLst/>
          </a:prstGeom>
        </p:spPr>
        <p:txBody>
          <a:bodyPr vert="horz" wrap="square" lIns="0" tIns="16510" rIns="0" bIns="0" rtlCol="0">
            <a:spAutoFit/>
          </a:bodyPr>
          <a:lstStyle/>
          <a:p>
            <a:pPr marL="12700" algn="just" fontAlgn="auto">
              <a:lnSpc>
                <a:spcPts val="5000"/>
              </a:lnSpc>
              <a:spcBef>
                <a:spcPts val="130"/>
              </a:spcBef>
            </a:pPr>
            <a:r>
              <a:rPr sz="2000" b="1" spc="15" dirty="0">
                <a:latin typeface="微软雅黑" panose="020B0503020204020204" charset="-122"/>
                <a:ea typeface="微软雅黑" panose="020B0503020204020204" charset="-122"/>
                <a:cs typeface="Arial" panose="020B0604020202090204"/>
              </a:rPr>
              <a:t>1504</a:t>
            </a:r>
            <a:r>
              <a:rPr sz="2000" b="1" spc="25" dirty="0">
                <a:latin typeface="微软雅黑" panose="020B0503020204020204" charset="-122"/>
                <a:ea typeface="微软雅黑" panose="020B0503020204020204" charset="-122"/>
                <a:cs typeface="微软雅黑" panose="020B0503020204020204" charset="-122"/>
              </a:rPr>
              <a:t>真题  </a:t>
            </a:r>
            <a:r>
              <a:rPr sz="2000" b="1" spc="5" dirty="0">
                <a:latin typeface="微软雅黑" panose="020B0503020204020204" charset="-122"/>
                <a:ea typeface="微软雅黑" panose="020B0503020204020204" charset="-122"/>
                <a:cs typeface="Arial" panose="020B0604020202090204"/>
              </a:rPr>
              <a:t>Para.2</a:t>
            </a:r>
            <a:endParaRPr sz="2000">
              <a:latin typeface="微软雅黑" panose="020B0503020204020204" charset="-122"/>
              <a:ea typeface="微软雅黑" panose="020B0503020204020204" charset="-122"/>
              <a:cs typeface="Arial" panose="020B0604020202090204"/>
            </a:endParaRPr>
          </a:p>
          <a:p>
            <a:pPr algn="just" fontAlgn="auto">
              <a:lnSpc>
                <a:spcPts val="5000"/>
              </a:lnSpc>
              <a:spcBef>
                <a:spcPts val="40"/>
              </a:spcBef>
            </a:pPr>
            <a:r>
              <a:rPr sz="2000" dirty="0">
                <a:latin typeface="微软雅黑" panose="020B0503020204020204" charset="-122"/>
                <a:ea typeface="微软雅黑" panose="020B0503020204020204" charset="-122"/>
                <a:cs typeface="微软雅黑" panose="020B0503020204020204" charset="-122"/>
              </a:rPr>
              <a:t>① </a:t>
            </a:r>
            <a:r>
              <a:rPr sz="2000" spc="-20" dirty="0">
                <a:latin typeface="微软雅黑" panose="020B0503020204020204" charset="-122"/>
                <a:ea typeface="微软雅黑" panose="020B0503020204020204" charset="-122"/>
                <a:cs typeface="Arial" panose="020B0604020202090204"/>
              </a:rPr>
              <a:t>There</a:t>
            </a:r>
            <a:r>
              <a:rPr sz="2000" spc="25" dirty="0">
                <a:latin typeface="微软雅黑" panose="020B0503020204020204" charset="-122"/>
                <a:ea typeface="微软雅黑" panose="020B0503020204020204" charset="-122"/>
                <a:cs typeface="Arial" panose="020B0604020202090204"/>
              </a:rPr>
              <a:t> </a:t>
            </a:r>
            <a:r>
              <a:rPr sz="2000" dirty="0">
                <a:latin typeface="微软雅黑" panose="020B0503020204020204" charset="-122"/>
                <a:ea typeface="微软雅黑" panose="020B0503020204020204" charset="-122"/>
                <a:cs typeface="Arial" panose="020B0604020202090204"/>
              </a:rPr>
              <a:t>are</a:t>
            </a:r>
            <a:r>
              <a:rPr sz="2000" spc="25"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numerous</a:t>
            </a:r>
            <a:r>
              <a:rPr sz="2000" spc="30"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causes</a:t>
            </a:r>
            <a:r>
              <a:rPr sz="2000" spc="25"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of</a:t>
            </a:r>
            <a:r>
              <a:rPr sz="2000" spc="50" dirty="0">
                <a:latin typeface="微软雅黑" panose="020B0503020204020204" charset="-122"/>
                <a:ea typeface="微软雅黑" panose="020B0503020204020204" charset="-122"/>
                <a:cs typeface="Arial" panose="020B0604020202090204"/>
              </a:rPr>
              <a:t> </a:t>
            </a:r>
            <a:r>
              <a:rPr sz="2000" spc="-25" dirty="0">
                <a:latin typeface="微软雅黑" panose="020B0503020204020204" charset="-122"/>
                <a:ea typeface="微软雅黑" panose="020B0503020204020204" charset="-122"/>
                <a:cs typeface="Arial" panose="020B0604020202090204"/>
              </a:rPr>
              <a:t>this</a:t>
            </a:r>
            <a:r>
              <a:rPr sz="2000" spc="25" dirty="0">
                <a:latin typeface="微软雅黑" panose="020B0503020204020204" charset="-122"/>
                <a:ea typeface="微软雅黑" panose="020B0503020204020204" charset="-122"/>
                <a:cs typeface="Arial" panose="020B0604020202090204"/>
              </a:rPr>
              <a:t> </a:t>
            </a:r>
            <a:r>
              <a:rPr sz="2000" dirty="0">
                <a:latin typeface="微软雅黑" panose="020B0503020204020204" charset="-122"/>
                <a:ea typeface="微软雅黑" panose="020B0503020204020204" charset="-122"/>
                <a:cs typeface="Arial" panose="020B0604020202090204"/>
              </a:rPr>
              <a:t>trend</a:t>
            </a:r>
            <a:r>
              <a:rPr sz="2000" spc="25"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and</a:t>
            </a:r>
            <a:r>
              <a:rPr sz="2000" spc="25" dirty="0">
                <a:latin typeface="微软雅黑" panose="020B0503020204020204" charset="-122"/>
                <a:ea typeface="微软雅黑" panose="020B0503020204020204" charset="-122"/>
                <a:cs typeface="Arial" panose="020B0604020202090204"/>
              </a:rPr>
              <a:t> </a:t>
            </a:r>
            <a:r>
              <a:rPr sz="2000" dirty="0">
                <a:latin typeface="微软雅黑" panose="020B0503020204020204" charset="-122"/>
                <a:ea typeface="微软雅黑" panose="020B0503020204020204" charset="-122"/>
                <a:cs typeface="Arial" panose="020B0604020202090204"/>
              </a:rPr>
              <a:t>I</a:t>
            </a:r>
            <a:r>
              <a:rPr sz="2000" spc="50" dirty="0">
                <a:latin typeface="微软雅黑" panose="020B0503020204020204" charset="-122"/>
                <a:ea typeface="微软雅黑" panose="020B0503020204020204" charset="-122"/>
                <a:cs typeface="Arial" panose="020B0604020202090204"/>
              </a:rPr>
              <a:t> </a:t>
            </a:r>
            <a:r>
              <a:rPr sz="2000" spc="-20" dirty="0">
                <a:latin typeface="微软雅黑" panose="020B0503020204020204" charset="-122"/>
                <a:ea typeface="微软雅黑" panose="020B0503020204020204" charset="-122"/>
                <a:cs typeface="Arial" panose="020B0604020202090204"/>
              </a:rPr>
              <a:t>would</a:t>
            </a:r>
            <a:r>
              <a:rPr sz="2000" spc="25"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explore</a:t>
            </a:r>
            <a:r>
              <a:rPr sz="2000" spc="25"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only</a:t>
            </a:r>
            <a:r>
              <a:rPr sz="2000" spc="25" dirty="0">
                <a:latin typeface="微软雅黑" panose="020B0503020204020204" charset="-122"/>
                <a:ea typeface="微软雅黑" panose="020B0503020204020204" charset="-122"/>
                <a:cs typeface="Arial" panose="020B0604020202090204"/>
              </a:rPr>
              <a:t> </a:t>
            </a:r>
            <a:r>
              <a:rPr sz="2000" dirty="0">
                <a:latin typeface="微软雅黑" panose="020B0503020204020204" charset="-122"/>
                <a:ea typeface="微软雅黑" panose="020B0503020204020204" charset="-122"/>
                <a:cs typeface="Arial" panose="020B0604020202090204"/>
              </a:rPr>
              <a:t>a</a:t>
            </a:r>
            <a:r>
              <a:rPr sz="2000" spc="15" dirty="0">
                <a:latin typeface="微软雅黑" panose="020B0503020204020204" charset="-122"/>
                <a:ea typeface="微软雅黑" panose="020B0503020204020204" charset="-122"/>
                <a:cs typeface="Arial" panose="020B0604020202090204"/>
              </a:rPr>
              <a:t> </a:t>
            </a:r>
            <a:r>
              <a:rPr sz="2000" dirty="0">
                <a:latin typeface="微软雅黑" panose="020B0503020204020204" charset="-122"/>
                <a:ea typeface="微软雅黑" panose="020B0503020204020204" charset="-122"/>
                <a:cs typeface="Arial" panose="020B0604020202090204"/>
              </a:rPr>
              <a:t>few</a:t>
            </a:r>
            <a:r>
              <a:rPr sz="2000" spc="6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of</a:t>
            </a:r>
            <a:r>
              <a:rPr sz="2000" spc="50" dirty="0">
                <a:latin typeface="微软雅黑" panose="020B0503020204020204" charset="-122"/>
                <a:ea typeface="微软雅黑" panose="020B0503020204020204" charset="-122"/>
                <a:cs typeface="Arial" panose="020B0604020202090204"/>
              </a:rPr>
              <a:t> </a:t>
            </a:r>
            <a:r>
              <a:rPr sz="2000" spc="-20" dirty="0">
                <a:latin typeface="微软雅黑" panose="020B0503020204020204" charset="-122"/>
                <a:ea typeface="微软雅黑" panose="020B0503020204020204" charset="-122"/>
                <a:cs typeface="Arial" panose="020B0604020202090204"/>
              </a:rPr>
              <a:t>the</a:t>
            </a:r>
            <a:r>
              <a:rPr sz="2000" spc="25"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most</a:t>
            </a:r>
            <a:r>
              <a:rPr sz="2000" spc="50"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important</a:t>
            </a:r>
            <a:r>
              <a:rPr sz="2000" spc="60" dirty="0">
                <a:latin typeface="微软雅黑" panose="020B0503020204020204" charset="-122"/>
                <a:ea typeface="微软雅黑" panose="020B0503020204020204" charset="-122"/>
                <a:cs typeface="Arial" panose="020B0604020202090204"/>
              </a:rPr>
              <a:t> </a:t>
            </a:r>
            <a:r>
              <a:rPr sz="2000" spc="-25" dirty="0">
                <a:latin typeface="微软雅黑" panose="020B0503020204020204" charset="-122"/>
                <a:ea typeface="微软雅黑" panose="020B0503020204020204" charset="-122"/>
                <a:cs typeface="Arial" panose="020B0604020202090204"/>
              </a:rPr>
              <a:t>ones</a:t>
            </a:r>
            <a:r>
              <a:rPr sz="2000" spc="90"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here.</a:t>
            </a:r>
            <a:endParaRPr sz="2000">
              <a:latin typeface="微软雅黑" panose="020B0503020204020204" charset="-122"/>
              <a:ea typeface="微软雅黑" panose="020B0503020204020204" charset="-122"/>
              <a:cs typeface="Arial" panose="020B0604020202090204"/>
            </a:endParaRPr>
          </a:p>
          <a:p>
            <a:pPr marL="12700" marR="50800" algn="just" fontAlgn="auto">
              <a:lnSpc>
                <a:spcPts val="5000"/>
              </a:lnSpc>
            </a:pPr>
            <a:r>
              <a:rPr sz="2000" spc="-5" dirty="0">
                <a:latin typeface="微软雅黑" panose="020B0503020204020204" charset="-122"/>
                <a:ea typeface="微软雅黑" panose="020B0503020204020204" charset="-122"/>
                <a:cs typeface="微软雅黑" panose="020B0503020204020204" charset="-122"/>
              </a:rPr>
              <a:t>② </a:t>
            </a:r>
            <a:r>
              <a:rPr sz="2000" spc="-5" dirty="0">
                <a:latin typeface="微软雅黑" panose="020B0503020204020204" charset="-122"/>
                <a:ea typeface="微软雅黑" panose="020B0503020204020204" charset="-122"/>
                <a:cs typeface="Arial" panose="020B0604020202090204"/>
              </a:rPr>
              <a:t>First </a:t>
            </a:r>
            <a:r>
              <a:rPr sz="2000" spc="-30" dirty="0">
                <a:latin typeface="微软雅黑" panose="020B0503020204020204" charset="-122"/>
                <a:ea typeface="微软雅黑" panose="020B0503020204020204" charset="-122"/>
                <a:cs typeface="Arial" panose="020B0604020202090204"/>
              </a:rPr>
              <a:t>and </a:t>
            </a:r>
            <a:r>
              <a:rPr sz="2000" spc="-5" dirty="0">
                <a:latin typeface="微软雅黑" panose="020B0503020204020204" charset="-122"/>
                <a:ea typeface="微软雅黑" panose="020B0503020204020204" charset="-122"/>
                <a:cs typeface="Arial" panose="020B0604020202090204"/>
              </a:rPr>
              <a:t>foremost, </a:t>
            </a:r>
            <a:r>
              <a:rPr sz="2000" spc="-5" dirty="0">
                <a:solidFill>
                  <a:srgbClr val="FF0000"/>
                </a:solidFill>
                <a:latin typeface="微软雅黑" panose="020B0503020204020204" charset="-122"/>
                <a:ea typeface="微软雅黑" panose="020B0503020204020204" charset="-122"/>
                <a:cs typeface="Arial" panose="020B0604020202090204"/>
              </a:rPr>
              <a:t>the</a:t>
            </a:r>
            <a:r>
              <a:rPr lang="en-US" sz="2000" spc="-5" dirty="0">
                <a:solidFill>
                  <a:srgbClr val="FF0000"/>
                </a:solidFill>
                <a:latin typeface="微软雅黑" panose="020B0503020204020204" charset="-122"/>
                <a:ea typeface="微软雅黑" panose="020B0503020204020204" charset="-122"/>
                <a:cs typeface="Arial" panose="020B0604020202090204"/>
              </a:rPr>
              <a:t>”</a:t>
            </a:r>
            <a:r>
              <a:rPr sz="2000" spc="-10" dirty="0">
                <a:solidFill>
                  <a:srgbClr val="FF0000"/>
                </a:solidFill>
                <a:latin typeface="微软雅黑" panose="020B0503020204020204" charset="-122"/>
                <a:ea typeface="微软雅黑" panose="020B0503020204020204" charset="-122"/>
                <a:cs typeface="Arial" panose="020B0604020202090204"/>
              </a:rPr>
              <a:t>one</a:t>
            </a:r>
            <a:r>
              <a:rPr lang="en-US" sz="2000" spc="-10" dirty="0">
                <a:solidFill>
                  <a:srgbClr val="FF0000"/>
                </a:solidFill>
                <a:latin typeface="微软雅黑" panose="020B0503020204020204" charset="-122"/>
                <a:ea typeface="微软雅黑" panose="020B0503020204020204" charset="-122"/>
                <a:cs typeface="Arial" panose="020B0604020202090204"/>
              </a:rPr>
              <a:t>-</a:t>
            </a:r>
            <a:r>
              <a:rPr sz="2000" spc="-20" dirty="0">
                <a:solidFill>
                  <a:srgbClr val="FF0000"/>
                </a:solidFill>
                <a:latin typeface="微软雅黑" panose="020B0503020204020204" charset="-122"/>
                <a:ea typeface="微软雅黑" panose="020B0503020204020204" charset="-122"/>
                <a:cs typeface="Arial" panose="020B0604020202090204"/>
              </a:rPr>
              <a:t>child</a:t>
            </a:r>
            <a:r>
              <a:rPr lang="en-US" sz="2000" spc="-20" dirty="0">
                <a:solidFill>
                  <a:srgbClr val="FF0000"/>
                </a:solidFill>
                <a:latin typeface="微软雅黑" panose="020B0503020204020204" charset="-122"/>
                <a:ea typeface="微软雅黑" panose="020B0503020204020204" charset="-122"/>
                <a:cs typeface="Arial" panose="020B0604020202090204"/>
              </a:rPr>
              <a:t>”</a:t>
            </a:r>
            <a:r>
              <a:rPr sz="2000" spc="-10" dirty="0">
                <a:solidFill>
                  <a:srgbClr val="FF0000"/>
                </a:solidFill>
                <a:latin typeface="微软雅黑" panose="020B0503020204020204" charset="-122"/>
                <a:ea typeface="微软雅黑" panose="020B0503020204020204" charset="-122"/>
                <a:cs typeface="Arial" panose="020B0604020202090204"/>
              </a:rPr>
              <a:t>policy</a:t>
            </a:r>
            <a:r>
              <a:rPr sz="2000" b="1" spc="-10" dirty="0">
                <a:solidFill>
                  <a:srgbClr val="FF0000"/>
                </a:solidFill>
                <a:latin typeface="微软雅黑" panose="020B0503020204020204" charset="-122"/>
                <a:ea typeface="微软雅黑" panose="020B0503020204020204" charset="-122"/>
                <a:cs typeface="Arial" panose="020B0604020202090204"/>
              </a:rPr>
              <a:t> </a:t>
            </a:r>
            <a:r>
              <a:rPr sz="2000" spc="-30" dirty="0">
                <a:latin typeface="微软雅黑" panose="020B0503020204020204" charset="-122"/>
                <a:ea typeface="微软雅黑" panose="020B0503020204020204" charset="-122"/>
                <a:cs typeface="Arial" panose="020B0604020202090204"/>
              </a:rPr>
              <a:t>has </a:t>
            </a:r>
            <a:r>
              <a:rPr sz="2000" dirty="0">
                <a:latin typeface="微软雅黑" panose="020B0503020204020204" charset="-122"/>
                <a:ea typeface="微软雅黑" panose="020B0503020204020204" charset="-122"/>
                <a:cs typeface="Arial" panose="020B0604020202090204"/>
              </a:rPr>
              <a:t>a </a:t>
            </a:r>
            <a:r>
              <a:rPr sz="2000" spc="-5" dirty="0">
                <a:latin typeface="微软雅黑" panose="020B0503020204020204" charset="-122"/>
                <a:ea typeface="微软雅黑" panose="020B0503020204020204" charset="-122"/>
                <a:cs typeface="Arial" panose="020B0604020202090204"/>
              </a:rPr>
              <a:t>great </a:t>
            </a:r>
            <a:r>
              <a:rPr sz="2000" spc="-20" dirty="0">
                <a:latin typeface="微软雅黑" panose="020B0503020204020204" charset="-122"/>
                <a:ea typeface="微软雅黑" panose="020B0503020204020204" charset="-122"/>
                <a:cs typeface="Arial" panose="020B0604020202090204"/>
              </a:rPr>
              <a:t>influence </a:t>
            </a:r>
            <a:r>
              <a:rPr sz="2000" spc="-5" dirty="0">
                <a:latin typeface="微软雅黑" panose="020B0503020204020204" charset="-122"/>
                <a:ea typeface="微软雅黑" panose="020B0503020204020204" charset="-122"/>
                <a:cs typeface="Arial" panose="020B0604020202090204"/>
              </a:rPr>
              <a:t>on </a:t>
            </a:r>
            <a:r>
              <a:rPr sz="2000" spc="-10" dirty="0">
                <a:solidFill>
                  <a:srgbClr val="FF0000"/>
                </a:solidFill>
                <a:latin typeface="微软雅黑" panose="020B0503020204020204" charset="-122"/>
                <a:ea typeface="微软雅黑" panose="020B0503020204020204" charset="-122"/>
                <a:cs typeface="Arial" panose="020B0604020202090204"/>
              </a:rPr>
              <a:t>Chinese </a:t>
            </a:r>
            <a:r>
              <a:rPr sz="2000" spc="-5" dirty="0">
                <a:solidFill>
                  <a:srgbClr val="FF0000"/>
                </a:solidFill>
                <a:latin typeface="微软雅黑" panose="020B0503020204020204" charset="-122"/>
                <a:ea typeface="微软雅黑" panose="020B0503020204020204" charset="-122"/>
                <a:cs typeface="Arial" panose="020B0604020202090204"/>
              </a:rPr>
              <a:t>parents</a:t>
            </a:r>
            <a:r>
              <a:rPr lang="en-US" sz="2000" spc="-5" dirty="0">
                <a:solidFill>
                  <a:srgbClr val="FF0000"/>
                </a:solidFill>
                <a:latin typeface="微软雅黑" panose="020B0503020204020204" charset="-122"/>
                <a:ea typeface="微软雅黑" panose="020B0503020204020204" charset="-122"/>
                <a:cs typeface="Arial" panose="020B0604020202090204"/>
              </a:rPr>
              <a:t>' </a:t>
            </a:r>
            <a:r>
              <a:rPr sz="2000" spc="-10" dirty="0">
                <a:solidFill>
                  <a:srgbClr val="FF0000"/>
                </a:solidFill>
                <a:latin typeface="微软雅黑" panose="020B0503020204020204" charset="-122"/>
                <a:ea typeface="微软雅黑" panose="020B0503020204020204" charset="-122"/>
                <a:cs typeface="Arial" panose="020B0604020202090204"/>
              </a:rPr>
              <a:t>parenting</a:t>
            </a:r>
            <a:r>
              <a:rPr sz="2000" b="1" spc="-10" dirty="0">
                <a:solidFill>
                  <a:srgbClr val="FF0000"/>
                </a:solidFill>
                <a:latin typeface="微软雅黑" panose="020B0503020204020204" charset="-122"/>
                <a:ea typeface="微软雅黑" panose="020B0503020204020204" charset="-122"/>
                <a:cs typeface="Arial" panose="020B0604020202090204"/>
              </a:rPr>
              <a:t> </a:t>
            </a:r>
            <a:r>
              <a:rPr sz="2000" spc="-10" dirty="0">
                <a:solidFill>
                  <a:srgbClr val="FF0000"/>
                </a:solidFill>
                <a:latin typeface="微软雅黑" panose="020B0503020204020204" charset="-122"/>
                <a:ea typeface="微软雅黑" panose="020B0503020204020204" charset="-122"/>
                <a:cs typeface="Arial" panose="020B0604020202090204"/>
              </a:rPr>
              <a:t>style</a:t>
            </a:r>
            <a:r>
              <a:rPr sz="2000" spc="-10"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which leads </a:t>
            </a:r>
            <a:r>
              <a:rPr sz="2000" spc="5" dirty="0">
                <a:latin typeface="微软雅黑" panose="020B0503020204020204" charset="-122"/>
                <a:ea typeface="微软雅黑" panose="020B0503020204020204" charset="-122"/>
                <a:cs typeface="Arial" panose="020B0604020202090204"/>
              </a:rPr>
              <a:t>to </a:t>
            </a:r>
            <a:r>
              <a:rPr sz="2000" spc="-20" dirty="0">
                <a:latin typeface="微软雅黑" panose="020B0503020204020204" charset="-122"/>
                <a:ea typeface="微软雅黑" panose="020B0503020204020204" charset="-122"/>
                <a:cs typeface="Arial" panose="020B0604020202090204"/>
              </a:rPr>
              <a:t>the </a:t>
            </a:r>
            <a:r>
              <a:rPr sz="2000" dirty="0">
                <a:latin typeface="微软雅黑" panose="020B0503020204020204" charset="-122"/>
                <a:ea typeface="微软雅黑" panose="020B0503020204020204" charset="-122"/>
                <a:cs typeface="Arial" panose="020B0604020202090204"/>
              </a:rPr>
              <a:t>fact </a:t>
            </a:r>
            <a:r>
              <a:rPr sz="2000" spc="-20" dirty="0">
                <a:latin typeface="微软雅黑" panose="020B0503020204020204" charset="-122"/>
                <a:ea typeface="微软雅黑" panose="020B0503020204020204" charset="-122"/>
                <a:cs typeface="Arial" panose="020B0604020202090204"/>
              </a:rPr>
              <a:t>that </a:t>
            </a:r>
            <a:r>
              <a:rPr sz="2000" spc="-5" dirty="0">
                <a:solidFill>
                  <a:srgbClr val="FF0000"/>
                </a:solidFill>
                <a:latin typeface="微软雅黑" panose="020B0503020204020204" charset="-122"/>
                <a:ea typeface="微软雅黑" panose="020B0503020204020204" charset="-122"/>
                <a:cs typeface="Arial" panose="020B0604020202090204"/>
              </a:rPr>
              <a:t>the </a:t>
            </a:r>
            <a:r>
              <a:rPr sz="2000" spc="-20" dirty="0">
                <a:solidFill>
                  <a:srgbClr val="FF0000"/>
                </a:solidFill>
                <a:latin typeface="微软雅黑" panose="020B0503020204020204" charset="-122"/>
                <a:ea typeface="微软雅黑" panose="020B0503020204020204" charset="-122"/>
                <a:cs typeface="Arial" panose="020B0604020202090204"/>
              </a:rPr>
              <a:t>child </a:t>
            </a:r>
            <a:r>
              <a:rPr sz="2000" spc="-15" dirty="0">
                <a:solidFill>
                  <a:srgbClr val="FF0000"/>
                </a:solidFill>
                <a:latin typeface="微软雅黑" panose="020B0503020204020204" charset="-122"/>
                <a:ea typeface="微软雅黑" panose="020B0503020204020204" charset="-122"/>
                <a:cs typeface="Arial" panose="020B0604020202090204"/>
              </a:rPr>
              <a:t>becomes </a:t>
            </a:r>
            <a:r>
              <a:rPr sz="2000" spc="-5" dirty="0">
                <a:solidFill>
                  <a:srgbClr val="FF0000"/>
                </a:solidFill>
                <a:latin typeface="微软雅黑" panose="020B0503020204020204" charset="-122"/>
                <a:ea typeface="微软雅黑" panose="020B0503020204020204" charset="-122"/>
                <a:cs typeface="Arial" panose="020B0604020202090204"/>
              </a:rPr>
              <a:t>the </a:t>
            </a:r>
            <a:r>
              <a:rPr sz="2000" spc="-15" dirty="0">
                <a:solidFill>
                  <a:srgbClr val="FF0000"/>
                </a:solidFill>
                <a:latin typeface="微软雅黑" panose="020B0503020204020204" charset="-122"/>
                <a:ea typeface="微软雅黑" panose="020B0503020204020204" charset="-122"/>
                <a:cs typeface="Arial" panose="020B0604020202090204"/>
              </a:rPr>
              <a:t>apple </a:t>
            </a:r>
            <a:r>
              <a:rPr sz="2000" spc="-10" dirty="0">
                <a:solidFill>
                  <a:srgbClr val="FF0000"/>
                </a:solidFill>
                <a:latin typeface="微软雅黑" panose="020B0503020204020204" charset="-122"/>
                <a:ea typeface="微软雅黑" panose="020B0503020204020204" charset="-122"/>
                <a:cs typeface="Arial" panose="020B0604020202090204"/>
              </a:rPr>
              <a:t>of</a:t>
            </a:r>
            <a:r>
              <a:rPr sz="2000" spc="225" dirty="0">
                <a:solidFill>
                  <a:srgbClr val="FF0000"/>
                </a:solidFill>
                <a:latin typeface="微软雅黑" panose="020B0503020204020204" charset="-122"/>
                <a:ea typeface="微软雅黑" panose="020B0503020204020204" charset="-122"/>
                <a:cs typeface="Arial" panose="020B0604020202090204"/>
              </a:rPr>
              <a:t> </a:t>
            </a:r>
            <a:r>
              <a:rPr sz="2000" spc="-10" dirty="0">
                <a:solidFill>
                  <a:srgbClr val="FF0000"/>
                </a:solidFill>
                <a:latin typeface="微软雅黑" panose="020B0503020204020204" charset="-122"/>
                <a:ea typeface="微软雅黑" panose="020B0503020204020204" charset="-122"/>
                <a:cs typeface="Arial" panose="020B0604020202090204"/>
              </a:rPr>
              <a:t>their </a:t>
            </a:r>
            <a:r>
              <a:rPr sz="2000" spc="-5" dirty="0">
                <a:solidFill>
                  <a:srgbClr val="FF0000"/>
                </a:solidFill>
                <a:latin typeface="微软雅黑" panose="020B0503020204020204" charset="-122"/>
                <a:ea typeface="微软雅黑" panose="020B0503020204020204" charset="-122"/>
                <a:cs typeface="Arial" panose="020B0604020202090204"/>
              </a:rPr>
              <a:t>parents</a:t>
            </a:r>
            <a:r>
              <a:rPr lang="en-US" sz="2000" spc="-5" dirty="0">
                <a:solidFill>
                  <a:srgbClr val="FF0000"/>
                </a:solidFill>
                <a:latin typeface="微软雅黑" panose="020B0503020204020204" charset="-122"/>
                <a:ea typeface="微软雅黑" panose="020B0503020204020204" charset="-122"/>
                <a:cs typeface="Arial" panose="020B0604020202090204"/>
              </a:rPr>
              <a:t>' </a:t>
            </a:r>
            <a:r>
              <a:rPr sz="2000" spc="-10" dirty="0">
                <a:solidFill>
                  <a:srgbClr val="FF0000"/>
                </a:solidFill>
                <a:latin typeface="微软雅黑" panose="020B0503020204020204" charset="-122"/>
                <a:ea typeface="微软雅黑" panose="020B0503020204020204" charset="-122"/>
                <a:cs typeface="Arial" panose="020B0604020202090204"/>
              </a:rPr>
              <a:t>eyes.</a:t>
            </a:r>
            <a:endParaRPr sz="2000">
              <a:latin typeface="微软雅黑" panose="020B0503020204020204" charset="-122"/>
              <a:ea typeface="微软雅黑" panose="020B0503020204020204" charset="-122"/>
              <a:cs typeface="Arial" panose="020B0604020202090204"/>
            </a:endParaRPr>
          </a:p>
          <a:p>
            <a:pPr algn="just" fontAlgn="auto">
              <a:lnSpc>
                <a:spcPts val="5000"/>
              </a:lnSpc>
              <a:spcBef>
                <a:spcPts val="5"/>
              </a:spcBef>
            </a:pPr>
            <a:r>
              <a:rPr sz="2000" spc="-15" dirty="0">
                <a:latin typeface="微软雅黑" panose="020B0503020204020204" charset="-122"/>
                <a:ea typeface="微软雅黑" panose="020B0503020204020204" charset="-122"/>
                <a:cs typeface="微软雅黑" panose="020B0503020204020204" charset="-122"/>
              </a:rPr>
              <a:t>③ </a:t>
            </a:r>
            <a:r>
              <a:rPr sz="2000" spc="-15" dirty="0">
                <a:latin typeface="微软雅黑" panose="020B0503020204020204" charset="-122"/>
                <a:ea typeface="微软雅黑" panose="020B0503020204020204" charset="-122"/>
                <a:cs typeface="Arial" panose="020B0604020202090204"/>
              </a:rPr>
              <a:t>Parents tend </a:t>
            </a:r>
            <a:r>
              <a:rPr sz="2000" spc="5" dirty="0">
                <a:latin typeface="微软雅黑" panose="020B0503020204020204" charset="-122"/>
                <a:ea typeface="微软雅黑" panose="020B0503020204020204" charset="-122"/>
                <a:cs typeface="Arial" panose="020B0604020202090204"/>
              </a:rPr>
              <a:t>to </a:t>
            </a:r>
            <a:r>
              <a:rPr sz="2000" dirty="0">
                <a:latin typeface="微软雅黑" panose="020B0503020204020204" charset="-122"/>
                <a:ea typeface="微软雅黑" panose="020B0503020204020204" charset="-122"/>
                <a:cs typeface="Arial" panose="020B0604020202090204"/>
              </a:rPr>
              <a:t>protect </a:t>
            </a:r>
            <a:r>
              <a:rPr sz="2000" spc="-20" dirty="0">
                <a:latin typeface="微软雅黑" panose="020B0503020204020204" charset="-122"/>
                <a:ea typeface="微软雅黑" panose="020B0503020204020204" charset="-122"/>
                <a:cs typeface="Arial" panose="020B0604020202090204"/>
              </a:rPr>
              <a:t>their </a:t>
            </a:r>
            <a:r>
              <a:rPr sz="2000" spc="-15" dirty="0">
                <a:latin typeface="微软雅黑" panose="020B0503020204020204" charset="-122"/>
                <a:ea typeface="微软雅黑" panose="020B0503020204020204" charset="-122"/>
                <a:cs typeface="Arial" panose="020B0604020202090204"/>
              </a:rPr>
              <a:t>children all the time, ignoring </a:t>
            </a:r>
            <a:r>
              <a:rPr sz="2000" spc="-20" dirty="0">
                <a:latin typeface="微软雅黑" panose="020B0503020204020204" charset="-122"/>
                <a:ea typeface="微软雅黑" panose="020B0503020204020204" charset="-122"/>
                <a:cs typeface="Arial" panose="020B0604020202090204"/>
              </a:rPr>
              <a:t>the </a:t>
            </a:r>
            <a:r>
              <a:rPr sz="2000" dirty="0">
                <a:latin typeface="微软雅黑" panose="020B0503020204020204" charset="-122"/>
                <a:ea typeface="微软雅黑" panose="020B0503020204020204" charset="-122"/>
                <a:cs typeface="Arial" panose="020B0604020202090204"/>
              </a:rPr>
              <a:t>fact </a:t>
            </a:r>
            <a:r>
              <a:rPr sz="2000" spc="-15" dirty="0">
                <a:latin typeface="微软雅黑" panose="020B0503020204020204" charset="-122"/>
                <a:ea typeface="微软雅黑" panose="020B0503020204020204" charset="-122"/>
                <a:cs typeface="Arial" panose="020B0604020202090204"/>
              </a:rPr>
              <a:t>that </a:t>
            </a:r>
            <a:r>
              <a:rPr sz="2000" spc="-20" dirty="0">
                <a:latin typeface="微软雅黑" panose="020B0503020204020204" charset="-122"/>
                <a:ea typeface="微软雅黑" panose="020B0503020204020204" charset="-122"/>
                <a:cs typeface="Arial" panose="020B0604020202090204"/>
              </a:rPr>
              <a:t>their </a:t>
            </a:r>
            <a:r>
              <a:rPr sz="2000" spc="-10" dirty="0">
                <a:latin typeface="微软雅黑" panose="020B0503020204020204" charset="-122"/>
                <a:ea typeface="微软雅黑" panose="020B0503020204020204" charset="-122"/>
                <a:cs typeface="Arial" panose="020B0604020202090204"/>
              </a:rPr>
              <a:t>children </a:t>
            </a:r>
            <a:r>
              <a:rPr sz="2000" spc="-25" dirty="0">
                <a:latin typeface="微软雅黑" panose="020B0503020204020204" charset="-122"/>
                <a:ea typeface="微软雅黑" panose="020B0503020204020204" charset="-122"/>
                <a:cs typeface="Arial" panose="020B0604020202090204"/>
              </a:rPr>
              <a:t>have </a:t>
            </a:r>
            <a:r>
              <a:rPr sz="2000" spc="-10" dirty="0">
                <a:latin typeface="微软雅黑" panose="020B0503020204020204" charset="-122"/>
                <a:ea typeface="微软雅黑" panose="020B0503020204020204" charset="-122"/>
                <a:cs typeface="Arial" panose="020B0604020202090204"/>
              </a:rPr>
              <a:t>already </a:t>
            </a:r>
            <a:r>
              <a:rPr sz="2000" spc="-15" dirty="0">
                <a:latin typeface="微软雅黑" panose="020B0503020204020204" charset="-122"/>
                <a:ea typeface="微软雅黑" panose="020B0503020204020204" charset="-122"/>
                <a:cs typeface="Arial" panose="020B0604020202090204"/>
              </a:rPr>
              <a:t>become</a:t>
            </a:r>
            <a:r>
              <a:rPr sz="2000" spc="10"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grown-ups.</a:t>
            </a:r>
            <a:endParaRPr sz="2000">
              <a:latin typeface="微软雅黑" panose="020B0503020204020204" charset="-122"/>
              <a:ea typeface="微软雅黑" panose="020B0503020204020204" charset="-122"/>
              <a:cs typeface="Arial" panose="020B0604020202090204"/>
            </a:endParaRPr>
          </a:p>
          <a:p>
            <a:pPr algn="just" fontAlgn="auto">
              <a:lnSpc>
                <a:spcPts val="4000"/>
              </a:lnSpc>
              <a:spcBef>
                <a:spcPts val="10"/>
              </a:spcBef>
            </a:pPr>
            <a:endParaRPr sz="2000">
              <a:latin typeface="微软雅黑" panose="020B0503020204020204" charset="-122"/>
              <a:ea typeface="微软雅黑" panose="020B0503020204020204" charset="-122"/>
              <a:cs typeface="Times New Roman" panose="02020703060505090304"/>
            </a:endParaRPr>
          </a:p>
          <a:p>
            <a:pPr marL="12700" algn="just" fontAlgn="auto">
              <a:lnSpc>
                <a:spcPts val="4000"/>
              </a:lnSpc>
            </a:pPr>
            <a:r>
              <a:rPr sz="2000" dirty="0">
                <a:solidFill>
                  <a:srgbClr val="7030A0"/>
                </a:solidFill>
                <a:latin typeface="微软雅黑" panose="020B0503020204020204" charset="-122"/>
                <a:ea typeface="微软雅黑" panose="020B0503020204020204" charset="-122"/>
                <a:cs typeface="微软雅黑" panose="020B0503020204020204" charset="-122"/>
              </a:rPr>
              <a:t>语言点：①</a:t>
            </a:r>
            <a:r>
              <a:rPr sz="2000" spc="-5" dirty="0">
                <a:solidFill>
                  <a:srgbClr val="7030A0"/>
                </a:solidFill>
                <a:latin typeface="微软雅黑" panose="020B0503020204020204" charset="-122"/>
                <a:ea typeface="微软雅黑" panose="020B0503020204020204" charset="-122"/>
                <a:cs typeface="微软雅黑" panose="020B0503020204020204" charset="-122"/>
              </a:rPr>
              <a:t> </a:t>
            </a:r>
            <a:r>
              <a:rPr sz="2000" spc="-20" dirty="0">
                <a:solidFill>
                  <a:srgbClr val="7030A0"/>
                </a:solidFill>
                <a:latin typeface="微软雅黑" panose="020B0503020204020204" charset="-122"/>
                <a:ea typeface="微软雅黑" panose="020B0503020204020204" charset="-122"/>
                <a:cs typeface="Arial" panose="020B0604020202090204"/>
              </a:rPr>
              <a:t>the</a:t>
            </a:r>
            <a:r>
              <a:rPr sz="2000" spc="10" dirty="0">
                <a:solidFill>
                  <a:srgbClr val="7030A0"/>
                </a:solidFill>
                <a:latin typeface="微软雅黑" panose="020B0503020204020204" charset="-122"/>
                <a:ea typeface="微软雅黑" panose="020B0503020204020204" charset="-122"/>
                <a:cs typeface="Arial" panose="020B0604020202090204"/>
              </a:rPr>
              <a:t> </a:t>
            </a:r>
            <a:r>
              <a:rPr sz="2000" spc="-15" dirty="0">
                <a:solidFill>
                  <a:srgbClr val="7030A0"/>
                </a:solidFill>
                <a:latin typeface="微软雅黑" panose="020B0503020204020204" charset="-122"/>
                <a:ea typeface="微软雅黑" panose="020B0503020204020204" charset="-122"/>
                <a:cs typeface="Arial" panose="020B0604020202090204"/>
              </a:rPr>
              <a:t>apple</a:t>
            </a:r>
            <a:r>
              <a:rPr sz="2000" spc="5" dirty="0">
                <a:solidFill>
                  <a:srgbClr val="7030A0"/>
                </a:solidFill>
                <a:latin typeface="微软雅黑" panose="020B0503020204020204" charset="-122"/>
                <a:ea typeface="微软雅黑" panose="020B0503020204020204" charset="-122"/>
                <a:cs typeface="Arial" panose="020B0604020202090204"/>
              </a:rPr>
              <a:t> </a:t>
            </a:r>
            <a:r>
              <a:rPr sz="2000" spc="-5" dirty="0">
                <a:solidFill>
                  <a:srgbClr val="7030A0"/>
                </a:solidFill>
                <a:latin typeface="微软雅黑" panose="020B0503020204020204" charset="-122"/>
                <a:ea typeface="微软雅黑" panose="020B0503020204020204" charset="-122"/>
                <a:cs typeface="Arial" panose="020B0604020202090204"/>
              </a:rPr>
              <a:t>of</a:t>
            </a:r>
            <a:r>
              <a:rPr sz="2000" spc="-10" dirty="0">
                <a:solidFill>
                  <a:srgbClr val="7030A0"/>
                </a:solidFill>
                <a:latin typeface="微软雅黑" panose="020B0503020204020204" charset="-122"/>
                <a:ea typeface="微软雅黑" panose="020B0503020204020204" charset="-122"/>
                <a:cs typeface="Arial" panose="020B0604020202090204"/>
              </a:rPr>
              <a:t> </a:t>
            </a:r>
            <a:r>
              <a:rPr sz="2000" spc="-25" dirty="0">
                <a:solidFill>
                  <a:srgbClr val="7030A0"/>
                </a:solidFill>
                <a:latin typeface="微软雅黑" panose="020B0503020204020204" charset="-122"/>
                <a:ea typeface="微软雅黑" panose="020B0503020204020204" charset="-122"/>
                <a:cs typeface="Arial" panose="020B0604020202090204"/>
              </a:rPr>
              <a:t>one</a:t>
            </a:r>
            <a:r>
              <a:rPr lang="en-US" sz="2000" spc="-25" dirty="0">
                <a:solidFill>
                  <a:srgbClr val="7030A0"/>
                </a:solidFill>
                <a:latin typeface="微软雅黑" panose="020B0503020204020204" charset="-122"/>
                <a:ea typeface="微软雅黑" panose="020B0503020204020204" charset="-122"/>
                <a:cs typeface="Arial" panose="020B0604020202090204"/>
              </a:rPr>
              <a:t>'</a:t>
            </a:r>
            <a:r>
              <a:rPr sz="2000" spc="-25" dirty="0">
                <a:solidFill>
                  <a:srgbClr val="7030A0"/>
                </a:solidFill>
                <a:latin typeface="微软雅黑" panose="020B0503020204020204" charset="-122"/>
                <a:ea typeface="微软雅黑" panose="020B0503020204020204" charset="-122"/>
                <a:cs typeface="Arial" panose="020B0604020202090204"/>
              </a:rPr>
              <a:t>s</a:t>
            </a:r>
            <a:r>
              <a:rPr sz="2000" spc="75" dirty="0">
                <a:solidFill>
                  <a:srgbClr val="7030A0"/>
                </a:solidFill>
                <a:latin typeface="微软雅黑" panose="020B0503020204020204" charset="-122"/>
                <a:ea typeface="微软雅黑" panose="020B0503020204020204" charset="-122"/>
                <a:cs typeface="Arial" panose="020B0604020202090204"/>
              </a:rPr>
              <a:t> </a:t>
            </a:r>
            <a:r>
              <a:rPr sz="2000" spc="-5" dirty="0">
                <a:solidFill>
                  <a:srgbClr val="7030A0"/>
                </a:solidFill>
                <a:latin typeface="微软雅黑" panose="020B0503020204020204" charset="-122"/>
                <a:ea typeface="微软雅黑" panose="020B0503020204020204" charset="-122"/>
                <a:cs typeface="Arial" panose="020B0604020202090204"/>
              </a:rPr>
              <a:t>eyes</a:t>
            </a:r>
            <a:r>
              <a:rPr sz="2000" spc="50" dirty="0">
                <a:solidFill>
                  <a:srgbClr val="7030A0"/>
                </a:solidFill>
                <a:latin typeface="微软雅黑" panose="020B0503020204020204" charset="-122"/>
                <a:ea typeface="微软雅黑" panose="020B0503020204020204" charset="-122"/>
                <a:cs typeface="Arial" panose="020B0604020202090204"/>
              </a:rPr>
              <a:t> </a:t>
            </a:r>
            <a:r>
              <a:rPr sz="2000" spc="-5" dirty="0">
                <a:solidFill>
                  <a:srgbClr val="7030A0"/>
                </a:solidFill>
                <a:latin typeface="微软雅黑" panose="020B0503020204020204" charset="-122"/>
                <a:ea typeface="微软雅黑" panose="020B0503020204020204" charset="-122"/>
                <a:cs typeface="微软雅黑" panose="020B0503020204020204" charset="-122"/>
              </a:rPr>
              <a:t>某人的掌上明珠</a:t>
            </a:r>
            <a:endParaRPr sz="2000" spc="-5" dirty="0">
              <a:solidFill>
                <a:srgbClr val="7030A0"/>
              </a:solidFill>
              <a:latin typeface="微软雅黑" panose="020B0503020204020204" charset="-122"/>
              <a:ea typeface="微软雅黑" panose="020B0503020204020204" charset="-122"/>
              <a:cs typeface="微软雅黑" panose="020B0503020204020204" charset="-122"/>
            </a:endParaRPr>
          </a:p>
          <a:p>
            <a:pPr algn="just" fontAlgn="auto">
              <a:lnSpc>
                <a:spcPts val="4000"/>
              </a:lnSpc>
              <a:spcBef>
                <a:spcPts val="5"/>
              </a:spcBef>
            </a:pPr>
            <a:r>
              <a:rPr sz="2000" dirty="0">
                <a:solidFill>
                  <a:srgbClr val="7030A0"/>
                </a:solidFill>
                <a:latin typeface="微软雅黑" panose="020B0503020204020204" charset="-122"/>
                <a:ea typeface="微软雅黑" panose="020B0503020204020204" charset="-122"/>
                <a:cs typeface="微软雅黑" panose="020B0503020204020204" charset="-122"/>
              </a:rPr>
              <a:t>              ②</a:t>
            </a:r>
            <a:r>
              <a:rPr sz="2000" spc="-70" dirty="0">
                <a:solidFill>
                  <a:srgbClr val="7030A0"/>
                </a:solidFill>
                <a:latin typeface="微软雅黑" panose="020B0503020204020204" charset="-122"/>
                <a:ea typeface="微软雅黑" panose="020B0503020204020204" charset="-122"/>
                <a:cs typeface="微软雅黑" panose="020B0503020204020204" charset="-122"/>
              </a:rPr>
              <a:t> </a:t>
            </a:r>
            <a:r>
              <a:rPr sz="2000" dirty="0">
                <a:solidFill>
                  <a:srgbClr val="7030A0"/>
                </a:solidFill>
                <a:latin typeface="微软雅黑" panose="020B0503020204020204" charset="-122"/>
                <a:ea typeface="微软雅黑" panose="020B0503020204020204" charset="-122"/>
                <a:cs typeface="微软雅黑" panose="020B0503020204020204" charset="-122"/>
              </a:rPr>
              <a:t>经典句型：现在分词做伴随状语</a:t>
            </a:r>
            <a:endParaRPr sz="2000" dirty="0">
              <a:solidFill>
                <a:srgbClr val="7030A0"/>
              </a:solidFill>
              <a:latin typeface="微软雅黑" panose="020B0503020204020204" charset="-122"/>
              <a:ea typeface="微软雅黑" panose="020B0503020204020204" charset="-122"/>
              <a:cs typeface="微软雅黑" panose="020B0503020204020204" charset="-122"/>
            </a:endParaRPr>
          </a:p>
        </p:txBody>
      </p:sp>
      <p:graphicFrame>
        <p:nvGraphicFramePr>
          <p:cNvPr id="3" name="图示 2"/>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5460" y="1160145"/>
            <a:ext cx="11181080" cy="3749675"/>
          </a:xfrm>
          <a:prstGeom prst="rect">
            <a:avLst/>
          </a:prstGeom>
        </p:spPr>
        <p:txBody>
          <a:bodyPr vert="horz" wrap="square" lIns="0" tIns="16510" rIns="0" bIns="0" rtlCol="0">
            <a:spAutoFit/>
          </a:bodyPr>
          <a:lstStyle/>
          <a:p>
            <a:pPr marL="12700" algn="just">
              <a:lnSpc>
                <a:spcPct val="100000"/>
              </a:lnSpc>
              <a:spcBef>
                <a:spcPts val="130"/>
              </a:spcBef>
            </a:pPr>
            <a:r>
              <a:rPr sz="2000" b="1" spc="25" dirty="0">
                <a:latin typeface="微软雅黑" panose="020B0503020204020204" charset="-122"/>
                <a:ea typeface="微软雅黑" panose="020B0503020204020204" charset="-122"/>
                <a:cs typeface="微软雅黑" panose="020B0503020204020204" charset="-122"/>
              </a:rPr>
              <a:t>现在分词做伴</a:t>
            </a:r>
            <a:r>
              <a:rPr sz="2000" b="1" spc="-30" dirty="0">
                <a:latin typeface="微软雅黑" panose="020B0503020204020204" charset="-122"/>
                <a:ea typeface="微软雅黑" panose="020B0503020204020204" charset="-122"/>
                <a:cs typeface="微软雅黑" panose="020B0503020204020204" charset="-122"/>
              </a:rPr>
              <a:t>随</a:t>
            </a:r>
            <a:r>
              <a:rPr sz="2000" b="1" spc="25" dirty="0">
                <a:latin typeface="微软雅黑" panose="020B0503020204020204" charset="-122"/>
                <a:ea typeface="微软雅黑" panose="020B0503020204020204" charset="-122"/>
                <a:cs typeface="微软雅黑" panose="020B0503020204020204" charset="-122"/>
              </a:rPr>
              <a:t>状</a:t>
            </a:r>
            <a:r>
              <a:rPr sz="2000" b="1" spc="-30" dirty="0">
                <a:latin typeface="微软雅黑" panose="020B0503020204020204" charset="-122"/>
                <a:ea typeface="微软雅黑" panose="020B0503020204020204" charset="-122"/>
                <a:cs typeface="微软雅黑" panose="020B0503020204020204" charset="-122"/>
              </a:rPr>
              <a:t>语</a:t>
            </a:r>
            <a:r>
              <a:rPr sz="2000" b="1"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p>
            <a:pPr algn="just">
              <a:lnSpc>
                <a:spcPct val="100000"/>
              </a:lnSpc>
              <a:spcBef>
                <a:spcPts val="15"/>
              </a:spcBef>
            </a:pPr>
            <a:endParaRPr sz="2000">
              <a:latin typeface="微软雅黑" panose="020B0503020204020204" charset="-122"/>
              <a:ea typeface="微软雅黑" panose="020B0503020204020204" charset="-122"/>
              <a:cs typeface="Times New Roman" panose="02020703060505090304"/>
            </a:endParaRPr>
          </a:p>
          <a:p>
            <a:pPr marL="12700" algn="just">
              <a:lnSpc>
                <a:spcPct val="100000"/>
              </a:lnSpc>
            </a:pPr>
            <a:r>
              <a:rPr sz="2000" spc="25" dirty="0">
                <a:latin typeface="微软雅黑" panose="020B0503020204020204" charset="-122"/>
                <a:ea typeface="微软雅黑" panose="020B0503020204020204" charset="-122"/>
                <a:cs typeface="微软雅黑" panose="020B0503020204020204" charset="-122"/>
              </a:rPr>
              <a:t>①许多人认为</a:t>
            </a:r>
            <a:r>
              <a:rPr sz="2000" spc="-30" dirty="0">
                <a:latin typeface="微软雅黑" panose="020B0503020204020204" charset="-122"/>
                <a:ea typeface="微软雅黑" panose="020B0503020204020204" charset="-122"/>
                <a:cs typeface="微软雅黑" panose="020B0503020204020204" charset="-122"/>
              </a:rPr>
              <a:t>工</a:t>
            </a:r>
            <a:r>
              <a:rPr sz="2000" spc="25" dirty="0">
                <a:latin typeface="微软雅黑" panose="020B0503020204020204" charset="-122"/>
                <a:ea typeface="微软雅黑" panose="020B0503020204020204" charset="-122"/>
                <a:cs typeface="微软雅黑" panose="020B0503020204020204" charset="-122"/>
              </a:rPr>
              <a:t>作</a:t>
            </a:r>
            <a:r>
              <a:rPr sz="2000" spc="-30" dirty="0">
                <a:latin typeface="微软雅黑" panose="020B0503020204020204" charset="-122"/>
                <a:ea typeface="微软雅黑" panose="020B0503020204020204" charset="-122"/>
                <a:cs typeface="微软雅黑" panose="020B0503020204020204" charset="-122"/>
              </a:rPr>
              <a:t>是</a:t>
            </a:r>
            <a:r>
              <a:rPr sz="2000" spc="25" dirty="0">
                <a:latin typeface="微软雅黑" panose="020B0503020204020204" charset="-122"/>
                <a:ea typeface="微软雅黑" panose="020B0503020204020204" charset="-122"/>
                <a:cs typeface="微软雅黑" panose="020B0503020204020204" charset="-122"/>
              </a:rPr>
              <a:t>生</a:t>
            </a:r>
            <a:r>
              <a:rPr sz="2000" spc="-30" dirty="0">
                <a:latin typeface="微软雅黑" panose="020B0503020204020204" charset="-122"/>
                <a:ea typeface="微软雅黑" panose="020B0503020204020204" charset="-122"/>
                <a:cs typeface="微软雅黑" panose="020B0503020204020204" charset="-122"/>
              </a:rPr>
              <a:t>活</a:t>
            </a:r>
            <a:r>
              <a:rPr sz="2000" spc="25" dirty="0">
                <a:latin typeface="微软雅黑" panose="020B0503020204020204" charset="-122"/>
                <a:ea typeface="微软雅黑" panose="020B0503020204020204" charset="-122"/>
                <a:cs typeface="微软雅黑" panose="020B0503020204020204" charset="-122"/>
              </a:rPr>
              <a:t>的</a:t>
            </a:r>
            <a:r>
              <a:rPr sz="2000" spc="-30" dirty="0">
                <a:latin typeface="微软雅黑" panose="020B0503020204020204" charset="-122"/>
                <a:ea typeface="微软雅黑" panose="020B0503020204020204" charset="-122"/>
                <a:cs typeface="微软雅黑" panose="020B0503020204020204" charset="-122"/>
              </a:rPr>
              <a:t>重</a:t>
            </a:r>
            <a:r>
              <a:rPr sz="2000" spc="25" dirty="0">
                <a:latin typeface="微软雅黑" panose="020B0503020204020204" charset="-122"/>
                <a:ea typeface="微软雅黑" panose="020B0503020204020204" charset="-122"/>
                <a:cs typeface="微软雅黑" panose="020B0503020204020204" charset="-122"/>
              </a:rPr>
              <a:t>心</a:t>
            </a:r>
            <a:r>
              <a:rPr sz="2000" spc="-30"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忽</a:t>
            </a:r>
            <a:r>
              <a:rPr sz="2000" spc="-30" dirty="0">
                <a:latin typeface="微软雅黑" panose="020B0503020204020204" charset="-122"/>
                <a:ea typeface="微软雅黑" panose="020B0503020204020204" charset="-122"/>
                <a:cs typeface="微软雅黑" panose="020B0503020204020204" charset="-122"/>
              </a:rPr>
              <a:t>视</a:t>
            </a:r>
            <a:r>
              <a:rPr sz="2000" spc="25" dirty="0">
                <a:latin typeface="微软雅黑" panose="020B0503020204020204" charset="-122"/>
                <a:ea typeface="微软雅黑" panose="020B0503020204020204" charset="-122"/>
                <a:cs typeface="微软雅黑" panose="020B0503020204020204" charset="-122"/>
              </a:rPr>
              <a:t>了</a:t>
            </a:r>
            <a:r>
              <a:rPr sz="2000" spc="-30" dirty="0">
                <a:latin typeface="微软雅黑" panose="020B0503020204020204" charset="-122"/>
                <a:ea typeface="微软雅黑" panose="020B0503020204020204" charset="-122"/>
                <a:cs typeface="微软雅黑" panose="020B0503020204020204" charset="-122"/>
              </a:rPr>
              <a:t>家</a:t>
            </a:r>
            <a:r>
              <a:rPr sz="2000" spc="25" dirty="0">
                <a:latin typeface="微软雅黑" panose="020B0503020204020204" charset="-122"/>
                <a:ea typeface="微软雅黑" panose="020B0503020204020204" charset="-122"/>
                <a:cs typeface="微软雅黑" panose="020B0503020204020204" charset="-122"/>
              </a:rPr>
              <a:t>庭</a:t>
            </a:r>
            <a:r>
              <a:rPr sz="2000" spc="-30"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重</a:t>
            </a:r>
            <a:r>
              <a:rPr sz="2000" spc="-30" dirty="0">
                <a:latin typeface="微软雅黑" panose="020B0503020204020204" charset="-122"/>
                <a:ea typeface="微软雅黑" panose="020B0503020204020204" charset="-122"/>
                <a:cs typeface="微软雅黑" panose="020B0503020204020204" charset="-122"/>
              </a:rPr>
              <a:t>要</a:t>
            </a:r>
            <a:r>
              <a:rPr sz="2000" spc="25" dirty="0">
                <a:latin typeface="微软雅黑" panose="020B0503020204020204" charset="-122"/>
                <a:ea typeface="微软雅黑" panose="020B0503020204020204" charset="-122"/>
                <a:cs typeface="微软雅黑" panose="020B0503020204020204" charset="-122"/>
              </a:rPr>
              <a:t>性。</a:t>
            </a:r>
            <a:endParaRPr sz="2000">
              <a:latin typeface="微软雅黑" panose="020B0503020204020204" charset="-122"/>
              <a:ea typeface="微软雅黑" panose="020B0503020204020204" charset="-122"/>
              <a:cs typeface="微软雅黑" panose="020B0503020204020204" charset="-122"/>
            </a:endParaRPr>
          </a:p>
          <a:p>
            <a:pPr marL="12700" marR="5080" algn="just">
              <a:lnSpc>
                <a:spcPts val="3370"/>
              </a:lnSpc>
              <a:spcBef>
                <a:spcPts val="340"/>
              </a:spcBef>
            </a:pPr>
            <a:r>
              <a:rPr sz="2000" spc="15" dirty="0">
                <a:latin typeface="微软雅黑" panose="020B0503020204020204" charset="-122"/>
                <a:ea typeface="微软雅黑" panose="020B0503020204020204" charset="-122"/>
                <a:cs typeface="Arial" panose="020B0604020202090204"/>
              </a:rPr>
              <a:t>A </a:t>
            </a:r>
            <a:r>
              <a:rPr sz="2000" spc="-10" dirty="0">
                <a:latin typeface="微软雅黑" panose="020B0503020204020204" charset="-122"/>
                <a:ea typeface="微软雅黑" panose="020B0503020204020204" charset="-122"/>
                <a:cs typeface="Arial" panose="020B0604020202090204"/>
              </a:rPr>
              <a:t>large </a:t>
            </a:r>
            <a:r>
              <a:rPr sz="2000" spc="-20" dirty="0">
                <a:latin typeface="微软雅黑" panose="020B0503020204020204" charset="-122"/>
                <a:ea typeface="微软雅黑" panose="020B0503020204020204" charset="-122"/>
                <a:cs typeface="Arial" panose="020B0604020202090204"/>
              </a:rPr>
              <a:t>number </a:t>
            </a:r>
            <a:r>
              <a:rPr sz="2000" spc="10" dirty="0">
                <a:latin typeface="微软雅黑" panose="020B0503020204020204" charset="-122"/>
                <a:ea typeface="微软雅黑" panose="020B0503020204020204" charset="-122"/>
                <a:cs typeface="Arial" panose="020B0604020202090204"/>
              </a:rPr>
              <a:t>of </a:t>
            </a:r>
            <a:r>
              <a:rPr sz="2000" spc="-15" dirty="0">
                <a:latin typeface="微软雅黑" panose="020B0503020204020204" charset="-122"/>
                <a:ea typeface="微软雅黑" panose="020B0503020204020204" charset="-122"/>
                <a:cs typeface="Arial" panose="020B0604020202090204"/>
              </a:rPr>
              <a:t>people </a:t>
            </a:r>
            <a:r>
              <a:rPr sz="2000" spc="0" dirty="0">
                <a:latin typeface="微软雅黑" panose="020B0503020204020204" charset="-122"/>
                <a:ea typeface="微软雅黑" panose="020B0503020204020204" charset="-122"/>
                <a:cs typeface="Arial" panose="020B0604020202090204"/>
              </a:rPr>
              <a:t>consider </a:t>
            </a:r>
            <a:r>
              <a:rPr sz="2000" spc="-5" dirty="0">
                <a:latin typeface="微软雅黑" panose="020B0503020204020204" charset="-122"/>
                <a:ea typeface="微软雅黑" panose="020B0503020204020204" charset="-122"/>
                <a:cs typeface="Arial" panose="020B0604020202090204"/>
              </a:rPr>
              <a:t>that </a:t>
            </a:r>
            <a:r>
              <a:rPr sz="2000" spc="-10" dirty="0">
                <a:latin typeface="微软雅黑" panose="020B0503020204020204" charset="-122"/>
                <a:ea typeface="微软雅黑" panose="020B0503020204020204" charset="-122"/>
                <a:cs typeface="Arial" panose="020B0604020202090204"/>
              </a:rPr>
              <a:t>work </a:t>
            </a:r>
            <a:r>
              <a:rPr sz="2000" spc="0" dirty="0">
                <a:latin typeface="微软雅黑" panose="020B0503020204020204" charset="-122"/>
                <a:ea typeface="微软雅黑" panose="020B0503020204020204" charset="-122"/>
                <a:cs typeface="Arial" panose="020B0604020202090204"/>
              </a:rPr>
              <a:t>is </a:t>
            </a:r>
            <a:r>
              <a:rPr sz="2000" spc="-15" dirty="0">
                <a:latin typeface="微软雅黑" panose="020B0503020204020204" charset="-122"/>
                <a:ea typeface="微软雅黑" panose="020B0503020204020204" charset="-122"/>
                <a:cs typeface="Arial" panose="020B0604020202090204"/>
              </a:rPr>
              <a:t>the </a:t>
            </a:r>
            <a:r>
              <a:rPr sz="2000" spc="0" dirty="0">
                <a:latin typeface="微软雅黑" panose="020B0503020204020204" charset="-122"/>
                <a:ea typeface="微软雅黑" panose="020B0503020204020204" charset="-122"/>
                <a:cs typeface="Arial" panose="020B0604020202090204"/>
              </a:rPr>
              <a:t>center </a:t>
            </a:r>
            <a:r>
              <a:rPr sz="2000" spc="10" dirty="0">
                <a:latin typeface="微软雅黑" panose="020B0503020204020204" charset="-122"/>
                <a:ea typeface="微软雅黑" panose="020B0503020204020204" charset="-122"/>
                <a:cs typeface="Arial" panose="020B0604020202090204"/>
              </a:rPr>
              <a:t>of </a:t>
            </a:r>
            <a:r>
              <a:rPr sz="2000" spc="-5" dirty="0">
                <a:latin typeface="微软雅黑" panose="020B0503020204020204" charset="-122"/>
                <a:ea typeface="微软雅黑" panose="020B0503020204020204" charset="-122"/>
                <a:cs typeface="Arial" panose="020B0604020202090204"/>
              </a:rPr>
              <a:t>life, </a:t>
            </a:r>
            <a:r>
              <a:rPr sz="2000" dirty="0">
                <a:latin typeface="微软雅黑" panose="020B0503020204020204" charset="-122"/>
                <a:ea typeface="微软雅黑" panose="020B0503020204020204" charset="-122"/>
                <a:cs typeface="Arial" panose="020B0604020202090204"/>
              </a:rPr>
              <a:t>ignoring/neglecting </a:t>
            </a:r>
            <a:r>
              <a:rPr sz="2000" spc="-15" dirty="0">
                <a:latin typeface="微软雅黑" panose="020B0503020204020204" charset="-122"/>
                <a:ea typeface="微软雅黑" panose="020B0503020204020204" charset="-122"/>
                <a:cs typeface="Arial" panose="020B0604020202090204"/>
              </a:rPr>
              <a:t>the </a:t>
            </a:r>
            <a:r>
              <a:rPr sz="2000" spc="0" dirty="0">
                <a:latin typeface="微软雅黑" panose="020B0503020204020204" charset="-122"/>
                <a:ea typeface="微软雅黑" panose="020B0503020204020204" charset="-122"/>
                <a:cs typeface="Arial" panose="020B0604020202090204"/>
              </a:rPr>
              <a:t>significance </a:t>
            </a:r>
            <a:r>
              <a:rPr sz="2000" spc="10" dirty="0">
                <a:latin typeface="微软雅黑" panose="020B0503020204020204" charset="-122"/>
                <a:ea typeface="微软雅黑" panose="020B0503020204020204" charset="-122"/>
                <a:cs typeface="Arial" panose="020B0604020202090204"/>
              </a:rPr>
              <a:t>of</a:t>
            </a:r>
            <a:r>
              <a:rPr sz="2000" spc="-120" dirty="0">
                <a:latin typeface="微软雅黑" panose="020B0503020204020204" charset="-122"/>
                <a:ea typeface="微软雅黑" panose="020B0503020204020204" charset="-122"/>
                <a:cs typeface="Arial" panose="020B0604020202090204"/>
              </a:rPr>
              <a:t> </a:t>
            </a:r>
            <a:r>
              <a:rPr sz="2000" spc="-30" dirty="0">
                <a:latin typeface="微软雅黑" panose="020B0503020204020204" charset="-122"/>
                <a:ea typeface="微软雅黑" panose="020B0503020204020204" charset="-122"/>
                <a:cs typeface="Arial" panose="020B0604020202090204"/>
              </a:rPr>
              <a:t>family.</a:t>
            </a:r>
            <a:endParaRPr sz="2000" spc="-30" dirty="0">
              <a:latin typeface="微软雅黑" panose="020B0503020204020204" charset="-122"/>
              <a:ea typeface="微软雅黑" panose="020B0503020204020204" charset="-122"/>
              <a:cs typeface="Arial" panose="020B0604020202090204"/>
            </a:endParaRPr>
          </a:p>
          <a:p>
            <a:pPr marL="12700" marR="5080" algn="just">
              <a:lnSpc>
                <a:spcPts val="3370"/>
              </a:lnSpc>
              <a:spcBef>
                <a:spcPts val="340"/>
              </a:spcBef>
            </a:pPr>
            <a:endParaRPr sz="2000" spc="-30" dirty="0">
              <a:latin typeface="微软雅黑" panose="020B0503020204020204" charset="-122"/>
              <a:ea typeface="微软雅黑" panose="020B0503020204020204" charset="-122"/>
              <a:cs typeface="Arial" panose="020B0604020202090204"/>
            </a:endParaRPr>
          </a:p>
          <a:p>
            <a:pPr marL="12700" algn="just">
              <a:lnSpc>
                <a:spcPct val="100000"/>
              </a:lnSpc>
              <a:spcBef>
                <a:spcPts val="5"/>
              </a:spcBef>
            </a:pPr>
            <a:r>
              <a:rPr sz="2000" spc="25" dirty="0">
                <a:latin typeface="微软雅黑" panose="020B0503020204020204" charset="-122"/>
                <a:ea typeface="微软雅黑" panose="020B0503020204020204" charset="-122"/>
                <a:cs typeface="微软雅黑" panose="020B0503020204020204" charset="-122"/>
                <a:sym typeface="+mn-ea"/>
              </a:rPr>
              <a:t>②作为父母的掌上明珠，许多孩子</a:t>
            </a:r>
            <a:r>
              <a:rPr sz="2000" spc="75" dirty="0">
                <a:latin typeface="微软雅黑" panose="020B0503020204020204" charset="-122"/>
                <a:ea typeface="微软雅黑" panose="020B0503020204020204" charset="-122"/>
                <a:cs typeface="微软雅黑" panose="020B0503020204020204" charset="-122"/>
                <a:sym typeface="+mn-ea"/>
              </a:rPr>
              <a:t>都</a:t>
            </a:r>
            <a:r>
              <a:rPr sz="2000" spc="25" dirty="0">
                <a:latin typeface="微软雅黑" panose="020B0503020204020204" charset="-122"/>
                <a:ea typeface="微软雅黑" panose="020B0503020204020204" charset="-122"/>
                <a:cs typeface="微软雅黑" panose="020B0503020204020204" charset="-122"/>
                <a:sym typeface="+mn-ea"/>
              </a:rPr>
              <a:t>过度</a:t>
            </a:r>
            <a:r>
              <a:rPr sz="2000" spc="75" dirty="0">
                <a:latin typeface="微软雅黑" panose="020B0503020204020204" charset="-122"/>
                <a:ea typeface="微软雅黑" panose="020B0503020204020204" charset="-122"/>
                <a:cs typeface="微软雅黑" panose="020B0503020204020204" charset="-122"/>
                <a:sym typeface="+mn-ea"/>
              </a:rPr>
              <a:t>依</a:t>
            </a:r>
            <a:r>
              <a:rPr sz="2000" spc="25" dirty="0">
                <a:latin typeface="微软雅黑" panose="020B0503020204020204" charset="-122"/>
                <a:ea typeface="微软雅黑" panose="020B0503020204020204" charset="-122"/>
                <a:cs typeface="微软雅黑" panose="020B0503020204020204" charset="-122"/>
                <a:sym typeface="+mn-ea"/>
              </a:rPr>
              <a:t>赖父</a:t>
            </a:r>
            <a:r>
              <a:rPr sz="2000" spc="75" dirty="0">
                <a:latin typeface="微软雅黑" panose="020B0503020204020204" charset="-122"/>
                <a:ea typeface="微软雅黑" panose="020B0503020204020204" charset="-122"/>
                <a:cs typeface="微软雅黑" panose="020B0503020204020204" charset="-122"/>
                <a:sym typeface="+mn-ea"/>
              </a:rPr>
              <a:t>母</a:t>
            </a:r>
            <a:r>
              <a:rPr sz="2000" spc="25" dirty="0">
                <a:latin typeface="微软雅黑" panose="020B0503020204020204" charset="-122"/>
                <a:ea typeface="微软雅黑" panose="020B0503020204020204" charset="-122"/>
                <a:cs typeface="微软雅黑" panose="020B0503020204020204" charset="-122"/>
                <a:sym typeface="+mn-ea"/>
              </a:rPr>
              <a:t>。</a:t>
            </a:r>
            <a:endParaRPr sz="2000">
              <a:latin typeface="微软雅黑" panose="020B0503020204020204" charset="-122"/>
              <a:ea typeface="微软雅黑" panose="020B0503020204020204" charset="-122"/>
              <a:cs typeface="微软雅黑" panose="020B0503020204020204" charset="-122"/>
            </a:endParaRPr>
          </a:p>
          <a:p>
            <a:pPr marL="12700" marR="5080" algn="just">
              <a:lnSpc>
                <a:spcPct val="208000"/>
              </a:lnSpc>
            </a:pPr>
            <a:r>
              <a:rPr sz="2000" spc="-5" dirty="0">
                <a:latin typeface="微软雅黑" panose="020B0503020204020204" charset="-122"/>
                <a:ea typeface="微软雅黑" panose="020B0503020204020204" charset="-122"/>
                <a:cs typeface="Arial" panose="020B0604020202090204"/>
                <a:sym typeface="+mn-ea"/>
              </a:rPr>
              <a:t>Being </a:t>
            </a:r>
            <a:r>
              <a:rPr sz="2000" spc="-10" dirty="0">
                <a:latin typeface="微软雅黑" panose="020B0503020204020204" charset="-122"/>
                <a:ea typeface="微软雅黑" panose="020B0503020204020204" charset="-122"/>
                <a:cs typeface="Arial" panose="020B0604020202090204"/>
                <a:sym typeface="+mn-ea"/>
              </a:rPr>
              <a:t>the </a:t>
            </a:r>
            <a:r>
              <a:rPr sz="2000" spc="-20" dirty="0">
                <a:latin typeface="微软雅黑" panose="020B0503020204020204" charset="-122"/>
                <a:ea typeface="微软雅黑" panose="020B0503020204020204" charset="-122"/>
                <a:cs typeface="Arial" panose="020B0604020202090204"/>
                <a:sym typeface="+mn-ea"/>
              </a:rPr>
              <a:t>apple </a:t>
            </a:r>
            <a:r>
              <a:rPr sz="2000" spc="5"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their </a:t>
            </a:r>
            <a:r>
              <a:rPr sz="2000" dirty="0">
                <a:latin typeface="微软雅黑" panose="020B0503020204020204" charset="-122"/>
                <a:ea typeface="微软雅黑" panose="020B0503020204020204" charset="-122"/>
                <a:cs typeface="Arial" panose="020B0604020202090204"/>
                <a:sym typeface="+mn-ea"/>
              </a:rPr>
              <a:t>parents</a:t>
            </a:r>
            <a:r>
              <a:rPr lang="en-US" sz="2000"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eyes, </a:t>
            </a:r>
            <a:r>
              <a:rPr sz="2000" spc="-15" dirty="0">
                <a:latin typeface="微软雅黑" panose="020B0503020204020204" charset="-122"/>
                <a:ea typeface="微软雅黑" panose="020B0503020204020204" charset="-122"/>
                <a:cs typeface="Arial" panose="020B0604020202090204"/>
                <a:sym typeface="+mn-ea"/>
              </a:rPr>
              <a:t>many </a:t>
            </a:r>
            <a:r>
              <a:rPr sz="2000" spc="-5" dirty="0">
                <a:latin typeface="微软雅黑" panose="020B0503020204020204" charset="-122"/>
                <a:ea typeface="微软雅黑" panose="020B0503020204020204" charset="-122"/>
                <a:cs typeface="Arial" panose="020B0604020202090204"/>
                <a:sym typeface="+mn-ea"/>
              </a:rPr>
              <a:t>children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over </a:t>
            </a:r>
            <a:r>
              <a:rPr sz="2000" spc="-15" dirty="0">
                <a:latin typeface="微软雅黑" panose="020B0503020204020204" charset="-122"/>
                <a:ea typeface="微软雅黑" panose="020B0503020204020204" charset="-122"/>
                <a:cs typeface="Arial" panose="020B0604020202090204"/>
                <a:sym typeface="+mn-ea"/>
              </a:rPr>
              <a:t>dependent </a:t>
            </a:r>
            <a:r>
              <a:rPr sz="2000" spc="10" dirty="0">
                <a:latin typeface="微软雅黑" panose="020B0503020204020204" charset="-122"/>
                <a:ea typeface="微软雅黑" panose="020B0503020204020204" charset="-122"/>
                <a:cs typeface="Arial" panose="020B0604020202090204"/>
                <a:sym typeface="+mn-ea"/>
              </a:rPr>
              <a:t>on </a:t>
            </a:r>
            <a:r>
              <a:rPr sz="2000" spc="-5" dirty="0">
                <a:latin typeface="微软雅黑" panose="020B0503020204020204" charset="-122"/>
                <a:ea typeface="微软雅黑" panose="020B0503020204020204" charset="-122"/>
                <a:cs typeface="Arial" panose="020B0604020202090204"/>
                <a:sym typeface="+mn-ea"/>
              </a:rPr>
              <a:t>their</a:t>
            </a:r>
            <a:r>
              <a:rPr sz="2000" spc="9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parents.</a:t>
            </a:r>
            <a:endParaRPr>
              <a:latin typeface="微软雅黑" panose="020B0503020204020204" charset="-122"/>
              <a:ea typeface="微软雅黑" panose="020B0503020204020204" charset="-122"/>
              <a:cs typeface="Arial" panose="020B0604020202090204"/>
            </a:endParaRPr>
          </a:p>
          <a:p>
            <a:pPr marL="12700" marR="5080">
              <a:lnSpc>
                <a:spcPts val="3370"/>
              </a:lnSpc>
              <a:spcBef>
                <a:spcPts val="340"/>
              </a:spcBef>
            </a:pPr>
            <a:endParaRPr>
              <a:latin typeface="微软雅黑" panose="020B0503020204020204" charset="-122"/>
              <a:ea typeface="微软雅黑" panose="020B0503020204020204" charset="-122"/>
              <a:cs typeface="Arial" panose="020B0604020202090204"/>
            </a:endParaRPr>
          </a:p>
        </p:txBody>
      </p:sp>
      <p:graphicFrame>
        <p:nvGraphicFramePr>
          <p:cNvPr id="3" name="图示 2"/>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4" name="直接连接符 3"/>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3 300</a:t>
            </a:r>
            <a:r>
              <a:rPr lang="zh-CN" altLang="en-US" sz="2800" b="1" dirty="0">
                <a:solidFill>
                  <a:schemeClr val="accent1">
                    <a:lumMod val="90000"/>
                  </a:schemeClr>
                </a:solidFill>
                <a:latin typeface="微软雅黑" panose="020B0503020204020204" charset="-122"/>
                <a:ea typeface="微软雅黑" panose="020B0503020204020204" charset="-122"/>
              </a:rPr>
              <a:t>字作文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4" name="表格 3"/>
          <p:cNvGraphicFramePr>
            <a:graphicFrameLocks noGrp="1"/>
          </p:cNvGraphicFramePr>
          <p:nvPr/>
        </p:nvGraphicFramePr>
        <p:xfrm>
          <a:off x="1468314" y="2664069"/>
          <a:ext cx="8704385" cy="3604845"/>
        </p:xfrm>
        <a:graphic>
          <a:graphicData uri="http://schemas.openxmlformats.org/drawingml/2006/table">
            <a:tbl>
              <a:tblPr firstRow="1" firstCol="1" bandRow="1">
                <a:tableStyleId>{5C22544A-7EE6-4342-B048-85BDC9FD1C3A}</a:tableStyleId>
              </a:tblPr>
              <a:tblGrid>
                <a:gridCol w="2167487"/>
                <a:gridCol w="6536898"/>
              </a:tblGrid>
              <a:tr h="1201615">
                <a:tc>
                  <a:txBody>
                    <a:bodyPr/>
                    <a:lstStyle/>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 </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2016</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年</a:t>
                      </a: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04</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月真题</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tc>
                <a:tc>
                  <a:txBody>
                    <a:bodyPr/>
                    <a:lstStyle/>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Some people claim love is the most important in a happy marriage, while others believe money plays a decisive role. What is your opinion? </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幸福婚姻中是爱情重要还是钱重要？</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solidFill>
                      <a:srgbClr val="FEF0F1"/>
                    </a:solidFill>
                  </a:tcPr>
                </a:tc>
              </a:tr>
              <a:tr h="1201615">
                <a:tc>
                  <a:txBody>
                    <a:bodyPr/>
                    <a:lstStyle/>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 </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2015</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年</a:t>
                      </a: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10</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月真题</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tc>
                <a:tc>
                  <a:txBody>
                    <a:bodyPr/>
                    <a:lstStyle/>
                    <a:p>
                      <a:pPr algn="just">
                        <a:spcAft>
                          <a:spcPts val="0"/>
                        </a:spcAft>
                      </a:pPr>
                      <a:r>
                        <a:rPr lang="en-US" sz="1800" b="0" kern="100" dirty="0">
                          <a:effectLst/>
                          <a:latin typeface="Times New Roman" panose="02020703060505090304" pitchFamily="18" charset="0"/>
                          <a:ea typeface="微软雅黑 Light" panose="020B0502040204020203" pitchFamily="34" charset="-122"/>
                          <a:cs typeface="Times New Roman" panose="02020703060505090304" pitchFamily="18" charset="0"/>
                        </a:rPr>
                        <a:t>In their spare time, some people prefer staying at home enjoying themselves and some like going out for fun. Which do you prefer? </a:t>
                      </a:r>
                      <a:endParaRPr lang="zh-CN" sz="1800" b="0" kern="100" dirty="0">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zh-CN" sz="1800" b="0" kern="100" dirty="0">
                          <a:effectLst/>
                          <a:latin typeface="Times New Roman" panose="02020703060505090304" pitchFamily="18" charset="0"/>
                          <a:ea typeface="微软雅黑 Light" panose="020B0502040204020203" pitchFamily="34" charset="-122"/>
                          <a:cs typeface="Times New Roman" panose="02020703060505090304" pitchFamily="18" charset="0"/>
                        </a:rPr>
                        <a:t>闲暇时你喜欢宅在家自得其乐还是出去玩？</a:t>
                      </a:r>
                      <a:endParaRPr lang="zh-CN" sz="1800" b="0" kern="100" dirty="0">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tc>
              </a:tr>
              <a:tr h="1201615">
                <a:tc>
                  <a:txBody>
                    <a:bodyPr/>
                    <a:lstStyle/>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 </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2015</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年</a:t>
                      </a: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04</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月真题</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tc>
                <a:tc>
                  <a:txBody>
                    <a:bodyPr/>
                    <a:lstStyle/>
                    <a:p>
                      <a:pPr algn="just">
                        <a:spcAft>
                          <a:spcPts val="0"/>
                        </a:spcAft>
                      </a:pPr>
                      <a:r>
                        <a:rPr lang="en-US" sz="1800" b="0" kern="100" dirty="0">
                          <a:effectLst/>
                          <a:latin typeface="Times New Roman" panose="02020703060505090304" pitchFamily="18" charset="0"/>
                          <a:ea typeface="微软雅黑 Light" panose="020B0502040204020203" pitchFamily="34" charset="-122"/>
                          <a:cs typeface="Times New Roman" panose="02020703060505090304" pitchFamily="18" charset="0"/>
                        </a:rPr>
                        <a:t>Nowadays a lot of freshman are escorted by their family to the university on the enrollment day. Express your views on the phenomenon. </a:t>
                      </a:r>
                      <a:endParaRPr lang="zh-CN" sz="1800" b="0" kern="100" dirty="0">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zh-CN" sz="1800" b="0" kern="100" dirty="0">
                          <a:effectLst/>
                          <a:latin typeface="Times New Roman" panose="02020703060505090304" pitchFamily="18" charset="0"/>
                          <a:ea typeface="微软雅黑 Light" panose="020B0502040204020203" pitchFamily="34" charset="-122"/>
                          <a:cs typeface="Times New Roman" panose="02020703060505090304" pitchFamily="18" charset="0"/>
                        </a:rPr>
                        <a:t>评论大学新生由父母护送去注册报到的现象。 </a:t>
                      </a:r>
                      <a:endParaRPr lang="zh-CN" sz="1800" b="0" kern="100" dirty="0">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tc>
              </a:tr>
            </a:tbl>
          </a:graphicData>
        </a:graphic>
      </p:graphicFrame>
      <p:graphicFrame>
        <p:nvGraphicFramePr>
          <p:cNvPr id="5" name="表格 4"/>
          <p:cNvGraphicFramePr>
            <a:graphicFrameLocks noGrp="1"/>
          </p:cNvGraphicFramePr>
          <p:nvPr/>
        </p:nvGraphicFramePr>
        <p:xfrm>
          <a:off x="1469290" y="1510972"/>
          <a:ext cx="8694617" cy="1179473"/>
        </p:xfrm>
        <a:graphic>
          <a:graphicData uri="http://schemas.openxmlformats.org/drawingml/2006/table">
            <a:tbl>
              <a:tblPr firstRow="1" bandRow="1">
                <a:tableStyleId>{21E4AEA4-8DFA-4A89-87EB-49C32662AFE0}</a:tableStyleId>
              </a:tblPr>
              <a:tblGrid>
                <a:gridCol w="2181823"/>
                <a:gridCol w="6512794"/>
              </a:tblGrid>
              <a:tr h="1179473">
                <a:tc>
                  <a:txBody>
                    <a:bodyPr/>
                    <a:lstStyle/>
                    <a:p>
                      <a:pPr algn="just">
                        <a:spcAft>
                          <a:spcPts val="0"/>
                        </a:spcAft>
                      </a:pPr>
                      <a:r>
                        <a:rPr lang="en-US" sz="1800" b="0" kern="100" dirty="0">
                          <a:effectLst/>
                          <a:latin typeface="Times New Roman" panose="02020703060505090304" pitchFamily="18" charset="0"/>
                          <a:ea typeface="微软雅黑 Light" panose="020B0502040204020203" pitchFamily="34" charset="-122"/>
                          <a:cs typeface="Times New Roman" panose="02020703060505090304" pitchFamily="18" charset="0"/>
                        </a:rPr>
                        <a:t> </a:t>
                      </a:r>
                      <a:endParaRPr lang="zh-CN" sz="1800" b="0" kern="100" dirty="0">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2016</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年</a:t>
                      </a:r>
                      <a:r>
                        <a:rPr lang="en-US" alt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10</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月真题</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solidFill>
                      <a:schemeClr val="accent1"/>
                    </a:solidFill>
                  </a:tcPr>
                </a:tc>
                <a:tc>
                  <a:txBody>
                    <a:bodyPr/>
                    <a:lstStyle/>
                    <a:p>
                      <a:pPr algn="just">
                        <a:spcAft>
                          <a:spcPts val="0"/>
                        </a:spcAft>
                      </a:pPr>
                      <a:r>
                        <a:rPr lang="en-US" alt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A role model is someone who inspires us in our life and makes us want to be better. Write a 300-word expository essay about the qualities of your role model.</a:t>
                      </a:r>
                      <a:endParaRPr lang="en-US" alt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zh-CN" alt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偶像能够给予我们鼓励，你的偶像具备哪些特质？</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solidFill>
                      <a:srgbClr val="FDDFE2"/>
                    </a:solidFill>
                  </a:tcPr>
                </a:tc>
              </a:tr>
            </a:tbl>
          </a:graphicData>
        </a:graphic>
      </p:graphicFrame>
      <p:graphicFrame>
        <p:nvGraphicFramePr>
          <p:cNvPr id="9" name="图示 8"/>
          <p:cNvGraphicFramePr/>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165" y="540385"/>
            <a:ext cx="11837670" cy="5777230"/>
          </a:xfrm>
          <a:prstGeom prst="rect">
            <a:avLst/>
          </a:prstGeom>
        </p:spPr>
        <p:txBody>
          <a:bodyPr vert="horz" wrap="square" lIns="0" tIns="12065" rIns="0" bIns="0" rtlCol="0">
            <a:spAutoFit/>
          </a:bodyPr>
          <a:lstStyle/>
          <a:p>
            <a:pPr marL="12700" marR="8255" algn="just" fontAlgn="auto">
              <a:lnSpc>
                <a:spcPts val="4000"/>
              </a:lnSpc>
              <a:spcBef>
                <a:spcPts val="95"/>
              </a:spcBef>
            </a:pPr>
            <a:r>
              <a:rPr sz="2000" spc="25" dirty="0">
                <a:latin typeface="微软雅黑" panose="020B0503020204020204" charset="-122"/>
                <a:ea typeface="微软雅黑" panose="020B0503020204020204" charset="-122"/>
                <a:cs typeface="微软雅黑" panose="020B0503020204020204" charset="-122"/>
              </a:rPr>
              <a:t>③ </a:t>
            </a:r>
            <a:r>
              <a:rPr sz="2000" dirty="0">
                <a:latin typeface="微软雅黑" panose="020B0503020204020204" charset="-122"/>
                <a:ea typeface="微软雅黑" panose="020B0503020204020204" charset="-122"/>
                <a:cs typeface="Arial" panose="020B0604020202090204"/>
              </a:rPr>
              <a:t>Secondly, </a:t>
            </a:r>
            <a:r>
              <a:rPr sz="2000" spc="25" dirty="0">
                <a:solidFill>
                  <a:srgbClr val="FF0000"/>
                </a:solidFill>
                <a:latin typeface="微软雅黑" panose="020B0503020204020204" charset="-122"/>
                <a:ea typeface="微软雅黑" panose="020B0503020204020204" charset="-122"/>
                <a:cs typeface="Arial" panose="020B0604020202090204"/>
              </a:rPr>
              <a:t>being </a:t>
            </a:r>
            <a:r>
              <a:rPr sz="2000" spc="10" dirty="0">
                <a:solidFill>
                  <a:srgbClr val="FF0000"/>
                </a:solidFill>
                <a:latin typeface="微软雅黑" panose="020B0503020204020204" charset="-122"/>
                <a:ea typeface="微软雅黑" panose="020B0503020204020204" charset="-122"/>
                <a:cs typeface="Arial" panose="020B0604020202090204"/>
              </a:rPr>
              <a:t>accustomed </a:t>
            </a:r>
            <a:r>
              <a:rPr sz="2000" spc="15" dirty="0">
                <a:solidFill>
                  <a:srgbClr val="FF0000"/>
                </a:solidFill>
                <a:latin typeface="微软雅黑" panose="020B0503020204020204" charset="-122"/>
                <a:ea typeface="微软雅黑" panose="020B0503020204020204" charset="-122"/>
                <a:cs typeface="Arial" panose="020B0604020202090204"/>
              </a:rPr>
              <a:t>to </a:t>
            </a:r>
            <a:r>
              <a:rPr sz="2000" spc="30" dirty="0">
                <a:solidFill>
                  <a:srgbClr val="FF0000"/>
                </a:solidFill>
                <a:latin typeface="微软雅黑" panose="020B0503020204020204" charset="-122"/>
                <a:ea typeface="微软雅黑" panose="020B0503020204020204" charset="-122"/>
                <a:cs typeface="Arial" panose="020B0604020202090204"/>
              </a:rPr>
              <a:t>the </a:t>
            </a:r>
            <a:r>
              <a:rPr sz="2000" spc="10" dirty="0">
                <a:solidFill>
                  <a:srgbClr val="FF0000"/>
                </a:solidFill>
                <a:latin typeface="微软雅黑" panose="020B0503020204020204" charset="-122"/>
                <a:ea typeface="微软雅黑" panose="020B0503020204020204" charset="-122"/>
                <a:cs typeface="Arial" panose="020B0604020202090204"/>
              </a:rPr>
              <a:t>protection </a:t>
            </a:r>
            <a:r>
              <a:rPr sz="2000" spc="25" dirty="0">
                <a:solidFill>
                  <a:srgbClr val="FF0000"/>
                </a:solidFill>
                <a:latin typeface="微软雅黑" panose="020B0503020204020204" charset="-122"/>
                <a:ea typeface="微软雅黑" panose="020B0503020204020204" charset="-122"/>
                <a:cs typeface="Arial" panose="020B0604020202090204"/>
              </a:rPr>
              <a:t>from </a:t>
            </a:r>
            <a:r>
              <a:rPr sz="2000" spc="15" dirty="0">
                <a:solidFill>
                  <a:srgbClr val="FF0000"/>
                </a:solidFill>
                <a:latin typeface="微软雅黑" panose="020B0503020204020204" charset="-122"/>
                <a:ea typeface="微软雅黑" panose="020B0503020204020204" charset="-122"/>
                <a:cs typeface="Arial" panose="020B0604020202090204"/>
              </a:rPr>
              <a:t>parents, </a:t>
            </a:r>
            <a:r>
              <a:rPr sz="2000" spc="5" dirty="0">
                <a:solidFill>
                  <a:srgbClr val="FF0000"/>
                </a:solidFill>
                <a:latin typeface="微软雅黑" panose="020B0503020204020204" charset="-122"/>
                <a:ea typeface="微软雅黑" panose="020B0503020204020204" charset="-122"/>
                <a:cs typeface="Arial" panose="020B0604020202090204"/>
              </a:rPr>
              <a:t>most of </a:t>
            </a:r>
            <a:r>
              <a:rPr sz="2000" spc="25" dirty="0">
                <a:solidFill>
                  <a:srgbClr val="FF0000"/>
                </a:solidFill>
                <a:latin typeface="微软雅黑" panose="020B0503020204020204" charset="-122"/>
                <a:ea typeface="微软雅黑" panose="020B0503020204020204" charset="-122"/>
                <a:cs typeface="Arial" panose="020B0604020202090204"/>
              </a:rPr>
              <a:t>children </a:t>
            </a:r>
            <a:r>
              <a:rPr sz="2000" spc="10" dirty="0">
                <a:solidFill>
                  <a:srgbClr val="FF0000"/>
                </a:solidFill>
                <a:latin typeface="微软雅黑" panose="020B0503020204020204" charset="-122"/>
                <a:ea typeface="微软雅黑" panose="020B0503020204020204" charset="-122"/>
                <a:cs typeface="Arial" panose="020B0604020202090204"/>
              </a:rPr>
              <a:t>are </a:t>
            </a:r>
            <a:r>
              <a:rPr sz="2000" spc="15" dirty="0">
                <a:solidFill>
                  <a:srgbClr val="FF0000"/>
                </a:solidFill>
                <a:latin typeface="微软雅黑" panose="020B0503020204020204" charset="-122"/>
                <a:ea typeface="微软雅黑" panose="020B0503020204020204" charset="-122"/>
                <a:cs typeface="Arial" panose="020B0604020202090204"/>
              </a:rPr>
              <a:t>afraid </a:t>
            </a:r>
            <a:r>
              <a:rPr sz="2000" spc="5" dirty="0">
                <a:solidFill>
                  <a:srgbClr val="FF0000"/>
                </a:solidFill>
                <a:latin typeface="微软雅黑" panose="020B0503020204020204" charset="-122"/>
                <a:ea typeface="微软雅黑" panose="020B0503020204020204" charset="-122"/>
                <a:cs typeface="Arial" panose="020B0604020202090204"/>
              </a:rPr>
              <a:t>of </a:t>
            </a:r>
            <a:r>
              <a:rPr sz="2000" spc="35" dirty="0">
                <a:solidFill>
                  <a:srgbClr val="FF0000"/>
                </a:solidFill>
                <a:latin typeface="微软雅黑" panose="020B0503020204020204" charset="-122"/>
                <a:ea typeface="微软雅黑" panose="020B0503020204020204" charset="-122"/>
                <a:cs typeface="Arial" panose="020B0604020202090204"/>
              </a:rPr>
              <a:t>or </a:t>
            </a:r>
            <a:r>
              <a:rPr sz="2000" spc="25" dirty="0">
                <a:solidFill>
                  <a:srgbClr val="FF0000"/>
                </a:solidFill>
                <a:latin typeface="微软雅黑" panose="020B0503020204020204" charset="-122"/>
                <a:ea typeface="微软雅黑" panose="020B0503020204020204" charset="-122"/>
                <a:cs typeface="Arial" panose="020B0604020202090204"/>
              </a:rPr>
              <a:t>incapable </a:t>
            </a:r>
            <a:r>
              <a:rPr sz="2000" spc="5" dirty="0">
                <a:solidFill>
                  <a:srgbClr val="FF0000"/>
                </a:solidFill>
                <a:latin typeface="微软雅黑" panose="020B0503020204020204" charset="-122"/>
                <a:ea typeface="微软雅黑" panose="020B0503020204020204" charset="-122"/>
                <a:cs typeface="Arial" panose="020B0604020202090204"/>
              </a:rPr>
              <a:t>of </a:t>
            </a:r>
            <a:r>
              <a:rPr sz="2000" spc="25" dirty="0">
                <a:solidFill>
                  <a:srgbClr val="FF0000"/>
                </a:solidFill>
                <a:latin typeface="微软雅黑" panose="020B0503020204020204" charset="-122"/>
                <a:ea typeface="微软雅黑" panose="020B0503020204020204" charset="-122"/>
                <a:cs typeface="Arial" panose="020B0604020202090204"/>
              </a:rPr>
              <a:t>doing things </a:t>
            </a:r>
            <a:r>
              <a:rPr sz="2000" spc="5" dirty="0">
                <a:solidFill>
                  <a:srgbClr val="FF0000"/>
                </a:solidFill>
                <a:latin typeface="微软雅黑" panose="020B0503020204020204" charset="-122"/>
                <a:ea typeface="微软雅黑" panose="020B0503020204020204" charset="-122"/>
                <a:cs typeface="Arial" panose="020B0604020202090204"/>
              </a:rPr>
              <a:t>independently</a:t>
            </a:r>
            <a:r>
              <a:rPr lang="en-US" sz="2000" spc="5" dirty="0">
                <a:solidFill>
                  <a:srgbClr val="FF0000"/>
                </a:solidFill>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which </a:t>
            </a:r>
            <a:r>
              <a:rPr sz="2000" spc="10" dirty="0">
                <a:latin typeface="微软雅黑" panose="020B0503020204020204" charset="-122"/>
                <a:ea typeface="微软雅黑" panose="020B0503020204020204" charset="-122"/>
                <a:cs typeface="Arial" panose="020B0604020202090204"/>
              </a:rPr>
              <a:t>may also </a:t>
            </a:r>
            <a:r>
              <a:rPr sz="2000" spc="25" dirty="0">
                <a:latin typeface="微软雅黑" panose="020B0503020204020204" charset="-122"/>
                <a:ea typeface="微软雅黑" panose="020B0503020204020204" charset="-122"/>
                <a:cs typeface="Arial" panose="020B0604020202090204"/>
              </a:rPr>
              <a:t>explain </a:t>
            </a:r>
            <a:r>
              <a:rPr sz="2000" spc="-10" dirty="0">
                <a:latin typeface="微软雅黑" panose="020B0503020204020204" charset="-122"/>
                <a:ea typeface="微软雅黑" panose="020B0503020204020204" charset="-122"/>
                <a:cs typeface="Arial" panose="020B0604020202090204"/>
              </a:rPr>
              <a:t>the </a:t>
            </a:r>
            <a:r>
              <a:rPr sz="2000" spc="-15" dirty="0">
                <a:latin typeface="微软雅黑" panose="020B0503020204020204" charset="-122"/>
                <a:ea typeface="微软雅黑" panose="020B0503020204020204" charset="-122"/>
                <a:cs typeface="Arial" panose="020B0604020202090204"/>
              </a:rPr>
              <a:t>popularity </a:t>
            </a:r>
            <a:r>
              <a:rPr sz="2000" spc="10" dirty="0">
                <a:latin typeface="微软雅黑" panose="020B0503020204020204" charset="-122"/>
                <a:ea typeface="微软雅黑" panose="020B0503020204020204" charset="-122"/>
                <a:cs typeface="Arial" panose="020B0604020202090204"/>
              </a:rPr>
              <a:t>of </a:t>
            </a:r>
            <a:r>
              <a:rPr sz="2000" spc="-10" dirty="0">
                <a:latin typeface="微软雅黑" panose="020B0503020204020204" charset="-122"/>
                <a:ea typeface="微软雅黑" panose="020B0503020204020204" charset="-122"/>
                <a:cs typeface="Arial" panose="020B0604020202090204"/>
              </a:rPr>
              <a:t>this</a:t>
            </a:r>
            <a:r>
              <a:rPr sz="2000" spc="-195"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phenomenon.</a:t>
            </a:r>
            <a:endParaRPr sz="2000">
              <a:latin typeface="微软雅黑" panose="020B0503020204020204" charset="-122"/>
              <a:ea typeface="微软雅黑" panose="020B0503020204020204" charset="-122"/>
              <a:cs typeface="Arial" panose="020B0604020202090204"/>
            </a:endParaRPr>
          </a:p>
          <a:p>
            <a:pPr marL="12700" marR="15875" algn="just" fontAlgn="auto">
              <a:lnSpc>
                <a:spcPts val="4000"/>
              </a:lnSpc>
            </a:pPr>
            <a:r>
              <a:rPr sz="2000" spc="25" dirty="0">
                <a:latin typeface="微软雅黑" panose="020B0503020204020204" charset="-122"/>
                <a:ea typeface="微软雅黑" panose="020B0503020204020204" charset="-122"/>
                <a:cs typeface="微软雅黑" panose="020B0503020204020204" charset="-122"/>
              </a:rPr>
              <a:t>其</a:t>
            </a:r>
            <a:r>
              <a:rPr sz="2000" spc="75" dirty="0">
                <a:latin typeface="微软雅黑" panose="020B0503020204020204" charset="-122"/>
                <a:ea typeface="微软雅黑" panose="020B0503020204020204" charset="-122"/>
                <a:cs typeface="微软雅黑" panose="020B0503020204020204" charset="-122"/>
              </a:rPr>
              <a:t>次，</a:t>
            </a:r>
            <a:r>
              <a:rPr sz="2000" spc="25" dirty="0">
                <a:latin typeface="微软雅黑" panose="020B0503020204020204" charset="-122"/>
                <a:ea typeface="微软雅黑" panose="020B0503020204020204" charset="-122"/>
                <a:cs typeface="微软雅黑" panose="020B0503020204020204" charset="-122"/>
              </a:rPr>
              <a:t>习</a:t>
            </a:r>
            <a:r>
              <a:rPr sz="2000" spc="75" dirty="0">
                <a:latin typeface="微软雅黑" panose="020B0503020204020204" charset="-122"/>
                <a:ea typeface="微软雅黑" panose="020B0503020204020204" charset="-122"/>
                <a:cs typeface="微软雅黑" panose="020B0503020204020204" charset="-122"/>
              </a:rPr>
              <a:t>惯</a:t>
            </a:r>
            <a:r>
              <a:rPr sz="2000" spc="25" dirty="0">
                <a:latin typeface="微软雅黑" panose="020B0503020204020204" charset="-122"/>
                <a:ea typeface="微软雅黑" panose="020B0503020204020204" charset="-122"/>
                <a:cs typeface="微软雅黑" panose="020B0503020204020204" charset="-122"/>
              </a:rPr>
              <a:t>了</a:t>
            </a:r>
            <a:r>
              <a:rPr sz="2000" spc="75" dirty="0">
                <a:latin typeface="微软雅黑" panose="020B0503020204020204" charset="-122"/>
                <a:ea typeface="微软雅黑" panose="020B0503020204020204" charset="-122"/>
                <a:cs typeface="微软雅黑" panose="020B0503020204020204" charset="-122"/>
              </a:rPr>
              <a:t>来自</a:t>
            </a:r>
            <a:r>
              <a:rPr sz="2000" spc="25" dirty="0">
                <a:latin typeface="微软雅黑" panose="020B0503020204020204" charset="-122"/>
                <a:ea typeface="微软雅黑" panose="020B0503020204020204" charset="-122"/>
                <a:cs typeface="微软雅黑" panose="020B0503020204020204" charset="-122"/>
              </a:rPr>
              <a:t>父</a:t>
            </a:r>
            <a:r>
              <a:rPr sz="2000" spc="75" dirty="0">
                <a:latin typeface="微软雅黑" panose="020B0503020204020204" charset="-122"/>
                <a:ea typeface="微软雅黑" panose="020B0503020204020204" charset="-122"/>
                <a:cs typeface="微软雅黑" panose="020B0503020204020204" charset="-122"/>
              </a:rPr>
              <a:t>母的</a:t>
            </a:r>
            <a:r>
              <a:rPr sz="2000" spc="25" dirty="0">
                <a:latin typeface="微软雅黑" panose="020B0503020204020204" charset="-122"/>
                <a:ea typeface="微软雅黑" panose="020B0503020204020204" charset="-122"/>
                <a:cs typeface="微软雅黑" panose="020B0503020204020204" charset="-122"/>
              </a:rPr>
              <a:t>保</a:t>
            </a:r>
            <a:r>
              <a:rPr sz="2000" spc="75" dirty="0">
                <a:latin typeface="微软雅黑" panose="020B0503020204020204" charset="-122"/>
                <a:ea typeface="微软雅黑" panose="020B0503020204020204" charset="-122"/>
                <a:cs typeface="微软雅黑" panose="020B0503020204020204" charset="-122"/>
              </a:rPr>
              <a:t>护，</a:t>
            </a:r>
            <a:r>
              <a:rPr sz="2000" spc="25" dirty="0">
                <a:latin typeface="微软雅黑" panose="020B0503020204020204" charset="-122"/>
                <a:ea typeface="微软雅黑" panose="020B0503020204020204" charset="-122"/>
                <a:cs typeface="微软雅黑" panose="020B0503020204020204" charset="-122"/>
              </a:rPr>
              <a:t>大</a:t>
            </a:r>
            <a:r>
              <a:rPr sz="2000" spc="75" dirty="0">
                <a:latin typeface="微软雅黑" panose="020B0503020204020204" charset="-122"/>
                <a:ea typeface="微软雅黑" panose="020B0503020204020204" charset="-122"/>
                <a:cs typeface="微软雅黑" panose="020B0503020204020204" charset="-122"/>
              </a:rPr>
              <a:t>部分</a:t>
            </a:r>
            <a:r>
              <a:rPr sz="2000" spc="25" dirty="0">
                <a:latin typeface="微软雅黑" panose="020B0503020204020204" charset="-122"/>
                <a:ea typeface="微软雅黑" panose="020B0503020204020204" charset="-122"/>
                <a:cs typeface="微软雅黑" panose="020B0503020204020204" charset="-122"/>
              </a:rPr>
              <a:t>孩</a:t>
            </a:r>
            <a:r>
              <a:rPr sz="2000" spc="75" dirty="0">
                <a:latin typeface="微软雅黑" panose="020B0503020204020204" charset="-122"/>
                <a:ea typeface="微软雅黑" panose="020B0503020204020204" charset="-122"/>
                <a:cs typeface="微软雅黑" panose="020B0503020204020204" charset="-122"/>
              </a:rPr>
              <a:t>子</a:t>
            </a:r>
            <a:r>
              <a:rPr sz="2000" spc="25" dirty="0">
                <a:latin typeface="微软雅黑" panose="020B0503020204020204" charset="-122"/>
                <a:ea typeface="微软雅黑" panose="020B0503020204020204" charset="-122"/>
                <a:cs typeface="微软雅黑" panose="020B0503020204020204" charset="-122"/>
              </a:rPr>
              <a:t>害</a:t>
            </a:r>
            <a:r>
              <a:rPr sz="2000" spc="75" dirty="0">
                <a:latin typeface="微软雅黑" panose="020B0503020204020204" charset="-122"/>
                <a:ea typeface="微软雅黑" panose="020B0503020204020204" charset="-122"/>
                <a:cs typeface="微软雅黑" panose="020B0503020204020204" charset="-122"/>
              </a:rPr>
              <a:t>怕或</a:t>
            </a:r>
            <a:r>
              <a:rPr sz="2000" spc="25" dirty="0">
                <a:latin typeface="微软雅黑" panose="020B0503020204020204" charset="-122"/>
                <a:ea typeface="微软雅黑" panose="020B0503020204020204" charset="-122"/>
                <a:cs typeface="微软雅黑" panose="020B0503020204020204" charset="-122"/>
              </a:rPr>
              <a:t>失</a:t>
            </a:r>
            <a:r>
              <a:rPr sz="2000" spc="75" dirty="0">
                <a:latin typeface="微软雅黑" panose="020B0503020204020204" charset="-122"/>
                <a:ea typeface="微软雅黑" panose="020B0503020204020204" charset="-122"/>
                <a:cs typeface="微软雅黑" panose="020B0503020204020204" charset="-122"/>
              </a:rPr>
              <a:t>去独</a:t>
            </a:r>
            <a:r>
              <a:rPr sz="2000" spc="25" dirty="0">
                <a:latin typeface="微软雅黑" panose="020B0503020204020204" charset="-122"/>
                <a:ea typeface="微软雅黑" panose="020B0503020204020204" charset="-122"/>
                <a:cs typeface="微软雅黑" panose="020B0503020204020204" charset="-122"/>
              </a:rPr>
              <a:t>立</a:t>
            </a:r>
            <a:r>
              <a:rPr sz="2000" spc="75" dirty="0">
                <a:latin typeface="微软雅黑" panose="020B0503020204020204" charset="-122"/>
                <a:ea typeface="微软雅黑" panose="020B0503020204020204" charset="-122"/>
                <a:cs typeface="微软雅黑" panose="020B0503020204020204" charset="-122"/>
              </a:rPr>
              <a:t>办事</a:t>
            </a:r>
            <a:r>
              <a:rPr sz="2000" spc="25" dirty="0">
                <a:latin typeface="微软雅黑" panose="020B0503020204020204" charset="-122"/>
                <a:ea typeface="微软雅黑" panose="020B0503020204020204" charset="-122"/>
                <a:cs typeface="微软雅黑" panose="020B0503020204020204" charset="-122"/>
              </a:rPr>
              <a:t>的</a:t>
            </a:r>
            <a:r>
              <a:rPr sz="2000" spc="75" dirty="0">
                <a:latin typeface="微软雅黑" panose="020B0503020204020204" charset="-122"/>
                <a:ea typeface="微软雅黑" panose="020B0503020204020204" charset="-122"/>
                <a:cs typeface="微软雅黑" panose="020B0503020204020204" charset="-122"/>
              </a:rPr>
              <a:t>能</a:t>
            </a:r>
            <a:r>
              <a:rPr sz="2000" spc="50" dirty="0">
                <a:latin typeface="微软雅黑" panose="020B0503020204020204" charset="-122"/>
                <a:ea typeface="微软雅黑" panose="020B0503020204020204" charset="-122"/>
                <a:cs typeface="微软雅黑" panose="020B0503020204020204" charset="-122"/>
              </a:rPr>
              <a:t>力</a:t>
            </a:r>
            <a:r>
              <a:rPr sz="2000" spc="75" dirty="0">
                <a:latin typeface="微软雅黑" panose="020B0503020204020204" charset="-122"/>
                <a:ea typeface="微软雅黑" panose="020B0503020204020204" charset="-122"/>
                <a:cs typeface="微软雅黑" panose="020B0503020204020204" charset="-122"/>
              </a:rPr>
              <a:t>，这</a:t>
            </a:r>
            <a:r>
              <a:rPr sz="2000" spc="25" dirty="0">
                <a:latin typeface="微软雅黑" panose="020B0503020204020204" charset="-122"/>
                <a:ea typeface="微软雅黑" panose="020B0503020204020204" charset="-122"/>
                <a:cs typeface="微软雅黑" panose="020B0503020204020204" charset="-122"/>
              </a:rPr>
              <a:t>也</a:t>
            </a:r>
            <a:r>
              <a:rPr sz="2000" spc="75" dirty="0">
                <a:latin typeface="微软雅黑" panose="020B0503020204020204" charset="-122"/>
                <a:ea typeface="微软雅黑" panose="020B0503020204020204" charset="-122"/>
                <a:cs typeface="微软雅黑" panose="020B0503020204020204" charset="-122"/>
              </a:rPr>
              <a:t>可以</a:t>
            </a:r>
            <a:r>
              <a:rPr sz="2000" spc="25" dirty="0">
                <a:latin typeface="微软雅黑" panose="020B0503020204020204" charset="-122"/>
                <a:ea typeface="微软雅黑" panose="020B0503020204020204" charset="-122"/>
                <a:cs typeface="微软雅黑" panose="020B0503020204020204" charset="-122"/>
              </a:rPr>
              <a:t>解释 这种现象为什么这么流行。</a:t>
            </a:r>
            <a:endParaRPr sz="2000">
              <a:latin typeface="微软雅黑" panose="020B0503020204020204" charset="-122"/>
              <a:ea typeface="微软雅黑" panose="020B0503020204020204" charset="-122"/>
              <a:cs typeface="微软雅黑" panose="020B0503020204020204" charset="-122"/>
            </a:endParaRPr>
          </a:p>
          <a:p>
            <a:pPr fontAlgn="auto">
              <a:lnSpc>
                <a:spcPts val="4000"/>
              </a:lnSpc>
              <a:spcBef>
                <a:spcPts val="50"/>
              </a:spcBef>
            </a:pPr>
            <a:endParaRPr sz="2000">
              <a:latin typeface="微软雅黑" panose="020B0503020204020204" charset="-122"/>
              <a:ea typeface="微软雅黑" panose="020B0503020204020204" charset="-122"/>
              <a:cs typeface="Times New Roman" panose="02020703060505090304"/>
            </a:endParaRPr>
          </a:p>
          <a:p>
            <a:pPr marL="12700" marR="5080" algn="just" fontAlgn="auto">
              <a:lnSpc>
                <a:spcPts val="4000"/>
              </a:lnSpc>
            </a:pPr>
            <a:r>
              <a:rPr sz="2000" spc="25" dirty="0">
                <a:latin typeface="微软雅黑" panose="020B0503020204020204" charset="-122"/>
                <a:ea typeface="微软雅黑" panose="020B0503020204020204" charset="-122"/>
                <a:cs typeface="微软雅黑" panose="020B0503020204020204" charset="-122"/>
              </a:rPr>
              <a:t>④ </a:t>
            </a:r>
            <a:r>
              <a:rPr sz="2000" spc="15" dirty="0">
                <a:latin typeface="微软雅黑" panose="020B0503020204020204" charset="-122"/>
                <a:ea typeface="微软雅黑" panose="020B0503020204020204" charset="-122"/>
                <a:cs typeface="Arial" panose="020B0604020202090204"/>
              </a:rPr>
              <a:t>Last </a:t>
            </a:r>
            <a:r>
              <a:rPr sz="2000" spc="-5" dirty="0">
                <a:latin typeface="微软雅黑" panose="020B0503020204020204" charset="-122"/>
                <a:ea typeface="微软雅黑" panose="020B0503020204020204" charset="-122"/>
                <a:cs typeface="Arial" panose="020B0604020202090204"/>
              </a:rPr>
              <a:t>but </a:t>
            </a:r>
            <a:r>
              <a:rPr sz="2000" dirty="0">
                <a:latin typeface="微软雅黑" panose="020B0503020204020204" charset="-122"/>
                <a:ea typeface="微软雅黑" panose="020B0503020204020204" charset="-122"/>
                <a:cs typeface="Arial" panose="020B0604020202090204"/>
              </a:rPr>
              <a:t>not least, </a:t>
            </a:r>
            <a:r>
              <a:rPr sz="2000" spc="25" dirty="0">
                <a:solidFill>
                  <a:srgbClr val="FF0000"/>
                </a:solidFill>
                <a:latin typeface="微软雅黑" panose="020B0503020204020204" charset="-122"/>
                <a:ea typeface="微软雅黑" panose="020B0503020204020204" charset="-122"/>
                <a:cs typeface="Arial" panose="020B0604020202090204"/>
              </a:rPr>
              <a:t>parents </a:t>
            </a:r>
            <a:r>
              <a:rPr sz="2000" spc="15" dirty="0">
                <a:solidFill>
                  <a:srgbClr val="FF0000"/>
                </a:solidFill>
                <a:latin typeface="微软雅黑" panose="020B0503020204020204" charset="-122"/>
                <a:ea typeface="微软雅黑" panose="020B0503020204020204" charset="-122"/>
                <a:cs typeface="Arial" panose="020B0604020202090204"/>
              </a:rPr>
              <a:t>escorting their </a:t>
            </a:r>
            <a:r>
              <a:rPr sz="2000" spc="0" dirty="0">
                <a:solidFill>
                  <a:srgbClr val="FF0000"/>
                </a:solidFill>
                <a:latin typeface="微软雅黑" panose="020B0503020204020204" charset="-122"/>
                <a:ea typeface="微软雅黑" panose="020B0503020204020204" charset="-122"/>
                <a:cs typeface="Arial" panose="020B0604020202090204"/>
              </a:rPr>
              <a:t>children </a:t>
            </a:r>
            <a:r>
              <a:rPr sz="2000" spc="15" dirty="0">
                <a:solidFill>
                  <a:srgbClr val="FF0000"/>
                </a:solidFill>
                <a:latin typeface="微软雅黑" panose="020B0503020204020204" charset="-122"/>
                <a:ea typeface="微软雅黑" panose="020B0503020204020204" charset="-122"/>
                <a:cs typeface="Arial" panose="020B0604020202090204"/>
              </a:rPr>
              <a:t>to college </a:t>
            </a:r>
            <a:r>
              <a:rPr sz="2000" spc="0" dirty="0">
                <a:latin typeface="微软雅黑" panose="020B0503020204020204" charset="-122"/>
                <a:ea typeface="微软雅黑" panose="020B0503020204020204" charset="-122"/>
                <a:cs typeface="Arial" panose="020B0604020202090204"/>
              </a:rPr>
              <a:t>is </a:t>
            </a:r>
            <a:r>
              <a:rPr sz="2000" dirty="0">
                <a:latin typeface="微软雅黑" panose="020B0503020204020204" charset="-122"/>
                <a:ea typeface="微软雅黑" panose="020B0503020204020204" charset="-122"/>
                <a:cs typeface="Arial" panose="020B0604020202090204"/>
              </a:rPr>
              <a:t>closely </a:t>
            </a:r>
            <a:r>
              <a:rPr sz="2000" spc="15" dirty="0">
                <a:latin typeface="微软雅黑" panose="020B0503020204020204" charset="-122"/>
                <a:ea typeface="微软雅黑" panose="020B0503020204020204" charset="-122"/>
                <a:cs typeface="Arial" panose="020B0604020202090204"/>
              </a:rPr>
              <a:t>related </a:t>
            </a:r>
            <a:r>
              <a:rPr sz="2000" spc="-15" dirty="0">
                <a:latin typeface="微软雅黑" panose="020B0503020204020204" charset="-122"/>
                <a:ea typeface="微软雅黑" panose="020B0503020204020204" charset="-122"/>
                <a:cs typeface="Arial" panose="020B0604020202090204"/>
              </a:rPr>
              <a:t>to </a:t>
            </a:r>
            <a:r>
              <a:rPr sz="2000" spc="30" dirty="0">
                <a:solidFill>
                  <a:srgbClr val="FF0000"/>
                </a:solidFill>
                <a:latin typeface="微软雅黑" panose="020B0503020204020204" charset="-122"/>
                <a:ea typeface="微软雅黑" panose="020B0503020204020204" charset="-122"/>
                <a:cs typeface="Arial" panose="020B0604020202090204"/>
              </a:rPr>
              <a:t>the </a:t>
            </a:r>
            <a:r>
              <a:rPr sz="2000" spc="5" dirty="0">
                <a:solidFill>
                  <a:srgbClr val="FF0000"/>
                </a:solidFill>
                <a:latin typeface="微软雅黑" panose="020B0503020204020204" charset="-122"/>
                <a:ea typeface="微软雅黑" panose="020B0503020204020204" charset="-122"/>
                <a:cs typeface="Arial" panose="020B0604020202090204"/>
              </a:rPr>
              <a:t>social </a:t>
            </a:r>
            <a:r>
              <a:rPr sz="2000" spc="10" dirty="0">
                <a:solidFill>
                  <a:srgbClr val="FF0000"/>
                </a:solidFill>
                <a:latin typeface="微软雅黑" panose="020B0503020204020204" charset="-122"/>
                <a:ea typeface="微软雅黑" panose="020B0503020204020204" charset="-122"/>
                <a:cs typeface="Arial" panose="020B0604020202090204"/>
              </a:rPr>
              <a:t>environment </a:t>
            </a:r>
            <a:r>
              <a:rPr sz="2000" dirty="0">
                <a:solidFill>
                  <a:srgbClr val="FF0000"/>
                </a:solidFill>
                <a:latin typeface="微软雅黑" panose="020B0503020204020204" charset="-122"/>
                <a:ea typeface="微软雅黑" panose="020B0503020204020204" charset="-122"/>
                <a:cs typeface="Arial" panose="020B0604020202090204"/>
              </a:rPr>
              <a:t>in </a:t>
            </a:r>
            <a:r>
              <a:rPr sz="2000" spc="15" dirty="0">
                <a:solidFill>
                  <a:srgbClr val="FF0000"/>
                </a:solidFill>
                <a:latin typeface="微软雅黑" panose="020B0503020204020204" charset="-122"/>
                <a:ea typeface="微软雅黑" panose="020B0503020204020204" charset="-122"/>
                <a:cs typeface="Arial" panose="020B0604020202090204"/>
              </a:rPr>
              <a:t>China </a:t>
            </a:r>
            <a:r>
              <a:rPr sz="2000" spc="25" dirty="0">
                <a:solidFill>
                  <a:srgbClr val="FF0000"/>
                </a:solidFill>
                <a:latin typeface="微软雅黑" panose="020B0503020204020204" charset="-122"/>
                <a:ea typeface="微软雅黑" panose="020B0503020204020204" charset="-122"/>
                <a:cs typeface="Arial" panose="020B0604020202090204"/>
              </a:rPr>
              <a:t>where </a:t>
            </a:r>
            <a:r>
              <a:rPr sz="2000" spc="0" dirty="0">
                <a:solidFill>
                  <a:srgbClr val="FF0000"/>
                </a:solidFill>
                <a:latin typeface="微软雅黑" panose="020B0503020204020204" charset="-122"/>
                <a:ea typeface="微软雅黑" panose="020B0503020204020204" charset="-122"/>
                <a:cs typeface="Arial" panose="020B0604020202090204"/>
              </a:rPr>
              <a:t>children </a:t>
            </a:r>
            <a:r>
              <a:rPr sz="2000" spc="10" dirty="0">
                <a:solidFill>
                  <a:srgbClr val="FF0000"/>
                </a:solidFill>
                <a:latin typeface="微软雅黑" panose="020B0503020204020204" charset="-122"/>
                <a:ea typeface="微软雅黑" panose="020B0503020204020204" charset="-122"/>
                <a:cs typeface="Arial" panose="020B0604020202090204"/>
              </a:rPr>
              <a:t>are </a:t>
            </a:r>
            <a:r>
              <a:rPr sz="2000" spc="15" dirty="0">
                <a:solidFill>
                  <a:srgbClr val="FF0000"/>
                </a:solidFill>
                <a:latin typeface="微软雅黑" panose="020B0503020204020204" charset="-122"/>
                <a:ea typeface="微软雅黑" panose="020B0503020204020204" charset="-122"/>
                <a:cs typeface="Arial" panose="020B0604020202090204"/>
              </a:rPr>
              <a:t>less </a:t>
            </a:r>
            <a:r>
              <a:rPr sz="2000" spc="5" dirty="0">
                <a:solidFill>
                  <a:srgbClr val="FF0000"/>
                </a:solidFill>
                <a:latin typeface="微软雅黑" panose="020B0503020204020204" charset="-122"/>
                <a:ea typeface="微软雅黑" panose="020B0503020204020204" charset="-122"/>
                <a:cs typeface="Arial" panose="020B0604020202090204"/>
              </a:rPr>
              <a:t>mature </a:t>
            </a:r>
            <a:r>
              <a:rPr sz="2000" spc="30" dirty="0">
                <a:solidFill>
                  <a:srgbClr val="FF0000"/>
                </a:solidFill>
                <a:latin typeface="微软雅黑" panose="020B0503020204020204" charset="-122"/>
                <a:ea typeface="微软雅黑" panose="020B0503020204020204" charset="-122"/>
                <a:cs typeface="Arial" panose="020B0604020202090204"/>
              </a:rPr>
              <a:t>and </a:t>
            </a:r>
            <a:r>
              <a:rPr sz="2000" spc="15" dirty="0">
                <a:solidFill>
                  <a:srgbClr val="FF0000"/>
                </a:solidFill>
                <a:latin typeface="微软雅黑" panose="020B0503020204020204" charset="-122"/>
                <a:ea typeface="微软雅黑" panose="020B0503020204020204" charset="-122"/>
                <a:cs typeface="Arial" panose="020B0604020202090204"/>
              </a:rPr>
              <a:t>independent  </a:t>
            </a:r>
            <a:r>
              <a:rPr sz="2000" spc="10" dirty="0">
                <a:solidFill>
                  <a:srgbClr val="FF0000"/>
                </a:solidFill>
                <a:latin typeface="微软雅黑" panose="020B0503020204020204" charset="-122"/>
                <a:ea typeface="微软雅黑" panose="020B0503020204020204" charset="-122"/>
                <a:cs typeface="Arial" panose="020B0604020202090204"/>
              </a:rPr>
              <a:t>than </a:t>
            </a:r>
            <a:r>
              <a:rPr sz="2000" spc="15" dirty="0">
                <a:solidFill>
                  <a:srgbClr val="FF0000"/>
                </a:solidFill>
                <a:latin typeface="微软雅黑" panose="020B0503020204020204" charset="-122"/>
                <a:ea typeface="微软雅黑" panose="020B0503020204020204" charset="-122"/>
                <a:cs typeface="Arial" panose="020B0604020202090204"/>
              </a:rPr>
              <a:t>their </a:t>
            </a:r>
            <a:r>
              <a:rPr sz="2000" spc="10" dirty="0">
                <a:solidFill>
                  <a:srgbClr val="FF0000"/>
                </a:solidFill>
                <a:latin typeface="微软雅黑" panose="020B0503020204020204" charset="-122"/>
                <a:ea typeface="微软雅黑" panose="020B0503020204020204" charset="-122"/>
                <a:cs typeface="Arial" panose="020B0604020202090204"/>
              </a:rPr>
              <a:t>European </a:t>
            </a:r>
            <a:r>
              <a:rPr sz="2000" spc="15" dirty="0">
                <a:solidFill>
                  <a:srgbClr val="FF0000"/>
                </a:solidFill>
                <a:latin typeface="微软雅黑" panose="020B0503020204020204" charset="-122"/>
                <a:ea typeface="微软雅黑" panose="020B0503020204020204" charset="-122"/>
                <a:cs typeface="Arial" panose="020B0604020202090204"/>
              </a:rPr>
              <a:t>counterpart </a:t>
            </a:r>
            <a:r>
              <a:rPr sz="2000" spc="10" dirty="0">
                <a:solidFill>
                  <a:srgbClr val="FF0000"/>
                </a:solidFill>
                <a:latin typeface="微软雅黑" panose="020B0503020204020204" charset="-122"/>
                <a:ea typeface="微软雅黑" panose="020B0503020204020204" charset="-122"/>
                <a:cs typeface="Arial" panose="020B0604020202090204"/>
              </a:rPr>
              <a:t>though </a:t>
            </a:r>
            <a:r>
              <a:rPr sz="2000" spc="0" dirty="0">
                <a:solidFill>
                  <a:srgbClr val="FF0000"/>
                </a:solidFill>
                <a:latin typeface="微软雅黑" panose="020B0503020204020204" charset="-122"/>
                <a:ea typeface="微软雅黑" panose="020B0503020204020204" charset="-122"/>
                <a:cs typeface="Arial" panose="020B0604020202090204"/>
              </a:rPr>
              <a:t>they</a:t>
            </a:r>
            <a:r>
              <a:rPr lang="en-US" sz="2000" spc="0" dirty="0">
                <a:solidFill>
                  <a:srgbClr val="FF0000"/>
                </a:solidFill>
                <a:latin typeface="微软雅黑" panose="020B0503020204020204" charset="-122"/>
                <a:ea typeface="微软雅黑" panose="020B0503020204020204" charset="-122"/>
                <a:cs typeface="Arial" panose="020B0604020202090204"/>
              </a:rPr>
              <a:t>'</a:t>
            </a:r>
            <a:r>
              <a:rPr sz="2000" spc="0" dirty="0">
                <a:solidFill>
                  <a:srgbClr val="FF0000"/>
                </a:solidFill>
                <a:latin typeface="微软雅黑" panose="020B0503020204020204" charset="-122"/>
                <a:ea typeface="微软雅黑" panose="020B0503020204020204" charset="-122"/>
                <a:cs typeface="Arial" panose="020B0604020202090204"/>
              </a:rPr>
              <a:t>ve </a:t>
            </a:r>
            <a:r>
              <a:rPr sz="2000" spc="25" dirty="0">
                <a:solidFill>
                  <a:srgbClr val="FF0000"/>
                </a:solidFill>
                <a:latin typeface="微软雅黑" panose="020B0503020204020204" charset="-122"/>
                <a:ea typeface="微软雅黑" panose="020B0503020204020204" charset="-122"/>
                <a:cs typeface="Arial" panose="020B0604020202090204"/>
              </a:rPr>
              <a:t>already reached </a:t>
            </a:r>
            <a:r>
              <a:rPr sz="2000" spc="30" dirty="0">
                <a:solidFill>
                  <a:srgbClr val="FF0000"/>
                </a:solidFill>
                <a:latin typeface="微软雅黑" panose="020B0503020204020204" charset="-122"/>
                <a:ea typeface="微软雅黑" panose="020B0503020204020204" charset="-122"/>
                <a:cs typeface="Arial" panose="020B0604020202090204"/>
              </a:rPr>
              <a:t>the </a:t>
            </a:r>
            <a:r>
              <a:rPr sz="2000" spc="15" dirty="0">
                <a:solidFill>
                  <a:srgbClr val="FF0000"/>
                </a:solidFill>
                <a:latin typeface="微软雅黑" panose="020B0503020204020204" charset="-122"/>
                <a:ea typeface="微软雅黑" panose="020B0503020204020204" charset="-122"/>
                <a:cs typeface="Arial" panose="020B0604020202090204"/>
              </a:rPr>
              <a:t>age </a:t>
            </a:r>
            <a:r>
              <a:rPr sz="2000" spc="5" dirty="0">
                <a:solidFill>
                  <a:srgbClr val="FF0000"/>
                </a:solidFill>
                <a:latin typeface="微软雅黑" panose="020B0503020204020204" charset="-122"/>
                <a:ea typeface="微软雅黑" panose="020B0503020204020204" charset="-122"/>
                <a:cs typeface="Arial" panose="020B0604020202090204"/>
              </a:rPr>
              <a:t>of </a:t>
            </a:r>
            <a:r>
              <a:rPr sz="2000" spc="25" dirty="0">
                <a:solidFill>
                  <a:srgbClr val="FF0000"/>
                </a:solidFill>
                <a:latin typeface="微软雅黑" panose="020B0503020204020204" charset="-122"/>
                <a:ea typeface="微软雅黑" panose="020B0503020204020204" charset="-122"/>
                <a:cs typeface="Arial" panose="020B0604020202090204"/>
              </a:rPr>
              <a:t>eighteen</a:t>
            </a:r>
            <a:r>
              <a:rPr sz="2000" spc="25" dirty="0">
                <a:latin typeface="微软雅黑" panose="020B0503020204020204" charset="-122"/>
                <a:ea typeface="微软雅黑" panose="020B0503020204020204" charset="-122"/>
                <a:cs typeface="Arial" panose="020B0604020202090204"/>
              </a:rPr>
              <a:t>.</a:t>
            </a:r>
            <a:endParaRPr sz="2000">
              <a:latin typeface="微软雅黑" panose="020B0503020204020204" charset="-122"/>
              <a:ea typeface="微软雅黑" panose="020B0503020204020204" charset="-122"/>
              <a:cs typeface="Arial" panose="020B0604020202090204"/>
            </a:endParaRPr>
          </a:p>
          <a:p>
            <a:pPr marL="12700" algn="just" fontAlgn="auto">
              <a:lnSpc>
                <a:spcPts val="4000"/>
              </a:lnSpc>
              <a:spcBef>
                <a:spcPts val="905"/>
              </a:spcBef>
            </a:pPr>
            <a:r>
              <a:rPr sz="2000" spc="25" dirty="0">
                <a:latin typeface="微软雅黑" panose="020B0503020204020204" charset="-122"/>
                <a:ea typeface="微软雅黑" panose="020B0503020204020204" charset="-122"/>
                <a:cs typeface="微软雅黑" panose="020B0503020204020204" charset="-122"/>
              </a:rPr>
              <a:t>最</a:t>
            </a:r>
            <a:r>
              <a:rPr sz="2000" spc="75" dirty="0">
                <a:latin typeface="微软雅黑" panose="020B0503020204020204" charset="-122"/>
                <a:ea typeface="微软雅黑" panose="020B0503020204020204" charset="-122"/>
                <a:cs typeface="微软雅黑" panose="020B0503020204020204" charset="-122"/>
              </a:rPr>
              <a:t>后也</a:t>
            </a:r>
            <a:r>
              <a:rPr sz="2000" spc="25" dirty="0">
                <a:latin typeface="微软雅黑" panose="020B0503020204020204" charset="-122"/>
                <a:ea typeface="微软雅黑" panose="020B0503020204020204" charset="-122"/>
                <a:cs typeface="微软雅黑" panose="020B0503020204020204" charset="-122"/>
              </a:rPr>
              <a:t>是</a:t>
            </a:r>
            <a:r>
              <a:rPr sz="2000" spc="75" dirty="0">
                <a:latin typeface="微软雅黑" panose="020B0503020204020204" charset="-122"/>
                <a:ea typeface="微软雅黑" panose="020B0503020204020204" charset="-122"/>
                <a:cs typeface="微软雅黑" panose="020B0503020204020204" charset="-122"/>
              </a:rPr>
              <a:t>最</a:t>
            </a:r>
            <a:r>
              <a:rPr sz="2000" spc="25" dirty="0">
                <a:latin typeface="微软雅黑" panose="020B0503020204020204" charset="-122"/>
                <a:ea typeface="微软雅黑" panose="020B0503020204020204" charset="-122"/>
                <a:cs typeface="微软雅黑" panose="020B0503020204020204" charset="-122"/>
              </a:rPr>
              <a:t>重</a:t>
            </a:r>
            <a:r>
              <a:rPr sz="2000" spc="75" dirty="0">
                <a:latin typeface="微软雅黑" panose="020B0503020204020204" charset="-122"/>
                <a:ea typeface="微软雅黑" panose="020B0503020204020204" charset="-122"/>
                <a:cs typeface="微软雅黑" panose="020B0503020204020204" charset="-122"/>
              </a:rPr>
              <a:t>要</a:t>
            </a:r>
            <a:r>
              <a:rPr sz="2000" spc="90"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a:t>
            </a:r>
            <a:r>
              <a:rPr sz="2000" spc="75" dirty="0">
                <a:latin typeface="微软雅黑" panose="020B0503020204020204" charset="-122"/>
                <a:ea typeface="微软雅黑" panose="020B0503020204020204" charset="-122"/>
                <a:cs typeface="微软雅黑" panose="020B0503020204020204" charset="-122"/>
              </a:rPr>
              <a:t>这与</a:t>
            </a:r>
            <a:r>
              <a:rPr sz="2000" spc="25" dirty="0">
                <a:latin typeface="微软雅黑" panose="020B0503020204020204" charset="-122"/>
                <a:ea typeface="微软雅黑" panose="020B0503020204020204" charset="-122"/>
                <a:cs typeface="微软雅黑" panose="020B0503020204020204" charset="-122"/>
              </a:rPr>
              <a:t>中</a:t>
            </a:r>
            <a:r>
              <a:rPr sz="2000" spc="75" dirty="0">
                <a:latin typeface="微软雅黑" panose="020B0503020204020204" charset="-122"/>
                <a:ea typeface="微软雅黑" panose="020B0503020204020204" charset="-122"/>
                <a:cs typeface="微软雅黑" panose="020B0503020204020204" charset="-122"/>
              </a:rPr>
              <a:t>国的</a:t>
            </a:r>
            <a:r>
              <a:rPr sz="2000" spc="25" dirty="0">
                <a:latin typeface="微软雅黑" panose="020B0503020204020204" charset="-122"/>
                <a:ea typeface="微软雅黑" panose="020B0503020204020204" charset="-122"/>
                <a:cs typeface="微软雅黑" panose="020B0503020204020204" charset="-122"/>
              </a:rPr>
              <a:t>社</a:t>
            </a:r>
            <a:r>
              <a:rPr sz="2000" spc="75" dirty="0">
                <a:latin typeface="微软雅黑" panose="020B0503020204020204" charset="-122"/>
                <a:ea typeface="微软雅黑" panose="020B0503020204020204" charset="-122"/>
                <a:cs typeface="微软雅黑" panose="020B0503020204020204" charset="-122"/>
              </a:rPr>
              <a:t>会环</a:t>
            </a:r>
            <a:r>
              <a:rPr sz="2000" spc="25" dirty="0">
                <a:latin typeface="微软雅黑" panose="020B0503020204020204" charset="-122"/>
                <a:ea typeface="微软雅黑" panose="020B0503020204020204" charset="-122"/>
                <a:cs typeface="微软雅黑" panose="020B0503020204020204" charset="-122"/>
              </a:rPr>
              <a:t>境</a:t>
            </a:r>
            <a:r>
              <a:rPr sz="2000" spc="75" dirty="0">
                <a:latin typeface="微软雅黑" panose="020B0503020204020204" charset="-122"/>
                <a:ea typeface="微软雅黑" panose="020B0503020204020204" charset="-122"/>
                <a:cs typeface="微软雅黑" panose="020B0503020204020204" charset="-122"/>
              </a:rPr>
              <a:t>密</a:t>
            </a:r>
            <a:r>
              <a:rPr sz="2000" spc="25" dirty="0">
                <a:latin typeface="微软雅黑" panose="020B0503020204020204" charset="-122"/>
                <a:ea typeface="微软雅黑" panose="020B0503020204020204" charset="-122"/>
                <a:cs typeface="微软雅黑" panose="020B0503020204020204" charset="-122"/>
              </a:rPr>
              <a:t>切</a:t>
            </a:r>
            <a:r>
              <a:rPr sz="2000" spc="75" dirty="0">
                <a:latin typeface="微软雅黑" panose="020B0503020204020204" charset="-122"/>
                <a:ea typeface="微软雅黑" panose="020B0503020204020204" charset="-122"/>
                <a:cs typeface="微软雅黑" panose="020B0503020204020204" charset="-122"/>
              </a:rPr>
              <a:t>相关</a:t>
            </a:r>
            <a:r>
              <a:rPr sz="2000" spc="25" dirty="0">
                <a:latin typeface="微软雅黑" panose="020B0503020204020204" charset="-122"/>
                <a:ea typeface="微软雅黑" panose="020B0503020204020204" charset="-122"/>
                <a:cs typeface="微软雅黑" panose="020B0503020204020204" charset="-122"/>
              </a:rPr>
              <a:t>：</a:t>
            </a:r>
            <a:r>
              <a:rPr sz="2000" spc="75" dirty="0">
                <a:latin typeface="微软雅黑" panose="020B0503020204020204" charset="-122"/>
                <a:ea typeface="微软雅黑" panose="020B0503020204020204" charset="-122"/>
                <a:cs typeface="微软雅黑" panose="020B0503020204020204" charset="-122"/>
              </a:rPr>
              <a:t>中国</a:t>
            </a:r>
            <a:r>
              <a:rPr sz="2000" spc="25" dirty="0">
                <a:latin typeface="微软雅黑" panose="020B0503020204020204" charset="-122"/>
                <a:ea typeface="微软雅黑" panose="020B0503020204020204" charset="-122"/>
                <a:cs typeface="微软雅黑" panose="020B0503020204020204" charset="-122"/>
              </a:rPr>
              <a:t>孩</a:t>
            </a:r>
            <a:r>
              <a:rPr sz="2000" spc="75" dirty="0">
                <a:latin typeface="微软雅黑" panose="020B0503020204020204" charset="-122"/>
                <a:ea typeface="微软雅黑" panose="020B0503020204020204" charset="-122"/>
                <a:cs typeface="微软雅黑" panose="020B0503020204020204" charset="-122"/>
              </a:rPr>
              <a:t>子没</a:t>
            </a:r>
            <a:r>
              <a:rPr sz="2000" spc="25" dirty="0">
                <a:latin typeface="微软雅黑" panose="020B0503020204020204" charset="-122"/>
                <a:ea typeface="微软雅黑" panose="020B0503020204020204" charset="-122"/>
                <a:cs typeface="微软雅黑" panose="020B0503020204020204" charset="-122"/>
              </a:rPr>
              <a:t>有</a:t>
            </a:r>
            <a:r>
              <a:rPr sz="2000" spc="75" dirty="0">
                <a:latin typeface="微软雅黑" panose="020B0503020204020204" charset="-122"/>
                <a:ea typeface="微软雅黑" panose="020B0503020204020204" charset="-122"/>
                <a:cs typeface="微软雅黑" panose="020B0503020204020204" charset="-122"/>
              </a:rPr>
              <a:t>欧</a:t>
            </a:r>
            <a:r>
              <a:rPr sz="2000" spc="25" dirty="0">
                <a:latin typeface="微软雅黑" panose="020B0503020204020204" charset="-122"/>
                <a:ea typeface="微软雅黑" panose="020B0503020204020204" charset="-122"/>
                <a:cs typeface="微软雅黑" panose="020B0503020204020204" charset="-122"/>
              </a:rPr>
              <a:t>洲</a:t>
            </a:r>
            <a:r>
              <a:rPr sz="2000" spc="75" dirty="0">
                <a:latin typeface="微软雅黑" panose="020B0503020204020204" charset="-122"/>
                <a:ea typeface="微软雅黑" panose="020B0503020204020204" charset="-122"/>
                <a:cs typeface="微软雅黑" panose="020B0503020204020204" charset="-122"/>
              </a:rPr>
              <a:t>孩子</a:t>
            </a:r>
            <a:r>
              <a:rPr sz="2000" spc="25" dirty="0">
                <a:latin typeface="微软雅黑" panose="020B0503020204020204" charset="-122"/>
                <a:ea typeface="微软雅黑" panose="020B0503020204020204" charset="-122"/>
                <a:cs typeface="微软雅黑" panose="020B0503020204020204" charset="-122"/>
              </a:rPr>
              <a:t>那</a:t>
            </a:r>
            <a:r>
              <a:rPr sz="2000" spc="75" dirty="0">
                <a:latin typeface="微软雅黑" panose="020B0503020204020204" charset="-122"/>
                <a:ea typeface="微软雅黑" panose="020B0503020204020204" charset="-122"/>
                <a:cs typeface="微软雅黑" panose="020B0503020204020204" charset="-122"/>
              </a:rPr>
              <a:t>么成</a:t>
            </a:r>
            <a:r>
              <a:rPr sz="2000" spc="25" dirty="0">
                <a:latin typeface="微软雅黑" panose="020B0503020204020204" charset="-122"/>
                <a:ea typeface="微软雅黑" panose="020B0503020204020204" charset="-122"/>
                <a:cs typeface="微软雅黑" panose="020B0503020204020204" charset="-122"/>
              </a:rPr>
              <a:t>熟独立，尽管他们早已过</a:t>
            </a:r>
            <a:r>
              <a:rPr sz="2000" spc="30" dirty="0">
                <a:latin typeface="微软雅黑" panose="020B0503020204020204" charset="-122"/>
                <a:ea typeface="微软雅黑" panose="020B0503020204020204" charset="-122"/>
                <a:cs typeface="微软雅黑" panose="020B0503020204020204" charset="-122"/>
              </a:rPr>
              <a:t>了</a:t>
            </a:r>
            <a:r>
              <a:rPr sz="2000" spc="15" dirty="0">
                <a:latin typeface="微软雅黑" panose="020B0503020204020204" charset="-122"/>
                <a:ea typeface="微软雅黑" panose="020B0503020204020204" charset="-122"/>
                <a:cs typeface="Arial" panose="020B0604020202090204"/>
              </a:rPr>
              <a:t>18</a:t>
            </a:r>
            <a:r>
              <a:rPr sz="2000" spc="25" dirty="0">
                <a:latin typeface="微软雅黑" panose="020B0503020204020204" charset="-122"/>
                <a:ea typeface="微软雅黑" panose="020B0503020204020204" charset="-122"/>
                <a:cs typeface="微软雅黑" panose="020B0503020204020204" charset="-122"/>
              </a:rPr>
              <a:t>岁。</a:t>
            </a:r>
            <a:endParaRPr sz="2000">
              <a:latin typeface="微软雅黑" panose="020B0503020204020204" charset="-122"/>
              <a:ea typeface="微软雅黑" panose="020B0503020204020204" charset="-122"/>
              <a:cs typeface="微软雅黑" panose="020B0503020204020204" charset="-122"/>
            </a:endParaRPr>
          </a:p>
        </p:txBody>
      </p:sp>
      <p:graphicFrame>
        <p:nvGraphicFramePr>
          <p:cNvPr id="3" name="图示 2"/>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1765" y="430530"/>
            <a:ext cx="11680190" cy="5691505"/>
          </a:xfrm>
          <a:prstGeom prst="rect">
            <a:avLst/>
          </a:prstGeom>
        </p:spPr>
        <p:txBody>
          <a:bodyPr vert="horz" wrap="square" lIns="0" tIns="16510" rIns="0" bIns="0" rtlCol="0">
            <a:spAutoFit/>
          </a:bodyPr>
          <a:lstStyle/>
          <a:p>
            <a:pPr marL="50800">
              <a:lnSpc>
                <a:spcPct val="100000"/>
              </a:lnSpc>
              <a:spcBef>
                <a:spcPts val="130"/>
              </a:spcBef>
            </a:pPr>
            <a:r>
              <a:rPr b="1" spc="25" dirty="0">
                <a:latin typeface="微软雅黑" panose="020B0503020204020204" charset="-122"/>
                <a:ea typeface="微软雅黑" panose="020B0503020204020204" charset="-122"/>
                <a:cs typeface="微软雅黑" panose="020B0503020204020204" charset="-122"/>
              </a:rPr>
              <a:t>三段：</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995"/>
              </a:spcBef>
            </a:pPr>
            <a:r>
              <a:rPr dirty="0">
                <a:latin typeface="微软雅黑" panose="020B0503020204020204" charset="-122"/>
                <a:ea typeface="微软雅黑" panose="020B0503020204020204" charset="-122"/>
                <a:cs typeface="微软雅黑" panose="020B0503020204020204" charset="-122"/>
              </a:rPr>
              <a:t>① </a:t>
            </a:r>
            <a:r>
              <a:rPr spc="-20" dirty="0">
                <a:latin typeface="微软雅黑" panose="020B0503020204020204" charset="-122"/>
                <a:ea typeface="微软雅黑" panose="020B0503020204020204" charset="-122"/>
                <a:cs typeface="Arial" panose="020B0604020202090204"/>
              </a:rPr>
              <a:t>There </a:t>
            </a:r>
            <a:r>
              <a:rPr dirty="0">
                <a:latin typeface="微软雅黑" panose="020B0503020204020204" charset="-122"/>
                <a:ea typeface="微软雅黑" panose="020B0503020204020204" charset="-122"/>
                <a:cs typeface="Arial" panose="020B0604020202090204"/>
              </a:rPr>
              <a:t>are </a:t>
            </a:r>
            <a:r>
              <a:rPr spc="-15" dirty="0">
                <a:latin typeface="微软雅黑" panose="020B0503020204020204" charset="-122"/>
                <a:ea typeface="微软雅黑" panose="020B0503020204020204" charset="-122"/>
                <a:cs typeface="Arial" panose="020B0604020202090204"/>
              </a:rPr>
              <a:t>some </a:t>
            </a:r>
            <a:r>
              <a:rPr spc="-20" dirty="0">
                <a:latin typeface="微软雅黑" panose="020B0503020204020204" charset="-122"/>
                <a:ea typeface="微软雅黑" panose="020B0503020204020204" charset="-122"/>
                <a:cs typeface="Arial" panose="020B0604020202090204"/>
              </a:rPr>
              <a:t>measures </a:t>
            </a:r>
            <a:r>
              <a:rPr spc="-5" dirty="0">
                <a:latin typeface="微软雅黑" panose="020B0503020204020204" charset="-122"/>
                <a:ea typeface="微软雅黑" panose="020B0503020204020204" charset="-122"/>
                <a:cs typeface="Arial" panose="020B0604020202090204"/>
              </a:rPr>
              <a:t>as follows </a:t>
            </a:r>
            <a:r>
              <a:rPr spc="-15" dirty="0">
                <a:latin typeface="微软雅黑" panose="020B0503020204020204" charset="-122"/>
                <a:ea typeface="微软雅黑" panose="020B0503020204020204" charset="-122"/>
                <a:cs typeface="Arial" panose="020B0604020202090204"/>
              </a:rPr>
              <a:t>which </a:t>
            </a:r>
            <a:r>
              <a:rPr spc="-5" dirty="0">
                <a:latin typeface="微软雅黑" panose="020B0503020204020204" charset="-122"/>
                <a:ea typeface="微软雅黑" panose="020B0503020204020204" charset="-122"/>
                <a:cs typeface="Arial" panose="020B0604020202090204"/>
              </a:rPr>
              <a:t>can be </a:t>
            </a:r>
            <a:r>
              <a:rPr dirty="0">
                <a:latin typeface="微软雅黑" panose="020B0503020204020204" charset="-122"/>
                <a:ea typeface="微软雅黑" panose="020B0503020204020204" charset="-122"/>
                <a:cs typeface="Arial" panose="020B0604020202090204"/>
              </a:rPr>
              <a:t>taken </a:t>
            </a:r>
            <a:r>
              <a:rPr spc="0" dirty="0">
                <a:latin typeface="微软雅黑" panose="020B0503020204020204" charset="-122"/>
                <a:ea typeface="微软雅黑" panose="020B0503020204020204" charset="-122"/>
                <a:cs typeface="Arial" panose="020B0604020202090204"/>
              </a:rPr>
              <a:t>to </a:t>
            </a:r>
            <a:r>
              <a:rPr spc="-25" dirty="0">
                <a:latin typeface="微软雅黑" panose="020B0503020204020204" charset="-122"/>
                <a:ea typeface="微软雅黑" panose="020B0503020204020204" charset="-122"/>
                <a:cs typeface="Arial" panose="020B0604020202090204"/>
              </a:rPr>
              <a:t>improve </a:t>
            </a:r>
            <a:r>
              <a:rPr spc="-20" dirty="0">
                <a:latin typeface="微软雅黑" panose="020B0503020204020204" charset="-122"/>
                <a:ea typeface="微软雅黑" panose="020B0503020204020204" charset="-122"/>
                <a:cs typeface="Arial" panose="020B0604020202090204"/>
              </a:rPr>
              <a:t>the</a:t>
            </a:r>
            <a:r>
              <a:rPr spc="40" dirty="0">
                <a:latin typeface="微软雅黑" panose="020B0503020204020204" charset="-122"/>
                <a:ea typeface="微软雅黑" panose="020B0503020204020204" charset="-122"/>
                <a:cs typeface="Arial" panose="020B0604020202090204"/>
              </a:rPr>
              <a:t> </a:t>
            </a:r>
            <a:r>
              <a:rPr spc="-20" dirty="0">
                <a:latin typeface="微软雅黑" panose="020B0503020204020204" charset="-122"/>
                <a:ea typeface="微软雅黑" panose="020B0503020204020204" charset="-122"/>
                <a:cs typeface="Arial" panose="020B0604020202090204"/>
              </a:rPr>
              <a:t>situation.</a:t>
            </a:r>
            <a:endParaRPr>
              <a:latin typeface="微软雅黑" panose="020B0503020204020204" charset="-122"/>
              <a:ea typeface="微软雅黑" panose="020B0503020204020204" charset="-122"/>
              <a:cs typeface="Arial" panose="020B0604020202090204"/>
            </a:endParaRPr>
          </a:p>
          <a:p>
            <a:pPr>
              <a:lnSpc>
                <a:spcPct val="100000"/>
              </a:lnSpc>
              <a:spcBef>
                <a:spcPts val="5"/>
              </a:spcBef>
            </a:pPr>
            <a:endParaRPr>
              <a:latin typeface="微软雅黑" panose="020B0503020204020204" charset="-122"/>
              <a:ea typeface="微软雅黑" panose="020B0503020204020204" charset="-122"/>
              <a:cs typeface="Times New Roman" panose="02020703060505090304"/>
            </a:endParaRPr>
          </a:p>
          <a:p>
            <a:pPr marL="12700">
              <a:lnSpc>
                <a:spcPct val="100000"/>
              </a:lnSpc>
            </a:pPr>
            <a:r>
              <a:rPr spc="-5" dirty="0">
                <a:latin typeface="微软雅黑" panose="020B0503020204020204" charset="-122"/>
                <a:ea typeface="微软雅黑" panose="020B0503020204020204" charset="-122"/>
                <a:cs typeface="微软雅黑" panose="020B0503020204020204" charset="-122"/>
              </a:rPr>
              <a:t>可以采取一些措施来改善这一情况。</a:t>
            </a:r>
            <a:endParaRPr>
              <a:latin typeface="微软雅黑" panose="020B0503020204020204" charset="-122"/>
              <a:ea typeface="微软雅黑" panose="020B0503020204020204" charset="-122"/>
              <a:cs typeface="微软雅黑" panose="020B0503020204020204" charset="-122"/>
            </a:endParaRPr>
          </a:p>
          <a:p>
            <a:pPr>
              <a:lnSpc>
                <a:spcPct val="100000"/>
              </a:lnSpc>
              <a:spcBef>
                <a:spcPts val="10"/>
              </a:spcBef>
            </a:pPr>
            <a:endParaRPr>
              <a:latin typeface="微软雅黑" panose="020B0503020204020204" charset="-122"/>
              <a:ea typeface="微软雅黑" panose="020B0503020204020204" charset="-122"/>
              <a:cs typeface="Times New Roman" panose="02020703060505090304"/>
            </a:endParaRPr>
          </a:p>
          <a:p>
            <a:pPr marL="12700">
              <a:lnSpc>
                <a:spcPct val="100000"/>
              </a:lnSpc>
              <a:tabLst>
                <a:tab pos="6143625" algn="l"/>
                <a:tab pos="6951980" algn="l"/>
              </a:tabLst>
            </a:pPr>
            <a:r>
              <a:rPr dirty="0">
                <a:latin typeface="微软雅黑" panose="020B0503020204020204" charset="-122"/>
                <a:ea typeface="微软雅黑" panose="020B0503020204020204" charset="-122"/>
                <a:cs typeface="微软雅黑" panose="020B0503020204020204" charset="-122"/>
              </a:rPr>
              <a:t>备选：</a:t>
            </a:r>
            <a:r>
              <a:rPr spc="0" dirty="0">
                <a:latin typeface="微软雅黑" panose="020B0503020204020204" charset="-122"/>
                <a:ea typeface="微软雅黑" panose="020B0503020204020204" charset="-122"/>
                <a:cs typeface="Arial" panose="020B0604020202090204"/>
              </a:rPr>
              <a:t>W</a:t>
            </a:r>
            <a:r>
              <a:rPr spc="-75" dirty="0">
                <a:latin typeface="微软雅黑" panose="020B0503020204020204" charset="-122"/>
                <a:ea typeface="微软雅黑" panose="020B0503020204020204" charset="-122"/>
                <a:cs typeface="Arial" panose="020B0604020202090204"/>
              </a:rPr>
              <a:t>h</a:t>
            </a:r>
            <a:r>
              <a:rPr spc="-15" dirty="0">
                <a:latin typeface="微软雅黑" panose="020B0503020204020204" charset="-122"/>
                <a:ea typeface="微软雅黑" panose="020B0503020204020204" charset="-122"/>
                <a:cs typeface="Arial" panose="020B0604020202090204"/>
              </a:rPr>
              <a:t>e</a:t>
            </a:r>
            <a:r>
              <a:rPr spc="-5" dirty="0">
                <a:latin typeface="微软雅黑" panose="020B0503020204020204" charset="-122"/>
                <a:ea typeface="微软雅黑" panose="020B0503020204020204" charset="-122"/>
                <a:cs typeface="Arial" panose="020B0604020202090204"/>
              </a:rPr>
              <a:t>n</a:t>
            </a:r>
            <a:r>
              <a:rPr spc="7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a</a:t>
            </a:r>
            <a:r>
              <a:rPr spc="-35" dirty="0">
                <a:latin typeface="微软雅黑" panose="020B0503020204020204" charset="-122"/>
                <a:ea typeface="微软雅黑" panose="020B0503020204020204" charset="-122"/>
                <a:cs typeface="Arial" panose="020B0604020202090204"/>
              </a:rPr>
              <a:t>l</a:t>
            </a:r>
            <a:r>
              <a:rPr spc="-5" dirty="0">
                <a:latin typeface="微软雅黑" panose="020B0503020204020204" charset="-122"/>
                <a:ea typeface="微软雅黑" panose="020B0503020204020204" charset="-122"/>
                <a:cs typeface="Arial" panose="020B0604020202090204"/>
              </a:rPr>
              <a:t>l </a:t>
            </a:r>
            <a:r>
              <a:rPr spc="25" dirty="0">
                <a:latin typeface="微软雅黑" panose="020B0503020204020204" charset="-122"/>
                <a:ea typeface="微软雅黑" panose="020B0503020204020204" charset="-122"/>
                <a:cs typeface="Arial" panose="020B0604020202090204"/>
              </a:rPr>
              <a:t>t</a:t>
            </a:r>
            <a:r>
              <a:rPr spc="-75" dirty="0">
                <a:latin typeface="微软雅黑" panose="020B0503020204020204" charset="-122"/>
                <a:ea typeface="微软雅黑" panose="020B0503020204020204" charset="-122"/>
                <a:cs typeface="Arial" panose="020B0604020202090204"/>
              </a:rPr>
              <a:t>h</a:t>
            </a:r>
            <a:r>
              <a:rPr spc="-5" dirty="0">
                <a:latin typeface="微软雅黑" panose="020B0503020204020204" charset="-122"/>
                <a:ea typeface="微软雅黑" panose="020B0503020204020204" charset="-122"/>
                <a:cs typeface="Arial" panose="020B0604020202090204"/>
              </a:rPr>
              <a:t>e</a:t>
            </a:r>
            <a:r>
              <a:rPr spc="10" dirty="0">
                <a:latin typeface="微软雅黑" panose="020B0503020204020204" charset="-122"/>
                <a:ea typeface="微软雅黑" panose="020B0503020204020204" charset="-122"/>
                <a:cs typeface="Arial" panose="020B0604020202090204"/>
              </a:rPr>
              <a:t> </a:t>
            </a:r>
            <a:r>
              <a:rPr spc="25" dirty="0">
                <a:latin typeface="微软雅黑" panose="020B0503020204020204" charset="-122"/>
                <a:ea typeface="微软雅黑" panose="020B0503020204020204" charset="-122"/>
                <a:cs typeface="Arial" panose="020B0604020202090204"/>
              </a:rPr>
              <a:t>f</a:t>
            </a:r>
            <a:r>
              <a:rPr spc="-15" dirty="0">
                <a:latin typeface="微软雅黑" panose="020B0503020204020204" charset="-122"/>
                <a:ea typeface="微软雅黑" panose="020B0503020204020204" charset="-122"/>
                <a:cs typeface="Arial" panose="020B0604020202090204"/>
              </a:rPr>
              <a:t>a</a:t>
            </a:r>
            <a:r>
              <a:rPr dirty="0">
                <a:latin typeface="微软雅黑" panose="020B0503020204020204" charset="-122"/>
                <a:ea typeface="微软雅黑" panose="020B0503020204020204" charset="-122"/>
                <a:cs typeface="Arial" panose="020B0604020202090204"/>
              </a:rPr>
              <a:t>c</a:t>
            </a:r>
            <a:r>
              <a:rPr spc="25" dirty="0">
                <a:latin typeface="微软雅黑" panose="020B0503020204020204" charset="-122"/>
                <a:ea typeface="微软雅黑" panose="020B0503020204020204" charset="-122"/>
                <a:cs typeface="Arial" panose="020B0604020202090204"/>
              </a:rPr>
              <a:t>t</a:t>
            </a:r>
            <a:r>
              <a:rPr spc="-15" dirty="0">
                <a:latin typeface="微软雅黑" panose="020B0503020204020204" charset="-122"/>
                <a:ea typeface="微软雅黑" panose="020B0503020204020204" charset="-122"/>
                <a:cs typeface="Arial" panose="020B0604020202090204"/>
              </a:rPr>
              <a:t>o</a:t>
            </a:r>
            <a:r>
              <a:rPr spc="5" dirty="0">
                <a:latin typeface="微软雅黑" panose="020B0503020204020204" charset="-122"/>
                <a:ea typeface="微软雅黑" panose="020B0503020204020204" charset="-122"/>
                <a:cs typeface="Arial" panose="020B0604020202090204"/>
              </a:rPr>
              <a:t>r</a:t>
            </a:r>
            <a:r>
              <a:rPr spc="-5" dirty="0">
                <a:latin typeface="微软雅黑" panose="020B0503020204020204" charset="-122"/>
                <a:ea typeface="微软雅黑" panose="020B0503020204020204" charset="-122"/>
                <a:cs typeface="Arial" panose="020B0604020202090204"/>
              </a:rPr>
              <a:t>s</a:t>
            </a:r>
            <a:r>
              <a:rPr spc="-3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a</a:t>
            </a:r>
            <a:r>
              <a:rPr spc="5" dirty="0">
                <a:latin typeface="微软雅黑" panose="020B0503020204020204" charset="-122"/>
                <a:ea typeface="微软雅黑" panose="020B0503020204020204" charset="-122"/>
                <a:cs typeface="Arial" panose="020B0604020202090204"/>
              </a:rPr>
              <a:t>r</a:t>
            </a:r>
            <a:r>
              <a:rPr spc="-5" dirty="0">
                <a:latin typeface="微软雅黑" panose="020B0503020204020204" charset="-122"/>
                <a:ea typeface="微软雅黑" panose="020B0503020204020204" charset="-122"/>
                <a:cs typeface="Arial" panose="020B0604020202090204"/>
              </a:rPr>
              <a:t>e</a:t>
            </a:r>
            <a:r>
              <a:rPr spc="-4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e</a:t>
            </a:r>
            <a:r>
              <a:rPr spc="-60" dirty="0">
                <a:latin typeface="微软雅黑" panose="020B0503020204020204" charset="-122"/>
                <a:ea typeface="微软雅黑" panose="020B0503020204020204" charset="-122"/>
                <a:cs typeface="Arial" panose="020B0604020202090204"/>
              </a:rPr>
              <a:t>x</a:t>
            </a:r>
            <a:r>
              <a:rPr spc="-15" dirty="0">
                <a:latin typeface="微软雅黑" panose="020B0503020204020204" charset="-122"/>
                <a:ea typeface="微软雅黑" panose="020B0503020204020204" charset="-122"/>
                <a:cs typeface="Arial" panose="020B0604020202090204"/>
              </a:rPr>
              <a:t>a</a:t>
            </a:r>
            <a:r>
              <a:rPr spc="-40" dirty="0">
                <a:latin typeface="微软雅黑" panose="020B0503020204020204" charset="-122"/>
                <a:ea typeface="微软雅黑" panose="020B0503020204020204" charset="-122"/>
                <a:cs typeface="Arial" panose="020B0604020202090204"/>
              </a:rPr>
              <a:t>m</a:t>
            </a:r>
            <a:r>
              <a:rPr spc="-35" dirty="0">
                <a:latin typeface="微软雅黑" panose="020B0503020204020204" charset="-122"/>
                <a:ea typeface="微软雅黑" panose="020B0503020204020204" charset="-122"/>
                <a:cs typeface="Arial" panose="020B0604020202090204"/>
              </a:rPr>
              <a:t>i</a:t>
            </a:r>
            <a:r>
              <a:rPr spc="-75" dirty="0">
                <a:latin typeface="微软雅黑" panose="020B0503020204020204" charset="-122"/>
                <a:ea typeface="微软雅黑" panose="020B0503020204020204" charset="-122"/>
                <a:cs typeface="Arial" panose="020B0604020202090204"/>
              </a:rPr>
              <a:t>n</a:t>
            </a:r>
            <a:r>
              <a:rPr spc="-15" dirty="0">
                <a:latin typeface="微软雅黑" panose="020B0503020204020204" charset="-122"/>
                <a:ea typeface="微软雅黑" panose="020B0503020204020204" charset="-122"/>
                <a:cs typeface="Arial" panose="020B0604020202090204"/>
              </a:rPr>
              <a:t>ed</a:t>
            </a:r>
            <a:r>
              <a:rPr dirty="0">
                <a:latin typeface="微软雅黑" panose="020B0503020204020204" charset="-122"/>
                <a:ea typeface="微软雅黑" panose="020B0503020204020204" charset="-122"/>
                <a:cs typeface="Arial" panose="020B0604020202090204"/>
              </a:rPr>
              <a:t>, </a:t>
            </a:r>
            <a:r>
              <a:rPr spc="-105" dirty="0">
                <a:latin typeface="微软雅黑" panose="020B0503020204020204" charset="-122"/>
                <a:ea typeface="微软雅黑" panose="020B0503020204020204" charset="-122"/>
                <a:cs typeface="Arial" panose="020B0604020202090204"/>
              </a:rPr>
              <a:t> </a:t>
            </a:r>
            <a:r>
              <a:rPr spc="20" dirty="0">
                <a:latin typeface="微软雅黑" panose="020B0503020204020204" charset="-122"/>
                <a:ea typeface="微软雅黑" panose="020B0503020204020204" charset="-122"/>
                <a:cs typeface="Arial" panose="020B0604020202090204"/>
              </a:rPr>
              <a:t>w</a:t>
            </a:r>
            <a:r>
              <a:rPr spc="-5" dirty="0">
                <a:latin typeface="微软雅黑" panose="020B0503020204020204" charset="-122"/>
                <a:ea typeface="微软雅黑" panose="020B0503020204020204" charset="-122"/>
                <a:cs typeface="Arial" panose="020B0604020202090204"/>
              </a:rPr>
              <a:t>e</a:t>
            </a:r>
            <a:r>
              <a:rPr spc="-45" dirty="0">
                <a:latin typeface="微软雅黑" panose="020B0503020204020204" charset="-122"/>
                <a:ea typeface="微软雅黑" panose="020B0503020204020204" charset="-122"/>
                <a:cs typeface="Arial" panose="020B0604020202090204"/>
              </a:rPr>
              <a:t> </a:t>
            </a:r>
            <a:r>
              <a:rPr spc="-40" dirty="0">
                <a:latin typeface="微软雅黑" panose="020B0503020204020204" charset="-122"/>
                <a:ea typeface="微软雅黑" panose="020B0503020204020204" charset="-122"/>
                <a:cs typeface="Arial" panose="020B0604020202090204"/>
              </a:rPr>
              <a:t>m</a:t>
            </a:r>
            <a:r>
              <a:rPr spc="-15" dirty="0">
                <a:latin typeface="微软雅黑" panose="020B0503020204020204" charset="-122"/>
                <a:ea typeface="微软雅黑" panose="020B0503020204020204" charset="-122"/>
                <a:cs typeface="Arial" panose="020B0604020202090204"/>
              </a:rPr>
              <a:t>a</a:t>
            </a:r>
            <a:r>
              <a:rPr dirty="0">
                <a:latin typeface="微软雅黑" panose="020B0503020204020204" charset="-122"/>
                <a:ea typeface="微软雅黑" panose="020B0503020204020204" charset="-122"/>
                <a:cs typeface="Arial" panose="020B0604020202090204"/>
              </a:rPr>
              <a:t>y</a:t>
            </a:r>
            <a:r>
              <a:rPr spc="2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s</a:t>
            </a:r>
            <a:r>
              <a:rPr spc="-15" dirty="0">
                <a:latin typeface="微软雅黑" panose="020B0503020204020204" charset="-122"/>
                <a:ea typeface="微软雅黑" panose="020B0503020204020204" charset="-122"/>
                <a:cs typeface="Arial" panose="020B0604020202090204"/>
              </a:rPr>
              <a:t>a</a:t>
            </a:r>
            <a:r>
              <a:rPr spc="25" dirty="0">
                <a:latin typeface="微软雅黑" panose="020B0503020204020204" charset="-122"/>
                <a:ea typeface="微软雅黑" panose="020B0503020204020204" charset="-122"/>
                <a:cs typeface="Arial" panose="020B0604020202090204"/>
              </a:rPr>
              <a:t>f</a:t>
            </a:r>
            <a:r>
              <a:rPr spc="-15" dirty="0">
                <a:latin typeface="微软雅黑" panose="020B0503020204020204" charset="-122"/>
                <a:ea typeface="微软雅黑" panose="020B0503020204020204" charset="-122"/>
                <a:cs typeface="Arial" panose="020B0604020202090204"/>
              </a:rPr>
              <a:t>e</a:t>
            </a:r>
            <a:r>
              <a:rPr spc="-35" dirty="0">
                <a:latin typeface="微软雅黑" panose="020B0503020204020204" charset="-122"/>
                <a:ea typeface="微软雅黑" panose="020B0503020204020204" charset="-122"/>
                <a:cs typeface="Arial" panose="020B0604020202090204"/>
              </a:rPr>
              <a:t>l</a:t>
            </a:r>
            <a:r>
              <a:rPr dirty="0">
                <a:latin typeface="微软雅黑" panose="020B0503020204020204" charset="-122"/>
                <a:ea typeface="微软雅黑" panose="020B0503020204020204" charset="-122"/>
                <a:cs typeface="Arial" panose="020B0604020202090204"/>
              </a:rPr>
              <a:t>y</a:t>
            </a:r>
            <a:r>
              <a:rPr spc="2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c</a:t>
            </a:r>
            <a:r>
              <a:rPr spc="-15" dirty="0">
                <a:latin typeface="微软雅黑" panose="020B0503020204020204" charset="-122"/>
                <a:ea typeface="微软雅黑" panose="020B0503020204020204" charset="-122"/>
                <a:cs typeface="Arial" panose="020B0604020202090204"/>
              </a:rPr>
              <a:t>o</a:t>
            </a:r>
            <a:r>
              <a:rPr spc="-40" dirty="0">
                <a:latin typeface="微软雅黑" panose="020B0503020204020204" charset="-122"/>
                <a:ea typeface="微软雅黑" panose="020B0503020204020204" charset="-122"/>
                <a:cs typeface="Arial" panose="020B0604020202090204"/>
              </a:rPr>
              <a:t>m</a:t>
            </a:r>
            <a:r>
              <a:rPr spc="-5" dirty="0">
                <a:latin typeface="微软雅黑" panose="020B0503020204020204" charset="-122"/>
                <a:ea typeface="微软雅黑" panose="020B0503020204020204" charset="-122"/>
                <a:cs typeface="Arial" panose="020B0604020202090204"/>
              </a:rPr>
              <a:t>e</a:t>
            </a:r>
            <a:r>
              <a:rPr spc="10" dirty="0">
                <a:latin typeface="微软雅黑" panose="020B0503020204020204" charset="-122"/>
                <a:ea typeface="微软雅黑" panose="020B0503020204020204" charset="-122"/>
                <a:cs typeface="Arial" panose="020B0604020202090204"/>
              </a:rPr>
              <a:t> </a:t>
            </a:r>
            <a:r>
              <a:rPr spc="25" dirty="0">
                <a:latin typeface="微软雅黑" panose="020B0503020204020204" charset="-122"/>
                <a:ea typeface="微软雅黑" panose="020B0503020204020204" charset="-122"/>
                <a:cs typeface="Arial" panose="020B0604020202090204"/>
              </a:rPr>
              <a:t>t</a:t>
            </a:r>
            <a:r>
              <a:rPr spc="-5" dirty="0">
                <a:latin typeface="微软雅黑" panose="020B0503020204020204" charset="-122"/>
                <a:ea typeface="微软雅黑" panose="020B0503020204020204" charset="-122"/>
                <a:cs typeface="Arial" panose="020B0604020202090204"/>
              </a:rPr>
              <a:t>o</a:t>
            </a:r>
            <a:r>
              <a:rPr spc="10" dirty="0">
                <a:latin typeface="微软雅黑" panose="020B0503020204020204" charset="-122"/>
                <a:ea typeface="微软雅黑" panose="020B0503020204020204" charset="-122"/>
                <a:cs typeface="Arial" panose="020B0604020202090204"/>
              </a:rPr>
              <a:t> </a:t>
            </a:r>
            <a:r>
              <a:rPr spc="25" dirty="0">
                <a:latin typeface="微软雅黑" panose="020B0503020204020204" charset="-122"/>
                <a:ea typeface="微软雅黑" panose="020B0503020204020204" charset="-122"/>
                <a:cs typeface="Arial" panose="020B0604020202090204"/>
              </a:rPr>
              <a:t>t</a:t>
            </a:r>
            <a:r>
              <a:rPr spc="-75" dirty="0">
                <a:latin typeface="微软雅黑" panose="020B0503020204020204" charset="-122"/>
                <a:ea typeface="微软雅黑" panose="020B0503020204020204" charset="-122"/>
                <a:cs typeface="Arial" panose="020B0604020202090204"/>
              </a:rPr>
              <a:t>h</a:t>
            </a:r>
            <a:r>
              <a:rPr spc="-5" dirty="0">
                <a:latin typeface="微软雅黑" panose="020B0503020204020204" charset="-122"/>
                <a:ea typeface="微软雅黑" panose="020B0503020204020204" charset="-122"/>
                <a:cs typeface="Arial" panose="020B0604020202090204"/>
              </a:rPr>
              <a:t>e</a:t>
            </a:r>
            <a:r>
              <a:rPr spc="1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c</a:t>
            </a:r>
            <a:r>
              <a:rPr spc="-15" dirty="0">
                <a:latin typeface="微软雅黑" panose="020B0503020204020204" charset="-122"/>
                <a:ea typeface="微软雅黑" panose="020B0503020204020204" charset="-122"/>
                <a:cs typeface="Arial" panose="020B0604020202090204"/>
              </a:rPr>
              <a:t>o</a:t>
            </a:r>
            <a:r>
              <a:rPr spc="-75" dirty="0">
                <a:latin typeface="微软雅黑" panose="020B0503020204020204" charset="-122"/>
                <a:ea typeface="微软雅黑" panose="020B0503020204020204" charset="-122"/>
                <a:cs typeface="Arial" panose="020B0604020202090204"/>
              </a:rPr>
              <a:t>n</a:t>
            </a:r>
            <a:r>
              <a:rPr spc="-5" dirty="0">
                <a:latin typeface="微软雅黑" panose="020B0503020204020204" charset="-122"/>
                <a:ea typeface="微软雅黑" panose="020B0503020204020204" charset="-122"/>
                <a:cs typeface="Arial" panose="020B0604020202090204"/>
              </a:rPr>
              <a:t>c</a:t>
            </a:r>
            <a:r>
              <a:rPr spc="-35" dirty="0">
                <a:latin typeface="微软雅黑" panose="020B0503020204020204" charset="-122"/>
                <a:ea typeface="微软雅黑" panose="020B0503020204020204" charset="-122"/>
                <a:cs typeface="Arial" panose="020B0604020202090204"/>
              </a:rPr>
              <a:t>l</a:t>
            </a:r>
            <a:r>
              <a:rPr spc="-75" dirty="0">
                <a:latin typeface="微软雅黑" panose="020B0503020204020204" charset="-122"/>
                <a:ea typeface="微软雅黑" panose="020B0503020204020204" charset="-122"/>
                <a:cs typeface="Arial" panose="020B0604020202090204"/>
              </a:rPr>
              <a:t>u</a:t>
            </a:r>
            <a:r>
              <a:rPr spc="-5" dirty="0">
                <a:latin typeface="微软雅黑" panose="020B0503020204020204" charset="-122"/>
                <a:ea typeface="微软雅黑" panose="020B0503020204020204" charset="-122"/>
                <a:cs typeface="Arial" panose="020B0604020202090204"/>
              </a:rPr>
              <a:t>s</a:t>
            </a:r>
            <a:r>
              <a:rPr spc="-35" dirty="0">
                <a:latin typeface="微软雅黑" panose="020B0503020204020204" charset="-122"/>
                <a:ea typeface="微软雅黑" panose="020B0503020204020204" charset="-122"/>
                <a:cs typeface="Arial" panose="020B0604020202090204"/>
              </a:rPr>
              <a:t>i</a:t>
            </a:r>
            <a:r>
              <a:rPr spc="-15" dirty="0">
                <a:latin typeface="微软雅黑" panose="020B0503020204020204" charset="-122"/>
                <a:ea typeface="微软雅黑" panose="020B0503020204020204" charset="-122"/>
                <a:cs typeface="Arial" panose="020B0604020202090204"/>
              </a:rPr>
              <a:t>o</a:t>
            </a:r>
            <a:r>
              <a:rPr spc="-5" dirty="0">
                <a:latin typeface="微软雅黑" panose="020B0503020204020204" charset="-122"/>
                <a:ea typeface="微软雅黑" panose="020B0503020204020204" charset="-122"/>
                <a:cs typeface="Arial" panose="020B0604020202090204"/>
              </a:rPr>
              <a:t>n</a:t>
            </a:r>
            <a:r>
              <a:rPr dirty="0">
                <a:latin typeface="微软雅黑" panose="020B0503020204020204" charset="-122"/>
                <a:ea typeface="微软雅黑" panose="020B0503020204020204" charset="-122"/>
                <a:cs typeface="Arial" panose="020B0604020202090204"/>
              </a:rPr>
              <a:t> </a:t>
            </a:r>
            <a:r>
              <a:rPr spc="-140" dirty="0">
                <a:latin typeface="微软雅黑" panose="020B0503020204020204" charset="-122"/>
                <a:ea typeface="微软雅黑" panose="020B0503020204020204" charset="-122"/>
                <a:cs typeface="Arial" panose="020B0604020202090204"/>
              </a:rPr>
              <a:t> </a:t>
            </a:r>
            <a:r>
              <a:rPr spc="25" dirty="0">
                <a:latin typeface="微软雅黑" panose="020B0503020204020204" charset="-122"/>
                <a:ea typeface="微软雅黑" panose="020B0503020204020204" charset="-122"/>
                <a:cs typeface="Arial" panose="020B0604020202090204"/>
              </a:rPr>
              <a:t>t</a:t>
            </a:r>
            <a:r>
              <a:rPr spc="-75" dirty="0">
                <a:latin typeface="微软雅黑" panose="020B0503020204020204" charset="-122"/>
                <a:ea typeface="微软雅黑" panose="020B0503020204020204" charset="-122"/>
                <a:cs typeface="Arial" panose="020B0604020202090204"/>
              </a:rPr>
              <a:t>h</a:t>
            </a:r>
            <a:r>
              <a:rPr spc="-15" dirty="0">
                <a:latin typeface="微软雅黑" panose="020B0503020204020204" charset="-122"/>
                <a:ea typeface="微软雅黑" panose="020B0503020204020204" charset="-122"/>
                <a:cs typeface="Arial" panose="020B0604020202090204"/>
              </a:rPr>
              <a:t>a</a:t>
            </a:r>
            <a:r>
              <a:rPr spc="25" dirty="0">
                <a:latin typeface="微软雅黑" panose="020B0503020204020204" charset="-122"/>
                <a:ea typeface="微软雅黑" panose="020B0503020204020204" charset="-122"/>
                <a:cs typeface="Arial" panose="020B0604020202090204"/>
              </a:rPr>
              <a:t>t </a:t>
            </a:r>
            <a:r>
              <a:rPr lang="en-US" spc="25" dirty="0">
                <a:latin typeface="微软雅黑" panose="020B0503020204020204" charset="-122"/>
                <a:ea typeface="微软雅黑" panose="020B0503020204020204" charset="-122"/>
                <a:cs typeface="Arial" panose="020B0604020202090204"/>
              </a:rPr>
              <a:t>_____</a:t>
            </a:r>
            <a:r>
              <a:rPr dirty="0">
                <a:latin typeface="微软雅黑" panose="020B0503020204020204" charset="-122"/>
                <a:ea typeface="微软雅黑" panose="020B0503020204020204" charset="-122"/>
                <a:cs typeface="微软雅黑" panose="020B0503020204020204" charset="-122"/>
              </a:rPr>
              <a:t>句</a:t>
            </a:r>
            <a:r>
              <a:rPr lang="zh-CN" dirty="0">
                <a:latin typeface="微软雅黑" panose="020B0503020204020204" charset="-122"/>
                <a:ea typeface="微软雅黑" panose="020B0503020204020204" charset="-122"/>
                <a:cs typeface="微软雅黑" panose="020B0503020204020204" charset="-122"/>
              </a:rPr>
              <a:t>子</a:t>
            </a:r>
            <a:r>
              <a:rPr lang="en-US" altLang="zh-CN" dirty="0">
                <a:latin typeface="微软雅黑" panose="020B0503020204020204" charset="-122"/>
                <a:ea typeface="微软雅黑" panose="020B0503020204020204" charset="-122"/>
                <a:cs typeface="微软雅黑" panose="020B0503020204020204" charset="-122"/>
              </a:rPr>
              <a:t>______</a:t>
            </a:r>
            <a:r>
              <a:rPr dirty="0">
                <a:latin typeface="微软雅黑" panose="020B0503020204020204" charset="-122"/>
                <a:ea typeface="微软雅黑" panose="020B0503020204020204" charset="-122"/>
                <a:cs typeface="Arial" panose="020B0604020202090204"/>
              </a:rPr>
              <a:t>.</a:t>
            </a:r>
            <a:endParaRPr>
              <a:latin typeface="微软雅黑" panose="020B0503020204020204" charset="-122"/>
              <a:ea typeface="微软雅黑" panose="020B0503020204020204" charset="-122"/>
              <a:cs typeface="Arial" panose="020B0604020202090204"/>
            </a:endParaRPr>
          </a:p>
          <a:p>
            <a:pPr>
              <a:lnSpc>
                <a:spcPct val="100000"/>
              </a:lnSpc>
              <a:spcBef>
                <a:spcPts val="5"/>
              </a:spcBef>
            </a:pPr>
            <a:endParaRPr>
              <a:latin typeface="微软雅黑" panose="020B0503020204020204" charset="-122"/>
              <a:ea typeface="微软雅黑" panose="020B0503020204020204" charset="-122"/>
              <a:cs typeface="Times New Roman" panose="02020703060505090304"/>
            </a:endParaRPr>
          </a:p>
          <a:p>
            <a:pPr marL="12700">
              <a:lnSpc>
                <a:spcPct val="100000"/>
              </a:lnSpc>
              <a:tabLst>
                <a:tab pos="1800860" algn="l"/>
              </a:tabLst>
            </a:pPr>
            <a:r>
              <a:rPr spc="-5" dirty="0">
                <a:latin typeface="微软雅黑" panose="020B0503020204020204" charset="-122"/>
                <a:ea typeface="微软雅黑" panose="020B0503020204020204" charset="-122"/>
                <a:cs typeface="Arial" panose="020B0604020202090204"/>
              </a:rPr>
              <a:t>With </a:t>
            </a:r>
            <a:r>
              <a:rPr spc="-20" dirty="0">
                <a:latin typeface="微软雅黑" panose="020B0503020204020204" charset="-122"/>
                <a:ea typeface="微软雅黑" panose="020B0503020204020204" charset="-122"/>
                <a:cs typeface="Arial" panose="020B0604020202090204"/>
              </a:rPr>
              <a:t>the</a:t>
            </a:r>
            <a:r>
              <a:rPr spc="60"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efforts</a:t>
            </a:r>
            <a:r>
              <a:rPr spc="-8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from </a:t>
            </a:r>
            <a:r>
              <a:rPr lang="en-US" spc="-10" dirty="0">
                <a:latin typeface="微软雅黑" panose="020B0503020204020204" charset="-122"/>
                <a:ea typeface="微软雅黑" panose="020B0503020204020204" charset="-122"/>
                <a:cs typeface="Arial" panose="020B0604020202090204"/>
              </a:rPr>
              <a:t>_______ </a:t>
            </a:r>
            <a:r>
              <a:rPr dirty="0">
                <a:latin typeface="微软雅黑" panose="020B0503020204020204" charset="-122"/>
                <a:ea typeface="微软雅黑" panose="020B0503020204020204" charset="-122"/>
                <a:cs typeface="Arial" panose="020B0604020202090204"/>
              </a:rPr>
              <a:t>, a better </a:t>
            </a:r>
            <a:r>
              <a:rPr spc="-20" dirty="0">
                <a:latin typeface="微软雅黑" panose="020B0503020204020204" charset="-122"/>
                <a:ea typeface="微软雅黑" panose="020B0503020204020204" charset="-122"/>
                <a:cs typeface="Arial" panose="020B0604020202090204"/>
              </a:rPr>
              <a:t>result </a:t>
            </a:r>
            <a:r>
              <a:rPr spc="-5" dirty="0">
                <a:latin typeface="微软雅黑" panose="020B0503020204020204" charset="-122"/>
                <a:ea typeface="微软雅黑" panose="020B0503020204020204" charset="-122"/>
                <a:cs typeface="Arial" panose="020B0604020202090204"/>
              </a:rPr>
              <a:t>can be</a:t>
            </a:r>
            <a:r>
              <a:rPr spc="15" dirty="0">
                <a:latin typeface="微软雅黑" panose="020B0503020204020204" charset="-122"/>
                <a:ea typeface="微软雅黑" panose="020B0503020204020204" charset="-122"/>
                <a:cs typeface="Arial" panose="020B0604020202090204"/>
              </a:rPr>
              <a:t> </a:t>
            </a:r>
            <a:r>
              <a:rPr spc="-25" dirty="0">
                <a:latin typeface="微软雅黑" panose="020B0503020204020204" charset="-122"/>
                <a:ea typeface="微软雅黑" panose="020B0503020204020204" charset="-122"/>
                <a:cs typeface="Arial" panose="020B0604020202090204"/>
              </a:rPr>
              <a:t>achieved.</a:t>
            </a:r>
            <a:endParaRPr>
              <a:latin typeface="微软雅黑" panose="020B0503020204020204" charset="-122"/>
              <a:ea typeface="微软雅黑" panose="020B0503020204020204" charset="-122"/>
              <a:cs typeface="Arial" panose="020B0604020202090204"/>
            </a:endParaRPr>
          </a:p>
          <a:p>
            <a:pPr>
              <a:lnSpc>
                <a:spcPct val="100000"/>
              </a:lnSpc>
              <a:spcBef>
                <a:spcPts val="5"/>
              </a:spcBef>
            </a:pPr>
            <a:endParaRPr>
              <a:latin typeface="微软雅黑" panose="020B0503020204020204" charset="-122"/>
              <a:ea typeface="微软雅黑" panose="020B0503020204020204" charset="-122"/>
              <a:cs typeface="Times New Roman" panose="02020703060505090304"/>
            </a:endParaRPr>
          </a:p>
          <a:p>
            <a:pPr marL="12700">
              <a:lnSpc>
                <a:spcPct val="100000"/>
              </a:lnSpc>
              <a:tabLst>
                <a:tab pos="3954145" algn="l"/>
              </a:tabLst>
            </a:pPr>
            <a:r>
              <a:rPr spc="-5" dirty="0">
                <a:latin typeface="微软雅黑" panose="020B0503020204020204" charset="-122"/>
                <a:ea typeface="微软雅黑" panose="020B0503020204020204" charset="-122"/>
                <a:cs typeface="微软雅黑" panose="020B0503020204020204" charset="-122"/>
              </a:rPr>
              <a:t>当审视过所有因素后，我们可以有根据地得出结</a:t>
            </a:r>
            <a:r>
              <a:rPr spc="5" dirty="0">
                <a:latin typeface="微软雅黑" panose="020B0503020204020204" charset="-122"/>
                <a:ea typeface="微软雅黑" panose="020B0503020204020204" charset="-122"/>
                <a:cs typeface="微软雅黑" panose="020B0503020204020204" charset="-122"/>
              </a:rPr>
              <a:t>论 </a:t>
            </a:r>
            <a:r>
              <a:rPr lang="en-US" spc="5" dirty="0">
                <a:latin typeface="微软雅黑" panose="020B0503020204020204" charset="-122"/>
                <a:ea typeface="微软雅黑" panose="020B0503020204020204" charset="-122"/>
                <a:cs typeface="微软雅黑" panose="020B0503020204020204" charset="-122"/>
              </a:rPr>
              <a:t>______ </a:t>
            </a:r>
            <a:r>
              <a:rPr dirty="0">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a:p>
            <a:pPr>
              <a:lnSpc>
                <a:spcPct val="100000"/>
              </a:lnSpc>
              <a:spcBef>
                <a:spcPts val="10"/>
              </a:spcBef>
            </a:pPr>
            <a:endParaRPr>
              <a:latin typeface="微软雅黑" panose="020B0503020204020204" charset="-122"/>
              <a:ea typeface="微软雅黑" panose="020B0503020204020204" charset="-122"/>
              <a:cs typeface="Times New Roman" panose="02020703060505090304"/>
            </a:endParaRPr>
          </a:p>
          <a:p>
            <a:pPr marL="12700">
              <a:lnSpc>
                <a:spcPct val="100000"/>
              </a:lnSpc>
              <a:tabLst>
                <a:tab pos="3222625" algn="l"/>
              </a:tabLst>
            </a:pPr>
            <a:r>
              <a:rPr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90204"/>
              </a:rPr>
              <a:t>On </a:t>
            </a:r>
            <a:r>
              <a:rPr spc="-20" dirty="0">
                <a:latin typeface="微软雅黑" panose="020B0503020204020204" charset="-122"/>
                <a:ea typeface="微软雅黑" panose="020B0503020204020204" charset="-122"/>
                <a:cs typeface="Arial" panose="020B0604020202090204"/>
              </a:rPr>
              <a:t>the </a:t>
            </a:r>
            <a:r>
              <a:rPr spc="-30" dirty="0">
                <a:latin typeface="微软雅黑" panose="020B0503020204020204" charset="-122"/>
                <a:ea typeface="微软雅黑" panose="020B0503020204020204" charset="-122"/>
                <a:cs typeface="Arial" panose="020B0604020202090204"/>
              </a:rPr>
              <a:t>one </a:t>
            </a:r>
            <a:r>
              <a:rPr spc="-20" dirty="0">
                <a:latin typeface="微软雅黑" panose="020B0503020204020204" charset="-122"/>
                <a:ea typeface="微软雅黑" panose="020B0503020204020204" charset="-122"/>
                <a:cs typeface="Arial" panose="020B0604020202090204"/>
              </a:rPr>
              <a:t>hand/In the </a:t>
            </a:r>
            <a:r>
              <a:rPr dirty="0">
                <a:latin typeface="微软雅黑" panose="020B0503020204020204" charset="-122"/>
                <a:ea typeface="微软雅黑" panose="020B0503020204020204" charset="-122"/>
                <a:cs typeface="Arial" panose="020B0604020202090204"/>
              </a:rPr>
              <a:t>first </a:t>
            </a:r>
            <a:r>
              <a:rPr spc="-15" dirty="0">
                <a:latin typeface="微软雅黑" panose="020B0503020204020204" charset="-122"/>
                <a:ea typeface="微软雅黑" panose="020B0503020204020204" charset="-122"/>
                <a:cs typeface="Arial" panose="020B0604020202090204"/>
              </a:rPr>
              <a:t>place, </a:t>
            </a:r>
            <a:r>
              <a:rPr dirty="0">
                <a:latin typeface="微软雅黑" panose="020B0503020204020204" charset="-122"/>
                <a:ea typeface="微软雅黑" panose="020B0503020204020204" charset="-122"/>
                <a:cs typeface="Arial" panose="020B0604020202090204"/>
              </a:rPr>
              <a:t>(</a:t>
            </a:r>
            <a:r>
              <a:rPr spc="1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微软雅黑" panose="020B0503020204020204" charset="-122"/>
              </a:rPr>
              <a:t>措 施一</a:t>
            </a:r>
            <a:r>
              <a:rPr dirty="0">
                <a:latin typeface="微软雅黑" panose="020B0503020204020204" charset="-122"/>
                <a:ea typeface="微软雅黑" panose="020B0503020204020204" charset="-122"/>
                <a:cs typeface="Arial" panose="020B0604020202090204"/>
              </a:rPr>
              <a:t>)</a:t>
            </a:r>
            <a:endParaRPr>
              <a:latin typeface="微软雅黑" panose="020B0503020204020204" charset="-122"/>
              <a:ea typeface="微软雅黑" panose="020B0503020204020204" charset="-122"/>
              <a:cs typeface="Arial" panose="020B0604020202090204"/>
            </a:endParaRPr>
          </a:p>
          <a:p>
            <a:pPr>
              <a:lnSpc>
                <a:spcPct val="100000"/>
              </a:lnSpc>
              <a:spcBef>
                <a:spcPts val="5"/>
              </a:spcBef>
            </a:pPr>
            <a:endParaRPr>
              <a:latin typeface="微软雅黑" panose="020B0503020204020204" charset="-122"/>
              <a:ea typeface="微软雅黑" panose="020B0503020204020204" charset="-122"/>
              <a:cs typeface="Times New Roman" panose="02020703060505090304"/>
            </a:endParaRPr>
          </a:p>
          <a:p>
            <a:pPr marL="12700">
              <a:lnSpc>
                <a:spcPct val="100000"/>
              </a:lnSpc>
            </a:pPr>
            <a:r>
              <a:rPr dirty="0">
                <a:latin typeface="微软雅黑" panose="020B0503020204020204" charset="-122"/>
                <a:ea typeface="微软雅黑" panose="020B0503020204020204" charset="-122"/>
                <a:cs typeface="微软雅黑" panose="020B0503020204020204" charset="-122"/>
              </a:rPr>
              <a:t>③ </a:t>
            </a:r>
            <a:r>
              <a:rPr spc="0" dirty="0">
                <a:latin typeface="微软雅黑" panose="020B0503020204020204" charset="-122"/>
                <a:ea typeface="微软雅黑" panose="020B0503020204020204" charset="-122"/>
                <a:cs typeface="Arial" panose="020B0604020202090204"/>
              </a:rPr>
              <a:t>On </a:t>
            </a:r>
            <a:r>
              <a:rPr spc="-20" dirty="0">
                <a:latin typeface="微软雅黑" panose="020B0503020204020204" charset="-122"/>
                <a:ea typeface="微软雅黑" panose="020B0503020204020204" charset="-122"/>
                <a:cs typeface="Arial" panose="020B0604020202090204"/>
              </a:rPr>
              <a:t>the </a:t>
            </a:r>
            <a:r>
              <a:rPr spc="-15" dirty="0">
                <a:latin typeface="微软雅黑" panose="020B0503020204020204" charset="-122"/>
                <a:ea typeface="微软雅黑" panose="020B0503020204020204" charset="-122"/>
                <a:cs typeface="Arial" panose="020B0604020202090204"/>
              </a:rPr>
              <a:t>other </a:t>
            </a:r>
            <a:r>
              <a:rPr spc="-35" dirty="0">
                <a:latin typeface="微软雅黑" panose="020B0503020204020204" charset="-122"/>
                <a:ea typeface="微软雅黑" panose="020B0503020204020204" charset="-122"/>
                <a:cs typeface="Arial" panose="020B0604020202090204"/>
              </a:rPr>
              <a:t>hand/ </a:t>
            </a:r>
            <a:r>
              <a:rPr spc="0" dirty="0">
                <a:latin typeface="微软雅黑" panose="020B0503020204020204" charset="-122"/>
                <a:ea typeface="微软雅黑" panose="020B0503020204020204" charset="-122"/>
                <a:cs typeface="Arial" panose="020B0604020202090204"/>
              </a:rPr>
              <a:t>In </a:t>
            </a:r>
            <a:r>
              <a:rPr spc="-20" dirty="0">
                <a:latin typeface="微软雅黑" panose="020B0503020204020204" charset="-122"/>
                <a:ea typeface="微软雅黑" panose="020B0503020204020204" charset="-122"/>
                <a:cs typeface="Arial" panose="020B0604020202090204"/>
              </a:rPr>
              <a:t>the </a:t>
            </a:r>
            <a:r>
              <a:rPr spc="-15" dirty="0">
                <a:latin typeface="微软雅黑" panose="020B0503020204020204" charset="-122"/>
                <a:ea typeface="微软雅黑" panose="020B0503020204020204" charset="-122"/>
                <a:cs typeface="Arial" panose="020B0604020202090204"/>
              </a:rPr>
              <a:t>second </a:t>
            </a:r>
            <a:r>
              <a:rPr spc="-10" dirty="0">
                <a:latin typeface="微软雅黑" panose="020B0503020204020204" charset="-122"/>
                <a:ea typeface="微软雅黑" panose="020B0503020204020204" charset="-122"/>
                <a:cs typeface="Arial" panose="020B0604020202090204"/>
              </a:rPr>
              <a:t>place, </a:t>
            </a:r>
            <a:r>
              <a:rPr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措 施 </a:t>
            </a:r>
            <a:r>
              <a:rPr dirty="0">
                <a:latin typeface="微软雅黑" panose="020B0503020204020204" charset="-122"/>
                <a:ea typeface="微软雅黑" panose="020B0503020204020204" charset="-122"/>
                <a:cs typeface="微软雅黑" panose="020B0503020204020204" charset="-122"/>
              </a:rPr>
              <a:t>二 </a:t>
            </a:r>
            <a:r>
              <a:rPr dirty="0">
                <a:latin typeface="微软雅黑" panose="020B0503020204020204" charset="-122"/>
                <a:ea typeface="微软雅黑" panose="020B0503020204020204" charset="-122"/>
                <a:cs typeface="Arial" panose="020B0604020202090204"/>
              </a:rPr>
              <a:t>)</a:t>
            </a:r>
            <a:endParaRPr>
              <a:latin typeface="微软雅黑" panose="020B0503020204020204" charset="-122"/>
              <a:ea typeface="微软雅黑" panose="020B0503020204020204" charset="-122"/>
              <a:cs typeface="Arial" panose="020B0604020202090204"/>
            </a:endParaRPr>
          </a:p>
          <a:p>
            <a:pPr>
              <a:lnSpc>
                <a:spcPct val="100000"/>
              </a:lnSpc>
              <a:spcBef>
                <a:spcPts val="5"/>
              </a:spcBef>
            </a:pPr>
            <a:endParaRPr>
              <a:latin typeface="微软雅黑" panose="020B0503020204020204" charset="-122"/>
              <a:ea typeface="微软雅黑" panose="020B0503020204020204" charset="-122"/>
              <a:cs typeface="Times New Roman" panose="02020703060505090304"/>
            </a:endParaRPr>
          </a:p>
          <a:p>
            <a:pPr marL="12700">
              <a:lnSpc>
                <a:spcPct val="100000"/>
              </a:lnSpc>
            </a:pPr>
            <a:r>
              <a:rPr dirty="0">
                <a:latin typeface="微软雅黑" panose="020B0503020204020204" charset="-122"/>
                <a:ea typeface="微软雅黑" panose="020B0503020204020204" charset="-122"/>
                <a:cs typeface="微软雅黑" panose="020B0503020204020204" charset="-122"/>
              </a:rPr>
              <a:t>④ </a:t>
            </a:r>
            <a:r>
              <a:rPr spc="-30" dirty="0">
                <a:latin typeface="微软雅黑" panose="020B0503020204020204" charset="-122"/>
                <a:ea typeface="微软雅黑" panose="020B0503020204020204" charset="-122"/>
                <a:cs typeface="Arial" panose="020B0604020202090204"/>
              </a:rPr>
              <a:t>The </a:t>
            </a:r>
            <a:r>
              <a:rPr dirty="0">
                <a:latin typeface="微软雅黑" panose="020B0503020204020204" charset="-122"/>
                <a:ea typeface="微软雅黑" panose="020B0503020204020204" charset="-122"/>
                <a:cs typeface="Arial" panose="020B0604020202090204"/>
              </a:rPr>
              <a:t>world </a:t>
            </a:r>
            <a:r>
              <a:rPr spc="-10" dirty="0">
                <a:latin typeface="微软雅黑" panose="020B0503020204020204" charset="-122"/>
                <a:ea typeface="微软雅黑" panose="020B0503020204020204" charset="-122"/>
                <a:cs typeface="Arial" panose="020B0604020202090204"/>
              </a:rPr>
              <a:t>will </a:t>
            </a:r>
            <a:r>
              <a:rPr spc="-5" dirty="0">
                <a:latin typeface="微软雅黑" panose="020B0503020204020204" charset="-122"/>
                <a:ea typeface="微软雅黑" panose="020B0503020204020204" charset="-122"/>
                <a:cs typeface="Arial" panose="020B0604020202090204"/>
              </a:rPr>
              <a:t>be </a:t>
            </a:r>
            <a:r>
              <a:rPr dirty="0">
                <a:latin typeface="微软雅黑" panose="020B0503020204020204" charset="-122"/>
                <a:ea typeface="微软雅黑" panose="020B0503020204020204" charset="-122"/>
                <a:cs typeface="Arial" panose="020B0604020202090204"/>
              </a:rPr>
              <a:t>a better </a:t>
            </a:r>
            <a:r>
              <a:rPr spc="-10" dirty="0">
                <a:latin typeface="微软雅黑" panose="020B0503020204020204" charset="-122"/>
                <a:ea typeface="微软雅黑" panose="020B0503020204020204" charset="-122"/>
                <a:cs typeface="Arial" panose="020B0604020202090204"/>
              </a:rPr>
              <a:t>place </a:t>
            </a:r>
            <a:r>
              <a:rPr spc="-15" dirty="0">
                <a:latin typeface="微软雅黑" panose="020B0503020204020204" charset="-122"/>
                <a:ea typeface="微软雅黑" panose="020B0503020204020204" charset="-122"/>
                <a:cs typeface="Arial" panose="020B0604020202090204"/>
              </a:rPr>
              <a:t>if </a:t>
            </a:r>
            <a:r>
              <a:rPr spc="5" dirty="0">
                <a:latin typeface="微软雅黑" panose="020B0503020204020204" charset="-122"/>
                <a:ea typeface="微软雅黑" panose="020B0503020204020204" charset="-122"/>
                <a:cs typeface="Arial" panose="020B0604020202090204"/>
              </a:rPr>
              <a:t>we </a:t>
            </a:r>
            <a:r>
              <a:rPr spc="-15" dirty="0">
                <a:latin typeface="微软雅黑" panose="020B0503020204020204" charset="-122"/>
                <a:ea typeface="微软雅黑" panose="020B0503020204020204" charset="-122"/>
                <a:cs typeface="Arial" panose="020B0604020202090204"/>
              </a:rPr>
              <a:t>make </a:t>
            </a:r>
            <a:r>
              <a:rPr spc="-30" dirty="0">
                <a:latin typeface="微软雅黑" panose="020B0503020204020204" charset="-122"/>
                <a:ea typeface="微软雅黑" panose="020B0503020204020204" charset="-122"/>
                <a:cs typeface="Arial" panose="020B0604020202090204"/>
              </a:rPr>
              <a:t>joint </a:t>
            </a:r>
            <a:r>
              <a:rPr spc="0" dirty="0">
                <a:latin typeface="微软雅黑" panose="020B0503020204020204" charset="-122"/>
                <a:ea typeface="微软雅黑" panose="020B0503020204020204" charset="-122"/>
                <a:cs typeface="Arial" panose="020B0604020202090204"/>
              </a:rPr>
              <a:t>efforts to </a:t>
            </a:r>
            <a:r>
              <a:rPr spc="-30" dirty="0">
                <a:latin typeface="微软雅黑" panose="020B0503020204020204" charset="-122"/>
                <a:ea typeface="微软雅黑" panose="020B0503020204020204" charset="-122"/>
                <a:cs typeface="Arial" panose="020B0604020202090204"/>
              </a:rPr>
              <a:t>put </a:t>
            </a:r>
            <a:r>
              <a:rPr spc="-5" dirty="0">
                <a:latin typeface="微软雅黑" panose="020B0503020204020204" charset="-122"/>
                <a:ea typeface="微软雅黑" panose="020B0503020204020204" charset="-122"/>
                <a:cs typeface="Arial" panose="020B0604020202090204"/>
              </a:rPr>
              <a:t>an </a:t>
            </a:r>
            <a:r>
              <a:rPr spc="-30" dirty="0">
                <a:latin typeface="微软雅黑" panose="020B0503020204020204" charset="-122"/>
                <a:ea typeface="微软雅黑" panose="020B0503020204020204" charset="-122"/>
                <a:cs typeface="Arial" panose="020B0604020202090204"/>
              </a:rPr>
              <a:t>end </a:t>
            </a:r>
            <a:r>
              <a:rPr spc="0" dirty="0">
                <a:latin typeface="微软雅黑" panose="020B0503020204020204" charset="-122"/>
                <a:ea typeface="微软雅黑" panose="020B0503020204020204" charset="-122"/>
                <a:cs typeface="Arial" panose="020B0604020202090204"/>
              </a:rPr>
              <a:t>to </a:t>
            </a:r>
            <a:r>
              <a:rPr spc="-20" dirty="0">
                <a:latin typeface="微软雅黑" panose="020B0503020204020204" charset="-122"/>
                <a:ea typeface="微软雅黑" panose="020B0503020204020204" charset="-122"/>
                <a:cs typeface="Arial" panose="020B0604020202090204"/>
              </a:rPr>
              <a:t>the</a:t>
            </a:r>
            <a:r>
              <a:rPr spc="-15" dirty="0">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phenomenon.</a:t>
            </a:r>
            <a:endParaRPr>
              <a:latin typeface="微软雅黑" panose="020B0503020204020204" charset="-122"/>
              <a:ea typeface="微软雅黑" panose="020B0503020204020204" charset="-122"/>
              <a:cs typeface="Arial" panose="020B0604020202090204"/>
            </a:endParaRPr>
          </a:p>
          <a:p>
            <a:pPr>
              <a:lnSpc>
                <a:spcPct val="100000"/>
              </a:lnSpc>
              <a:spcBef>
                <a:spcPts val="10"/>
              </a:spcBef>
            </a:pPr>
            <a:endParaRPr>
              <a:latin typeface="微软雅黑" panose="020B0503020204020204" charset="-122"/>
              <a:ea typeface="微软雅黑" panose="020B0503020204020204" charset="-122"/>
              <a:cs typeface="Times New Roman" panose="02020703060505090304"/>
            </a:endParaRPr>
          </a:p>
          <a:p>
            <a:pPr marL="12700">
              <a:lnSpc>
                <a:spcPct val="100000"/>
              </a:lnSpc>
            </a:pPr>
            <a:r>
              <a:rPr dirty="0">
                <a:latin typeface="微软雅黑" panose="020B0503020204020204" charset="-122"/>
                <a:ea typeface="微软雅黑" panose="020B0503020204020204" charset="-122"/>
                <a:cs typeface="微软雅黑" panose="020B0503020204020204" charset="-122"/>
              </a:rPr>
              <a:t>如果我们一起努力终结这种现象，世界将会变得更好。</a:t>
            </a:r>
            <a:endParaRPr>
              <a:latin typeface="微软雅黑" panose="020B0503020204020204" charset="-122"/>
              <a:ea typeface="微软雅黑" panose="020B0503020204020204" charset="-122"/>
              <a:cs typeface="微软雅黑" panose="020B0503020204020204" charset="-122"/>
            </a:endParaRPr>
          </a:p>
          <a:p>
            <a:pPr>
              <a:lnSpc>
                <a:spcPct val="100000"/>
              </a:lnSpc>
              <a:spcBef>
                <a:spcPts val="5"/>
              </a:spcBef>
            </a:pPr>
            <a:endParaRPr>
              <a:latin typeface="微软雅黑" panose="020B0503020204020204" charset="-122"/>
              <a:ea typeface="微软雅黑" panose="020B0503020204020204" charset="-122"/>
              <a:cs typeface="Times New Roman" panose="02020703060505090304"/>
            </a:endParaRPr>
          </a:p>
          <a:p>
            <a:pPr marL="12700">
              <a:lnSpc>
                <a:spcPct val="100000"/>
              </a:lnSpc>
            </a:pPr>
            <a:r>
              <a:rPr spc="-5" dirty="0">
                <a:latin typeface="微软雅黑" panose="020B0503020204020204" charset="-122"/>
                <a:ea typeface="微软雅黑" panose="020B0503020204020204" charset="-122"/>
                <a:cs typeface="微软雅黑" panose="020B0503020204020204" charset="-122"/>
              </a:rPr>
              <a:t>按字数要求，至少要</a:t>
            </a:r>
            <a:r>
              <a:rPr dirty="0">
                <a:latin typeface="微软雅黑" panose="020B0503020204020204" charset="-122"/>
                <a:ea typeface="微软雅黑" panose="020B0503020204020204" charset="-122"/>
                <a:cs typeface="微软雅黑" panose="020B0503020204020204" charset="-122"/>
              </a:rPr>
              <a:t>写</a:t>
            </a:r>
            <a:r>
              <a:rPr spc="-10" dirty="0">
                <a:latin typeface="微软雅黑" panose="020B0503020204020204" charset="-122"/>
                <a:ea typeface="微软雅黑" panose="020B0503020204020204" charset="-122"/>
                <a:cs typeface="Arial" panose="020B0604020202090204"/>
              </a:rPr>
              <a:t>15</a:t>
            </a:r>
            <a:r>
              <a:rPr spc="-5" dirty="0">
                <a:latin typeface="微软雅黑" panose="020B0503020204020204" charset="-122"/>
                <a:ea typeface="微软雅黑" panose="020B0503020204020204" charset="-122"/>
                <a:cs typeface="微软雅黑" panose="020B0503020204020204" charset="-122"/>
              </a:rPr>
              <a:t>个句子，平均每句</a:t>
            </a:r>
            <a:r>
              <a:rPr dirty="0">
                <a:latin typeface="微软雅黑" panose="020B0503020204020204" charset="-122"/>
                <a:ea typeface="微软雅黑" panose="020B0503020204020204" charset="-122"/>
                <a:cs typeface="微软雅黑" panose="020B0503020204020204" charset="-122"/>
              </a:rPr>
              <a:t>话</a:t>
            </a:r>
            <a:r>
              <a:rPr spc="-10" dirty="0">
                <a:latin typeface="微软雅黑" panose="020B0503020204020204" charset="-122"/>
                <a:ea typeface="微软雅黑" panose="020B0503020204020204" charset="-122"/>
                <a:cs typeface="Arial" panose="020B0604020202090204"/>
              </a:rPr>
              <a:t>15</a:t>
            </a:r>
            <a:r>
              <a:rPr dirty="0">
                <a:latin typeface="微软雅黑" panose="020B0503020204020204" charset="-122"/>
                <a:ea typeface="微软雅黑" panose="020B0503020204020204" charset="-122"/>
                <a:cs typeface="微软雅黑" panose="020B0503020204020204" charset="-122"/>
              </a:rPr>
              <a:t>到</a:t>
            </a:r>
            <a:r>
              <a:rPr spc="-10" dirty="0">
                <a:latin typeface="微软雅黑" panose="020B0503020204020204" charset="-122"/>
                <a:ea typeface="微软雅黑" panose="020B0503020204020204" charset="-122"/>
                <a:cs typeface="Arial" panose="020B0604020202090204"/>
              </a:rPr>
              <a:t>20</a:t>
            </a:r>
            <a:r>
              <a:rPr spc="-5" dirty="0">
                <a:latin typeface="微软雅黑" panose="020B0503020204020204" charset="-122"/>
                <a:ea typeface="微软雅黑" panose="020B0503020204020204" charset="-122"/>
                <a:cs typeface="微软雅黑" panose="020B0503020204020204" charset="-122"/>
              </a:rPr>
              <a:t>个词。</a:t>
            </a:r>
            <a:endParaRPr>
              <a:latin typeface="微软雅黑" panose="020B0503020204020204" charset="-122"/>
              <a:ea typeface="微软雅黑" panose="020B0503020204020204" charset="-122"/>
              <a:cs typeface="微软雅黑" panose="020B0503020204020204" charset="-122"/>
            </a:endParaRPr>
          </a:p>
        </p:txBody>
      </p:sp>
      <p:graphicFrame>
        <p:nvGraphicFramePr>
          <p:cNvPr id="3" name="图示 2"/>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718" y="528503"/>
            <a:ext cx="10634668" cy="6196055"/>
          </a:xfrm>
          <a:prstGeom prst="rect">
            <a:avLst/>
          </a:prstGeom>
        </p:spPr>
        <p:txBody>
          <a:bodyPr vert="horz" wrap="square" lIns="0" tIns="11430" rIns="0" bIns="0" rtlCol="0">
            <a:spAutoFit/>
          </a:bodyPr>
          <a:lstStyle/>
          <a:p>
            <a:pPr marL="12700" marR="6041390" algn="just" fontAlgn="auto">
              <a:lnSpc>
                <a:spcPts val="4560"/>
              </a:lnSpc>
              <a:spcBef>
                <a:spcPts val="90"/>
              </a:spcBef>
            </a:pPr>
            <a:r>
              <a:rPr sz="2000" b="1" spc="20" dirty="0">
                <a:latin typeface="微软雅黑" panose="020B0503020204020204" charset="-122"/>
                <a:ea typeface="微软雅黑" panose="020B0503020204020204" charset="-122"/>
                <a:cs typeface="Arial" panose="020B0604020202090204"/>
              </a:rPr>
              <a:t>1504</a:t>
            </a:r>
            <a:r>
              <a:rPr sz="2000" b="1" spc="10" dirty="0">
                <a:latin typeface="微软雅黑" panose="020B0503020204020204" charset="-122"/>
                <a:ea typeface="微软雅黑" panose="020B0503020204020204" charset="-122"/>
                <a:cs typeface="微软雅黑" panose="020B0503020204020204" charset="-122"/>
              </a:rPr>
              <a:t>真题  </a:t>
            </a:r>
            <a:r>
              <a:rPr sz="2000" b="1" spc="0" dirty="0">
                <a:latin typeface="微软雅黑" panose="020B0503020204020204" charset="-122"/>
                <a:ea typeface="微软雅黑" panose="020B0503020204020204" charset="-122"/>
                <a:cs typeface="Arial" panose="020B0604020202090204"/>
              </a:rPr>
              <a:t>Para.</a:t>
            </a:r>
            <a:r>
              <a:rPr lang="en-US" sz="2000" b="1" spc="0" dirty="0">
                <a:latin typeface="微软雅黑" panose="020B0503020204020204" charset="-122"/>
                <a:ea typeface="微软雅黑" panose="020B0503020204020204" charset="-122"/>
                <a:cs typeface="Arial" panose="020B0604020202090204"/>
              </a:rPr>
              <a:t>3</a:t>
            </a:r>
            <a:endParaRPr sz="2000" b="1" dirty="0">
              <a:latin typeface="微软雅黑" panose="020B0503020204020204" charset="-122"/>
              <a:ea typeface="微软雅黑" panose="020B0503020204020204" charset="-122"/>
              <a:cs typeface="Arial" panose="020B0604020202090204"/>
            </a:endParaRPr>
          </a:p>
          <a:p>
            <a:pPr marL="12700" marR="568325" algn="just" fontAlgn="auto">
              <a:lnSpc>
                <a:spcPts val="4560"/>
              </a:lnSpc>
              <a:spcBef>
                <a:spcPts val="240"/>
              </a:spcBef>
            </a:pPr>
            <a:r>
              <a:rPr sz="2000" spc="25" dirty="0">
                <a:latin typeface="微软雅黑" panose="020B0503020204020204" charset="-122"/>
                <a:ea typeface="微软雅黑" panose="020B0503020204020204" charset="-122"/>
                <a:cs typeface="微软雅黑" panose="020B0503020204020204" charset="-122"/>
              </a:rPr>
              <a:t>① </a:t>
            </a:r>
            <a:r>
              <a:rPr sz="2000" spc="0" dirty="0">
                <a:latin typeface="微软雅黑" panose="020B0503020204020204" charset="-122"/>
                <a:ea typeface="微软雅黑" panose="020B0503020204020204" charset="-122"/>
                <a:cs typeface="Arial" panose="020B0604020202090204"/>
              </a:rPr>
              <a:t>There </a:t>
            </a:r>
            <a:r>
              <a:rPr sz="2000" spc="10" dirty="0">
                <a:latin typeface="微软雅黑" panose="020B0503020204020204" charset="-122"/>
                <a:ea typeface="微软雅黑" panose="020B0503020204020204" charset="-122"/>
                <a:cs typeface="Arial" panose="020B0604020202090204"/>
              </a:rPr>
              <a:t>are </a:t>
            </a:r>
            <a:r>
              <a:rPr sz="2000" spc="0" dirty="0">
                <a:latin typeface="微软雅黑" panose="020B0503020204020204" charset="-122"/>
                <a:ea typeface="微软雅黑" panose="020B0503020204020204" charset="-122"/>
                <a:cs typeface="Arial" panose="020B0604020202090204"/>
              </a:rPr>
              <a:t>some advices </a:t>
            </a:r>
            <a:r>
              <a:rPr sz="2000" spc="10" dirty="0">
                <a:latin typeface="微软雅黑" panose="020B0503020204020204" charset="-122"/>
                <a:ea typeface="微软雅黑" panose="020B0503020204020204" charset="-122"/>
                <a:cs typeface="Arial" panose="020B0604020202090204"/>
              </a:rPr>
              <a:t>as </a:t>
            </a:r>
            <a:r>
              <a:rPr sz="2000" spc="-20" dirty="0">
                <a:latin typeface="微软雅黑" panose="020B0503020204020204" charset="-122"/>
                <a:ea typeface="微软雅黑" panose="020B0503020204020204" charset="-122"/>
                <a:cs typeface="Arial" panose="020B0604020202090204"/>
              </a:rPr>
              <a:t>follows </a:t>
            </a:r>
            <a:r>
              <a:rPr sz="2000" spc="40" dirty="0">
                <a:solidFill>
                  <a:srgbClr val="FF0000"/>
                </a:solidFill>
                <a:latin typeface="微软雅黑" panose="020B0503020204020204" charset="-122"/>
                <a:ea typeface="微软雅黑" panose="020B0503020204020204" charset="-122"/>
                <a:cs typeface="Arial" panose="020B0604020202090204"/>
              </a:rPr>
              <a:t>which </a:t>
            </a:r>
            <a:r>
              <a:rPr sz="2000" spc="15" dirty="0">
                <a:solidFill>
                  <a:srgbClr val="FF0000"/>
                </a:solidFill>
                <a:latin typeface="微软雅黑" panose="020B0503020204020204" charset="-122"/>
                <a:ea typeface="微软雅黑" panose="020B0503020204020204" charset="-122"/>
                <a:cs typeface="Arial" panose="020B0604020202090204"/>
              </a:rPr>
              <a:t>can </a:t>
            </a:r>
            <a:r>
              <a:rPr sz="2000" spc="10" dirty="0">
                <a:solidFill>
                  <a:srgbClr val="FF0000"/>
                </a:solidFill>
                <a:latin typeface="微软雅黑" panose="020B0503020204020204" charset="-122"/>
                <a:ea typeface="微软雅黑" panose="020B0503020204020204" charset="-122"/>
                <a:cs typeface="Arial" panose="020B0604020202090204"/>
              </a:rPr>
              <a:t>be </a:t>
            </a:r>
            <a:r>
              <a:rPr sz="2000" spc="15" dirty="0">
                <a:solidFill>
                  <a:srgbClr val="FF0000"/>
                </a:solidFill>
                <a:latin typeface="微软雅黑" panose="020B0503020204020204" charset="-122"/>
                <a:ea typeface="微软雅黑" panose="020B0503020204020204" charset="-122"/>
                <a:cs typeface="Arial" panose="020B0604020202090204"/>
              </a:rPr>
              <a:t>given to </a:t>
            </a:r>
            <a:r>
              <a:rPr sz="2000" spc="30" dirty="0">
                <a:solidFill>
                  <a:srgbClr val="FF0000"/>
                </a:solidFill>
                <a:latin typeface="微软雅黑" panose="020B0503020204020204" charset="-122"/>
                <a:ea typeface="微软雅黑" panose="020B0503020204020204" charset="-122"/>
                <a:cs typeface="Arial" panose="020B0604020202090204"/>
              </a:rPr>
              <a:t>the </a:t>
            </a:r>
            <a:r>
              <a:rPr sz="2000" spc="25" dirty="0">
                <a:solidFill>
                  <a:srgbClr val="FF0000"/>
                </a:solidFill>
                <a:latin typeface="微软雅黑" panose="020B0503020204020204" charset="-122"/>
                <a:ea typeface="微软雅黑" panose="020B0503020204020204" charset="-122"/>
                <a:cs typeface="Arial" panose="020B0604020202090204"/>
              </a:rPr>
              <a:t>parents </a:t>
            </a:r>
            <a:r>
              <a:rPr sz="2000" spc="30" dirty="0">
                <a:solidFill>
                  <a:srgbClr val="FF0000"/>
                </a:solidFill>
                <a:latin typeface="微软雅黑" panose="020B0503020204020204" charset="-122"/>
                <a:ea typeface="微软雅黑" panose="020B0503020204020204" charset="-122"/>
                <a:cs typeface="Arial" panose="020B0604020202090204"/>
              </a:rPr>
              <a:t>and </a:t>
            </a:r>
            <a:r>
              <a:rPr sz="2000" spc="25" dirty="0">
                <a:solidFill>
                  <a:srgbClr val="FF0000"/>
                </a:solidFill>
                <a:latin typeface="微软雅黑" panose="020B0503020204020204" charset="-122"/>
                <a:ea typeface="微软雅黑" panose="020B0503020204020204" charset="-122"/>
                <a:cs typeface="Arial" panose="020B0604020202090204"/>
              </a:rPr>
              <a:t>children </a:t>
            </a:r>
            <a:r>
              <a:rPr sz="2000" dirty="0">
                <a:latin typeface="微软雅黑" panose="020B0503020204020204" charset="-122"/>
                <a:ea typeface="微软雅黑" panose="020B0503020204020204" charset="-122"/>
                <a:cs typeface="Arial" panose="020B0604020202090204"/>
              </a:rPr>
              <a:t>to </a:t>
            </a:r>
            <a:r>
              <a:rPr sz="2000" spc="-5" dirty="0">
                <a:latin typeface="微软雅黑" panose="020B0503020204020204" charset="-122"/>
                <a:ea typeface="微软雅黑" panose="020B0503020204020204" charset="-122"/>
                <a:cs typeface="Arial" panose="020B0604020202090204"/>
              </a:rPr>
              <a:t>improve </a:t>
            </a:r>
            <a:r>
              <a:rPr sz="2000" spc="-10" dirty="0">
                <a:latin typeface="微软雅黑" panose="020B0503020204020204" charset="-122"/>
                <a:ea typeface="微软雅黑" panose="020B0503020204020204" charset="-122"/>
                <a:cs typeface="Arial" panose="020B0604020202090204"/>
              </a:rPr>
              <a:t>the</a:t>
            </a:r>
            <a:r>
              <a:rPr sz="2000" spc="-125" dirty="0">
                <a:latin typeface="微软雅黑" panose="020B0503020204020204" charset="-122"/>
                <a:ea typeface="微软雅黑" panose="020B0503020204020204" charset="-122"/>
                <a:cs typeface="Arial" panose="020B0604020202090204"/>
              </a:rPr>
              <a:t> </a:t>
            </a:r>
            <a:r>
              <a:rPr sz="2000" dirty="0">
                <a:latin typeface="微软雅黑" panose="020B0503020204020204" charset="-122"/>
                <a:ea typeface="微软雅黑" panose="020B0503020204020204" charset="-122"/>
                <a:cs typeface="Arial" panose="020B0604020202090204"/>
              </a:rPr>
              <a:t>situation.</a:t>
            </a:r>
            <a:endParaRPr sz="2000" dirty="0">
              <a:latin typeface="微软雅黑" panose="020B0503020204020204" charset="-122"/>
              <a:ea typeface="微软雅黑" panose="020B0503020204020204" charset="-122"/>
              <a:cs typeface="Arial" panose="020B0604020202090204"/>
            </a:endParaRPr>
          </a:p>
          <a:p>
            <a:pPr marL="12700" algn="just" fontAlgn="auto">
              <a:lnSpc>
                <a:spcPts val="4560"/>
              </a:lnSpc>
              <a:spcBef>
                <a:spcPts val="710"/>
              </a:spcBef>
            </a:pPr>
            <a:r>
              <a:rPr sz="2000" spc="25" dirty="0">
                <a:latin typeface="微软雅黑" panose="020B0503020204020204" charset="-122"/>
                <a:ea typeface="微软雅黑" panose="020B0503020204020204" charset="-122"/>
                <a:cs typeface="微软雅黑" panose="020B0503020204020204" charset="-122"/>
              </a:rPr>
              <a:t>② </a:t>
            </a:r>
            <a:r>
              <a:rPr sz="2000" spc="15" dirty="0">
                <a:latin typeface="微软雅黑" panose="020B0503020204020204" charset="-122"/>
                <a:ea typeface="微软雅黑" panose="020B0503020204020204" charset="-122"/>
                <a:cs typeface="Arial" panose="020B0604020202090204"/>
              </a:rPr>
              <a:t>On </a:t>
            </a:r>
            <a:r>
              <a:rPr sz="2000" spc="-10" dirty="0">
                <a:latin typeface="微软雅黑" panose="020B0503020204020204" charset="-122"/>
                <a:ea typeface="微软雅黑" panose="020B0503020204020204" charset="-122"/>
                <a:cs typeface="Arial" panose="020B0604020202090204"/>
              </a:rPr>
              <a:t>the </a:t>
            </a:r>
            <a:r>
              <a:rPr sz="2000" dirty="0">
                <a:latin typeface="微软雅黑" panose="020B0503020204020204" charset="-122"/>
                <a:ea typeface="微软雅黑" panose="020B0503020204020204" charset="-122"/>
                <a:cs typeface="Arial" panose="020B0604020202090204"/>
              </a:rPr>
              <a:t>one </a:t>
            </a:r>
            <a:r>
              <a:rPr sz="2000" spc="-15" dirty="0">
                <a:latin typeface="微软雅黑" panose="020B0503020204020204" charset="-122"/>
                <a:ea typeface="微软雅黑" panose="020B0503020204020204" charset="-122"/>
                <a:cs typeface="Arial" panose="020B0604020202090204"/>
              </a:rPr>
              <a:t>hand, </a:t>
            </a:r>
            <a:r>
              <a:rPr sz="2000" spc="25" dirty="0">
                <a:solidFill>
                  <a:srgbClr val="FF0000"/>
                </a:solidFill>
                <a:latin typeface="微软雅黑" panose="020B0503020204020204" charset="-122"/>
                <a:ea typeface="微软雅黑" panose="020B0503020204020204" charset="-122"/>
                <a:cs typeface="Arial" panose="020B0604020202090204"/>
              </a:rPr>
              <a:t>parents </a:t>
            </a:r>
            <a:r>
              <a:rPr sz="2000" spc="30" dirty="0">
                <a:solidFill>
                  <a:srgbClr val="FF0000"/>
                </a:solidFill>
                <a:latin typeface="微软雅黑" panose="020B0503020204020204" charset="-122"/>
                <a:ea typeface="微软雅黑" panose="020B0503020204020204" charset="-122"/>
                <a:cs typeface="Arial" panose="020B0604020202090204"/>
              </a:rPr>
              <a:t>should </a:t>
            </a:r>
            <a:r>
              <a:rPr sz="2000" spc="25" dirty="0">
                <a:solidFill>
                  <a:srgbClr val="FF0000"/>
                </a:solidFill>
                <a:latin typeface="微软雅黑" panose="020B0503020204020204" charset="-122"/>
                <a:ea typeface="微软雅黑" panose="020B0503020204020204" charset="-122"/>
                <a:cs typeface="Arial" panose="020B0604020202090204"/>
              </a:rPr>
              <a:t>change their parenting </a:t>
            </a:r>
            <a:r>
              <a:rPr sz="2000" dirty="0">
                <a:solidFill>
                  <a:srgbClr val="FF0000"/>
                </a:solidFill>
                <a:latin typeface="微软雅黑" panose="020B0503020204020204" charset="-122"/>
                <a:ea typeface="微软雅黑" panose="020B0503020204020204" charset="-122"/>
                <a:cs typeface="Arial" panose="020B0604020202090204"/>
              </a:rPr>
              <a:t>styles, </a:t>
            </a:r>
            <a:r>
              <a:rPr sz="2000" spc="10" dirty="0">
                <a:solidFill>
                  <a:srgbClr val="FF0000"/>
                </a:solidFill>
                <a:latin typeface="微软雅黑" panose="020B0503020204020204" charset="-122"/>
                <a:ea typeface="微软雅黑" panose="020B0503020204020204" charset="-122"/>
                <a:cs typeface="Arial" panose="020B0604020202090204"/>
              </a:rPr>
              <a:t>admitting</a:t>
            </a:r>
            <a:r>
              <a:rPr sz="2000" spc="-85" dirty="0">
                <a:solidFill>
                  <a:srgbClr val="FF0000"/>
                </a:solidFill>
                <a:latin typeface="微软雅黑" panose="020B0503020204020204" charset="-122"/>
                <a:ea typeface="微软雅黑" panose="020B0503020204020204" charset="-122"/>
                <a:cs typeface="Arial" panose="020B0604020202090204"/>
              </a:rPr>
              <a:t> </a:t>
            </a:r>
            <a:r>
              <a:rPr sz="2000" spc="30" dirty="0">
                <a:solidFill>
                  <a:srgbClr val="FF0000"/>
                </a:solidFill>
                <a:latin typeface="微软雅黑" panose="020B0503020204020204" charset="-122"/>
                <a:ea typeface="微软雅黑" panose="020B0503020204020204" charset="-122"/>
                <a:cs typeface="Arial" panose="020B0604020202090204"/>
              </a:rPr>
              <a:t>the </a:t>
            </a:r>
            <a:r>
              <a:rPr sz="2000" spc="10" dirty="0">
                <a:solidFill>
                  <a:srgbClr val="FF0000"/>
                </a:solidFill>
                <a:latin typeface="微软雅黑" panose="020B0503020204020204" charset="-122"/>
                <a:ea typeface="微软雅黑" panose="020B0503020204020204" charset="-122"/>
                <a:cs typeface="Arial" panose="020B0604020202090204"/>
              </a:rPr>
              <a:t>fact </a:t>
            </a:r>
            <a:r>
              <a:rPr sz="2000" spc="25" dirty="0">
                <a:solidFill>
                  <a:srgbClr val="FF0000"/>
                </a:solidFill>
                <a:latin typeface="微软雅黑" panose="020B0503020204020204" charset="-122"/>
                <a:ea typeface="微软雅黑" panose="020B0503020204020204" charset="-122"/>
                <a:cs typeface="Arial" panose="020B0604020202090204"/>
              </a:rPr>
              <a:t>that</a:t>
            </a:r>
            <a:r>
              <a:rPr sz="2000" spc="-50"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their children</a:t>
            </a:r>
            <a:r>
              <a:rPr sz="2000" spc="-75" dirty="0">
                <a:solidFill>
                  <a:srgbClr val="FF0000"/>
                </a:solidFill>
                <a:latin typeface="微软雅黑" panose="020B0503020204020204" charset="-122"/>
                <a:ea typeface="微软雅黑" panose="020B0503020204020204" charset="-122"/>
                <a:cs typeface="Arial" panose="020B0604020202090204"/>
              </a:rPr>
              <a:t> </a:t>
            </a:r>
            <a:r>
              <a:rPr sz="2000" spc="30" dirty="0">
                <a:solidFill>
                  <a:srgbClr val="FF0000"/>
                </a:solidFill>
                <a:latin typeface="微软雅黑" panose="020B0503020204020204" charset="-122"/>
                <a:ea typeface="微软雅黑" panose="020B0503020204020204" charset="-122"/>
                <a:cs typeface="Arial" panose="020B0604020202090204"/>
              </a:rPr>
              <a:t>will</a:t>
            </a:r>
            <a:r>
              <a:rPr sz="2000" spc="-90" dirty="0">
                <a:solidFill>
                  <a:srgbClr val="FF0000"/>
                </a:solidFill>
                <a:latin typeface="微软雅黑" panose="020B0503020204020204" charset="-122"/>
                <a:ea typeface="微软雅黑" panose="020B0503020204020204" charset="-122"/>
                <a:cs typeface="Arial" panose="020B0604020202090204"/>
              </a:rPr>
              <a:t> </a:t>
            </a:r>
            <a:r>
              <a:rPr sz="2000" spc="10" dirty="0">
                <a:solidFill>
                  <a:srgbClr val="FF0000"/>
                </a:solidFill>
                <a:latin typeface="微软雅黑" panose="020B0503020204020204" charset="-122"/>
                <a:ea typeface="微软雅黑" panose="020B0503020204020204" charset="-122"/>
                <a:cs typeface="Arial" panose="020B0604020202090204"/>
              </a:rPr>
              <a:t>be</a:t>
            </a:r>
            <a:r>
              <a:rPr sz="2000" dirty="0">
                <a:solidFill>
                  <a:srgbClr val="FF0000"/>
                </a:solidFill>
                <a:latin typeface="微软雅黑" panose="020B0503020204020204" charset="-122"/>
                <a:ea typeface="微软雅黑" panose="020B0503020204020204" charset="-122"/>
                <a:cs typeface="Arial" panose="020B0604020202090204"/>
              </a:rPr>
              <a:t> </a:t>
            </a:r>
            <a:r>
              <a:rPr sz="2000" spc="5" dirty="0">
                <a:solidFill>
                  <a:srgbClr val="FF0000"/>
                </a:solidFill>
                <a:latin typeface="微软雅黑" panose="020B0503020204020204" charset="-122"/>
                <a:ea typeface="微软雅黑" panose="020B0503020204020204" charset="-122"/>
                <a:cs typeface="Arial" panose="020B0604020202090204"/>
              </a:rPr>
              <a:t>mature</a:t>
            </a:r>
            <a:r>
              <a:rPr sz="2000" spc="65"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one</a:t>
            </a:r>
            <a:r>
              <a:rPr sz="2000" dirty="0">
                <a:solidFill>
                  <a:srgbClr val="FF0000"/>
                </a:solidFill>
                <a:latin typeface="微软雅黑" panose="020B0503020204020204" charset="-122"/>
                <a:ea typeface="微软雅黑" panose="020B0503020204020204" charset="-122"/>
                <a:cs typeface="Arial" panose="020B0604020202090204"/>
              </a:rPr>
              <a:t> </a:t>
            </a:r>
            <a:r>
              <a:rPr sz="2000" spc="10" dirty="0">
                <a:solidFill>
                  <a:srgbClr val="FF0000"/>
                </a:solidFill>
                <a:latin typeface="微软雅黑" panose="020B0503020204020204" charset="-122"/>
                <a:ea typeface="微软雅黑" panose="020B0503020204020204" charset="-122"/>
                <a:cs typeface="Arial" panose="020B0604020202090204"/>
              </a:rPr>
              <a:t>day</a:t>
            </a:r>
            <a:r>
              <a:rPr sz="2000" dirty="0">
                <a:solidFill>
                  <a:srgbClr val="FF0000"/>
                </a:solidFill>
                <a:latin typeface="微软雅黑" panose="020B0503020204020204" charset="-122"/>
                <a:ea typeface="微软雅黑" panose="020B0503020204020204" charset="-122"/>
                <a:cs typeface="Arial" panose="020B0604020202090204"/>
              </a:rPr>
              <a:t> </a:t>
            </a:r>
            <a:r>
              <a:rPr sz="2000" spc="30" dirty="0">
                <a:solidFill>
                  <a:srgbClr val="FF0000"/>
                </a:solidFill>
                <a:latin typeface="微软雅黑" panose="020B0503020204020204" charset="-122"/>
                <a:ea typeface="微软雅黑" panose="020B0503020204020204" charset="-122"/>
                <a:cs typeface="Arial" panose="020B0604020202090204"/>
              </a:rPr>
              <a:t>and</a:t>
            </a:r>
            <a:r>
              <a:rPr sz="2000" spc="-10"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need</a:t>
            </a:r>
            <a:r>
              <a:rPr sz="2000" spc="-10" dirty="0">
                <a:solidFill>
                  <a:srgbClr val="FF0000"/>
                </a:solidFill>
                <a:latin typeface="微软雅黑" panose="020B0503020204020204" charset="-122"/>
                <a:ea typeface="微软雅黑" panose="020B0503020204020204" charset="-122"/>
                <a:cs typeface="Arial" panose="020B0604020202090204"/>
              </a:rPr>
              <a:t> </a:t>
            </a:r>
            <a:r>
              <a:rPr sz="2000" spc="15" dirty="0">
                <a:solidFill>
                  <a:srgbClr val="FF0000"/>
                </a:solidFill>
                <a:latin typeface="微软雅黑" panose="020B0503020204020204" charset="-122"/>
                <a:ea typeface="微软雅黑" panose="020B0503020204020204" charset="-122"/>
                <a:cs typeface="Arial" panose="020B0604020202090204"/>
              </a:rPr>
              <a:t>to</a:t>
            </a:r>
            <a:r>
              <a:rPr sz="2000" spc="-10"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achieve</a:t>
            </a:r>
            <a:r>
              <a:rPr sz="2000" spc="-60" dirty="0">
                <a:solidFill>
                  <a:srgbClr val="FF0000"/>
                </a:solidFill>
                <a:latin typeface="微软雅黑" panose="020B0503020204020204" charset="-122"/>
                <a:ea typeface="微软雅黑" panose="020B0503020204020204" charset="-122"/>
                <a:cs typeface="Arial" panose="020B0604020202090204"/>
              </a:rPr>
              <a:t> </a:t>
            </a:r>
            <a:r>
              <a:rPr sz="2000" spc="30" dirty="0">
                <a:solidFill>
                  <a:srgbClr val="FF0000"/>
                </a:solidFill>
                <a:latin typeface="微软雅黑" panose="020B0503020204020204" charset="-122"/>
                <a:ea typeface="微软雅黑" panose="020B0503020204020204" charset="-122"/>
                <a:cs typeface="Arial" panose="020B0604020202090204"/>
              </a:rPr>
              <a:t>the </a:t>
            </a:r>
            <a:r>
              <a:rPr sz="2000" spc="25" dirty="0">
                <a:solidFill>
                  <a:srgbClr val="FF0000"/>
                </a:solidFill>
                <a:latin typeface="微软雅黑" panose="020B0503020204020204" charset="-122"/>
                <a:ea typeface="微软雅黑" panose="020B0503020204020204" charset="-122"/>
                <a:cs typeface="Arial" panose="020B0604020202090204"/>
              </a:rPr>
              <a:t>independence.</a:t>
            </a:r>
            <a:endParaRPr sz="2000" dirty="0">
              <a:latin typeface="微软雅黑" panose="020B0503020204020204" charset="-122"/>
              <a:ea typeface="微软雅黑" panose="020B0503020204020204" charset="-122"/>
              <a:cs typeface="Arial" panose="020B0604020202090204"/>
            </a:endParaRPr>
          </a:p>
          <a:p>
            <a:pPr marL="12700" algn="just" fontAlgn="auto">
              <a:lnSpc>
                <a:spcPts val="4560"/>
              </a:lnSpc>
              <a:spcBef>
                <a:spcPts val="965"/>
              </a:spcBef>
            </a:pPr>
            <a:r>
              <a:rPr sz="2000" spc="25" dirty="0">
                <a:latin typeface="微软雅黑" panose="020B0503020204020204" charset="-122"/>
                <a:ea typeface="微软雅黑" panose="020B0503020204020204" charset="-122"/>
                <a:cs typeface="微软雅黑" panose="020B0503020204020204" charset="-122"/>
              </a:rPr>
              <a:t>③ </a:t>
            </a:r>
            <a:r>
              <a:rPr sz="2000" spc="15" dirty="0">
                <a:latin typeface="微软雅黑" panose="020B0503020204020204" charset="-122"/>
                <a:ea typeface="微软雅黑" panose="020B0503020204020204" charset="-122"/>
                <a:cs typeface="Arial" panose="020B0604020202090204"/>
              </a:rPr>
              <a:t>On </a:t>
            </a:r>
            <a:r>
              <a:rPr sz="2000" spc="-10" dirty="0">
                <a:latin typeface="微软雅黑" panose="020B0503020204020204" charset="-122"/>
                <a:ea typeface="微软雅黑" panose="020B0503020204020204" charset="-122"/>
                <a:cs typeface="Arial" panose="020B0604020202090204"/>
              </a:rPr>
              <a:t>the </a:t>
            </a:r>
            <a:r>
              <a:rPr sz="2000" spc="-5" dirty="0">
                <a:latin typeface="微软雅黑" panose="020B0503020204020204" charset="-122"/>
                <a:ea typeface="微软雅黑" panose="020B0503020204020204" charset="-122"/>
                <a:cs typeface="Arial" panose="020B0604020202090204"/>
              </a:rPr>
              <a:t>other </a:t>
            </a:r>
            <a:r>
              <a:rPr sz="2000" spc="-15" dirty="0">
                <a:latin typeface="微软雅黑" panose="020B0503020204020204" charset="-122"/>
                <a:ea typeface="微软雅黑" panose="020B0503020204020204" charset="-122"/>
                <a:cs typeface="Arial" panose="020B0604020202090204"/>
              </a:rPr>
              <a:t>hand, </a:t>
            </a:r>
            <a:r>
              <a:rPr sz="2000" spc="25" dirty="0">
                <a:solidFill>
                  <a:srgbClr val="FF0000"/>
                </a:solidFill>
                <a:latin typeface="微软雅黑" panose="020B0503020204020204" charset="-122"/>
                <a:ea typeface="微软雅黑" panose="020B0503020204020204" charset="-122"/>
                <a:cs typeface="Arial" panose="020B0604020202090204"/>
              </a:rPr>
              <a:t>children </a:t>
            </a:r>
            <a:r>
              <a:rPr sz="2000" spc="30" dirty="0">
                <a:solidFill>
                  <a:srgbClr val="FF0000"/>
                </a:solidFill>
                <a:latin typeface="微软雅黑" panose="020B0503020204020204" charset="-122"/>
                <a:ea typeface="微软雅黑" panose="020B0503020204020204" charset="-122"/>
                <a:cs typeface="Arial" panose="020B0604020202090204"/>
              </a:rPr>
              <a:t>should </a:t>
            </a:r>
            <a:r>
              <a:rPr sz="2000" spc="10" dirty="0">
                <a:solidFill>
                  <a:srgbClr val="FF0000"/>
                </a:solidFill>
                <a:latin typeface="微软雅黑" panose="020B0503020204020204" charset="-122"/>
                <a:ea typeface="微软雅黑" panose="020B0503020204020204" charset="-122"/>
                <a:cs typeface="Arial" panose="020B0604020202090204"/>
              </a:rPr>
              <a:t>keep </a:t>
            </a:r>
            <a:r>
              <a:rPr sz="2000" spc="25" dirty="0">
                <a:solidFill>
                  <a:srgbClr val="FF0000"/>
                </a:solidFill>
                <a:latin typeface="微软雅黑" panose="020B0503020204020204" charset="-122"/>
                <a:ea typeface="微软雅黑" panose="020B0503020204020204" charset="-122"/>
                <a:cs typeface="Arial" panose="020B0604020202090204"/>
              </a:rPr>
              <a:t>one </a:t>
            </a:r>
            <a:r>
              <a:rPr sz="2000" spc="35" dirty="0">
                <a:solidFill>
                  <a:srgbClr val="FF0000"/>
                </a:solidFill>
                <a:latin typeface="微软雅黑" panose="020B0503020204020204" charset="-122"/>
                <a:ea typeface="微软雅黑" panose="020B0503020204020204" charset="-122"/>
                <a:cs typeface="Arial" panose="020B0604020202090204"/>
              </a:rPr>
              <a:t>thing </a:t>
            </a:r>
            <a:r>
              <a:rPr sz="2000" spc="25" dirty="0">
                <a:solidFill>
                  <a:srgbClr val="FF0000"/>
                </a:solidFill>
                <a:latin typeface="微软雅黑" panose="020B0503020204020204" charset="-122"/>
                <a:ea typeface="微软雅黑" panose="020B0503020204020204" charset="-122"/>
                <a:cs typeface="Arial" panose="020B0604020202090204"/>
              </a:rPr>
              <a:t>in </a:t>
            </a:r>
            <a:r>
              <a:rPr sz="2000" spc="10" dirty="0">
                <a:solidFill>
                  <a:srgbClr val="FF0000"/>
                </a:solidFill>
                <a:latin typeface="微软雅黑" panose="020B0503020204020204" charset="-122"/>
                <a:ea typeface="微软雅黑" panose="020B0503020204020204" charset="-122"/>
                <a:cs typeface="Arial" panose="020B0604020202090204"/>
              </a:rPr>
              <a:t>mind </a:t>
            </a:r>
            <a:r>
              <a:rPr sz="2000" spc="25" dirty="0">
                <a:solidFill>
                  <a:srgbClr val="FF0000"/>
                </a:solidFill>
                <a:latin typeface="微软雅黑" panose="020B0503020204020204" charset="-122"/>
                <a:ea typeface="微软雅黑" panose="020B0503020204020204" charset="-122"/>
                <a:cs typeface="Arial" panose="020B0604020202090204"/>
              </a:rPr>
              <a:t>that </a:t>
            </a:r>
            <a:r>
              <a:rPr sz="2000" spc="30" dirty="0">
                <a:solidFill>
                  <a:srgbClr val="FF0000"/>
                </a:solidFill>
                <a:latin typeface="微软雅黑" panose="020B0503020204020204" charset="-122"/>
                <a:ea typeface="微软雅黑" panose="020B0503020204020204" charset="-122"/>
                <a:cs typeface="Arial" panose="020B0604020202090204"/>
              </a:rPr>
              <a:t>the </a:t>
            </a:r>
            <a:r>
              <a:rPr sz="2000" spc="10" dirty="0">
                <a:solidFill>
                  <a:srgbClr val="FF0000"/>
                </a:solidFill>
                <a:latin typeface="微软雅黑" panose="020B0503020204020204" charset="-122"/>
                <a:ea typeface="微软雅黑" panose="020B0503020204020204" charset="-122"/>
                <a:cs typeface="Arial" panose="020B0604020202090204"/>
              </a:rPr>
              <a:t>path</a:t>
            </a:r>
            <a:r>
              <a:rPr sz="2000" spc="-245" dirty="0">
                <a:solidFill>
                  <a:srgbClr val="FF0000"/>
                </a:solidFill>
                <a:latin typeface="微软雅黑" panose="020B0503020204020204" charset="-122"/>
                <a:ea typeface="微软雅黑" panose="020B0503020204020204" charset="-122"/>
                <a:cs typeface="Arial" panose="020B0604020202090204"/>
              </a:rPr>
              <a:t> </a:t>
            </a:r>
            <a:r>
              <a:rPr sz="2000" spc="5" dirty="0">
                <a:solidFill>
                  <a:srgbClr val="FF0000"/>
                </a:solidFill>
                <a:latin typeface="微软雅黑" panose="020B0503020204020204" charset="-122"/>
                <a:ea typeface="微软雅黑" panose="020B0503020204020204" charset="-122"/>
                <a:cs typeface="Arial" panose="020B0604020202090204"/>
              </a:rPr>
              <a:t>of </a:t>
            </a:r>
            <a:r>
              <a:rPr sz="2000" spc="25" dirty="0">
                <a:solidFill>
                  <a:srgbClr val="FF0000"/>
                </a:solidFill>
                <a:latin typeface="微软雅黑" panose="020B0503020204020204" charset="-122"/>
                <a:ea typeface="微软雅黑" panose="020B0503020204020204" charset="-122"/>
                <a:cs typeface="Arial" panose="020B0604020202090204"/>
              </a:rPr>
              <a:t>growth</a:t>
            </a:r>
            <a:r>
              <a:rPr sz="2000" spc="-15"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is</a:t>
            </a:r>
            <a:r>
              <a:rPr sz="2000" spc="0"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full</a:t>
            </a:r>
            <a:r>
              <a:rPr sz="2000" spc="-90" dirty="0">
                <a:solidFill>
                  <a:srgbClr val="FF0000"/>
                </a:solidFill>
                <a:latin typeface="微软雅黑" panose="020B0503020204020204" charset="-122"/>
                <a:ea typeface="微软雅黑" panose="020B0503020204020204" charset="-122"/>
                <a:cs typeface="Arial" panose="020B0604020202090204"/>
              </a:rPr>
              <a:t> </a:t>
            </a:r>
            <a:r>
              <a:rPr sz="2000" spc="5" dirty="0">
                <a:solidFill>
                  <a:srgbClr val="FF0000"/>
                </a:solidFill>
                <a:latin typeface="微软雅黑" panose="020B0503020204020204" charset="-122"/>
                <a:ea typeface="微软雅黑" panose="020B0503020204020204" charset="-122"/>
                <a:cs typeface="Arial" panose="020B0604020202090204"/>
              </a:rPr>
              <a:t>of</a:t>
            </a:r>
            <a:r>
              <a:rPr sz="2000" spc="10"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challenges</a:t>
            </a:r>
            <a:r>
              <a:rPr sz="2000" spc="-114" dirty="0">
                <a:solidFill>
                  <a:srgbClr val="FF0000"/>
                </a:solidFill>
                <a:latin typeface="微软雅黑" panose="020B0503020204020204" charset="-122"/>
                <a:ea typeface="微软雅黑" panose="020B0503020204020204" charset="-122"/>
                <a:cs typeface="Arial" panose="020B0604020202090204"/>
              </a:rPr>
              <a:t> </a:t>
            </a:r>
            <a:r>
              <a:rPr sz="2000" spc="30" dirty="0">
                <a:solidFill>
                  <a:srgbClr val="FF0000"/>
                </a:solidFill>
                <a:latin typeface="微软雅黑" panose="020B0503020204020204" charset="-122"/>
                <a:ea typeface="微软雅黑" panose="020B0503020204020204" charset="-122"/>
                <a:cs typeface="Arial" panose="020B0604020202090204"/>
              </a:rPr>
              <a:t>and</a:t>
            </a:r>
            <a:r>
              <a:rPr sz="2000" spc="-10" dirty="0">
                <a:solidFill>
                  <a:srgbClr val="FF0000"/>
                </a:solidFill>
                <a:latin typeface="微软雅黑" panose="020B0503020204020204" charset="-122"/>
                <a:ea typeface="微软雅黑" panose="020B0503020204020204" charset="-122"/>
                <a:cs typeface="Arial" panose="020B0604020202090204"/>
              </a:rPr>
              <a:t> </a:t>
            </a:r>
            <a:r>
              <a:rPr sz="2000" spc="15" dirty="0">
                <a:solidFill>
                  <a:srgbClr val="FF0000"/>
                </a:solidFill>
                <a:latin typeface="微软雅黑" panose="020B0503020204020204" charset="-122"/>
                <a:ea typeface="微软雅黑" panose="020B0503020204020204" charset="-122"/>
                <a:cs typeface="Arial" panose="020B0604020202090204"/>
              </a:rPr>
              <a:t>it</a:t>
            </a:r>
            <a:r>
              <a:rPr sz="2000" spc="-50"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is</a:t>
            </a:r>
            <a:r>
              <a:rPr sz="2000" spc="0" dirty="0">
                <a:solidFill>
                  <a:srgbClr val="FF0000"/>
                </a:solidFill>
                <a:latin typeface="微软雅黑" panose="020B0503020204020204" charset="-122"/>
                <a:ea typeface="微软雅黑" panose="020B0503020204020204" charset="-122"/>
                <a:cs typeface="Arial" panose="020B0604020202090204"/>
              </a:rPr>
              <a:t> </a:t>
            </a:r>
            <a:r>
              <a:rPr sz="2000" spc="30" dirty="0">
                <a:solidFill>
                  <a:srgbClr val="FF0000"/>
                </a:solidFill>
                <a:latin typeface="微软雅黑" panose="020B0503020204020204" charset="-122"/>
                <a:ea typeface="微软雅黑" panose="020B0503020204020204" charset="-122"/>
                <a:cs typeface="Arial" panose="020B0604020202090204"/>
              </a:rPr>
              <a:t>the</a:t>
            </a:r>
            <a:r>
              <a:rPr sz="2000" spc="-60"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challenges</a:t>
            </a:r>
            <a:r>
              <a:rPr sz="2000" spc="-114"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that</a:t>
            </a:r>
            <a:r>
              <a:rPr sz="2000" spc="-50" dirty="0">
                <a:solidFill>
                  <a:srgbClr val="FF0000"/>
                </a:solidFill>
                <a:latin typeface="微软雅黑" panose="020B0503020204020204" charset="-122"/>
                <a:ea typeface="微软雅黑" panose="020B0503020204020204" charset="-122"/>
                <a:cs typeface="Arial" panose="020B0604020202090204"/>
              </a:rPr>
              <a:t> </a:t>
            </a:r>
            <a:r>
              <a:rPr sz="2000" spc="30" dirty="0">
                <a:solidFill>
                  <a:srgbClr val="FF0000"/>
                </a:solidFill>
                <a:latin typeface="微软雅黑" panose="020B0503020204020204" charset="-122"/>
                <a:ea typeface="微软雅黑" panose="020B0503020204020204" charset="-122"/>
                <a:cs typeface="Arial" panose="020B0604020202090204"/>
              </a:rPr>
              <a:t>will</a:t>
            </a:r>
            <a:r>
              <a:rPr sz="2000" spc="-90" dirty="0">
                <a:solidFill>
                  <a:srgbClr val="FF0000"/>
                </a:solidFill>
                <a:latin typeface="微软雅黑" panose="020B0503020204020204" charset="-122"/>
                <a:ea typeface="微软雅黑" panose="020B0503020204020204" charset="-122"/>
                <a:cs typeface="Arial" panose="020B0604020202090204"/>
              </a:rPr>
              <a:t> </a:t>
            </a:r>
            <a:r>
              <a:rPr sz="2000" spc="-5" dirty="0">
                <a:solidFill>
                  <a:srgbClr val="FF0000"/>
                </a:solidFill>
                <a:latin typeface="微软雅黑" panose="020B0503020204020204" charset="-122"/>
                <a:ea typeface="微软雅黑" panose="020B0503020204020204" charset="-122"/>
                <a:cs typeface="Arial" panose="020B0604020202090204"/>
              </a:rPr>
              <a:t>make</a:t>
            </a:r>
            <a:r>
              <a:rPr sz="2000" spc="125"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one</a:t>
            </a:r>
            <a:r>
              <a:rPr sz="2000" spc="-60" dirty="0">
                <a:solidFill>
                  <a:srgbClr val="FF0000"/>
                </a:solidFill>
                <a:latin typeface="微软雅黑" panose="020B0503020204020204" charset="-122"/>
                <a:ea typeface="微软雅黑" panose="020B0503020204020204" charset="-122"/>
                <a:cs typeface="Arial" panose="020B0604020202090204"/>
              </a:rPr>
              <a:t> </a:t>
            </a:r>
            <a:r>
              <a:rPr sz="2000" spc="10" dirty="0">
                <a:solidFill>
                  <a:srgbClr val="FF0000"/>
                </a:solidFill>
                <a:latin typeface="微软雅黑" panose="020B0503020204020204" charset="-122"/>
                <a:ea typeface="微软雅黑" panose="020B0503020204020204" charset="-122"/>
                <a:cs typeface="Arial" panose="020B0604020202090204"/>
              </a:rPr>
              <a:t>stronger. Overcoming</a:t>
            </a:r>
            <a:r>
              <a:rPr sz="2000" spc="30"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them</a:t>
            </a:r>
            <a:r>
              <a:rPr sz="2000" spc="-45"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independently</a:t>
            </a:r>
            <a:r>
              <a:rPr sz="2000" spc="-185" dirty="0">
                <a:solidFill>
                  <a:srgbClr val="FF0000"/>
                </a:solidFill>
                <a:latin typeface="微软雅黑" panose="020B0503020204020204" charset="-122"/>
                <a:ea typeface="微软雅黑" panose="020B0503020204020204" charset="-122"/>
                <a:cs typeface="Arial" panose="020B0604020202090204"/>
              </a:rPr>
              <a:t> </a:t>
            </a:r>
            <a:r>
              <a:rPr sz="2000" spc="30" dirty="0">
                <a:solidFill>
                  <a:srgbClr val="FF0000"/>
                </a:solidFill>
                <a:latin typeface="微软雅黑" panose="020B0503020204020204" charset="-122"/>
                <a:ea typeface="微软雅黑" panose="020B0503020204020204" charset="-122"/>
                <a:cs typeface="Arial" panose="020B0604020202090204"/>
              </a:rPr>
              <a:t>will</a:t>
            </a:r>
            <a:r>
              <a:rPr sz="2000" spc="-100"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benefit</a:t>
            </a:r>
            <a:r>
              <a:rPr sz="2000" spc="-60"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one</a:t>
            </a:r>
            <a:r>
              <a:rPr sz="2000" spc="-70" dirty="0">
                <a:solidFill>
                  <a:srgbClr val="FF0000"/>
                </a:solidFill>
                <a:latin typeface="微软雅黑" panose="020B0503020204020204" charset="-122"/>
                <a:ea typeface="微软雅黑" panose="020B0503020204020204" charset="-122"/>
                <a:cs typeface="Arial" panose="020B0604020202090204"/>
              </a:rPr>
              <a:t> </a:t>
            </a:r>
            <a:r>
              <a:rPr sz="2000" spc="10" dirty="0">
                <a:solidFill>
                  <a:srgbClr val="FF0000"/>
                </a:solidFill>
                <a:latin typeface="微软雅黑" panose="020B0503020204020204" charset="-122"/>
                <a:ea typeface="微软雅黑" panose="020B0503020204020204" charset="-122"/>
                <a:cs typeface="Arial" panose="020B0604020202090204"/>
              </a:rPr>
              <a:t>a</a:t>
            </a:r>
            <a:r>
              <a:rPr sz="2000" spc="50" dirty="0">
                <a:solidFill>
                  <a:srgbClr val="FF0000"/>
                </a:solidFill>
                <a:latin typeface="微软雅黑" panose="020B0503020204020204" charset="-122"/>
                <a:ea typeface="微软雅黑" panose="020B0503020204020204" charset="-122"/>
                <a:cs typeface="Arial" panose="020B0604020202090204"/>
              </a:rPr>
              <a:t> </a:t>
            </a:r>
            <a:r>
              <a:rPr sz="2000" spc="10" dirty="0">
                <a:solidFill>
                  <a:srgbClr val="FF0000"/>
                </a:solidFill>
                <a:latin typeface="微软雅黑" panose="020B0503020204020204" charset="-122"/>
                <a:ea typeface="微软雅黑" panose="020B0503020204020204" charset="-122"/>
                <a:cs typeface="Arial" panose="020B0604020202090204"/>
              </a:rPr>
              <a:t>lot.</a:t>
            </a:r>
            <a:endParaRPr sz="2000" dirty="0">
              <a:latin typeface="微软雅黑" panose="020B0503020204020204" charset="-122"/>
              <a:ea typeface="微软雅黑" panose="020B0503020204020204" charset="-122"/>
              <a:cs typeface="Arial" panose="020B0604020202090204"/>
            </a:endParaRPr>
          </a:p>
          <a:p>
            <a:pPr marL="12700" algn="just" fontAlgn="auto">
              <a:lnSpc>
                <a:spcPts val="4560"/>
              </a:lnSpc>
              <a:spcBef>
                <a:spcPts val="960"/>
              </a:spcBef>
            </a:pPr>
            <a:r>
              <a:rPr sz="2000" spc="25" dirty="0">
                <a:latin typeface="微软雅黑" panose="020B0503020204020204" charset="-122"/>
                <a:ea typeface="微软雅黑" panose="020B0503020204020204" charset="-122"/>
                <a:cs typeface="微软雅黑" panose="020B0503020204020204" charset="-122"/>
              </a:rPr>
              <a:t>④ </a:t>
            </a:r>
            <a:r>
              <a:rPr sz="2000" dirty="0">
                <a:latin typeface="微软雅黑" panose="020B0503020204020204" charset="-122"/>
                <a:ea typeface="微软雅黑" panose="020B0503020204020204" charset="-122"/>
                <a:cs typeface="Arial" panose="020B0604020202090204"/>
              </a:rPr>
              <a:t>The </a:t>
            </a:r>
            <a:r>
              <a:rPr sz="2000" spc="-20" dirty="0">
                <a:latin typeface="微软雅黑" panose="020B0503020204020204" charset="-122"/>
                <a:ea typeface="微软雅黑" panose="020B0503020204020204" charset="-122"/>
                <a:cs typeface="Arial" panose="020B0604020202090204"/>
              </a:rPr>
              <a:t>world </a:t>
            </a:r>
            <a:r>
              <a:rPr sz="2000" spc="-35" dirty="0">
                <a:latin typeface="微软雅黑" panose="020B0503020204020204" charset="-122"/>
                <a:ea typeface="微软雅黑" panose="020B0503020204020204" charset="-122"/>
                <a:cs typeface="Arial" panose="020B0604020202090204"/>
              </a:rPr>
              <a:t>will </a:t>
            </a:r>
            <a:r>
              <a:rPr sz="2000" spc="-10" dirty="0">
                <a:latin typeface="微软雅黑" panose="020B0503020204020204" charset="-122"/>
                <a:ea typeface="微软雅黑" panose="020B0503020204020204" charset="-122"/>
                <a:cs typeface="Arial" panose="020B0604020202090204"/>
              </a:rPr>
              <a:t>be </a:t>
            </a:r>
            <a:r>
              <a:rPr sz="2000" spc="10" dirty="0">
                <a:latin typeface="微软雅黑" panose="020B0503020204020204" charset="-122"/>
                <a:ea typeface="微软雅黑" panose="020B0503020204020204" charset="-122"/>
                <a:cs typeface="Arial" panose="020B0604020202090204"/>
              </a:rPr>
              <a:t>a </a:t>
            </a:r>
            <a:r>
              <a:rPr sz="2000" spc="-5" dirty="0">
                <a:latin typeface="微软雅黑" panose="020B0503020204020204" charset="-122"/>
                <a:ea typeface="微软雅黑" panose="020B0503020204020204" charset="-122"/>
                <a:cs typeface="Arial" panose="020B0604020202090204"/>
              </a:rPr>
              <a:t>better place </a:t>
            </a:r>
            <a:r>
              <a:rPr sz="2000" dirty="0">
                <a:latin typeface="微软雅黑" panose="020B0503020204020204" charset="-122"/>
                <a:ea typeface="微软雅黑" panose="020B0503020204020204" charset="-122"/>
                <a:cs typeface="Arial" panose="020B0604020202090204"/>
              </a:rPr>
              <a:t>if </a:t>
            </a:r>
            <a:r>
              <a:rPr sz="2000" spc="-30" dirty="0">
                <a:latin typeface="微软雅黑" panose="020B0503020204020204" charset="-122"/>
                <a:ea typeface="微软雅黑" panose="020B0503020204020204" charset="-122"/>
                <a:cs typeface="Arial" panose="020B0604020202090204"/>
              </a:rPr>
              <a:t>we </a:t>
            </a:r>
            <a:r>
              <a:rPr sz="2000" spc="-10" dirty="0">
                <a:latin typeface="微软雅黑" panose="020B0503020204020204" charset="-122"/>
                <a:ea typeface="微软雅黑" panose="020B0503020204020204" charset="-122"/>
                <a:cs typeface="Arial" panose="020B0604020202090204"/>
              </a:rPr>
              <a:t>make </a:t>
            </a:r>
            <a:r>
              <a:rPr sz="2000" spc="-15" dirty="0">
                <a:latin typeface="微软雅黑" panose="020B0503020204020204" charset="-122"/>
                <a:ea typeface="微软雅黑" panose="020B0503020204020204" charset="-122"/>
                <a:cs typeface="Arial" panose="020B0604020202090204"/>
              </a:rPr>
              <a:t>joint </a:t>
            </a:r>
            <a:r>
              <a:rPr sz="2000" spc="10" dirty="0">
                <a:latin typeface="微软雅黑" panose="020B0503020204020204" charset="-122"/>
                <a:ea typeface="微软雅黑" panose="020B0503020204020204" charset="-122"/>
                <a:cs typeface="Arial" panose="020B0604020202090204"/>
              </a:rPr>
              <a:t>efforts </a:t>
            </a:r>
            <a:r>
              <a:rPr sz="2000" dirty="0">
                <a:latin typeface="微软雅黑" panose="020B0503020204020204" charset="-122"/>
                <a:ea typeface="微软雅黑" panose="020B0503020204020204" charset="-122"/>
                <a:cs typeface="Arial" panose="020B0604020202090204"/>
              </a:rPr>
              <a:t>to </a:t>
            </a:r>
            <a:r>
              <a:rPr sz="2000" spc="-20" dirty="0">
                <a:latin typeface="微软雅黑" panose="020B0503020204020204" charset="-122"/>
                <a:ea typeface="微软雅黑" panose="020B0503020204020204" charset="-122"/>
                <a:cs typeface="Arial" panose="020B0604020202090204"/>
              </a:rPr>
              <a:t>put </a:t>
            </a:r>
            <a:r>
              <a:rPr sz="2000" spc="10" dirty="0">
                <a:latin typeface="微软雅黑" panose="020B0503020204020204" charset="-122"/>
                <a:ea typeface="微软雅黑" panose="020B0503020204020204" charset="-122"/>
                <a:cs typeface="Arial" panose="020B0604020202090204"/>
              </a:rPr>
              <a:t>an </a:t>
            </a:r>
            <a:r>
              <a:rPr sz="2000" dirty="0">
                <a:latin typeface="微软雅黑" panose="020B0503020204020204" charset="-122"/>
                <a:ea typeface="微软雅黑" panose="020B0503020204020204" charset="-122"/>
                <a:cs typeface="Arial" panose="020B0604020202090204"/>
              </a:rPr>
              <a:t>end to </a:t>
            </a:r>
            <a:r>
              <a:rPr sz="2000" spc="-10" dirty="0">
                <a:latin typeface="微软雅黑" panose="020B0503020204020204" charset="-122"/>
                <a:ea typeface="微软雅黑" panose="020B0503020204020204" charset="-122"/>
                <a:cs typeface="Arial" panose="020B0604020202090204"/>
              </a:rPr>
              <a:t>the</a:t>
            </a:r>
            <a:r>
              <a:rPr sz="2000" spc="-65"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situation.</a:t>
            </a:r>
            <a:endParaRPr sz="2000" dirty="0">
              <a:latin typeface="微软雅黑" panose="020B0503020204020204" charset="-122"/>
              <a:ea typeface="微软雅黑" panose="020B0503020204020204" charset="-122"/>
              <a:cs typeface="Arial" panose="020B0604020202090204"/>
            </a:endParaRPr>
          </a:p>
        </p:txBody>
      </p:sp>
      <p:graphicFrame>
        <p:nvGraphicFramePr>
          <p:cNvPr id="3" name="图示 2"/>
          <p:cNvGraphicFramePr/>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3 300</a:t>
            </a:r>
            <a:r>
              <a:rPr lang="zh-CN" altLang="en-US" sz="2800" b="1" dirty="0">
                <a:solidFill>
                  <a:schemeClr val="accent1">
                    <a:lumMod val="90000"/>
                  </a:schemeClr>
                </a:solidFill>
                <a:latin typeface="微软雅黑" panose="020B0503020204020204" charset="-122"/>
                <a:ea typeface="微软雅黑" panose="020B0503020204020204" charset="-122"/>
              </a:rPr>
              <a:t>字作文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4" name="表格 3"/>
          <p:cNvGraphicFramePr>
            <a:graphicFrameLocks noGrp="1"/>
          </p:cNvGraphicFramePr>
          <p:nvPr/>
        </p:nvGraphicFramePr>
        <p:xfrm>
          <a:off x="1424353" y="2461845"/>
          <a:ext cx="8704385" cy="4071425"/>
        </p:xfrm>
        <a:graphic>
          <a:graphicData uri="http://schemas.openxmlformats.org/drawingml/2006/table">
            <a:tbl>
              <a:tblPr firstRow="1" firstCol="1" bandRow="1">
                <a:tableStyleId>{5C22544A-7EE6-4342-B048-85BDC9FD1C3A}</a:tableStyleId>
              </a:tblPr>
              <a:tblGrid>
                <a:gridCol w="2167487"/>
                <a:gridCol w="6536898"/>
              </a:tblGrid>
              <a:tr h="1201615">
                <a:tc>
                  <a:txBody>
                    <a:bodyPr/>
                    <a:lstStyle/>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 </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 </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2014</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年</a:t>
                      </a: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04</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月真题</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tc>
                <a:tc>
                  <a:txBody>
                    <a:bodyPr/>
                    <a:lstStyle/>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People are more and more concerned about the environment. State your opinion about what we can do as individuals to improve our environment. </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人们越来越关心环境，我们作为个人如何改善我们的环境？</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solidFill>
                      <a:srgbClr val="FEF0F1"/>
                    </a:solidFill>
                  </a:tcPr>
                </a:tc>
              </a:tr>
              <a:tr h="949570">
                <a:tc>
                  <a:txBody>
                    <a:bodyPr/>
                    <a:lstStyle/>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 </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2013</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年</a:t>
                      </a: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10</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月真题</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tc>
                <a:tc>
                  <a:txBody>
                    <a:bodyPr/>
                    <a:lstStyle/>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Some people enjoy playing sports individually while others love to play in groups. Which do you prefer? </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你喜欢一个人运动还是和别人一起？说出你的理由。</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tc>
              </a:tr>
              <a:tr h="1201615">
                <a:tc>
                  <a:txBody>
                    <a:bodyPr/>
                    <a:lstStyle/>
                    <a:p>
                      <a:pPr algn="just">
                        <a:spcAft>
                          <a:spcPts val="0"/>
                        </a:spcAft>
                      </a:pPr>
                      <a:r>
                        <a:rPr lang="en-US" sz="1800" b="0" kern="10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 </a:t>
                      </a:r>
                      <a:endParaRPr lang="zh-CN" sz="1800" b="0" kern="10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en-US" sz="1800" b="0" kern="10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 </a:t>
                      </a:r>
                      <a:endParaRPr lang="zh-CN" sz="1800" b="0" kern="10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en-US" sz="1800" b="0" kern="10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 </a:t>
                      </a:r>
                      <a:endParaRPr lang="zh-CN" sz="1800" b="0" kern="10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en-US" sz="1800" b="0" kern="10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2013</a:t>
                      </a:r>
                      <a:r>
                        <a:rPr lang="zh-CN" sz="1800" b="0" kern="10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年</a:t>
                      </a:r>
                      <a:r>
                        <a:rPr lang="en-US" sz="1800" b="0" kern="10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01</a:t>
                      </a:r>
                      <a:r>
                        <a:rPr lang="zh-CN" sz="1800" b="0" kern="10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月真题</a:t>
                      </a:r>
                      <a:endParaRPr lang="zh-CN" sz="1800" b="0" kern="10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tc>
                <a:tc>
                  <a:txBody>
                    <a:bodyPr/>
                    <a:lstStyle/>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Academic dishonesty in all levels of education has been a hotly debated topic in the previous decade. Students cheat in examinations and papers; even some famous professors cheat in their academic works. What do you think are the major causes of academic dishonesty? expressing your views with the title given, </a:t>
                      </a:r>
                      <a:r>
                        <a:rPr lang="en-US" sz="1800" b="0" kern="100" dirty="0">
                          <a:solidFill>
                            <a:srgbClr val="FF0000"/>
                          </a:solidFill>
                          <a:effectLst/>
                          <a:latin typeface="Times New Roman" panose="02020703060505090304" pitchFamily="18" charset="0"/>
                          <a:ea typeface="微软雅黑 Light" panose="020B0502040204020203" pitchFamily="34" charset="-122"/>
                          <a:cs typeface="Times New Roman" panose="02020703060505090304" pitchFamily="18" charset="0"/>
                        </a:rPr>
                        <a:t>What Has Caused Academic Dishonesty?</a:t>
                      </a:r>
                      <a:endParaRPr lang="zh-CN" sz="1800" b="0" kern="100" dirty="0">
                        <a:solidFill>
                          <a:srgbClr val="FF0000"/>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命题作文：是什么促使大量</a:t>
                      </a: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学术造假</a:t>
                      </a: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的发生？</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tc>
              </a:tr>
            </a:tbl>
          </a:graphicData>
        </a:graphic>
      </p:graphicFrame>
      <p:graphicFrame>
        <p:nvGraphicFramePr>
          <p:cNvPr id="5" name="表格 4"/>
          <p:cNvGraphicFramePr>
            <a:graphicFrameLocks noGrp="1"/>
          </p:cNvGraphicFramePr>
          <p:nvPr/>
        </p:nvGraphicFramePr>
        <p:xfrm>
          <a:off x="1425329" y="1282372"/>
          <a:ext cx="8694617" cy="1179473"/>
        </p:xfrm>
        <a:graphic>
          <a:graphicData uri="http://schemas.openxmlformats.org/drawingml/2006/table">
            <a:tbl>
              <a:tblPr firstRow="1" bandRow="1">
                <a:tableStyleId>{21E4AEA4-8DFA-4A89-87EB-49C32662AFE0}</a:tableStyleId>
              </a:tblPr>
              <a:tblGrid>
                <a:gridCol w="2181823"/>
                <a:gridCol w="6512794"/>
              </a:tblGrid>
              <a:tr h="1179473">
                <a:tc>
                  <a:txBody>
                    <a:bodyPr/>
                    <a:lstStyle/>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 </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2014</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年</a:t>
                      </a: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10</a:t>
                      </a: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月真题</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solidFill>
                      <a:schemeClr val="accent1"/>
                    </a:solidFill>
                  </a:tcPr>
                </a:tc>
                <a:tc>
                  <a:txBody>
                    <a:bodyPr/>
                    <a:lstStyle/>
                    <a:p>
                      <a:pPr algn="just">
                        <a:spcAft>
                          <a:spcPts val="0"/>
                        </a:spcAft>
                      </a:pP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The mobile phone is one of the most important inventions in the modern society.</a:t>
                      </a:r>
                      <a:r>
                        <a:rPr lang="en-US" sz="1800" b="0" kern="100" baseline="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 </a:t>
                      </a:r>
                      <a:r>
                        <a:rPr lang="en-US"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What effects does the mobile phone have on our lives? Discuss the effects. </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p>
                      <a:pPr algn="just">
                        <a:spcAft>
                          <a:spcPts val="0"/>
                        </a:spcAft>
                      </a:pPr>
                      <a:r>
                        <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rPr>
                        <a:t>讨论手机对生活的影响。</a:t>
                      </a:r>
                      <a:endParaRPr lang="zh-CN" sz="1800" b="0" kern="100" dirty="0">
                        <a:solidFill>
                          <a:schemeClr val="tx1"/>
                        </a:solidFill>
                        <a:effectLst/>
                        <a:latin typeface="Times New Roman" panose="02020703060505090304" pitchFamily="18" charset="0"/>
                        <a:ea typeface="微软雅黑 Light" panose="020B0502040204020203" pitchFamily="34" charset="-122"/>
                        <a:cs typeface="Times New Roman" panose="02020703060505090304" pitchFamily="18" charset="0"/>
                      </a:endParaRPr>
                    </a:p>
                  </a:txBody>
                  <a:tcPr marL="68580" marR="68580" marT="0" marB="0">
                    <a:solidFill>
                      <a:srgbClr val="FDDFE2"/>
                    </a:solidFill>
                  </a:tcPr>
                </a:tc>
              </a:tr>
            </a:tbl>
          </a:graphicData>
        </a:graphic>
      </p:graphicFrame>
      <p:graphicFrame>
        <p:nvGraphicFramePr>
          <p:cNvPr id="7" name="图示 6"/>
          <p:cNvGraphicFramePr/>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3 300</a:t>
            </a:r>
            <a:r>
              <a:rPr lang="zh-CN" altLang="en-US" sz="2800" b="1" dirty="0">
                <a:solidFill>
                  <a:schemeClr val="accent1">
                    <a:lumMod val="90000"/>
                  </a:schemeClr>
                </a:solidFill>
                <a:latin typeface="微软雅黑" panose="020B0503020204020204" charset="-122"/>
                <a:ea typeface="微软雅黑" panose="020B0503020204020204" charset="-122"/>
              </a:rPr>
              <a:t>字作文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11" name="图示 10"/>
          <p:cNvGraphicFramePr/>
          <p:nvPr/>
        </p:nvGraphicFramePr>
        <p:xfrm>
          <a:off x="1425331" y="1969477"/>
          <a:ext cx="4483101" cy="3729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表 1"/>
          <p:cNvGraphicFramePr/>
          <p:nvPr/>
        </p:nvGraphicFramePr>
        <p:xfrm>
          <a:off x="5285152" y="1389184"/>
          <a:ext cx="7147170" cy="4721470"/>
        </p:xfrm>
        <a:graphic>
          <a:graphicData uri="http://schemas.openxmlformats.org/drawingml/2006/chart">
            <c:chart xmlns:c="http://schemas.openxmlformats.org/drawingml/2006/chart" xmlns:r="http://schemas.openxmlformats.org/officeDocument/2006/relationships" r:id="rId1"/>
          </a:graphicData>
        </a:graphic>
      </p:graphicFrame>
      <p:sp>
        <p:nvSpPr>
          <p:cNvPr id="4" name="文本框 1"/>
          <p:cNvSpPr txBox="1"/>
          <p:nvPr/>
        </p:nvSpPr>
        <p:spPr>
          <a:xfrm>
            <a:off x="9073807" y="3314602"/>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400" b="1" dirty="0">
                <a:latin typeface="微软雅黑 Light" panose="020B0502040204020203" pitchFamily="34" charset="-122"/>
                <a:ea typeface="微软雅黑 Light" panose="020B0502040204020203" pitchFamily="34" charset="-122"/>
              </a:rPr>
              <a:t>现象分析</a:t>
            </a:r>
            <a:endParaRPr lang="en-US" altLang="zh-CN" sz="2400" b="1" dirty="0">
              <a:latin typeface="微软雅黑 Light" panose="020B0502040204020203" pitchFamily="34" charset="-122"/>
              <a:ea typeface="微软雅黑 Light" panose="020B0502040204020203" pitchFamily="34" charset="-122"/>
            </a:endParaRPr>
          </a:p>
          <a:p>
            <a:endParaRPr lang="zh-CN" altLang="en-US" sz="2400" b="1" dirty="0">
              <a:solidFill>
                <a:schemeClr val="tx1"/>
              </a:solidFill>
              <a:latin typeface="微软雅黑 Light" panose="020B0502040204020203" pitchFamily="34" charset="-122"/>
              <a:ea typeface="微软雅黑 Light" panose="020B0502040204020203" pitchFamily="34" charset="-122"/>
            </a:endParaRPr>
          </a:p>
        </p:txBody>
      </p:sp>
      <p:sp>
        <p:nvSpPr>
          <p:cNvPr id="5" name="文本框 1"/>
          <p:cNvSpPr txBox="1"/>
          <p:nvPr/>
        </p:nvSpPr>
        <p:spPr>
          <a:xfrm rot="18476447">
            <a:off x="7747533" y="4379645"/>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000" b="1" dirty="0">
                <a:solidFill>
                  <a:schemeClr val="tx1"/>
                </a:solidFill>
                <a:latin typeface="微软雅黑 Light" panose="020B0502040204020203" pitchFamily="34" charset="-122"/>
                <a:ea typeface="微软雅黑 Light" panose="020B0502040204020203" pitchFamily="34" charset="-122"/>
              </a:rPr>
              <a:t>解决问题</a:t>
            </a:r>
            <a:endParaRPr lang="zh-CN" altLang="en-US" sz="2000" b="1" dirty="0">
              <a:solidFill>
                <a:schemeClr val="tx1"/>
              </a:solidFill>
              <a:latin typeface="微软雅黑 Light" panose="020B0502040204020203" pitchFamily="34" charset="-122"/>
              <a:ea typeface="微软雅黑 Light" panose="020B0502040204020203" pitchFamily="34" charset="-122"/>
            </a:endParaRPr>
          </a:p>
        </p:txBody>
      </p:sp>
      <p:sp>
        <p:nvSpPr>
          <p:cNvPr id="7" name="文本框 1"/>
          <p:cNvSpPr txBox="1"/>
          <p:nvPr/>
        </p:nvSpPr>
        <p:spPr>
          <a:xfrm>
            <a:off x="7213257" y="3314602"/>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400" b="1" dirty="0">
                <a:latin typeface="微软雅黑 Light" panose="020B0502040204020203" pitchFamily="34" charset="-122"/>
                <a:ea typeface="微软雅黑 Light" panose="020B0502040204020203" pitchFamily="34" charset="-122"/>
              </a:rPr>
              <a:t>对比议论</a:t>
            </a:r>
            <a:endParaRPr lang="zh-CN" altLang="en-US" sz="2400" b="1" dirty="0">
              <a:latin typeface="微软雅黑 Light" panose="020B0502040204020203" pitchFamily="34" charset="-122"/>
              <a:ea typeface="微软雅黑 Light" panose="020B0502040204020203" pitchFamily="34" charset="-122"/>
            </a:endParaRPr>
          </a:p>
          <a:p>
            <a:endParaRPr lang="zh-CN" altLang="en-US" sz="2400" b="1" dirty="0">
              <a:solidFill>
                <a:schemeClr val="tx1"/>
              </a:solidFill>
              <a:latin typeface="微软雅黑 Light" panose="020B0502040204020203" pitchFamily="34" charset="-122"/>
              <a:ea typeface="微软雅黑 Light" panose="020B0502040204020203" pitchFamily="34" charset="-122"/>
            </a:endParaRPr>
          </a:p>
        </p:txBody>
      </p:sp>
      <p:graphicFrame>
        <p:nvGraphicFramePr>
          <p:cNvPr id="9" name="图示 8"/>
          <p:cNvGraphicFramePr/>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2013-2018</a:t>
            </a:r>
            <a:r>
              <a:rPr lang="zh-CN" altLang="en-US" sz="2800" b="1" dirty="0">
                <a:solidFill>
                  <a:schemeClr val="accent1">
                    <a:lumMod val="90000"/>
                  </a:schemeClr>
                </a:solidFill>
                <a:latin typeface="微软雅黑" panose="020B0503020204020204" charset="-122"/>
                <a:ea typeface="微软雅黑" panose="020B0503020204020204" charset="-122"/>
              </a:rPr>
              <a:t>作文类别分析</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8" name="object 3"/>
          <p:cNvGraphicFramePr>
            <a:graphicFrameLocks noGrp="1"/>
          </p:cNvGraphicFramePr>
          <p:nvPr/>
        </p:nvGraphicFramePr>
        <p:xfrm>
          <a:off x="442595" y="1788668"/>
          <a:ext cx="11306810" cy="3463417"/>
        </p:xfrm>
        <a:graphic>
          <a:graphicData uri="http://schemas.openxmlformats.org/drawingml/2006/table">
            <a:tbl>
              <a:tblPr firstRow="1" bandRow="1">
                <a:tableStyleId>{2D5ABB26-0587-4C30-8999-92F81FD0307C}</a:tableStyleId>
              </a:tblPr>
              <a:tblGrid>
                <a:gridCol w="2351405"/>
                <a:gridCol w="8955405"/>
              </a:tblGrid>
              <a:tr h="349885">
                <a:tc>
                  <a:txBody>
                    <a:bodyPr/>
                    <a:lstStyle/>
                    <a:p>
                      <a:pPr marL="75565" algn="ctr">
                        <a:lnSpc>
                          <a:spcPct val="100000"/>
                        </a:lnSpc>
                        <a:spcBef>
                          <a:spcPts val="320"/>
                        </a:spcBef>
                      </a:pPr>
                      <a:r>
                        <a:rPr sz="2000" b="1" spc="25" dirty="0">
                          <a:solidFill>
                            <a:srgbClr val="FFFFFF"/>
                          </a:solidFill>
                          <a:latin typeface="微软雅黑" panose="020B0503020204020204" charset="-122"/>
                          <a:ea typeface="微软雅黑" panose="020B0503020204020204" charset="-122"/>
                          <a:cs typeface="微软雅黑" panose="020B0503020204020204" charset="-122"/>
                        </a:rPr>
                        <a:t>考察类型</a:t>
                      </a:r>
                      <a:endParaRPr sz="2000" b="1" spc="25"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tc>
                  <a:txBody>
                    <a:bodyPr/>
                    <a:lstStyle/>
                    <a:p>
                      <a:pPr marL="76200" algn="ctr">
                        <a:lnSpc>
                          <a:spcPct val="100000"/>
                        </a:lnSpc>
                        <a:spcBef>
                          <a:spcPts val="320"/>
                        </a:spcBef>
                      </a:pPr>
                      <a:r>
                        <a:rPr sz="2000" b="1" spc="25" dirty="0">
                          <a:solidFill>
                            <a:srgbClr val="FFFFFF"/>
                          </a:solidFill>
                          <a:latin typeface="微软雅黑" panose="020B0503020204020204" charset="-122"/>
                          <a:ea typeface="微软雅黑" panose="020B0503020204020204" charset="-122"/>
                          <a:cs typeface="微软雅黑" panose="020B0503020204020204" charset="-122"/>
                        </a:rPr>
                        <a:t>特点</a:t>
                      </a:r>
                      <a:endParaRPr sz="2000" b="1" spc="25"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tr>
              <a:tr h="782955">
                <a:tc>
                  <a:txBody>
                    <a:bodyPr/>
                    <a:lstStyle/>
                    <a:p>
                      <a:pPr>
                        <a:lnSpc>
                          <a:spcPct val="100000"/>
                        </a:lnSpc>
                        <a:spcBef>
                          <a:spcPts val="55"/>
                        </a:spcBef>
                      </a:pPr>
                      <a:endParaRPr sz="2000">
                        <a:latin typeface="微软雅黑" panose="020B0503020204020204" charset="-122"/>
                        <a:ea typeface="微软雅黑" panose="020B0503020204020204" charset="-122"/>
                        <a:cs typeface="Times New Roman" panose="02020703060505090304"/>
                      </a:endParaRPr>
                    </a:p>
                    <a:p>
                      <a:pPr marL="75565">
                        <a:lnSpc>
                          <a:spcPct val="100000"/>
                        </a:lnSpc>
                      </a:pPr>
                      <a:r>
                        <a:rPr sz="2000" spc="25" dirty="0">
                          <a:latin typeface="微软雅黑" panose="020B0503020204020204" charset="-122"/>
                          <a:ea typeface="微软雅黑" panose="020B0503020204020204" charset="-122"/>
                          <a:cs typeface="微软雅黑" panose="020B0503020204020204" charset="-122"/>
                        </a:rPr>
                        <a:t>现象分析类【</a:t>
                      </a:r>
                      <a:r>
                        <a:rPr sz="2000" spc="10" dirty="0">
                          <a:latin typeface="微软雅黑" panose="020B0503020204020204" charset="-122"/>
                          <a:ea typeface="微软雅黑" panose="020B0503020204020204" charset="-122"/>
                          <a:cs typeface="Arial" panose="020B0604020202090204"/>
                        </a:rPr>
                        <a:t>40%</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76200" marR="182245">
                        <a:lnSpc>
                          <a:spcPct val="140000"/>
                        </a:lnSpc>
                        <a:spcBef>
                          <a:spcPts val="140"/>
                        </a:spcBef>
                      </a:pPr>
                      <a:r>
                        <a:rPr sz="2000" dirty="0">
                          <a:latin typeface="微软雅黑" panose="020B0503020204020204" charset="-122"/>
                          <a:ea typeface="微软雅黑" panose="020B0503020204020204" charset="-122"/>
                          <a:cs typeface="微软雅黑" panose="020B0503020204020204" charset="-122"/>
                        </a:rPr>
                        <a:t>给出一个社会上比较流行的现象【</a:t>
                      </a:r>
                      <a:r>
                        <a:rPr sz="2000" spc="55" dirty="0">
                          <a:latin typeface="微软雅黑" panose="020B0503020204020204" charset="-122"/>
                          <a:ea typeface="微软雅黑" panose="020B0503020204020204" charset="-122"/>
                          <a:cs typeface="微软雅黑" panose="020B0503020204020204" charset="-122"/>
                        </a:rPr>
                        <a:t>多</a:t>
                      </a:r>
                      <a:r>
                        <a:rPr sz="2000" dirty="0">
                          <a:latin typeface="微软雅黑" panose="020B0503020204020204" charset="-122"/>
                          <a:ea typeface="微软雅黑" panose="020B0503020204020204" charset="-122"/>
                          <a:cs typeface="微软雅黑" panose="020B0503020204020204" charset="-122"/>
                        </a:rPr>
                        <a:t>为不</a:t>
                      </a:r>
                      <a:r>
                        <a:rPr sz="2000" spc="55" dirty="0">
                          <a:latin typeface="微软雅黑" panose="020B0503020204020204" charset="-122"/>
                          <a:ea typeface="微软雅黑" panose="020B0503020204020204" charset="-122"/>
                          <a:cs typeface="微软雅黑" panose="020B0503020204020204" charset="-122"/>
                        </a:rPr>
                        <a:t>太</a:t>
                      </a:r>
                      <a:r>
                        <a:rPr sz="2000" dirty="0">
                          <a:latin typeface="微软雅黑" panose="020B0503020204020204" charset="-122"/>
                          <a:ea typeface="微软雅黑" panose="020B0503020204020204" charset="-122"/>
                          <a:cs typeface="微软雅黑" panose="020B0503020204020204" charset="-122"/>
                        </a:rPr>
                        <a:t>好的</a:t>
                      </a:r>
                      <a:r>
                        <a:rPr sz="2000" spc="55" dirty="0">
                          <a:latin typeface="微软雅黑" panose="020B0503020204020204" charset="-122"/>
                          <a:ea typeface="微软雅黑" panose="020B0503020204020204" charset="-122"/>
                          <a:cs typeface="微软雅黑" panose="020B0503020204020204" charset="-122"/>
                        </a:rPr>
                        <a:t>现</a:t>
                      </a:r>
                      <a:r>
                        <a:rPr sz="2000" dirty="0">
                          <a:latin typeface="微软雅黑" panose="020B0503020204020204" charset="-122"/>
                          <a:ea typeface="微软雅黑" panose="020B0503020204020204" charset="-122"/>
                          <a:cs typeface="微软雅黑" panose="020B0503020204020204" charset="-122"/>
                        </a:rPr>
                        <a:t>象】</a:t>
                      </a:r>
                      <a:r>
                        <a:rPr sz="2000" spc="55" dirty="0">
                          <a:latin typeface="微软雅黑" panose="020B0503020204020204" charset="-122"/>
                          <a:ea typeface="微软雅黑" panose="020B0503020204020204" charset="-122"/>
                          <a:cs typeface="微软雅黑" panose="020B0503020204020204" charset="-122"/>
                        </a:rPr>
                        <a:t>请</a:t>
                      </a:r>
                      <a:r>
                        <a:rPr sz="2000" dirty="0">
                          <a:latin typeface="微软雅黑" panose="020B0503020204020204" charset="-122"/>
                          <a:ea typeface="微软雅黑" panose="020B0503020204020204" charset="-122"/>
                          <a:cs typeface="微软雅黑" panose="020B0503020204020204" charset="-122"/>
                        </a:rPr>
                        <a:t>你</a:t>
                      </a:r>
                      <a:r>
                        <a:rPr sz="2000" spc="25" dirty="0">
                          <a:latin typeface="微软雅黑" panose="020B0503020204020204" charset="-122"/>
                          <a:ea typeface="微软雅黑" panose="020B0503020204020204" charset="-122"/>
                          <a:cs typeface="微软雅黑" panose="020B0503020204020204" charset="-122"/>
                        </a:rPr>
                        <a:t>分析和评论。</a:t>
                      </a:r>
                      <a:endParaRPr sz="2000">
                        <a:latin typeface="微软雅黑" panose="020B0503020204020204" charset="-122"/>
                        <a:ea typeface="微软雅黑" panose="020B0503020204020204" charset="-122"/>
                        <a:cs typeface="微软雅黑" panose="020B0503020204020204" charset="-122"/>
                      </a:endParaRPr>
                    </a:p>
                    <a:p>
                      <a:pPr marL="76200">
                        <a:lnSpc>
                          <a:spcPct val="140000"/>
                        </a:lnSpc>
                      </a:pPr>
                      <a:r>
                        <a:rPr sz="2000" spc="25" dirty="0">
                          <a:latin typeface="微软雅黑" panose="020B0503020204020204" charset="-122"/>
                          <a:ea typeface="微软雅黑" panose="020B0503020204020204" charset="-122"/>
                          <a:cs typeface="微软雅黑" panose="020B0503020204020204" charset="-122"/>
                        </a:rPr>
                        <a:t>例：</a:t>
                      </a:r>
                      <a:r>
                        <a:rPr sz="2000" dirty="0">
                          <a:latin typeface="微软雅黑" panose="020B0503020204020204" charset="-122"/>
                          <a:ea typeface="微软雅黑" panose="020B0503020204020204" charset="-122"/>
                          <a:cs typeface="微软雅黑" panose="020B0503020204020204" charset="-122"/>
                        </a:rPr>
                        <a:t>评论大学新生由父母护送去注册报到的现象。</a:t>
                      </a:r>
                      <a:r>
                        <a:rPr sz="2000" spc="-35" dirty="0">
                          <a:latin typeface="微软雅黑" panose="020B0503020204020204" charset="-122"/>
                          <a:ea typeface="微软雅黑" panose="020B0503020204020204" charset="-122"/>
                          <a:cs typeface="微软雅黑" panose="020B0503020204020204" charset="-122"/>
                        </a:rPr>
                        <a:t> </a:t>
                      </a:r>
                      <a:r>
                        <a:rPr sz="2000" spc="-5" dirty="0">
                          <a:latin typeface="微软雅黑" panose="020B0503020204020204" charset="-122"/>
                          <a:ea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Arial" panose="020B0604020202090204"/>
                        </a:rPr>
                        <a:t>15-04</a:t>
                      </a:r>
                      <a:r>
                        <a:rPr sz="2000" spc="-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177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r>
              <a:tr h="782955">
                <a:tc>
                  <a:txBody>
                    <a:bodyPr/>
                    <a:lstStyle/>
                    <a:p>
                      <a:pPr>
                        <a:lnSpc>
                          <a:spcPct val="100000"/>
                        </a:lnSpc>
                      </a:pPr>
                      <a:endParaRPr sz="2000">
                        <a:latin typeface="微软雅黑" panose="020B0503020204020204" charset="-122"/>
                        <a:ea typeface="微软雅黑" panose="020B0503020204020204" charset="-122"/>
                        <a:cs typeface="Times New Roman" panose="02020703060505090304"/>
                      </a:endParaRPr>
                    </a:p>
                    <a:p>
                      <a:pPr marL="75565">
                        <a:lnSpc>
                          <a:spcPct val="100000"/>
                        </a:lnSpc>
                        <a:spcBef>
                          <a:spcPts val="5"/>
                        </a:spcBef>
                      </a:pPr>
                      <a:r>
                        <a:rPr sz="2000" spc="25" dirty="0">
                          <a:latin typeface="微软雅黑" panose="020B0503020204020204" charset="-122"/>
                          <a:ea typeface="微软雅黑" panose="020B0503020204020204" charset="-122"/>
                          <a:cs typeface="微软雅黑" panose="020B0503020204020204" charset="-122"/>
                        </a:rPr>
                        <a:t>对比议论类【</a:t>
                      </a:r>
                      <a:r>
                        <a:rPr sz="2000" spc="5" dirty="0">
                          <a:latin typeface="微软雅黑" panose="020B0503020204020204" charset="-122"/>
                          <a:ea typeface="微软雅黑" panose="020B0503020204020204" charset="-122"/>
                          <a:cs typeface="Arial" panose="020B0604020202090204"/>
                        </a:rPr>
                        <a:t>40%</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marL="76200" marR="181610">
                        <a:lnSpc>
                          <a:spcPct val="140000"/>
                        </a:lnSpc>
                        <a:spcBef>
                          <a:spcPts val="150"/>
                        </a:spcBef>
                      </a:pPr>
                      <a:r>
                        <a:rPr sz="2000" spc="25" dirty="0">
                          <a:latin typeface="微软雅黑" panose="020B0503020204020204" charset="-122"/>
                          <a:ea typeface="微软雅黑" panose="020B0503020204020204" charset="-122"/>
                          <a:cs typeface="微软雅黑" panose="020B0503020204020204" charset="-122"/>
                        </a:rPr>
                        <a:t>给出一个话题，针对这一话题有两</a:t>
                      </a:r>
                      <a:r>
                        <a:rPr sz="2000" spc="75" dirty="0">
                          <a:latin typeface="微软雅黑" panose="020B0503020204020204" charset="-122"/>
                          <a:ea typeface="微软雅黑" panose="020B0503020204020204" charset="-122"/>
                          <a:cs typeface="微软雅黑" panose="020B0503020204020204" charset="-122"/>
                        </a:rPr>
                        <a:t>种</a:t>
                      </a:r>
                      <a:r>
                        <a:rPr sz="2000" spc="25" dirty="0">
                          <a:latin typeface="微软雅黑" panose="020B0503020204020204" charset="-122"/>
                          <a:ea typeface="微软雅黑" panose="020B0503020204020204" charset="-122"/>
                          <a:cs typeface="微软雅黑" panose="020B0503020204020204" charset="-122"/>
                        </a:rPr>
                        <a:t>不同</a:t>
                      </a:r>
                      <a:r>
                        <a:rPr sz="2000" spc="75"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观点</a:t>
                      </a:r>
                      <a:r>
                        <a:rPr sz="2000" spc="75"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让你</a:t>
                      </a:r>
                      <a:r>
                        <a:rPr sz="2000" spc="75" dirty="0">
                          <a:latin typeface="微软雅黑" panose="020B0503020204020204" charset="-122"/>
                          <a:ea typeface="微软雅黑" panose="020B0503020204020204" charset="-122"/>
                          <a:cs typeface="微软雅黑" panose="020B0503020204020204" charset="-122"/>
                        </a:rPr>
                        <a:t>给</a:t>
                      </a:r>
                      <a:r>
                        <a:rPr sz="2000" spc="25" dirty="0">
                          <a:latin typeface="微软雅黑" panose="020B0503020204020204" charset="-122"/>
                          <a:ea typeface="微软雅黑" panose="020B0503020204020204" charset="-122"/>
                          <a:cs typeface="微软雅黑" panose="020B0503020204020204" charset="-122"/>
                        </a:rPr>
                        <a:t>出你的看法。</a:t>
                      </a:r>
                      <a:endParaRPr sz="2000">
                        <a:latin typeface="微软雅黑" panose="020B0503020204020204" charset="-122"/>
                        <a:ea typeface="微软雅黑" panose="020B0503020204020204" charset="-122"/>
                        <a:cs typeface="微软雅黑" panose="020B0503020204020204" charset="-122"/>
                      </a:endParaRPr>
                    </a:p>
                    <a:p>
                      <a:pPr marL="76200">
                        <a:lnSpc>
                          <a:spcPct val="140000"/>
                        </a:lnSpc>
                        <a:spcBef>
                          <a:spcPts val="60"/>
                        </a:spcBef>
                      </a:pPr>
                      <a:r>
                        <a:rPr sz="2000" spc="25" dirty="0">
                          <a:latin typeface="微软雅黑" panose="020B0503020204020204" charset="-122"/>
                          <a:ea typeface="微软雅黑" panose="020B0503020204020204" charset="-122"/>
                          <a:cs typeface="微软雅黑" panose="020B0503020204020204" charset="-122"/>
                        </a:rPr>
                        <a:t>例：闲暇时你喜欢宅在家自得其乐</a:t>
                      </a:r>
                      <a:r>
                        <a:rPr sz="2000" spc="75" dirty="0">
                          <a:latin typeface="微软雅黑" panose="020B0503020204020204" charset="-122"/>
                          <a:ea typeface="微软雅黑" panose="020B0503020204020204" charset="-122"/>
                          <a:cs typeface="微软雅黑" panose="020B0503020204020204" charset="-122"/>
                        </a:rPr>
                        <a:t>还</a:t>
                      </a:r>
                      <a:r>
                        <a:rPr sz="2000" spc="25" dirty="0">
                          <a:latin typeface="微软雅黑" panose="020B0503020204020204" charset="-122"/>
                          <a:ea typeface="微软雅黑" panose="020B0503020204020204" charset="-122"/>
                          <a:cs typeface="微软雅黑" panose="020B0503020204020204" charset="-122"/>
                        </a:rPr>
                        <a:t>是出</a:t>
                      </a:r>
                      <a:r>
                        <a:rPr sz="2000" spc="75" dirty="0">
                          <a:latin typeface="微软雅黑" panose="020B0503020204020204" charset="-122"/>
                          <a:ea typeface="微软雅黑" panose="020B0503020204020204" charset="-122"/>
                          <a:cs typeface="微软雅黑" panose="020B0503020204020204" charset="-122"/>
                        </a:rPr>
                        <a:t>去</a:t>
                      </a:r>
                      <a:r>
                        <a:rPr sz="2000" spc="25" dirty="0">
                          <a:latin typeface="微软雅黑" panose="020B0503020204020204" charset="-122"/>
                          <a:ea typeface="微软雅黑" panose="020B0503020204020204" charset="-122"/>
                          <a:cs typeface="微软雅黑" panose="020B0503020204020204" charset="-122"/>
                        </a:rPr>
                        <a:t>玩？</a:t>
                      </a:r>
                      <a:endParaRPr sz="2000">
                        <a:latin typeface="微软雅黑" panose="020B0503020204020204" charset="-122"/>
                        <a:ea typeface="微软雅黑" panose="020B0503020204020204" charset="-122"/>
                        <a:cs typeface="微软雅黑" panose="020B0503020204020204" charset="-122"/>
                      </a:endParaRPr>
                    </a:p>
                  </a:txBody>
                  <a:tcPr marL="0" marR="0" marT="190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r h="782955">
                <a:tc>
                  <a:txBody>
                    <a:bodyPr/>
                    <a:lstStyle/>
                    <a:p>
                      <a:pPr>
                        <a:lnSpc>
                          <a:spcPct val="100000"/>
                        </a:lnSpc>
                        <a:spcBef>
                          <a:spcPts val="15"/>
                        </a:spcBef>
                      </a:pPr>
                      <a:endParaRPr sz="2000">
                        <a:latin typeface="微软雅黑" panose="020B0503020204020204" charset="-122"/>
                        <a:ea typeface="微软雅黑" panose="020B0503020204020204" charset="-122"/>
                        <a:cs typeface="Times New Roman" panose="02020703060505090304"/>
                      </a:endParaRPr>
                    </a:p>
                    <a:p>
                      <a:pPr marL="75565">
                        <a:lnSpc>
                          <a:spcPct val="130000"/>
                        </a:lnSpc>
                      </a:pPr>
                      <a:r>
                        <a:rPr sz="2000" spc="25" dirty="0">
                          <a:latin typeface="微软雅黑" panose="020B0503020204020204" charset="-122"/>
                          <a:ea typeface="微软雅黑" panose="020B0503020204020204" charset="-122"/>
                          <a:cs typeface="微软雅黑" panose="020B0503020204020204" charset="-122"/>
                        </a:rPr>
                        <a:t>环境保护类【</a:t>
                      </a:r>
                      <a:r>
                        <a:rPr sz="2000" spc="5" dirty="0">
                          <a:latin typeface="微软雅黑" panose="020B0503020204020204" charset="-122"/>
                          <a:ea typeface="微软雅黑" panose="020B0503020204020204" charset="-122"/>
                          <a:cs typeface="Arial" panose="020B0604020202090204"/>
                        </a:rPr>
                        <a:t>20%</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76200">
                        <a:lnSpc>
                          <a:spcPct val="140000"/>
                        </a:lnSpc>
                        <a:spcBef>
                          <a:spcPts val="345"/>
                        </a:spcBef>
                      </a:pPr>
                      <a:r>
                        <a:rPr sz="2000" spc="25" dirty="0">
                          <a:latin typeface="微软雅黑" panose="020B0503020204020204" charset="-122"/>
                          <a:ea typeface="微软雅黑" panose="020B0503020204020204" charset="-122"/>
                          <a:cs typeface="微软雅黑" panose="020B0503020204020204" charset="-122"/>
                        </a:rPr>
                        <a:t>针对环境问题，给出一些对策或呼</a:t>
                      </a:r>
                      <a:r>
                        <a:rPr sz="2000" spc="75" dirty="0">
                          <a:latin typeface="微软雅黑" panose="020B0503020204020204" charset="-122"/>
                          <a:ea typeface="微软雅黑" panose="020B0503020204020204" charset="-122"/>
                          <a:cs typeface="微软雅黑" panose="020B0503020204020204" charset="-122"/>
                        </a:rPr>
                        <a:t>吁</a:t>
                      </a:r>
                      <a:r>
                        <a:rPr sz="2000" spc="25" dirty="0">
                          <a:latin typeface="微软雅黑" panose="020B0503020204020204" charset="-122"/>
                          <a:ea typeface="微软雅黑" panose="020B0503020204020204" charset="-122"/>
                          <a:cs typeface="微软雅黑" panose="020B0503020204020204" charset="-122"/>
                        </a:rPr>
                        <a:t>大家</a:t>
                      </a:r>
                      <a:r>
                        <a:rPr sz="2000" spc="75" dirty="0">
                          <a:latin typeface="微软雅黑" panose="020B0503020204020204" charset="-122"/>
                          <a:ea typeface="微软雅黑" panose="020B0503020204020204" charset="-122"/>
                          <a:cs typeface="微软雅黑" panose="020B0503020204020204" charset="-122"/>
                        </a:rPr>
                        <a:t>保</a:t>
                      </a:r>
                      <a:r>
                        <a:rPr sz="2000" spc="25" dirty="0">
                          <a:latin typeface="微软雅黑" panose="020B0503020204020204" charset="-122"/>
                          <a:ea typeface="微软雅黑" panose="020B0503020204020204" charset="-122"/>
                          <a:cs typeface="微软雅黑" panose="020B0503020204020204" charset="-122"/>
                        </a:rPr>
                        <a:t>护环境</a:t>
                      </a:r>
                      <a:endParaRPr sz="2000">
                        <a:latin typeface="微软雅黑" panose="020B0503020204020204" charset="-122"/>
                        <a:ea typeface="微软雅黑" panose="020B0503020204020204" charset="-122"/>
                        <a:cs typeface="微软雅黑" panose="020B0503020204020204" charset="-122"/>
                      </a:endParaRPr>
                    </a:p>
                    <a:p>
                      <a:pPr marL="76200">
                        <a:lnSpc>
                          <a:spcPct val="140000"/>
                        </a:lnSpc>
                      </a:pPr>
                      <a:r>
                        <a:rPr sz="2000" spc="25" dirty="0">
                          <a:latin typeface="微软雅黑" panose="020B0503020204020204" charset="-122"/>
                          <a:ea typeface="微软雅黑" panose="020B0503020204020204" charset="-122"/>
                          <a:cs typeface="微软雅黑" panose="020B0503020204020204" charset="-122"/>
                        </a:rPr>
                        <a:t>例：人们越来越关心环境，我们作</a:t>
                      </a:r>
                      <a:r>
                        <a:rPr sz="2000" spc="75" dirty="0">
                          <a:latin typeface="微软雅黑" panose="020B0503020204020204" charset="-122"/>
                          <a:ea typeface="微软雅黑" panose="020B0503020204020204" charset="-122"/>
                          <a:cs typeface="微软雅黑" panose="020B0503020204020204" charset="-122"/>
                        </a:rPr>
                        <a:t>为</a:t>
                      </a:r>
                      <a:r>
                        <a:rPr sz="2000" spc="25" dirty="0">
                          <a:latin typeface="微软雅黑" panose="020B0503020204020204" charset="-122"/>
                          <a:ea typeface="微软雅黑" panose="020B0503020204020204" charset="-122"/>
                          <a:cs typeface="微软雅黑" panose="020B0503020204020204" charset="-122"/>
                        </a:rPr>
                        <a:t>个人</a:t>
                      </a:r>
                      <a:r>
                        <a:rPr sz="2000" spc="75" dirty="0">
                          <a:latin typeface="微软雅黑" panose="020B0503020204020204" charset="-122"/>
                          <a:ea typeface="微软雅黑" panose="020B0503020204020204" charset="-122"/>
                          <a:cs typeface="微软雅黑" panose="020B0503020204020204" charset="-122"/>
                        </a:rPr>
                        <a:t>如</a:t>
                      </a:r>
                      <a:r>
                        <a:rPr sz="2000" spc="25" dirty="0">
                          <a:latin typeface="微软雅黑" panose="020B0503020204020204" charset="-122"/>
                          <a:ea typeface="微软雅黑" panose="020B0503020204020204" charset="-122"/>
                          <a:cs typeface="微软雅黑" panose="020B0503020204020204" charset="-122"/>
                        </a:rPr>
                        <a:t>何改</a:t>
                      </a:r>
                      <a:r>
                        <a:rPr sz="2000" spc="75" dirty="0">
                          <a:latin typeface="微软雅黑" panose="020B0503020204020204" charset="-122"/>
                          <a:ea typeface="微软雅黑" panose="020B0503020204020204" charset="-122"/>
                          <a:cs typeface="微软雅黑" panose="020B0503020204020204" charset="-122"/>
                        </a:rPr>
                        <a:t>善</a:t>
                      </a:r>
                      <a:r>
                        <a:rPr sz="2000" spc="25" dirty="0">
                          <a:latin typeface="微软雅黑" panose="020B0503020204020204" charset="-122"/>
                          <a:ea typeface="微软雅黑" panose="020B0503020204020204" charset="-122"/>
                          <a:cs typeface="微软雅黑" panose="020B0503020204020204" charset="-122"/>
                        </a:rPr>
                        <a:t>我们</a:t>
                      </a:r>
                      <a:r>
                        <a:rPr sz="2000" spc="75"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环境？说说你的观点。</a:t>
                      </a:r>
                      <a:endParaRPr sz="2000">
                        <a:latin typeface="微软雅黑" panose="020B0503020204020204" charset="-122"/>
                        <a:ea typeface="微软雅黑" panose="020B0503020204020204" charset="-122"/>
                        <a:cs typeface="微软雅黑" panose="020B0503020204020204" charset="-122"/>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r>
            </a:tbl>
          </a:graphicData>
        </a:graphic>
      </p:graphicFrame>
      <p:graphicFrame>
        <p:nvGraphicFramePr>
          <p:cNvPr id="5" name="图示 4"/>
          <p:cNvGraphicFramePr/>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3 300</a:t>
            </a:r>
            <a:r>
              <a:rPr lang="zh-CN" altLang="en-US" sz="2800" b="1" dirty="0">
                <a:solidFill>
                  <a:schemeClr val="accent1">
                    <a:lumMod val="90000"/>
                  </a:schemeClr>
                </a:solidFill>
                <a:latin typeface="微软雅黑" panose="020B0503020204020204" charset="-122"/>
                <a:ea typeface="微软雅黑" panose="020B0503020204020204" charset="-122"/>
              </a:rPr>
              <a:t>字作文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圆角 1"/>
          <p:cNvSpPr/>
          <p:nvPr/>
        </p:nvSpPr>
        <p:spPr>
          <a:xfrm>
            <a:off x="1318845" y="2417884"/>
            <a:ext cx="2672862" cy="16177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latin typeface="微软雅黑" panose="020B0503020204020204" charset="-122"/>
                <a:ea typeface="微软雅黑" panose="020B0503020204020204" charset="-122"/>
              </a:rPr>
              <a:t>语言</a:t>
            </a:r>
            <a:endParaRPr lang="zh-CN" altLang="en-US" sz="4800" dirty="0">
              <a:latin typeface="微软雅黑" panose="020B0503020204020204" charset="-122"/>
              <a:ea typeface="微软雅黑" panose="020B0503020204020204" charset="-122"/>
            </a:endParaRPr>
          </a:p>
        </p:txBody>
      </p:sp>
      <p:sp>
        <p:nvSpPr>
          <p:cNvPr id="12" name="矩形: 圆角 11"/>
          <p:cNvSpPr/>
          <p:nvPr/>
        </p:nvSpPr>
        <p:spPr>
          <a:xfrm>
            <a:off x="4522176" y="2412023"/>
            <a:ext cx="2672862" cy="16177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latin typeface="微软雅黑" panose="020B0503020204020204" charset="-122"/>
                <a:ea typeface="微软雅黑" panose="020B0503020204020204" charset="-122"/>
              </a:rPr>
              <a:t>结构</a:t>
            </a:r>
            <a:endParaRPr lang="zh-CN" altLang="en-US" sz="4800" dirty="0">
              <a:latin typeface="微软雅黑" panose="020B0503020204020204" charset="-122"/>
              <a:ea typeface="微软雅黑" panose="020B0503020204020204" charset="-122"/>
            </a:endParaRPr>
          </a:p>
        </p:txBody>
      </p:sp>
      <p:sp>
        <p:nvSpPr>
          <p:cNvPr id="13" name="矩形: 圆角 12"/>
          <p:cNvSpPr/>
          <p:nvPr/>
        </p:nvSpPr>
        <p:spPr>
          <a:xfrm>
            <a:off x="7734299" y="2379785"/>
            <a:ext cx="2672862" cy="16177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latin typeface="微软雅黑" panose="020B0503020204020204" charset="-122"/>
                <a:ea typeface="微软雅黑" panose="020B0503020204020204" charset="-122"/>
              </a:rPr>
              <a:t>内容</a:t>
            </a:r>
            <a:endParaRPr lang="zh-CN" altLang="en-US" sz="4800" dirty="0">
              <a:latin typeface="微软雅黑" panose="020B0503020204020204" charset="-122"/>
              <a:ea typeface="微软雅黑" panose="020B0503020204020204" charset="-122"/>
            </a:endParaRPr>
          </a:p>
        </p:txBody>
      </p:sp>
      <p:sp>
        <p:nvSpPr>
          <p:cNvPr id="14" name="椭圆 13"/>
          <p:cNvSpPr/>
          <p:nvPr/>
        </p:nvSpPr>
        <p:spPr>
          <a:xfrm>
            <a:off x="2219081" y="4513065"/>
            <a:ext cx="1039767" cy="9360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t>1</a:t>
            </a:r>
            <a:endParaRPr lang="zh-CN" altLang="en-US" sz="3200" dirty="0"/>
          </a:p>
        </p:txBody>
      </p:sp>
      <p:sp>
        <p:nvSpPr>
          <p:cNvPr id="15" name="椭圆 14"/>
          <p:cNvSpPr/>
          <p:nvPr/>
        </p:nvSpPr>
        <p:spPr>
          <a:xfrm>
            <a:off x="5387243" y="4498412"/>
            <a:ext cx="1039767" cy="9360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t>2</a:t>
            </a:r>
            <a:endParaRPr lang="zh-CN" altLang="en-US" sz="3200" dirty="0"/>
          </a:p>
        </p:txBody>
      </p:sp>
      <p:sp>
        <p:nvSpPr>
          <p:cNvPr id="16" name="椭圆 15"/>
          <p:cNvSpPr/>
          <p:nvPr/>
        </p:nvSpPr>
        <p:spPr>
          <a:xfrm>
            <a:off x="8660912" y="4466173"/>
            <a:ext cx="1039767" cy="9360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t>3</a:t>
            </a:r>
            <a:endParaRPr lang="zh-CN" altLang="en-US" sz="3200" dirty="0"/>
          </a:p>
        </p:txBody>
      </p:sp>
      <p:graphicFrame>
        <p:nvGraphicFramePr>
          <p:cNvPr id="10" name="图示 9"/>
          <p:cNvGraphicFramePr/>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文本框 10"/>
          <p:cNvSpPr txBox="1"/>
          <p:nvPr/>
        </p:nvSpPr>
        <p:spPr>
          <a:xfrm>
            <a:off x="1433148" y="1228765"/>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高分写作的三个维度</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3 300</a:t>
            </a:r>
            <a:r>
              <a:rPr lang="zh-CN" altLang="en-US" sz="2800" b="1" dirty="0">
                <a:solidFill>
                  <a:schemeClr val="accent1">
                    <a:lumMod val="90000"/>
                  </a:schemeClr>
                </a:solidFill>
                <a:latin typeface="微软雅黑" panose="020B0503020204020204" charset="-122"/>
                <a:ea typeface="微软雅黑" panose="020B0503020204020204" charset="-122"/>
              </a:rPr>
              <a:t>字作文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10" name="表格 9"/>
          <p:cNvGraphicFramePr>
            <a:graphicFrameLocks noGrp="1"/>
          </p:cNvGraphicFramePr>
          <p:nvPr/>
        </p:nvGraphicFramePr>
        <p:xfrm>
          <a:off x="1452563" y="1495181"/>
          <a:ext cx="8702552" cy="4327167"/>
        </p:xfrm>
        <a:graphic>
          <a:graphicData uri="http://schemas.openxmlformats.org/drawingml/2006/table">
            <a:tbl>
              <a:tblPr firstRow="1" bandRow="1">
                <a:tableStyleId>{00A15C55-8517-42AA-B614-E9B94910E393}</a:tableStyleId>
              </a:tblPr>
              <a:tblGrid>
                <a:gridCol w="2101102"/>
                <a:gridCol w="6601450"/>
              </a:tblGrid>
              <a:tr h="470109">
                <a:tc>
                  <a:txBody>
                    <a:bodyPr/>
                    <a:lstStyle/>
                    <a:p>
                      <a:r>
                        <a:rPr lang="zh-CN" altLang="en-US" sz="2000" b="1" dirty="0">
                          <a:latin typeface="微软雅黑 Light" panose="020B0502040204020203" pitchFamily="34" charset="-122"/>
                          <a:ea typeface="微软雅黑 Light" panose="020B0502040204020203" pitchFamily="34" charset="-122"/>
                        </a:rPr>
                        <a:t>三个目标</a:t>
                      </a:r>
                      <a:endParaRPr lang="zh-CN" altLang="en-US" sz="2000" b="1" dirty="0">
                        <a:latin typeface="微软雅黑 Light" panose="020B0502040204020203" pitchFamily="34" charset="-122"/>
                        <a:ea typeface="微软雅黑 Light" panose="020B0502040204020203" pitchFamily="34" charset="-122"/>
                      </a:endParaRPr>
                    </a:p>
                  </a:txBody>
                  <a:tcPr marL="91439" marR="91439" marT="45714" marB="45714"/>
                </a:tc>
                <a:tc>
                  <a:txBody>
                    <a:bodyPr/>
                    <a:lstStyle/>
                    <a:p>
                      <a:r>
                        <a:rPr lang="zh-CN" altLang="en-US" sz="2000" b="1" dirty="0">
                          <a:latin typeface="微软雅黑 Light" panose="020B0502040204020203" pitchFamily="34" charset="-122"/>
                          <a:ea typeface="微软雅黑 Light" panose="020B0502040204020203" pitchFamily="34" charset="-122"/>
                        </a:rPr>
                        <a:t>内容</a:t>
                      </a:r>
                      <a:endParaRPr lang="zh-CN" altLang="en-US" sz="2000" b="1" dirty="0">
                        <a:latin typeface="微软雅黑 Light" panose="020B0502040204020203" pitchFamily="34" charset="-122"/>
                        <a:ea typeface="微软雅黑 Light" panose="020B0502040204020203" pitchFamily="34" charset="-122"/>
                      </a:endParaRPr>
                    </a:p>
                  </a:txBody>
                  <a:tcPr marL="91439" marR="91439" marT="45714" marB="45714"/>
                </a:tc>
              </a:tr>
              <a:tr h="1507672">
                <a:tc>
                  <a:txBody>
                    <a:bodyPr/>
                    <a:lstStyle/>
                    <a:p>
                      <a:pPr algn="ctr"/>
                      <a:endParaRPr lang="en-US" altLang="zh-CN" sz="2000" b="1" dirty="0">
                        <a:latin typeface="微软雅黑 Light" panose="020B0502040204020203" pitchFamily="34" charset="-122"/>
                        <a:ea typeface="微软雅黑 Light" panose="020B0502040204020203" pitchFamily="34" charset="-122"/>
                      </a:endParaRPr>
                    </a:p>
                    <a:p>
                      <a:pPr algn="ctr"/>
                      <a:endParaRPr lang="en-US" altLang="zh-CN" sz="2000" b="1" dirty="0">
                        <a:latin typeface="微软雅黑 Light" panose="020B0502040204020203" pitchFamily="34" charset="-122"/>
                        <a:ea typeface="微软雅黑 Light" panose="020B0502040204020203" pitchFamily="34" charset="-122"/>
                      </a:endParaRPr>
                    </a:p>
                    <a:p>
                      <a:pPr algn="ctr"/>
                      <a:r>
                        <a:rPr lang="zh-CN" altLang="en-US" sz="2000" b="1" dirty="0">
                          <a:latin typeface="微软雅黑 Light" panose="020B0502040204020203" pitchFamily="34" charset="-122"/>
                          <a:ea typeface="微软雅黑 Light" panose="020B0502040204020203" pitchFamily="34" charset="-122"/>
                        </a:rPr>
                        <a:t>语言目标</a:t>
                      </a:r>
                      <a:endParaRPr lang="zh-CN" altLang="en-US" sz="2000" b="1" dirty="0">
                        <a:latin typeface="微软雅黑 Light" panose="020B0502040204020203" pitchFamily="34" charset="-122"/>
                        <a:ea typeface="微软雅黑 Light" panose="020B0502040204020203" pitchFamily="34" charset="-122"/>
                      </a:endParaRPr>
                    </a:p>
                  </a:txBody>
                  <a:tcPr marL="91439" marR="91439" marT="45714" marB="45714"/>
                </a:tc>
                <a:tc>
                  <a:txBody>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rPr>
                        <a:t>①语法正确</a:t>
                      </a:r>
                      <a:endParaRPr lang="zh-CN" altLang="en-US" sz="2000" b="1" dirty="0">
                        <a:latin typeface="微软雅黑 Light" panose="020B0502040204020203" pitchFamily="34" charset="-122"/>
                        <a:ea typeface="微软雅黑 Light" panose="020B0502040204020203" pitchFamily="34" charset="-122"/>
                      </a:endParaRPr>
                    </a:p>
                    <a:p>
                      <a:pPr>
                        <a:lnSpc>
                          <a:spcPct val="150000"/>
                        </a:lnSpc>
                      </a:pPr>
                      <a:r>
                        <a:rPr lang="zh-CN" altLang="en-US" sz="2000" b="1" dirty="0">
                          <a:latin typeface="微软雅黑 Light" panose="020B0502040204020203" pitchFamily="34" charset="-122"/>
                          <a:ea typeface="微软雅黑 Light" panose="020B0502040204020203" pitchFamily="34" charset="-122"/>
                        </a:rPr>
                        <a:t>②意义准确</a:t>
                      </a:r>
                      <a:endParaRPr lang="zh-CN" altLang="en-US" sz="2000" b="1" dirty="0">
                        <a:latin typeface="微软雅黑 Light" panose="020B0502040204020203" pitchFamily="34" charset="-122"/>
                        <a:ea typeface="微软雅黑 Light" panose="020B0502040204020203" pitchFamily="34" charset="-122"/>
                      </a:endParaRPr>
                    </a:p>
                    <a:p>
                      <a:pPr>
                        <a:lnSpc>
                          <a:spcPct val="150000"/>
                        </a:lnSpc>
                      </a:pPr>
                      <a:r>
                        <a:rPr lang="zh-CN" altLang="en-US" sz="2000" b="1" dirty="0">
                          <a:latin typeface="微软雅黑 Light" panose="020B0502040204020203" pitchFamily="34" charset="-122"/>
                          <a:ea typeface="微软雅黑 Light" panose="020B0502040204020203" pitchFamily="34" charset="-122"/>
                        </a:rPr>
                        <a:t>③变换句型句式（长短句结合）</a:t>
                      </a:r>
                      <a:endParaRPr lang="zh-CN" altLang="en-US" sz="2000" b="1" dirty="0">
                        <a:latin typeface="微软雅黑 Light" panose="020B0502040204020203" pitchFamily="34" charset="-122"/>
                        <a:ea typeface="微软雅黑 Light" panose="020B0502040204020203" pitchFamily="34" charset="-122"/>
                      </a:endParaRPr>
                    </a:p>
                  </a:txBody>
                  <a:tcPr marL="91439" marR="91439" marT="45714" marB="45714"/>
                </a:tc>
              </a:tr>
              <a:tr h="1146363">
                <a:tc>
                  <a:txBody>
                    <a:bodyPr/>
                    <a:lstStyle/>
                    <a:p>
                      <a:pPr algn="ctr"/>
                      <a:endParaRPr lang="en-US" altLang="zh-CN" sz="2000" b="1" dirty="0">
                        <a:latin typeface="微软雅黑 Light" panose="020B0502040204020203" pitchFamily="34" charset="-122"/>
                        <a:ea typeface="微软雅黑 Light" panose="020B0502040204020203" pitchFamily="34" charset="-122"/>
                      </a:endParaRPr>
                    </a:p>
                    <a:p>
                      <a:pPr algn="ctr"/>
                      <a:r>
                        <a:rPr lang="zh-CN" altLang="en-US" sz="2000" b="1" dirty="0">
                          <a:latin typeface="微软雅黑 Light" panose="020B0502040204020203" pitchFamily="34" charset="-122"/>
                          <a:ea typeface="微软雅黑 Light" panose="020B0502040204020203" pitchFamily="34" charset="-122"/>
                        </a:rPr>
                        <a:t>    结构目标：</a:t>
                      </a:r>
                      <a:endParaRPr lang="zh-CN" altLang="en-US" sz="2000" b="1" dirty="0">
                        <a:latin typeface="微软雅黑 Light" panose="020B0502040204020203" pitchFamily="34" charset="-122"/>
                        <a:ea typeface="微软雅黑 Light" panose="020B0502040204020203" pitchFamily="34" charset="-122"/>
                      </a:endParaRPr>
                    </a:p>
                  </a:txBody>
                  <a:tcPr marL="91439" marR="91439" marT="45714" marB="45714"/>
                </a:tc>
                <a:tc>
                  <a:txBody>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rPr>
                        <a:t>①三段式结构或五段式结构</a:t>
                      </a:r>
                      <a:endParaRPr lang="zh-CN" altLang="en-US" sz="2000" b="1" dirty="0">
                        <a:latin typeface="微软雅黑 Light" panose="020B0502040204020203" pitchFamily="34" charset="-122"/>
                        <a:ea typeface="微软雅黑 Light" panose="020B0502040204020203" pitchFamily="34" charset="-122"/>
                      </a:endParaRPr>
                    </a:p>
                    <a:p>
                      <a:pPr>
                        <a:lnSpc>
                          <a:spcPct val="150000"/>
                        </a:lnSpc>
                      </a:pPr>
                      <a:r>
                        <a:rPr lang="zh-CN" altLang="en-US" sz="2000" b="1" dirty="0">
                          <a:latin typeface="微软雅黑 Light" panose="020B0502040204020203" pitchFamily="34" charset="-122"/>
                          <a:ea typeface="微软雅黑 Light" panose="020B0502040204020203" pitchFamily="34" charset="-122"/>
                        </a:rPr>
                        <a:t>②使用信号词，段落主题句。</a:t>
                      </a:r>
                      <a:endParaRPr lang="zh-CN" altLang="en-US" sz="2000" b="1" dirty="0">
                        <a:latin typeface="微软雅黑 Light" panose="020B0502040204020203" pitchFamily="34" charset="-122"/>
                        <a:ea typeface="微软雅黑 Light" panose="020B0502040204020203" pitchFamily="34" charset="-122"/>
                      </a:endParaRPr>
                    </a:p>
                  </a:txBody>
                  <a:tcPr marL="91439" marR="91439" marT="45714" marB="45714"/>
                </a:tc>
              </a:tr>
              <a:tr h="1203023">
                <a:tc>
                  <a:txBody>
                    <a:bodyPr/>
                    <a:lstStyle/>
                    <a:p>
                      <a:pPr algn="ctr"/>
                      <a:endParaRPr lang="en-US" altLang="zh-CN" sz="2000" b="1" dirty="0">
                        <a:latin typeface="微软雅黑 Light" panose="020B0502040204020203" pitchFamily="34" charset="-122"/>
                        <a:ea typeface="微软雅黑 Light" panose="020B0502040204020203" pitchFamily="34" charset="-122"/>
                      </a:endParaRPr>
                    </a:p>
                    <a:p>
                      <a:pPr algn="ctr"/>
                      <a:r>
                        <a:rPr lang="zh-CN" altLang="en-US" sz="2000" b="1" dirty="0">
                          <a:latin typeface="微软雅黑 Light" panose="020B0502040204020203" pitchFamily="34" charset="-122"/>
                          <a:ea typeface="微软雅黑 Light" panose="020B0502040204020203" pitchFamily="34" charset="-122"/>
                        </a:rPr>
                        <a:t>   内容目标：</a:t>
                      </a:r>
                      <a:endParaRPr lang="zh-CN" altLang="en-US" sz="2000" b="1" dirty="0">
                        <a:latin typeface="微软雅黑 Light" panose="020B0502040204020203" pitchFamily="34" charset="-122"/>
                        <a:ea typeface="微软雅黑 Light" panose="020B0502040204020203" pitchFamily="34" charset="-122"/>
                      </a:endParaRPr>
                    </a:p>
                  </a:txBody>
                  <a:tcPr marL="91439" marR="91439" marT="45714" marB="45714"/>
                </a:tc>
                <a:tc>
                  <a:txBody>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rPr>
                        <a:t>①逻辑总分总（提出观点</a:t>
                      </a:r>
                      <a:r>
                        <a:rPr lang="en-US" altLang="zh-CN" sz="2000" b="1" dirty="0">
                          <a:latin typeface="微软雅黑 Light" panose="020B0502040204020203" pitchFamily="34" charset="-122"/>
                          <a:ea typeface="微软雅黑 Light" panose="020B0502040204020203" pitchFamily="34" charset="-122"/>
                        </a:rPr>
                        <a:t>—— </a:t>
                      </a:r>
                      <a:r>
                        <a:rPr lang="zh-CN" altLang="en-US" sz="2000" b="1" dirty="0">
                          <a:latin typeface="微软雅黑 Light" panose="020B0502040204020203" pitchFamily="34" charset="-122"/>
                          <a:ea typeface="微软雅黑 Light" panose="020B0502040204020203" pitchFamily="34" charset="-122"/>
                        </a:rPr>
                        <a:t>论证观点</a:t>
                      </a:r>
                      <a:r>
                        <a:rPr lang="en-US" altLang="zh-CN" sz="2000" b="1" dirty="0">
                          <a:latin typeface="微软雅黑 Light" panose="020B0502040204020203" pitchFamily="34" charset="-122"/>
                          <a:ea typeface="微软雅黑 Light" panose="020B0502040204020203" pitchFamily="34" charset="-122"/>
                        </a:rPr>
                        <a:t>——</a:t>
                      </a:r>
                      <a:r>
                        <a:rPr lang="zh-CN" altLang="en-US" sz="2000" b="1" dirty="0">
                          <a:latin typeface="微软雅黑 Light" panose="020B0502040204020203" pitchFamily="34" charset="-122"/>
                          <a:ea typeface="微软雅黑 Light" panose="020B0502040204020203" pitchFamily="34" charset="-122"/>
                        </a:rPr>
                        <a:t>重申观点）</a:t>
                      </a:r>
                      <a:endParaRPr lang="zh-CN" altLang="en-US" sz="2000" b="1" dirty="0">
                        <a:latin typeface="微软雅黑 Light" panose="020B0502040204020203" pitchFamily="34" charset="-122"/>
                        <a:ea typeface="微软雅黑 Light" panose="020B0502040204020203" pitchFamily="34" charset="-122"/>
                      </a:endParaRPr>
                    </a:p>
                    <a:p>
                      <a:pPr>
                        <a:lnSpc>
                          <a:spcPct val="150000"/>
                        </a:lnSpc>
                      </a:pPr>
                      <a:r>
                        <a:rPr lang="zh-CN" altLang="en-US" sz="2000" b="1" dirty="0">
                          <a:latin typeface="微软雅黑 Light" panose="020B0502040204020203" pitchFamily="34" charset="-122"/>
                          <a:ea typeface="微软雅黑 Light" panose="020B0502040204020203" pitchFamily="34" charset="-122"/>
                        </a:rPr>
                        <a:t>②有明确主题（体现在主题句上）且切题。</a:t>
                      </a:r>
                      <a:endParaRPr lang="zh-CN" altLang="en-US" sz="2000" b="1" dirty="0">
                        <a:latin typeface="微软雅黑 Light" panose="020B0502040204020203" pitchFamily="34" charset="-122"/>
                        <a:ea typeface="微软雅黑 Light" panose="020B0502040204020203" pitchFamily="34" charset="-122"/>
                      </a:endParaRPr>
                    </a:p>
                  </a:txBody>
                  <a:tcPr marL="91439" marR="91439" marT="45714" marB="45714"/>
                </a:tc>
              </a:tr>
            </a:tbl>
          </a:graphicData>
        </a:graphic>
      </p:graphicFrame>
      <p:graphicFrame>
        <p:nvGraphicFramePr>
          <p:cNvPr id="5" name="图示 4"/>
          <p:cNvGraphicFramePr/>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12745</Words>
  <Application>WPS 文字</Application>
  <PresentationFormat>宽屏</PresentationFormat>
  <Paragraphs>483</Paragraphs>
  <Slides>42</Slides>
  <Notes>4</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42</vt:i4>
      </vt:variant>
    </vt:vector>
  </HeadingPairs>
  <TitlesOfParts>
    <vt:vector size="59" baseType="lpstr">
      <vt:lpstr>Arial</vt:lpstr>
      <vt:lpstr>方正书宋_GBK</vt:lpstr>
      <vt:lpstr>Wingdings</vt:lpstr>
      <vt:lpstr>微软雅黑</vt:lpstr>
      <vt:lpstr>Calibri</vt:lpstr>
      <vt:lpstr>Times New Roman</vt:lpstr>
      <vt:lpstr>微软雅黑 Light</vt:lpstr>
      <vt:lpstr>Times New Roman</vt:lpstr>
      <vt:lpstr>Arial</vt:lpstr>
      <vt:lpstr>Calibri</vt:lpstr>
      <vt:lpstr>Century Gothic</vt:lpstr>
      <vt:lpstr>苹方-简</vt:lpstr>
      <vt:lpstr>宋体</vt:lpstr>
      <vt:lpstr>Arial Unicode MS</vt:lpstr>
      <vt:lpstr>汉仪书宋二KW</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Vivi</dc:creator>
  <cp:lastModifiedBy>zhangguangshen</cp:lastModifiedBy>
  <cp:revision>18</cp:revision>
  <dcterms:created xsi:type="dcterms:W3CDTF">2019-08-06T03:13:20Z</dcterms:created>
  <dcterms:modified xsi:type="dcterms:W3CDTF">2019-08-06T03:13:20Z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2052-1.2.1.1575</vt:lpwstr>
  </property>
</Properties>
</file>