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35.xml" ContentType="application/vnd.openxmlformats-officedocument.drawingml.diagramColors+xml"/>
  <Override PartName="/ppt/diagrams/colors36.xml" ContentType="application/vnd.openxmlformats-officedocument.drawingml.diagramColors+xml"/>
  <Override PartName="/ppt/diagrams/colors37.xml" ContentType="application/vnd.openxmlformats-officedocument.drawingml.diagramColors+xml"/>
  <Override PartName="/ppt/diagrams/colors38.xml" ContentType="application/vnd.openxmlformats-officedocument.drawingml.diagramColors+xml"/>
  <Override PartName="/ppt/diagrams/colors39.xml" ContentType="application/vnd.openxmlformats-officedocument.drawingml.diagramColors+xml"/>
  <Override PartName="/ppt/diagrams/colors4.xml" ContentType="application/vnd.openxmlformats-officedocument.drawingml.diagramColors+xml"/>
  <Override PartName="/ppt/diagrams/colors40.xml" ContentType="application/vnd.openxmlformats-officedocument.drawingml.diagramColors+xml"/>
  <Override PartName="/ppt/diagrams/colors41.xml" ContentType="application/vnd.openxmlformats-officedocument.drawingml.diagramColors+xml"/>
  <Override PartName="/ppt/diagrams/colors42.xml" ContentType="application/vnd.openxmlformats-officedocument.drawingml.diagramColors+xml"/>
  <Override PartName="/ppt/diagrams/colors43.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4.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43.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35.xml" ContentType="application/vnd.ms-office.drawingml.diagramDrawing+xml"/>
  <Override PartName="/ppt/diagrams/drawing36.xml" ContentType="application/vnd.ms-office.drawingml.diagramDrawing+xml"/>
  <Override PartName="/ppt/diagrams/drawing37.xml" ContentType="application/vnd.ms-office.drawingml.diagramDrawing+xml"/>
  <Override PartName="/ppt/diagrams/drawing38.xml" ContentType="application/vnd.ms-office.drawingml.diagramDrawing+xml"/>
  <Override PartName="/ppt/diagrams/drawing39.xml" ContentType="application/vnd.ms-office.drawingml.diagramDrawing+xml"/>
  <Override PartName="/ppt/diagrams/drawing4.xml" ContentType="application/vnd.ms-office.drawingml.diagramDrawing+xml"/>
  <Override PartName="/ppt/diagrams/drawing40.xml" ContentType="application/vnd.ms-office.drawingml.diagramDrawing+xml"/>
  <Override PartName="/ppt/diagrams/drawing41.xml" ContentType="application/vnd.ms-office.drawingml.diagramDrawing+xml"/>
  <Override PartName="/ppt/diagrams/drawing42.xml" ContentType="application/vnd.ms-office.drawingml.diagramDrawing+xml"/>
  <Override PartName="/ppt/diagrams/drawing43.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35.xml" ContentType="application/vnd.openxmlformats-officedocument.drawingml.diagramLayout+xml"/>
  <Override PartName="/ppt/diagrams/layout36.xml" ContentType="application/vnd.openxmlformats-officedocument.drawingml.diagramLayout+xml"/>
  <Override PartName="/ppt/diagrams/layout37.xml" ContentType="application/vnd.openxmlformats-officedocument.drawingml.diagramLayout+xml"/>
  <Override PartName="/ppt/diagrams/layout38.xml" ContentType="application/vnd.openxmlformats-officedocument.drawingml.diagramLayout+xml"/>
  <Override PartName="/ppt/diagrams/layout39.xml" ContentType="application/vnd.openxmlformats-officedocument.drawingml.diagramLayout+xml"/>
  <Override PartName="/ppt/diagrams/layout4.xml" ContentType="application/vnd.openxmlformats-officedocument.drawingml.diagramLayout+xml"/>
  <Override PartName="/ppt/diagrams/layout40.xml" ContentType="application/vnd.openxmlformats-officedocument.drawingml.diagramLayout+xml"/>
  <Override PartName="/ppt/diagrams/layout41.xml" ContentType="application/vnd.openxmlformats-officedocument.drawingml.diagramLayout+xml"/>
  <Override PartName="/ppt/diagrams/layout42.xml" ContentType="application/vnd.openxmlformats-officedocument.drawingml.diagramLayout+xml"/>
  <Override PartName="/ppt/diagrams/layout43.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35.xml" ContentType="application/vnd.openxmlformats-officedocument.drawingml.diagramStyle+xml"/>
  <Override PartName="/ppt/diagrams/quickStyle36.xml" ContentType="application/vnd.openxmlformats-officedocument.drawingml.diagramStyle+xml"/>
  <Override PartName="/ppt/diagrams/quickStyle37.xml" ContentType="application/vnd.openxmlformats-officedocument.drawingml.diagramStyle+xml"/>
  <Override PartName="/ppt/diagrams/quickStyle38.xml" ContentType="application/vnd.openxmlformats-officedocument.drawingml.diagramStyle+xml"/>
  <Override PartName="/ppt/diagrams/quickStyle39.xml" ContentType="application/vnd.openxmlformats-officedocument.drawingml.diagramStyle+xml"/>
  <Override PartName="/ppt/diagrams/quickStyle4.xml" ContentType="application/vnd.openxmlformats-officedocument.drawingml.diagramStyle+xml"/>
  <Override PartName="/ppt/diagrams/quickStyle40.xml" ContentType="application/vnd.openxmlformats-officedocument.drawingml.diagramStyle+xml"/>
  <Override PartName="/ppt/diagrams/quickStyle41.xml" ContentType="application/vnd.openxmlformats-officedocument.drawingml.diagramStyle+xml"/>
  <Override PartName="/ppt/diagrams/quickStyle42.xml" ContentType="application/vnd.openxmlformats-officedocument.drawingml.diagramStyle+xml"/>
  <Override PartName="/ppt/diagrams/quickStyle43.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256" r:id="rId3"/>
    <p:sldId id="413" r:id="rId5"/>
    <p:sldId id="405" r:id="rId6"/>
    <p:sldId id="409" r:id="rId7"/>
    <p:sldId id="330" r:id="rId8"/>
    <p:sldId id="332" r:id="rId9"/>
    <p:sldId id="334" r:id="rId10"/>
    <p:sldId id="375" r:id="rId11"/>
    <p:sldId id="321" r:id="rId12"/>
    <p:sldId id="336" r:id="rId13"/>
    <p:sldId id="339" r:id="rId14"/>
    <p:sldId id="335" r:id="rId15"/>
    <p:sldId id="338" r:id="rId16"/>
    <p:sldId id="337" r:id="rId17"/>
    <p:sldId id="319" r:id="rId18"/>
    <p:sldId id="426" r:id="rId19"/>
    <p:sldId id="427" r:id="rId20"/>
    <p:sldId id="428" r:id="rId21"/>
    <p:sldId id="429" r:id="rId22"/>
    <p:sldId id="430" r:id="rId23"/>
    <p:sldId id="431" r:id="rId24"/>
    <p:sldId id="432" r:id="rId25"/>
    <p:sldId id="433" r:id="rId26"/>
    <p:sldId id="434" r:id="rId27"/>
    <p:sldId id="435" r:id="rId28"/>
    <p:sldId id="414" r:id="rId29"/>
    <p:sldId id="415" r:id="rId30"/>
    <p:sldId id="411" r:id="rId31"/>
    <p:sldId id="352" r:id="rId32"/>
    <p:sldId id="412" r:id="rId33"/>
    <p:sldId id="354" r:id="rId34"/>
    <p:sldId id="355" r:id="rId35"/>
    <p:sldId id="368" r:id="rId36"/>
    <p:sldId id="356" r:id="rId37"/>
    <p:sldId id="416" r:id="rId38"/>
    <p:sldId id="417" r:id="rId39"/>
    <p:sldId id="418" r:id="rId40"/>
    <p:sldId id="419" r:id="rId41"/>
    <p:sldId id="420" r:id="rId42"/>
    <p:sldId id="421" r:id="rId43"/>
    <p:sldId id="422" r:id="rId44"/>
    <p:sldId id="423" r:id="rId45"/>
    <p:sldId id="424" r:id="rId46"/>
    <p:sldId id="425"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notesViewPr>
    <p:cSldViewPr snapToGrid="0">
      <p:cViewPr varScale="1">
        <p:scale>
          <a:sx n="62" d="100"/>
          <a:sy n="62" d="100"/>
        </p:scale>
        <p:origin x="3226" y="3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2000" b="1" dirty="0">
                <a:latin typeface="微软雅黑 Light" panose="020B0502040204020203" pitchFamily="34" charset="-122"/>
                <a:ea typeface="微软雅黑 Light" panose="020B0502040204020203" pitchFamily="34" charset="-122"/>
              </a:rPr>
              <a:t>百分比</a:t>
            </a:r>
            <a:endParaRPr lang="zh-CN" altLang="en-US" sz="2000" b="1" dirty="0">
              <a:latin typeface="微软雅黑 Light" panose="020B0502040204020203" pitchFamily="34" charset="-122"/>
              <a:ea typeface="微软雅黑 Light" panose="020B0502040204020203" pitchFamily="34" charset="-122"/>
            </a:endParaRPr>
          </a:p>
        </c:rich>
      </c:tx>
      <c:layout/>
      <c:overlay val="0"/>
      <c:spPr>
        <a:noFill/>
        <a:ln>
          <a:noFill/>
        </a:ln>
        <a:effectLst/>
      </c:spPr>
    </c:title>
    <c:autoTitleDeleted val="0"/>
    <c:plotArea>
      <c:layout/>
      <c:pieChart>
        <c:varyColors val="1"/>
        <c:ser>
          <c:idx val="0"/>
          <c:order val="0"/>
          <c:tx>
            <c:strRef>
              <c:f>Sheet1!$B$1</c:f>
              <c:strCache>
                <c:ptCount val="1"/>
                <c:pt idx="0">
                  <c:v>百分比</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3"/>
                <c:pt idx="0">
                  <c:v>现象分析类</c:v>
                </c:pt>
                <c:pt idx="1">
                  <c:v>解决问题类</c:v>
                </c:pt>
                <c:pt idx="2">
                  <c:v>对比议论类</c:v>
                </c:pt>
              </c:strCache>
            </c:strRef>
          </c:cat>
          <c:val>
            <c:numRef>
              <c:f>Sheet1!$B$2:$B$5</c:f>
              <c:numCache>
                <c:formatCode>0%</c:formatCode>
                <c:ptCount val="4"/>
                <c:pt idx="0">
                  <c:v>0.5</c:v>
                </c:pt>
                <c:pt idx="1" c:formatCode="0.00%">
                  <c:v>0.125</c:v>
                </c:pt>
                <c:pt idx="2" c:formatCode="0.00%">
                  <c:v>0.375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216967554990297"/>
          <c:y val="0.854782514767647"/>
          <c:w val="0.588339580561257"/>
          <c:h val="0.145217485232353"/>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微软雅黑" panose="020B050302020402020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ltLang="en-US" sz="2000" b="1" dirty="0">
                <a:latin typeface="微软雅黑 Light" panose="020B0502040204020203" pitchFamily="34" charset="-122"/>
                <a:ea typeface="微软雅黑 Light" panose="020B0502040204020203" pitchFamily="34" charset="-122"/>
              </a:rPr>
              <a:t>百分比</a:t>
            </a:r>
            <a:endParaRPr lang="zh-CN" altLang="en-US" sz="2000" b="1" dirty="0">
              <a:latin typeface="微软雅黑 Light" panose="020B0502040204020203" pitchFamily="34" charset="-122"/>
              <a:ea typeface="微软雅黑 Light" panose="020B0502040204020203" pitchFamily="34" charset="-122"/>
            </a:endParaRPr>
          </a:p>
        </c:rich>
      </c:tx>
      <c:layout/>
      <c:overlay val="0"/>
      <c:spPr>
        <a:noFill/>
        <a:ln>
          <a:noFill/>
        </a:ln>
        <a:effectLst/>
      </c:spPr>
    </c:title>
    <c:autoTitleDeleted val="0"/>
    <c:plotArea>
      <c:layout/>
      <c:pieChart>
        <c:varyColors val="1"/>
        <c:ser>
          <c:idx val="0"/>
          <c:order val="0"/>
          <c:tx>
            <c:strRef>
              <c:f>Sheet1!$B$1</c:f>
              <c:strCache>
                <c:ptCount val="1"/>
                <c:pt idx="0">
                  <c:v>百分比</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3"/>
                <c:pt idx="0">
                  <c:v>现象分析类</c:v>
                </c:pt>
                <c:pt idx="1">
                  <c:v>解决问题类</c:v>
                </c:pt>
                <c:pt idx="2">
                  <c:v>对比议论类</c:v>
                </c:pt>
              </c:strCache>
            </c:strRef>
          </c:cat>
          <c:val>
            <c:numRef>
              <c:f>Sheet1!$B$2:$B$5</c:f>
              <c:numCache>
                <c:formatCode>0%</c:formatCode>
                <c:ptCount val="4"/>
                <c:pt idx="0">
                  <c:v>0.5</c:v>
                </c:pt>
                <c:pt idx="1" c:formatCode="0.00%">
                  <c:v>0.125</c:v>
                </c:pt>
                <c:pt idx="2" c:formatCode="0.00%">
                  <c:v>0.375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216967554990297"/>
          <c:y val="0.854782514767647"/>
          <c:w val="0.588339580561257"/>
          <c:h val="0.145217485232353"/>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微软雅黑" panose="020B050302020402020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6F7EEB-FCEB-4D82-8CF5-5BE7A1B9B30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C65D15E-B36B-4AFA-BEB8-F82E6D299A2B}">
      <dgm:prSet phldrT="[文本]"/>
      <dgm:spPr/>
      <dgm:t>
        <a:bodyPr/>
        <a:lstStyle/>
        <a:p>
          <a:r>
            <a:rPr lang="en-US" altLang="zh-CN" dirty="0"/>
            <a:t>300</a:t>
          </a:r>
          <a:r>
            <a:rPr lang="zh-CN" altLang="en-US" dirty="0"/>
            <a:t>字作文</a:t>
          </a:r>
        </a:p>
      </dgm:t>
    </dgm:pt>
    <dgm:pt modelId="{A69C5C1C-7679-48DA-BC87-91A55FA63859}" cxnId="{9F246863-F36F-427A-9E1A-ABF4F948A401}" type="parTrans">
      <dgm:prSet/>
      <dgm:spPr/>
      <dgm:t>
        <a:bodyPr/>
        <a:lstStyle/>
        <a:p>
          <a:endParaRPr lang="zh-CN" altLang="en-US"/>
        </a:p>
      </dgm:t>
    </dgm:pt>
    <dgm:pt modelId="{157586AD-1A36-431F-AFDA-CA2B34D18579}" cxnId="{9F246863-F36F-427A-9E1A-ABF4F948A401}" type="sibTrans">
      <dgm:prSet/>
      <dgm:spPr/>
      <dgm:t>
        <a:bodyPr/>
        <a:lstStyle/>
        <a:p>
          <a:endParaRPr lang="zh-CN" altLang="en-US"/>
        </a:p>
      </dgm:t>
    </dgm:pt>
    <dgm:pt modelId="{AFD6A07B-B7BB-4A30-A044-6EC32597F269}">
      <dgm:prSet phldrT="[文本]"/>
      <dgm:spPr/>
      <dgm:t>
        <a:bodyPr/>
        <a:lstStyle/>
        <a:p>
          <a:r>
            <a:rPr lang="zh-CN" altLang="en-US" dirty="0"/>
            <a:t>现象分析类</a:t>
          </a:r>
        </a:p>
      </dgm:t>
    </dgm:pt>
    <dgm:pt modelId="{0E935F8D-29C0-47A1-85A4-7F62B7EAFE49}" cxnId="{69E14FFF-2B82-4360-8281-F93B52AFDC80}" type="parTrans">
      <dgm:prSet/>
      <dgm:spPr/>
      <dgm:t>
        <a:bodyPr/>
        <a:lstStyle/>
        <a:p>
          <a:endParaRPr lang="zh-CN" altLang="en-US"/>
        </a:p>
      </dgm:t>
    </dgm:pt>
    <dgm:pt modelId="{606DC7A3-ABF0-4E31-B069-337326453987}" cxnId="{69E14FFF-2B82-4360-8281-F93B52AFDC80}" type="sibTrans">
      <dgm:prSet/>
      <dgm:spPr/>
      <dgm:t>
        <a:bodyPr/>
        <a:lstStyle/>
        <a:p>
          <a:endParaRPr lang="zh-CN" altLang="en-US"/>
        </a:p>
      </dgm:t>
    </dgm:pt>
    <dgm:pt modelId="{E42A553C-0610-4915-9183-748E1E29540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A9439C77-993F-4F37-9264-70A011CB9485}" cxnId="{69A50354-E46F-43C3-85F7-15439C924DD6}" type="parTrans">
      <dgm:prSet/>
      <dgm:spPr/>
      <dgm:t>
        <a:bodyPr/>
        <a:lstStyle/>
        <a:p>
          <a:endParaRPr lang="zh-CN" altLang="en-US"/>
        </a:p>
      </dgm:t>
    </dgm:pt>
    <dgm:pt modelId="{7337EFB5-27A9-410B-B7B9-CA7AEE465902}" cxnId="{69A50354-E46F-43C3-85F7-15439C924DD6}" type="sibTrans">
      <dgm:prSet/>
      <dgm:spPr/>
      <dgm:t>
        <a:bodyPr/>
        <a:lstStyle/>
        <a:p>
          <a:endParaRPr lang="zh-CN" altLang="en-US"/>
        </a:p>
      </dgm:t>
    </dgm:pt>
    <dgm:pt modelId="{7CCEC5D1-5E37-411C-A1A6-830C9BE674E4}">
      <dgm:prSet phldrT="[文本]"/>
      <dgm:spPr/>
      <dgm:t>
        <a:bodyPr/>
        <a:lstStyle/>
        <a:p>
          <a:r>
            <a:rPr lang="zh-CN" altLang="en-US" dirty="0"/>
            <a:t>解决问题类</a:t>
          </a:r>
        </a:p>
      </dgm:t>
    </dgm:pt>
    <dgm:pt modelId="{1BCF2C2D-A381-4718-A3C5-A8D711AFAB7F}" cxnId="{7A927634-F10E-4C89-8C49-FEDFFA32B054}" type="parTrans">
      <dgm:prSet/>
      <dgm:spPr/>
      <dgm:t>
        <a:bodyPr/>
        <a:lstStyle/>
        <a:p>
          <a:endParaRPr lang="zh-CN" altLang="en-US"/>
        </a:p>
      </dgm:t>
    </dgm:pt>
    <dgm:pt modelId="{6FA1A2D3-EACE-4CCF-8ACA-E21BD58E2B38}" cxnId="{7A927634-F10E-4C89-8C49-FEDFFA32B054}" type="sibTrans">
      <dgm:prSet/>
      <dgm:spPr/>
      <dgm:t>
        <a:bodyPr/>
        <a:lstStyle/>
        <a:p>
          <a:endParaRPr lang="zh-CN" altLang="en-US"/>
        </a:p>
      </dgm:t>
    </dgm:pt>
    <dgm:pt modelId="{A11DF87B-6110-4343-8A66-41F9EF2AD24C}" type="pres">
      <dgm:prSet presAssocID="{9B6F7EEB-FCEB-4D82-8CF5-5BE7A1B9B301}" presName="diagram" presStyleCnt="0">
        <dgm:presLayoutVars>
          <dgm:chPref val="1"/>
          <dgm:dir/>
          <dgm:animOne val="branch"/>
          <dgm:animLvl val="lvl"/>
          <dgm:resizeHandles val="exact"/>
        </dgm:presLayoutVars>
      </dgm:prSet>
      <dgm:spPr/>
    </dgm:pt>
    <dgm:pt modelId="{663FB3BD-5C1F-4262-8355-170408D8A819}" type="pres">
      <dgm:prSet presAssocID="{1C65D15E-B36B-4AFA-BEB8-F82E6D299A2B}" presName="root1" presStyleCnt="0"/>
      <dgm:spPr/>
    </dgm:pt>
    <dgm:pt modelId="{0D36BF7B-0521-4152-95DB-9F62A077C771}" type="pres">
      <dgm:prSet presAssocID="{1C65D15E-B36B-4AFA-BEB8-F82E6D299A2B}" presName="LevelOneTextNode" presStyleLbl="node0" presStyleIdx="0" presStyleCnt="1">
        <dgm:presLayoutVars>
          <dgm:chPref val="3"/>
        </dgm:presLayoutVars>
      </dgm:prSet>
      <dgm:spPr/>
    </dgm:pt>
    <dgm:pt modelId="{5FC4B926-5D87-4803-B7EA-9539D67B05E8}" type="pres">
      <dgm:prSet presAssocID="{1C65D15E-B36B-4AFA-BEB8-F82E6D299A2B}" presName="level2hierChild" presStyleCnt="0"/>
      <dgm:spPr/>
    </dgm:pt>
    <dgm:pt modelId="{D29997C0-D8CC-45EA-9972-50AFA1EF5533}" type="pres">
      <dgm:prSet presAssocID="{0E935F8D-29C0-47A1-85A4-7F62B7EAFE49}" presName="conn2-1" presStyleLbl="parChTrans1D2" presStyleIdx="0" presStyleCnt="3"/>
      <dgm:spPr/>
    </dgm:pt>
    <dgm:pt modelId="{D5D5A3C9-22A4-4CBE-8A0F-5236BD82F2B6}" type="pres">
      <dgm:prSet presAssocID="{0E935F8D-29C0-47A1-85A4-7F62B7EAFE49}" presName="connTx" presStyleLbl="parChTrans1D2" presStyleIdx="0" presStyleCnt="3"/>
      <dgm:spPr/>
    </dgm:pt>
    <dgm:pt modelId="{547B8A5C-B07E-4BF2-9580-C556D9BADD37}" type="pres">
      <dgm:prSet presAssocID="{AFD6A07B-B7BB-4A30-A044-6EC32597F269}" presName="root2" presStyleCnt="0"/>
      <dgm:spPr/>
    </dgm:pt>
    <dgm:pt modelId="{8C697968-9322-4308-8BD5-E1DF8414A236}" type="pres">
      <dgm:prSet presAssocID="{AFD6A07B-B7BB-4A30-A044-6EC32597F269}" presName="LevelTwoTextNode" presStyleLbl="node2" presStyleIdx="0" presStyleCnt="3">
        <dgm:presLayoutVars>
          <dgm:chPref val="3"/>
        </dgm:presLayoutVars>
      </dgm:prSet>
      <dgm:spPr/>
    </dgm:pt>
    <dgm:pt modelId="{C291CD80-9011-4CDC-9326-38D5160FA747}" type="pres">
      <dgm:prSet presAssocID="{AFD6A07B-B7BB-4A30-A044-6EC32597F269}" presName="level3hierChild" presStyleCnt="0"/>
      <dgm:spPr/>
    </dgm:pt>
    <dgm:pt modelId="{65D61568-A385-4814-A863-769B3FA63DE4}" type="pres">
      <dgm:prSet presAssocID="{A9439C77-993F-4F37-9264-70A011CB9485}" presName="conn2-1" presStyleLbl="parChTrans1D2" presStyleIdx="1" presStyleCnt="3"/>
      <dgm:spPr/>
    </dgm:pt>
    <dgm:pt modelId="{F6EBA44C-6B33-43CB-B630-2C3D74A74344}" type="pres">
      <dgm:prSet presAssocID="{A9439C77-993F-4F37-9264-70A011CB9485}" presName="connTx" presStyleLbl="parChTrans1D2" presStyleIdx="1" presStyleCnt="3"/>
      <dgm:spPr/>
    </dgm:pt>
    <dgm:pt modelId="{FA5FE062-E64C-4D0D-A894-8BB45DBF8493}" type="pres">
      <dgm:prSet presAssocID="{E42A553C-0610-4915-9183-748E1E295408}" presName="root2" presStyleCnt="0"/>
      <dgm:spPr/>
    </dgm:pt>
    <dgm:pt modelId="{C8601899-6175-4740-915A-99D9DF5D50FF}" type="pres">
      <dgm:prSet presAssocID="{E42A553C-0610-4915-9183-748E1E295408}" presName="LevelTwoTextNode" presStyleLbl="node2" presStyleIdx="1" presStyleCnt="3">
        <dgm:presLayoutVars>
          <dgm:chPref val="3"/>
        </dgm:presLayoutVars>
      </dgm:prSet>
      <dgm:spPr/>
    </dgm:pt>
    <dgm:pt modelId="{609DA7F9-67C0-4517-B091-EFE1B20D7992}" type="pres">
      <dgm:prSet presAssocID="{E42A553C-0610-4915-9183-748E1E295408}" presName="level3hierChild" presStyleCnt="0"/>
      <dgm:spPr/>
    </dgm:pt>
    <dgm:pt modelId="{5B795389-482E-4DD7-8B71-C0B96FC8E5C2}" type="pres">
      <dgm:prSet presAssocID="{1BCF2C2D-A381-4718-A3C5-A8D711AFAB7F}" presName="conn2-1" presStyleLbl="parChTrans1D2" presStyleIdx="2" presStyleCnt="3"/>
      <dgm:spPr/>
    </dgm:pt>
    <dgm:pt modelId="{398A2663-2BB9-451E-86B7-A41B905A96FD}" type="pres">
      <dgm:prSet presAssocID="{1BCF2C2D-A381-4718-A3C5-A8D711AFAB7F}" presName="connTx" presStyleLbl="parChTrans1D2" presStyleIdx="2" presStyleCnt="3"/>
      <dgm:spPr/>
    </dgm:pt>
    <dgm:pt modelId="{EC65AA0F-A43D-4B61-AE34-95F76B597D97}" type="pres">
      <dgm:prSet presAssocID="{7CCEC5D1-5E37-411C-A1A6-830C9BE674E4}" presName="root2" presStyleCnt="0"/>
      <dgm:spPr/>
    </dgm:pt>
    <dgm:pt modelId="{8BDE89B4-C7A6-4D17-BD67-69B855211D53}" type="pres">
      <dgm:prSet presAssocID="{7CCEC5D1-5E37-411C-A1A6-830C9BE674E4}" presName="LevelTwoTextNode" presStyleLbl="node2" presStyleIdx="2" presStyleCnt="3">
        <dgm:presLayoutVars>
          <dgm:chPref val="3"/>
        </dgm:presLayoutVars>
      </dgm:prSet>
      <dgm:spPr/>
    </dgm:pt>
    <dgm:pt modelId="{676C845E-712A-4166-8723-FFDF0B5B4852}" type="pres">
      <dgm:prSet presAssocID="{7CCEC5D1-5E37-411C-A1A6-830C9BE674E4}" presName="level3hierChild" presStyleCnt="0"/>
      <dgm:spPr/>
    </dgm:pt>
  </dgm:ptLst>
  <dgm:cxnLst>
    <dgm:cxn modelId="{C1F6620E-420E-4830-AA2B-5C482551A6BF}" type="presOf" srcId="{0E935F8D-29C0-47A1-85A4-7F62B7EAFE49}" destId="{D5D5A3C9-22A4-4CBE-8A0F-5236BD82F2B6}" srcOrd="1" destOrd="0" presId="urn:microsoft.com/office/officeart/2005/8/layout/hierarchy2"/>
    <dgm:cxn modelId="{7A927634-F10E-4C89-8C49-FEDFFA32B054}" srcId="{1C65D15E-B36B-4AFA-BEB8-F82E6D299A2B}" destId="{7CCEC5D1-5E37-411C-A1A6-830C9BE674E4}" srcOrd="2" destOrd="0" parTransId="{1BCF2C2D-A381-4718-A3C5-A8D711AFAB7F}" sibTransId="{6FA1A2D3-EACE-4CCF-8ACA-E21BD58E2B38}"/>
    <dgm:cxn modelId="{24126D5D-C82B-4902-9899-4A94A26F3B53}" type="presOf" srcId="{AFD6A07B-B7BB-4A30-A044-6EC32597F269}" destId="{8C697968-9322-4308-8BD5-E1DF8414A236}" srcOrd="0" destOrd="0" presId="urn:microsoft.com/office/officeart/2005/8/layout/hierarchy2"/>
    <dgm:cxn modelId="{9F246863-F36F-427A-9E1A-ABF4F948A401}" srcId="{9B6F7EEB-FCEB-4D82-8CF5-5BE7A1B9B301}" destId="{1C65D15E-B36B-4AFA-BEB8-F82E6D299A2B}" srcOrd="0" destOrd="0" parTransId="{A69C5C1C-7679-48DA-BC87-91A55FA63859}" sibTransId="{157586AD-1A36-431F-AFDA-CA2B34D18579}"/>
    <dgm:cxn modelId="{7A722164-9DC7-4638-A882-7946CAD82C15}" type="presOf" srcId="{A9439C77-993F-4F37-9264-70A011CB9485}" destId="{65D61568-A385-4814-A863-769B3FA63DE4}" srcOrd="0" destOrd="0" presId="urn:microsoft.com/office/officeart/2005/8/layout/hierarchy2"/>
    <dgm:cxn modelId="{69A50354-E46F-43C3-85F7-15439C924DD6}" srcId="{1C65D15E-B36B-4AFA-BEB8-F82E6D299A2B}" destId="{E42A553C-0610-4915-9183-748E1E295408}" srcOrd="1" destOrd="0" parTransId="{A9439C77-993F-4F37-9264-70A011CB9485}" sibTransId="{7337EFB5-27A9-410B-B7B9-CA7AEE465902}"/>
    <dgm:cxn modelId="{F5994B7F-154E-4872-91BD-B92362719EA6}" type="presOf" srcId="{E42A553C-0610-4915-9183-748E1E295408}" destId="{C8601899-6175-4740-915A-99D9DF5D50FF}" srcOrd="0" destOrd="0" presId="urn:microsoft.com/office/officeart/2005/8/layout/hierarchy2"/>
    <dgm:cxn modelId="{1ACE868C-87A7-4969-9D84-7EE3C7700FC8}" type="presOf" srcId="{A9439C77-993F-4F37-9264-70A011CB9485}" destId="{F6EBA44C-6B33-43CB-B630-2C3D74A74344}" srcOrd="1" destOrd="0" presId="urn:microsoft.com/office/officeart/2005/8/layout/hierarchy2"/>
    <dgm:cxn modelId="{89EF8893-53E9-4E8F-9198-10EEB8505124}" type="presOf" srcId="{0E935F8D-29C0-47A1-85A4-7F62B7EAFE49}" destId="{D29997C0-D8CC-45EA-9972-50AFA1EF5533}" srcOrd="0" destOrd="0" presId="urn:microsoft.com/office/officeart/2005/8/layout/hierarchy2"/>
    <dgm:cxn modelId="{17C5979B-6CB2-472E-BCFD-2A0AA5E3D25C}" type="presOf" srcId="{7CCEC5D1-5E37-411C-A1A6-830C9BE674E4}" destId="{8BDE89B4-C7A6-4D17-BD67-69B855211D53}" srcOrd="0" destOrd="0" presId="urn:microsoft.com/office/officeart/2005/8/layout/hierarchy2"/>
    <dgm:cxn modelId="{E36B6BA5-E859-4332-8D5A-5CA498AD5303}" type="presOf" srcId="{1BCF2C2D-A381-4718-A3C5-A8D711AFAB7F}" destId="{5B795389-482E-4DD7-8B71-C0B96FC8E5C2}" srcOrd="0" destOrd="0" presId="urn:microsoft.com/office/officeart/2005/8/layout/hierarchy2"/>
    <dgm:cxn modelId="{380D49E4-3D92-414B-92FC-C339E7F76EC0}" type="presOf" srcId="{9B6F7EEB-FCEB-4D82-8CF5-5BE7A1B9B301}" destId="{A11DF87B-6110-4343-8A66-41F9EF2AD24C}" srcOrd="0" destOrd="0" presId="urn:microsoft.com/office/officeart/2005/8/layout/hierarchy2"/>
    <dgm:cxn modelId="{5BE547E6-6DD3-4998-B7BB-11F8845FE48F}" type="presOf" srcId="{1C65D15E-B36B-4AFA-BEB8-F82E6D299A2B}" destId="{0D36BF7B-0521-4152-95DB-9F62A077C771}" srcOrd="0" destOrd="0" presId="urn:microsoft.com/office/officeart/2005/8/layout/hierarchy2"/>
    <dgm:cxn modelId="{03E845EC-2B8A-4F7E-A853-E2095349646C}" type="presOf" srcId="{1BCF2C2D-A381-4718-A3C5-A8D711AFAB7F}" destId="{398A2663-2BB9-451E-86B7-A41B905A96FD}" srcOrd="1" destOrd="0" presId="urn:microsoft.com/office/officeart/2005/8/layout/hierarchy2"/>
    <dgm:cxn modelId="{69E14FFF-2B82-4360-8281-F93B52AFDC80}" srcId="{1C65D15E-B36B-4AFA-BEB8-F82E6D299A2B}" destId="{AFD6A07B-B7BB-4A30-A044-6EC32597F269}" srcOrd="0" destOrd="0" parTransId="{0E935F8D-29C0-47A1-85A4-7F62B7EAFE49}" sibTransId="{606DC7A3-ABF0-4E31-B069-337326453987}"/>
    <dgm:cxn modelId="{AD73009C-820D-4D1F-AFF1-75DC9DA582C3}" type="presParOf" srcId="{A11DF87B-6110-4343-8A66-41F9EF2AD24C}" destId="{663FB3BD-5C1F-4262-8355-170408D8A819}" srcOrd="0" destOrd="0" presId="urn:microsoft.com/office/officeart/2005/8/layout/hierarchy2"/>
    <dgm:cxn modelId="{FC2CD0BF-03DF-4993-9B6F-3C884A09B8F5}" type="presParOf" srcId="{663FB3BD-5C1F-4262-8355-170408D8A819}" destId="{0D36BF7B-0521-4152-95DB-9F62A077C771}" srcOrd="0" destOrd="0" presId="urn:microsoft.com/office/officeart/2005/8/layout/hierarchy2"/>
    <dgm:cxn modelId="{4D9B318F-AAEE-45E8-8322-17441D4636BD}" type="presParOf" srcId="{663FB3BD-5C1F-4262-8355-170408D8A819}" destId="{5FC4B926-5D87-4803-B7EA-9539D67B05E8}" srcOrd="1" destOrd="0" presId="urn:microsoft.com/office/officeart/2005/8/layout/hierarchy2"/>
    <dgm:cxn modelId="{E73ABE2B-1C2E-424C-97AB-ED134F51CD0F}" type="presParOf" srcId="{5FC4B926-5D87-4803-B7EA-9539D67B05E8}" destId="{D29997C0-D8CC-45EA-9972-50AFA1EF5533}" srcOrd="0" destOrd="0" presId="urn:microsoft.com/office/officeart/2005/8/layout/hierarchy2"/>
    <dgm:cxn modelId="{B67EA630-CAFD-4745-8641-175D9BDA41A0}" type="presParOf" srcId="{D29997C0-D8CC-45EA-9972-50AFA1EF5533}" destId="{D5D5A3C9-22A4-4CBE-8A0F-5236BD82F2B6}" srcOrd="0" destOrd="0" presId="urn:microsoft.com/office/officeart/2005/8/layout/hierarchy2"/>
    <dgm:cxn modelId="{D25AAF99-AEF0-4B49-9DEC-0EF7489E8721}" type="presParOf" srcId="{5FC4B926-5D87-4803-B7EA-9539D67B05E8}" destId="{547B8A5C-B07E-4BF2-9580-C556D9BADD37}" srcOrd="1" destOrd="0" presId="urn:microsoft.com/office/officeart/2005/8/layout/hierarchy2"/>
    <dgm:cxn modelId="{50E7AFB3-7F21-4821-A29C-BAACE6E0F438}" type="presParOf" srcId="{547B8A5C-B07E-4BF2-9580-C556D9BADD37}" destId="{8C697968-9322-4308-8BD5-E1DF8414A236}" srcOrd="0" destOrd="0" presId="urn:microsoft.com/office/officeart/2005/8/layout/hierarchy2"/>
    <dgm:cxn modelId="{7AFADDCC-B1A2-43E5-8BA7-30290AE28EB3}" type="presParOf" srcId="{547B8A5C-B07E-4BF2-9580-C556D9BADD37}" destId="{C291CD80-9011-4CDC-9326-38D5160FA747}" srcOrd="1" destOrd="0" presId="urn:microsoft.com/office/officeart/2005/8/layout/hierarchy2"/>
    <dgm:cxn modelId="{E8F869CA-D79A-4059-A10B-2B09D8FC19ED}" type="presParOf" srcId="{5FC4B926-5D87-4803-B7EA-9539D67B05E8}" destId="{65D61568-A385-4814-A863-769B3FA63DE4}" srcOrd="2" destOrd="0" presId="urn:microsoft.com/office/officeart/2005/8/layout/hierarchy2"/>
    <dgm:cxn modelId="{FD038F74-FE9C-4CC9-AF58-3CB469A94A04}" type="presParOf" srcId="{65D61568-A385-4814-A863-769B3FA63DE4}" destId="{F6EBA44C-6B33-43CB-B630-2C3D74A74344}" srcOrd="0" destOrd="0" presId="urn:microsoft.com/office/officeart/2005/8/layout/hierarchy2"/>
    <dgm:cxn modelId="{CD4359B5-C4C3-4D96-A670-9E9AA52E6890}" type="presParOf" srcId="{5FC4B926-5D87-4803-B7EA-9539D67B05E8}" destId="{FA5FE062-E64C-4D0D-A894-8BB45DBF8493}" srcOrd="3" destOrd="0" presId="urn:microsoft.com/office/officeart/2005/8/layout/hierarchy2"/>
    <dgm:cxn modelId="{2272B01B-1B48-442C-975D-21529B6EDF6F}" type="presParOf" srcId="{FA5FE062-E64C-4D0D-A894-8BB45DBF8493}" destId="{C8601899-6175-4740-915A-99D9DF5D50FF}" srcOrd="0" destOrd="0" presId="urn:microsoft.com/office/officeart/2005/8/layout/hierarchy2"/>
    <dgm:cxn modelId="{0D00032C-38FF-47D8-AC20-0A47BB8F865D}" type="presParOf" srcId="{FA5FE062-E64C-4D0D-A894-8BB45DBF8493}" destId="{609DA7F9-67C0-4517-B091-EFE1B20D7992}" srcOrd="1" destOrd="0" presId="urn:microsoft.com/office/officeart/2005/8/layout/hierarchy2"/>
    <dgm:cxn modelId="{1D118A45-CCA6-49B0-9D38-2D85732199DB}" type="presParOf" srcId="{5FC4B926-5D87-4803-B7EA-9539D67B05E8}" destId="{5B795389-482E-4DD7-8B71-C0B96FC8E5C2}" srcOrd="4" destOrd="0" presId="urn:microsoft.com/office/officeart/2005/8/layout/hierarchy2"/>
    <dgm:cxn modelId="{0D8F4D7E-357F-4A50-A371-4EE8C2A12565}" type="presParOf" srcId="{5B795389-482E-4DD7-8B71-C0B96FC8E5C2}" destId="{398A2663-2BB9-451E-86B7-A41B905A96FD}" srcOrd="0" destOrd="0" presId="urn:microsoft.com/office/officeart/2005/8/layout/hierarchy2"/>
    <dgm:cxn modelId="{AA96E771-1546-4783-9E58-9DDA7CF570F9}" type="presParOf" srcId="{5FC4B926-5D87-4803-B7EA-9539D67B05E8}" destId="{EC65AA0F-A43D-4B61-AE34-95F76B597D97}" srcOrd="5" destOrd="0" presId="urn:microsoft.com/office/officeart/2005/8/layout/hierarchy2"/>
    <dgm:cxn modelId="{E373DC36-9CFA-42B1-8C42-04D67FF76024}" type="presParOf" srcId="{EC65AA0F-A43D-4B61-AE34-95F76B597D97}" destId="{8BDE89B4-C7A6-4D17-BD67-69B855211D53}" srcOrd="0" destOrd="0" presId="urn:microsoft.com/office/officeart/2005/8/layout/hierarchy2"/>
    <dgm:cxn modelId="{061F3EC8-1C09-44BE-AA4A-E99EA1D1E3A8}" type="presParOf" srcId="{EC65AA0F-A43D-4B61-AE34-95F76B597D97}" destId="{676C845E-712A-4166-8723-FFDF0B5B485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7FF211-3F3D-4A1F-996F-E610F539CE6F}" type="doc">
      <dgm:prSet loTypeId="urn:microsoft.com/office/officeart/2005/8/layout/list1#3" loCatId="list" qsTypeId="urn:microsoft.com/office/officeart/2005/8/quickstyle/simple5#3" qsCatId="simple" csTypeId="urn:microsoft.com/office/officeart/2005/8/colors/colorful3#3" csCatId="colorful" phldr="1"/>
      <dgm:spPr/>
      <dgm:t>
        <a:bodyPr/>
        <a:lstStyle/>
        <a:p>
          <a:endParaRPr lang="zh-CN" altLang="en-US"/>
        </a:p>
      </dgm:t>
    </dgm:pt>
    <dgm:pt modelId="{9231B866-9FCD-41A1-8BF6-C125DB407876}">
      <dgm:prSet phldrT="[文本]"/>
      <dgm:spPr>
        <a:solidFill>
          <a:srgbClr val="FAA0AA"/>
        </a:solidFill>
        <a:ln>
          <a:noFill/>
        </a:ln>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现象分析类作文</a:t>
          </a:r>
        </a:p>
      </dgm:t>
    </dgm:pt>
    <dgm:pt modelId="{D7D0AF45-C482-4836-B639-24A00235E402}" cxnId="{9857A0B5-BD26-4649-89E6-DC7615BFA27E}" type="parTrans">
      <dgm:prSet/>
      <dgm:spPr/>
      <dgm:t>
        <a:bodyPr/>
        <a:lstStyle/>
        <a:p>
          <a:endParaRPr lang="zh-CN" altLang="en-US"/>
        </a:p>
      </dgm:t>
    </dgm:pt>
    <dgm:pt modelId="{F6C2D90A-CA75-4214-9EF5-BF40041BE982}" cxnId="{9857A0B5-BD26-4649-89E6-DC7615BFA27E}" type="sibTrans">
      <dgm:prSet/>
      <dgm:spPr/>
      <dgm:t>
        <a:bodyPr/>
        <a:lstStyle/>
        <a:p>
          <a:endParaRPr lang="zh-CN" altLang="en-US"/>
        </a:p>
      </dgm:t>
    </dgm:pt>
    <dgm:pt modelId="{115F0F20-9231-4808-B524-BAE70979E613}">
      <dgm:prSet phldrT="[文本]"/>
      <dgm:spPr>
        <a:solidFill>
          <a:srgbClr val="AACED2"/>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对比议论类作文</a:t>
          </a:r>
        </a:p>
      </dgm:t>
    </dgm:pt>
    <dgm:pt modelId="{9CE8FE61-AD92-4341-8ED1-00D8CAC8B67E}" cxnId="{94B37C0B-20CF-4EB8-BFE6-7537D66E1969}" type="parTrans">
      <dgm:prSet/>
      <dgm:spPr/>
      <dgm:t>
        <a:bodyPr/>
        <a:lstStyle/>
        <a:p>
          <a:endParaRPr lang="zh-CN" altLang="en-US"/>
        </a:p>
      </dgm:t>
    </dgm:pt>
    <dgm:pt modelId="{4BFFA601-661B-4ED8-A70F-D872C5599E72}" cxnId="{94B37C0B-20CF-4EB8-BFE6-7537D66E1969}" type="sibTrans">
      <dgm:prSet/>
      <dgm:spPr/>
      <dgm:t>
        <a:bodyPr/>
        <a:lstStyle/>
        <a:p>
          <a:endParaRPr lang="zh-CN" altLang="en-US"/>
        </a:p>
      </dgm:t>
    </dgm:pt>
    <dgm:pt modelId="{A2EB0288-9849-4EBE-8947-3E3A6C448063}">
      <dgm:prSet phldrT="[文本]"/>
      <dgm:spPr>
        <a:solidFill>
          <a:srgbClr val="F5E5E4"/>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解决问题类作文</a:t>
          </a:r>
        </a:p>
      </dgm:t>
    </dgm:pt>
    <dgm:pt modelId="{C0D4721D-4E53-4F16-BFCE-E8053E7F6BFA}" cxnId="{EE7CFA1E-EC0D-4730-95E5-9C464624B325}" type="parTrans">
      <dgm:prSet/>
      <dgm:spPr/>
      <dgm:t>
        <a:bodyPr/>
        <a:lstStyle/>
        <a:p>
          <a:endParaRPr lang="zh-CN" altLang="en-US"/>
        </a:p>
      </dgm:t>
    </dgm:pt>
    <dgm:pt modelId="{387C8B3B-6EC8-4879-9DB2-72CE0C79921D}" cxnId="{EE7CFA1E-EC0D-4730-95E5-9C464624B325}" type="sibTrans">
      <dgm:prSet/>
      <dgm:spPr/>
      <dgm:t>
        <a:bodyPr/>
        <a:lstStyle/>
        <a:p>
          <a:endParaRPr lang="zh-CN" altLang="en-US"/>
        </a:p>
      </dgm:t>
    </dgm:pt>
    <dgm:pt modelId="{A1B80A49-4E53-41D0-ACB3-3BB73518FECF}" type="pres">
      <dgm:prSet presAssocID="{007FF211-3F3D-4A1F-996F-E610F539CE6F}" presName="linear" presStyleCnt="0">
        <dgm:presLayoutVars>
          <dgm:dir/>
          <dgm:animLvl val="lvl"/>
          <dgm:resizeHandles val="exact"/>
        </dgm:presLayoutVars>
      </dgm:prSet>
      <dgm:spPr/>
    </dgm:pt>
    <dgm:pt modelId="{D262EDD6-8B08-4343-BE70-A972942803F6}" type="pres">
      <dgm:prSet presAssocID="{9231B866-9FCD-41A1-8BF6-C125DB407876}" presName="parentLin" presStyleCnt="0"/>
      <dgm:spPr/>
    </dgm:pt>
    <dgm:pt modelId="{6BF04B67-D088-4C13-91EF-52B13F6816DE}" type="pres">
      <dgm:prSet presAssocID="{9231B866-9FCD-41A1-8BF6-C125DB407876}" presName="parentLeftMargin" presStyleLbl="node1" presStyleIdx="0" presStyleCnt="3"/>
      <dgm:spPr/>
    </dgm:pt>
    <dgm:pt modelId="{29434765-CC44-4F00-9BF2-2509C6014797}" type="pres">
      <dgm:prSet presAssocID="{9231B866-9FCD-41A1-8BF6-C125DB407876}" presName="parentText" presStyleLbl="node1" presStyleIdx="0" presStyleCnt="3">
        <dgm:presLayoutVars>
          <dgm:chMax val="0"/>
          <dgm:bulletEnabled val="1"/>
        </dgm:presLayoutVars>
      </dgm:prSet>
      <dgm:spPr/>
    </dgm:pt>
    <dgm:pt modelId="{945EA719-3F7A-43BF-8299-612C25EF3D40}" type="pres">
      <dgm:prSet presAssocID="{9231B866-9FCD-41A1-8BF6-C125DB407876}" presName="negativeSpace" presStyleCnt="0"/>
      <dgm:spPr/>
    </dgm:pt>
    <dgm:pt modelId="{CC870D65-2917-4CFE-9A62-E12B9AB29318}" type="pres">
      <dgm:prSet presAssocID="{9231B866-9FCD-41A1-8BF6-C125DB407876}" presName="childText" presStyleLbl="conFgAcc1" presStyleIdx="0" presStyleCnt="3">
        <dgm:presLayoutVars>
          <dgm:bulletEnabled val="1"/>
        </dgm:presLayoutVars>
      </dgm:prSet>
      <dgm:spPr/>
    </dgm:pt>
    <dgm:pt modelId="{CB992278-4B97-4A0E-ADD8-76A7DA7AAA66}" type="pres">
      <dgm:prSet presAssocID="{F6C2D90A-CA75-4214-9EF5-BF40041BE982}" presName="spaceBetweenRectangles" presStyleCnt="0"/>
      <dgm:spPr/>
    </dgm:pt>
    <dgm:pt modelId="{70B1EA16-2D50-4A5E-A8FC-D65F876AB594}" type="pres">
      <dgm:prSet presAssocID="{115F0F20-9231-4808-B524-BAE70979E613}" presName="parentLin" presStyleCnt="0"/>
      <dgm:spPr/>
    </dgm:pt>
    <dgm:pt modelId="{BC6AF82D-01E1-4C94-AAD1-B9D558265C2E}" type="pres">
      <dgm:prSet presAssocID="{115F0F20-9231-4808-B524-BAE70979E613}" presName="parentLeftMargin" presStyleLbl="node1" presStyleIdx="0" presStyleCnt="3"/>
      <dgm:spPr/>
    </dgm:pt>
    <dgm:pt modelId="{46F27E8C-F078-4BF4-ACBC-F304B29B74C5}" type="pres">
      <dgm:prSet presAssocID="{115F0F20-9231-4808-B524-BAE70979E613}" presName="parentText" presStyleLbl="node1" presStyleIdx="1" presStyleCnt="3">
        <dgm:presLayoutVars>
          <dgm:chMax val="0"/>
          <dgm:bulletEnabled val="1"/>
        </dgm:presLayoutVars>
      </dgm:prSet>
      <dgm:spPr/>
    </dgm:pt>
    <dgm:pt modelId="{AFC004CB-8A99-4C0D-B11D-7C948A4FF773}" type="pres">
      <dgm:prSet presAssocID="{115F0F20-9231-4808-B524-BAE70979E613}" presName="negativeSpace" presStyleCnt="0"/>
      <dgm:spPr/>
    </dgm:pt>
    <dgm:pt modelId="{3E1C137D-5FD2-4CC7-A99C-16380BB16671}" type="pres">
      <dgm:prSet presAssocID="{115F0F20-9231-4808-B524-BAE70979E613}" presName="childText" presStyleLbl="conFgAcc1" presStyleIdx="1" presStyleCnt="3">
        <dgm:presLayoutVars>
          <dgm:bulletEnabled val="1"/>
        </dgm:presLayoutVars>
      </dgm:prSet>
      <dgm:spPr/>
    </dgm:pt>
    <dgm:pt modelId="{72F0FEB1-5901-43A3-B36B-DE395612BFE6}" type="pres">
      <dgm:prSet presAssocID="{4BFFA601-661B-4ED8-A70F-D872C5599E72}" presName="spaceBetweenRectangles" presStyleCnt="0"/>
      <dgm:spPr/>
    </dgm:pt>
    <dgm:pt modelId="{ADA10061-55F5-480C-A497-CFFC14635C98}" type="pres">
      <dgm:prSet presAssocID="{A2EB0288-9849-4EBE-8947-3E3A6C448063}" presName="parentLin" presStyleCnt="0"/>
      <dgm:spPr/>
    </dgm:pt>
    <dgm:pt modelId="{AA4E4AF6-1C34-4ADE-A2E1-945C208940BE}" type="pres">
      <dgm:prSet presAssocID="{A2EB0288-9849-4EBE-8947-3E3A6C448063}" presName="parentLeftMargin" presStyleLbl="node1" presStyleIdx="1" presStyleCnt="3"/>
      <dgm:spPr/>
    </dgm:pt>
    <dgm:pt modelId="{1B7A37D3-B479-4768-A7F2-6A4AD5DF9D13}" type="pres">
      <dgm:prSet presAssocID="{A2EB0288-9849-4EBE-8947-3E3A6C448063}" presName="parentText" presStyleLbl="node1" presStyleIdx="2" presStyleCnt="3">
        <dgm:presLayoutVars>
          <dgm:chMax val="0"/>
          <dgm:bulletEnabled val="1"/>
        </dgm:presLayoutVars>
      </dgm:prSet>
      <dgm:spPr/>
    </dgm:pt>
    <dgm:pt modelId="{9109E6FE-1C33-4FDA-BF7E-F716F9B22FB6}" type="pres">
      <dgm:prSet presAssocID="{A2EB0288-9849-4EBE-8947-3E3A6C448063}" presName="negativeSpace" presStyleCnt="0"/>
      <dgm:spPr/>
    </dgm:pt>
    <dgm:pt modelId="{D34E578F-D66E-4A46-9041-31EC21CB515C}" type="pres">
      <dgm:prSet presAssocID="{A2EB0288-9849-4EBE-8947-3E3A6C448063}" presName="childText" presStyleLbl="conFgAcc1" presStyleIdx="2" presStyleCnt="3">
        <dgm:presLayoutVars>
          <dgm:bulletEnabled val="1"/>
        </dgm:presLayoutVars>
      </dgm:prSet>
      <dgm:spPr/>
    </dgm:pt>
  </dgm:ptLst>
  <dgm:cxnLst>
    <dgm:cxn modelId="{94B37C0B-20CF-4EB8-BFE6-7537D66E1969}" srcId="{007FF211-3F3D-4A1F-996F-E610F539CE6F}" destId="{115F0F20-9231-4808-B524-BAE70979E613}" srcOrd="1" destOrd="0" parTransId="{9CE8FE61-AD92-4341-8ED1-00D8CAC8B67E}" sibTransId="{4BFFA601-661B-4ED8-A70F-D872C5599E72}"/>
    <dgm:cxn modelId="{EE7CFA1E-EC0D-4730-95E5-9C464624B325}" srcId="{007FF211-3F3D-4A1F-996F-E610F539CE6F}" destId="{A2EB0288-9849-4EBE-8947-3E3A6C448063}" srcOrd="2" destOrd="0" parTransId="{C0D4721D-4E53-4F16-BFCE-E8053E7F6BFA}" sibTransId="{387C8B3B-6EC8-4879-9DB2-72CE0C79921D}"/>
    <dgm:cxn modelId="{8ED24029-4ADD-4042-9358-45E494260838}" type="presOf" srcId="{A2EB0288-9849-4EBE-8947-3E3A6C448063}" destId="{AA4E4AF6-1C34-4ADE-A2E1-945C208940BE}" srcOrd="0" destOrd="0" presId="urn:microsoft.com/office/officeart/2005/8/layout/list1#3"/>
    <dgm:cxn modelId="{C54D424C-BC2B-41D1-B3BF-36DDD067AF39}" type="presOf" srcId="{115F0F20-9231-4808-B524-BAE70979E613}" destId="{46F27E8C-F078-4BF4-ACBC-F304B29B74C5}" srcOrd="1" destOrd="0" presId="urn:microsoft.com/office/officeart/2005/8/layout/list1#3"/>
    <dgm:cxn modelId="{9857A0B5-BD26-4649-89E6-DC7615BFA27E}" srcId="{007FF211-3F3D-4A1F-996F-E610F539CE6F}" destId="{9231B866-9FCD-41A1-8BF6-C125DB407876}" srcOrd="0" destOrd="0" parTransId="{D7D0AF45-C482-4836-B639-24A00235E402}" sibTransId="{F6C2D90A-CA75-4214-9EF5-BF40041BE982}"/>
    <dgm:cxn modelId="{80E147B6-0315-477B-B3BD-9FFA37BFCD89}" type="presOf" srcId="{115F0F20-9231-4808-B524-BAE70979E613}" destId="{BC6AF82D-01E1-4C94-AAD1-B9D558265C2E}" srcOrd="0" destOrd="0" presId="urn:microsoft.com/office/officeart/2005/8/layout/list1#3"/>
    <dgm:cxn modelId="{9342C1F0-4E95-4CB8-B74B-179BCC08BD2E}" type="presOf" srcId="{007FF211-3F3D-4A1F-996F-E610F539CE6F}" destId="{A1B80A49-4E53-41D0-ACB3-3BB73518FECF}" srcOrd="0" destOrd="0" presId="urn:microsoft.com/office/officeart/2005/8/layout/list1#3"/>
    <dgm:cxn modelId="{81D11AF3-482A-4B6E-A819-EC674CE4A07B}" type="presOf" srcId="{9231B866-9FCD-41A1-8BF6-C125DB407876}" destId="{29434765-CC44-4F00-9BF2-2509C6014797}" srcOrd="1" destOrd="0" presId="urn:microsoft.com/office/officeart/2005/8/layout/list1#3"/>
    <dgm:cxn modelId="{FA5619F6-AD86-447A-B0E3-1FDFDCE6BDBE}" type="presOf" srcId="{9231B866-9FCD-41A1-8BF6-C125DB407876}" destId="{6BF04B67-D088-4C13-91EF-52B13F6816DE}" srcOrd="0" destOrd="0" presId="urn:microsoft.com/office/officeart/2005/8/layout/list1#3"/>
    <dgm:cxn modelId="{A137CDFE-2D41-4FB4-82A8-86FFA221971F}" type="presOf" srcId="{A2EB0288-9849-4EBE-8947-3E3A6C448063}" destId="{1B7A37D3-B479-4768-A7F2-6A4AD5DF9D13}" srcOrd="1" destOrd="0" presId="urn:microsoft.com/office/officeart/2005/8/layout/list1#3"/>
    <dgm:cxn modelId="{6159B656-B32C-4CF7-B497-D023E495FF83}" type="presParOf" srcId="{A1B80A49-4E53-41D0-ACB3-3BB73518FECF}" destId="{D262EDD6-8B08-4343-BE70-A972942803F6}" srcOrd="0" destOrd="0" presId="urn:microsoft.com/office/officeart/2005/8/layout/list1#3"/>
    <dgm:cxn modelId="{13C326BD-3BFC-40D9-912B-1A3C43B2103C}" type="presParOf" srcId="{D262EDD6-8B08-4343-BE70-A972942803F6}" destId="{6BF04B67-D088-4C13-91EF-52B13F6816DE}" srcOrd="0" destOrd="0" presId="urn:microsoft.com/office/officeart/2005/8/layout/list1#3"/>
    <dgm:cxn modelId="{A2526F38-2965-431D-BBF1-E395D3A7CCFC}" type="presParOf" srcId="{D262EDD6-8B08-4343-BE70-A972942803F6}" destId="{29434765-CC44-4F00-9BF2-2509C6014797}" srcOrd="1" destOrd="0" presId="urn:microsoft.com/office/officeart/2005/8/layout/list1#3"/>
    <dgm:cxn modelId="{F75028E4-0EDF-4D85-AE8C-54333BD6BD0A}" type="presParOf" srcId="{A1B80A49-4E53-41D0-ACB3-3BB73518FECF}" destId="{945EA719-3F7A-43BF-8299-612C25EF3D40}" srcOrd="1" destOrd="0" presId="urn:microsoft.com/office/officeart/2005/8/layout/list1#3"/>
    <dgm:cxn modelId="{ACCFAB2C-4703-4E92-9153-33560A864AA9}" type="presParOf" srcId="{A1B80A49-4E53-41D0-ACB3-3BB73518FECF}" destId="{CC870D65-2917-4CFE-9A62-E12B9AB29318}" srcOrd="2" destOrd="0" presId="urn:microsoft.com/office/officeart/2005/8/layout/list1#3"/>
    <dgm:cxn modelId="{F68CDF4E-F180-49A4-AE9F-279171EE2783}" type="presParOf" srcId="{A1B80A49-4E53-41D0-ACB3-3BB73518FECF}" destId="{CB992278-4B97-4A0E-ADD8-76A7DA7AAA66}" srcOrd="3" destOrd="0" presId="urn:microsoft.com/office/officeart/2005/8/layout/list1#3"/>
    <dgm:cxn modelId="{862B15E2-4ED9-43D5-8F44-9EAADC2BAB2D}" type="presParOf" srcId="{A1B80A49-4E53-41D0-ACB3-3BB73518FECF}" destId="{70B1EA16-2D50-4A5E-A8FC-D65F876AB594}" srcOrd="4" destOrd="0" presId="urn:microsoft.com/office/officeart/2005/8/layout/list1#3"/>
    <dgm:cxn modelId="{69D02268-DE6B-40B1-945C-63D7B7FC140D}" type="presParOf" srcId="{70B1EA16-2D50-4A5E-A8FC-D65F876AB594}" destId="{BC6AF82D-01E1-4C94-AAD1-B9D558265C2E}" srcOrd="0" destOrd="0" presId="urn:microsoft.com/office/officeart/2005/8/layout/list1#3"/>
    <dgm:cxn modelId="{47242AFF-57F8-4A9D-B285-616DBA808BEF}" type="presParOf" srcId="{70B1EA16-2D50-4A5E-A8FC-D65F876AB594}" destId="{46F27E8C-F078-4BF4-ACBC-F304B29B74C5}" srcOrd="1" destOrd="0" presId="urn:microsoft.com/office/officeart/2005/8/layout/list1#3"/>
    <dgm:cxn modelId="{2E65563C-7244-4F66-AC0F-2FB4B112D737}" type="presParOf" srcId="{A1B80A49-4E53-41D0-ACB3-3BB73518FECF}" destId="{AFC004CB-8A99-4C0D-B11D-7C948A4FF773}" srcOrd="5" destOrd="0" presId="urn:microsoft.com/office/officeart/2005/8/layout/list1#3"/>
    <dgm:cxn modelId="{AF00E0A5-7DD1-4A41-A3D0-5F2A741CD27C}" type="presParOf" srcId="{A1B80A49-4E53-41D0-ACB3-3BB73518FECF}" destId="{3E1C137D-5FD2-4CC7-A99C-16380BB16671}" srcOrd="6" destOrd="0" presId="urn:microsoft.com/office/officeart/2005/8/layout/list1#3"/>
    <dgm:cxn modelId="{053EDBDD-1A27-438E-9B50-C07305508E0D}" type="presParOf" srcId="{A1B80A49-4E53-41D0-ACB3-3BB73518FECF}" destId="{72F0FEB1-5901-43A3-B36B-DE395612BFE6}" srcOrd="7" destOrd="0" presId="urn:microsoft.com/office/officeart/2005/8/layout/list1#3"/>
    <dgm:cxn modelId="{803A2983-EE08-4244-97B4-7587B4BFB61B}" type="presParOf" srcId="{A1B80A49-4E53-41D0-ACB3-3BB73518FECF}" destId="{ADA10061-55F5-480C-A497-CFFC14635C98}" srcOrd="8" destOrd="0" presId="urn:microsoft.com/office/officeart/2005/8/layout/list1#3"/>
    <dgm:cxn modelId="{C1733549-3396-44E8-9F88-D9A5F07DC4F7}" type="presParOf" srcId="{ADA10061-55F5-480C-A497-CFFC14635C98}" destId="{AA4E4AF6-1C34-4ADE-A2E1-945C208940BE}" srcOrd="0" destOrd="0" presId="urn:microsoft.com/office/officeart/2005/8/layout/list1#3"/>
    <dgm:cxn modelId="{67949967-F7BF-4EB4-9077-83EDACBE1B06}" type="presParOf" srcId="{ADA10061-55F5-480C-A497-CFFC14635C98}" destId="{1B7A37D3-B479-4768-A7F2-6A4AD5DF9D13}" srcOrd="1" destOrd="0" presId="urn:microsoft.com/office/officeart/2005/8/layout/list1#3"/>
    <dgm:cxn modelId="{A4B1DB7F-1213-48BE-9D15-7A60F59DC2FE}" type="presParOf" srcId="{A1B80A49-4E53-41D0-ACB3-3BB73518FECF}" destId="{9109E6FE-1C33-4FDA-BF7E-F716F9B22FB6}" srcOrd="9" destOrd="0" presId="urn:microsoft.com/office/officeart/2005/8/layout/list1#3"/>
    <dgm:cxn modelId="{557588FF-F60B-4DCE-BDEA-B086CDCF1519}" type="presParOf" srcId="{A1B80A49-4E53-41D0-ACB3-3BB73518FECF}" destId="{D34E578F-D66E-4A46-9041-31EC21CB515C}" srcOrd="10" destOrd="0" presId="urn:microsoft.com/office/officeart/2005/8/layout/list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B6F7EEB-FCEB-4D82-8CF5-5BE7A1B9B30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C65D15E-B36B-4AFA-BEB8-F82E6D299A2B}">
      <dgm:prSet phldrT="[文本]"/>
      <dgm:spPr/>
      <dgm:t>
        <a:bodyPr/>
        <a:lstStyle/>
        <a:p>
          <a:r>
            <a:rPr lang="en-US" altLang="zh-CN" dirty="0"/>
            <a:t>300</a:t>
          </a:r>
          <a:r>
            <a:rPr lang="zh-CN" altLang="en-US" dirty="0"/>
            <a:t>字作文</a:t>
          </a:r>
        </a:p>
      </dgm:t>
    </dgm:pt>
    <dgm:pt modelId="{A69C5C1C-7679-48DA-BC87-91A55FA63859}" cxnId="{9F246863-F36F-427A-9E1A-ABF4F948A401}" type="parTrans">
      <dgm:prSet/>
      <dgm:spPr/>
      <dgm:t>
        <a:bodyPr/>
        <a:lstStyle/>
        <a:p>
          <a:endParaRPr lang="zh-CN" altLang="en-US"/>
        </a:p>
      </dgm:t>
    </dgm:pt>
    <dgm:pt modelId="{157586AD-1A36-431F-AFDA-CA2B34D18579}" cxnId="{9F246863-F36F-427A-9E1A-ABF4F948A401}" type="sibTrans">
      <dgm:prSet/>
      <dgm:spPr/>
      <dgm:t>
        <a:bodyPr/>
        <a:lstStyle/>
        <a:p>
          <a:endParaRPr lang="zh-CN" altLang="en-US"/>
        </a:p>
      </dgm:t>
    </dgm:pt>
    <dgm:pt modelId="{AFD6A07B-B7BB-4A30-A044-6EC32597F269}">
      <dgm:prSet phldrT="[文本]"/>
      <dgm:spPr/>
      <dgm:t>
        <a:bodyPr/>
        <a:lstStyle/>
        <a:p>
          <a:r>
            <a:rPr lang="zh-CN" altLang="en-US" dirty="0"/>
            <a:t>现象分析类</a:t>
          </a:r>
        </a:p>
      </dgm:t>
    </dgm:pt>
    <dgm:pt modelId="{0E935F8D-29C0-47A1-85A4-7F62B7EAFE49}" cxnId="{69E14FFF-2B82-4360-8281-F93B52AFDC80}" type="parTrans">
      <dgm:prSet/>
      <dgm:spPr/>
      <dgm:t>
        <a:bodyPr/>
        <a:lstStyle/>
        <a:p>
          <a:endParaRPr lang="zh-CN" altLang="en-US"/>
        </a:p>
      </dgm:t>
    </dgm:pt>
    <dgm:pt modelId="{606DC7A3-ABF0-4E31-B069-337326453987}" cxnId="{69E14FFF-2B82-4360-8281-F93B52AFDC80}" type="sibTrans">
      <dgm:prSet/>
      <dgm:spPr/>
      <dgm:t>
        <a:bodyPr/>
        <a:lstStyle/>
        <a:p>
          <a:endParaRPr lang="zh-CN" altLang="en-US"/>
        </a:p>
      </dgm:t>
    </dgm:pt>
    <dgm:pt modelId="{E42A553C-0610-4915-9183-748E1E295408}">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A9439C77-993F-4F37-9264-70A011CB9485}" cxnId="{69A50354-E46F-43C3-85F7-15439C924DD6}" type="parTrans">
      <dgm:prSet/>
      <dgm:spPr/>
      <dgm:t>
        <a:bodyPr/>
        <a:lstStyle/>
        <a:p>
          <a:endParaRPr lang="zh-CN" altLang="en-US"/>
        </a:p>
      </dgm:t>
    </dgm:pt>
    <dgm:pt modelId="{7337EFB5-27A9-410B-B7B9-CA7AEE465902}" cxnId="{69A50354-E46F-43C3-85F7-15439C924DD6}" type="sibTrans">
      <dgm:prSet/>
      <dgm:spPr/>
      <dgm:t>
        <a:bodyPr/>
        <a:lstStyle/>
        <a:p>
          <a:endParaRPr lang="zh-CN" altLang="en-US"/>
        </a:p>
      </dgm:t>
    </dgm:pt>
    <dgm:pt modelId="{7CCEC5D1-5E37-411C-A1A6-830C9BE674E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BCF2C2D-A381-4718-A3C5-A8D711AFAB7F}" cxnId="{7A927634-F10E-4C89-8C49-FEDFFA32B054}" type="parTrans">
      <dgm:prSet/>
      <dgm:spPr/>
      <dgm:t>
        <a:bodyPr/>
        <a:lstStyle/>
        <a:p>
          <a:endParaRPr lang="zh-CN" altLang="en-US"/>
        </a:p>
      </dgm:t>
    </dgm:pt>
    <dgm:pt modelId="{6FA1A2D3-EACE-4CCF-8ACA-E21BD58E2B38}" cxnId="{7A927634-F10E-4C89-8C49-FEDFFA32B054}" type="sibTrans">
      <dgm:prSet/>
      <dgm:spPr/>
      <dgm:t>
        <a:bodyPr/>
        <a:lstStyle/>
        <a:p>
          <a:endParaRPr lang="zh-CN" altLang="en-US"/>
        </a:p>
      </dgm:t>
    </dgm:pt>
    <dgm:pt modelId="{A11DF87B-6110-4343-8A66-41F9EF2AD24C}" type="pres">
      <dgm:prSet presAssocID="{9B6F7EEB-FCEB-4D82-8CF5-5BE7A1B9B301}" presName="diagram" presStyleCnt="0">
        <dgm:presLayoutVars>
          <dgm:chPref val="1"/>
          <dgm:dir/>
          <dgm:animOne val="branch"/>
          <dgm:animLvl val="lvl"/>
          <dgm:resizeHandles val="exact"/>
        </dgm:presLayoutVars>
      </dgm:prSet>
      <dgm:spPr/>
    </dgm:pt>
    <dgm:pt modelId="{663FB3BD-5C1F-4262-8355-170408D8A819}" type="pres">
      <dgm:prSet presAssocID="{1C65D15E-B36B-4AFA-BEB8-F82E6D299A2B}" presName="root1" presStyleCnt="0"/>
      <dgm:spPr/>
    </dgm:pt>
    <dgm:pt modelId="{0D36BF7B-0521-4152-95DB-9F62A077C771}" type="pres">
      <dgm:prSet presAssocID="{1C65D15E-B36B-4AFA-BEB8-F82E6D299A2B}" presName="LevelOneTextNode" presStyleLbl="node0" presStyleIdx="0" presStyleCnt="1">
        <dgm:presLayoutVars>
          <dgm:chPref val="3"/>
        </dgm:presLayoutVars>
      </dgm:prSet>
      <dgm:spPr/>
    </dgm:pt>
    <dgm:pt modelId="{5FC4B926-5D87-4803-B7EA-9539D67B05E8}" type="pres">
      <dgm:prSet presAssocID="{1C65D15E-B36B-4AFA-BEB8-F82E6D299A2B}" presName="level2hierChild" presStyleCnt="0"/>
      <dgm:spPr/>
    </dgm:pt>
    <dgm:pt modelId="{D29997C0-D8CC-45EA-9972-50AFA1EF5533}" type="pres">
      <dgm:prSet presAssocID="{0E935F8D-29C0-47A1-85A4-7F62B7EAFE49}" presName="conn2-1" presStyleLbl="parChTrans1D2" presStyleIdx="0" presStyleCnt="3"/>
      <dgm:spPr/>
    </dgm:pt>
    <dgm:pt modelId="{D5D5A3C9-22A4-4CBE-8A0F-5236BD82F2B6}" type="pres">
      <dgm:prSet presAssocID="{0E935F8D-29C0-47A1-85A4-7F62B7EAFE49}" presName="connTx" presStyleLbl="parChTrans1D2" presStyleIdx="0" presStyleCnt="3"/>
      <dgm:spPr/>
    </dgm:pt>
    <dgm:pt modelId="{547B8A5C-B07E-4BF2-9580-C556D9BADD37}" type="pres">
      <dgm:prSet presAssocID="{AFD6A07B-B7BB-4A30-A044-6EC32597F269}" presName="root2" presStyleCnt="0"/>
      <dgm:spPr/>
    </dgm:pt>
    <dgm:pt modelId="{8C697968-9322-4308-8BD5-E1DF8414A236}" type="pres">
      <dgm:prSet presAssocID="{AFD6A07B-B7BB-4A30-A044-6EC32597F269}" presName="LevelTwoTextNode" presStyleLbl="node2" presStyleIdx="0" presStyleCnt="3">
        <dgm:presLayoutVars>
          <dgm:chPref val="3"/>
        </dgm:presLayoutVars>
      </dgm:prSet>
      <dgm:spPr/>
    </dgm:pt>
    <dgm:pt modelId="{C291CD80-9011-4CDC-9326-38D5160FA747}" type="pres">
      <dgm:prSet presAssocID="{AFD6A07B-B7BB-4A30-A044-6EC32597F269}" presName="level3hierChild" presStyleCnt="0"/>
      <dgm:spPr/>
    </dgm:pt>
    <dgm:pt modelId="{65D61568-A385-4814-A863-769B3FA63DE4}" type="pres">
      <dgm:prSet presAssocID="{A9439C77-993F-4F37-9264-70A011CB9485}" presName="conn2-1" presStyleLbl="parChTrans1D2" presStyleIdx="1" presStyleCnt="3"/>
      <dgm:spPr/>
    </dgm:pt>
    <dgm:pt modelId="{F6EBA44C-6B33-43CB-B630-2C3D74A74344}" type="pres">
      <dgm:prSet presAssocID="{A9439C77-993F-4F37-9264-70A011CB9485}" presName="connTx" presStyleLbl="parChTrans1D2" presStyleIdx="1" presStyleCnt="3"/>
      <dgm:spPr/>
    </dgm:pt>
    <dgm:pt modelId="{FA5FE062-E64C-4D0D-A894-8BB45DBF8493}" type="pres">
      <dgm:prSet presAssocID="{E42A553C-0610-4915-9183-748E1E295408}" presName="root2" presStyleCnt="0"/>
      <dgm:spPr/>
    </dgm:pt>
    <dgm:pt modelId="{C8601899-6175-4740-915A-99D9DF5D50FF}" type="pres">
      <dgm:prSet presAssocID="{E42A553C-0610-4915-9183-748E1E295408}" presName="LevelTwoTextNode" presStyleLbl="node2" presStyleIdx="1" presStyleCnt="3">
        <dgm:presLayoutVars>
          <dgm:chPref val="3"/>
        </dgm:presLayoutVars>
      </dgm:prSet>
      <dgm:spPr/>
    </dgm:pt>
    <dgm:pt modelId="{609DA7F9-67C0-4517-B091-EFE1B20D7992}" type="pres">
      <dgm:prSet presAssocID="{E42A553C-0610-4915-9183-748E1E295408}" presName="level3hierChild" presStyleCnt="0"/>
      <dgm:spPr/>
    </dgm:pt>
    <dgm:pt modelId="{5B795389-482E-4DD7-8B71-C0B96FC8E5C2}" type="pres">
      <dgm:prSet presAssocID="{1BCF2C2D-A381-4718-A3C5-A8D711AFAB7F}" presName="conn2-1" presStyleLbl="parChTrans1D2" presStyleIdx="2" presStyleCnt="3"/>
      <dgm:spPr/>
    </dgm:pt>
    <dgm:pt modelId="{398A2663-2BB9-451E-86B7-A41B905A96FD}" type="pres">
      <dgm:prSet presAssocID="{1BCF2C2D-A381-4718-A3C5-A8D711AFAB7F}" presName="connTx" presStyleLbl="parChTrans1D2" presStyleIdx="2" presStyleCnt="3"/>
      <dgm:spPr/>
    </dgm:pt>
    <dgm:pt modelId="{EC65AA0F-A43D-4B61-AE34-95F76B597D97}" type="pres">
      <dgm:prSet presAssocID="{7CCEC5D1-5E37-411C-A1A6-830C9BE674E4}" presName="root2" presStyleCnt="0"/>
      <dgm:spPr/>
    </dgm:pt>
    <dgm:pt modelId="{8BDE89B4-C7A6-4D17-BD67-69B855211D53}" type="pres">
      <dgm:prSet presAssocID="{7CCEC5D1-5E37-411C-A1A6-830C9BE674E4}" presName="LevelTwoTextNode" presStyleLbl="node2" presStyleIdx="2" presStyleCnt="3">
        <dgm:presLayoutVars>
          <dgm:chPref val="3"/>
        </dgm:presLayoutVars>
      </dgm:prSet>
      <dgm:spPr/>
    </dgm:pt>
    <dgm:pt modelId="{676C845E-712A-4166-8723-FFDF0B5B4852}" type="pres">
      <dgm:prSet presAssocID="{7CCEC5D1-5E37-411C-A1A6-830C9BE674E4}" presName="level3hierChild" presStyleCnt="0"/>
      <dgm:spPr/>
    </dgm:pt>
  </dgm:ptLst>
  <dgm:cxnLst>
    <dgm:cxn modelId="{C1F6620E-420E-4830-AA2B-5C482551A6BF}" type="presOf" srcId="{0E935F8D-29C0-47A1-85A4-7F62B7EAFE49}" destId="{D5D5A3C9-22A4-4CBE-8A0F-5236BD82F2B6}" srcOrd="1" destOrd="0" presId="urn:microsoft.com/office/officeart/2005/8/layout/hierarchy2"/>
    <dgm:cxn modelId="{7A927634-F10E-4C89-8C49-FEDFFA32B054}" srcId="{1C65D15E-B36B-4AFA-BEB8-F82E6D299A2B}" destId="{7CCEC5D1-5E37-411C-A1A6-830C9BE674E4}" srcOrd="2" destOrd="0" parTransId="{1BCF2C2D-A381-4718-A3C5-A8D711AFAB7F}" sibTransId="{6FA1A2D3-EACE-4CCF-8ACA-E21BD58E2B38}"/>
    <dgm:cxn modelId="{24126D5D-C82B-4902-9899-4A94A26F3B53}" type="presOf" srcId="{AFD6A07B-B7BB-4A30-A044-6EC32597F269}" destId="{8C697968-9322-4308-8BD5-E1DF8414A236}" srcOrd="0" destOrd="0" presId="urn:microsoft.com/office/officeart/2005/8/layout/hierarchy2"/>
    <dgm:cxn modelId="{9F246863-F36F-427A-9E1A-ABF4F948A401}" srcId="{9B6F7EEB-FCEB-4D82-8CF5-5BE7A1B9B301}" destId="{1C65D15E-B36B-4AFA-BEB8-F82E6D299A2B}" srcOrd="0" destOrd="0" parTransId="{A69C5C1C-7679-48DA-BC87-91A55FA63859}" sibTransId="{157586AD-1A36-431F-AFDA-CA2B34D18579}"/>
    <dgm:cxn modelId="{7A722164-9DC7-4638-A882-7946CAD82C15}" type="presOf" srcId="{A9439C77-993F-4F37-9264-70A011CB9485}" destId="{65D61568-A385-4814-A863-769B3FA63DE4}" srcOrd="0" destOrd="0" presId="urn:microsoft.com/office/officeart/2005/8/layout/hierarchy2"/>
    <dgm:cxn modelId="{69A50354-E46F-43C3-85F7-15439C924DD6}" srcId="{1C65D15E-B36B-4AFA-BEB8-F82E6D299A2B}" destId="{E42A553C-0610-4915-9183-748E1E295408}" srcOrd="1" destOrd="0" parTransId="{A9439C77-993F-4F37-9264-70A011CB9485}" sibTransId="{7337EFB5-27A9-410B-B7B9-CA7AEE465902}"/>
    <dgm:cxn modelId="{F5994B7F-154E-4872-91BD-B92362719EA6}" type="presOf" srcId="{E42A553C-0610-4915-9183-748E1E295408}" destId="{C8601899-6175-4740-915A-99D9DF5D50FF}" srcOrd="0" destOrd="0" presId="urn:microsoft.com/office/officeart/2005/8/layout/hierarchy2"/>
    <dgm:cxn modelId="{1ACE868C-87A7-4969-9D84-7EE3C7700FC8}" type="presOf" srcId="{A9439C77-993F-4F37-9264-70A011CB9485}" destId="{F6EBA44C-6B33-43CB-B630-2C3D74A74344}" srcOrd="1" destOrd="0" presId="urn:microsoft.com/office/officeart/2005/8/layout/hierarchy2"/>
    <dgm:cxn modelId="{89EF8893-53E9-4E8F-9198-10EEB8505124}" type="presOf" srcId="{0E935F8D-29C0-47A1-85A4-7F62B7EAFE49}" destId="{D29997C0-D8CC-45EA-9972-50AFA1EF5533}" srcOrd="0" destOrd="0" presId="urn:microsoft.com/office/officeart/2005/8/layout/hierarchy2"/>
    <dgm:cxn modelId="{17C5979B-6CB2-472E-BCFD-2A0AA5E3D25C}" type="presOf" srcId="{7CCEC5D1-5E37-411C-A1A6-830C9BE674E4}" destId="{8BDE89B4-C7A6-4D17-BD67-69B855211D53}" srcOrd="0" destOrd="0" presId="urn:microsoft.com/office/officeart/2005/8/layout/hierarchy2"/>
    <dgm:cxn modelId="{E36B6BA5-E859-4332-8D5A-5CA498AD5303}" type="presOf" srcId="{1BCF2C2D-A381-4718-A3C5-A8D711AFAB7F}" destId="{5B795389-482E-4DD7-8B71-C0B96FC8E5C2}" srcOrd="0" destOrd="0" presId="urn:microsoft.com/office/officeart/2005/8/layout/hierarchy2"/>
    <dgm:cxn modelId="{380D49E4-3D92-414B-92FC-C339E7F76EC0}" type="presOf" srcId="{9B6F7EEB-FCEB-4D82-8CF5-5BE7A1B9B301}" destId="{A11DF87B-6110-4343-8A66-41F9EF2AD24C}" srcOrd="0" destOrd="0" presId="urn:microsoft.com/office/officeart/2005/8/layout/hierarchy2"/>
    <dgm:cxn modelId="{5BE547E6-6DD3-4998-B7BB-11F8845FE48F}" type="presOf" srcId="{1C65D15E-B36B-4AFA-BEB8-F82E6D299A2B}" destId="{0D36BF7B-0521-4152-95DB-9F62A077C771}" srcOrd="0" destOrd="0" presId="urn:microsoft.com/office/officeart/2005/8/layout/hierarchy2"/>
    <dgm:cxn modelId="{03E845EC-2B8A-4F7E-A853-E2095349646C}" type="presOf" srcId="{1BCF2C2D-A381-4718-A3C5-A8D711AFAB7F}" destId="{398A2663-2BB9-451E-86B7-A41B905A96FD}" srcOrd="1" destOrd="0" presId="urn:microsoft.com/office/officeart/2005/8/layout/hierarchy2"/>
    <dgm:cxn modelId="{69E14FFF-2B82-4360-8281-F93B52AFDC80}" srcId="{1C65D15E-B36B-4AFA-BEB8-F82E6D299A2B}" destId="{AFD6A07B-B7BB-4A30-A044-6EC32597F269}" srcOrd="0" destOrd="0" parTransId="{0E935F8D-29C0-47A1-85A4-7F62B7EAFE49}" sibTransId="{606DC7A3-ABF0-4E31-B069-337326453987}"/>
    <dgm:cxn modelId="{AD73009C-820D-4D1F-AFF1-75DC9DA582C3}" type="presParOf" srcId="{A11DF87B-6110-4343-8A66-41F9EF2AD24C}" destId="{663FB3BD-5C1F-4262-8355-170408D8A819}" srcOrd="0" destOrd="0" presId="urn:microsoft.com/office/officeart/2005/8/layout/hierarchy2"/>
    <dgm:cxn modelId="{FC2CD0BF-03DF-4993-9B6F-3C884A09B8F5}" type="presParOf" srcId="{663FB3BD-5C1F-4262-8355-170408D8A819}" destId="{0D36BF7B-0521-4152-95DB-9F62A077C771}" srcOrd="0" destOrd="0" presId="urn:microsoft.com/office/officeart/2005/8/layout/hierarchy2"/>
    <dgm:cxn modelId="{4D9B318F-AAEE-45E8-8322-17441D4636BD}" type="presParOf" srcId="{663FB3BD-5C1F-4262-8355-170408D8A819}" destId="{5FC4B926-5D87-4803-B7EA-9539D67B05E8}" srcOrd="1" destOrd="0" presId="urn:microsoft.com/office/officeart/2005/8/layout/hierarchy2"/>
    <dgm:cxn modelId="{E73ABE2B-1C2E-424C-97AB-ED134F51CD0F}" type="presParOf" srcId="{5FC4B926-5D87-4803-B7EA-9539D67B05E8}" destId="{D29997C0-D8CC-45EA-9972-50AFA1EF5533}" srcOrd="0" destOrd="0" presId="urn:microsoft.com/office/officeart/2005/8/layout/hierarchy2"/>
    <dgm:cxn modelId="{B67EA630-CAFD-4745-8641-175D9BDA41A0}" type="presParOf" srcId="{D29997C0-D8CC-45EA-9972-50AFA1EF5533}" destId="{D5D5A3C9-22A4-4CBE-8A0F-5236BD82F2B6}" srcOrd="0" destOrd="0" presId="urn:microsoft.com/office/officeart/2005/8/layout/hierarchy2"/>
    <dgm:cxn modelId="{D25AAF99-AEF0-4B49-9DEC-0EF7489E8721}" type="presParOf" srcId="{5FC4B926-5D87-4803-B7EA-9539D67B05E8}" destId="{547B8A5C-B07E-4BF2-9580-C556D9BADD37}" srcOrd="1" destOrd="0" presId="urn:microsoft.com/office/officeart/2005/8/layout/hierarchy2"/>
    <dgm:cxn modelId="{50E7AFB3-7F21-4821-A29C-BAACE6E0F438}" type="presParOf" srcId="{547B8A5C-B07E-4BF2-9580-C556D9BADD37}" destId="{8C697968-9322-4308-8BD5-E1DF8414A236}" srcOrd="0" destOrd="0" presId="urn:microsoft.com/office/officeart/2005/8/layout/hierarchy2"/>
    <dgm:cxn modelId="{7AFADDCC-B1A2-43E5-8BA7-30290AE28EB3}" type="presParOf" srcId="{547B8A5C-B07E-4BF2-9580-C556D9BADD37}" destId="{C291CD80-9011-4CDC-9326-38D5160FA747}" srcOrd="1" destOrd="0" presId="urn:microsoft.com/office/officeart/2005/8/layout/hierarchy2"/>
    <dgm:cxn modelId="{E8F869CA-D79A-4059-A10B-2B09D8FC19ED}" type="presParOf" srcId="{5FC4B926-5D87-4803-B7EA-9539D67B05E8}" destId="{65D61568-A385-4814-A863-769B3FA63DE4}" srcOrd="2" destOrd="0" presId="urn:microsoft.com/office/officeart/2005/8/layout/hierarchy2"/>
    <dgm:cxn modelId="{FD038F74-FE9C-4CC9-AF58-3CB469A94A04}" type="presParOf" srcId="{65D61568-A385-4814-A863-769B3FA63DE4}" destId="{F6EBA44C-6B33-43CB-B630-2C3D74A74344}" srcOrd="0" destOrd="0" presId="urn:microsoft.com/office/officeart/2005/8/layout/hierarchy2"/>
    <dgm:cxn modelId="{CD4359B5-C4C3-4D96-A670-9E9AA52E6890}" type="presParOf" srcId="{5FC4B926-5D87-4803-B7EA-9539D67B05E8}" destId="{FA5FE062-E64C-4D0D-A894-8BB45DBF8493}" srcOrd="3" destOrd="0" presId="urn:microsoft.com/office/officeart/2005/8/layout/hierarchy2"/>
    <dgm:cxn modelId="{2272B01B-1B48-442C-975D-21529B6EDF6F}" type="presParOf" srcId="{FA5FE062-E64C-4D0D-A894-8BB45DBF8493}" destId="{C8601899-6175-4740-915A-99D9DF5D50FF}" srcOrd="0" destOrd="0" presId="urn:microsoft.com/office/officeart/2005/8/layout/hierarchy2"/>
    <dgm:cxn modelId="{0D00032C-38FF-47D8-AC20-0A47BB8F865D}" type="presParOf" srcId="{FA5FE062-E64C-4D0D-A894-8BB45DBF8493}" destId="{609DA7F9-67C0-4517-B091-EFE1B20D7992}" srcOrd="1" destOrd="0" presId="urn:microsoft.com/office/officeart/2005/8/layout/hierarchy2"/>
    <dgm:cxn modelId="{1D118A45-CCA6-49B0-9D38-2D85732199DB}" type="presParOf" srcId="{5FC4B926-5D87-4803-B7EA-9539D67B05E8}" destId="{5B795389-482E-4DD7-8B71-C0B96FC8E5C2}" srcOrd="4" destOrd="0" presId="urn:microsoft.com/office/officeart/2005/8/layout/hierarchy2"/>
    <dgm:cxn modelId="{0D8F4D7E-357F-4A50-A371-4EE8C2A12565}" type="presParOf" srcId="{5B795389-482E-4DD7-8B71-C0B96FC8E5C2}" destId="{398A2663-2BB9-451E-86B7-A41B905A96FD}" srcOrd="0" destOrd="0" presId="urn:microsoft.com/office/officeart/2005/8/layout/hierarchy2"/>
    <dgm:cxn modelId="{AA96E771-1546-4783-9E58-9DDA7CF570F9}" type="presParOf" srcId="{5FC4B926-5D87-4803-B7EA-9539D67B05E8}" destId="{EC65AA0F-A43D-4B61-AE34-95F76B597D97}" srcOrd="5" destOrd="0" presId="urn:microsoft.com/office/officeart/2005/8/layout/hierarchy2"/>
    <dgm:cxn modelId="{E373DC36-9CFA-42B1-8C42-04D67FF76024}" type="presParOf" srcId="{EC65AA0F-A43D-4B61-AE34-95F76B597D97}" destId="{8BDE89B4-C7A6-4D17-BD67-69B855211D53}" srcOrd="0" destOrd="0" presId="urn:microsoft.com/office/officeart/2005/8/layout/hierarchy2"/>
    <dgm:cxn modelId="{061F3EC8-1C09-44BE-AA4A-E99EA1D1E3A8}" type="presParOf" srcId="{EC65AA0F-A43D-4B61-AE34-95F76B597D97}" destId="{676C845E-712A-4166-8723-FFDF0B5B4852}"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07FF211-3F3D-4A1F-996F-E610F539CE6F}" type="doc">
      <dgm:prSet loTypeId="urn:microsoft.com/office/officeart/2005/8/layout/list1#3" loCatId="list" qsTypeId="urn:microsoft.com/office/officeart/2005/8/quickstyle/simple5#3" qsCatId="simple" csTypeId="urn:microsoft.com/office/officeart/2005/8/colors/colorful3#3" csCatId="colorful" phldr="1"/>
      <dgm:spPr/>
      <dgm:t>
        <a:bodyPr/>
        <a:lstStyle/>
        <a:p>
          <a:endParaRPr lang="zh-CN" altLang="en-US"/>
        </a:p>
      </dgm:t>
    </dgm:pt>
    <dgm:pt modelId="{9231B866-9FCD-41A1-8BF6-C125DB407876}">
      <dgm:prSet phldrT="[文本]"/>
      <dgm:spPr>
        <a:solidFill>
          <a:srgbClr val="FAA0AA"/>
        </a:solidFill>
        <a:ln>
          <a:noFill/>
        </a:ln>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现象分析类作文</a:t>
          </a:r>
        </a:p>
      </dgm:t>
    </dgm:pt>
    <dgm:pt modelId="{D7D0AF45-C482-4836-B639-24A00235E402}" cxnId="{9857A0B5-BD26-4649-89E6-DC7615BFA27E}" type="parTrans">
      <dgm:prSet/>
      <dgm:spPr/>
      <dgm:t>
        <a:bodyPr/>
        <a:lstStyle/>
        <a:p>
          <a:endParaRPr lang="zh-CN" altLang="en-US"/>
        </a:p>
      </dgm:t>
    </dgm:pt>
    <dgm:pt modelId="{F6C2D90A-CA75-4214-9EF5-BF40041BE982}" cxnId="{9857A0B5-BD26-4649-89E6-DC7615BFA27E}" type="sibTrans">
      <dgm:prSet/>
      <dgm:spPr/>
      <dgm:t>
        <a:bodyPr/>
        <a:lstStyle/>
        <a:p>
          <a:endParaRPr lang="zh-CN" altLang="en-US"/>
        </a:p>
      </dgm:t>
    </dgm:pt>
    <dgm:pt modelId="{115F0F20-9231-4808-B524-BAE70979E613}">
      <dgm:prSet phldrT="[文本]"/>
      <dgm:spPr>
        <a:solidFill>
          <a:srgbClr val="AACED2"/>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对比议论类作文</a:t>
          </a:r>
        </a:p>
      </dgm:t>
    </dgm:pt>
    <dgm:pt modelId="{9CE8FE61-AD92-4341-8ED1-00D8CAC8B67E}" cxnId="{94B37C0B-20CF-4EB8-BFE6-7537D66E1969}" type="parTrans">
      <dgm:prSet/>
      <dgm:spPr/>
      <dgm:t>
        <a:bodyPr/>
        <a:lstStyle/>
        <a:p>
          <a:endParaRPr lang="zh-CN" altLang="en-US"/>
        </a:p>
      </dgm:t>
    </dgm:pt>
    <dgm:pt modelId="{4BFFA601-661B-4ED8-A70F-D872C5599E72}" cxnId="{94B37C0B-20CF-4EB8-BFE6-7537D66E1969}" type="sibTrans">
      <dgm:prSet/>
      <dgm:spPr/>
      <dgm:t>
        <a:bodyPr/>
        <a:lstStyle/>
        <a:p>
          <a:endParaRPr lang="zh-CN" altLang="en-US"/>
        </a:p>
      </dgm:t>
    </dgm:pt>
    <dgm:pt modelId="{A2EB0288-9849-4EBE-8947-3E3A6C448063}">
      <dgm:prSet phldrT="[文本]"/>
      <dgm:spPr>
        <a:solidFill>
          <a:srgbClr val="F5E5E4"/>
        </a:solidFill>
      </dgm:spPr>
      <dgm:t>
        <a:bodyPr/>
        <a:lstStyle/>
        <a:p>
          <a:r>
            <a:rPr lang="zh-CN" altLang="en-US" b="1" dirty="0">
              <a:solidFill>
                <a:schemeClr val="tx1"/>
              </a:solidFill>
              <a:latin typeface="微软雅黑 Light" panose="020B0502040204020203" pitchFamily="34" charset="-122"/>
              <a:ea typeface="微软雅黑 Light" panose="020B0502040204020203" pitchFamily="34" charset="-122"/>
            </a:rPr>
            <a:t>解决问题类作文</a:t>
          </a:r>
        </a:p>
      </dgm:t>
    </dgm:pt>
    <dgm:pt modelId="{C0D4721D-4E53-4F16-BFCE-E8053E7F6BFA}" cxnId="{EE7CFA1E-EC0D-4730-95E5-9C464624B325}" type="parTrans">
      <dgm:prSet/>
      <dgm:spPr/>
      <dgm:t>
        <a:bodyPr/>
        <a:lstStyle/>
        <a:p>
          <a:endParaRPr lang="zh-CN" altLang="en-US"/>
        </a:p>
      </dgm:t>
    </dgm:pt>
    <dgm:pt modelId="{387C8B3B-6EC8-4879-9DB2-72CE0C79921D}" cxnId="{EE7CFA1E-EC0D-4730-95E5-9C464624B325}" type="sibTrans">
      <dgm:prSet/>
      <dgm:spPr/>
      <dgm:t>
        <a:bodyPr/>
        <a:lstStyle/>
        <a:p>
          <a:endParaRPr lang="zh-CN" altLang="en-US"/>
        </a:p>
      </dgm:t>
    </dgm:pt>
    <dgm:pt modelId="{A1B80A49-4E53-41D0-ACB3-3BB73518FECF}" type="pres">
      <dgm:prSet presAssocID="{007FF211-3F3D-4A1F-996F-E610F539CE6F}" presName="linear" presStyleCnt="0">
        <dgm:presLayoutVars>
          <dgm:dir/>
          <dgm:animLvl val="lvl"/>
          <dgm:resizeHandles val="exact"/>
        </dgm:presLayoutVars>
      </dgm:prSet>
      <dgm:spPr/>
    </dgm:pt>
    <dgm:pt modelId="{D262EDD6-8B08-4343-BE70-A972942803F6}" type="pres">
      <dgm:prSet presAssocID="{9231B866-9FCD-41A1-8BF6-C125DB407876}" presName="parentLin" presStyleCnt="0"/>
      <dgm:spPr/>
    </dgm:pt>
    <dgm:pt modelId="{6BF04B67-D088-4C13-91EF-52B13F6816DE}" type="pres">
      <dgm:prSet presAssocID="{9231B866-9FCD-41A1-8BF6-C125DB407876}" presName="parentLeftMargin" presStyleLbl="node1" presStyleIdx="0" presStyleCnt="3"/>
      <dgm:spPr/>
    </dgm:pt>
    <dgm:pt modelId="{29434765-CC44-4F00-9BF2-2509C6014797}" type="pres">
      <dgm:prSet presAssocID="{9231B866-9FCD-41A1-8BF6-C125DB407876}" presName="parentText" presStyleLbl="node1" presStyleIdx="0" presStyleCnt="3">
        <dgm:presLayoutVars>
          <dgm:chMax val="0"/>
          <dgm:bulletEnabled val="1"/>
        </dgm:presLayoutVars>
      </dgm:prSet>
      <dgm:spPr/>
    </dgm:pt>
    <dgm:pt modelId="{945EA719-3F7A-43BF-8299-612C25EF3D40}" type="pres">
      <dgm:prSet presAssocID="{9231B866-9FCD-41A1-8BF6-C125DB407876}" presName="negativeSpace" presStyleCnt="0"/>
      <dgm:spPr/>
    </dgm:pt>
    <dgm:pt modelId="{CC870D65-2917-4CFE-9A62-E12B9AB29318}" type="pres">
      <dgm:prSet presAssocID="{9231B866-9FCD-41A1-8BF6-C125DB407876}" presName="childText" presStyleLbl="conFgAcc1" presStyleIdx="0" presStyleCnt="3">
        <dgm:presLayoutVars>
          <dgm:bulletEnabled val="1"/>
        </dgm:presLayoutVars>
      </dgm:prSet>
      <dgm:spPr/>
    </dgm:pt>
    <dgm:pt modelId="{CB992278-4B97-4A0E-ADD8-76A7DA7AAA66}" type="pres">
      <dgm:prSet presAssocID="{F6C2D90A-CA75-4214-9EF5-BF40041BE982}" presName="spaceBetweenRectangles" presStyleCnt="0"/>
      <dgm:spPr/>
    </dgm:pt>
    <dgm:pt modelId="{70B1EA16-2D50-4A5E-A8FC-D65F876AB594}" type="pres">
      <dgm:prSet presAssocID="{115F0F20-9231-4808-B524-BAE70979E613}" presName="parentLin" presStyleCnt="0"/>
      <dgm:spPr/>
    </dgm:pt>
    <dgm:pt modelId="{BC6AF82D-01E1-4C94-AAD1-B9D558265C2E}" type="pres">
      <dgm:prSet presAssocID="{115F0F20-9231-4808-B524-BAE70979E613}" presName="parentLeftMargin" presStyleLbl="node1" presStyleIdx="0" presStyleCnt="3"/>
      <dgm:spPr/>
    </dgm:pt>
    <dgm:pt modelId="{46F27E8C-F078-4BF4-ACBC-F304B29B74C5}" type="pres">
      <dgm:prSet presAssocID="{115F0F20-9231-4808-B524-BAE70979E613}" presName="parentText" presStyleLbl="node1" presStyleIdx="1" presStyleCnt="3">
        <dgm:presLayoutVars>
          <dgm:chMax val="0"/>
          <dgm:bulletEnabled val="1"/>
        </dgm:presLayoutVars>
      </dgm:prSet>
      <dgm:spPr/>
    </dgm:pt>
    <dgm:pt modelId="{AFC004CB-8A99-4C0D-B11D-7C948A4FF773}" type="pres">
      <dgm:prSet presAssocID="{115F0F20-9231-4808-B524-BAE70979E613}" presName="negativeSpace" presStyleCnt="0"/>
      <dgm:spPr/>
    </dgm:pt>
    <dgm:pt modelId="{3E1C137D-5FD2-4CC7-A99C-16380BB16671}" type="pres">
      <dgm:prSet presAssocID="{115F0F20-9231-4808-B524-BAE70979E613}" presName="childText" presStyleLbl="conFgAcc1" presStyleIdx="1" presStyleCnt="3">
        <dgm:presLayoutVars>
          <dgm:bulletEnabled val="1"/>
        </dgm:presLayoutVars>
      </dgm:prSet>
      <dgm:spPr/>
    </dgm:pt>
    <dgm:pt modelId="{72F0FEB1-5901-43A3-B36B-DE395612BFE6}" type="pres">
      <dgm:prSet presAssocID="{4BFFA601-661B-4ED8-A70F-D872C5599E72}" presName="spaceBetweenRectangles" presStyleCnt="0"/>
      <dgm:spPr/>
    </dgm:pt>
    <dgm:pt modelId="{ADA10061-55F5-480C-A497-CFFC14635C98}" type="pres">
      <dgm:prSet presAssocID="{A2EB0288-9849-4EBE-8947-3E3A6C448063}" presName="parentLin" presStyleCnt="0"/>
      <dgm:spPr/>
    </dgm:pt>
    <dgm:pt modelId="{AA4E4AF6-1C34-4ADE-A2E1-945C208940BE}" type="pres">
      <dgm:prSet presAssocID="{A2EB0288-9849-4EBE-8947-3E3A6C448063}" presName="parentLeftMargin" presStyleLbl="node1" presStyleIdx="1" presStyleCnt="3"/>
      <dgm:spPr/>
    </dgm:pt>
    <dgm:pt modelId="{1B7A37D3-B479-4768-A7F2-6A4AD5DF9D13}" type="pres">
      <dgm:prSet presAssocID="{A2EB0288-9849-4EBE-8947-3E3A6C448063}" presName="parentText" presStyleLbl="node1" presStyleIdx="2" presStyleCnt="3">
        <dgm:presLayoutVars>
          <dgm:chMax val="0"/>
          <dgm:bulletEnabled val="1"/>
        </dgm:presLayoutVars>
      </dgm:prSet>
      <dgm:spPr/>
    </dgm:pt>
    <dgm:pt modelId="{9109E6FE-1C33-4FDA-BF7E-F716F9B22FB6}" type="pres">
      <dgm:prSet presAssocID="{A2EB0288-9849-4EBE-8947-3E3A6C448063}" presName="negativeSpace" presStyleCnt="0"/>
      <dgm:spPr/>
    </dgm:pt>
    <dgm:pt modelId="{D34E578F-D66E-4A46-9041-31EC21CB515C}" type="pres">
      <dgm:prSet presAssocID="{A2EB0288-9849-4EBE-8947-3E3A6C448063}" presName="childText" presStyleLbl="conFgAcc1" presStyleIdx="2" presStyleCnt="3">
        <dgm:presLayoutVars>
          <dgm:bulletEnabled val="1"/>
        </dgm:presLayoutVars>
      </dgm:prSet>
      <dgm:spPr/>
    </dgm:pt>
  </dgm:ptLst>
  <dgm:cxnLst>
    <dgm:cxn modelId="{94B37C0B-20CF-4EB8-BFE6-7537D66E1969}" srcId="{007FF211-3F3D-4A1F-996F-E610F539CE6F}" destId="{115F0F20-9231-4808-B524-BAE70979E613}" srcOrd="1" destOrd="0" parTransId="{9CE8FE61-AD92-4341-8ED1-00D8CAC8B67E}" sibTransId="{4BFFA601-661B-4ED8-A70F-D872C5599E72}"/>
    <dgm:cxn modelId="{EE7CFA1E-EC0D-4730-95E5-9C464624B325}" srcId="{007FF211-3F3D-4A1F-996F-E610F539CE6F}" destId="{A2EB0288-9849-4EBE-8947-3E3A6C448063}" srcOrd="2" destOrd="0" parTransId="{C0D4721D-4E53-4F16-BFCE-E8053E7F6BFA}" sibTransId="{387C8B3B-6EC8-4879-9DB2-72CE0C79921D}"/>
    <dgm:cxn modelId="{8ED24029-4ADD-4042-9358-45E494260838}" type="presOf" srcId="{A2EB0288-9849-4EBE-8947-3E3A6C448063}" destId="{AA4E4AF6-1C34-4ADE-A2E1-945C208940BE}" srcOrd="0" destOrd="0" presId="urn:microsoft.com/office/officeart/2005/8/layout/list1#3"/>
    <dgm:cxn modelId="{C54D424C-BC2B-41D1-B3BF-36DDD067AF39}" type="presOf" srcId="{115F0F20-9231-4808-B524-BAE70979E613}" destId="{46F27E8C-F078-4BF4-ACBC-F304B29B74C5}" srcOrd="1" destOrd="0" presId="urn:microsoft.com/office/officeart/2005/8/layout/list1#3"/>
    <dgm:cxn modelId="{9857A0B5-BD26-4649-89E6-DC7615BFA27E}" srcId="{007FF211-3F3D-4A1F-996F-E610F539CE6F}" destId="{9231B866-9FCD-41A1-8BF6-C125DB407876}" srcOrd="0" destOrd="0" parTransId="{D7D0AF45-C482-4836-B639-24A00235E402}" sibTransId="{F6C2D90A-CA75-4214-9EF5-BF40041BE982}"/>
    <dgm:cxn modelId="{80E147B6-0315-477B-B3BD-9FFA37BFCD89}" type="presOf" srcId="{115F0F20-9231-4808-B524-BAE70979E613}" destId="{BC6AF82D-01E1-4C94-AAD1-B9D558265C2E}" srcOrd="0" destOrd="0" presId="urn:microsoft.com/office/officeart/2005/8/layout/list1#3"/>
    <dgm:cxn modelId="{9342C1F0-4E95-4CB8-B74B-179BCC08BD2E}" type="presOf" srcId="{007FF211-3F3D-4A1F-996F-E610F539CE6F}" destId="{A1B80A49-4E53-41D0-ACB3-3BB73518FECF}" srcOrd="0" destOrd="0" presId="urn:microsoft.com/office/officeart/2005/8/layout/list1#3"/>
    <dgm:cxn modelId="{81D11AF3-482A-4B6E-A819-EC674CE4A07B}" type="presOf" srcId="{9231B866-9FCD-41A1-8BF6-C125DB407876}" destId="{29434765-CC44-4F00-9BF2-2509C6014797}" srcOrd="1" destOrd="0" presId="urn:microsoft.com/office/officeart/2005/8/layout/list1#3"/>
    <dgm:cxn modelId="{FA5619F6-AD86-447A-B0E3-1FDFDCE6BDBE}" type="presOf" srcId="{9231B866-9FCD-41A1-8BF6-C125DB407876}" destId="{6BF04B67-D088-4C13-91EF-52B13F6816DE}" srcOrd="0" destOrd="0" presId="urn:microsoft.com/office/officeart/2005/8/layout/list1#3"/>
    <dgm:cxn modelId="{A137CDFE-2D41-4FB4-82A8-86FFA221971F}" type="presOf" srcId="{A2EB0288-9849-4EBE-8947-3E3A6C448063}" destId="{1B7A37D3-B479-4768-A7F2-6A4AD5DF9D13}" srcOrd="1" destOrd="0" presId="urn:microsoft.com/office/officeart/2005/8/layout/list1#3"/>
    <dgm:cxn modelId="{6159B656-B32C-4CF7-B497-D023E495FF83}" type="presParOf" srcId="{A1B80A49-4E53-41D0-ACB3-3BB73518FECF}" destId="{D262EDD6-8B08-4343-BE70-A972942803F6}" srcOrd="0" destOrd="0" presId="urn:microsoft.com/office/officeart/2005/8/layout/list1#3"/>
    <dgm:cxn modelId="{13C326BD-3BFC-40D9-912B-1A3C43B2103C}" type="presParOf" srcId="{D262EDD6-8B08-4343-BE70-A972942803F6}" destId="{6BF04B67-D088-4C13-91EF-52B13F6816DE}" srcOrd="0" destOrd="0" presId="urn:microsoft.com/office/officeart/2005/8/layout/list1#3"/>
    <dgm:cxn modelId="{A2526F38-2965-431D-BBF1-E395D3A7CCFC}" type="presParOf" srcId="{D262EDD6-8B08-4343-BE70-A972942803F6}" destId="{29434765-CC44-4F00-9BF2-2509C6014797}" srcOrd="1" destOrd="0" presId="urn:microsoft.com/office/officeart/2005/8/layout/list1#3"/>
    <dgm:cxn modelId="{F75028E4-0EDF-4D85-AE8C-54333BD6BD0A}" type="presParOf" srcId="{A1B80A49-4E53-41D0-ACB3-3BB73518FECF}" destId="{945EA719-3F7A-43BF-8299-612C25EF3D40}" srcOrd="1" destOrd="0" presId="urn:microsoft.com/office/officeart/2005/8/layout/list1#3"/>
    <dgm:cxn modelId="{ACCFAB2C-4703-4E92-9153-33560A864AA9}" type="presParOf" srcId="{A1B80A49-4E53-41D0-ACB3-3BB73518FECF}" destId="{CC870D65-2917-4CFE-9A62-E12B9AB29318}" srcOrd="2" destOrd="0" presId="urn:microsoft.com/office/officeart/2005/8/layout/list1#3"/>
    <dgm:cxn modelId="{F68CDF4E-F180-49A4-AE9F-279171EE2783}" type="presParOf" srcId="{A1B80A49-4E53-41D0-ACB3-3BB73518FECF}" destId="{CB992278-4B97-4A0E-ADD8-76A7DA7AAA66}" srcOrd="3" destOrd="0" presId="urn:microsoft.com/office/officeart/2005/8/layout/list1#3"/>
    <dgm:cxn modelId="{862B15E2-4ED9-43D5-8F44-9EAADC2BAB2D}" type="presParOf" srcId="{A1B80A49-4E53-41D0-ACB3-3BB73518FECF}" destId="{70B1EA16-2D50-4A5E-A8FC-D65F876AB594}" srcOrd="4" destOrd="0" presId="urn:microsoft.com/office/officeart/2005/8/layout/list1#3"/>
    <dgm:cxn modelId="{69D02268-DE6B-40B1-945C-63D7B7FC140D}" type="presParOf" srcId="{70B1EA16-2D50-4A5E-A8FC-D65F876AB594}" destId="{BC6AF82D-01E1-4C94-AAD1-B9D558265C2E}" srcOrd="0" destOrd="0" presId="urn:microsoft.com/office/officeart/2005/8/layout/list1#3"/>
    <dgm:cxn modelId="{47242AFF-57F8-4A9D-B285-616DBA808BEF}" type="presParOf" srcId="{70B1EA16-2D50-4A5E-A8FC-D65F876AB594}" destId="{46F27E8C-F078-4BF4-ACBC-F304B29B74C5}" srcOrd="1" destOrd="0" presId="urn:microsoft.com/office/officeart/2005/8/layout/list1#3"/>
    <dgm:cxn modelId="{2E65563C-7244-4F66-AC0F-2FB4B112D737}" type="presParOf" srcId="{A1B80A49-4E53-41D0-ACB3-3BB73518FECF}" destId="{AFC004CB-8A99-4C0D-B11D-7C948A4FF773}" srcOrd="5" destOrd="0" presId="urn:microsoft.com/office/officeart/2005/8/layout/list1#3"/>
    <dgm:cxn modelId="{AF00E0A5-7DD1-4A41-A3D0-5F2A741CD27C}" type="presParOf" srcId="{A1B80A49-4E53-41D0-ACB3-3BB73518FECF}" destId="{3E1C137D-5FD2-4CC7-A99C-16380BB16671}" srcOrd="6" destOrd="0" presId="urn:microsoft.com/office/officeart/2005/8/layout/list1#3"/>
    <dgm:cxn modelId="{053EDBDD-1A27-438E-9B50-C07305508E0D}" type="presParOf" srcId="{A1B80A49-4E53-41D0-ACB3-3BB73518FECF}" destId="{72F0FEB1-5901-43A3-B36B-DE395612BFE6}" srcOrd="7" destOrd="0" presId="urn:microsoft.com/office/officeart/2005/8/layout/list1#3"/>
    <dgm:cxn modelId="{803A2983-EE08-4244-97B4-7587B4BFB61B}" type="presParOf" srcId="{A1B80A49-4E53-41D0-ACB3-3BB73518FECF}" destId="{ADA10061-55F5-480C-A497-CFFC14635C98}" srcOrd="8" destOrd="0" presId="urn:microsoft.com/office/officeart/2005/8/layout/list1#3"/>
    <dgm:cxn modelId="{C1733549-3396-44E8-9F88-D9A5F07DC4F7}" type="presParOf" srcId="{ADA10061-55F5-480C-A497-CFFC14635C98}" destId="{AA4E4AF6-1C34-4ADE-A2E1-945C208940BE}" srcOrd="0" destOrd="0" presId="urn:microsoft.com/office/officeart/2005/8/layout/list1#3"/>
    <dgm:cxn modelId="{67949967-F7BF-4EB4-9077-83EDACBE1B06}" type="presParOf" srcId="{ADA10061-55F5-480C-A497-CFFC14635C98}" destId="{1B7A37D3-B479-4768-A7F2-6A4AD5DF9D13}" srcOrd="1" destOrd="0" presId="urn:microsoft.com/office/officeart/2005/8/layout/list1#3"/>
    <dgm:cxn modelId="{A4B1DB7F-1213-48BE-9D15-7A60F59DC2FE}" type="presParOf" srcId="{A1B80A49-4E53-41D0-ACB3-3BB73518FECF}" destId="{9109E6FE-1C33-4FDA-BF7E-F716F9B22FB6}" srcOrd="9" destOrd="0" presId="urn:microsoft.com/office/officeart/2005/8/layout/list1#3"/>
    <dgm:cxn modelId="{557588FF-F60B-4DCE-BDEA-B086CDCF1519}" type="presParOf" srcId="{A1B80A49-4E53-41D0-ACB3-3BB73518FECF}" destId="{D34E578F-D66E-4A46-9041-31EC21CB515C}" srcOrd="10" destOrd="0" presId="urn:microsoft.com/office/officeart/2005/8/layout/list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217BE4-F419-49B1-B053-21E68B5A68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CBA0199-BBBE-4BCD-9C9C-F532A891D3BB}">
      <dgm:prSet phldrT="[文本]"/>
      <dgm:spPr/>
      <dgm:t>
        <a:bodyPr/>
        <a:lstStyle/>
        <a:p>
          <a:r>
            <a:rPr lang="en-US" altLang="zh-CN" dirty="0"/>
            <a:t>300</a:t>
          </a:r>
          <a:r>
            <a:rPr lang="zh-CN" altLang="en-US" dirty="0"/>
            <a:t>字作文</a:t>
          </a:r>
        </a:p>
      </dgm:t>
    </dgm:pt>
    <dgm:pt modelId="{CBDACBDC-FCA9-4AF2-B9D7-B6581CCA7685}" cxnId="{36D29510-F2B9-435F-812E-822BE546399D}" type="parTrans">
      <dgm:prSet/>
      <dgm:spPr/>
      <dgm:t>
        <a:bodyPr/>
        <a:lstStyle/>
        <a:p>
          <a:endParaRPr lang="zh-CN" altLang="en-US"/>
        </a:p>
      </dgm:t>
    </dgm:pt>
    <dgm:pt modelId="{890EBA37-45EE-471E-9AE0-B7640AA3A6C8}" cxnId="{36D29510-F2B9-435F-812E-822BE546399D}" type="sibTrans">
      <dgm:prSet/>
      <dgm:spPr/>
      <dgm:t>
        <a:bodyPr/>
        <a:lstStyle/>
        <a:p>
          <a:endParaRPr lang="zh-CN" altLang="en-US"/>
        </a:p>
      </dgm:t>
    </dgm:pt>
    <dgm:pt modelId="{F8A9DF23-341F-4E5A-A755-3641DB3FCD3F}">
      <dgm:prSet phldrT="[文本]"/>
      <dgm:spPr/>
      <dgm:t>
        <a:bodyPr/>
        <a:lstStyle/>
        <a:p>
          <a:r>
            <a:rPr lang="zh-CN" altLang="en-US" dirty="0"/>
            <a:t>现象分析类</a:t>
          </a:r>
        </a:p>
      </dgm:t>
    </dgm:pt>
    <dgm:pt modelId="{86828D01-B5FC-455A-9E67-5E30DCBFE57F}" cxnId="{3C684BE6-845F-4721-935F-2026D89295B1}" type="parTrans">
      <dgm:prSet/>
      <dgm:spPr/>
      <dgm:t>
        <a:bodyPr/>
        <a:lstStyle/>
        <a:p>
          <a:endParaRPr lang="zh-CN" altLang="en-US"/>
        </a:p>
      </dgm:t>
    </dgm:pt>
    <dgm:pt modelId="{164D08D1-DAED-46AC-889B-31BE9F66CB9D}" cxnId="{3C684BE6-845F-4721-935F-2026D89295B1}" type="sibTrans">
      <dgm:prSet/>
      <dgm:spPr/>
      <dgm:t>
        <a:bodyPr/>
        <a:lstStyle/>
        <a:p>
          <a:endParaRPr lang="zh-CN" altLang="en-US"/>
        </a:p>
      </dgm:t>
    </dgm:pt>
    <dgm:pt modelId="{141CD77B-4757-46CC-B928-558AE21F6E5B}">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对比议论类</a:t>
          </a:r>
        </a:p>
      </dgm:t>
    </dgm:pt>
    <dgm:pt modelId="{58C2FCEE-9E28-4ABB-837D-0FD0612BD453}" cxnId="{88BD2B66-8BC7-49D3-81C9-FEA8226209B7}" type="parTrans">
      <dgm:prSet/>
      <dgm:spPr/>
      <dgm:t>
        <a:bodyPr/>
        <a:lstStyle/>
        <a:p>
          <a:endParaRPr lang="zh-CN" altLang="en-US"/>
        </a:p>
      </dgm:t>
    </dgm:pt>
    <dgm:pt modelId="{5B11E106-B25E-4A09-AE4C-8F39F17BF220}" cxnId="{88BD2B66-8BC7-49D3-81C9-FEA8226209B7}" type="sibTrans">
      <dgm:prSet/>
      <dgm:spPr/>
      <dgm:t>
        <a:bodyPr/>
        <a:lstStyle/>
        <a:p>
          <a:endParaRPr lang="zh-CN" altLang="en-US"/>
        </a:p>
      </dgm:t>
    </dgm:pt>
    <dgm:pt modelId="{6A835778-11DB-4EAE-9775-DB096059B811}">
      <dgm:prSet phldrT="[文本]"/>
      <dgm:spPr/>
      <dgm:t>
        <a:bodyPr/>
        <a:lstStyle/>
        <a:p>
          <a:r>
            <a:rPr lang="zh-CN" altLang="en-US" dirty="0"/>
            <a:t>解决问题类</a:t>
          </a:r>
        </a:p>
      </dgm:t>
    </dgm:pt>
    <dgm:pt modelId="{1C36E228-06A8-4BB8-9452-08EEC7D9FE63}" cxnId="{8A149D2C-E094-4C67-8B5A-1449512F5BC0}" type="parTrans">
      <dgm:prSet/>
      <dgm:spPr/>
      <dgm:t>
        <a:bodyPr/>
        <a:lstStyle/>
        <a:p>
          <a:endParaRPr lang="zh-CN" altLang="en-US"/>
        </a:p>
      </dgm:t>
    </dgm:pt>
    <dgm:pt modelId="{1418AE6E-A541-4A06-970C-A5E637E92065}" cxnId="{8A149D2C-E094-4C67-8B5A-1449512F5BC0}" type="sibTrans">
      <dgm:prSet/>
      <dgm:spPr/>
      <dgm:t>
        <a:bodyPr/>
        <a:lstStyle/>
        <a:p>
          <a:endParaRPr lang="zh-CN" altLang="en-US"/>
        </a:p>
      </dgm:t>
    </dgm:pt>
    <dgm:pt modelId="{A4228640-E411-4B7A-98A4-1A36C4F587A4}" type="pres">
      <dgm:prSet presAssocID="{9A217BE4-F419-49B1-B053-21E68B5A68EF}" presName="diagram" presStyleCnt="0">
        <dgm:presLayoutVars>
          <dgm:chPref val="1"/>
          <dgm:dir/>
          <dgm:animOne val="branch"/>
          <dgm:animLvl val="lvl"/>
          <dgm:resizeHandles val="exact"/>
        </dgm:presLayoutVars>
      </dgm:prSet>
      <dgm:spPr/>
    </dgm:pt>
    <dgm:pt modelId="{746ED3D8-BA83-4EDF-8717-D3B83023DA25}" type="pres">
      <dgm:prSet presAssocID="{ECBA0199-BBBE-4BCD-9C9C-F532A891D3BB}" presName="root1" presStyleCnt="0"/>
      <dgm:spPr/>
    </dgm:pt>
    <dgm:pt modelId="{4E369D3B-95AA-4969-8FF2-7EC22D32457F}" type="pres">
      <dgm:prSet presAssocID="{ECBA0199-BBBE-4BCD-9C9C-F532A891D3BB}" presName="LevelOneTextNode" presStyleLbl="node0" presStyleIdx="0" presStyleCnt="1">
        <dgm:presLayoutVars>
          <dgm:chPref val="3"/>
        </dgm:presLayoutVars>
      </dgm:prSet>
      <dgm:spPr/>
    </dgm:pt>
    <dgm:pt modelId="{9A4CEEAB-8917-43BB-A591-7C7962431DCB}" type="pres">
      <dgm:prSet presAssocID="{ECBA0199-BBBE-4BCD-9C9C-F532A891D3BB}" presName="level2hierChild" presStyleCnt="0"/>
      <dgm:spPr/>
    </dgm:pt>
    <dgm:pt modelId="{736844DC-099F-4CD1-B6FA-56AC133E0E4F}" type="pres">
      <dgm:prSet presAssocID="{86828D01-B5FC-455A-9E67-5E30DCBFE57F}" presName="conn2-1" presStyleLbl="parChTrans1D2" presStyleIdx="0" presStyleCnt="3"/>
      <dgm:spPr/>
    </dgm:pt>
    <dgm:pt modelId="{23DF082D-6A2C-4C75-B4F5-6D5338720CDA}" type="pres">
      <dgm:prSet presAssocID="{86828D01-B5FC-455A-9E67-5E30DCBFE57F}" presName="connTx" presStyleLbl="parChTrans1D2" presStyleIdx="0" presStyleCnt="3"/>
      <dgm:spPr/>
    </dgm:pt>
    <dgm:pt modelId="{02118D79-0EFF-4EA7-A53F-2C643E44B545}" type="pres">
      <dgm:prSet presAssocID="{F8A9DF23-341F-4E5A-A755-3641DB3FCD3F}" presName="root2" presStyleCnt="0"/>
      <dgm:spPr/>
    </dgm:pt>
    <dgm:pt modelId="{EDB41B84-4E0A-47F4-AFA9-BEA883F1F551}" type="pres">
      <dgm:prSet presAssocID="{F8A9DF23-341F-4E5A-A755-3641DB3FCD3F}" presName="LevelTwoTextNode" presStyleLbl="node2" presStyleIdx="0" presStyleCnt="3">
        <dgm:presLayoutVars>
          <dgm:chPref val="3"/>
        </dgm:presLayoutVars>
      </dgm:prSet>
      <dgm:spPr/>
    </dgm:pt>
    <dgm:pt modelId="{0BF2D34F-59AD-49F5-8223-D8A5F0C735EE}" type="pres">
      <dgm:prSet presAssocID="{F8A9DF23-341F-4E5A-A755-3641DB3FCD3F}" presName="level3hierChild" presStyleCnt="0"/>
      <dgm:spPr/>
    </dgm:pt>
    <dgm:pt modelId="{27C49835-B173-4903-878A-C525E17A874E}" type="pres">
      <dgm:prSet presAssocID="{58C2FCEE-9E28-4ABB-837D-0FD0612BD453}" presName="conn2-1" presStyleLbl="parChTrans1D2" presStyleIdx="1" presStyleCnt="3"/>
      <dgm:spPr/>
    </dgm:pt>
    <dgm:pt modelId="{5710C2D5-0A2C-4579-A820-22856EE65C2F}" type="pres">
      <dgm:prSet presAssocID="{58C2FCEE-9E28-4ABB-837D-0FD0612BD453}" presName="connTx" presStyleLbl="parChTrans1D2" presStyleIdx="1" presStyleCnt="3"/>
      <dgm:spPr/>
    </dgm:pt>
    <dgm:pt modelId="{A9B0B6C8-C3D9-485F-BDA9-D22325A96581}" type="pres">
      <dgm:prSet presAssocID="{141CD77B-4757-46CC-B928-558AE21F6E5B}" presName="root2" presStyleCnt="0"/>
      <dgm:spPr/>
    </dgm:pt>
    <dgm:pt modelId="{77081265-9665-4757-BCE8-BE6444D982B1}" type="pres">
      <dgm:prSet presAssocID="{141CD77B-4757-46CC-B928-558AE21F6E5B}" presName="LevelTwoTextNode" presStyleLbl="node2" presStyleIdx="1" presStyleCnt="3">
        <dgm:presLayoutVars>
          <dgm:chPref val="3"/>
        </dgm:presLayoutVars>
      </dgm:prSet>
      <dgm:spPr/>
    </dgm:pt>
    <dgm:pt modelId="{D4DC0479-36EF-405B-BF85-3634EA1D089B}" type="pres">
      <dgm:prSet presAssocID="{141CD77B-4757-46CC-B928-558AE21F6E5B}" presName="level3hierChild" presStyleCnt="0"/>
      <dgm:spPr/>
    </dgm:pt>
    <dgm:pt modelId="{398CE85F-1057-444D-8CA9-715987639FEE}" type="pres">
      <dgm:prSet presAssocID="{1C36E228-06A8-4BB8-9452-08EEC7D9FE63}" presName="conn2-1" presStyleLbl="parChTrans1D2" presStyleIdx="2" presStyleCnt="3"/>
      <dgm:spPr/>
    </dgm:pt>
    <dgm:pt modelId="{37A3F448-E3BB-4425-BA46-15A56966EEFA}" type="pres">
      <dgm:prSet presAssocID="{1C36E228-06A8-4BB8-9452-08EEC7D9FE63}" presName="connTx" presStyleLbl="parChTrans1D2" presStyleIdx="2" presStyleCnt="3"/>
      <dgm:spPr/>
    </dgm:pt>
    <dgm:pt modelId="{281EB343-C40A-4E1E-B1B2-4B000BC1A5C9}" type="pres">
      <dgm:prSet presAssocID="{6A835778-11DB-4EAE-9775-DB096059B811}" presName="root2" presStyleCnt="0"/>
      <dgm:spPr/>
    </dgm:pt>
    <dgm:pt modelId="{CDD1BE03-5128-4AD7-9135-452FE5D8A624}" type="pres">
      <dgm:prSet presAssocID="{6A835778-11DB-4EAE-9775-DB096059B811}" presName="LevelTwoTextNode" presStyleLbl="node2" presStyleIdx="2" presStyleCnt="3">
        <dgm:presLayoutVars>
          <dgm:chPref val="3"/>
        </dgm:presLayoutVars>
      </dgm:prSet>
      <dgm:spPr/>
    </dgm:pt>
    <dgm:pt modelId="{A9A7D69F-6FD4-4ADB-A192-765D281FEC6E}" type="pres">
      <dgm:prSet presAssocID="{6A835778-11DB-4EAE-9775-DB096059B811}" presName="level3hierChild" presStyleCnt="0"/>
      <dgm:spPr/>
    </dgm:pt>
  </dgm:ptLst>
  <dgm:cxnLst>
    <dgm:cxn modelId="{510E8402-0E01-494A-BE18-EC464E8D1DC1}" type="presOf" srcId="{58C2FCEE-9E28-4ABB-837D-0FD0612BD453}" destId="{27C49835-B173-4903-878A-C525E17A874E}" srcOrd="0" destOrd="0" presId="urn:microsoft.com/office/officeart/2005/8/layout/hierarchy2"/>
    <dgm:cxn modelId="{E9533C05-ECC7-4ECD-8BD2-5F2450630F93}" type="presOf" srcId="{1C36E228-06A8-4BB8-9452-08EEC7D9FE63}" destId="{398CE85F-1057-444D-8CA9-715987639FEE}" srcOrd="0" destOrd="0" presId="urn:microsoft.com/office/officeart/2005/8/layout/hierarchy2"/>
    <dgm:cxn modelId="{36D29510-F2B9-435F-812E-822BE546399D}" srcId="{9A217BE4-F419-49B1-B053-21E68B5A68EF}" destId="{ECBA0199-BBBE-4BCD-9C9C-F532A891D3BB}" srcOrd="0" destOrd="0" parTransId="{CBDACBDC-FCA9-4AF2-B9D7-B6581CCA7685}" sibTransId="{890EBA37-45EE-471E-9AE0-B7640AA3A6C8}"/>
    <dgm:cxn modelId="{8A149D2C-E094-4C67-8B5A-1449512F5BC0}" srcId="{ECBA0199-BBBE-4BCD-9C9C-F532A891D3BB}" destId="{6A835778-11DB-4EAE-9775-DB096059B811}" srcOrd="2" destOrd="0" parTransId="{1C36E228-06A8-4BB8-9452-08EEC7D9FE63}" sibTransId="{1418AE6E-A541-4A06-970C-A5E637E92065}"/>
    <dgm:cxn modelId="{DA475961-0CE2-4802-9273-975A0B6A5917}" type="presOf" srcId="{86828D01-B5FC-455A-9E67-5E30DCBFE57F}" destId="{736844DC-099F-4CD1-B6FA-56AC133E0E4F}" srcOrd="0" destOrd="0" presId="urn:microsoft.com/office/officeart/2005/8/layout/hierarchy2"/>
    <dgm:cxn modelId="{88BD2B66-8BC7-49D3-81C9-FEA8226209B7}" srcId="{ECBA0199-BBBE-4BCD-9C9C-F532A891D3BB}" destId="{141CD77B-4757-46CC-B928-558AE21F6E5B}" srcOrd="1" destOrd="0" parTransId="{58C2FCEE-9E28-4ABB-837D-0FD0612BD453}" sibTransId="{5B11E106-B25E-4A09-AE4C-8F39F17BF220}"/>
    <dgm:cxn modelId="{7E4FD44D-59EA-4747-92B0-0E2FA39F301A}" type="presOf" srcId="{ECBA0199-BBBE-4BCD-9C9C-F532A891D3BB}" destId="{4E369D3B-95AA-4969-8FF2-7EC22D32457F}" srcOrd="0" destOrd="0" presId="urn:microsoft.com/office/officeart/2005/8/layout/hierarchy2"/>
    <dgm:cxn modelId="{9BD9F07C-41BD-42BD-BD2A-ACFB1F31DDE9}" type="presOf" srcId="{141CD77B-4757-46CC-B928-558AE21F6E5B}" destId="{77081265-9665-4757-BCE8-BE6444D982B1}" srcOrd="0" destOrd="0" presId="urn:microsoft.com/office/officeart/2005/8/layout/hierarchy2"/>
    <dgm:cxn modelId="{49BFE683-F961-4909-8619-662D85F6274F}" type="presOf" srcId="{58C2FCEE-9E28-4ABB-837D-0FD0612BD453}" destId="{5710C2D5-0A2C-4579-A820-22856EE65C2F}" srcOrd="1" destOrd="0" presId="urn:microsoft.com/office/officeart/2005/8/layout/hierarchy2"/>
    <dgm:cxn modelId="{39C1EFB1-B164-422B-9C5D-B8A90F61A35E}" type="presOf" srcId="{1C36E228-06A8-4BB8-9452-08EEC7D9FE63}" destId="{37A3F448-E3BB-4425-BA46-15A56966EEFA}" srcOrd="1" destOrd="0" presId="urn:microsoft.com/office/officeart/2005/8/layout/hierarchy2"/>
    <dgm:cxn modelId="{E8627DB5-0545-4741-82C0-DE57B04D1C7A}" type="presOf" srcId="{F8A9DF23-341F-4E5A-A755-3641DB3FCD3F}" destId="{EDB41B84-4E0A-47F4-AFA9-BEA883F1F551}" srcOrd="0" destOrd="0" presId="urn:microsoft.com/office/officeart/2005/8/layout/hierarchy2"/>
    <dgm:cxn modelId="{59FA22DA-6090-4968-9658-31147B003285}" type="presOf" srcId="{6A835778-11DB-4EAE-9775-DB096059B811}" destId="{CDD1BE03-5128-4AD7-9135-452FE5D8A624}" srcOrd="0" destOrd="0" presId="urn:microsoft.com/office/officeart/2005/8/layout/hierarchy2"/>
    <dgm:cxn modelId="{7C4794DF-4209-450E-850D-96F366112FE0}" type="presOf" srcId="{9A217BE4-F419-49B1-B053-21E68B5A68EF}" destId="{A4228640-E411-4B7A-98A4-1A36C4F587A4}" srcOrd="0" destOrd="0" presId="urn:microsoft.com/office/officeart/2005/8/layout/hierarchy2"/>
    <dgm:cxn modelId="{3C684BE6-845F-4721-935F-2026D89295B1}" srcId="{ECBA0199-BBBE-4BCD-9C9C-F532A891D3BB}" destId="{F8A9DF23-341F-4E5A-A755-3641DB3FCD3F}" srcOrd="0" destOrd="0" parTransId="{86828D01-B5FC-455A-9E67-5E30DCBFE57F}" sibTransId="{164D08D1-DAED-46AC-889B-31BE9F66CB9D}"/>
    <dgm:cxn modelId="{C217A2E8-6D83-4B88-A290-D61A30E4B4DF}" type="presOf" srcId="{86828D01-B5FC-455A-9E67-5E30DCBFE57F}" destId="{23DF082D-6A2C-4C75-B4F5-6D5338720CDA}" srcOrd="1" destOrd="0" presId="urn:microsoft.com/office/officeart/2005/8/layout/hierarchy2"/>
    <dgm:cxn modelId="{EC98926E-381F-4F78-A373-6382DF960BF5}" type="presParOf" srcId="{A4228640-E411-4B7A-98A4-1A36C4F587A4}" destId="{746ED3D8-BA83-4EDF-8717-D3B83023DA25}" srcOrd="0" destOrd="0" presId="urn:microsoft.com/office/officeart/2005/8/layout/hierarchy2"/>
    <dgm:cxn modelId="{FB21D00E-6006-4CCA-B1DF-512FFD57434F}" type="presParOf" srcId="{746ED3D8-BA83-4EDF-8717-D3B83023DA25}" destId="{4E369D3B-95AA-4969-8FF2-7EC22D32457F}" srcOrd="0" destOrd="0" presId="urn:microsoft.com/office/officeart/2005/8/layout/hierarchy2"/>
    <dgm:cxn modelId="{AF198C76-0A76-4FA3-A34E-AD330C5781CA}" type="presParOf" srcId="{746ED3D8-BA83-4EDF-8717-D3B83023DA25}" destId="{9A4CEEAB-8917-43BB-A591-7C7962431DCB}" srcOrd="1" destOrd="0" presId="urn:microsoft.com/office/officeart/2005/8/layout/hierarchy2"/>
    <dgm:cxn modelId="{CA9C86BC-5518-403C-877D-2CD0FA2B8CD2}" type="presParOf" srcId="{9A4CEEAB-8917-43BB-A591-7C7962431DCB}" destId="{736844DC-099F-4CD1-B6FA-56AC133E0E4F}" srcOrd="0" destOrd="0" presId="urn:microsoft.com/office/officeart/2005/8/layout/hierarchy2"/>
    <dgm:cxn modelId="{6B643BE8-7141-44D2-8E97-1A48FFFC5724}" type="presParOf" srcId="{736844DC-099F-4CD1-B6FA-56AC133E0E4F}" destId="{23DF082D-6A2C-4C75-B4F5-6D5338720CDA}" srcOrd="0" destOrd="0" presId="urn:microsoft.com/office/officeart/2005/8/layout/hierarchy2"/>
    <dgm:cxn modelId="{EE1C3D95-BB46-478E-A837-68EDC65F4E37}" type="presParOf" srcId="{9A4CEEAB-8917-43BB-A591-7C7962431DCB}" destId="{02118D79-0EFF-4EA7-A53F-2C643E44B545}" srcOrd="1" destOrd="0" presId="urn:microsoft.com/office/officeart/2005/8/layout/hierarchy2"/>
    <dgm:cxn modelId="{E96A0A49-A42E-4F52-BFB8-9D11B9A23FBF}" type="presParOf" srcId="{02118D79-0EFF-4EA7-A53F-2C643E44B545}" destId="{EDB41B84-4E0A-47F4-AFA9-BEA883F1F551}" srcOrd="0" destOrd="0" presId="urn:microsoft.com/office/officeart/2005/8/layout/hierarchy2"/>
    <dgm:cxn modelId="{80932182-CEB9-4F4C-9F87-07DD8D8AFA78}" type="presParOf" srcId="{02118D79-0EFF-4EA7-A53F-2C643E44B545}" destId="{0BF2D34F-59AD-49F5-8223-D8A5F0C735EE}" srcOrd="1" destOrd="0" presId="urn:microsoft.com/office/officeart/2005/8/layout/hierarchy2"/>
    <dgm:cxn modelId="{8B734C0B-73BA-4189-9B76-8C5BE1A8066A}" type="presParOf" srcId="{9A4CEEAB-8917-43BB-A591-7C7962431DCB}" destId="{27C49835-B173-4903-878A-C525E17A874E}" srcOrd="2" destOrd="0" presId="urn:microsoft.com/office/officeart/2005/8/layout/hierarchy2"/>
    <dgm:cxn modelId="{63B5935E-988D-4F6A-987C-6EBE085153AD}" type="presParOf" srcId="{27C49835-B173-4903-878A-C525E17A874E}" destId="{5710C2D5-0A2C-4579-A820-22856EE65C2F}" srcOrd="0" destOrd="0" presId="urn:microsoft.com/office/officeart/2005/8/layout/hierarchy2"/>
    <dgm:cxn modelId="{FB099894-D491-4C44-A260-0EBE37A8C34C}" type="presParOf" srcId="{9A4CEEAB-8917-43BB-A591-7C7962431DCB}" destId="{A9B0B6C8-C3D9-485F-BDA9-D22325A96581}" srcOrd="3" destOrd="0" presId="urn:microsoft.com/office/officeart/2005/8/layout/hierarchy2"/>
    <dgm:cxn modelId="{56E05527-7645-47A2-9CA0-A577FD6BA4D6}" type="presParOf" srcId="{A9B0B6C8-C3D9-485F-BDA9-D22325A96581}" destId="{77081265-9665-4757-BCE8-BE6444D982B1}" srcOrd="0" destOrd="0" presId="urn:microsoft.com/office/officeart/2005/8/layout/hierarchy2"/>
    <dgm:cxn modelId="{A50D3F81-AA70-4A1F-9CA1-1A673E10DB0A}" type="presParOf" srcId="{A9B0B6C8-C3D9-485F-BDA9-D22325A96581}" destId="{D4DC0479-36EF-405B-BF85-3634EA1D089B}" srcOrd="1" destOrd="0" presId="urn:microsoft.com/office/officeart/2005/8/layout/hierarchy2"/>
    <dgm:cxn modelId="{13772D4F-E8EB-4814-9C80-CCF7D3B655DC}" type="presParOf" srcId="{9A4CEEAB-8917-43BB-A591-7C7962431DCB}" destId="{398CE85F-1057-444D-8CA9-715987639FEE}" srcOrd="4" destOrd="0" presId="urn:microsoft.com/office/officeart/2005/8/layout/hierarchy2"/>
    <dgm:cxn modelId="{232DD983-23D5-40EA-860D-2C774F293A97}" type="presParOf" srcId="{398CE85F-1057-444D-8CA9-715987639FEE}" destId="{37A3F448-E3BB-4425-BA46-15A56966EEFA}" srcOrd="0" destOrd="0" presId="urn:microsoft.com/office/officeart/2005/8/layout/hierarchy2"/>
    <dgm:cxn modelId="{BDED0284-45DA-4A63-A6A7-FE4E58854B12}" type="presParOf" srcId="{9A4CEEAB-8917-43BB-A591-7C7962431DCB}" destId="{281EB343-C40A-4E1E-B1B2-4B000BC1A5C9}" srcOrd="5" destOrd="0" presId="urn:microsoft.com/office/officeart/2005/8/layout/hierarchy2"/>
    <dgm:cxn modelId="{E6F57248-4654-4A55-84B7-53B0A75BC9B5}" type="presParOf" srcId="{281EB343-C40A-4E1E-B1B2-4B000BC1A5C9}" destId="{CDD1BE03-5128-4AD7-9135-452FE5D8A624}" srcOrd="0" destOrd="0" presId="urn:microsoft.com/office/officeart/2005/8/layout/hierarchy2"/>
    <dgm:cxn modelId="{5609796C-806A-4949-BEBF-FB940F1ACAD3}" type="presParOf" srcId="{281EB343-C40A-4E1E-B1B2-4B000BC1A5C9}" destId="{A9A7D69F-6FD4-4ADB-A192-765D281FEC6E}"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BF7B-0521-4152-95DB-9F62A077C771}">
      <dsp:nvSpPr>
        <dsp:cNvPr id="0" name=""/>
        <dsp:cNvSpPr/>
      </dsp:nvSpPr>
      <dsp:spPr>
        <a:xfrm>
          <a:off x="126999"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altLang="zh-CN" sz="4900" kern="1200" dirty="0"/>
            <a:t>300</a:t>
          </a:r>
          <a:r>
            <a:rPr lang="zh-CN" altLang="en-US" sz="4900" kern="1200" dirty="0"/>
            <a:t>字作文</a:t>
          </a:r>
        </a:p>
      </dsp:txBody>
      <dsp:txXfrm>
        <a:off x="175045" y="1937171"/>
        <a:ext cx="3184741" cy="1544324"/>
      </dsp:txXfrm>
    </dsp:sp>
    <dsp:sp modelId="{D29997C0-D8CC-45EA-9972-50AFA1EF5533}">
      <dsp:nvSpPr>
        <dsp:cNvPr id="0" name=""/>
        <dsp:cNvSpPr/>
      </dsp:nvSpPr>
      <dsp:spPr>
        <a:xfrm rot="18289469">
          <a:off x="2914976" y="173884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1708642"/>
        <a:ext cx="114902" cy="114902"/>
      </dsp:txXfrm>
    </dsp:sp>
    <dsp:sp modelId="{8C697968-9322-4308-8BD5-E1DF8414A236}">
      <dsp:nvSpPr>
        <dsp:cNvPr id="0" name=""/>
        <dsp:cNvSpPr/>
      </dsp:nvSpPr>
      <dsp:spPr>
        <a:xfrm>
          <a:off x="4720166" y="264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现象分析类</a:t>
          </a:r>
        </a:p>
      </dsp:txBody>
      <dsp:txXfrm>
        <a:off x="4768212" y="50691"/>
        <a:ext cx="3184741" cy="1544324"/>
      </dsp:txXfrm>
    </dsp:sp>
    <dsp:sp modelId="{65D61568-A385-4814-A863-769B3FA63DE4}">
      <dsp:nvSpPr>
        <dsp:cNvPr id="0" name=""/>
        <dsp:cNvSpPr/>
      </dsp:nvSpPr>
      <dsp:spPr>
        <a:xfrm>
          <a:off x="3407833" y="2682087"/>
          <a:ext cx="1312333" cy="54492"/>
        </a:xfrm>
        <a:custGeom>
          <a:avLst/>
          <a:gdLst/>
          <a:ahLst/>
          <a:cxnLst/>
          <a:rect l="0" t="0" r="0" b="0"/>
          <a:pathLst>
            <a:path>
              <a:moveTo>
                <a:pt x="0" y="27246"/>
              </a:moveTo>
              <a:lnTo>
                <a:pt x="131233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1191" y="2676525"/>
        <a:ext cx="65616" cy="65616"/>
      </dsp:txXfrm>
    </dsp:sp>
    <dsp:sp modelId="{C8601899-6175-4740-915A-99D9DF5D50FF}">
      <dsp:nvSpPr>
        <dsp:cNvPr id="0" name=""/>
        <dsp:cNvSpPr/>
      </dsp:nvSpPr>
      <dsp:spPr>
        <a:xfrm>
          <a:off x="4720166" y="1889125"/>
          <a:ext cx="3280833" cy="1640416"/>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对比议论类</a:t>
          </a:r>
        </a:p>
      </dsp:txBody>
      <dsp:txXfrm>
        <a:off x="4768212" y="1937171"/>
        <a:ext cx="3184741" cy="1544324"/>
      </dsp:txXfrm>
    </dsp:sp>
    <dsp:sp modelId="{5B795389-482E-4DD7-8B71-C0B96FC8E5C2}">
      <dsp:nvSpPr>
        <dsp:cNvPr id="0" name=""/>
        <dsp:cNvSpPr/>
      </dsp:nvSpPr>
      <dsp:spPr>
        <a:xfrm rot="3310531">
          <a:off x="2914976" y="362532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3595121"/>
        <a:ext cx="114902" cy="114902"/>
      </dsp:txXfrm>
    </dsp:sp>
    <dsp:sp modelId="{8BDE89B4-C7A6-4D17-BD67-69B855211D53}">
      <dsp:nvSpPr>
        <dsp:cNvPr id="0" name=""/>
        <dsp:cNvSpPr/>
      </dsp:nvSpPr>
      <dsp:spPr>
        <a:xfrm>
          <a:off x="4720166" y="3775604"/>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解决问题类</a:t>
          </a:r>
        </a:p>
      </dsp:txBody>
      <dsp:txXfrm>
        <a:off x="4768212" y="3823650"/>
        <a:ext cx="3184741" cy="15443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0D65-2917-4CFE-9A62-E12B9AB29318}">
      <dsp:nvSpPr>
        <dsp:cNvPr id="0" name=""/>
        <dsp:cNvSpPr/>
      </dsp:nvSpPr>
      <dsp:spPr>
        <a:xfrm>
          <a:off x="0" y="448379"/>
          <a:ext cx="4483101" cy="7056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9434765-CC44-4F00-9BF2-2509C6014797}">
      <dsp:nvSpPr>
        <dsp:cNvPr id="0" name=""/>
        <dsp:cNvSpPr/>
      </dsp:nvSpPr>
      <dsp:spPr>
        <a:xfrm>
          <a:off x="224155" y="35099"/>
          <a:ext cx="3138170" cy="826560"/>
        </a:xfrm>
        <a:prstGeom prst="roundRect">
          <a:avLst/>
        </a:prstGeom>
        <a:solidFill>
          <a:srgbClr val="FAA0A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现象分析类作文</a:t>
          </a:r>
        </a:p>
      </dsp:txBody>
      <dsp:txXfrm>
        <a:off x="264504" y="75448"/>
        <a:ext cx="3057472" cy="745862"/>
      </dsp:txXfrm>
    </dsp:sp>
    <dsp:sp modelId="{3E1C137D-5FD2-4CC7-A99C-16380BB16671}">
      <dsp:nvSpPr>
        <dsp:cNvPr id="0" name=""/>
        <dsp:cNvSpPr/>
      </dsp:nvSpPr>
      <dsp:spPr>
        <a:xfrm>
          <a:off x="0" y="1718460"/>
          <a:ext cx="4483101" cy="705600"/>
        </a:xfrm>
        <a:prstGeom prst="rect">
          <a:avLst/>
        </a:prstGeom>
        <a:solidFill>
          <a:schemeClr val="lt1">
            <a:alpha val="90000"/>
            <a:hueOff val="0"/>
            <a:satOff val="0"/>
            <a:lumOff val="0"/>
            <a:alphaOff val="0"/>
          </a:schemeClr>
        </a:solidFill>
        <a:ln w="6350" cap="flat" cmpd="sng" algn="ctr">
          <a:solidFill>
            <a:schemeClr val="accent3">
              <a:hueOff val="64593"/>
              <a:satOff val="34615"/>
              <a:lumOff val="-1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46F27E8C-F078-4BF4-ACBC-F304B29B74C5}">
      <dsp:nvSpPr>
        <dsp:cNvPr id="0" name=""/>
        <dsp:cNvSpPr/>
      </dsp:nvSpPr>
      <dsp:spPr>
        <a:xfrm>
          <a:off x="224155" y="1305179"/>
          <a:ext cx="3138170" cy="826560"/>
        </a:xfrm>
        <a:prstGeom prst="roundRect">
          <a:avLst/>
        </a:prstGeom>
        <a:solidFill>
          <a:srgbClr val="AACED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对比议论类作文</a:t>
          </a:r>
        </a:p>
      </dsp:txBody>
      <dsp:txXfrm>
        <a:off x="264504" y="1345528"/>
        <a:ext cx="3057472" cy="745862"/>
      </dsp:txXfrm>
    </dsp:sp>
    <dsp:sp modelId="{D34E578F-D66E-4A46-9041-31EC21CB515C}">
      <dsp:nvSpPr>
        <dsp:cNvPr id="0" name=""/>
        <dsp:cNvSpPr/>
      </dsp:nvSpPr>
      <dsp:spPr>
        <a:xfrm>
          <a:off x="0" y="2988540"/>
          <a:ext cx="4483101" cy="705600"/>
        </a:xfrm>
        <a:prstGeom prst="rect">
          <a:avLst/>
        </a:prstGeom>
        <a:solidFill>
          <a:schemeClr val="lt1">
            <a:alpha val="90000"/>
            <a:hueOff val="0"/>
            <a:satOff val="0"/>
            <a:lumOff val="0"/>
            <a:alphaOff val="0"/>
          </a:schemeClr>
        </a:solidFill>
        <a:ln w="6350" cap="flat" cmpd="sng" algn="ctr">
          <a:solidFill>
            <a:schemeClr val="accent3">
              <a:hueOff val="129185"/>
              <a:satOff val="69231"/>
              <a:lumOff val="-38432"/>
              <a:alphaOff val="0"/>
            </a:schemeClr>
          </a:solidFill>
          <a:prstDash val="solid"/>
          <a:miter lim="800000"/>
        </a:ln>
        <a:effectLst/>
      </dsp:spPr>
      <dsp:style>
        <a:lnRef idx="1">
          <a:scrgbClr r="0" g="0" b="0"/>
        </a:lnRef>
        <a:fillRef idx="1">
          <a:scrgbClr r="0" g="0" b="0"/>
        </a:fillRef>
        <a:effectRef idx="2">
          <a:scrgbClr r="0" g="0" b="0"/>
        </a:effectRef>
        <a:fontRef idx="minor"/>
      </dsp:style>
    </dsp:sp>
    <dsp:sp modelId="{1B7A37D3-B479-4768-A7F2-6A4AD5DF9D13}">
      <dsp:nvSpPr>
        <dsp:cNvPr id="0" name=""/>
        <dsp:cNvSpPr/>
      </dsp:nvSpPr>
      <dsp:spPr>
        <a:xfrm>
          <a:off x="224155" y="2575260"/>
          <a:ext cx="3138170" cy="826560"/>
        </a:xfrm>
        <a:prstGeom prst="roundRect">
          <a:avLst/>
        </a:prstGeom>
        <a:solidFill>
          <a:srgbClr val="F5E5E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解决问题类作文</a:t>
          </a:r>
        </a:p>
      </dsp:txBody>
      <dsp:txXfrm>
        <a:off x="264504" y="2615609"/>
        <a:ext cx="3057472" cy="74586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BF7B-0521-4152-95DB-9F62A077C771}">
      <dsp:nvSpPr>
        <dsp:cNvPr id="0" name=""/>
        <dsp:cNvSpPr/>
      </dsp:nvSpPr>
      <dsp:spPr>
        <a:xfrm>
          <a:off x="126999"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en-US" altLang="zh-CN" sz="4900" kern="1200" dirty="0"/>
            <a:t>300</a:t>
          </a:r>
          <a:r>
            <a:rPr lang="zh-CN" altLang="en-US" sz="4900" kern="1200" dirty="0"/>
            <a:t>字作文</a:t>
          </a:r>
        </a:p>
      </dsp:txBody>
      <dsp:txXfrm>
        <a:off x="175045" y="1937171"/>
        <a:ext cx="3184741" cy="1544324"/>
      </dsp:txXfrm>
    </dsp:sp>
    <dsp:sp modelId="{D29997C0-D8CC-45EA-9972-50AFA1EF5533}">
      <dsp:nvSpPr>
        <dsp:cNvPr id="0" name=""/>
        <dsp:cNvSpPr/>
      </dsp:nvSpPr>
      <dsp:spPr>
        <a:xfrm rot="18289469">
          <a:off x="2914976" y="173884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1708642"/>
        <a:ext cx="114902" cy="114902"/>
      </dsp:txXfrm>
    </dsp:sp>
    <dsp:sp modelId="{8C697968-9322-4308-8BD5-E1DF8414A236}">
      <dsp:nvSpPr>
        <dsp:cNvPr id="0" name=""/>
        <dsp:cNvSpPr/>
      </dsp:nvSpPr>
      <dsp:spPr>
        <a:xfrm>
          <a:off x="4720166" y="264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现象分析类</a:t>
          </a:r>
        </a:p>
      </dsp:txBody>
      <dsp:txXfrm>
        <a:off x="4768212" y="50691"/>
        <a:ext cx="3184741" cy="1544324"/>
      </dsp:txXfrm>
    </dsp:sp>
    <dsp:sp modelId="{65D61568-A385-4814-A863-769B3FA63DE4}">
      <dsp:nvSpPr>
        <dsp:cNvPr id="0" name=""/>
        <dsp:cNvSpPr/>
      </dsp:nvSpPr>
      <dsp:spPr>
        <a:xfrm>
          <a:off x="3407833" y="2682087"/>
          <a:ext cx="1312333" cy="54492"/>
        </a:xfrm>
        <a:custGeom>
          <a:avLst/>
          <a:gdLst/>
          <a:ahLst/>
          <a:cxnLst/>
          <a:rect l="0" t="0" r="0" b="0"/>
          <a:pathLst>
            <a:path>
              <a:moveTo>
                <a:pt x="0" y="27246"/>
              </a:moveTo>
              <a:lnTo>
                <a:pt x="131233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1191" y="2676525"/>
        <a:ext cx="65616" cy="65616"/>
      </dsp:txXfrm>
    </dsp:sp>
    <dsp:sp modelId="{C8601899-6175-4740-915A-99D9DF5D50FF}">
      <dsp:nvSpPr>
        <dsp:cNvPr id="0" name=""/>
        <dsp:cNvSpPr/>
      </dsp:nvSpPr>
      <dsp:spPr>
        <a:xfrm>
          <a:off x="4720166" y="1889125"/>
          <a:ext cx="3280833" cy="164041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对比议论类</a:t>
          </a:r>
        </a:p>
      </dsp:txBody>
      <dsp:txXfrm>
        <a:off x="4768212" y="1937171"/>
        <a:ext cx="3184741" cy="1544324"/>
      </dsp:txXfrm>
    </dsp:sp>
    <dsp:sp modelId="{5B795389-482E-4DD7-8B71-C0B96FC8E5C2}">
      <dsp:nvSpPr>
        <dsp:cNvPr id="0" name=""/>
        <dsp:cNvSpPr/>
      </dsp:nvSpPr>
      <dsp:spPr>
        <a:xfrm rot="3310531">
          <a:off x="2914976" y="362532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06548" y="3595121"/>
        <a:ext cx="114902" cy="114902"/>
      </dsp:txXfrm>
    </dsp:sp>
    <dsp:sp modelId="{8BDE89B4-C7A6-4D17-BD67-69B855211D53}">
      <dsp:nvSpPr>
        <dsp:cNvPr id="0" name=""/>
        <dsp:cNvSpPr/>
      </dsp:nvSpPr>
      <dsp:spPr>
        <a:xfrm>
          <a:off x="4720166" y="3775604"/>
          <a:ext cx="3280833" cy="1640416"/>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t>解决问题类</a:t>
          </a:r>
        </a:p>
      </dsp:txBody>
      <dsp:txXfrm>
        <a:off x="4768212" y="3823650"/>
        <a:ext cx="3184741" cy="154432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70D65-2917-4CFE-9A62-E12B9AB29318}">
      <dsp:nvSpPr>
        <dsp:cNvPr id="0" name=""/>
        <dsp:cNvSpPr/>
      </dsp:nvSpPr>
      <dsp:spPr>
        <a:xfrm>
          <a:off x="0" y="448379"/>
          <a:ext cx="4483101" cy="7056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9434765-CC44-4F00-9BF2-2509C6014797}">
      <dsp:nvSpPr>
        <dsp:cNvPr id="0" name=""/>
        <dsp:cNvSpPr/>
      </dsp:nvSpPr>
      <dsp:spPr>
        <a:xfrm>
          <a:off x="224155" y="35099"/>
          <a:ext cx="3138170" cy="826560"/>
        </a:xfrm>
        <a:prstGeom prst="roundRect">
          <a:avLst/>
        </a:prstGeom>
        <a:solidFill>
          <a:srgbClr val="FAA0AA"/>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现象分析类作文</a:t>
          </a:r>
        </a:p>
      </dsp:txBody>
      <dsp:txXfrm>
        <a:off x="264504" y="75448"/>
        <a:ext cx="3057472" cy="745862"/>
      </dsp:txXfrm>
    </dsp:sp>
    <dsp:sp modelId="{3E1C137D-5FD2-4CC7-A99C-16380BB16671}">
      <dsp:nvSpPr>
        <dsp:cNvPr id="0" name=""/>
        <dsp:cNvSpPr/>
      </dsp:nvSpPr>
      <dsp:spPr>
        <a:xfrm>
          <a:off x="0" y="1718460"/>
          <a:ext cx="4483101" cy="705600"/>
        </a:xfrm>
        <a:prstGeom prst="rect">
          <a:avLst/>
        </a:prstGeom>
        <a:solidFill>
          <a:schemeClr val="lt1">
            <a:alpha val="90000"/>
            <a:hueOff val="0"/>
            <a:satOff val="0"/>
            <a:lumOff val="0"/>
            <a:alphaOff val="0"/>
          </a:schemeClr>
        </a:solidFill>
        <a:ln w="6350" cap="flat" cmpd="sng" algn="ctr">
          <a:solidFill>
            <a:schemeClr val="accent3">
              <a:hueOff val="64593"/>
              <a:satOff val="34615"/>
              <a:lumOff val="-1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46F27E8C-F078-4BF4-ACBC-F304B29B74C5}">
      <dsp:nvSpPr>
        <dsp:cNvPr id="0" name=""/>
        <dsp:cNvSpPr/>
      </dsp:nvSpPr>
      <dsp:spPr>
        <a:xfrm>
          <a:off x="224155" y="1305179"/>
          <a:ext cx="3138170" cy="826560"/>
        </a:xfrm>
        <a:prstGeom prst="roundRect">
          <a:avLst/>
        </a:prstGeom>
        <a:solidFill>
          <a:srgbClr val="AACED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对比议论类作文</a:t>
          </a:r>
        </a:p>
      </dsp:txBody>
      <dsp:txXfrm>
        <a:off x="264504" y="1345528"/>
        <a:ext cx="3057472" cy="745862"/>
      </dsp:txXfrm>
    </dsp:sp>
    <dsp:sp modelId="{D34E578F-D66E-4A46-9041-31EC21CB515C}">
      <dsp:nvSpPr>
        <dsp:cNvPr id="0" name=""/>
        <dsp:cNvSpPr/>
      </dsp:nvSpPr>
      <dsp:spPr>
        <a:xfrm>
          <a:off x="0" y="2988540"/>
          <a:ext cx="4483101" cy="705600"/>
        </a:xfrm>
        <a:prstGeom prst="rect">
          <a:avLst/>
        </a:prstGeom>
        <a:solidFill>
          <a:schemeClr val="lt1">
            <a:alpha val="90000"/>
            <a:hueOff val="0"/>
            <a:satOff val="0"/>
            <a:lumOff val="0"/>
            <a:alphaOff val="0"/>
          </a:schemeClr>
        </a:solidFill>
        <a:ln w="6350" cap="flat" cmpd="sng" algn="ctr">
          <a:solidFill>
            <a:schemeClr val="accent3">
              <a:hueOff val="129185"/>
              <a:satOff val="69231"/>
              <a:lumOff val="-38432"/>
              <a:alphaOff val="0"/>
            </a:schemeClr>
          </a:solidFill>
          <a:prstDash val="solid"/>
          <a:miter lim="800000"/>
        </a:ln>
        <a:effectLst/>
      </dsp:spPr>
      <dsp:style>
        <a:lnRef idx="1">
          <a:scrgbClr r="0" g="0" b="0"/>
        </a:lnRef>
        <a:fillRef idx="1">
          <a:scrgbClr r="0" g="0" b="0"/>
        </a:fillRef>
        <a:effectRef idx="2">
          <a:scrgbClr r="0" g="0" b="0"/>
        </a:effectRef>
        <a:fontRef idx="minor"/>
      </dsp:style>
    </dsp:sp>
    <dsp:sp modelId="{1B7A37D3-B479-4768-A7F2-6A4AD5DF9D13}">
      <dsp:nvSpPr>
        <dsp:cNvPr id="0" name=""/>
        <dsp:cNvSpPr/>
      </dsp:nvSpPr>
      <dsp:spPr>
        <a:xfrm>
          <a:off x="224155" y="2575260"/>
          <a:ext cx="3138170" cy="826560"/>
        </a:xfrm>
        <a:prstGeom prst="roundRect">
          <a:avLst/>
        </a:prstGeom>
        <a:solidFill>
          <a:srgbClr val="F5E5E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615" tIns="0" rIns="118615"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微软雅黑 Light" panose="020B0502040204020203" pitchFamily="34" charset="-122"/>
              <a:ea typeface="微软雅黑 Light" panose="020B0502040204020203" pitchFamily="34" charset="-122"/>
            </a:rPr>
            <a:t>解决问题类作文</a:t>
          </a:r>
        </a:p>
      </dsp:txBody>
      <dsp:txXfrm>
        <a:off x="264504" y="2615609"/>
        <a:ext cx="3057472" cy="74586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69D3B-95AA-4969-8FF2-7EC22D32457F}">
      <dsp:nvSpPr>
        <dsp:cNvPr id="0" name=""/>
        <dsp:cNvSpPr/>
      </dsp:nvSpPr>
      <dsp:spPr>
        <a:xfrm>
          <a:off x="703742" y="530296"/>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300</a:t>
          </a:r>
          <a:r>
            <a:rPr lang="zh-CN" altLang="en-US" sz="1300" kern="1200" dirty="0"/>
            <a:t>字作文</a:t>
          </a:r>
        </a:p>
      </dsp:txBody>
      <dsp:txXfrm>
        <a:off x="717229" y="543783"/>
        <a:ext cx="893988" cy="433507"/>
      </dsp:txXfrm>
    </dsp:sp>
    <dsp:sp modelId="{736844DC-099F-4CD1-B6FA-56AC133E0E4F}">
      <dsp:nvSpPr>
        <dsp:cNvPr id="0" name=""/>
        <dsp:cNvSpPr/>
      </dsp:nvSpPr>
      <dsp:spPr>
        <a:xfrm rot="18289469">
          <a:off x="1486355" y="468514"/>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479633"/>
        <a:ext cx="32254" cy="32254"/>
      </dsp:txXfrm>
    </dsp:sp>
    <dsp:sp modelId="{EDB41B84-4E0A-47F4-AFA9-BEA883F1F551}">
      <dsp:nvSpPr>
        <dsp:cNvPr id="0" name=""/>
        <dsp:cNvSpPr/>
      </dsp:nvSpPr>
      <dsp:spPr>
        <a:xfrm>
          <a:off x="1993090" y="742"/>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现象分析类</a:t>
          </a:r>
        </a:p>
      </dsp:txBody>
      <dsp:txXfrm>
        <a:off x="2006577" y="14229"/>
        <a:ext cx="893988" cy="433507"/>
      </dsp:txXfrm>
    </dsp:sp>
    <dsp:sp modelId="{27C49835-B173-4903-878A-C525E17A874E}">
      <dsp:nvSpPr>
        <dsp:cNvPr id="0" name=""/>
        <dsp:cNvSpPr/>
      </dsp:nvSpPr>
      <dsp:spPr>
        <a:xfrm>
          <a:off x="1624705" y="733290"/>
          <a:ext cx="368385" cy="54492"/>
        </a:xfrm>
        <a:custGeom>
          <a:avLst/>
          <a:gdLst/>
          <a:ahLst/>
          <a:cxnLst/>
          <a:rect l="0" t="0" r="0" b="0"/>
          <a:pathLst>
            <a:path>
              <a:moveTo>
                <a:pt x="0" y="27246"/>
              </a:moveTo>
              <a:lnTo>
                <a:pt x="368385"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9688" y="751327"/>
        <a:ext cx="18419" cy="18419"/>
      </dsp:txXfrm>
    </dsp:sp>
    <dsp:sp modelId="{77081265-9665-4757-BCE8-BE6444D982B1}">
      <dsp:nvSpPr>
        <dsp:cNvPr id="0" name=""/>
        <dsp:cNvSpPr/>
      </dsp:nvSpPr>
      <dsp:spPr>
        <a:xfrm>
          <a:off x="1993090" y="530296"/>
          <a:ext cx="920962" cy="46048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对比议论类</a:t>
          </a:r>
        </a:p>
      </dsp:txBody>
      <dsp:txXfrm>
        <a:off x="2006577" y="543783"/>
        <a:ext cx="893988" cy="433507"/>
      </dsp:txXfrm>
    </dsp:sp>
    <dsp:sp modelId="{398CE85F-1057-444D-8CA9-715987639FEE}">
      <dsp:nvSpPr>
        <dsp:cNvPr id="0" name=""/>
        <dsp:cNvSpPr/>
      </dsp:nvSpPr>
      <dsp:spPr>
        <a:xfrm rot="3310531">
          <a:off x="1486355" y="998067"/>
          <a:ext cx="645084" cy="54492"/>
        </a:xfrm>
        <a:custGeom>
          <a:avLst/>
          <a:gdLst/>
          <a:ahLst/>
          <a:cxnLst/>
          <a:rect l="0" t="0" r="0" b="0"/>
          <a:pathLst>
            <a:path>
              <a:moveTo>
                <a:pt x="0" y="27246"/>
              </a:moveTo>
              <a:lnTo>
                <a:pt x="64508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92770" y="1009186"/>
        <a:ext cx="32254" cy="32254"/>
      </dsp:txXfrm>
    </dsp:sp>
    <dsp:sp modelId="{CDD1BE03-5128-4AD7-9135-452FE5D8A624}">
      <dsp:nvSpPr>
        <dsp:cNvPr id="0" name=""/>
        <dsp:cNvSpPr/>
      </dsp:nvSpPr>
      <dsp:spPr>
        <a:xfrm>
          <a:off x="1993090" y="1059849"/>
          <a:ext cx="920962" cy="460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解决问题类</a:t>
          </a:r>
        </a:p>
      </dsp:txBody>
      <dsp:txXfrm>
        <a:off x="2006577" y="1073336"/>
        <a:ext cx="893988" cy="4335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4278B8-58B7-4A92-B7CF-F8EE83377ED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07EF33-A447-43DD-8CFB-A55E3963826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25682"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chart" Target="../charts/chart2.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 Type="http://schemas.openxmlformats.org/officeDocument/2006/relationships/diagramData" Target="../diagrams/data27.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 Type="http://schemas.openxmlformats.org/officeDocument/2006/relationships/diagramData" Target="../diagrams/data28.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3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5" Type="http://schemas.openxmlformats.org/officeDocument/2006/relationships/slideLayout" Target="../slideLayouts/slideLayout6.xml"/><Relationship Id="rId14" Type="http://schemas.microsoft.com/office/2007/relationships/diagramDrawing" Target="../diagrams/drawing30.xml"/><Relationship Id="rId13" Type="http://schemas.openxmlformats.org/officeDocument/2006/relationships/diagramColors" Target="../diagrams/colors30.xml"/><Relationship Id="rId12" Type="http://schemas.openxmlformats.org/officeDocument/2006/relationships/diagramQuickStyle" Target="../diagrams/quickStyle30.xml"/><Relationship Id="rId11" Type="http://schemas.openxmlformats.org/officeDocument/2006/relationships/diagramLayout" Target="../diagrams/layout30.xml"/><Relationship Id="rId10" Type="http://schemas.openxmlformats.org/officeDocument/2006/relationships/diagramData" Target="../diagrams/data30.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1.xml"/><Relationship Id="rId4" Type="http://schemas.openxmlformats.org/officeDocument/2006/relationships/diagramColors" Target="../diagrams/colors31.xml"/><Relationship Id="rId3" Type="http://schemas.openxmlformats.org/officeDocument/2006/relationships/diagramQuickStyle" Target="../diagrams/quickStyle31.xml"/><Relationship Id="rId2" Type="http://schemas.openxmlformats.org/officeDocument/2006/relationships/diagramLayout" Target="../diagrams/layout31.xml"/><Relationship Id="rId1" Type="http://schemas.openxmlformats.org/officeDocument/2006/relationships/diagramData" Target="../diagrams/data31.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2.xml"/><Relationship Id="rId4" Type="http://schemas.openxmlformats.org/officeDocument/2006/relationships/diagramColors" Target="../diagrams/colors32.xml"/><Relationship Id="rId3" Type="http://schemas.openxmlformats.org/officeDocument/2006/relationships/diagramQuickStyle" Target="../diagrams/quickStyle32.xml"/><Relationship Id="rId2" Type="http://schemas.openxmlformats.org/officeDocument/2006/relationships/diagramLayout" Target="../diagrams/layout32.xml"/><Relationship Id="rId1" Type="http://schemas.openxmlformats.org/officeDocument/2006/relationships/diagramData" Target="../diagrams/data32.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3.xml"/><Relationship Id="rId4" Type="http://schemas.openxmlformats.org/officeDocument/2006/relationships/diagramColors" Target="../diagrams/colors33.xml"/><Relationship Id="rId3" Type="http://schemas.openxmlformats.org/officeDocument/2006/relationships/diagramQuickStyle" Target="../diagrams/quickStyle33.xml"/><Relationship Id="rId2" Type="http://schemas.openxmlformats.org/officeDocument/2006/relationships/diagramLayout" Target="../diagrams/layout33.xml"/><Relationship Id="rId1" Type="http://schemas.openxmlformats.org/officeDocument/2006/relationships/diagramData" Target="../diagrams/data33.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4.xml"/><Relationship Id="rId4" Type="http://schemas.openxmlformats.org/officeDocument/2006/relationships/diagramColors" Target="../diagrams/colors34.xml"/><Relationship Id="rId3" Type="http://schemas.openxmlformats.org/officeDocument/2006/relationships/diagramQuickStyle" Target="../diagrams/quickStyle34.xml"/><Relationship Id="rId2" Type="http://schemas.openxmlformats.org/officeDocument/2006/relationships/diagramLayout" Target="../diagrams/layout34.xml"/><Relationship Id="rId1" Type="http://schemas.openxmlformats.org/officeDocument/2006/relationships/diagramData" Target="../diagrams/data34.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5.xml"/><Relationship Id="rId4" Type="http://schemas.openxmlformats.org/officeDocument/2006/relationships/diagramColors" Target="../diagrams/colors35.xml"/><Relationship Id="rId3" Type="http://schemas.openxmlformats.org/officeDocument/2006/relationships/diagramQuickStyle" Target="../diagrams/quickStyle35.xml"/><Relationship Id="rId2" Type="http://schemas.openxmlformats.org/officeDocument/2006/relationships/diagramLayout" Target="../diagrams/layout35.xml"/><Relationship Id="rId1" Type="http://schemas.openxmlformats.org/officeDocument/2006/relationships/diagramData" Target="../diagrams/data35.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6.xml"/><Relationship Id="rId4" Type="http://schemas.openxmlformats.org/officeDocument/2006/relationships/diagramColors" Target="../diagrams/colors36.xml"/><Relationship Id="rId3" Type="http://schemas.openxmlformats.org/officeDocument/2006/relationships/diagramQuickStyle" Target="../diagrams/quickStyle36.xml"/><Relationship Id="rId2" Type="http://schemas.openxmlformats.org/officeDocument/2006/relationships/diagramLayout" Target="../diagrams/layout36.xml"/><Relationship Id="rId1" Type="http://schemas.openxmlformats.org/officeDocument/2006/relationships/diagramData" Target="../diagrams/data36.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7.xml"/><Relationship Id="rId4" Type="http://schemas.openxmlformats.org/officeDocument/2006/relationships/diagramColors" Target="../diagrams/colors37.xml"/><Relationship Id="rId3" Type="http://schemas.openxmlformats.org/officeDocument/2006/relationships/diagramQuickStyle" Target="../diagrams/quickStyle37.xml"/><Relationship Id="rId2" Type="http://schemas.openxmlformats.org/officeDocument/2006/relationships/diagramLayout" Target="../diagrams/layout37.xml"/><Relationship Id="rId1" Type="http://schemas.openxmlformats.org/officeDocument/2006/relationships/diagramData" Target="../diagrams/data37.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8.xml"/><Relationship Id="rId4" Type="http://schemas.openxmlformats.org/officeDocument/2006/relationships/diagramColors" Target="../diagrams/colors38.xml"/><Relationship Id="rId3" Type="http://schemas.openxmlformats.org/officeDocument/2006/relationships/diagramQuickStyle" Target="../diagrams/quickStyle38.xml"/><Relationship Id="rId2" Type="http://schemas.openxmlformats.org/officeDocument/2006/relationships/diagramLayout" Target="../diagrams/layout38.xml"/><Relationship Id="rId1" Type="http://schemas.openxmlformats.org/officeDocument/2006/relationships/diagramData" Target="../diagrams/data38.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9.xml"/><Relationship Id="rId4" Type="http://schemas.openxmlformats.org/officeDocument/2006/relationships/diagramColors" Target="../diagrams/colors39.xml"/><Relationship Id="rId3" Type="http://schemas.openxmlformats.org/officeDocument/2006/relationships/diagramQuickStyle" Target="../diagrams/quickStyle39.xml"/><Relationship Id="rId2" Type="http://schemas.openxmlformats.org/officeDocument/2006/relationships/diagramLayout" Target="../diagrams/layout39.xml"/><Relationship Id="rId1" Type="http://schemas.openxmlformats.org/officeDocument/2006/relationships/diagramData" Target="../diagrams/data39.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40.xml"/><Relationship Id="rId4" Type="http://schemas.openxmlformats.org/officeDocument/2006/relationships/diagramColors" Target="../diagrams/colors40.xml"/><Relationship Id="rId3" Type="http://schemas.openxmlformats.org/officeDocument/2006/relationships/diagramQuickStyle" Target="../diagrams/quickStyle40.xml"/><Relationship Id="rId2" Type="http://schemas.openxmlformats.org/officeDocument/2006/relationships/diagramLayout" Target="../diagrams/layout40.xml"/><Relationship Id="rId1" Type="http://schemas.openxmlformats.org/officeDocument/2006/relationships/diagramData" Target="../diagrams/data40.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41.xml"/><Relationship Id="rId4" Type="http://schemas.openxmlformats.org/officeDocument/2006/relationships/diagramColors" Target="../diagrams/colors41.xml"/><Relationship Id="rId3" Type="http://schemas.openxmlformats.org/officeDocument/2006/relationships/diagramQuickStyle" Target="../diagrams/quickStyle41.xml"/><Relationship Id="rId2" Type="http://schemas.openxmlformats.org/officeDocument/2006/relationships/diagramLayout" Target="../diagrams/layout41.xml"/><Relationship Id="rId1" Type="http://schemas.openxmlformats.org/officeDocument/2006/relationships/diagramData" Target="../diagrams/data41.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42.xml"/><Relationship Id="rId4" Type="http://schemas.openxmlformats.org/officeDocument/2006/relationships/diagramColors" Target="../diagrams/colors42.xml"/><Relationship Id="rId3" Type="http://schemas.openxmlformats.org/officeDocument/2006/relationships/diagramQuickStyle" Target="../diagrams/quickStyle42.xml"/><Relationship Id="rId2" Type="http://schemas.openxmlformats.org/officeDocument/2006/relationships/diagramLayout" Target="../diagrams/layout42.xml"/><Relationship Id="rId1" Type="http://schemas.openxmlformats.org/officeDocument/2006/relationships/diagramData" Target="../diagrams/data42.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43.xml"/><Relationship Id="rId4" Type="http://schemas.openxmlformats.org/officeDocument/2006/relationships/diagramColors" Target="../diagrams/colors43.xml"/><Relationship Id="rId3" Type="http://schemas.openxmlformats.org/officeDocument/2006/relationships/diagramQuickStyle" Target="../diagrams/quickStyle43.xml"/><Relationship Id="rId2" Type="http://schemas.openxmlformats.org/officeDocument/2006/relationships/diagramLayout" Target="../diagrams/layout43.xml"/><Relationship Id="rId1" Type="http://schemas.openxmlformats.org/officeDocument/2006/relationships/diagramData" Target="../diagrams/data43.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94055" y="125730"/>
            <a:ext cx="4168775" cy="368300"/>
          </a:xfrm>
          <a:prstGeom prst="rect">
            <a:avLst/>
          </a:prstGeom>
          <a:noFill/>
        </p:spPr>
        <p:txBody>
          <a:bodyPr wrap="none" rtlCol="0">
            <a:spAutoFit/>
          </a:bodyPr>
          <a:p>
            <a:pPr algn="l"/>
            <a:r>
              <a:rPr lang="zh-CN" altLang="en-US">
                <a:solidFill>
                  <a:schemeClr val="accent4">
                    <a:lumMod val="20000"/>
                    <a:lumOff val="80000"/>
                  </a:schemeClr>
                </a:solidFill>
              </a:rPr>
              <a:t>4.1第一节 随堂考（Practice in Class）</a:t>
            </a:r>
            <a:endParaRPr lang="zh-CN" altLang="en-US">
              <a:solidFill>
                <a:schemeClr val="accent4">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320" y="730577"/>
            <a:ext cx="11643360" cy="5634355"/>
          </a:xfrm>
          <a:prstGeom prst="rect">
            <a:avLst/>
          </a:prstGeom>
        </p:spPr>
        <p:txBody>
          <a:bodyPr vert="horz" wrap="square" lIns="0" tIns="16510" rIns="0" bIns="0" rtlCol="0">
            <a:spAutoFit/>
          </a:bodyPr>
          <a:lstStyle/>
          <a:p>
            <a:pPr marL="12700" fontAlgn="auto">
              <a:lnSpc>
                <a:spcPts val="3260"/>
              </a:lnSpc>
              <a:spcBef>
                <a:spcPts val="130"/>
              </a:spcBef>
              <a:tabLst>
                <a:tab pos="5636260" algn="l"/>
              </a:tabLst>
            </a:pPr>
            <a:r>
              <a:rPr lang="zh-CN" altLang="en-US" sz="2400" b="1" spc="25" dirty="0">
                <a:latin typeface="微软雅黑" panose="020B0503020204020204" charset="-122"/>
                <a:ea typeface="微软雅黑" panose="020B0503020204020204" charset="-122"/>
                <a:cs typeface="微软雅黑" panose="020B0503020204020204" charset="-122"/>
              </a:rPr>
              <a:t>【二段模板】</a:t>
            </a:r>
            <a:endParaRPr lang="zh-CN" altLang="en-US" sz="2400" b="1" spc="25" dirty="0">
              <a:latin typeface="微软雅黑" panose="020B0503020204020204" charset="-122"/>
              <a:ea typeface="微软雅黑" panose="020B0503020204020204" charset="-122"/>
              <a:cs typeface="微软雅黑" panose="020B0503020204020204" charset="-122"/>
            </a:endParaRPr>
          </a:p>
          <a:p>
            <a:pPr marL="12700" fontAlgn="auto">
              <a:lnSpc>
                <a:spcPts val="3260"/>
              </a:lnSpc>
              <a:spcBef>
                <a:spcPts val="130"/>
              </a:spcBef>
              <a:tabLst>
                <a:tab pos="5636260" algn="l"/>
              </a:tabLst>
            </a:pPr>
            <a:endParaRPr b="1" spc="25" dirty="0">
              <a:latin typeface="微软雅黑" panose="020B0503020204020204" charset="-122"/>
              <a:ea typeface="微软雅黑" panose="020B0503020204020204" charset="-122"/>
              <a:cs typeface="微软雅黑" panose="020B0503020204020204" charset="-122"/>
            </a:endParaRPr>
          </a:p>
          <a:p>
            <a:pPr marL="12700" fontAlgn="auto">
              <a:lnSpc>
                <a:spcPts val="3260"/>
              </a:lnSpc>
              <a:spcBef>
                <a:spcPts val="130"/>
              </a:spcBef>
              <a:tabLst>
                <a:tab pos="5636260" algn="l"/>
              </a:tabLst>
            </a:pPr>
            <a:r>
              <a:rPr b="1" spc="25" dirty="0">
                <a:latin typeface="微软雅黑" panose="020B0503020204020204" charset="-122"/>
                <a:ea typeface="微软雅黑" panose="020B0503020204020204" charset="-122"/>
                <a:cs typeface="微软雅黑" panose="020B0503020204020204" charset="-122"/>
              </a:rPr>
              <a:t>二段：</a:t>
            </a:r>
            <a:r>
              <a:rPr spc="25" dirty="0">
                <a:latin typeface="微软雅黑" panose="020B0503020204020204" charset="-122"/>
                <a:ea typeface="微软雅黑" panose="020B0503020204020204" charset="-122"/>
                <a:cs typeface="微软雅黑" panose="020B0503020204020204" charset="-122"/>
              </a:rPr>
              <a:t>①</a:t>
            </a:r>
            <a:r>
              <a:rPr spc="90" dirty="0">
                <a:latin typeface="微软雅黑" panose="020B0503020204020204" charset="-122"/>
                <a:ea typeface="微软雅黑" panose="020B0503020204020204" charset="-122"/>
                <a:cs typeface="微软雅黑" panose="020B0503020204020204" charset="-122"/>
              </a:rPr>
              <a:t> </a:t>
            </a:r>
            <a:r>
              <a:rPr spc="15" dirty="0">
                <a:latin typeface="微软雅黑" panose="020B0503020204020204" charset="-122"/>
                <a:ea typeface="微软雅黑" panose="020B0503020204020204" charset="-122"/>
                <a:cs typeface="Arial" panose="020B0604020202090204"/>
              </a:rPr>
              <a:t>Among </a:t>
            </a:r>
            <a:r>
              <a:rPr spc="5" dirty="0">
                <a:latin typeface="微软雅黑" panose="020B0503020204020204" charset="-122"/>
                <a:ea typeface="微软雅黑" panose="020B0503020204020204" charset="-122"/>
                <a:cs typeface="Arial" panose="020B0604020202090204"/>
              </a:rPr>
              <a:t>various</a:t>
            </a:r>
            <a:r>
              <a:rPr spc="30"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reasons</a:t>
            </a:r>
            <a:r>
              <a:rPr spc="14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which</a:t>
            </a:r>
            <a:r>
              <a:rPr spc="7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make</a:t>
            </a:r>
            <a:r>
              <a:rPr spc="135" dirty="0">
                <a:latin typeface="微软雅黑" panose="020B0503020204020204" charset="-122"/>
                <a:ea typeface="微软雅黑" panose="020B0503020204020204" charset="-122"/>
                <a:cs typeface="Arial" panose="020B0604020202090204"/>
              </a:rPr>
              <a:t> </a:t>
            </a:r>
            <a:r>
              <a:rPr spc="-20" dirty="0">
                <a:latin typeface="微软雅黑" panose="020B0503020204020204" charset="-122"/>
                <a:ea typeface="微软雅黑" panose="020B0503020204020204" charset="-122"/>
                <a:cs typeface="Arial" panose="020B0604020202090204"/>
              </a:rPr>
              <a:t>me</a:t>
            </a:r>
            <a:r>
              <a:rPr spc="6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think </a:t>
            </a:r>
            <a:r>
              <a:rPr lang="en-US" spc="0" dirty="0">
                <a:latin typeface="微软雅黑" panose="020B0503020204020204" charset="-122"/>
                <a:ea typeface="微软雅黑" panose="020B0503020204020204" charset="-122"/>
                <a:cs typeface="Arial" panose="020B0604020202090204"/>
              </a:rPr>
              <a:t>___</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there </a:t>
            </a:r>
            <a:r>
              <a:rPr spc="15" dirty="0">
                <a:latin typeface="微软雅黑" panose="020B0503020204020204" charset="-122"/>
                <a:ea typeface="微软雅黑" panose="020B0503020204020204" charset="-122"/>
                <a:cs typeface="Arial" panose="020B0604020202090204"/>
              </a:rPr>
              <a:t>are</a:t>
            </a:r>
            <a:r>
              <a:rPr spc="6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three </a:t>
            </a:r>
            <a:r>
              <a:rPr dirty="0">
                <a:latin typeface="微软雅黑" panose="020B0503020204020204" charset="-122"/>
                <a:ea typeface="微软雅黑" panose="020B0503020204020204" charset="-122"/>
                <a:cs typeface="Arial" panose="020B0604020202090204"/>
              </a:rPr>
              <a:t>conspicuous </a:t>
            </a:r>
            <a:r>
              <a:rPr spc="5" dirty="0">
                <a:latin typeface="微软雅黑" panose="020B0503020204020204" charset="-122"/>
                <a:ea typeface="微软雅黑" panose="020B0503020204020204" charset="-122"/>
                <a:cs typeface="Arial" panose="020B0604020202090204"/>
              </a:rPr>
              <a:t>aspects </a:t>
            </a:r>
            <a:r>
              <a:rPr spc="10" dirty="0">
                <a:latin typeface="微软雅黑" panose="020B0503020204020204" charset="-122"/>
                <a:ea typeface="微软雅黑" panose="020B0503020204020204" charset="-122"/>
                <a:cs typeface="Arial" panose="020B0604020202090204"/>
              </a:rPr>
              <a:t>as</a:t>
            </a:r>
            <a:r>
              <a:rPr spc="-90"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follows.</a:t>
            </a:r>
            <a:endParaRPr dirty="0">
              <a:latin typeface="微软雅黑" panose="020B0503020204020204" charset="-122"/>
              <a:ea typeface="微软雅黑" panose="020B0503020204020204" charset="-122"/>
              <a:cs typeface="Arial" panose="020B0604020202090204"/>
            </a:endParaRPr>
          </a:p>
          <a:p>
            <a:pPr marL="12700" marR="5080" fontAlgn="auto">
              <a:lnSpc>
                <a:spcPts val="3260"/>
              </a:lnSpc>
              <a:spcBef>
                <a:spcPts val="265"/>
              </a:spcBef>
              <a:tabLst>
                <a:tab pos="4446905" algn="l"/>
              </a:tabLst>
            </a:pPr>
            <a:r>
              <a:rPr spc="25" dirty="0">
                <a:latin typeface="微软雅黑" panose="020B0503020204020204" charset="-122"/>
                <a:ea typeface="微软雅黑" panose="020B0503020204020204" charset="-122"/>
                <a:cs typeface="微软雅黑" panose="020B0503020204020204" charset="-122"/>
              </a:rPr>
              <a:t>②【论</a:t>
            </a:r>
            <a:r>
              <a:rPr spc="75" dirty="0">
                <a:latin typeface="微软雅黑" panose="020B0503020204020204" charset="-122"/>
                <a:ea typeface="微软雅黑" panose="020B0503020204020204" charset="-122"/>
                <a:cs typeface="微软雅黑" panose="020B0503020204020204" charset="-122"/>
              </a:rPr>
              <a:t>点</a:t>
            </a:r>
            <a:r>
              <a:rPr spc="25" dirty="0">
                <a:latin typeface="微软雅黑" panose="020B0503020204020204" charset="-122"/>
                <a:ea typeface="微软雅黑" panose="020B0503020204020204" charset="-122"/>
                <a:cs typeface="微软雅黑" panose="020B0503020204020204" charset="-122"/>
              </a:rPr>
              <a:t>一】</a:t>
            </a:r>
            <a:r>
              <a:rPr spc="35" dirty="0">
                <a:latin typeface="微软雅黑" panose="020B0503020204020204" charset="-122"/>
                <a:ea typeface="微软雅黑" panose="020B0503020204020204" charset="-122"/>
                <a:cs typeface="Arial" panose="020B0604020202090204"/>
              </a:rPr>
              <a:t>My</a:t>
            </a:r>
            <a:r>
              <a:rPr spc="15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first</a:t>
            </a:r>
            <a:r>
              <a:rPr spc="100"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reason</a:t>
            </a:r>
            <a:r>
              <a:rPr spc="13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is</a:t>
            </a:r>
            <a:r>
              <a:rPr spc="210"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that</a:t>
            </a:r>
            <a:r>
              <a:rPr spc="22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without</a:t>
            </a:r>
            <a:r>
              <a:rPr u="sng" spc="0" dirty="0">
                <a:uFill>
                  <a:solidFill>
                    <a:srgbClr val="000000"/>
                  </a:solidFill>
                </a:uFill>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__________will probably </a:t>
            </a:r>
            <a:r>
              <a:rPr spc="30" dirty="0">
                <a:latin typeface="微软雅黑" panose="020B0503020204020204" charset="-122"/>
                <a:ea typeface="微软雅黑" panose="020B0503020204020204" charset="-122"/>
                <a:cs typeface="Arial" panose="020B0604020202090204"/>
              </a:rPr>
              <a:t>end  </a:t>
            </a:r>
            <a:r>
              <a:rPr spc="0" dirty="0">
                <a:latin typeface="微软雅黑" panose="020B0503020204020204" charset="-122"/>
                <a:ea typeface="微软雅黑" panose="020B0503020204020204" charset="-122"/>
                <a:cs typeface="Arial" panose="020B0604020202090204"/>
              </a:rPr>
              <a:t>in</a:t>
            </a:r>
            <a:r>
              <a:rPr spc="50"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failure.</a:t>
            </a:r>
            <a:r>
              <a:rPr spc="75" dirty="0">
                <a:latin typeface="微软雅黑" panose="020B0503020204020204" charset="-122"/>
                <a:ea typeface="微软雅黑" panose="020B0503020204020204" charset="-122"/>
                <a:cs typeface="Arial" panose="020B0604020202090204"/>
              </a:rPr>
              <a:t> </a:t>
            </a:r>
            <a:endParaRPr spc="75" dirty="0">
              <a:latin typeface="微软雅黑" panose="020B0503020204020204" charset="-122"/>
              <a:ea typeface="微软雅黑" panose="020B0503020204020204" charset="-122"/>
              <a:cs typeface="Arial" panose="020B0604020202090204"/>
            </a:endParaRPr>
          </a:p>
          <a:p>
            <a:pPr marL="12700" marR="5080" fontAlgn="auto">
              <a:lnSpc>
                <a:spcPts val="3260"/>
              </a:lnSpc>
              <a:spcBef>
                <a:spcPts val="265"/>
              </a:spcBef>
              <a:tabLst>
                <a:tab pos="4446905" algn="l"/>
              </a:tabLst>
            </a:pPr>
            <a:r>
              <a:rPr dirty="0">
                <a:latin typeface="微软雅黑" panose="020B0503020204020204" charset="-122"/>
                <a:ea typeface="微软雅黑" panose="020B0503020204020204" charset="-122"/>
                <a:cs typeface="微软雅黑" panose="020B0503020204020204" charset="-122"/>
              </a:rPr>
              <a:t>原因一：没</a:t>
            </a:r>
            <a:r>
              <a:rPr spc="-5" dirty="0">
                <a:latin typeface="微软雅黑" panose="020B0503020204020204" charset="-122"/>
                <a:ea typeface="微软雅黑" panose="020B0503020204020204" charset="-122"/>
                <a:cs typeface="微软雅黑" panose="020B0503020204020204" charset="-122"/>
              </a:rPr>
              <a:t>有</a:t>
            </a:r>
            <a:r>
              <a:rPr spc="0" dirty="0">
                <a:latin typeface="微软雅黑" panose="020B0503020204020204" charset="-122"/>
                <a:ea typeface="微软雅黑" panose="020B0503020204020204" charset="-122"/>
                <a:cs typeface="Arial" panose="020B0604020202090204"/>
              </a:rPr>
              <a:t>……,……</a:t>
            </a:r>
            <a:r>
              <a:rPr dirty="0">
                <a:latin typeface="微软雅黑" panose="020B0503020204020204" charset="-122"/>
                <a:ea typeface="微软雅黑" panose="020B0503020204020204" charset="-122"/>
                <a:cs typeface="微软雅黑" panose="020B0503020204020204" charset="-122"/>
              </a:rPr>
              <a:t>将会以失败而告</a:t>
            </a:r>
            <a:r>
              <a:rPr spc="-10" dirty="0">
                <a:latin typeface="微软雅黑" panose="020B0503020204020204" charset="-122"/>
                <a:ea typeface="微软雅黑" panose="020B0503020204020204" charset="-122"/>
                <a:cs typeface="微软雅黑" panose="020B0503020204020204" charset="-122"/>
              </a:rPr>
              <a:t>终</a:t>
            </a:r>
            <a:r>
              <a:rPr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marL="12700" fontAlgn="auto">
              <a:lnSpc>
                <a:spcPts val="3260"/>
              </a:lnSpc>
              <a:spcBef>
                <a:spcPts val="805"/>
              </a:spcBef>
              <a:tabLst>
                <a:tab pos="4656455" algn="l"/>
              </a:tabLst>
            </a:pPr>
            <a:r>
              <a:rPr spc="25" dirty="0">
                <a:latin typeface="微软雅黑" panose="020B0503020204020204" charset="-122"/>
                <a:ea typeface="微软雅黑" panose="020B0503020204020204" charset="-122"/>
                <a:cs typeface="微软雅黑" panose="020B0503020204020204" charset="-122"/>
              </a:rPr>
              <a:t>③</a:t>
            </a:r>
            <a:r>
              <a:rPr spc="25" dirty="0">
                <a:latin typeface="微软雅黑" panose="020B0503020204020204" charset="-122"/>
                <a:ea typeface="微软雅黑" panose="020B0503020204020204" charset="-122"/>
                <a:cs typeface="Arial" panose="020B0604020202090204"/>
              </a:rPr>
              <a:t>A </a:t>
            </a:r>
            <a:r>
              <a:rPr spc="-5" dirty="0">
                <a:latin typeface="微软雅黑" panose="020B0503020204020204" charset="-122"/>
                <a:ea typeface="微软雅黑" panose="020B0503020204020204" charset="-122"/>
                <a:cs typeface="Arial" panose="020B0604020202090204"/>
              </a:rPr>
              <a:t>typical  </a:t>
            </a:r>
            <a:r>
              <a:rPr spc="-20" dirty="0">
                <a:latin typeface="微软雅黑" panose="020B0503020204020204" charset="-122"/>
                <a:ea typeface="微软雅黑" panose="020B0503020204020204" charset="-122"/>
                <a:cs typeface="Arial" panose="020B0604020202090204"/>
              </a:rPr>
              <a:t>example</a:t>
            </a:r>
            <a:r>
              <a:rPr spc="2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is</a:t>
            </a:r>
            <a:r>
              <a:rPr spc="2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that </a:t>
            </a:r>
            <a:r>
              <a:rPr lang="en-US" spc="-15" dirty="0">
                <a:latin typeface="微软雅黑" panose="020B0503020204020204" charset="-122"/>
                <a:ea typeface="微软雅黑" panose="020B0503020204020204" charset="-122"/>
                <a:cs typeface="Arial" panose="020B0604020202090204"/>
              </a:rPr>
              <a:t>_________ </a:t>
            </a:r>
            <a:r>
              <a:rPr spc="0" dirty="0">
                <a:latin typeface="微软雅黑" panose="020B0503020204020204" charset="-122"/>
                <a:ea typeface="微软雅黑" panose="020B0503020204020204" charset="-122"/>
                <a:cs typeface="Arial" panose="020B0604020202090204"/>
              </a:rPr>
              <a:t>.</a:t>
            </a:r>
            <a:r>
              <a:rPr spc="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一个典型的例子</a:t>
            </a:r>
            <a:r>
              <a:rPr dirty="0">
                <a:latin typeface="微软雅黑" panose="020B0503020204020204" charset="-122"/>
                <a:ea typeface="微软雅黑" panose="020B0503020204020204" charset="-122"/>
                <a:cs typeface="微软雅黑" panose="020B0503020204020204" charset="-122"/>
              </a:rPr>
              <a:t>是</a:t>
            </a:r>
            <a:r>
              <a:rPr spc="-5" dirty="0">
                <a:latin typeface="微软雅黑" panose="020B0503020204020204" charset="-122"/>
                <a:ea typeface="微软雅黑" panose="020B0503020204020204" charset="-122"/>
                <a:cs typeface="Arial" panose="020B0604020202090204"/>
              </a:rPr>
              <a:t>……</a:t>
            </a:r>
            <a:endParaRPr dirty="0">
              <a:latin typeface="微软雅黑" panose="020B0503020204020204" charset="-122"/>
              <a:ea typeface="微软雅黑" panose="020B0503020204020204" charset="-122"/>
              <a:cs typeface="Arial" panose="020B0604020202090204"/>
            </a:endParaRPr>
          </a:p>
          <a:p>
            <a:pPr marL="12700" fontAlgn="auto">
              <a:lnSpc>
                <a:spcPts val="3260"/>
              </a:lnSpc>
              <a:spcBef>
                <a:spcPts val="1085"/>
              </a:spcBef>
            </a:pPr>
            <a:r>
              <a:rPr spc="25" dirty="0">
                <a:latin typeface="微软雅黑" panose="020B0503020204020204" charset="-122"/>
                <a:ea typeface="微软雅黑" panose="020B0503020204020204" charset="-122"/>
                <a:cs typeface="微软雅黑" panose="020B0503020204020204" charset="-122"/>
              </a:rPr>
              <a:t>④【论点二】</a:t>
            </a:r>
            <a:r>
              <a:rPr spc="5" dirty="0">
                <a:latin typeface="微软雅黑" panose="020B0503020204020204" charset="-122"/>
                <a:ea typeface="微软雅黑" panose="020B0503020204020204" charset="-122"/>
                <a:cs typeface="Arial" panose="020B0604020202090204"/>
              </a:rPr>
              <a:t>My</a:t>
            </a:r>
            <a:r>
              <a:rPr spc="130"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second</a:t>
            </a:r>
            <a:r>
              <a:rPr spc="5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reason</a:t>
            </a:r>
            <a:r>
              <a:rPr spc="-6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is</a:t>
            </a:r>
            <a:r>
              <a:rPr spc="6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that</a:t>
            </a:r>
            <a:r>
              <a:rPr spc="7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_________.</a:t>
            </a:r>
            <a:r>
              <a:rPr spc="-4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原因二</a:t>
            </a:r>
            <a:r>
              <a:rPr dirty="0">
                <a:latin typeface="微软雅黑" panose="020B0503020204020204" charset="-122"/>
                <a:ea typeface="微软雅黑" panose="020B0503020204020204" charset="-122"/>
                <a:cs typeface="微软雅黑" panose="020B0503020204020204" charset="-122"/>
              </a:rPr>
              <a:t>是</a:t>
            </a:r>
            <a:r>
              <a:rPr dirty="0">
                <a:latin typeface="微软雅黑" panose="020B0503020204020204" charset="-122"/>
                <a:ea typeface="微软雅黑" panose="020B0503020204020204" charset="-122"/>
                <a:cs typeface="Arial" panose="020B0604020202090204"/>
              </a:rPr>
              <a:t>……</a:t>
            </a:r>
            <a:endParaRPr dirty="0">
              <a:latin typeface="微软雅黑" panose="020B0503020204020204" charset="-122"/>
              <a:ea typeface="微软雅黑" panose="020B0503020204020204" charset="-122"/>
              <a:cs typeface="Arial" panose="020B0604020202090204"/>
            </a:endParaRPr>
          </a:p>
          <a:p>
            <a:pPr marL="12700" fontAlgn="auto">
              <a:lnSpc>
                <a:spcPts val="3260"/>
              </a:lnSpc>
              <a:spcBef>
                <a:spcPts val="1085"/>
              </a:spcBef>
            </a:pPr>
            <a:r>
              <a:rPr spc="25" dirty="0">
                <a:latin typeface="微软雅黑" panose="020B0503020204020204" charset="-122"/>
                <a:ea typeface="微软雅黑" panose="020B0503020204020204" charset="-122"/>
                <a:cs typeface="微软雅黑" panose="020B0503020204020204" charset="-122"/>
              </a:rPr>
              <a:t>⑤ </a:t>
            </a:r>
            <a:r>
              <a:rPr spc="15" dirty="0">
                <a:latin typeface="微软雅黑" panose="020B0503020204020204" charset="-122"/>
                <a:ea typeface="微软雅黑" panose="020B0503020204020204" charset="-122"/>
                <a:cs typeface="Arial" panose="020B0604020202090204"/>
              </a:rPr>
              <a:t>_________</a:t>
            </a:r>
            <a:r>
              <a:rPr spc="-55"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is</a:t>
            </a:r>
            <a:r>
              <a:rPr spc="1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often</a:t>
            </a:r>
            <a:r>
              <a:rPr spc="5" dirty="0">
                <a:latin typeface="微软雅黑" panose="020B0503020204020204" charset="-122"/>
                <a:ea typeface="微软雅黑" panose="020B0503020204020204" charset="-122"/>
                <a:cs typeface="Arial" panose="020B0604020202090204"/>
              </a:rPr>
              <a:t> cited</a:t>
            </a:r>
            <a:r>
              <a:rPr spc="60"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as</a:t>
            </a:r>
            <a:r>
              <a:rPr spc="1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an</a:t>
            </a:r>
            <a:r>
              <a:rPr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example.</a:t>
            </a:r>
            <a:r>
              <a:rPr spc="260"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Arial" panose="020B0604020202090204"/>
              </a:rPr>
              <a:t>……</a:t>
            </a:r>
            <a:r>
              <a:rPr dirty="0">
                <a:latin typeface="微软雅黑" panose="020B0503020204020204" charset="-122"/>
                <a:ea typeface="微软雅黑" panose="020B0503020204020204" charset="-122"/>
                <a:cs typeface="微软雅黑" panose="020B0503020204020204" charset="-122"/>
              </a:rPr>
              <a:t>经常作为一个例子被引</a:t>
            </a:r>
            <a:r>
              <a:rPr spc="-15" dirty="0">
                <a:latin typeface="微软雅黑" panose="020B0503020204020204" charset="-122"/>
                <a:ea typeface="微软雅黑" panose="020B0503020204020204" charset="-122"/>
                <a:cs typeface="微软雅黑" panose="020B0503020204020204" charset="-122"/>
              </a:rPr>
              <a:t>用</a:t>
            </a:r>
            <a:r>
              <a:rPr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marL="12700" fontAlgn="auto">
              <a:lnSpc>
                <a:spcPts val="3260"/>
              </a:lnSpc>
              <a:spcBef>
                <a:spcPts val="1085"/>
              </a:spcBef>
              <a:tabLst>
                <a:tab pos="4375150" algn="l"/>
              </a:tabLst>
            </a:pPr>
            <a:r>
              <a:rPr spc="25" dirty="0">
                <a:latin typeface="微软雅黑" panose="020B0503020204020204" charset="-122"/>
                <a:ea typeface="微软雅黑" panose="020B0503020204020204" charset="-122"/>
                <a:cs typeface="微软雅黑" panose="020B0503020204020204" charset="-122"/>
              </a:rPr>
              <a:t>⑥【论点三】</a:t>
            </a:r>
            <a:r>
              <a:rPr spc="15" dirty="0">
                <a:latin typeface="微软雅黑" panose="020B0503020204020204" charset="-122"/>
                <a:ea typeface="微软雅黑" panose="020B0503020204020204" charset="-122"/>
                <a:cs typeface="微软雅黑" panose="020B0503020204020204" charset="-122"/>
              </a:rPr>
              <a:t>：</a:t>
            </a:r>
            <a:r>
              <a:rPr spc="15" dirty="0">
                <a:latin typeface="微软雅黑" panose="020B0503020204020204" charset="-122"/>
                <a:ea typeface="微软雅黑" panose="020B0503020204020204" charset="-122"/>
                <a:cs typeface="Arial" panose="020B0604020202090204"/>
              </a:rPr>
              <a:t>My</a:t>
            </a:r>
            <a:r>
              <a:rPr spc="20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third</a:t>
            </a:r>
            <a:r>
              <a:rPr spc="6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reason</a:t>
            </a:r>
            <a:r>
              <a:rPr spc="10"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is</a:t>
            </a:r>
            <a:r>
              <a:rPr spc="1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that </a:t>
            </a:r>
            <a:r>
              <a:rPr lang="en-US" spc="-15" dirty="0">
                <a:latin typeface="微软雅黑" panose="020B0503020204020204" charset="-122"/>
                <a:ea typeface="微软雅黑" panose="020B0503020204020204" charset="-122"/>
                <a:cs typeface="Arial" panose="020B0604020202090204"/>
              </a:rPr>
              <a:t>_______ </a:t>
            </a:r>
            <a:r>
              <a:rPr spc="0" dirty="0">
                <a:latin typeface="微软雅黑" panose="020B0503020204020204" charset="-122"/>
                <a:ea typeface="微软雅黑" panose="020B0503020204020204" charset="-122"/>
                <a:cs typeface="Arial" panose="020B0604020202090204"/>
              </a:rPr>
              <a:t>.</a:t>
            </a:r>
            <a:r>
              <a:rPr spc="6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微软雅黑" panose="020B0503020204020204" charset="-122"/>
              </a:rPr>
              <a:t>原因三</a:t>
            </a:r>
            <a:r>
              <a:rPr dirty="0">
                <a:latin typeface="微软雅黑" panose="020B0503020204020204" charset="-122"/>
                <a:ea typeface="微软雅黑" panose="020B0503020204020204" charset="-122"/>
                <a:cs typeface="微软雅黑" panose="020B0503020204020204" charset="-122"/>
              </a:rPr>
              <a:t>是</a:t>
            </a:r>
            <a:r>
              <a:rPr spc="-5" dirty="0">
                <a:latin typeface="微软雅黑" panose="020B0503020204020204" charset="-122"/>
                <a:ea typeface="微软雅黑" panose="020B0503020204020204" charset="-122"/>
                <a:cs typeface="Arial" panose="020B0604020202090204"/>
              </a:rPr>
              <a:t>……</a:t>
            </a:r>
            <a:endParaRPr dirty="0">
              <a:latin typeface="微软雅黑" panose="020B0503020204020204" charset="-122"/>
              <a:ea typeface="微软雅黑" panose="020B0503020204020204" charset="-122"/>
              <a:cs typeface="Arial" panose="020B0604020202090204"/>
            </a:endParaRPr>
          </a:p>
          <a:p>
            <a:pPr marL="12700" fontAlgn="auto">
              <a:lnSpc>
                <a:spcPts val="3260"/>
              </a:lnSpc>
              <a:spcBef>
                <a:spcPts val="1565"/>
              </a:spcBef>
            </a:pPr>
            <a:r>
              <a:rPr spc="25" dirty="0">
                <a:latin typeface="微软雅黑" panose="020B0503020204020204" charset="-122"/>
                <a:ea typeface="微软雅黑" panose="020B0503020204020204" charset="-122"/>
                <a:cs typeface="微软雅黑" panose="020B0503020204020204" charset="-122"/>
              </a:rPr>
              <a:t>备 选 </a:t>
            </a:r>
            <a:r>
              <a:rPr spc="-5" dirty="0">
                <a:latin typeface="微软雅黑" panose="020B0503020204020204" charset="-122"/>
                <a:ea typeface="微软雅黑" panose="020B0503020204020204" charset="-122"/>
                <a:cs typeface="微软雅黑" panose="020B0503020204020204" charset="-122"/>
              </a:rPr>
              <a:t>：</a:t>
            </a:r>
            <a:r>
              <a:rPr spc="-5" dirty="0">
                <a:latin typeface="微软雅黑" panose="020B0503020204020204" charset="-122"/>
                <a:ea typeface="微软雅黑" panose="020B0503020204020204" charset="-122"/>
                <a:cs typeface="Arial" panose="020B0604020202090204"/>
              </a:rPr>
              <a:t>Another </a:t>
            </a:r>
            <a:r>
              <a:rPr spc="15" dirty="0">
                <a:latin typeface="微软雅黑" panose="020B0503020204020204" charset="-122"/>
                <a:ea typeface="微软雅黑" panose="020B0503020204020204" charset="-122"/>
                <a:cs typeface="Arial" panose="020B0604020202090204"/>
              </a:rPr>
              <a:t>reason </a:t>
            </a:r>
            <a:r>
              <a:rPr spc="-15" dirty="0">
                <a:latin typeface="微软雅黑" panose="020B0503020204020204" charset="-122"/>
                <a:ea typeface="微软雅黑" panose="020B0503020204020204" charset="-122"/>
                <a:cs typeface="Arial" panose="020B0604020202090204"/>
              </a:rPr>
              <a:t>which </a:t>
            </a:r>
            <a:r>
              <a:rPr spc="25" dirty="0">
                <a:latin typeface="微软雅黑" panose="020B0503020204020204" charset="-122"/>
                <a:ea typeface="微软雅黑" panose="020B0503020204020204" charset="-122"/>
                <a:cs typeface="Arial" panose="020B0604020202090204"/>
              </a:rPr>
              <a:t>can </a:t>
            </a:r>
            <a:r>
              <a:rPr spc="-5" dirty="0">
                <a:latin typeface="微软雅黑" panose="020B0503020204020204" charset="-122"/>
                <a:ea typeface="微软雅黑" panose="020B0503020204020204" charset="-122"/>
                <a:cs typeface="Arial" panose="020B0604020202090204"/>
              </a:rPr>
              <a:t>not </a:t>
            </a:r>
            <a:r>
              <a:rPr spc="-10" dirty="0">
                <a:latin typeface="微软雅黑" panose="020B0503020204020204" charset="-122"/>
                <a:ea typeface="微软雅黑" panose="020B0503020204020204" charset="-122"/>
                <a:cs typeface="Arial" panose="020B0604020202090204"/>
              </a:rPr>
              <a:t>be </a:t>
            </a:r>
            <a:r>
              <a:rPr dirty="0">
                <a:latin typeface="微软雅黑" panose="020B0503020204020204" charset="-122"/>
                <a:ea typeface="微软雅黑" panose="020B0503020204020204" charset="-122"/>
                <a:cs typeface="Arial" panose="020B0604020202090204"/>
              </a:rPr>
              <a:t>overlooked </a:t>
            </a:r>
            <a:r>
              <a:rPr spc="0" dirty="0">
                <a:latin typeface="微软雅黑" panose="020B0503020204020204" charset="-122"/>
                <a:ea typeface="微软雅黑" panose="020B0503020204020204" charset="-122"/>
                <a:cs typeface="Arial" panose="020B0604020202090204"/>
              </a:rPr>
              <a:t>is</a:t>
            </a:r>
            <a:r>
              <a:rPr spc="-9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that________________.</a:t>
            </a:r>
            <a:endParaRPr dirty="0">
              <a:latin typeface="微软雅黑" panose="020B0503020204020204" charset="-122"/>
              <a:ea typeface="微软雅黑" panose="020B0503020204020204" charset="-122"/>
              <a:cs typeface="Arial" panose="020B0604020202090204"/>
            </a:endParaRPr>
          </a:p>
          <a:p>
            <a:pPr marL="12700" fontAlgn="auto">
              <a:lnSpc>
                <a:spcPts val="3260"/>
              </a:lnSpc>
              <a:spcBef>
                <a:spcPts val="1535"/>
              </a:spcBef>
            </a:pPr>
            <a:r>
              <a:rPr dirty="0">
                <a:latin typeface="微软雅黑" panose="020B0503020204020204" charset="-122"/>
                <a:ea typeface="微软雅黑" panose="020B0503020204020204" charset="-122"/>
                <a:cs typeface="微软雅黑" panose="020B0503020204020204" charset="-122"/>
              </a:rPr>
              <a:t>另一个不容忽视的原因</a:t>
            </a:r>
            <a:r>
              <a:rPr spc="-15" dirty="0">
                <a:latin typeface="微软雅黑" panose="020B0503020204020204" charset="-122"/>
                <a:ea typeface="微软雅黑" panose="020B0503020204020204" charset="-122"/>
                <a:cs typeface="微软雅黑" panose="020B0503020204020204" charset="-122"/>
              </a:rPr>
              <a:t>是</a:t>
            </a:r>
            <a:r>
              <a:rPr dirty="0">
                <a:latin typeface="微软雅黑" panose="020B0503020204020204" charset="-122"/>
                <a:ea typeface="微软雅黑" panose="020B0503020204020204" charset="-122"/>
                <a:cs typeface="Arial" panose="020B0604020202090204"/>
              </a:rPr>
              <a:t>……</a:t>
            </a:r>
            <a:endParaRPr dirty="0">
              <a:latin typeface="微软雅黑" panose="020B0503020204020204" charset="-122"/>
              <a:ea typeface="微软雅黑" panose="020B0503020204020204" charset="-122"/>
              <a:cs typeface="Arial" panose="020B0604020202090204"/>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0755" y="1421130"/>
            <a:ext cx="647573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【请给出下面作文的第二段】</a:t>
            </a:r>
            <a:endParaRPr lang="zh-CN" altLang="en-US" sz="2000">
              <a:latin typeface="微软雅黑" panose="020B0503020204020204" charset="-122"/>
              <a:ea typeface="微软雅黑" panose="020B0503020204020204" charset="-122"/>
            </a:endParaRPr>
          </a:p>
        </p:txBody>
      </p:sp>
      <p:sp>
        <p:nvSpPr>
          <p:cNvPr id="8" name="文本框 7"/>
          <p:cNvSpPr txBox="1"/>
          <p:nvPr/>
        </p:nvSpPr>
        <p:spPr>
          <a:xfrm>
            <a:off x="1076643" y="2298700"/>
            <a:ext cx="10038715" cy="2143760"/>
          </a:xfrm>
          <a:prstGeom prst="rect">
            <a:avLst/>
          </a:prstGeom>
          <a:noFill/>
        </p:spPr>
        <p:txBody>
          <a:bodyPr wrap="square" rtlCol="0" anchor="t">
            <a:spAutoFit/>
          </a:bodyPr>
          <a:lstStyle/>
          <a:p>
            <a:pPr marL="76835" marR="47625" algn="just" fontAlgn="auto">
              <a:lnSpc>
                <a:spcPts val="4000"/>
              </a:lnSpc>
            </a:pPr>
            <a:r>
              <a:rPr sz="2000" spc="15" dirty="0">
                <a:solidFill>
                  <a:schemeClr val="tx1"/>
                </a:solidFill>
                <a:latin typeface="微软雅黑" panose="020B0503020204020204" charset="-122"/>
                <a:ea typeface="微软雅黑" panose="020B0503020204020204" charset="-122"/>
                <a:cs typeface="Arial" panose="020B0604020202090204"/>
                <a:sym typeface="+mn-ea"/>
              </a:rPr>
              <a:t>Some </a:t>
            </a:r>
            <a:r>
              <a:rPr sz="2000" spc="25" dirty="0">
                <a:solidFill>
                  <a:schemeClr val="tx1"/>
                </a:solidFill>
                <a:latin typeface="微软雅黑" panose="020B0503020204020204" charset="-122"/>
                <a:ea typeface="微软雅黑" panose="020B0503020204020204" charset="-122"/>
                <a:cs typeface="Arial" panose="020B0604020202090204"/>
                <a:sym typeface="+mn-ea"/>
              </a:rPr>
              <a:t>people claim </a:t>
            </a:r>
            <a:r>
              <a:rPr sz="2000" spc="15" dirty="0">
                <a:solidFill>
                  <a:schemeClr val="tx1"/>
                </a:solidFill>
                <a:latin typeface="微软雅黑" panose="020B0503020204020204" charset="-122"/>
                <a:ea typeface="微软雅黑" panose="020B0503020204020204" charset="-122"/>
                <a:cs typeface="Arial" panose="020B0604020202090204"/>
                <a:sym typeface="+mn-ea"/>
              </a:rPr>
              <a:t>love </a:t>
            </a:r>
            <a:r>
              <a:rPr sz="2000" spc="25" dirty="0">
                <a:solidFill>
                  <a:schemeClr val="tx1"/>
                </a:solidFill>
                <a:latin typeface="微软雅黑" panose="020B0503020204020204" charset="-122"/>
                <a:ea typeface="微软雅黑" panose="020B0503020204020204" charset="-122"/>
                <a:cs typeface="Arial" panose="020B0604020202090204"/>
                <a:sym typeface="+mn-ea"/>
              </a:rPr>
              <a:t>is </a:t>
            </a:r>
            <a:r>
              <a:rPr sz="2000" spc="30" dirty="0">
                <a:solidFill>
                  <a:schemeClr val="tx1"/>
                </a:solidFill>
                <a:latin typeface="微软雅黑" panose="020B0503020204020204" charset="-122"/>
                <a:ea typeface="微软雅黑" panose="020B0503020204020204" charset="-122"/>
                <a:cs typeface="Arial" panose="020B0604020202090204"/>
                <a:sym typeface="+mn-ea"/>
              </a:rPr>
              <a:t>the </a:t>
            </a:r>
            <a:r>
              <a:rPr sz="2000" spc="5" dirty="0">
                <a:solidFill>
                  <a:schemeClr val="tx1"/>
                </a:solidFill>
                <a:latin typeface="微软雅黑" panose="020B0503020204020204" charset="-122"/>
                <a:ea typeface="微软雅黑" panose="020B0503020204020204" charset="-122"/>
                <a:cs typeface="Arial" panose="020B0604020202090204"/>
                <a:sym typeface="+mn-ea"/>
              </a:rPr>
              <a:t>most </a:t>
            </a:r>
            <a:r>
              <a:rPr sz="2000" spc="25" dirty="0">
                <a:solidFill>
                  <a:schemeClr val="tx1"/>
                </a:solidFill>
                <a:latin typeface="微软雅黑" panose="020B0503020204020204" charset="-122"/>
                <a:ea typeface="微软雅黑" panose="020B0503020204020204" charset="-122"/>
                <a:cs typeface="Arial" panose="020B0604020202090204"/>
                <a:sym typeface="+mn-ea"/>
              </a:rPr>
              <a:t>important in </a:t>
            </a:r>
            <a:r>
              <a:rPr sz="2000" spc="10" dirty="0">
                <a:solidFill>
                  <a:schemeClr val="tx1"/>
                </a:solidFill>
                <a:latin typeface="微软雅黑" panose="020B0503020204020204" charset="-122"/>
                <a:ea typeface="微软雅黑" panose="020B0503020204020204" charset="-122"/>
                <a:cs typeface="Arial" panose="020B0604020202090204"/>
                <a:sym typeface="+mn-ea"/>
              </a:rPr>
              <a:t>a  </a:t>
            </a:r>
            <a:r>
              <a:rPr sz="2000" spc="25" dirty="0">
                <a:solidFill>
                  <a:schemeClr val="tx1"/>
                </a:solidFill>
                <a:latin typeface="微软雅黑" panose="020B0503020204020204" charset="-122"/>
                <a:ea typeface="微软雅黑" panose="020B0503020204020204" charset="-122"/>
                <a:cs typeface="Arial" panose="020B0604020202090204"/>
                <a:sym typeface="+mn-ea"/>
              </a:rPr>
              <a:t>happy </a:t>
            </a:r>
            <a:r>
              <a:rPr sz="2000" spc="10" dirty="0">
                <a:solidFill>
                  <a:schemeClr val="tx1"/>
                </a:solidFill>
                <a:latin typeface="微软雅黑" panose="020B0503020204020204" charset="-122"/>
                <a:ea typeface="微软雅黑" panose="020B0503020204020204" charset="-122"/>
                <a:cs typeface="Arial" panose="020B0604020202090204"/>
                <a:sym typeface="+mn-ea"/>
              </a:rPr>
              <a:t>marriage, </a:t>
            </a:r>
            <a:r>
              <a:rPr sz="2000" spc="30" dirty="0">
                <a:solidFill>
                  <a:schemeClr val="tx1"/>
                </a:solidFill>
                <a:latin typeface="微软雅黑" panose="020B0503020204020204" charset="-122"/>
                <a:ea typeface="微软雅黑" panose="020B0503020204020204" charset="-122"/>
                <a:cs typeface="Arial" panose="020B0604020202090204"/>
                <a:sym typeface="+mn-ea"/>
              </a:rPr>
              <a:t>while </a:t>
            </a:r>
            <a:r>
              <a:rPr sz="2000" spc="25" dirty="0">
                <a:solidFill>
                  <a:schemeClr val="tx1"/>
                </a:solidFill>
                <a:latin typeface="微软雅黑" panose="020B0503020204020204" charset="-122"/>
                <a:ea typeface="微软雅黑" panose="020B0503020204020204" charset="-122"/>
                <a:cs typeface="Arial" panose="020B0604020202090204"/>
                <a:sym typeface="+mn-ea"/>
              </a:rPr>
              <a:t>others </a:t>
            </a:r>
            <a:r>
              <a:rPr sz="2000" spc="10" dirty="0">
                <a:solidFill>
                  <a:schemeClr val="tx1"/>
                </a:solidFill>
                <a:latin typeface="微软雅黑" panose="020B0503020204020204" charset="-122"/>
                <a:ea typeface="微软雅黑" panose="020B0503020204020204" charset="-122"/>
                <a:cs typeface="Arial" panose="020B0604020202090204"/>
                <a:sym typeface="+mn-ea"/>
              </a:rPr>
              <a:t>believe </a:t>
            </a:r>
            <a:r>
              <a:rPr sz="2000" spc="15" dirty="0">
                <a:solidFill>
                  <a:schemeClr val="tx1"/>
                </a:solidFill>
                <a:latin typeface="微软雅黑" panose="020B0503020204020204" charset="-122"/>
                <a:ea typeface="微软雅黑" panose="020B0503020204020204" charset="-122"/>
                <a:cs typeface="Arial" panose="020B0604020202090204"/>
                <a:sym typeface="+mn-ea"/>
              </a:rPr>
              <a:t>money </a:t>
            </a:r>
            <a:r>
              <a:rPr sz="2000" spc="5" dirty="0">
                <a:solidFill>
                  <a:schemeClr val="tx1"/>
                </a:solidFill>
                <a:latin typeface="微软雅黑" panose="020B0503020204020204" charset="-122"/>
                <a:ea typeface="微软雅黑" panose="020B0503020204020204" charset="-122"/>
                <a:cs typeface="Arial" panose="020B0604020202090204"/>
                <a:sym typeface="+mn-ea"/>
              </a:rPr>
              <a:t>plays </a:t>
            </a:r>
            <a:r>
              <a:rPr sz="2000" spc="10" dirty="0">
                <a:solidFill>
                  <a:schemeClr val="tx1"/>
                </a:solidFill>
                <a:latin typeface="微软雅黑" panose="020B0503020204020204" charset="-122"/>
                <a:ea typeface="微软雅黑" panose="020B0503020204020204" charset="-122"/>
                <a:cs typeface="Arial" panose="020B0604020202090204"/>
                <a:sym typeface="+mn-ea"/>
              </a:rPr>
              <a:t>a  </a:t>
            </a:r>
            <a:r>
              <a:rPr sz="2000" spc="15" dirty="0">
                <a:solidFill>
                  <a:schemeClr val="tx1"/>
                </a:solidFill>
                <a:latin typeface="微软雅黑" panose="020B0503020204020204" charset="-122"/>
                <a:ea typeface="微软雅黑" panose="020B0503020204020204" charset="-122"/>
                <a:cs typeface="Arial" panose="020B0604020202090204"/>
                <a:sym typeface="+mn-ea"/>
              </a:rPr>
              <a:t>decisive </a:t>
            </a:r>
            <a:r>
              <a:rPr sz="2000" spc="10" dirty="0">
                <a:solidFill>
                  <a:schemeClr val="tx1"/>
                </a:solidFill>
                <a:latin typeface="微软雅黑" panose="020B0503020204020204" charset="-122"/>
                <a:ea typeface="微软雅黑" panose="020B0503020204020204" charset="-122"/>
                <a:cs typeface="Arial" panose="020B0604020202090204"/>
                <a:sym typeface="+mn-ea"/>
              </a:rPr>
              <a:t>role. </a:t>
            </a:r>
            <a:r>
              <a:rPr sz="2000" spc="15" dirty="0">
                <a:solidFill>
                  <a:schemeClr val="tx1"/>
                </a:solidFill>
                <a:latin typeface="微软雅黑" panose="020B0503020204020204" charset="-122"/>
                <a:ea typeface="微软雅黑" panose="020B0503020204020204" charset="-122"/>
                <a:cs typeface="Arial" panose="020B0604020202090204"/>
                <a:sym typeface="+mn-ea"/>
              </a:rPr>
              <a:t>What </a:t>
            </a:r>
            <a:r>
              <a:rPr sz="2000" spc="25" dirty="0">
                <a:solidFill>
                  <a:schemeClr val="tx1"/>
                </a:solidFill>
                <a:latin typeface="微软雅黑" panose="020B0503020204020204" charset="-122"/>
                <a:ea typeface="微软雅黑" panose="020B0503020204020204" charset="-122"/>
                <a:cs typeface="Arial" panose="020B0604020202090204"/>
                <a:sym typeface="+mn-ea"/>
              </a:rPr>
              <a:t>is </a:t>
            </a:r>
            <a:r>
              <a:rPr sz="2000" dirty="0">
                <a:solidFill>
                  <a:schemeClr val="tx1"/>
                </a:solidFill>
                <a:latin typeface="微软雅黑" panose="020B0503020204020204" charset="-122"/>
                <a:ea typeface="微软雅黑" panose="020B0503020204020204" charset="-122"/>
                <a:cs typeface="Arial" panose="020B0604020202090204"/>
                <a:sym typeface="+mn-ea"/>
              </a:rPr>
              <a:t>your </a:t>
            </a:r>
            <a:r>
              <a:rPr sz="2000" spc="25" dirty="0">
                <a:solidFill>
                  <a:schemeClr val="tx1"/>
                </a:solidFill>
                <a:latin typeface="微软雅黑" panose="020B0503020204020204" charset="-122"/>
                <a:ea typeface="微软雅黑" panose="020B0503020204020204" charset="-122"/>
                <a:cs typeface="Arial" panose="020B0604020202090204"/>
                <a:sym typeface="+mn-ea"/>
              </a:rPr>
              <a:t>opinion?</a:t>
            </a:r>
            <a:endParaRPr sz="2000" spc="25" dirty="0">
              <a:solidFill>
                <a:schemeClr val="tx1"/>
              </a:solidFill>
              <a:latin typeface="微软雅黑" panose="020B0503020204020204" charset="-122"/>
              <a:ea typeface="微软雅黑" panose="020B0503020204020204" charset="-122"/>
              <a:cs typeface="Arial" panose="020B0604020202090204"/>
              <a:sym typeface="+mn-ea"/>
            </a:endParaRPr>
          </a:p>
          <a:p>
            <a:pPr marL="76835" marR="47625" algn="just" fontAlgn="auto">
              <a:lnSpc>
                <a:spcPts val="4000"/>
              </a:lnSpc>
            </a:pPr>
            <a:r>
              <a:rPr sz="2000" spc="25" dirty="0">
                <a:solidFill>
                  <a:schemeClr val="tx1"/>
                </a:solidFill>
                <a:latin typeface="微软雅黑" panose="020B0503020204020204" charset="-122"/>
                <a:ea typeface="微软雅黑" panose="020B0503020204020204" charset="-122"/>
                <a:cs typeface="微软雅黑" panose="020B0503020204020204" charset="-122"/>
                <a:sym typeface="+mn-ea"/>
              </a:rPr>
              <a:t>幸福婚姻中是爱情重要还是钱重</a:t>
            </a:r>
            <a:r>
              <a:rPr sz="2000" spc="30" dirty="0">
                <a:solidFill>
                  <a:schemeClr val="tx1"/>
                </a:solidFill>
                <a:latin typeface="微软雅黑" panose="020B0503020204020204" charset="-122"/>
                <a:ea typeface="微软雅黑" panose="020B0503020204020204" charset="-122"/>
                <a:cs typeface="微软雅黑" panose="020B0503020204020204" charset="-122"/>
                <a:sym typeface="+mn-ea"/>
              </a:rPr>
              <a:t>要</a:t>
            </a:r>
            <a:r>
              <a:rPr sz="2000" spc="25"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sz="2000" b="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ts val="4000"/>
              </a:lnSpc>
              <a:spcBef>
                <a:spcPts val="5"/>
              </a:spcBef>
            </a:pPr>
            <a:endParaRPr lang="zh-CN" altLang="en-US" sz="2000" b="0">
              <a:solidFill>
                <a:schemeClr val="tx1"/>
              </a:solidFill>
              <a:latin typeface="微软雅黑" panose="020B0503020204020204" charset="-122"/>
              <a:ea typeface="微软雅黑" panose="020B0503020204020204" charset="-122"/>
              <a:cs typeface="微软雅黑" panose="020B0503020204020204" charset="-122"/>
            </a:endParaRPr>
          </a:p>
        </p:txBody>
      </p:sp>
      <p:graphicFrame>
        <p:nvGraphicFramePr>
          <p:cNvPr id="5" name="图示 4"/>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7" name="直接连接符 6"/>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4001" y="845378"/>
            <a:ext cx="11393170" cy="5610225"/>
          </a:xfrm>
          <a:prstGeom prst="rect">
            <a:avLst/>
          </a:prstGeom>
        </p:spPr>
        <p:txBody>
          <a:bodyPr vert="horz" wrap="square" lIns="0" tIns="16510" rIns="0" bIns="0" rtlCol="0">
            <a:spAutoFit/>
          </a:bodyPr>
          <a:lstStyle/>
          <a:p>
            <a:pPr marL="12700" algn="just" fontAlgn="auto">
              <a:lnSpc>
                <a:spcPts val="3560"/>
              </a:lnSpc>
              <a:spcBef>
                <a:spcPts val="130"/>
              </a:spcBef>
            </a:pPr>
            <a:r>
              <a:rPr sz="2000" spc="25" dirty="0">
                <a:latin typeface="微软雅黑" panose="020B0503020204020204" charset="-122"/>
                <a:ea typeface="微软雅黑" panose="020B0503020204020204" charset="-122"/>
                <a:cs typeface="微软雅黑" panose="020B0503020204020204" charset="-122"/>
              </a:rPr>
              <a:t>婚姻中爱情重要还是金钱重</a:t>
            </a:r>
            <a:r>
              <a:rPr sz="2000" spc="60" dirty="0">
                <a:latin typeface="微软雅黑" panose="020B0503020204020204" charset="-122"/>
                <a:ea typeface="微软雅黑" panose="020B0503020204020204" charset="-122"/>
                <a:cs typeface="微软雅黑" panose="020B0503020204020204" charset="-122"/>
              </a:rPr>
              <a:t>要</a:t>
            </a:r>
            <a:r>
              <a:rPr sz="2000" spc="25" dirty="0">
                <a:latin typeface="微软雅黑" panose="020B0503020204020204" charset="-122"/>
                <a:ea typeface="微软雅黑" panose="020B0503020204020204" charset="-122"/>
                <a:cs typeface="微软雅黑" panose="020B0503020204020204" charset="-122"/>
              </a:rPr>
              <a:t>？【</a:t>
            </a:r>
            <a:r>
              <a:rPr sz="2000" spc="75" dirty="0">
                <a:latin typeface="微软雅黑" panose="020B0503020204020204" charset="-122"/>
                <a:ea typeface="微软雅黑" panose="020B0503020204020204" charset="-122"/>
                <a:cs typeface="微软雅黑" panose="020B0503020204020204" charset="-122"/>
              </a:rPr>
              <a:t>第</a:t>
            </a:r>
            <a:r>
              <a:rPr sz="2000" spc="25" dirty="0">
                <a:latin typeface="微软雅黑" panose="020B0503020204020204" charset="-122"/>
                <a:ea typeface="微软雅黑" panose="020B0503020204020204" charset="-122"/>
                <a:cs typeface="微软雅黑" panose="020B0503020204020204" charset="-122"/>
              </a:rPr>
              <a:t>二段】</a:t>
            </a:r>
            <a:endParaRPr sz="2000" dirty="0">
              <a:latin typeface="微软雅黑" panose="020B0503020204020204" charset="-122"/>
              <a:ea typeface="微软雅黑" panose="020B0503020204020204" charset="-122"/>
              <a:cs typeface="微软雅黑" panose="020B0503020204020204" charset="-122"/>
            </a:endParaRPr>
          </a:p>
          <a:p>
            <a:pPr marL="12700" marR="5080" algn="just" fontAlgn="auto">
              <a:lnSpc>
                <a:spcPts val="5560"/>
              </a:lnSpc>
              <a:spcBef>
                <a:spcPts val="275"/>
              </a:spcBef>
            </a:pPr>
            <a:r>
              <a:rPr sz="2000" dirty="0">
                <a:latin typeface="微软雅黑" panose="020B0503020204020204" charset="-122"/>
                <a:ea typeface="微软雅黑" panose="020B0503020204020204" charset="-122"/>
                <a:cs typeface="微软雅黑" panose="020B0503020204020204" charset="-122"/>
              </a:rPr>
              <a:t>① </a:t>
            </a:r>
            <a:r>
              <a:rPr sz="2000" spc="-20" dirty="0">
                <a:latin typeface="微软雅黑" panose="020B0503020204020204" charset="-122"/>
                <a:ea typeface="微软雅黑" panose="020B0503020204020204" charset="-122"/>
                <a:cs typeface="Arial" panose="020B0604020202090204"/>
              </a:rPr>
              <a:t>Among various </a:t>
            </a:r>
            <a:r>
              <a:rPr sz="2000" spc="-5" dirty="0">
                <a:latin typeface="微软雅黑" panose="020B0503020204020204" charset="-122"/>
                <a:ea typeface="微软雅黑" panose="020B0503020204020204" charset="-122"/>
                <a:cs typeface="Arial" panose="020B0604020202090204"/>
              </a:rPr>
              <a:t>reasons </a:t>
            </a:r>
            <a:r>
              <a:rPr sz="2000" spc="-10" dirty="0">
                <a:solidFill>
                  <a:srgbClr val="FF0000"/>
                </a:solidFill>
                <a:latin typeface="微软雅黑" panose="020B0503020204020204" charset="-122"/>
                <a:ea typeface="微软雅黑" panose="020B0503020204020204" charset="-122"/>
                <a:cs typeface="Arial" panose="020B0604020202090204"/>
              </a:rPr>
              <a:t>which </a:t>
            </a:r>
            <a:r>
              <a:rPr sz="2000" spc="-20" dirty="0">
                <a:solidFill>
                  <a:srgbClr val="FF0000"/>
                </a:solidFill>
                <a:latin typeface="微软雅黑" panose="020B0503020204020204" charset="-122"/>
                <a:ea typeface="微软雅黑" panose="020B0503020204020204" charset="-122"/>
                <a:cs typeface="Arial" panose="020B0604020202090204"/>
              </a:rPr>
              <a:t>make </a:t>
            </a:r>
            <a:r>
              <a:rPr sz="2000" spc="-25" dirty="0">
                <a:solidFill>
                  <a:srgbClr val="FF0000"/>
                </a:solidFill>
                <a:latin typeface="微软雅黑" panose="020B0503020204020204" charset="-122"/>
                <a:ea typeface="微软雅黑" panose="020B0503020204020204" charset="-122"/>
                <a:cs typeface="Arial" panose="020B0604020202090204"/>
              </a:rPr>
              <a:t>me </a:t>
            </a:r>
            <a:r>
              <a:rPr sz="2000" dirty="0">
                <a:solidFill>
                  <a:srgbClr val="FF0000"/>
                </a:solidFill>
                <a:latin typeface="微软雅黑" panose="020B0503020204020204" charset="-122"/>
                <a:ea typeface="微软雅黑" panose="020B0503020204020204" charset="-122"/>
                <a:cs typeface="Arial" panose="020B0604020202090204"/>
              </a:rPr>
              <a:t>think </a:t>
            </a:r>
            <a:r>
              <a:rPr sz="2000" spc="-10" dirty="0">
                <a:solidFill>
                  <a:srgbClr val="FF0000"/>
                </a:solidFill>
                <a:latin typeface="微软雅黑" panose="020B0503020204020204" charset="-122"/>
                <a:ea typeface="微软雅黑" panose="020B0503020204020204" charset="-122"/>
                <a:cs typeface="Arial" panose="020B0604020202090204"/>
              </a:rPr>
              <a:t>money </a:t>
            </a:r>
            <a:r>
              <a:rPr sz="2000" spc="-15" dirty="0">
                <a:solidFill>
                  <a:srgbClr val="FF0000"/>
                </a:solidFill>
                <a:latin typeface="微软雅黑" panose="020B0503020204020204" charset="-122"/>
                <a:ea typeface="微软雅黑" panose="020B0503020204020204" charset="-122"/>
                <a:cs typeface="Arial" panose="020B0604020202090204"/>
              </a:rPr>
              <a:t>plays </a:t>
            </a:r>
            <a:r>
              <a:rPr sz="2000" dirty="0">
                <a:solidFill>
                  <a:srgbClr val="FF0000"/>
                </a:solidFill>
                <a:latin typeface="微软雅黑" panose="020B0503020204020204" charset="-122"/>
                <a:ea typeface="微软雅黑" panose="020B0503020204020204" charset="-122"/>
                <a:cs typeface="Arial" panose="020B0604020202090204"/>
              </a:rPr>
              <a:t>a </a:t>
            </a:r>
            <a:r>
              <a:rPr sz="2000" spc="-10" dirty="0">
                <a:solidFill>
                  <a:srgbClr val="FF0000"/>
                </a:solidFill>
                <a:latin typeface="微软雅黑" panose="020B0503020204020204" charset="-122"/>
                <a:ea typeface="微软雅黑" panose="020B0503020204020204" charset="-122"/>
                <a:cs typeface="Arial" panose="020B0604020202090204"/>
              </a:rPr>
              <a:t>key </a:t>
            </a:r>
            <a:r>
              <a:rPr sz="2000" spc="-15" dirty="0">
                <a:solidFill>
                  <a:srgbClr val="FF0000"/>
                </a:solidFill>
                <a:latin typeface="微软雅黑" panose="020B0503020204020204" charset="-122"/>
                <a:ea typeface="微软雅黑" panose="020B0503020204020204" charset="-122"/>
                <a:cs typeface="Arial" panose="020B0604020202090204"/>
              </a:rPr>
              <a:t>role </a:t>
            </a:r>
            <a:r>
              <a:rPr sz="2000" spc="5" dirty="0">
                <a:solidFill>
                  <a:srgbClr val="FF0000"/>
                </a:solidFill>
                <a:latin typeface="微软雅黑" panose="020B0503020204020204" charset="-122"/>
                <a:ea typeface="微软雅黑" panose="020B0503020204020204" charset="-122"/>
                <a:cs typeface="Arial" panose="020B0604020202090204"/>
              </a:rPr>
              <a:t>in </a:t>
            </a:r>
            <a:r>
              <a:rPr sz="2000" dirty="0">
                <a:solidFill>
                  <a:srgbClr val="FF0000"/>
                </a:solidFill>
                <a:latin typeface="微软雅黑" panose="020B0503020204020204" charset="-122"/>
                <a:ea typeface="微软雅黑" panose="020B0503020204020204" charset="-122"/>
                <a:cs typeface="Arial" panose="020B0604020202090204"/>
              </a:rPr>
              <a:t>a </a:t>
            </a:r>
            <a:r>
              <a:rPr sz="2000" spc="-10" dirty="0">
                <a:solidFill>
                  <a:srgbClr val="FF0000"/>
                </a:solidFill>
                <a:latin typeface="微软雅黑" panose="020B0503020204020204" charset="-122"/>
                <a:ea typeface="微软雅黑" panose="020B0503020204020204" charset="-122"/>
                <a:cs typeface="Arial" panose="020B0604020202090204"/>
              </a:rPr>
              <a:t>happy </a:t>
            </a:r>
            <a:r>
              <a:rPr sz="2000" spc="-5" dirty="0">
                <a:solidFill>
                  <a:srgbClr val="FF0000"/>
                </a:solidFill>
                <a:latin typeface="微软雅黑" panose="020B0503020204020204" charset="-122"/>
                <a:ea typeface="微软雅黑" panose="020B0503020204020204" charset="-122"/>
                <a:cs typeface="Arial" panose="020B0604020202090204"/>
              </a:rPr>
              <a:t>marriage</a:t>
            </a:r>
            <a:r>
              <a:rPr sz="2000" spc="-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there </a:t>
            </a:r>
            <a:r>
              <a:rPr sz="2000" dirty="0">
                <a:latin typeface="微软雅黑" panose="020B0503020204020204" charset="-122"/>
                <a:ea typeface="微软雅黑" panose="020B0503020204020204" charset="-122"/>
                <a:cs typeface="Arial" panose="020B0604020202090204"/>
              </a:rPr>
              <a:t>are  </a:t>
            </a:r>
            <a:r>
              <a:rPr sz="2000" spc="-10" dirty="0">
                <a:latin typeface="微软雅黑" panose="020B0503020204020204" charset="-122"/>
                <a:ea typeface="微软雅黑" panose="020B0503020204020204" charset="-122"/>
                <a:cs typeface="Arial" panose="020B0604020202090204"/>
              </a:rPr>
              <a:t>three </a:t>
            </a:r>
            <a:r>
              <a:rPr sz="2000" spc="-25" dirty="0">
                <a:latin typeface="微软雅黑" panose="020B0503020204020204" charset="-122"/>
                <a:ea typeface="微软雅黑" panose="020B0503020204020204" charset="-122"/>
                <a:cs typeface="Arial" panose="020B0604020202090204"/>
              </a:rPr>
              <a:t>conspicuous </a:t>
            </a:r>
            <a:r>
              <a:rPr lang="en-US" sz="2000" spc="-25" dirty="0">
                <a:latin typeface="微软雅黑" panose="020B0503020204020204" charset="-122"/>
                <a:ea typeface="微软雅黑" panose="020B0503020204020204" charset="-122"/>
                <a:cs typeface="Arial" panose="020B0604020202090204"/>
              </a:rPr>
              <a:t>(</a:t>
            </a:r>
            <a:r>
              <a:rPr sz="2000" spc="-25" dirty="0">
                <a:latin typeface="微软雅黑" panose="020B0503020204020204" charset="-122"/>
                <a:ea typeface="微软雅黑" panose="020B0503020204020204" charset="-122"/>
                <a:cs typeface="Arial" panose="020B0604020202090204"/>
              </a:rPr>
              <a:t>[kən'spɪkjʊəs]adj. 显著的</a:t>
            </a:r>
            <a:r>
              <a:rPr lang="zh-CN" sz="2000" spc="-25" dirty="0">
                <a:latin typeface="微软雅黑" panose="020B0503020204020204" charset="-122"/>
                <a:ea typeface="微软雅黑" panose="020B0503020204020204" charset="-122"/>
                <a:cs typeface="Arial" panose="020B0604020202090204"/>
              </a:rPr>
              <a:t>、</a:t>
            </a:r>
            <a:r>
              <a:rPr sz="2000" spc="-25" dirty="0">
                <a:latin typeface="微软雅黑" panose="020B0503020204020204" charset="-122"/>
                <a:ea typeface="微软雅黑" panose="020B0503020204020204" charset="-122"/>
                <a:cs typeface="Arial" panose="020B0604020202090204"/>
              </a:rPr>
              <a:t>显而易见的</a:t>
            </a:r>
            <a:r>
              <a:rPr lang="zh-CN" sz="2000" spc="-25" dirty="0">
                <a:latin typeface="微软雅黑" panose="020B0503020204020204" charset="-122"/>
                <a:ea typeface="微软雅黑" panose="020B0503020204020204" charset="-122"/>
                <a:cs typeface="Arial" panose="020B0604020202090204"/>
              </a:rPr>
              <a:t>）</a:t>
            </a:r>
            <a:r>
              <a:rPr sz="2000" spc="-5" dirty="0">
                <a:latin typeface="微软雅黑" panose="020B0503020204020204" charset="-122"/>
                <a:ea typeface="微软雅黑" panose="020B0503020204020204" charset="-122"/>
                <a:cs typeface="Arial" panose="020B0604020202090204"/>
              </a:rPr>
              <a:t>aspects as</a:t>
            </a:r>
            <a:r>
              <a:rPr sz="2000" spc="-6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follows.</a:t>
            </a:r>
            <a:endParaRPr sz="2000" spc="-5" dirty="0">
              <a:latin typeface="微软雅黑" panose="020B0503020204020204" charset="-122"/>
              <a:ea typeface="微软雅黑" panose="020B0503020204020204" charset="-122"/>
              <a:cs typeface="Arial" panose="020B0604020202090204"/>
            </a:endParaRPr>
          </a:p>
          <a:p>
            <a:pPr marL="12700" marR="5080" algn="just" fontAlgn="auto">
              <a:lnSpc>
                <a:spcPts val="5560"/>
              </a:lnSpc>
              <a:spcBef>
                <a:spcPts val="275"/>
              </a:spcBef>
            </a:pPr>
            <a:r>
              <a:rPr sz="2000" dirty="0">
                <a:latin typeface="微软雅黑" panose="020B0503020204020204" charset="-122"/>
                <a:ea typeface="微软雅黑" panose="020B0503020204020204" charset="-122"/>
                <a:cs typeface="微软雅黑" panose="020B0503020204020204" charset="-122"/>
              </a:rPr>
              <a:t>② </a:t>
            </a:r>
            <a:r>
              <a:rPr sz="2000" spc="0" dirty="0">
                <a:latin typeface="微软雅黑" panose="020B0503020204020204" charset="-122"/>
                <a:ea typeface="微软雅黑" panose="020B0503020204020204" charset="-122"/>
                <a:cs typeface="Arial" panose="020B0604020202090204"/>
              </a:rPr>
              <a:t>My </a:t>
            </a:r>
            <a:r>
              <a:rPr sz="2000" dirty="0">
                <a:latin typeface="微软雅黑" panose="020B0503020204020204" charset="-122"/>
                <a:ea typeface="微软雅黑" panose="020B0503020204020204" charset="-122"/>
                <a:cs typeface="Arial" panose="020B0604020202090204"/>
              </a:rPr>
              <a:t>first reason </a:t>
            </a:r>
            <a:r>
              <a:rPr sz="2000" spc="-20" dirty="0">
                <a:latin typeface="微软雅黑" panose="020B0503020204020204" charset="-122"/>
                <a:ea typeface="微软雅黑" panose="020B0503020204020204" charset="-122"/>
                <a:cs typeface="Arial" panose="020B0604020202090204"/>
              </a:rPr>
              <a:t>is </a:t>
            </a:r>
            <a:r>
              <a:rPr sz="2000" spc="-15" dirty="0">
                <a:latin typeface="微软雅黑" panose="020B0503020204020204" charset="-122"/>
                <a:ea typeface="微软雅黑" panose="020B0503020204020204" charset="-122"/>
                <a:cs typeface="Arial" panose="020B0604020202090204"/>
              </a:rPr>
              <a:t>that </a:t>
            </a:r>
            <a:r>
              <a:rPr sz="2000" spc="-15" dirty="0">
                <a:solidFill>
                  <a:srgbClr val="FF0000"/>
                </a:solidFill>
                <a:latin typeface="微软雅黑" panose="020B0503020204020204" charset="-122"/>
                <a:ea typeface="微软雅黑" panose="020B0503020204020204" charset="-122"/>
                <a:cs typeface="Arial" panose="020B0604020202090204"/>
              </a:rPr>
              <a:t>without </a:t>
            </a:r>
            <a:r>
              <a:rPr sz="2000" spc="-25" dirty="0">
                <a:solidFill>
                  <a:srgbClr val="FF0000"/>
                </a:solidFill>
                <a:latin typeface="微软雅黑" panose="020B0503020204020204" charset="-122"/>
                <a:ea typeface="微软雅黑" panose="020B0503020204020204" charset="-122"/>
                <a:cs typeface="Arial" panose="020B0604020202090204"/>
              </a:rPr>
              <a:t>money, </a:t>
            </a:r>
            <a:r>
              <a:rPr sz="2000" spc="-20" dirty="0">
                <a:solidFill>
                  <a:srgbClr val="FF0000"/>
                </a:solidFill>
                <a:latin typeface="微软雅黑" panose="020B0503020204020204" charset="-122"/>
                <a:ea typeface="微软雅黑" panose="020B0503020204020204" charset="-122"/>
                <a:cs typeface="Arial" panose="020B0604020202090204"/>
              </a:rPr>
              <a:t>most </a:t>
            </a:r>
            <a:r>
              <a:rPr sz="2000" spc="-10" dirty="0">
                <a:solidFill>
                  <a:srgbClr val="FF0000"/>
                </a:solidFill>
                <a:latin typeface="微软雅黑" panose="020B0503020204020204" charset="-122"/>
                <a:ea typeface="微软雅黑" panose="020B0503020204020204" charset="-122"/>
                <a:cs typeface="Arial" panose="020B0604020202090204"/>
              </a:rPr>
              <a:t>of </a:t>
            </a:r>
            <a:r>
              <a:rPr sz="2000" spc="-15" dirty="0">
                <a:solidFill>
                  <a:srgbClr val="FF0000"/>
                </a:solidFill>
                <a:latin typeface="微软雅黑" panose="020B0503020204020204" charset="-122"/>
                <a:ea typeface="微软雅黑" panose="020B0503020204020204" charset="-122"/>
                <a:cs typeface="Arial" panose="020B0604020202090204"/>
              </a:rPr>
              <a:t>marriages </a:t>
            </a:r>
            <a:r>
              <a:rPr sz="2000" spc="-30" dirty="0">
                <a:solidFill>
                  <a:srgbClr val="FF0000"/>
                </a:solidFill>
                <a:latin typeface="微软雅黑" panose="020B0503020204020204" charset="-122"/>
                <a:ea typeface="微软雅黑" panose="020B0503020204020204" charset="-122"/>
                <a:cs typeface="Arial" panose="020B0604020202090204"/>
              </a:rPr>
              <a:t>will </a:t>
            </a:r>
            <a:r>
              <a:rPr sz="2000" spc="-15" dirty="0">
                <a:solidFill>
                  <a:srgbClr val="FF0000"/>
                </a:solidFill>
                <a:latin typeface="微软雅黑" panose="020B0503020204020204" charset="-122"/>
                <a:ea typeface="微软雅黑" panose="020B0503020204020204" charset="-122"/>
                <a:cs typeface="Arial" panose="020B0604020202090204"/>
              </a:rPr>
              <a:t>probably </a:t>
            </a:r>
            <a:r>
              <a:rPr sz="2000" spc="-10" dirty="0">
                <a:solidFill>
                  <a:srgbClr val="FF0000"/>
                </a:solidFill>
                <a:latin typeface="微软雅黑" panose="020B0503020204020204" charset="-122"/>
                <a:ea typeface="微软雅黑" panose="020B0503020204020204" charset="-122"/>
                <a:cs typeface="Arial" panose="020B0604020202090204"/>
              </a:rPr>
              <a:t>end </a:t>
            </a:r>
            <a:r>
              <a:rPr sz="2000" spc="-20" dirty="0">
                <a:solidFill>
                  <a:srgbClr val="FF0000"/>
                </a:solidFill>
                <a:latin typeface="微软雅黑" panose="020B0503020204020204" charset="-122"/>
                <a:ea typeface="微软雅黑" panose="020B0503020204020204" charset="-122"/>
                <a:cs typeface="Arial" panose="020B0604020202090204"/>
              </a:rPr>
              <a:t>in</a:t>
            </a:r>
            <a:r>
              <a:rPr sz="2000" spc="175"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failure</a:t>
            </a:r>
            <a:r>
              <a:rPr sz="2000" spc="-10" dirty="0">
                <a:latin typeface="微软雅黑" panose="020B0503020204020204" charset="-122"/>
                <a:ea typeface="微软雅黑" panose="020B0503020204020204" charset="-122"/>
                <a:cs typeface="Arial" panose="020B0604020202090204"/>
              </a:rPr>
              <a:t>.</a:t>
            </a:r>
            <a:endParaRPr sz="2000" dirty="0">
              <a:latin typeface="微软雅黑" panose="020B0503020204020204" charset="-122"/>
              <a:ea typeface="微软雅黑" panose="020B0503020204020204" charset="-122"/>
              <a:cs typeface="Arial" panose="020B0604020202090204"/>
            </a:endParaRPr>
          </a:p>
          <a:p>
            <a:pPr marL="12700" marR="13970" algn="just" fontAlgn="auto">
              <a:lnSpc>
                <a:spcPts val="5560"/>
              </a:lnSpc>
              <a:spcBef>
                <a:spcPts val="295"/>
              </a:spcBef>
            </a:pPr>
            <a:r>
              <a:rPr sz="2000" dirty="0">
                <a:latin typeface="微软雅黑" panose="020B0503020204020204" charset="-122"/>
                <a:ea typeface="微软雅黑" panose="020B0503020204020204" charset="-122"/>
                <a:cs typeface="微软雅黑" panose="020B0503020204020204" charset="-122"/>
              </a:rPr>
              <a:t>③ </a:t>
            </a:r>
            <a:r>
              <a:rPr sz="2000" dirty="0">
                <a:latin typeface="微软雅黑" panose="020B0503020204020204" charset="-122"/>
                <a:ea typeface="微软雅黑" panose="020B0503020204020204" charset="-122"/>
                <a:cs typeface="Arial" panose="020B0604020202090204"/>
              </a:rPr>
              <a:t>A </a:t>
            </a:r>
            <a:r>
              <a:rPr sz="2000" spc="-5" dirty="0">
                <a:latin typeface="微软雅黑" panose="020B0503020204020204" charset="-122"/>
                <a:ea typeface="微软雅黑" panose="020B0503020204020204" charset="-122"/>
                <a:cs typeface="Arial" panose="020B0604020202090204"/>
              </a:rPr>
              <a:t>typical </a:t>
            </a:r>
            <a:r>
              <a:rPr sz="2000" spc="-25" dirty="0">
                <a:latin typeface="微软雅黑" panose="020B0503020204020204" charset="-122"/>
                <a:ea typeface="微软雅黑" panose="020B0503020204020204" charset="-122"/>
                <a:cs typeface="Arial" panose="020B0604020202090204"/>
              </a:rPr>
              <a:t>example </a:t>
            </a:r>
            <a:r>
              <a:rPr sz="2000" spc="-15" dirty="0">
                <a:latin typeface="微软雅黑" panose="020B0503020204020204" charset="-122"/>
                <a:ea typeface="微软雅黑" panose="020B0503020204020204" charset="-122"/>
                <a:cs typeface="Arial" panose="020B0604020202090204"/>
              </a:rPr>
              <a:t>is </a:t>
            </a:r>
            <a:r>
              <a:rPr sz="2000" spc="-20" dirty="0">
                <a:latin typeface="微软雅黑" panose="020B0503020204020204" charset="-122"/>
                <a:ea typeface="微软雅黑" panose="020B0503020204020204" charset="-122"/>
                <a:cs typeface="Arial" panose="020B0604020202090204"/>
              </a:rPr>
              <a:t>that </a:t>
            </a:r>
            <a:r>
              <a:rPr sz="2000" spc="-20" dirty="0">
                <a:solidFill>
                  <a:srgbClr val="FF0000"/>
                </a:solidFill>
                <a:latin typeface="微软雅黑" panose="020B0503020204020204" charset="-122"/>
                <a:ea typeface="微软雅黑" panose="020B0503020204020204" charset="-122"/>
                <a:cs typeface="Arial" panose="020B0604020202090204"/>
              </a:rPr>
              <a:t>in </a:t>
            </a:r>
            <a:r>
              <a:rPr sz="2000" spc="-10" dirty="0">
                <a:solidFill>
                  <a:srgbClr val="FF0000"/>
                </a:solidFill>
                <a:latin typeface="微软雅黑" panose="020B0503020204020204" charset="-122"/>
                <a:ea typeface="微软雅黑" panose="020B0503020204020204" charset="-122"/>
                <a:cs typeface="Arial" panose="020B0604020202090204"/>
              </a:rPr>
              <a:t>nearly </a:t>
            </a:r>
            <a:r>
              <a:rPr sz="2000" spc="-15" dirty="0">
                <a:solidFill>
                  <a:srgbClr val="FF0000"/>
                </a:solidFill>
                <a:latin typeface="微软雅黑" panose="020B0503020204020204" charset="-122"/>
                <a:ea typeface="微软雅黑" panose="020B0503020204020204" charset="-122"/>
                <a:cs typeface="Arial" panose="020B0604020202090204"/>
              </a:rPr>
              <a:t>all </a:t>
            </a:r>
            <a:r>
              <a:rPr sz="2000" spc="-5" dirty="0">
                <a:solidFill>
                  <a:srgbClr val="FF0000"/>
                </a:solidFill>
                <a:latin typeface="微软雅黑" panose="020B0503020204020204" charset="-122"/>
                <a:ea typeface="微软雅黑" panose="020B0503020204020204" charset="-122"/>
                <a:cs typeface="Arial" panose="020B0604020202090204"/>
              </a:rPr>
              <a:t>parts </a:t>
            </a:r>
            <a:r>
              <a:rPr sz="2000" spc="-10" dirty="0">
                <a:solidFill>
                  <a:srgbClr val="FF0000"/>
                </a:solidFill>
                <a:latin typeface="微软雅黑" panose="020B0503020204020204" charset="-122"/>
                <a:ea typeface="微软雅黑" panose="020B0503020204020204" charset="-122"/>
                <a:cs typeface="Arial" panose="020B0604020202090204"/>
              </a:rPr>
              <a:t>of </a:t>
            </a:r>
            <a:r>
              <a:rPr sz="2000" dirty="0">
                <a:solidFill>
                  <a:srgbClr val="FF0000"/>
                </a:solidFill>
                <a:latin typeface="微软雅黑" panose="020B0503020204020204" charset="-122"/>
                <a:ea typeface="微软雅黑" panose="020B0503020204020204" charset="-122"/>
                <a:cs typeface="Arial" panose="020B0604020202090204"/>
              </a:rPr>
              <a:t>the </a:t>
            </a:r>
            <a:r>
              <a:rPr sz="2000" spc="-20" dirty="0">
                <a:solidFill>
                  <a:srgbClr val="FF0000"/>
                </a:solidFill>
                <a:latin typeface="微软雅黑" panose="020B0503020204020204" charset="-122"/>
                <a:ea typeface="微软雅黑" panose="020B0503020204020204" charset="-122"/>
                <a:cs typeface="Arial" panose="020B0604020202090204"/>
              </a:rPr>
              <a:t>country, </a:t>
            </a:r>
            <a:r>
              <a:rPr sz="2000" spc="-10" dirty="0">
                <a:solidFill>
                  <a:srgbClr val="FF0000"/>
                </a:solidFill>
                <a:latin typeface="微软雅黑" panose="020B0503020204020204" charset="-122"/>
                <a:ea typeface="微软雅黑" panose="020B0503020204020204" charset="-122"/>
                <a:cs typeface="Arial" panose="020B0604020202090204"/>
              </a:rPr>
              <a:t>house and </a:t>
            </a:r>
            <a:r>
              <a:rPr sz="2000" spc="-35" dirty="0">
                <a:solidFill>
                  <a:srgbClr val="FF0000"/>
                </a:solidFill>
                <a:latin typeface="微软雅黑" panose="020B0503020204020204" charset="-122"/>
                <a:ea typeface="微软雅黑" panose="020B0503020204020204" charset="-122"/>
                <a:cs typeface="Arial" panose="020B0604020202090204"/>
              </a:rPr>
              <a:t>car, </a:t>
            </a:r>
            <a:r>
              <a:rPr sz="2000" spc="-20" dirty="0">
                <a:solidFill>
                  <a:srgbClr val="FF0000"/>
                </a:solidFill>
                <a:latin typeface="微软雅黑" panose="020B0503020204020204" charset="-122"/>
                <a:ea typeface="微软雅黑" panose="020B0503020204020204" charset="-122"/>
                <a:cs typeface="Arial" panose="020B0604020202090204"/>
              </a:rPr>
              <a:t>which </a:t>
            </a:r>
            <a:r>
              <a:rPr sz="2000" spc="-5" dirty="0">
                <a:solidFill>
                  <a:srgbClr val="FF0000"/>
                </a:solidFill>
                <a:latin typeface="微软雅黑" panose="020B0503020204020204" charset="-122"/>
                <a:ea typeface="微软雅黑" panose="020B0503020204020204" charset="-122"/>
                <a:cs typeface="Arial" panose="020B0604020202090204"/>
              </a:rPr>
              <a:t>are </a:t>
            </a:r>
            <a:r>
              <a:rPr sz="2000" spc="-15" dirty="0">
                <a:solidFill>
                  <a:srgbClr val="FF0000"/>
                </a:solidFill>
                <a:latin typeface="微软雅黑" panose="020B0503020204020204" charset="-122"/>
                <a:ea typeface="微软雅黑" panose="020B0503020204020204" charset="-122"/>
                <a:cs typeface="Arial" panose="020B0604020202090204"/>
              </a:rPr>
              <a:t>believed </a:t>
            </a:r>
            <a:r>
              <a:rPr sz="2000" spc="0" dirty="0">
                <a:solidFill>
                  <a:srgbClr val="FF0000"/>
                </a:solidFill>
                <a:latin typeface="微软雅黑" panose="020B0503020204020204" charset="-122"/>
                <a:ea typeface="微软雅黑" panose="020B0503020204020204" charset="-122"/>
                <a:cs typeface="Arial" panose="020B0604020202090204"/>
              </a:rPr>
              <a:t>to </a:t>
            </a:r>
            <a:r>
              <a:rPr sz="2000" spc="-15" dirty="0">
                <a:solidFill>
                  <a:srgbClr val="FF0000"/>
                </a:solidFill>
                <a:latin typeface="微软雅黑" panose="020B0503020204020204" charset="-122"/>
                <a:ea typeface="微软雅黑" panose="020B0503020204020204" charset="-122"/>
                <a:cs typeface="Arial" panose="020B0604020202090204"/>
              </a:rPr>
              <a:t>be  </a:t>
            </a:r>
            <a:r>
              <a:rPr sz="2000" spc="-10" dirty="0">
                <a:solidFill>
                  <a:srgbClr val="FF0000"/>
                </a:solidFill>
                <a:latin typeface="微软雅黑" panose="020B0503020204020204" charset="-122"/>
                <a:ea typeface="微软雅黑" panose="020B0503020204020204" charset="-122"/>
                <a:cs typeface="Arial" panose="020B0604020202090204"/>
              </a:rPr>
              <a:t>essential </a:t>
            </a:r>
            <a:r>
              <a:rPr sz="2000" spc="-15" dirty="0">
                <a:solidFill>
                  <a:srgbClr val="FF0000"/>
                </a:solidFill>
                <a:latin typeface="微软雅黑" panose="020B0503020204020204" charset="-122"/>
                <a:ea typeface="微软雅黑" panose="020B0503020204020204" charset="-122"/>
                <a:cs typeface="Arial" panose="020B0604020202090204"/>
              </a:rPr>
              <a:t>conditions </a:t>
            </a:r>
            <a:r>
              <a:rPr sz="2000" dirty="0">
                <a:solidFill>
                  <a:srgbClr val="FF0000"/>
                </a:solidFill>
                <a:latin typeface="微软雅黑" panose="020B0503020204020204" charset="-122"/>
                <a:ea typeface="微软雅黑" panose="020B0503020204020204" charset="-122"/>
                <a:cs typeface="Arial" panose="020B0604020202090204"/>
              </a:rPr>
              <a:t>for a </a:t>
            </a:r>
            <a:r>
              <a:rPr sz="2000" spc="-15" dirty="0">
                <a:solidFill>
                  <a:srgbClr val="FF0000"/>
                </a:solidFill>
                <a:latin typeface="微软雅黑" panose="020B0503020204020204" charset="-122"/>
                <a:ea typeface="微软雅黑" panose="020B0503020204020204" charset="-122"/>
                <a:cs typeface="Arial" panose="020B0604020202090204"/>
              </a:rPr>
              <a:t>marriage, </a:t>
            </a:r>
            <a:r>
              <a:rPr sz="2000" spc="-5" dirty="0">
                <a:solidFill>
                  <a:srgbClr val="FF0000"/>
                </a:solidFill>
                <a:latin typeface="微软雅黑" panose="020B0503020204020204" charset="-122"/>
                <a:ea typeface="微软雅黑" panose="020B0503020204020204" charset="-122"/>
                <a:cs typeface="Arial" panose="020B0604020202090204"/>
              </a:rPr>
              <a:t>are </a:t>
            </a:r>
            <a:r>
              <a:rPr sz="2000" spc="-15" dirty="0">
                <a:solidFill>
                  <a:srgbClr val="FF0000"/>
                </a:solidFill>
                <a:latin typeface="微软雅黑" panose="020B0503020204020204" charset="-122"/>
                <a:ea typeface="微软雅黑" panose="020B0503020204020204" charset="-122"/>
                <a:cs typeface="Arial" panose="020B0604020202090204"/>
              </a:rPr>
              <a:t>absolutely </a:t>
            </a:r>
            <a:r>
              <a:rPr sz="2000" spc="-10" dirty="0">
                <a:solidFill>
                  <a:srgbClr val="FF0000"/>
                </a:solidFill>
                <a:latin typeface="微软雅黑" panose="020B0503020204020204" charset="-122"/>
                <a:ea typeface="微软雅黑" panose="020B0503020204020204" charset="-122"/>
                <a:cs typeface="Arial" panose="020B0604020202090204"/>
              </a:rPr>
              <a:t>necessary </a:t>
            </a:r>
            <a:r>
              <a:rPr sz="2000" spc="-15" dirty="0">
                <a:solidFill>
                  <a:srgbClr val="FF0000"/>
                </a:solidFill>
                <a:latin typeface="微软雅黑" panose="020B0503020204020204" charset="-122"/>
                <a:ea typeface="微软雅黑" panose="020B0503020204020204" charset="-122"/>
                <a:cs typeface="Arial" panose="020B0604020202090204"/>
              </a:rPr>
              <a:t>when </a:t>
            </a:r>
            <a:r>
              <a:rPr sz="2000" spc="-10" dirty="0">
                <a:solidFill>
                  <a:srgbClr val="FF0000"/>
                </a:solidFill>
                <a:latin typeface="微软雅黑" panose="020B0503020204020204" charset="-122"/>
                <a:ea typeface="微软雅黑" panose="020B0503020204020204" charset="-122"/>
                <a:cs typeface="Arial" panose="020B0604020202090204"/>
              </a:rPr>
              <a:t>two get</a:t>
            </a:r>
            <a:r>
              <a:rPr sz="2000" spc="-65" dirty="0">
                <a:solidFill>
                  <a:srgbClr val="FF0000"/>
                </a:solidFill>
                <a:latin typeface="微软雅黑" panose="020B0503020204020204" charset="-122"/>
                <a:ea typeface="微软雅黑" panose="020B0503020204020204" charset="-122"/>
                <a:cs typeface="Arial" panose="020B0604020202090204"/>
              </a:rPr>
              <a:t> </a:t>
            </a:r>
            <a:r>
              <a:rPr sz="2000" spc="-15" dirty="0">
                <a:solidFill>
                  <a:srgbClr val="FF0000"/>
                </a:solidFill>
                <a:latin typeface="微软雅黑" panose="020B0503020204020204" charset="-122"/>
                <a:ea typeface="微软雅黑" panose="020B0503020204020204" charset="-122"/>
                <a:cs typeface="Arial" panose="020B0604020202090204"/>
              </a:rPr>
              <a:t>married.</a:t>
            </a:r>
            <a:endParaRPr sz="2000" spc="-15" dirty="0">
              <a:solidFill>
                <a:srgbClr val="FF0000"/>
              </a:solidFill>
              <a:latin typeface="微软雅黑" panose="020B0503020204020204" charset="-122"/>
              <a:ea typeface="微软雅黑" panose="020B0503020204020204" charset="-122"/>
              <a:cs typeface="Arial" panose="020B0604020202090204"/>
            </a:endParaRPr>
          </a:p>
          <a:p>
            <a:pPr marL="12700" marR="13970" algn="just" fontAlgn="auto">
              <a:lnSpc>
                <a:spcPts val="5560"/>
              </a:lnSpc>
              <a:spcBef>
                <a:spcPts val="295"/>
              </a:spcBef>
            </a:pPr>
            <a:r>
              <a:rPr sz="2000" dirty="0">
                <a:latin typeface="微软雅黑" panose="020B0503020204020204" charset="-122"/>
                <a:ea typeface="微软雅黑" panose="020B0503020204020204" charset="-122"/>
                <a:cs typeface="微软雅黑" panose="020B0503020204020204" charset="-122"/>
              </a:rPr>
              <a:t>④ </a:t>
            </a:r>
            <a:r>
              <a:rPr sz="2000" spc="-20" dirty="0">
                <a:solidFill>
                  <a:srgbClr val="FF0000"/>
                </a:solidFill>
                <a:latin typeface="微软雅黑" panose="020B0503020204020204" charset="-122"/>
                <a:ea typeface="微软雅黑" panose="020B0503020204020204" charset="-122"/>
                <a:cs typeface="Arial" panose="020B0604020202090204"/>
              </a:rPr>
              <a:t>If </a:t>
            </a:r>
            <a:r>
              <a:rPr sz="2000" dirty="0">
                <a:solidFill>
                  <a:srgbClr val="FF0000"/>
                </a:solidFill>
                <a:latin typeface="微软雅黑" panose="020B0503020204020204" charset="-122"/>
                <a:ea typeface="微软雅黑" panose="020B0503020204020204" charset="-122"/>
                <a:cs typeface="Arial" panose="020B0604020202090204"/>
              </a:rPr>
              <a:t>a </a:t>
            </a:r>
            <a:r>
              <a:rPr sz="2000" spc="-15" dirty="0">
                <a:solidFill>
                  <a:srgbClr val="FF0000"/>
                </a:solidFill>
                <a:latin typeface="微软雅黑" panose="020B0503020204020204" charset="-122"/>
                <a:ea typeface="微软雅黑" panose="020B0503020204020204" charset="-122"/>
                <a:cs typeface="Arial" panose="020B0604020202090204"/>
              </a:rPr>
              <a:t>couple </a:t>
            </a:r>
            <a:r>
              <a:rPr sz="2000" spc="-10" dirty="0">
                <a:solidFill>
                  <a:srgbClr val="FF0000"/>
                </a:solidFill>
                <a:latin typeface="微软雅黑" panose="020B0503020204020204" charset="-122"/>
                <a:ea typeface="微软雅黑" panose="020B0503020204020204" charset="-122"/>
                <a:cs typeface="Arial" panose="020B0604020202090204"/>
              </a:rPr>
              <a:t>get </a:t>
            </a:r>
            <a:r>
              <a:rPr sz="2000" spc="-15" dirty="0">
                <a:solidFill>
                  <a:srgbClr val="FF0000"/>
                </a:solidFill>
                <a:latin typeface="微软雅黑" panose="020B0503020204020204" charset="-122"/>
                <a:ea typeface="微软雅黑" panose="020B0503020204020204" charset="-122"/>
                <a:cs typeface="Arial" panose="020B0604020202090204"/>
              </a:rPr>
              <a:t>married </a:t>
            </a:r>
            <a:r>
              <a:rPr sz="2000" spc="-10" dirty="0">
                <a:solidFill>
                  <a:srgbClr val="FF0000"/>
                </a:solidFill>
                <a:latin typeface="微软雅黑" panose="020B0503020204020204" charset="-122"/>
                <a:ea typeface="微软雅黑" panose="020B0503020204020204" charset="-122"/>
                <a:cs typeface="Arial" panose="020B0604020202090204"/>
              </a:rPr>
              <a:t>without </a:t>
            </a:r>
            <a:r>
              <a:rPr sz="2000" dirty="0">
                <a:solidFill>
                  <a:srgbClr val="FF0000"/>
                </a:solidFill>
                <a:latin typeface="微软雅黑" panose="020B0503020204020204" charset="-122"/>
                <a:ea typeface="微软雅黑" panose="020B0503020204020204" charset="-122"/>
                <a:cs typeface="Arial" panose="020B0604020202090204"/>
              </a:rPr>
              <a:t>a </a:t>
            </a:r>
            <a:r>
              <a:rPr sz="2000" spc="-10" dirty="0">
                <a:solidFill>
                  <a:srgbClr val="FF0000"/>
                </a:solidFill>
                <a:latin typeface="微软雅黑" panose="020B0503020204020204" charset="-122"/>
                <a:ea typeface="微软雅黑" panose="020B0503020204020204" charset="-122"/>
                <a:cs typeface="Arial" panose="020B0604020202090204"/>
              </a:rPr>
              <a:t>house, </a:t>
            </a:r>
            <a:r>
              <a:rPr sz="2000" spc="-5" dirty="0">
                <a:solidFill>
                  <a:srgbClr val="FF0000"/>
                </a:solidFill>
                <a:latin typeface="微软雅黑" panose="020B0503020204020204" charset="-122"/>
                <a:ea typeface="微软雅黑" panose="020B0503020204020204" charset="-122"/>
                <a:cs typeface="Arial" panose="020B0604020202090204"/>
              </a:rPr>
              <a:t>the </a:t>
            </a:r>
            <a:r>
              <a:rPr sz="2000" spc="-15" dirty="0">
                <a:solidFill>
                  <a:srgbClr val="FF0000"/>
                </a:solidFill>
                <a:latin typeface="微软雅黑" panose="020B0503020204020204" charset="-122"/>
                <a:ea typeface="微软雅黑" panose="020B0503020204020204" charset="-122"/>
                <a:cs typeface="Arial" panose="020B0604020202090204"/>
              </a:rPr>
              <a:t>marriage will </a:t>
            </a:r>
            <a:r>
              <a:rPr sz="2000" spc="-10" dirty="0">
                <a:solidFill>
                  <a:srgbClr val="FF0000"/>
                </a:solidFill>
                <a:latin typeface="微软雅黑" panose="020B0503020204020204" charset="-122"/>
                <a:ea typeface="微软雅黑" panose="020B0503020204020204" charset="-122"/>
                <a:cs typeface="Arial" panose="020B0604020202090204"/>
              </a:rPr>
              <a:t>be </a:t>
            </a:r>
            <a:r>
              <a:rPr sz="2000" dirty="0">
                <a:solidFill>
                  <a:srgbClr val="FF0000"/>
                </a:solidFill>
                <a:latin typeface="微软雅黑" panose="020B0503020204020204" charset="-122"/>
                <a:ea typeface="微软雅黑" panose="020B0503020204020204" charset="-122"/>
                <a:cs typeface="Arial" panose="020B0604020202090204"/>
              </a:rPr>
              <a:t>called a </a:t>
            </a:r>
            <a:r>
              <a:rPr sz="2000" spc="-10" dirty="0">
                <a:solidFill>
                  <a:srgbClr val="FF0000"/>
                </a:solidFill>
                <a:latin typeface="微软雅黑" panose="020B0503020204020204" charset="-122"/>
                <a:ea typeface="微软雅黑" panose="020B0503020204020204" charset="-122"/>
                <a:cs typeface="Arial" panose="020B0604020202090204"/>
              </a:rPr>
              <a:t>“naked </a:t>
            </a:r>
            <a:r>
              <a:rPr sz="2000" spc="-5" dirty="0">
                <a:solidFill>
                  <a:srgbClr val="FF0000"/>
                </a:solidFill>
                <a:latin typeface="微软雅黑" panose="020B0503020204020204" charset="-122"/>
                <a:ea typeface="微软雅黑" panose="020B0503020204020204" charset="-122"/>
                <a:cs typeface="Arial" panose="020B0604020202090204"/>
              </a:rPr>
              <a:t>marriage</a:t>
            </a:r>
            <a:r>
              <a:rPr lang="en-US" sz="2000" spc="-5" dirty="0">
                <a:solidFill>
                  <a:srgbClr val="FF0000"/>
                </a:solidFill>
                <a:latin typeface="微软雅黑" panose="020B0503020204020204" charset="-122"/>
                <a:ea typeface="微软雅黑" panose="020B0503020204020204" charset="-122"/>
                <a:cs typeface="Arial" panose="020B0604020202090204"/>
              </a:rPr>
              <a:t>”, </a:t>
            </a:r>
            <a:r>
              <a:rPr sz="2000" spc="-10" dirty="0">
                <a:solidFill>
                  <a:srgbClr val="FF0000"/>
                </a:solidFill>
                <a:latin typeface="微软雅黑" panose="020B0503020204020204" charset="-122"/>
                <a:ea typeface="微软雅黑" panose="020B0503020204020204" charset="-122"/>
                <a:cs typeface="Arial" panose="020B0604020202090204"/>
              </a:rPr>
              <a:t>which </a:t>
            </a:r>
            <a:r>
              <a:rPr sz="2000" spc="-20" dirty="0">
                <a:solidFill>
                  <a:srgbClr val="FF0000"/>
                </a:solidFill>
                <a:latin typeface="微软雅黑" panose="020B0503020204020204" charset="-122"/>
                <a:ea typeface="微软雅黑" panose="020B0503020204020204" charset="-122"/>
                <a:cs typeface="Arial" panose="020B0604020202090204"/>
              </a:rPr>
              <a:t>implicates </a:t>
            </a:r>
            <a:r>
              <a:rPr sz="2000" spc="-5" dirty="0">
                <a:solidFill>
                  <a:srgbClr val="FF0000"/>
                </a:solidFill>
                <a:latin typeface="微软雅黑" panose="020B0503020204020204" charset="-122"/>
                <a:ea typeface="微软雅黑" panose="020B0503020204020204" charset="-122"/>
                <a:cs typeface="Arial" panose="020B0604020202090204"/>
              </a:rPr>
              <a:t>the </a:t>
            </a:r>
            <a:r>
              <a:rPr sz="2000" spc="-15" dirty="0">
                <a:solidFill>
                  <a:srgbClr val="FF0000"/>
                </a:solidFill>
                <a:latin typeface="微软雅黑" panose="020B0503020204020204" charset="-122"/>
                <a:ea typeface="微软雅黑" panose="020B0503020204020204" charset="-122"/>
                <a:cs typeface="Arial" panose="020B0604020202090204"/>
              </a:rPr>
              <a:t>instability </a:t>
            </a:r>
            <a:r>
              <a:rPr sz="2000" spc="-10" dirty="0">
                <a:solidFill>
                  <a:srgbClr val="FF0000"/>
                </a:solidFill>
                <a:latin typeface="微软雅黑" panose="020B0503020204020204" charset="-122"/>
                <a:ea typeface="微软雅黑" panose="020B0503020204020204" charset="-122"/>
                <a:cs typeface="Arial" panose="020B0604020202090204"/>
              </a:rPr>
              <a:t>of </a:t>
            </a:r>
            <a:r>
              <a:rPr sz="2000" spc="-5" dirty="0">
                <a:solidFill>
                  <a:srgbClr val="FF0000"/>
                </a:solidFill>
                <a:latin typeface="微软雅黑" panose="020B0503020204020204" charset="-122"/>
                <a:ea typeface="微软雅黑" panose="020B0503020204020204" charset="-122"/>
                <a:cs typeface="Arial" panose="020B0604020202090204"/>
              </a:rPr>
              <a:t>the</a:t>
            </a:r>
            <a:r>
              <a:rPr sz="2000" spc="0" dirty="0">
                <a:solidFill>
                  <a:srgbClr val="FF0000"/>
                </a:solidFill>
                <a:latin typeface="微软雅黑" panose="020B0503020204020204" charset="-122"/>
                <a:ea typeface="微软雅黑" panose="020B0503020204020204" charset="-122"/>
                <a:cs typeface="Arial" panose="020B0604020202090204"/>
              </a:rPr>
              <a:t> </a:t>
            </a:r>
            <a:r>
              <a:rPr sz="2000" spc="-15" dirty="0">
                <a:solidFill>
                  <a:srgbClr val="FF0000"/>
                </a:solidFill>
                <a:latin typeface="微软雅黑" panose="020B0503020204020204" charset="-122"/>
                <a:ea typeface="微软雅黑" panose="020B0503020204020204" charset="-122"/>
                <a:cs typeface="Arial" panose="020B0604020202090204"/>
              </a:rPr>
              <a:t>marriage.</a:t>
            </a:r>
            <a:endParaRPr sz="2000" dirty="0">
              <a:latin typeface="微软雅黑" panose="020B0503020204020204" charset="-122"/>
              <a:ea typeface="微软雅黑" panose="020B0503020204020204" charset="-122"/>
              <a:cs typeface="Arial" panose="020B0604020202090204"/>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398" y="897255"/>
            <a:ext cx="10911205" cy="4342130"/>
          </a:xfrm>
          <a:prstGeom prst="rect">
            <a:avLst/>
          </a:prstGeom>
          <a:noFill/>
        </p:spPr>
        <p:txBody>
          <a:bodyPr wrap="square" rtlCol="0" anchor="t">
            <a:spAutoFit/>
          </a:bodyPr>
          <a:lstStyle/>
          <a:p>
            <a:pPr algn="just" fontAlgn="auto">
              <a:lnSpc>
                <a:spcPts val="5500"/>
              </a:lnSpc>
            </a:pPr>
            <a:r>
              <a:rPr sz="2000" spc="25" dirty="0">
                <a:latin typeface="微软雅黑" panose="020B0503020204020204" charset="-122"/>
                <a:ea typeface="微软雅黑" panose="020B0503020204020204" charset="-122"/>
                <a:cs typeface="微软雅黑" panose="020B0503020204020204" charset="-122"/>
                <a:sym typeface="+mn-ea"/>
              </a:rPr>
              <a:t>婚姻中爱情重要还是金钱重</a:t>
            </a:r>
            <a:r>
              <a:rPr sz="2000" spc="60" dirty="0">
                <a:latin typeface="微软雅黑" panose="020B0503020204020204" charset="-122"/>
                <a:ea typeface="微软雅黑" panose="020B0503020204020204" charset="-122"/>
                <a:cs typeface="微软雅黑" panose="020B0503020204020204" charset="-122"/>
                <a:sym typeface="+mn-ea"/>
              </a:rPr>
              <a:t>要</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第</a:t>
            </a:r>
            <a:r>
              <a:rPr sz="2000" spc="25" dirty="0">
                <a:latin typeface="微软雅黑" panose="020B0503020204020204" charset="-122"/>
                <a:ea typeface="微软雅黑" panose="020B0503020204020204" charset="-122"/>
                <a:cs typeface="微软雅黑" panose="020B0503020204020204" charset="-122"/>
                <a:sym typeface="+mn-ea"/>
              </a:rPr>
              <a:t>二段】</a:t>
            </a:r>
            <a:endParaRPr sz="2000" dirty="0">
              <a:latin typeface="微软雅黑" panose="020B0503020204020204" charset="-122"/>
              <a:ea typeface="微软雅黑" panose="020B0503020204020204" charset="-122"/>
              <a:cs typeface="微软雅黑" panose="020B0503020204020204" charset="-122"/>
              <a:sym typeface="+mn-ea"/>
            </a:endParaRPr>
          </a:p>
          <a:p>
            <a:pPr algn="just" fontAlgn="auto">
              <a:lnSpc>
                <a:spcPts val="5500"/>
              </a:lnSpc>
            </a:pPr>
            <a:r>
              <a:rPr sz="2000" dirty="0">
                <a:latin typeface="微软雅黑" panose="020B0503020204020204" charset="-122"/>
                <a:ea typeface="微软雅黑" panose="020B0503020204020204" charset="-122"/>
                <a:cs typeface="微软雅黑" panose="020B0503020204020204" charset="-122"/>
                <a:sym typeface="+mn-ea"/>
              </a:rPr>
              <a:t>⑤ </a:t>
            </a:r>
            <a:r>
              <a:rPr sz="2000" dirty="0">
                <a:latin typeface="微软雅黑" panose="020B0503020204020204" charset="-122"/>
                <a:ea typeface="微软雅黑" panose="020B0503020204020204" charset="-122"/>
                <a:cs typeface="Arial" panose="020B0604020202090204"/>
                <a:sym typeface="+mn-ea"/>
              </a:rPr>
              <a:t>My </a:t>
            </a:r>
            <a:r>
              <a:rPr sz="2000" spc="-20" dirty="0">
                <a:latin typeface="微软雅黑" panose="020B0503020204020204" charset="-122"/>
                <a:ea typeface="微软雅黑" panose="020B0503020204020204" charset="-122"/>
                <a:cs typeface="Arial" panose="020B0604020202090204"/>
                <a:sym typeface="+mn-ea"/>
              </a:rPr>
              <a:t>second </a:t>
            </a:r>
            <a:r>
              <a:rPr sz="2000" spc="-5" dirty="0">
                <a:latin typeface="微软雅黑" panose="020B0503020204020204" charset="-122"/>
                <a:ea typeface="微软雅黑" panose="020B0503020204020204" charset="-122"/>
                <a:cs typeface="Arial" panose="020B0604020202090204"/>
                <a:sym typeface="+mn-ea"/>
              </a:rPr>
              <a:t>reason </a:t>
            </a:r>
            <a:r>
              <a:rPr sz="2000" spc="-20" dirty="0">
                <a:latin typeface="微软雅黑" panose="020B0503020204020204" charset="-122"/>
                <a:ea typeface="微软雅黑" panose="020B0503020204020204" charset="-122"/>
                <a:cs typeface="Arial" panose="020B0604020202090204"/>
                <a:sym typeface="+mn-ea"/>
              </a:rPr>
              <a:t>is </a:t>
            </a:r>
            <a:r>
              <a:rPr sz="2000" spc="-15" dirty="0">
                <a:latin typeface="微软雅黑" panose="020B0503020204020204" charset="-122"/>
                <a:ea typeface="微软雅黑" panose="020B0503020204020204" charset="-122"/>
                <a:cs typeface="Arial" panose="020B0604020202090204"/>
                <a:sym typeface="+mn-ea"/>
              </a:rPr>
              <a:t>that </a:t>
            </a:r>
            <a:r>
              <a:rPr sz="2000" spc="-15" dirty="0">
                <a:solidFill>
                  <a:srgbClr val="FF0000"/>
                </a:solidFill>
                <a:latin typeface="微软雅黑" panose="020B0503020204020204" charset="-122"/>
                <a:ea typeface="微软雅黑" panose="020B0503020204020204" charset="-122"/>
                <a:cs typeface="Arial" panose="020B0604020202090204"/>
                <a:sym typeface="+mn-ea"/>
              </a:rPr>
              <a:t>when </a:t>
            </a:r>
            <a:r>
              <a:rPr sz="2000" spc="-10" dirty="0">
                <a:solidFill>
                  <a:srgbClr val="FF0000"/>
                </a:solidFill>
                <a:latin typeface="微软雅黑" panose="020B0503020204020204" charset="-122"/>
                <a:ea typeface="微软雅黑" panose="020B0503020204020204" charset="-122"/>
                <a:cs typeface="Arial" panose="020B0604020202090204"/>
                <a:sym typeface="+mn-ea"/>
              </a:rPr>
              <a:t>choosing </a:t>
            </a:r>
            <a:r>
              <a:rPr sz="2000" dirty="0">
                <a:solidFill>
                  <a:srgbClr val="FF0000"/>
                </a:solidFill>
                <a:latin typeface="微软雅黑" panose="020B0503020204020204" charset="-122"/>
                <a:ea typeface="微软雅黑" panose="020B0503020204020204" charset="-122"/>
                <a:cs typeface="Arial" panose="020B0604020202090204"/>
                <a:sym typeface="+mn-ea"/>
              </a:rPr>
              <a:t>to </a:t>
            </a:r>
            <a:r>
              <a:rPr sz="2000" spc="-15" dirty="0">
                <a:solidFill>
                  <a:srgbClr val="FF0000"/>
                </a:solidFill>
                <a:latin typeface="微软雅黑" panose="020B0503020204020204" charset="-122"/>
                <a:ea typeface="微软雅黑" panose="020B0503020204020204" charset="-122"/>
                <a:cs typeface="Arial" panose="020B0604020202090204"/>
                <a:sym typeface="+mn-ea"/>
              </a:rPr>
              <a:t>give </a:t>
            </a:r>
            <a:r>
              <a:rPr sz="2000" spc="-10" dirty="0">
                <a:solidFill>
                  <a:srgbClr val="FF0000"/>
                </a:solidFill>
                <a:latin typeface="微软雅黑" panose="020B0503020204020204" charset="-122"/>
                <a:ea typeface="微软雅黑" panose="020B0503020204020204" charset="-122"/>
                <a:cs typeface="Arial" panose="020B0604020202090204"/>
                <a:sym typeface="+mn-ea"/>
              </a:rPr>
              <a:t>birth </a:t>
            </a:r>
            <a:r>
              <a:rPr sz="2000" dirty="0">
                <a:solidFill>
                  <a:srgbClr val="FF0000"/>
                </a:solidFill>
                <a:latin typeface="微软雅黑" panose="020B0503020204020204" charset="-122"/>
                <a:ea typeface="微软雅黑" panose="020B0503020204020204" charset="-122"/>
                <a:cs typeface="Arial" panose="020B0604020202090204"/>
                <a:sym typeface="+mn-ea"/>
              </a:rPr>
              <a:t>to </a:t>
            </a:r>
            <a:r>
              <a:rPr sz="2000" spc="-15" dirty="0">
                <a:solidFill>
                  <a:srgbClr val="FF0000"/>
                </a:solidFill>
                <a:latin typeface="微软雅黑" panose="020B0503020204020204" charset="-122"/>
                <a:ea typeface="微软雅黑" panose="020B0503020204020204" charset="-122"/>
                <a:cs typeface="Arial" panose="020B0604020202090204"/>
                <a:sym typeface="+mn-ea"/>
              </a:rPr>
              <a:t>children, </a:t>
            </a:r>
            <a:r>
              <a:rPr sz="2000" spc="-10" dirty="0">
                <a:solidFill>
                  <a:srgbClr val="FF0000"/>
                </a:solidFill>
                <a:latin typeface="微软雅黑" panose="020B0503020204020204" charset="-122"/>
                <a:ea typeface="微软雅黑" panose="020B0503020204020204" charset="-122"/>
                <a:cs typeface="Arial" panose="020B0604020202090204"/>
                <a:sym typeface="+mn-ea"/>
              </a:rPr>
              <a:t>money </a:t>
            </a:r>
            <a:r>
              <a:rPr sz="2000" spc="-15" dirty="0">
                <a:solidFill>
                  <a:srgbClr val="FF0000"/>
                </a:solidFill>
                <a:latin typeface="微软雅黑" panose="020B0503020204020204" charset="-122"/>
                <a:ea typeface="微软雅黑" panose="020B0503020204020204" charset="-122"/>
                <a:cs typeface="Arial" panose="020B0604020202090204"/>
                <a:sym typeface="+mn-ea"/>
              </a:rPr>
              <a:t>will </a:t>
            </a:r>
            <a:r>
              <a:rPr sz="2000" spc="-10" dirty="0">
                <a:solidFill>
                  <a:srgbClr val="FF0000"/>
                </a:solidFill>
                <a:latin typeface="微软雅黑" panose="020B0503020204020204" charset="-122"/>
                <a:ea typeface="微软雅黑" panose="020B0503020204020204" charset="-122"/>
                <a:cs typeface="Arial" panose="020B0604020202090204"/>
                <a:sym typeface="+mn-ea"/>
              </a:rPr>
              <a:t>become</a:t>
            </a:r>
            <a:r>
              <a:rPr sz="2000" spc="10" dirty="0">
                <a:solidFill>
                  <a:srgbClr val="FF0000"/>
                </a:solidFill>
                <a:latin typeface="微软雅黑" panose="020B0503020204020204" charset="-122"/>
                <a:ea typeface="微软雅黑" panose="020B0503020204020204" charset="-122"/>
                <a:cs typeface="Arial" panose="020B0604020202090204"/>
                <a:sym typeface="+mn-ea"/>
              </a:rPr>
              <a:t> </a:t>
            </a:r>
            <a:r>
              <a:rPr sz="2000" spc="-20" dirty="0">
                <a:solidFill>
                  <a:srgbClr val="FF0000"/>
                </a:solidFill>
                <a:latin typeface="微软雅黑" panose="020B0503020204020204" charset="-122"/>
                <a:ea typeface="微软雅黑" panose="020B0503020204020204" charset="-122"/>
                <a:cs typeface="Arial" panose="020B0604020202090204"/>
                <a:sym typeface="+mn-ea"/>
              </a:rPr>
              <a:t>more </a:t>
            </a:r>
            <a:r>
              <a:rPr sz="2000" spc="-15" dirty="0">
                <a:solidFill>
                  <a:srgbClr val="FF0000"/>
                </a:solidFill>
                <a:latin typeface="微软雅黑" panose="020B0503020204020204" charset="-122"/>
                <a:ea typeface="微软雅黑" panose="020B0503020204020204" charset="-122"/>
                <a:cs typeface="Arial" panose="020B0604020202090204"/>
                <a:sym typeface="+mn-ea"/>
              </a:rPr>
              <a:t>important </a:t>
            </a:r>
            <a:r>
              <a:rPr sz="2000" dirty="0">
                <a:solidFill>
                  <a:srgbClr val="FF0000"/>
                </a:solidFill>
                <a:latin typeface="微软雅黑" panose="020B0503020204020204" charset="-122"/>
                <a:ea typeface="微软雅黑" panose="020B0503020204020204" charset="-122"/>
                <a:cs typeface="Arial" panose="020B0604020202090204"/>
                <a:sym typeface="+mn-ea"/>
              </a:rPr>
              <a:t>for a </a:t>
            </a:r>
            <a:r>
              <a:rPr sz="2000" spc="-15" dirty="0">
                <a:solidFill>
                  <a:srgbClr val="FF0000"/>
                </a:solidFill>
                <a:latin typeface="微软雅黑" panose="020B0503020204020204" charset="-122"/>
                <a:ea typeface="微软雅黑" panose="020B0503020204020204" charset="-122"/>
                <a:cs typeface="Arial" panose="020B0604020202090204"/>
                <a:sym typeface="+mn-ea"/>
              </a:rPr>
              <a:t>couple </a:t>
            </a:r>
            <a:r>
              <a:rPr sz="2000" spc="-10" dirty="0">
                <a:solidFill>
                  <a:srgbClr val="FF0000"/>
                </a:solidFill>
                <a:latin typeface="微软雅黑" panose="020B0503020204020204" charset="-122"/>
                <a:ea typeface="微软雅黑" panose="020B0503020204020204" charset="-122"/>
                <a:cs typeface="Arial" panose="020B0604020202090204"/>
                <a:sym typeface="+mn-ea"/>
              </a:rPr>
              <a:t>because </a:t>
            </a:r>
            <a:r>
              <a:rPr sz="2000" spc="-5" dirty="0">
                <a:solidFill>
                  <a:srgbClr val="FF0000"/>
                </a:solidFill>
                <a:latin typeface="微软雅黑" panose="020B0503020204020204" charset="-122"/>
                <a:ea typeface="微软雅黑" panose="020B0503020204020204" charset="-122"/>
                <a:cs typeface="Arial" panose="020B0604020202090204"/>
                <a:sym typeface="+mn-ea"/>
              </a:rPr>
              <a:t>they </a:t>
            </a:r>
            <a:r>
              <a:rPr sz="2000" spc="-10" dirty="0">
                <a:solidFill>
                  <a:srgbClr val="FF0000"/>
                </a:solidFill>
                <a:latin typeface="微软雅黑" panose="020B0503020204020204" charset="-122"/>
                <a:ea typeface="微软雅黑" panose="020B0503020204020204" charset="-122"/>
                <a:cs typeface="Arial" panose="020B0604020202090204"/>
                <a:sym typeface="+mn-ea"/>
              </a:rPr>
              <a:t>have </a:t>
            </a:r>
            <a:r>
              <a:rPr sz="2000" dirty="0">
                <a:solidFill>
                  <a:srgbClr val="FF0000"/>
                </a:solidFill>
                <a:latin typeface="微软雅黑" panose="020B0503020204020204" charset="-122"/>
                <a:ea typeface="微软雅黑" panose="020B0503020204020204" charset="-122"/>
                <a:cs typeface="Arial" panose="020B0604020202090204"/>
                <a:sym typeface="+mn-ea"/>
              </a:rPr>
              <a:t>to </a:t>
            </a:r>
            <a:r>
              <a:rPr sz="2000" spc="-10" dirty="0">
                <a:solidFill>
                  <a:srgbClr val="FF0000"/>
                </a:solidFill>
                <a:latin typeface="微软雅黑" panose="020B0503020204020204" charset="-122"/>
                <a:ea typeface="微软雅黑" panose="020B0503020204020204" charset="-122"/>
                <a:cs typeface="Arial" panose="020B0604020202090204"/>
                <a:sym typeface="+mn-ea"/>
              </a:rPr>
              <a:t>raise </a:t>
            </a:r>
            <a:r>
              <a:rPr sz="2000" spc="-5" dirty="0">
                <a:solidFill>
                  <a:srgbClr val="FF0000"/>
                </a:solidFill>
                <a:latin typeface="微软雅黑" panose="020B0503020204020204" charset="-122"/>
                <a:ea typeface="微软雅黑" panose="020B0503020204020204" charset="-122"/>
                <a:cs typeface="Arial" panose="020B0604020202090204"/>
                <a:sym typeface="+mn-ea"/>
              </a:rPr>
              <a:t>the</a:t>
            </a:r>
            <a:r>
              <a:rPr sz="2000" spc="-65" dirty="0">
                <a:solidFill>
                  <a:srgbClr val="FF0000"/>
                </a:solidFill>
                <a:latin typeface="微软雅黑" panose="020B0503020204020204" charset="-122"/>
                <a:ea typeface="微软雅黑" panose="020B0503020204020204" charset="-122"/>
                <a:cs typeface="Arial" panose="020B0604020202090204"/>
                <a:sym typeface="+mn-ea"/>
              </a:rPr>
              <a:t> </a:t>
            </a:r>
            <a:r>
              <a:rPr sz="2000" spc="-15" dirty="0">
                <a:solidFill>
                  <a:srgbClr val="FF0000"/>
                </a:solidFill>
                <a:latin typeface="微软雅黑" panose="020B0503020204020204" charset="-122"/>
                <a:ea typeface="微软雅黑" panose="020B0503020204020204" charset="-122"/>
                <a:cs typeface="Arial" panose="020B0604020202090204"/>
                <a:sym typeface="+mn-ea"/>
              </a:rPr>
              <a:t>children.</a:t>
            </a:r>
            <a:endParaRPr sz="2000">
              <a:latin typeface="微软雅黑" panose="020B0503020204020204" charset="-122"/>
              <a:ea typeface="微软雅黑" panose="020B0503020204020204" charset="-122"/>
              <a:cs typeface="Arial" panose="020B0604020202090204"/>
            </a:endParaRPr>
          </a:p>
          <a:p>
            <a:pPr algn="just" fontAlgn="auto">
              <a:lnSpc>
                <a:spcPts val="5500"/>
              </a:lnSpc>
            </a:pPr>
            <a:r>
              <a:rPr sz="2000" dirty="0">
                <a:latin typeface="微软雅黑" panose="020B0503020204020204" charset="-122"/>
                <a:ea typeface="微软雅黑" panose="020B0503020204020204" charset="-122"/>
                <a:cs typeface="微软雅黑" panose="020B0503020204020204" charset="-122"/>
                <a:sym typeface="+mn-ea"/>
              </a:rPr>
              <a:t>⑥</a:t>
            </a:r>
            <a:r>
              <a:rPr sz="2000" dirty="0">
                <a:solidFill>
                  <a:srgbClr val="FF0000"/>
                </a:solidFill>
                <a:latin typeface="微软雅黑" panose="020B0503020204020204" charset="-122"/>
                <a:ea typeface="微软雅黑" panose="020B0503020204020204" charset="-122"/>
                <a:cs typeface="Arial" panose="020B0604020202090204"/>
                <a:sym typeface="+mn-ea"/>
              </a:rPr>
              <a:t>The </a:t>
            </a:r>
            <a:r>
              <a:rPr sz="2000" spc="-10" dirty="0">
                <a:solidFill>
                  <a:srgbClr val="FF0000"/>
                </a:solidFill>
                <a:latin typeface="微软雅黑" panose="020B0503020204020204" charset="-122"/>
                <a:ea typeface="微软雅黑" panose="020B0503020204020204" charset="-122"/>
                <a:cs typeface="Arial" panose="020B0604020202090204"/>
                <a:sym typeface="+mn-ea"/>
              </a:rPr>
              <a:t>proverb </a:t>
            </a:r>
            <a:r>
              <a:rPr sz="2000" spc="-5" dirty="0">
                <a:solidFill>
                  <a:srgbClr val="FF0000"/>
                </a:solidFill>
                <a:latin typeface="微软雅黑" panose="020B0503020204020204" charset="-122"/>
                <a:ea typeface="微软雅黑" panose="020B0503020204020204" charset="-122"/>
                <a:cs typeface="Arial" panose="020B0604020202090204"/>
                <a:sym typeface="+mn-ea"/>
              </a:rPr>
              <a:t>that </a:t>
            </a:r>
            <a:r>
              <a:rPr sz="2000" spc="-15" dirty="0">
                <a:solidFill>
                  <a:srgbClr val="FF0000"/>
                </a:solidFill>
                <a:latin typeface="微软雅黑" panose="020B0503020204020204" charset="-122"/>
                <a:ea typeface="微软雅黑" panose="020B0503020204020204" charset="-122"/>
                <a:cs typeface="Arial" panose="020B0604020202090204"/>
                <a:sym typeface="+mn-ea"/>
              </a:rPr>
              <a:t>poor couples </a:t>
            </a:r>
            <a:r>
              <a:rPr sz="2000" spc="-5" dirty="0">
                <a:solidFill>
                  <a:srgbClr val="FF0000"/>
                </a:solidFill>
                <a:latin typeface="微软雅黑" panose="020B0503020204020204" charset="-122"/>
                <a:ea typeface="微软雅黑" panose="020B0503020204020204" charset="-122"/>
                <a:cs typeface="Arial" panose="020B0604020202090204"/>
                <a:sym typeface="+mn-ea"/>
              </a:rPr>
              <a:t>sorrow </a:t>
            </a:r>
            <a:r>
              <a:rPr sz="2000" spc="-20" dirty="0">
                <a:latin typeface="微软雅黑" panose="020B0503020204020204" charset="-122"/>
                <a:ea typeface="微软雅黑" panose="020B0503020204020204" charset="-122"/>
                <a:cs typeface="Arial" panose="020B0604020202090204"/>
                <a:sym typeface="+mn-ea"/>
              </a:rPr>
              <a:t>is </a:t>
            </a:r>
            <a:r>
              <a:rPr sz="2000" dirty="0">
                <a:latin typeface="微软雅黑" panose="020B0503020204020204" charset="-122"/>
                <a:ea typeface="微软雅黑" panose="020B0503020204020204" charset="-122"/>
                <a:cs typeface="Arial" panose="020B0604020202090204"/>
                <a:sym typeface="+mn-ea"/>
              </a:rPr>
              <a:t>often </a:t>
            </a:r>
            <a:r>
              <a:rPr sz="2000" spc="-5" dirty="0">
                <a:latin typeface="微软雅黑" panose="020B0503020204020204" charset="-122"/>
                <a:ea typeface="微软雅黑" panose="020B0503020204020204" charset="-122"/>
                <a:cs typeface="Arial" panose="020B0604020202090204"/>
                <a:sym typeface="+mn-ea"/>
              </a:rPr>
              <a:t>cited </a:t>
            </a:r>
            <a:r>
              <a:rPr sz="2000" spc="-10" dirty="0">
                <a:latin typeface="微软雅黑" panose="020B0503020204020204" charset="-122"/>
                <a:ea typeface="微软雅黑" panose="020B0503020204020204" charset="-122"/>
                <a:cs typeface="Arial" panose="020B0604020202090204"/>
                <a:sym typeface="+mn-ea"/>
              </a:rPr>
              <a:t>as an</a:t>
            </a:r>
            <a:r>
              <a:rPr sz="2000" spc="-110"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example.</a:t>
            </a:r>
            <a:endParaRPr sz="2000">
              <a:latin typeface="微软雅黑" panose="020B0503020204020204" charset="-122"/>
              <a:ea typeface="微软雅黑" panose="020B0503020204020204" charset="-122"/>
              <a:cs typeface="Arial" panose="020B0604020202090204"/>
            </a:endParaRPr>
          </a:p>
          <a:p>
            <a:pPr marL="12700" algn="just" fontAlgn="auto">
              <a:lnSpc>
                <a:spcPts val="5500"/>
              </a:lnSpc>
              <a:spcBef>
                <a:spcPts val="130"/>
              </a:spcBef>
            </a:pPr>
            <a:r>
              <a:rPr lang="zh-CN" sz="2000" dirty="0">
                <a:latin typeface="微软雅黑" panose="020B0503020204020204" charset="-122"/>
                <a:ea typeface="微软雅黑" panose="020B0503020204020204" charset="-122"/>
                <a:cs typeface="Arial" panose="020B0604020202090204"/>
                <a:sym typeface="+mn-ea"/>
              </a:rPr>
              <a:t>⑦ </a:t>
            </a:r>
            <a:r>
              <a:rPr sz="2000" dirty="0">
                <a:latin typeface="微软雅黑" panose="020B0503020204020204" charset="-122"/>
                <a:ea typeface="微软雅黑" panose="020B0503020204020204" charset="-122"/>
                <a:cs typeface="Arial" panose="020B0604020202090204"/>
                <a:sym typeface="+mn-ea"/>
              </a:rPr>
              <a:t>Another</a:t>
            </a:r>
            <a:r>
              <a:rPr sz="2000" spc="-50"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reason</a:t>
            </a:r>
            <a:r>
              <a:rPr sz="2000" spc="-185"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which</a:t>
            </a:r>
            <a:r>
              <a:rPr sz="2000" spc="6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can</a:t>
            </a:r>
            <a:r>
              <a:rPr sz="2000" spc="-6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not</a:t>
            </a:r>
            <a:r>
              <a:rPr sz="2000" spc="-4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be</a:t>
            </a:r>
            <a:r>
              <a:rPr sz="2000" dirty="0">
                <a:latin typeface="微软雅黑" panose="020B0503020204020204" charset="-122"/>
                <a:ea typeface="微软雅黑" panose="020B0503020204020204" charset="-122"/>
                <a:cs typeface="Arial" panose="020B0604020202090204"/>
                <a:sym typeface="+mn-ea"/>
              </a:rPr>
              <a:t> overlooked</a:t>
            </a:r>
            <a:r>
              <a:rPr sz="2000" spc="-6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is</a:t>
            </a:r>
            <a:r>
              <a:rPr sz="2000" spc="-4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that</a:t>
            </a:r>
            <a:r>
              <a:rPr sz="2000" spc="-15" dirty="0">
                <a:latin typeface="微软雅黑" panose="020B0503020204020204" charset="-122"/>
                <a:ea typeface="微软雅黑" panose="020B0503020204020204" charset="-122"/>
                <a:cs typeface="Arial" panose="020B0604020202090204"/>
                <a:sym typeface="+mn-ea"/>
              </a:rPr>
              <a:t> </a:t>
            </a:r>
            <a:r>
              <a:rPr sz="2000" spc="15" dirty="0">
                <a:solidFill>
                  <a:srgbClr val="FF0000"/>
                </a:solidFill>
                <a:latin typeface="微软雅黑" panose="020B0503020204020204" charset="-122"/>
                <a:ea typeface="微软雅黑" panose="020B0503020204020204" charset="-122"/>
                <a:cs typeface="Arial" panose="020B0604020202090204"/>
                <a:sym typeface="+mn-ea"/>
              </a:rPr>
              <a:t>love</a:t>
            </a:r>
            <a:r>
              <a:rPr sz="2000" spc="-120" dirty="0">
                <a:solidFill>
                  <a:srgbClr val="FF0000"/>
                </a:solidFill>
                <a:latin typeface="微软雅黑" panose="020B0503020204020204" charset="-122"/>
                <a:ea typeface="微软雅黑" panose="020B0503020204020204" charset="-122"/>
                <a:cs typeface="Arial" panose="020B0604020202090204"/>
                <a:sym typeface="+mn-ea"/>
              </a:rPr>
              <a:t> </a:t>
            </a:r>
            <a:r>
              <a:rPr sz="2000" spc="30" dirty="0">
                <a:solidFill>
                  <a:srgbClr val="FF0000"/>
                </a:solidFill>
                <a:latin typeface="微软雅黑" panose="020B0503020204020204" charset="-122"/>
                <a:ea typeface="微软雅黑" panose="020B0503020204020204" charset="-122"/>
                <a:cs typeface="Arial" panose="020B0604020202090204"/>
                <a:sym typeface="+mn-ea"/>
              </a:rPr>
              <a:t>will</a:t>
            </a:r>
            <a:r>
              <a:rPr sz="2000" spc="-40" dirty="0">
                <a:solidFill>
                  <a:srgbClr val="FF0000"/>
                </a:solidFill>
                <a:latin typeface="微软雅黑" panose="020B0503020204020204" charset="-122"/>
                <a:ea typeface="微软雅黑" panose="020B0503020204020204" charset="-122"/>
                <a:cs typeface="Arial" panose="020B0604020202090204"/>
                <a:sym typeface="+mn-ea"/>
              </a:rPr>
              <a:t> </a:t>
            </a:r>
            <a:r>
              <a:rPr sz="2000" dirty="0">
                <a:solidFill>
                  <a:srgbClr val="FF0000"/>
                </a:solidFill>
                <a:latin typeface="微软雅黑" panose="020B0503020204020204" charset="-122"/>
                <a:ea typeface="微软雅黑" panose="020B0503020204020204" charset="-122"/>
                <a:cs typeface="Arial" panose="020B0604020202090204"/>
                <a:sym typeface="+mn-ea"/>
              </a:rPr>
              <a:t>fade</a:t>
            </a:r>
            <a:r>
              <a:rPr sz="2000" spc="-120"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as</a:t>
            </a:r>
            <a:r>
              <a:rPr sz="2000" spc="-120" dirty="0">
                <a:solidFill>
                  <a:srgbClr val="FF0000"/>
                </a:solidFill>
                <a:latin typeface="微软雅黑" panose="020B0503020204020204" charset="-122"/>
                <a:ea typeface="微软雅黑" panose="020B0503020204020204" charset="-122"/>
                <a:cs typeface="Arial" panose="020B0604020202090204"/>
                <a:sym typeface="+mn-ea"/>
              </a:rPr>
              <a:t> </a:t>
            </a:r>
            <a:r>
              <a:rPr sz="2000" dirty="0">
                <a:solidFill>
                  <a:srgbClr val="FF0000"/>
                </a:solidFill>
                <a:latin typeface="微软雅黑" panose="020B0503020204020204" charset="-122"/>
                <a:ea typeface="微软雅黑" panose="020B0503020204020204" charset="-122"/>
                <a:cs typeface="Arial" panose="020B0604020202090204"/>
                <a:sym typeface="+mn-ea"/>
              </a:rPr>
              <a:t>time</a:t>
            </a:r>
            <a:r>
              <a:rPr sz="2000" spc="-5"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goes</a:t>
            </a:r>
            <a:r>
              <a:rPr sz="2000" spc="-65" dirty="0">
                <a:solidFill>
                  <a:srgbClr val="FF0000"/>
                </a:solidFill>
                <a:latin typeface="微软雅黑" panose="020B0503020204020204" charset="-122"/>
                <a:ea typeface="微软雅黑" panose="020B0503020204020204" charset="-122"/>
                <a:cs typeface="Arial" panose="020B0604020202090204"/>
                <a:sym typeface="+mn-ea"/>
              </a:rPr>
              <a:t> by.</a:t>
            </a:r>
            <a:endParaRPr sz="2000">
              <a:latin typeface="微软雅黑" panose="020B0503020204020204" charset="-122"/>
              <a:ea typeface="微软雅黑" panose="020B0503020204020204" charset="-122"/>
              <a:cs typeface="Arial" panose="020B0604020202090204"/>
            </a:endParaRPr>
          </a:p>
          <a:p>
            <a:pPr algn="just" fontAlgn="auto">
              <a:lnSpc>
                <a:spcPts val="5500"/>
              </a:lnSpc>
              <a:spcBef>
                <a:spcPts val="20"/>
              </a:spcBef>
            </a:pPr>
            <a:r>
              <a:rPr lang="zh-CN" sz="2000" spc="25" dirty="0">
                <a:solidFill>
                  <a:srgbClr val="FF0000"/>
                </a:solidFill>
                <a:latin typeface="微软雅黑" panose="020B0503020204020204" charset="-122"/>
                <a:ea typeface="微软雅黑" panose="020B0503020204020204" charset="-122"/>
                <a:cs typeface="Arial" panose="020B0604020202090204"/>
                <a:sym typeface="+mn-ea"/>
              </a:rPr>
              <a:t>⑧ </a:t>
            </a:r>
            <a:r>
              <a:rPr sz="2000" spc="25" dirty="0">
                <a:solidFill>
                  <a:srgbClr val="FF0000"/>
                </a:solidFill>
                <a:latin typeface="微软雅黑" panose="020B0503020204020204" charset="-122"/>
                <a:ea typeface="微软雅黑" panose="020B0503020204020204" charset="-122"/>
                <a:cs typeface="Arial" panose="020B0604020202090204"/>
                <a:sym typeface="+mn-ea"/>
              </a:rPr>
              <a:t>Once</a:t>
            </a:r>
            <a:r>
              <a:rPr sz="2000" spc="-110" dirty="0">
                <a:solidFill>
                  <a:srgbClr val="FF0000"/>
                </a:solidFill>
                <a:latin typeface="微软雅黑" panose="020B0503020204020204" charset="-122"/>
                <a:ea typeface="微软雅黑" panose="020B0503020204020204" charset="-122"/>
                <a:cs typeface="Arial" panose="020B0604020202090204"/>
                <a:sym typeface="+mn-ea"/>
              </a:rPr>
              <a:t> </a:t>
            </a:r>
            <a:r>
              <a:rPr sz="2000" spc="15" dirty="0">
                <a:solidFill>
                  <a:srgbClr val="FF0000"/>
                </a:solidFill>
                <a:latin typeface="微软雅黑" panose="020B0503020204020204" charset="-122"/>
                <a:ea typeface="微软雅黑" panose="020B0503020204020204" charset="-122"/>
                <a:cs typeface="Arial" panose="020B0604020202090204"/>
                <a:sym typeface="+mn-ea"/>
              </a:rPr>
              <a:t>love</a:t>
            </a:r>
            <a:r>
              <a:rPr sz="2000" spc="-110" dirty="0">
                <a:solidFill>
                  <a:srgbClr val="FF0000"/>
                </a:solidFill>
                <a:latin typeface="微软雅黑" panose="020B0503020204020204" charset="-122"/>
                <a:ea typeface="微软雅黑" panose="020B0503020204020204" charset="-122"/>
                <a:cs typeface="Arial" panose="020B0604020202090204"/>
                <a:sym typeface="+mn-ea"/>
              </a:rPr>
              <a:t> </a:t>
            </a:r>
            <a:r>
              <a:rPr sz="2000" spc="30" dirty="0">
                <a:solidFill>
                  <a:srgbClr val="FF0000"/>
                </a:solidFill>
                <a:latin typeface="微软雅黑" panose="020B0503020204020204" charset="-122"/>
                <a:ea typeface="微软雅黑" panose="020B0503020204020204" charset="-122"/>
                <a:cs typeface="Arial" panose="020B0604020202090204"/>
                <a:sym typeface="+mn-ea"/>
              </a:rPr>
              <a:t>has</a:t>
            </a:r>
            <a:r>
              <a:rPr sz="2000" spc="-110" dirty="0">
                <a:solidFill>
                  <a:srgbClr val="FF0000"/>
                </a:solidFill>
                <a:latin typeface="微软雅黑" panose="020B0503020204020204" charset="-122"/>
                <a:ea typeface="微软雅黑" panose="020B0503020204020204" charset="-122"/>
                <a:cs typeface="Arial" panose="020B0604020202090204"/>
                <a:sym typeface="+mn-ea"/>
              </a:rPr>
              <a:t> </a:t>
            </a:r>
            <a:r>
              <a:rPr sz="2000" spc="25" dirty="0">
                <a:solidFill>
                  <a:srgbClr val="FF0000"/>
                </a:solidFill>
                <a:latin typeface="微软雅黑" panose="020B0503020204020204" charset="-122"/>
                <a:ea typeface="微软雅黑" panose="020B0503020204020204" charset="-122"/>
                <a:cs typeface="Arial" panose="020B0604020202090204"/>
                <a:sym typeface="+mn-ea"/>
              </a:rPr>
              <a:t>gone,</a:t>
            </a:r>
            <a:r>
              <a:rPr sz="2000" spc="-145"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a</a:t>
            </a:r>
            <a:r>
              <a:rPr sz="2000" spc="15" dirty="0">
                <a:solidFill>
                  <a:srgbClr val="FF0000"/>
                </a:solidFill>
                <a:latin typeface="微软雅黑" panose="020B0503020204020204" charset="-122"/>
                <a:ea typeface="微软雅黑" panose="020B0503020204020204" charset="-122"/>
                <a:cs typeface="Arial" panose="020B0604020202090204"/>
                <a:sym typeface="+mn-ea"/>
              </a:rPr>
              <a:t> </a:t>
            </a:r>
            <a:r>
              <a:rPr sz="2000" spc="5" dirty="0">
                <a:solidFill>
                  <a:srgbClr val="FF0000"/>
                </a:solidFill>
                <a:latin typeface="微软雅黑" panose="020B0503020204020204" charset="-122"/>
                <a:ea typeface="微软雅黑" panose="020B0503020204020204" charset="-122"/>
                <a:cs typeface="Arial" panose="020B0604020202090204"/>
                <a:sym typeface="+mn-ea"/>
              </a:rPr>
              <a:t>marriage</a:t>
            </a:r>
            <a:r>
              <a:rPr sz="2000" spc="-110" dirty="0">
                <a:solidFill>
                  <a:srgbClr val="FF0000"/>
                </a:solidFill>
                <a:latin typeface="微软雅黑" panose="020B0503020204020204" charset="-122"/>
                <a:ea typeface="微软雅黑" panose="020B0503020204020204" charset="-122"/>
                <a:cs typeface="Arial" panose="020B0604020202090204"/>
                <a:sym typeface="+mn-ea"/>
              </a:rPr>
              <a:t> </a:t>
            </a:r>
            <a:r>
              <a:rPr sz="2000" spc="25" dirty="0">
                <a:solidFill>
                  <a:srgbClr val="FF0000"/>
                </a:solidFill>
                <a:latin typeface="微软雅黑" panose="020B0503020204020204" charset="-122"/>
                <a:ea typeface="微软雅黑" panose="020B0503020204020204" charset="-122"/>
                <a:cs typeface="Arial" panose="020B0604020202090204"/>
                <a:sym typeface="+mn-ea"/>
              </a:rPr>
              <a:t>without</a:t>
            </a:r>
            <a:r>
              <a:rPr sz="2000" spc="-35" dirty="0">
                <a:solidFill>
                  <a:srgbClr val="FF0000"/>
                </a:solidFill>
                <a:latin typeface="微软雅黑" panose="020B0503020204020204" charset="-122"/>
                <a:ea typeface="微软雅黑" panose="020B0503020204020204" charset="-122"/>
                <a:cs typeface="Arial" panose="020B0604020202090204"/>
                <a:sym typeface="+mn-ea"/>
              </a:rPr>
              <a:t> </a:t>
            </a:r>
            <a:r>
              <a:rPr sz="2000" dirty="0">
                <a:solidFill>
                  <a:srgbClr val="FF0000"/>
                </a:solidFill>
                <a:latin typeface="微软雅黑" panose="020B0503020204020204" charset="-122"/>
                <a:ea typeface="微软雅黑" panose="020B0503020204020204" charset="-122"/>
                <a:cs typeface="Arial" panose="020B0604020202090204"/>
                <a:sym typeface="+mn-ea"/>
              </a:rPr>
              <a:t>economic</a:t>
            </a:r>
            <a:r>
              <a:rPr sz="2000" spc="-110" dirty="0">
                <a:solidFill>
                  <a:srgbClr val="FF0000"/>
                </a:solidFill>
                <a:latin typeface="微软雅黑" panose="020B0503020204020204" charset="-122"/>
                <a:ea typeface="微软雅黑" panose="020B0503020204020204" charset="-122"/>
                <a:cs typeface="Arial" panose="020B0604020202090204"/>
                <a:sym typeface="+mn-ea"/>
              </a:rPr>
              <a:t> </a:t>
            </a:r>
            <a:r>
              <a:rPr sz="2000" dirty="0">
                <a:solidFill>
                  <a:srgbClr val="FF0000"/>
                </a:solidFill>
                <a:latin typeface="微软雅黑" panose="020B0503020204020204" charset="-122"/>
                <a:ea typeface="微软雅黑" panose="020B0503020204020204" charset="-122"/>
                <a:cs typeface="Arial" panose="020B0604020202090204"/>
                <a:sym typeface="+mn-ea"/>
              </a:rPr>
              <a:t>foundation</a:t>
            </a:r>
            <a:r>
              <a:rPr sz="2000" spc="-125" dirty="0">
                <a:solidFill>
                  <a:srgbClr val="FF0000"/>
                </a:solidFill>
                <a:latin typeface="微软雅黑" panose="020B0503020204020204" charset="-122"/>
                <a:ea typeface="微软雅黑" panose="020B0503020204020204" charset="-122"/>
                <a:cs typeface="Arial" panose="020B0604020202090204"/>
                <a:sym typeface="+mn-ea"/>
              </a:rPr>
              <a:t> </a:t>
            </a:r>
            <a:r>
              <a:rPr sz="2000" spc="25" dirty="0">
                <a:solidFill>
                  <a:srgbClr val="FF0000"/>
                </a:solidFill>
                <a:latin typeface="微软雅黑" panose="020B0503020204020204" charset="-122"/>
                <a:ea typeface="微软雅黑" panose="020B0503020204020204" charset="-122"/>
                <a:cs typeface="Arial" panose="020B0604020202090204"/>
                <a:sym typeface="+mn-ea"/>
              </a:rPr>
              <a:t>is</a:t>
            </a:r>
            <a:r>
              <a:rPr sz="2000" spc="-110" dirty="0">
                <a:solidFill>
                  <a:srgbClr val="FF0000"/>
                </a:solidFill>
                <a:latin typeface="微软雅黑" panose="020B0503020204020204" charset="-122"/>
                <a:ea typeface="微软雅黑" panose="020B0503020204020204" charset="-122"/>
                <a:cs typeface="Arial" panose="020B0604020202090204"/>
                <a:sym typeface="+mn-ea"/>
              </a:rPr>
              <a:t> </a:t>
            </a:r>
            <a:r>
              <a:rPr sz="2000" spc="25" dirty="0">
                <a:solidFill>
                  <a:srgbClr val="FF0000"/>
                </a:solidFill>
                <a:latin typeface="微软雅黑" panose="020B0503020204020204" charset="-122"/>
                <a:ea typeface="微软雅黑" panose="020B0503020204020204" charset="-122"/>
                <a:cs typeface="Arial" panose="020B0604020202090204"/>
                <a:sym typeface="+mn-ea"/>
              </a:rPr>
              <a:t>easily</a:t>
            </a:r>
            <a:r>
              <a:rPr sz="2000" spc="-170" dirty="0">
                <a:solidFill>
                  <a:srgbClr val="FF0000"/>
                </a:solidFill>
                <a:latin typeface="微软雅黑" panose="020B0503020204020204" charset="-122"/>
                <a:ea typeface="微软雅黑" panose="020B0503020204020204" charset="-122"/>
                <a:cs typeface="Arial" panose="020B0604020202090204"/>
                <a:sym typeface="+mn-ea"/>
              </a:rPr>
              <a:t> </a:t>
            </a:r>
            <a:r>
              <a:rPr sz="2000" dirty="0">
                <a:solidFill>
                  <a:srgbClr val="FF0000"/>
                </a:solidFill>
                <a:latin typeface="微软雅黑" panose="020B0503020204020204" charset="-122"/>
                <a:ea typeface="微软雅黑" panose="020B0503020204020204" charset="-122"/>
                <a:cs typeface="Arial" panose="020B0604020202090204"/>
                <a:sym typeface="+mn-ea"/>
              </a:rPr>
              <a:t>destroyed.</a:t>
            </a:r>
            <a:endParaRPr lang="zh-CN" altLang="en-US" sz="2000">
              <a:latin typeface="微软雅黑" panose="020B0503020204020204" charset="-122"/>
              <a:ea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8800" y="814070"/>
            <a:ext cx="10310495" cy="2766695"/>
          </a:xfrm>
          <a:prstGeom prst="rect">
            <a:avLst/>
          </a:prstGeom>
        </p:spPr>
        <p:txBody>
          <a:bodyPr vert="horz" wrap="square" lIns="0" tIns="16510" rIns="0" bIns="0" rtlCol="0">
            <a:spAutoFit/>
          </a:bodyPr>
          <a:lstStyle/>
          <a:p>
            <a:pPr marL="12700">
              <a:lnSpc>
                <a:spcPct val="100000"/>
              </a:lnSpc>
              <a:spcBef>
                <a:spcPts val="130"/>
              </a:spcBef>
            </a:pPr>
            <a:r>
              <a:rPr sz="2000" b="1" spc="25" dirty="0">
                <a:latin typeface="微软雅黑" panose="020B0503020204020204" charset="-122"/>
                <a:ea typeface="微软雅黑" panose="020B0503020204020204" charset="-122"/>
                <a:cs typeface="微软雅黑" panose="020B0503020204020204" charset="-122"/>
              </a:rPr>
              <a:t>三段：</a:t>
            </a:r>
            <a:endParaRPr sz="2000" b="1" spc="25" dirty="0">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a:latin typeface="微软雅黑" panose="020B0503020204020204" charset="-122"/>
              <a:ea typeface="微软雅黑" panose="020B0503020204020204" charset="-122"/>
              <a:cs typeface="Times New Roman" panose="02020703060505090304"/>
            </a:endParaRPr>
          </a:p>
          <a:p>
            <a:pPr marL="408940">
              <a:lnSpc>
                <a:spcPct val="100000"/>
              </a:lnSpc>
              <a:tabLst>
                <a:tab pos="5643880" algn="l"/>
              </a:tabLst>
            </a:pPr>
            <a:r>
              <a:rPr sz="2000" spc="25" dirty="0">
                <a:latin typeface="微软雅黑" panose="020B0503020204020204" charset="-122"/>
                <a:ea typeface="微软雅黑" panose="020B0503020204020204" charset="-122"/>
                <a:cs typeface="微软雅黑" panose="020B0503020204020204" charset="-122"/>
              </a:rPr>
              <a:t>① </a:t>
            </a:r>
            <a:r>
              <a:rPr sz="2000" dirty="0">
                <a:latin typeface="微软雅黑" panose="020B0503020204020204" charset="-122"/>
                <a:ea typeface="微软雅黑" panose="020B0503020204020204" charset="-122"/>
                <a:cs typeface="Arial" panose="020B0604020202090204"/>
              </a:rPr>
              <a:t>In view </a:t>
            </a:r>
            <a:r>
              <a:rPr sz="2000" spc="5" dirty="0">
                <a:latin typeface="微软雅黑" panose="020B0503020204020204" charset="-122"/>
                <a:ea typeface="微软雅黑" panose="020B0503020204020204" charset="-122"/>
                <a:cs typeface="Arial" panose="020B0604020202090204"/>
              </a:rPr>
              <a:t>of </a:t>
            </a:r>
            <a:r>
              <a:rPr sz="2000" spc="-10" dirty="0">
                <a:latin typeface="微软雅黑" panose="020B0503020204020204" charset="-122"/>
                <a:ea typeface="微软雅黑" panose="020B0503020204020204" charset="-122"/>
                <a:cs typeface="Arial" panose="020B0604020202090204"/>
              </a:rPr>
              <a:t>the </a:t>
            </a:r>
            <a:r>
              <a:rPr sz="2000" dirty="0">
                <a:latin typeface="微软雅黑" panose="020B0503020204020204" charset="-122"/>
                <a:ea typeface="微软雅黑" panose="020B0503020204020204" charset="-122"/>
                <a:cs typeface="Arial" panose="020B0604020202090204"/>
              </a:rPr>
              <a:t>above reasoning,  </a:t>
            </a:r>
            <a:r>
              <a:rPr sz="2000" spc="0" dirty="0">
                <a:latin typeface="微软雅黑" panose="020B0503020204020204" charset="-122"/>
                <a:ea typeface="微软雅黑" panose="020B0503020204020204" charset="-122"/>
                <a:cs typeface="Arial" panose="020B0604020202090204"/>
              </a:rPr>
              <a:t>I </a:t>
            </a:r>
            <a:r>
              <a:rPr sz="2000" spc="15" dirty="0">
                <a:latin typeface="微软雅黑" panose="020B0503020204020204" charset="-122"/>
                <a:ea typeface="微软雅黑" panose="020B0503020204020204" charset="-122"/>
                <a:cs typeface="Arial" panose="020B0604020202090204"/>
              </a:rPr>
              <a:t>am</a:t>
            </a:r>
            <a:r>
              <a:rPr sz="2000" spc="110"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convinced</a:t>
            </a:r>
            <a:r>
              <a:rPr sz="2000" spc="180"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that</a:t>
            </a:r>
            <a:r>
              <a:rPr sz="2000" u="sng" spc="-15" dirty="0">
                <a:uFill>
                  <a:solidFill>
                    <a:srgbClr val="000000"/>
                  </a:solidFill>
                </a:uFill>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a:t>
            </a:r>
            <a:endParaRPr sz="2000">
              <a:latin typeface="微软雅黑" panose="020B0503020204020204" charset="-122"/>
              <a:ea typeface="微软雅黑" panose="020B0503020204020204" charset="-122"/>
              <a:cs typeface="Arial" panose="020B0604020202090204"/>
            </a:endParaRPr>
          </a:p>
          <a:p>
            <a:pPr>
              <a:lnSpc>
                <a:spcPct val="100000"/>
              </a:lnSpc>
              <a:spcBef>
                <a:spcPts val="20"/>
              </a:spcBef>
            </a:pPr>
            <a:endParaRPr sz="2000">
              <a:latin typeface="微软雅黑" panose="020B0503020204020204" charset="-122"/>
              <a:ea typeface="微软雅黑" panose="020B0503020204020204" charset="-122"/>
              <a:cs typeface="Times New Roman" panose="02020703060505090304"/>
            </a:endParaRPr>
          </a:p>
          <a:p>
            <a:pPr marL="599440">
              <a:lnSpc>
                <a:spcPct val="100000"/>
              </a:lnSpc>
            </a:pPr>
            <a:r>
              <a:rPr sz="2000" spc="25" dirty="0">
                <a:latin typeface="微软雅黑" panose="020B0503020204020204" charset="-122"/>
                <a:ea typeface="微软雅黑" panose="020B0503020204020204" charset="-122"/>
                <a:cs typeface="微软雅黑" panose="020B0503020204020204" charset="-122"/>
              </a:rPr>
              <a:t>鉴于上面的论证，我坚</a:t>
            </a:r>
            <a:r>
              <a:rPr sz="2000" spc="5" dirty="0">
                <a:latin typeface="微软雅黑" panose="020B0503020204020204" charset="-122"/>
                <a:ea typeface="微软雅黑" panose="020B0503020204020204" charset="-122"/>
                <a:cs typeface="微软雅黑" panose="020B0503020204020204" charset="-122"/>
              </a:rPr>
              <a:t>信</a:t>
            </a:r>
            <a:r>
              <a:rPr sz="2000" spc="25" dirty="0">
                <a:latin typeface="微软雅黑" panose="020B0503020204020204" charset="-122"/>
                <a:ea typeface="微软雅黑" panose="020B0503020204020204" charset="-122"/>
                <a:cs typeface="Arial" panose="020B0604020202090204"/>
              </a:rPr>
              <a:t>……</a:t>
            </a:r>
            <a:endParaRPr sz="2000">
              <a:latin typeface="微软雅黑" panose="020B0503020204020204" charset="-122"/>
              <a:ea typeface="微软雅黑" panose="020B0503020204020204" charset="-122"/>
              <a:cs typeface="Arial" panose="020B0604020202090204"/>
            </a:endParaRPr>
          </a:p>
          <a:p>
            <a:pPr>
              <a:lnSpc>
                <a:spcPct val="100000"/>
              </a:lnSpc>
              <a:spcBef>
                <a:spcPts val="20"/>
              </a:spcBef>
            </a:pPr>
            <a:endParaRPr sz="2000">
              <a:latin typeface="微软雅黑" panose="020B0503020204020204" charset="-122"/>
              <a:ea typeface="微软雅黑" panose="020B0503020204020204" charset="-122"/>
              <a:cs typeface="Times New Roman" panose="02020703060505090304"/>
            </a:endParaRPr>
          </a:p>
          <a:p>
            <a:pPr marL="12700">
              <a:lnSpc>
                <a:spcPct val="100000"/>
              </a:lnSpc>
              <a:tabLst>
                <a:tab pos="5751195" algn="l"/>
              </a:tabLst>
            </a:pPr>
            <a:r>
              <a:rPr sz="2000" spc="25" dirty="0">
                <a:latin typeface="微软雅黑" panose="020B0503020204020204" charset="-122"/>
                <a:ea typeface="微软雅黑" panose="020B0503020204020204" charset="-122"/>
                <a:cs typeface="微软雅黑" panose="020B0503020204020204" charset="-122"/>
              </a:rPr>
              <a:t>        备选：</a:t>
            </a:r>
            <a:r>
              <a:rPr sz="2000" spc="15" dirty="0">
                <a:latin typeface="微软雅黑" panose="020B0503020204020204" charset="-122"/>
                <a:ea typeface="微软雅黑" panose="020B0503020204020204" charset="-122"/>
                <a:cs typeface="微软雅黑" panose="020B0503020204020204" charset="-122"/>
              </a:rPr>
              <a:t> </a:t>
            </a:r>
            <a:r>
              <a:rPr sz="2000" spc="10" dirty="0">
                <a:latin typeface="微软雅黑" panose="020B0503020204020204" charset="-122"/>
                <a:ea typeface="微软雅黑" panose="020B0503020204020204" charset="-122"/>
                <a:cs typeface="Arial" panose="020B0604020202090204"/>
              </a:rPr>
              <a:t>F</a:t>
            </a:r>
            <a:r>
              <a:rPr sz="2000" spc="20" dirty="0">
                <a:latin typeface="微软雅黑" panose="020B0503020204020204" charset="-122"/>
                <a:ea typeface="微软雅黑" panose="020B0503020204020204" charset="-122"/>
                <a:cs typeface="Arial" panose="020B0604020202090204"/>
              </a:rPr>
              <a:t>r</a:t>
            </a:r>
            <a:r>
              <a:rPr sz="2000" spc="15" dirty="0">
                <a:latin typeface="微软雅黑" panose="020B0503020204020204" charset="-122"/>
                <a:ea typeface="微软雅黑" panose="020B0503020204020204" charset="-122"/>
                <a:cs typeface="Arial" panose="020B0604020202090204"/>
              </a:rPr>
              <a:t>o</a:t>
            </a:r>
            <a:r>
              <a:rPr sz="2000" spc="25" dirty="0">
                <a:latin typeface="微软雅黑" panose="020B0503020204020204" charset="-122"/>
                <a:ea typeface="微软雅黑" panose="020B0503020204020204" charset="-122"/>
                <a:cs typeface="Arial" panose="020B0604020202090204"/>
              </a:rPr>
              <a:t>m </a:t>
            </a:r>
            <a:r>
              <a:rPr sz="2000" spc="-20" dirty="0">
                <a:latin typeface="微软雅黑" panose="020B0503020204020204" charset="-122"/>
                <a:ea typeface="微软雅黑" panose="020B0503020204020204" charset="-122"/>
                <a:cs typeface="Arial" panose="020B0604020202090204"/>
              </a:rPr>
              <a:t>t</a:t>
            </a:r>
            <a:r>
              <a:rPr sz="2000" spc="-35" dirty="0">
                <a:latin typeface="微软雅黑" panose="020B0503020204020204" charset="-122"/>
                <a:ea typeface="微软雅黑" panose="020B0503020204020204" charset="-122"/>
                <a:cs typeface="Arial" panose="020B0604020202090204"/>
              </a:rPr>
              <a:t>h</a:t>
            </a:r>
            <a:r>
              <a:rPr sz="2000" spc="10" dirty="0">
                <a:latin typeface="微软雅黑" panose="020B0503020204020204" charset="-122"/>
                <a:ea typeface="微软雅黑" panose="020B0503020204020204" charset="-122"/>
                <a:cs typeface="Arial" panose="020B0604020202090204"/>
              </a:rPr>
              <a:t>e</a:t>
            </a:r>
            <a:r>
              <a:rPr sz="2000" spc="105"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a</a:t>
            </a:r>
            <a:r>
              <a:rPr sz="2000" spc="-35" dirty="0">
                <a:latin typeface="微软雅黑" panose="020B0503020204020204" charset="-122"/>
                <a:ea typeface="微软雅黑" panose="020B0503020204020204" charset="-122"/>
                <a:cs typeface="Arial" panose="020B0604020202090204"/>
              </a:rPr>
              <a:t>b</a:t>
            </a:r>
            <a:r>
              <a:rPr sz="2000" spc="15" dirty="0">
                <a:latin typeface="微软雅黑" panose="020B0503020204020204" charset="-122"/>
                <a:ea typeface="微软雅黑" panose="020B0503020204020204" charset="-122"/>
                <a:cs typeface="Arial" panose="020B0604020202090204"/>
              </a:rPr>
              <a:t>o</a:t>
            </a:r>
            <a:r>
              <a:rPr sz="2000" spc="-20" dirty="0">
                <a:latin typeface="微软雅黑" panose="020B0503020204020204" charset="-122"/>
                <a:ea typeface="微软雅黑" panose="020B0503020204020204" charset="-122"/>
                <a:cs typeface="Arial" panose="020B0604020202090204"/>
              </a:rPr>
              <a:t>v</a:t>
            </a:r>
            <a:r>
              <a:rPr sz="2000" spc="10" dirty="0">
                <a:latin typeface="微软雅黑" panose="020B0503020204020204" charset="-122"/>
                <a:ea typeface="微软雅黑" panose="020B0503020204020204" charset="-122"/>
                <a:cs typeface="Arial" panose="020B0604020202090204"/>
              </a:rPr>
              <a:t>e</a:t>
            </a:r>
            <a:r>
              <a:rPr sz="2000" spc="105" dirty="0">
                <a:latin typeface="微软雅黑" panose="020B0503020204020204" charset="-122"/>
                <a:ea typeface="微软雅黑" panose="020B0503020204020204" charset="-122"/>
                <a:cs typeface="Arial" panose="020B0604020202090204"/>
              </a:rPr>
              <a:t> </a:t>
            </a:r>
            <a:r>
              <a:rPr sz="2000" spc="-35" dirty="0">
                <a:latin typeface="微软雅黑" panose="020B0503020204020204" charset="-122"/>
                <a:ea typeface="微软雅黑" panose="020B0503020204020204" charset="-122"/>
                <a:cs typeface="Arial" panose="020B0604020202090204"/>
              </a:rPr>
              <a:t>d</a:t>
            </a:r>
            <a:r>
              <a:rPr sz="2000" spc="-5" dirty="0">
                <a:latin typeface="微软雅黑" panose="020B0503020204020204" charset="-122"/>
                <a:ea typeface="微软雅黑" panose="020B0503020204020204" charset="-122"/>
                <a:cs typeface="Arial" panose="020B0604020202090204"/>
              </a:rPr>
              <a:t>i</a:t>
            </a:r>
            <a:r>
              <a:rPr sz="2000" spc="35" dirty="0">
                <a:latin typeface="微软雅黑" panose="020B0503020204020204" charset="-122"/>
                <a:ea typeface="微软雅黑" panose="020B0503020204020204" charset="-122"/>
                <a:cs typeface="Arial" panose="020B0604020202090204"/>
              </a:rPr>
              <a:t>sc</a:t>
            </a:r>
            <a:r>
              <a:rPr sz="2000" spc="-35" dirty="0">
                <a:latin typeface="微软雅黑" panose="020B0503020204020204" charset="-122"/>
                <a:ea typeface="微软雅黑" panose="020B0503020204020204" charset="-122"/>
                <a:cs typeface="Arial" panose="020B0604020202090204"/>
              </a:rPr>
              <a:t>u</a:t>
            </a:r>
            <a:r>
              <a:rPr sz="2000" spc="35" dirty="0">
                <a:latin typeface="微软雅黑" panose="020B0503020204020204" charset="-122"/>
                <a:ea typeface="微软雅黑" panose="020B0503020204020204" charset="-122"/>
                <a:cs typeface="Arial" panose="020B0604020202090204"/>
              </a:rPr>
              <a:t>ss</a:t>
            </a:r>
            <a:r>
              <a:rPr sz="2000" spc="-5" dirty="0">
                <a:latin typeface="微软雅黑" panose="020B0503020204020204" charset="-122"/>
                <a:ea typeface="微软雅黑" panose="020B0503020204020204" charset="-122"/>
                <a:cs typeface="Arial" panose="020B0604020202090204"/>
              </a:rPr>
              <a:t>i</a:t>
            </a:r>
            <a:r>
              <a:rPr sz="2000" spc="15" dirty="0">
                <a:latin typeface="微软雅黑" panose="020B0503020204020204" charset="-122"/>
                <a:ea typeface="微软雅黑" panose="020B0503020204020204" charset="-122"/>
                <a:cs typeface="Arial" panose="020B0604020202090204"/>
              </a:rPr>
              <a:t>o</a:t>
            </a:r>
            <a:r>
              <a:rPr sz="2000" spc="-35" dirty="0">
                <a:latin typeface="微软雅黑" panose="020B0503020204020204" charset="-122"/>
                <a:ea typeface="微软雅黑" panose="020B0503020204020204" charset="-122"/>
                <a:cs typeface="Arial" panose="020B0604020202090204"/>
              </a:rPr>
              <a:t>n</a:t>
            </a:r>
            <a:r>
              <a:rPr sz="2000" spc="0" dirty="0">
                <a:latin typeface="微软雅黑" panose="020B0503020204020204" charset="-122"/>
                <a:ea typeface="微软雅黑" panose="020B0503020204020204" charset="-122"/>
                <a:cs typeface="Arial" panose="020B0604020202090204"/>
              </a:rPr>
              <a:t>,</a:t>
            </a:r>
            <a:r>
              <a:rPr sz="2000" spc="75" dirty="0">
                <a:latin typeface="微软雅黑" panose="020B0503020204020204" charset="-122"/>
                <a:ea typeface="微软雅黑" panose="020B0503020204020204" charset="-122"/>
                <a:cs typeface="Arial" panose="020B0604020202090204"/>
              </a:rPr>
              <a:t> </a:t>
            </a:r>
            <a:r>
              <a:rPr sz="2000" spc="-80" dirty="0">
                <a:latin typeface="微软雅黑" panose="020B0503020204020204" charset="-122"/>
                <a:ea typeface="微软雅黑" panose="020B0503020204020204" charset="-122"/>
                <a:cs typeface="Arial" panose="020B0604020202090204"/>
              </a:rPr>
              <a:t>w</a:t>
            </a:r>
            <a:r>
              <a:rPr sz="2000" spc="10" dirty="0">
                <a:latin typeface="微软雅黑" panose="020B0503020204020204" charset="-122"/>
                <a:ea typeface="微软雅黑" panose="020B0503020204020204" charset="-122"/>
                <a:cs typeface="Arial" panose="020B0604020202090204"/>
              </a:rPr>
              <a:t>e</a:t>
            </a:r>
            <a:r>
              <a:rPr sz="2000" spc="165" dirty="0">
                <a:latin typeface="微软雅黑" panose="020B0503020204020204" charset="-122"/>
                <a:ea typeface="微软雅黑" panose="020B0503020204020204" charset="-122"/>
                <a:cs typeface="Arial" panose="020B0604020202090204"/>
              </a:rPr>
              <a:t> </a:t>
            </a:r>
            <a:r>
              <a:rPr sz="2000" spc="35" dirty="0">
                <a:latin typeface="微软雅黑" panose="020B0503020204020204" charset="-122"/>
                <a:ea typeface="微软雅黑" panose="020B0503020204020204" charset="-122"/>
                <a:cs typeface="Arial" panose="020B0604020202090204"/>
              </a:rPr>
              <a:t>c</a:t>
            </a:r>
            <a:r>
              <a:rPr sz="2000" spc="15" dirty="0">
                <a:latin typeface="微软雅黑" panose="020B0503020204020204" charset="-122"/>
                <a:ea typeface="微软雅黑" panose="020B0503020204020204" charset="-122"/>
                <a:cs typeface="Arial" panose="020B0604020202090204"/>
              </a:rPr>
              <a:t>a</a:t>
            </a:r>
            <a:r>
              <a:rPr sz="2000" spc="10" dirty="0">
                <a:latin typeface="微软雅黑" panose="020B0503020204020204" charset="-122"/>
                <a:ea typeface="微软雅黑" panose="020B0503020204020204" charset="-122"/>
                <a:cs typeface="Arial" panose="020B0604020202090204"/>
              </a:rPr>
              <a:t>n</a:t>
            </a:r>
            <a:r>
              <a:rPr sz="2000" spc="-65"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ea</a:t>
            </a:r>
            <a:r>
              <a:rPr sz="2000" spc="35" dirty="0">
                <a:latin typeface="微软雅黑" panose="020B0503020204020204" charset="-122"/>
                <a:ea typeface="微软雅黑" panose="020B0503020204020204" charset="-122"/>
                <a:cs typeface="Arial" panose="020B0604020202090204"/>
              </a:rPr>
              <a:t>s</a:t>
            </a:r>
            <a:r>
              <a:rPr sz="2000" spc="-5" dirty="0">
                <a:latin typeface="微软雅黑" panose="020B0503020204020204" charset="-122"/>
                <a:ea typeface="微软雅黑" panose="020B0503020204020204" charset="-122"/>
                <a:cs typeface="Arial" panose="020B0604020202090204"/>
              </a:rPr>
              <a:t>i</a:t>
            </a:r>
            <a:r>
              <a:rPr sz="2000" spc="-65" dirty="0">
                <a:latin typeface="微软雅黑" panose="020B0503020204020204" charset="-122"/>
                <a:ea typeface="微软雅黑" panose="020B0503020204020204" charset="-122"/>
                <a:cs typeface="Arial" panose="020B0604020202090204"/>
              </a:rPr>
              <a:t>l</a:t>
            </a:r>
            <a:r>
              <a:rPr sz="2000" spc="10" dirty="0">
                <a:latin typeface="微软雅黑" panose="020B0503020204020204" charset="-122"/>
                <a:ea typeface="微软雅黑" panose="020B0503020204020204" charset="-122"/>
                <a:cs typeface="Arial" panose="020B0604020202090204"/>
              </a:rPr>
              <a:t>y</a:t>
            </a:r>
            <a:r>
              <a:rPr sz="2000" spc="125" dirty="0">
                <a:latin typeface="微软雅黑" panose="020B0503020204020204" charset="-122"/>
                <a:ea typeface="微软雅黑" panose="020B0503020204020204" charset="-122"/>
                <a:cs typeface="Arial" panose="020B0604020202090204"/>
              </a:rPr>
              <a:t> </a:t>
            </a:r>
            <a:r>
              <a:rPr sz="2000" spc="35" dirty="0">
                <a:latin typeface="微软雅黑" panose="020B0503020204020204" charset="-122"/>
                <a:ea typeface="微软雅黑" panose="020B0503020204020204" charset="-122"/>
                <a:cs typeface="Arial" panose="020B0604020202090204"/>
              </a:rPr>
              <a:t>c</a:t>
            </a:r>
            <a:r>
              <a:rPr sz="2000" spc="15" dirty="0">
                <a:latin typeface="微软雅黑" panose="020B0503020204020204" charset="-122"/>
                <a:ea typeface="微软雅黑" panose="020B0503020204020204" charset="-122"/>
                <a:cs typeface="Arial" panose="020B0604020202090204"/>
              </a:rPr>
              <a:t>o</a:t>
            </a:r>
            <a:r>
              <a:rPr sz="2000" spc="-35" dirty="0">
                <a:latin typeface="微软雅黑" panose="020B0503020204020204" charset="-122"/>
                <a:ea typeface="微软雅黑" panose="020B0503020204020204" charset="-122"/>
                <a:cs typeface="Arial" panose="020B0604020202090204"/>
              </a:rPr>
              <a:t>n</a:t>
            </a:r>
            <a:r>
              <a:rPr sz="2000" spc="35" dirty="0">
                <a:latin typeface="微软雅黑" panose="020B0503020204020204" charset="-122"/>
                <a:ea typeface="微软雅黑" panose="020B0503020204020204" charset="-122"/>
                <a:cs typeface="Arial" panose="020B0604020202090204"/>
              </a:rPr>
              <a:t>c</a:t>
            </a:r>
            <a:r>
              <a:rPr sz="2000" spc="-65" dirty="0">
                <a:latin typeface="微软雅黑" panose="020B0503020204020204" charset="-122"/>
                <a:ea typeface="微软雅黑" panose="020B0503020204020204" charset="-122"/>
                <a:cs typeface="Arial" panose="020B0604020202090204"/>
              </a:rPr>
              <a:t>l</a:t>
            </a:r>
            <a:r>
              <a:rPr sz="2000" spc="-35" dirty="0">
                <a:latin typeface="微软雅黑" panose="020B0503020204020204" charset="-122"/>
                <a:ea typeface="微软雅黑" panose="020B0503020204020204" charset="-122"/>
                <a:cs typeface="Arial" panose="020B0604020202090204"/>
              </a:rPr>
              <a:t>ud</a:t>
            </a:r>
            <a:r>
              <a:rPr sz="2000" spc="10" dirty="0">
                <a:latin typeface="微软雅黑" panose="020B0503020204020204" charset="-122"/>
                <a:ea typeface="微软雅黑" panose="020B0503020204020204" charset="-122"/>
                <a:cs typeface="Arial" panose="020B0604020202090204"/>
              </a:rPr>
              <a:t>e</a:t>
            </a:r>
            <a:r>
              <a:rPr sz="2000" spc="165" dirty="0">
                <a:latin typeface="微软雅黑" panose="020B0503020204020204" charset="-122"/>
                <a:ea typeface="微软雅黑" panose="020B0503020204020204" charset="-122"/>
                <a:cs typeface="Arial" panose="020B0604020202090204"/>
              </a:rPr>
              <a:t> </a:t>
            </a:r>
            <a:r>
              <a:rPr sz="2000" spc="-20" dirty="0">
                <a:latin typeface="微软雅黑" panose="020B0503020204020204" charset="-122"/>
                <a:ea typeface="微软雅黑" panose="020B0503020204020204" charset="-122"/>
                <a:cs typeface="Arial" panose="020B0604020202090204"/>
              </a:rPr>
              <a:t>t</a:t>
            </a:r>
            <a:r>
              <a:rPr sz="2000" spc="-35" dirty="0">
                <a:latin typeface="微软雅黑" panose="020B0503020204020204" charset="-122"/>
                <a:ea typeface="微软雅黑" panose="020B0503020204020204" charset="-122"/>
                <a:cs typeface="Arial" panose="020B0604020202090204"/>
              </a:rPr>
              <a:t>h</a:t>
            </a:r>
            <a:r>
              <a:rPr sz="2000" spc="15" dirty="0">
                <a:latin typeface="微软雅黑" panose="020B0503020204020204" charset="-122"/>
                <a:ea typeface="微软雅黑" panose="020B0503020204020204" charset="-122"/>
                <a:cs typeface="Arial" panose="020B0604020202090204"/>
              </a:rPr>
              <a:t>a</a:t>
            </a:r>
            <a:r>
              <a:rPr sz="2000" spc="-20" dirty="0">
                <a:latin typeface="微软雅黑" panose="020B0503020204020204" charset="-122"/>
                <a:ea typeface="微软雅黑" panose="020B0503020204020204" charset="-122"/>
                <a:cs typeface="Arial" panose="020B0604020202090204"/>
              </a:rPr>
              <a:t>t</a:t>
            </a:r>
            <a:r>
              <a:rPr sz="2000" u="sng" spc="0" dirty="0">
                <a:uFill>
                  <a:solidFill>
                    <a:srgbClr val="000000"/>
                  </a:solidFill>
                </a:uFill>
                <a:latin typeface="微软雅黑" panose="020B0503020204020204" charset="-122"/>
                <a:ea typeface="微软雅黑" panose="020B0503020204020204" charset="-122"/>
                <a:cs typeface="Arial" panose="020B0604020202090204"/>
              </a:rPr>
              <a:t> </a:t>
            </a:r>
            <a:r>
              <a:rPr sz="2000" u="sng" dirty="0">
                <a:uFill>
                  <a:solidFill>
                    <a:srgbClr val="000000"/>
                  </a:solidFill>
                </a:uFill>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a:t>
            </a:r>
            <a:endParaRPr sz="2000">
              <a:latin typeface="微软雅黑" panose="020B0503020204020204" charset="-122"/>
              <a:ea typeface="微软雅黑" panose="020B0503020204020204" charset="-122"/>
              <a:cs typeface="Arial" panose="020B0604020202090204"/>
            </a:endParaRPr>
          </a:p>
          <a:p>
            <a:pPr>
              <a:lnSpc>
                <a:spcPct val="100000"/>
              </a:lnSpc>
              <a:spcBef>
                <a:spcPts val="20"/>
              </a:spcBef>
            </a:pPr>
            <a:endParaRPr sz="2000">
              <a:latin typeface="微软雅黑" panose="020B0503020204020204" charset="-122"/>
              <a:ea typeface="微软雅黑" panose="020B0503020204020204" charset="-122"/>
              <a:cs typeface="Times New Roman" panose="02020703060505090304"/>
            </a:endParaRPr>
          </a:p>
          <a:p>
            <a:pPr marL="599440">
              <a:lnSpc>
                <a:spcPct val="100000"/>
              </a:lnSpc>
              <a:spcBef>
                <a:spcPts val="5"/>
              </a:spcBef>
            </a:pPr>
            <a:r>
              <a:rPr sz="2000" spc="25" dirty="0">
                <a:latin typeface="微软雅黑" panose="020B0503020204020204" charset="-122"/>
                <a:ea typeface="微软雅黑" panose="020B0503020204020204" charset="-122"/>
                <a:cs typeface="微软雅黑" panose="020B0503020204020204" charset="-122"/>
              </a:rPr>
              <a:t>             通过上面的讨论，我们很容易得</a:t>
            </a:r>
            <a:r>
              <a:rPr sz="2000" spc="75" dirty="0">
                <a:latin typeface="微软雅黑" panose="020B0503020204020204" charset="-122"/>
                <a:ea typeface="微软雅黑" panose="020B0503020204020204" charset="-122"/>
                <a:cs typeface="微软雅黑" panose="020B0503020204020204" charset="-122"/>
              </a:rPr>
              <a:t>出</a:t>
            </a:r>
            <a:r>
              <a:rPr sz="2000" spc="25" dirty="0">
                <a:latin typeface="微软雅黑" panose="020B0503020204020204" charset="-122"/>
                <a:ea typeface="微软雅黑" panose="020B0503020204020204" charset="-122"/>
                <a:cs typeface="微软雅黑" panose="020B0503020204020204" charset="-122"/>
              </a:rPr>
              <a:t>结</a:t>
            </a:r>
            <a:r>
              <a:rPr sz="2000" spc="0" dirty="0">
                <a:latin typeface="微软雅黑" panose="020B0503020204020204" charset="-122"/>
                <a:ea typeface="微软雅黑" panose="020B0503020204020204" charset="-122"/>
                <a:cs typeface="微软雅黑" panose="020B0503020204020204" charset="-122"/>
              </a:rPr>
              <a:t>论</a:t>
            </a:r>
            <a:r>
              <a:rPr sz="2000" spc="75" dirty="0">
                <a:latin typeface="微软雅黑" panose="020B0503020204020204" charset="-122"/>
                <a:ea typeface="微软雅黑" panose="020B0503020204020204" charset="-122"/>
                <a:cs typeface="Arial" panose="020B0604020202090204"/>
              </a:rPr>
              <a:t>……</a:t>
            </a:r>
            <a:endParaRPr sz="2000">
              <a:latin typeface="微软雅黑" panose="020B0503020204020204" charset="-122"/>
              <a:ea typeface="微软雅黑" panose="020B0503020204020204" charset="-122"/>
              <a:cs typeface="Arial" panose="020B0604020202090204"/>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217903" y="1012327"/>
            <a:ext cx="12133580" cy="4667885"/>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sz="2000" b="0" i="0" spc="25" dirty="0">
                <a:ea typeface="微软雅黑" panose="020B0503020204020204" charset="-122"/>
              </a:rPr>
              <a:t>婚姻中爱情重要还是金钱重</a:t>
            </a:r>
            <a:r>
              <a:rPr sz="2000" b="0" i="0" spc="30" dirty="0">
                <a:ea typeface="微软雅黑" panose="020B0503020204020204" charset="-122"/>
              </a:rPr>
              <a:t>要</a:t>
            </a:r>
            <a:r>
              <a:rPr sz="2000" b="0" i="0" spc="25" dirty="0">
                <a:ea typeface="微软雅黑" panose="020B0503020204020204" charset="-122"/>
              </a:rPr>
              <a:t>？【</a:t>
            </a:r>
            <a:r>
              <a:rPr sz="2000" b="0" i="0" spc="75" dirty="0">
                <a:ea typeface="微软雅黑" panose="020B0503020204020204" charset="-122"/>
              </a:rPr>
              <a:t>第</a:t>
            </a:r>
            <a:r>
              <a:rPr sz="2000" b="0" i="0" spc="25" dirty="0">
                <a:ea typeface="微软雅黑" panose="020B0503020204020204" charset="-122"/>
              </a:rPr>
              <a:t>三段】</a:t>
            </a:r>
            <a:endParaRPr sz="2000" b="0" i="0" spc="25" dirty="0">
              <a:ea typeface="微软雅黑" panose="020B0503020204020204" charset="-122"/>
            </a:endParaRPr>
          </a:p>
          <a:p>
            <a:pPr marL="506730" marR="115570" algn="just" fontAlgn="auto">
              <a:lnSpc>
                <a:spcPts val="3660"/>
              </a:lnSpc>
              <a:spcBef>
                <a:spcPts val="230"/>
              </a:spcBef>
            </a:pPr>
            <a:r>
              <a:rPr sz="2000" b="0" i="0" spc="25" dirty="0">
                <a:ea typeface="微软雅黑" panose="020B0503020204020204" charset="-122"/>
                <a:cs typeface="微软雅黑" panose="020B0503020204020204" charset="-122"/>
              </a:rPr>
              <a:t>① </a:t>
            </a:r>
            <a:r>
              <a:rPr sz="2000" b="0" i="0" dirty="0">
                <a:ea typeface="微软雅黑" panose="020B0503020204020204" charset="-122"/>
                <a:cs typeface="Arial" panose="020B0604020202090204"/>
              </a:rPr>
              <a:t>In view </a:t>
            </a:r>
            <a:r>
              <a:rPr sz="2000" b="0" i="0" spc="5" dirty="0">
                <a:ea typeface="微软雅黑" panose="020B0503020204020204" charset="-122"/>
                <a:cs typeface="Arial" panose="020B0604020202090204"/>
              </a:rPr>
              <a:t>of </a:t>
            </a:r>
            <a:r>
              <a:rPr sz="2000" b="0" i="0" spc="-10" dirty="0">
                <a:ea typeface="微软雅黑" panose="020B0503020204020204" charset="-122"/>
                <a:cs typeface="Arial" panose="020B0604020202090204"/>
              </a:rPr>
              <a:t>the </a:t>
            </a:r>
            <a:r>
              <a:rPr sz="2000" b="0" i="0" dirty="0">
                <a:ea typeface="微软雅黑" panose="020B0503020204020204" charset="-122"/>
                <a:cs typeface="Arial" panose="020B0604020202090204"/>
              </a:rPr>
              <a:t>above reasoning, </a:t>
            </a:r>
            <a:r>
              <a:rPr sz="2000" b="0" i="0" spc="0" dirty="0">
                <a:ea typeface="微软雅黑" panose="020B0503020204020204" charset="-122"/>
                <a:cs typeface="Arial" panose="020B0604020202090204"/>
              </a:rPr>
              <a:t>I </a:t>
            </a:r>
            <a:r>
              <a:rPr sz="2000" b="0" i="0" spc="15" dirty="0">
                <a:ea typeface="微软雅黑" panose="020B0503020204020204" charset="-122"/>
                <a:cs typeface="Arial" panose="020B0604020202090204"/>
              </a:rPr>
              <a:t>am </a:t>
            </a:r>
            <a:r>
              <a:rPr sz="2000" b="0" i="0" spc="0" dirty="0">
                <a:ea typeface="微软雅黑" panose="020B0503020204020204" charset="-122"/>
                <a:cs typeface="Arial" panose="020B0604020202090204"/>
              </a:rPr>
              <a:t>convinced </a:t>
            </a:r>
            <a:r>
              <a:rPr sz="2000" b="0" i="0" spc="-10" dirty="0">
                <a:ea typeface="微软雅黑" panose="020B0503020204020204" charset="-122"/>
                <a:cs typeface="Arial" panose="020B0604020202090204"/>
              </a:rPr>
              <a:t>that</a:t>
            </a:r>
            <a:r>
              <a:rPr lang="en-US" sz="2000" b="0" i="0" spc="-10" dirty="0">
                <a:ea typeface="微软雅黑" panose="020B0503020204020204" charset="-122"/>
                <a:cs typeface="Arial" panose="020B0604020202090204"/>
              </a:rPr>
              <a:t>, </a:t>
            </a:r>
            <a:r>
              <a:rPr sz="2000" b="0" i="0" spc="0" dirty="0">
                <a:solidFill>
                  <a:srgbClr val="FF0000"/>
                </a:solidFill>
                <a:ea typeface="微软雅黑" panose="020B0503020204020204" charset="-122"/>
                <a:cs typeface="Arial" panose="020B0604020202090204"/>
              </a:rPr>
              <a:t>compared </a:t>
            </a:r>
            <a:r>
              <a:rPr sz="2000" b="0" i="0" spc="30" dirty="0">
                <a:solidFill>
                  <a:srgbClr val="FF0000"/>
                </a:solidFill>
                <a:ea typeface="微软雅黑" panose="020B0503020204020204" charset="-122"/>
                <a:cs typeface="Arial" panose="020B0604020202090204"/>
              </a:rPr>
              <a:t>with </a:t>
            </a:r>
            <a:r>
              <a:rPr sz="2000" b="0" i="0" spc="10" dirty="0">
                <a:solidFill>
                  <a:srgbClr val="FF0000"/>
                </a:solidFill>
                <a:ea typeface="微软雅黑" panose="020B0503020204020204" charset="-122"/>
                <a:cs typeface="Arial" panose="020B0604020202090204"/>
              </a:rPr>
              <a:t>love, </a:t>
            </a:r>
            <a:r>
              <a:rPr sz="2000" b="0" i="0" spc="5" dirty="0">
                <a:solidFill>
                  <a:srgbClr val="FF0000"/>
                </a:solidFill>
                <a:ea typeface="微软雅黑" panose="020B0503020204020204" charset="-122"/>
                <a:cs typeface="Arial" panose="020B0604020202090204"/>
              </a:rPr>
              <a:t>money </a:t>
            </a:r>
            <a:r>
              <a:rPr sz="2000" b="0" i="0" spc="-5" dirty="0">
                <a:solidFill>
                  <a:srgbClr val="FF0000"/>
                </a:solidFill>
                <a:ea typeface="微软雅黑" panose="020B0503020204020204" charset="-122"/>
                <a:cs typeface="Arial" panose="020B0604020202090204"/>
              </a:rPr>
              <a:t>plays </a:t>
            </a:r>
            <a:r>
              <a:rPr sz="2000" b="0" i="0" spc="10" dirty="0">
                <a:solidFill>
                  <a:srgbClr val="FF0000"/>
                </a:solidFill>
                <a:ea typeface="微软雅黑" panose="020B0503020204020204" charset="-122"/>
                <a:cs typeface="Arial" panose="020B0604020202090204"/>
              </a:rPr>
              <a:t>a </a:t>
            </a:r>
            <a:r>
              <a:rPr sz="2000" b="0" i="0" spc="-5" dirty="0">
                <a:solidFill>
                  <a:srgbClr val="FF0000"/>
                </a:solidFill>
                <a:ea typeface="微软雅黑" panose="020B0503020204020204" charset="-122"/>
                <a:cs typeface="Arial" panose="020B0604020202090204"/>
              </a:rPr>
              <a:t>more  </a:t>
            </a:r>
            <a:r>
              <a:rPr sz="2000" b="0" i="0" spc="15" dirty="0">
                <a:solidFill>
                  <a:srgbClr val="FF0000"/>
                </a:solidFill>
                <a:ea typeface="微软雅黑" panose="020B0503020204020204" charset="-122"/>
                <a:cs typeface="Arial" panose="020B0604020202090204"/>
              </a:rPr>
              <a:t>decisive role </a:t>
            </a:r>
            <a:r>
              <a:rPr sz="2000" b="0" i="0" spc="25" dirty="0">
                <a:solidFill>
                  <a:srgbClr val="FF0000"/>
                </a:solidFill>
                <a:ea typeface="微软雅黑" panose="020B0503020204020204" charset="-122"/>
                <a:cs typeface="Arial" panose="020B0604020202090204"/>
              </a:rPr>
              <a:t>in </a:t>
            </a:r>
            <a:r>
              <a:rPr sz="2000" b="0" i="0" spc="10" dirty="0">
                <a:solidFill>
                  <a:srgbClr val="FF0000"/>
                </a:solidFill>
                <a:ea typeface="微软雅黑" panose="020B0503020204020204" charset="-122"/>
                <a:cs typeface="Arial" panose="020B0604020202090204"/>
              </a:rPr>
              <a:t>a </a:t>
            </a:r>
            <a:r>
              <a:rPr sz="2000" b="0" i="0" spc="25" dirty="0">
                <a:solidFill>
                  <a:srgbClr val="FF0000"/>
                </a:solidFill>
                <a:ea typeface="微软雅黑" panose="020B0503020204020204" charset="-122"/>
                <a:cs typeface="Arial" panose="020B0604020202090204"/>
              </a:rPr>
              <a:t>happy</a:t>
            </a:r>
            <a:r>
              <a:rPr sz="2000" b="0" i="0" spc="-145" dirty="0">
                <a:solidFill>
                  <a:srgbClr val="FF0000"/>
                </a:solidFill>
                <a:ea typeface="微软雅黑" panose="020B0503020204020204" charset="-122"/>
                <a:cs typeface="Arial" panose="020B0604020202090204"/>
              </a:rPr>
              <a:t> </a:t>
            </a:r>
            <a:r>
              <a:rPr sz="2000" b="0" i="0" spc="0" dirty="0">
                <a:solidFill>
                  <a:srgbClr val="FF0000"/>
                </a:solidFill>
                <a:ea typeface="微软雅黑" panose="020B0503020204020204" charset="-122"/>
                <a:cs typeface="Arial" panose="020B0604020202090204"/>
              </a:rPr>
              <a:t>marriage.</a:t>
            </a:r>
            <a:endParaRPr sz="2000" b="0" i="0" spc="0" dirty="0">
              <a:solidFill>
                <a:srgbClr val="FF0000"/>
              </a:solidFill>
              <a:ea typeface="微软雅黑" panose="020B0503020204020204" charset="-122"/>
              <a:cs typeface="Arial" panose="020B0604020202090204"/>
            </a:endParaRPr>
          </a:p>
          <a:p>
            <a:pPr marL="506730" algn="just" fontAlgn="auto">
              <a:lnSpc>
                <a:spcPts val="3660"/>
              </a:lnSpc>
              <a:spcBef>
                <a:spcPts val="1345"/>
              </a:spcBef>
            </a:pPr>
            <a:r>
              <a:rPr sz="2000" b="0" i="0" spc="25" dirty="0">
                <a:ea typeface="微软雅黑" panose="020B0503020204020204" charset="-122"/>
                <a:cs typeface="微软雅黑" panose="020B0503020204020204" charset="-122"/>
              </a:rPr>
              <a:t>② </a:t>
            </a:r>
            <a:r>
              <a:rPr sz="2000" b="0" i="0" spc="25" dirty="0">
                <a:solidFill>
                  <a:srgbClr val="FF0000"/>
                </a:solidFill>
                <a:ea typeface="微软雅黑" panose="020B0503020204020204" charset="-122"/>
                <a:cs typeface="Arial" panose="020B0604020202090204"/>
              </a:rPr>
              <a:t>Learning </a:t>
            </a:r>
            <a:r>
              <a:rPr sz="2000" b="0" i="0" spc="10" dirty="0">
                <a:solidFill>
                  <a:srgbClr val="FF0000"/>
                </a:solidFill>
                <a:ea typeface="微软雅黑" panose="020B0503020204020204" charset="-122"/>
                <a:cs typeface="Arial" panose="020B0604020202090204"/>
              </a:rPr>
              <a:t>the truth </a:t>
            </a:r>
            <a:r>
              <a:rPr sz="2000" b="0" i="0" dirty="0">
                <a:solidFill>
                  <a:srgbClr val="FF0000"/>
                </a:solidFill>
                <a:ea typeface="微软雅黑" panose="020B0503020204020204" charset="-122"/>
                <a:cs typeface="Arial" panose="020B0604020202090204"/>
              </a:rPr>
              <a:t>that </a:t>
            </a:r>
            <a:r>
              <a:rPr sz="2000" b="0" i="0" spc="15" dirty="0">
                <a:solidFill>
                  <a:srgbClr val="FF0000"/>
                </a:solidFill>
                <a:ea typeface="微软雅黑" panose="020B0503020204020204" charset="-122"/>
                <a:cs typeface="Arial" panose="020B0604020202090204"/>
              </a:rPr>
              <a:t>money </a:t>
            </a:r>
            <a:r>
              <a:rPr sz="2000" b="0" i="0" spc="25" dirty="0">
                <a:solidFill>
                  <a:srgbClr val="FF0000"/>
                </a:solidFill>
                <a:ea typeface="微软雅黑" panose="020B0503020204020204" charset="-122"/>
                <a:cs typeface="Arial" panose="020B0604020202090204"/>
              </a:rPr>
              <a:t>is </a:t>
            </a:r>
            <a:r>
              <a:rPr sz="2000" b="0" i="0" spc="5" dirty="0">
                <a:solidFill>
                  <a:srgbClr val="FF0000"/>
                </a:solidFill>
                <a:ea typeface="微软雅黑" panose="020B0503020204020204" charset="-122"/>
                <a:cs typeface="Arial" panose="020B0604020202090204"/>
              </a:rPr>
              <a:t>more </a:t>
            </a:r>
            <a:r>
              <a:rPr sz="2000" b="0" i="0" spc="25" dirty="0">
                <a:solidFill>
                  <a:srgbClr val="FF0000"/>
                </a:solidFill>
                <a:ea typeface="微软雅黑" panose="020B0503020204020204" charset="-122"/>
                <a:cs typeface="Arial" panose="020B0604020202090204"/>
              </a:rPr>
              <a:t>important </a:t>
            </a:r>
            <a:r>
              <a:rPr sz="2000" b="0" i="0" spc="10" dirty="0">
                <a:solidFill>
                  <a:srgbClr val="FF0000"/>
                </a:solidFill>
                <a:ea typeface="微软雅黑" panose="020B0503020204020204" charset="-122"/>
                <a:cs typeface="Arial" panose="020B0604020202090204"/>
              </a:rPr>
              <a:t>does </a:t>
            </a:r>
            <a:r>
              <a:rPr sz="2000" b="0" i="0" spc="25" dirty="0">
                <a:solidFill>
                  <a:srgbClr val="FF0000"/>
                </a:solidFill>
                <a:ea typeface="微软雅黑" panose="020B0503020204020204" charset="-122"/>
                <a:cs typeface="Arial" panose="020B0604020202090204"/>
              </a:rPr>
              <a:t>not </a:t>
            </a:r>
            <a:r>
              <a:rPr sz="2000" b="0" i="0" spc="-5" dirty="0">
                <a:solidFill>
                  <a:srgbClr val="FF0000"/>
                </a:solidFill>
                <a:ea typeface="微软雅黑" panose="020B0503020204020204" charset="-122"/>
                <a:cs typeface="Arial" panose="020B0604020202090204"/>
              </a:rPr>
              <a:t>mean </a:t>
            </a:r>
            <a:r>
              <a:rPr sz="2000" b="0" i="0" spc="15" dirty="0">
                <a:solidFill>
                  <a:srgbClr val="FF0000"/>
                </a:solidFill>
                <a:ea typeface="微软雅黑" panose="020B0503020204020204" charset="-122"/>
                <a:cs typeface="Arial" panose="020B0604020202090204"/>
              </a:rPr>
              <a:t>love </a:t>
            </a:r>
            <a:r>
              <a:rPr sz="2000" b="0" i="0" spc="25" dirty="0">
                <a:solidFill>
                  <a:srgbClr val="FF0000"/>
                </a:solidFill>
                <a:ea typeface="微软雅黑" panose="020B0503020204020204" charset="-122"/>
                <a:cs typeface="Arial" panose="020B0604020202090204"/>
              </a:rPr>
              <a:t>is not </a:t>
            </a:r>
            <a:r>
              <a:rPr sz="2000" b="0" i="0" spc="15" dirty="0">
                <a:solidFill>
                  <a:srgbClr val="FF0000"/>
                </a:solidFill>
                <a:ea typeface="微软雅黑" panose="020B0503020204020204" charset="-122"/>
                <a:cs typeface="Arial" panose="020B0604020202090204"/>
              </a:rPr>
              <a:t>important </a:t>
            </a:r>
            <a:r>
              <a:rPr sz="2000" b="0" i="0" spc="5" dirty="0">
                <a:solidFill>
                  <a:srgbClr val="FF0000"/>
                </a:solidFill>
                <a:ea typeface="微软雅黑" panose="020B0503020204020204" charset="-122"/>
                <a:cs typeface="Arial" panose="020B0604020202090204"/>
              </a:rPr>
              <a:t>at</a:t>
            </a:r>
            <a:r>
              <a:rPr sz="2000" b="0" i="0" spc="-100" dirty="0">
                <a:solidFill>
                  <a:srgbClr val="FF0000"/>
                </a:solidFill>
                <a:ea typeface="微软雅黑" panose="020B0503020204020204" charset="-122"/>
                <a:cs typeface="Arial" panose="020B0604020202090204"/>
              </a:rPr>
              <a:t> </a:t>
            </a:r>
            <a:r>
              <a:rPr sz="2000" b="0" i="0" spc="5" dirty="0">
                <a:solidFill>
                  <a:srgbClr val="FF0000"/>
                </a:solidFill>
                <a:ea typeface="微软雅黑" panose="020B0503020204020204" charset="-122"/>
                <a:cs typeface="Arial" panose="020B0604020202090204"/>
              </a:rPr>
              <a:t>all.</a:t>
            </a:r>
            <a:endParaRPr sz="2000" b="0" i="0" spc="5" dirty="0">
              <a:solidFill>
                <a:srgbClr val="FF0000"/>
              </a:solidFill>
              <a:ea typeface="微软雅黑" panose="020B0503020204020204" charset="-122"/>
              <a:cs typeface="Arial" panose="020B0604020202090204"/>
            </a:endParaRPr>
          </a:p>
          <a:p>
            <a:pPr marL="506730" algn="just" fontAlgn="auto">
              <a:lnSpc>
                <a:spcPts val="3660"/>
              </a:lnSpc>
            </a:pPr>
            <a:r>
              <a:rPr sz="2000" b="0" i="0" spc="25" dirty="0">
                <a:ea typeface="微软雅黑" panose="020B0503020204020204" charset="-122"/>
                <a:cs typeface="微软雅黑" panose="020B0503020204020204" charset="-122"/>
              </a:rPr>
              <a:t>③ </a:t>
            </a:r>
            <a:r>
              <a:rPr sz="2000" b="0" i="0" spc="-35" dirty="0">
                <a:solidFill>
                  <a:srgbClr val="FF0000"/>
                </a:solidFill>
                <a:ea typeface="微软雅黑" panose="020B0503020204020204" charset="-122"/>
                <a:cs typeface="Arial" panose="020B0604020202090204"/>
              </a:rPr>
              <a:t>It </a:t>
            </a:r>
            <a:r>
              <a:rPr sz="2000" b="0" i="0" spc="25" dirty="0">
                <a:solidFill>
                  <a:srgbClr val="FF0000"/>
                </a:solidFill>
                <a:ea typeface="微软雅黑" panose="020B0503020204020204" charset="-122"/>
                <a:cs typeface="Arial" panose="020B0604020202090204"/>
              </a:rPr>
              <a:t>is another </a:t>
            </a:r>
            <a:r>
              <a:rPr sz="2000" b="0" i="0" spc="10" dirty="0">
                <a:solidFill>
                  <a:srgbClr val="FF0000"/>
                </a:solidFill>
                <a:ea typeface="微软雅黑" panose="020B0503020204020204" charset="-122"/>
                <a:cs typeface="Arial" panose="020B0604020202090204"/>
              </a:rPr>
              <a:t>important element </a:t>
            </a:r>
            <a:r>
              <a:rPr sz="2000" b="0" i="0" spc="25" dirty="0">
                <a:solidFill>
                  <a:srgbClr val="FF0000"/>
                </a:solidFill>
                <a:ea typeface="微软雅黑" panose="020B0503020204020204" charset="-122"/>
                <a:cs typeface="Arial" panose="020B0604020202090204"/>
              </a:rPr>
              <a:t>in </a:t>
            </a:r>
            <a:r>
              <a:rPr sz="2000" b="0" i="0" spc="10" dirty="0">
                <a:solidFill>
                  <a:srgbClr val="FF0000"/>
                </a:solidFill>
                <a:ea typeface="微软雅黑" panose="020B0503020204020204" charset="-122"/>
                <a:cs typeface="Arial" panose="020B0604020202090204"/>
              </a:rPr>
              <a:t>a </a:t>
            </a:r>
            <a:r>
              <a:rPr sz="2000" b="0" i="0" spc="25" dirty="0">
                <a:solidFill>
                  <a:srgbClr val="FF0000"/>
                </a:solidFill>
                <a:ea typeface="微软雅黑" panose="020B0503020204020204" charset="-122"/>
                <a:cs typeface="Arial" panose="020B0604020202090204"/>
              </a:rPr>
              <a:t>happy</a:t>
            </a:r>
            <a:r>
              <a:rPr sz="2000" b="0" i="0" spc="-110" dirty="0">
                <a:solidFill>
                  <a:srgbClr val="FF0000"/>
                </a:solidFill>
                <a:ea typeface="微软雅黑" panose="020B0503020204020204" charset="-122"/>
                <a:cs typeface="Arial" panose="020B0604020202090204"/>
              </a:rPr>
              <a:t> </a:t>
            </a:r>
            <a:r>
              <a:rPr sz="2000" b="0" i="0" spc="0" dirty="0">
                <a:solidFill>
                  <a:srgbClr val="FF0000"/>
                </a:solidFill>
                <a:ea typeface="微软雅黑" panose="020B0503020204020204" charset="-122"/>
                <a:cs typeface="Arial" panose="020B0604020202090204"/>
              </a:rPr>
              <a:t>marriage.</a:t>
            </a:r>
            <a:endParaRPr sz="2000" b="0" i="0" spc="0" dirty="0">
              <a:solidFill>
                <a:srgbClr val="FF0000"/>
              </a:solidFill>
              <a:ea typeface="微软雅黑" panose="020B0503020204020204" charset="-122"/>
              <a:cs typeface="Arial" panose="020B0604020202090204"/>
            </a:endParaRPr>
          </a:p>
          <a:p>
            <a:pPr marL="506730" marR="337820" algn="just" fontAlgn="auto">
              <a:lnSpc>
                <a:spcPts val="3660"/>
              </a:lnSpc>
              <a:spcBef>
                <a:spcPts val="400"/>
              </a:spcBef>
            </a:pPr>
            <a:r>
              <a:rPr sz="2000" b="0" i="0" spc="25" dirty="0">
                <a:ea typeface="微软雅黑" panose="020B0503020204020204" charset="-122"/>
                <a:cs typeface="微软雅黑" panose="020B0503020204020204" charset="-122"/>
              </a:rPr>
              <a:t>④ </a:t>
            </a:r>
            <a:r>
              <a:rPr sz="2000" b="0" i="0" spc="0" dirty="0">
                <a:solidFill>
                  <a:srgbClr val="FF0000"/>
                </a:solidFill>
                <a:ea typeface="微软雅黑" panose="020B0503020204020204" charset="-122"/>
                <a:cs typeface="Arial" panose="020B0604020202090204"/>
              </a:rPr>
              <a:t>I</a:t>
            </a:r>
            <a:r>
              <a:rPr sz="2000" b="0" i="0" spc="25" dirty="0">
                <a:solidFill>
                  <a:srgbClr val="FF0000"/>
                </a:solidFill>
                <a:ea typeface="微软雅黑" panose="020B0503020204020204" charset="-122"/>
                <a:cs typeface="Arial" panose="020B0604020202090204"/>
              </a:rPr>
              <a:t> </a:t>
            </a:r>
            <a:r>
              <a:rPr sz="2000" b="0" i="0" spc="30" dirty="0">
                <a:solidFill>
                  <a:srgbClr val="FF0000"/>
                </a:solidFill>
                <a:ea typeface="微软雅黑" panose="020B0503020204020204" charset="-122"/>
                <a:cs typeface="Arial" panose="020B0604020202090204"/>
              </a:rPr>
              <a:t>wish</a:t>
            </a:r>
            <a:r>
              <a:rPr sz="2000" b="0" i="0" spc="-80" dirty="0">
                <a:solidFill>
                  <a:srgbClr val="FF0000"/>
                </a:solidFill>
                <a:ea typeface="微软雅黑" panose="020B0503020204020204" charset="-122"/>
                <a:cs typeface="Arial" panose="020B0604020202090204"/>
              </a:rPr>
              <a:t> </a:t>
            </a:r>
            <a:r>
              <a:rPr sz="2000" b="0" i="0" spc="10" dirty="0">
                <a:solidFill>
                  <a:srgbClr val="FF0000"/>
                </a:solidFill>
                <a:ea typeface="微软雅黑" panose="020B0503020204020204" charset="-122"/>
                <a:cs typeface="Arial" panose="020B0604020202090204"/>
              </a:rPr>
              <a:t>each</a:t>
            </a:r>
            <a:r>
              <a:rPr sz="2000" b="0" i="0" spc="-15" dirty="0">
                <a:solidFill>
                  <a:srgbClr val="FF0000"/>
                </a:solidFill>
                <a:ea typeface="微软雅黑" panose="020B0503020204020204" charset="-122"/>
                <a:cs typeface="Arial" panose="020B0604020202090204"/>
              </a:rPr>
              <a:t> </a:t>
            </a:r>
            <a:r>
              <a:rPr sz="2000" b="0" i="0" spc="25" dirty="0">
                <a:solidFill>
                  <a:srgbClr val="FF0000"/>
                </a:solidFill>
                <a:ea typeface="微软雅黑" panose="020B0503020204020204" charset="-122"/>
                <a:cs typeface="Arial" panose="020B0604020202090204"/>
              </a:rPr>
              <a:t>couple</a:t>
            </a:r>
            <a:r>
              <a:rPr sz="2000" b="0" i="0" spc="-60" dirty="0">
                <a:solidFill>
                  <a:srgbClr val="FF0000"/>
                </a:solidFill>
                <a:ea typeface="微软雅黑" panose="020B0503020204020204" charset="-122"/>
                <a:cs typeface="Arial" panose="020B0604020202090204"/>
              </a:rPr>
              <a:t> </a:t>
            </a:r>
            <a:r>
              <a:rPr sz="2000" b="0" i="0" spc="10" dirty="0">
                <a:solidFill>
                  <a:srgbClr val="FF0000"/>
                </a:solidFill>
                <a:ea typeface="微软雅黑" panose="020B0503020204020204" charset="-122"/>
                <a:cs typeface="Arial" panose="020B0604020202090204"/>
              </a:rPr>
              <a:t>gets</a:t>
            </a:r>
            <a:r>
              <a:rPr sz="2000" b="0" i="0" spc="55" dirty="0">
                <a:solidFill>
                  <a:srgbClr val="FF0000"/>
                </a:solidFill>
                <a:ea typeface="微软雅黑" panose="020B0503020204020204" charset="-122"/>
                <a:cs typeface="Arial" panose="020B0604020202090204"/>
              </a:rPr>
              <a:t> </a:t>
            </a:r>
            <a:r>
              <a:rPr sz="2000" b="0" i="0" spc="0" dirty="0">
                <a:solidFill>
                  <a:srgbClr val="FF0000"/>
                </a:solidFill>
                <a:ea typeface="微软雅黑" panose="020B0503020204020204" charset="-122"/>
                <a:cs typeface="Arial" panose="020B0604020202090204"/>
              </a:rPr>
              <a:t>married</a:t>
            </a:r>
            <a:r>
              <a:rPr sz="2000" b="0" i="0" spc="105" dirty="0">
                <a:solidFill>
                  <a:srgbClr val="FF0000"/>
                </a:solidFill>
                <a:ea typeface="微软雅黑" panose="020B0503020204020204" charset="-122"/>
                <a:cs typeface="Arial" panose="020B0604020202090204"/>
              </a:rPr>
              <a:t> </a:t>
            </a:r>
            <a:r>
              <a:rPr sz="2000" b="0" i="0" spc="10" dirty="0">
                <a:solidFill>
                  <a:srgbClr val="FF0000"/>
                </a:solidFill>
                <a:ea typeface="微软雅黑" panose="020B0503020204020204" charset="-122"/>
                <a:cs typeface="Arial" panose="020B0604020202090204"/>
              </a:rPr>
              <a:t>for</a:t>
            </a:r>
            <a:r>
              <a:rPr sz="2000" b="0" i="0" spc="-5" dirty="0">
                <a:solidFill>
                  <a:srgbClr val="FF0000"/>
                </a:solidFill>
                <a:ea typeface="微软雅黑" panose="020B0503020204020204" charset="-122"/>
                <a:cs typeface="Arial" panose="020B0604020202090204"/>
              </a:rPr>
              <a:t> </a:t>
            </a:r>
            <a:r>
              <a:rPr sz="2000" b="0" i="0" spc="30" dirty="0">
                <a:solidFill>
                  <a:srgbClr val="FF0000"/>
                </a:solidFill>
                <a:ea typeface="微软雅黑" panose="020B0503020204020204" charset="-122"/>
                <a:cs typeface="Arial" panose="020B0604020202090204"/>
              </a:rPr>
              <a:t>the</a:t>
            </a:r>
            <a:r>
              <a:rPr sz="2000" b="0" i="0" spc="-60" dirty="0">
                <a:solidFill>
                  <a:srgbClr val="FF0000"/>
                </a:solidFill>
                <a:ea typeface="微软雅黑" panose="020B0503020204020204" charset="-122"/>
                <a:cs typeface="Arial" panose="020B0604020202090204"/>
              </a:rPr>
              <a:t> </a:t>
            </a:r>
            <a:r>
              <a:rPr sz="2000" b="0" i="0" spc="10" dirty="0">
                <a:solidFill>
                  <a:srgbClr val="FF0000"/>
                </a:solidFill>
                <a:ea typeface="微软雅黑" panose="020B0503020204020204" charset="-122"/>
                <a:cs typeface="Arial" panose="020B0604020202090204"/>
              </a:rPr>
              <a:t>sake</a:t>
            </a:r>
            <a:r>
              <a:rPr sz="2000" b="0" i="0" spc="55" dirty="0">
                <a:solidFill>
                  <a:srgbClr val="FF0000"/>
                </a:solidFill>
                <a:ea typeface="微软雅黑" panose="020B0503020204020204" charset="-122"/>
                <a:cs typeface="Arial" panose="020B0604020202090204"/>
              </a:rPr>
              <a:t> </a:t>
            </a:r>
            <a:r>
              <a:rPr sz="2000" b="0" i="0" spc="5" dirty="0">
                <a:solidFill>
                  <a:srgbClr val="FF0000"/>
                </a:solidFill>
                <a:ea typeface="微软雅黑" panose="020B0503020204020204" charset="-122"/>
                <a:cs typeface="Arial" panose="020B0604020202090204"/>
              </a:rPr>
              <a:t>of </a:t>
            </a:r>
            <a:r>
              <a:rPr sz="2000" b="0" i="0" spc="15" dirty="0">
                <a:solidFill>
                  <a:srgbClr val="FF0000"/>
                </a:solidFill>
                <a:ea typeface="微软雅黑" panose="020B0503020204020204" charset="-122"/>
                <a:cs typeface="Arial" panose="020B0604020202090204"/>
              </a:rPr>
              <a:t>love</a:t>
            </a:r>
            <a:r>
              <a:rPr sz="2000" b="0" i="0" dirty="0">
                <a:solidFill>
                  <a:srgbClr val="FF0000"/>
                </a:solidFill>
                <a:ea typeface="微软雅黑" panose="020B0503020204020204" charset="-122"/>
                <a:cs typeface="Arial" panose="020B0604020202090204"/>
              </a:rPr>
              <a:t> </a:t>
            </a:r>
            <a:r>
              <a:rPr sz="2000" b="0" i="0" spc="30" dirty="0">
                <a:solidFill>
                  <a:srgbClr val="FF0000"/>
                </a:solidFill>
                <a:ea typeface="微软雅黑" panose="020B0503020204020204" charset="-122"/>
                <a:cs typeface="Arial" panose="020B0604020202090204"/>
              </a:rPr>
              <a:t>and</a:t>
            </a:r>
            <a:r>
              <a:rPr sz="2000" b="0" i="0" spc="-10" dirty="0">
                <a:solidFill>
                  <a:srgbClr val="FF0000"/>
                </a:solidFill>
                <a:ea typeface="微软雅黑" panose="020B0503020204020204" charset="-122"/>
                <a:cs typeface="Arial" panose="020B0604020202090204"/>
              </a:rPr>
              <a:t> </a:t>
            </a:r>
            <a:r>
              <a:rPr sz="2000" b="0" i="0" spc="25" dirty="0">
                <a:solidFill>
                  <a:srgbClr val="FF0000"/>
                </a:solidFill>
                <a:ea typeface="微软雅黑" panose="020B0503020204020204" charset="-122"/>
                <a:cs typeface="Arial" panose="020B0604020202090204"/>
              </a:rPr>
              <a:t>meanwhile</a:t>
            </a:r>
            <a:r>
              <a:rPr sz="2000" b="0" i="0" spc="-120" dirty="0">
                <a:solidFill>
                  <a:srgbClr val="FF0000"/>
                </a:solidFill>
                <a:ea typeface="微软雅黑" panose="020B0503020204020204" charset="-122"/>
                <a:cs typeface="Arial" panose="020B0604020202090204"/>
              </a:rPr>
              <a:t> </a:t>
            </a:r>
            <a:r>
              <a:rPr sz="2000" b="0" i="0" spc="25" dirty="0">
                <a:solidFill>
                  <a:srgbClr val="FF0000"/>
                </a:solidFill>
                <a:ea typeface="微软雅黑" panose="020B0503020204020204" charset="-122"/>
                <a:cs typeface="Arial" panose="020B0604020202090204"/>
              </a:rPr>
              <a:t>works</a:t>
            </a:r>
            <a:r>
              <a:rPr sz="2000" b="0" i="0" dirty="0">
                <a:solidFill>
                  <a:srgbClr val="FF0000"/>
                </a:solidFill>
                <a:ea typeface="微软雅黑" panose="020B0503020204020204" charset="-122"/>
                <a:cs typeface="Arial" panose="020B0604020202090204"/>
              </a:rPr>
              <a:t> </a:t>
            </a:r>
            <a:r>
              <a:rPr sz="2000" b="0" i="0" spc="25" dirty="0">
                <a:solidFill>
                  <a:srgbClr val="FF0000"/>
                </a:solidFill>
                <a:ea typeface="微软雅黑" panose="020B0503020204020204" charset="-122"/>
                <a:cs typeface="Arial" panose="020B0604020202090204"/>
              </a:rPr>
              <a:t>hard</a:t>
            </a:r>
            <a:r>
              <a:rPr sz="2000" b="0" i="0" spc="-10" dirty="0">
                <a:solidFill>
                  <a:srgbClr val="FF0000"/>
                </a:solidFill>
                <a:ea typeface="微软雅黑" panose="020B0503020204020204" charset="-122"/>
                <a:cs typeface="Arial" panose="020B0604020202090204"/>
              </a:rPr>
              <a:t> </a:t>
            </a:r>
            <a:r>
              <a:rPr sz="2000" b="0" i="0" spc="15" dirty="0">
                <a:solidFill>
                  <a:srgbClr val="FF0000"/>
                </a:solidFill>
                <a:ea typeface="微软雅黑" panose="020B0503020204020204" charset="-122"/>
                <a:cs typeface="Arial" panose="020B0604020202090204"/>
              </a:rPr>
              <a:t>to</a:t>
            </a:r>
            <a:r>
              <a:rPr sz="2000" b="0" i="0" spc="-10" dirty="0">
                <a:solidFill>
                  <a:srgbClr val="FF0000"/>
                </a:solidFill>
                <a:ea typeface="微软雅黑" panose="020B0503020204020204" charset="-122"/>
                <a:cs typeface="Arial" panose="020B0604020202090204"/>
              </a:rPr>
              <a:t> </a:t>
            </a:r>
            <a:r>
              <a:rPr sz="2000" b="0" i="0" spc="15" dirty="0">
                <a:solidFill>
                  <a:srgbClr val="FF0000"/>
                </a:solidFill>
                <a:ea typeface="微软雅黑" panose="020B0503020204020204" charset="-122"/>
                <a:cs typeface="Arial" panose="020B0604020202090204"/>
              </a:rPr>
              <a:t>lay</a:t>
            </a:r>
            <a:r>
              <a:rPr sz="2000" b="0" i="0" dirty="0">
                <a:solidFill>
                  <a:srgbClr val="FF0000"/>
                </a:solidFill>
                <a:ea typeface="微软雅黑" panose="020B0503020204020204" charset="-122"/>
                <a:cs typeface="Arial" panose="020B0604020202090204"/>
              </a:rPr>
              <a:t> </a:t>
            </a:r>
            <a:r>
              <a:rPr sz="2000" b="0" i="0" spc="10" dirty="0">
                <a:solidFill>
                  <a:srgbClr val="FF0000"/>
                </a:solidFill>
                <a:ea typeface="微软雅黑" panose="020B0503020204020204" charset="-122"/>
                <a:cs typeface="Arial" panose="020B0604020202090204"/>
              </a:rPr>
              <a:t>a good economic </a:t>
            </a:r>
            <a:r>
              <a:rPr sz="2000" b="0" i="0" spc="25" dirty="0">
                <a:solidFill>
                  <a:srgbClr val="FF0000"/>
                </a:solidFill>
                <a:ea typeface="微软雅黑" panose="020B0503020204020204" charset="-122"/>
                <a:cs typeface="Arial" panose="020B0604020202090204"/>
              </a:rPr>
              <a:t>foundation </a:t>
            </a:r>
            <a:r>
              <a:rPr sz="2000" b="0" i="0" spc="10" dirty="0">
                <a:solidFill>
                  <a:srgbClr val="FF0000"/>
                </a:solidFill>
                <a:ea typeface="微软雅黑" panose="020B0503020204020204" charset="-122"/>
                <a:cs typeface="Arial" panose="020B0604020202090204"/>
              </a:rPr>
              <a:t>for </a:t>
            </a:r>
            <a:r>
              <a:rPr sz="2000" b="0" i="0" spc="25" dirty="0">
                <a:solidFill>
                  <a:srgbClr val="FF0000"/>
                </a:solidFill>
                <a:ea typeface="微软雅黑" panose="020B0503020204020204" charset="-122"/>
                <a:cs typeface="Arial" panose="020B0604020202090204"/>
              </a:rPr>
              <a:t>their</a:t>
            </a:r>
            <a:r>
              <a:rPr sz="2000" b="0" i="0" spc="-160" dirty="0">
                <a:solidFill>
                  <a:srgbClr val="FF0000"/>
                </a:solidFill>
                <a:ea typeface="微软雅黑" panose="020B0503020204020204" charset="-122"/>
                <a:cs typeface="Arial" panose="020B0604020202090204"/>
              </a:rPr>
              <a:t> </a:t>
            </a:r>
            <a:r>
              <a:rPr sz="2000" b="0" i="0" spc="0" dirty="0">
                <a:solidFill>
                  <a:srgbClr val="FF0000"/>
                </a:solidFill>
                <a:ea typeface="微软雅黑" panose="020B0503020204020204" charset="-122"/>
                <a:cs typeface="Arial" panose="020B0604020202090204"/>
              </a:rPr>
              <a:t>marriage.</a:t>
            </a:r>
            <a:endParaRPr sz="2000" b="0" i="0" spc="0" dirty="0">
              <a:solidFill>
                <a:srgbClr val="FF0000"/>
              </a:solidFill>
              <a:ea typeface="微软雅黑" panose="020B0503020204020204" charset="-122"/>
              <a:cs typeface="Arial" panose="020B0604020202090204"/>
            </a:endParaRPr>
          </a:p>
          <a:p>
            <a:pPr marL="506730" algn="just" fontAlgn="auto">
              <a:lnSpc>
                <a:spcPts val="3660"/>
              </a:lnSpc>
              <a:spcBef>
                <a:spcPts val="1335"/>
              </a:spcBef>
            </a:pPr>
            <a:r>
              <a:rPr sz="2000" b="0" i="0" spc="25" dirty="0">
                <a:ea typeface="微软雅黑" panose="020B0503020204020204" charset="-122"/>
                <a:cs typeface="微软雅黑" panose="020B0503020204020204" charset="-122"/>
              </a:rPr>
              <a:t>按字数要求，至少要写</a:t>
            </a:r>
            <a:r>
              <a:rPr sz="2000" b="0" i="0" spc="15" dirty="0">
                <a:ea typeface="微软雅黑" panose="020B0503020204020204" charset="-122"/>
                <a:cs typeface="Arial" panose="020B0604020202090204"/>
              </a:rPr>
              <a:t>15</a:t>
            </a:r>
            <a:r>
              <a:rPr sz="2000" b="0" i="0" spc="25" dirty="0">
                <a:ea typeface="微软雅黑" panose="020B0503020204020204" charset="-122"/>
                <a:cs typeface="微软雅黑" panose="020B0503020204020204" charset="-122"/>
              </a:rPr>
              <a:t>个</a:t>
            </a:r>
            <a:r>
              <a:rPr sz="2000" b="0" i="0" spc="15" dirty="0">
                <a:ea typeface="微软雅黑" panose="020B0503020204020204" charset="-122"/>
                <a:cs typeface="微软雅黑" panose="020B0503020204020204" charset="-122"/>
              </a:rPr>
              <a:t>句</a:t>
            </a:r>
            <a:r>
              <a:rPr sz="2000" b="0" i="0" spc="25" dirty="0">
                <a:ea typeface="微软雅黑" panose="020B0503020204020204" charset="-122"/>
                <a:cs typeface="微软雅黑" panose="020B0503020204020204" charset="-122"/>
              </a:rPr>
              <a:t>子</a:t>
            </a:r>
            <a:r>
              <a:rPr sz="2000" b="0" i="0" spc="15" dirty="0">
                <a:ea typeface="微软雅黑" panose="020B0503020204020204" charset="-122"/>
                <a:cs typeface="微软雅黑" panose="020B0503020204020204" charset="-122"/>
              </a:rPr>
              <a:t>，</a:t>
            </a:r>
            <a:r>
              <a:rPr sz="2000" b="0" i="0" spc="25" dirty="0">
                <a:ea typeface="微软雅黑" panose="020B0503020204020204" charset="-122"/>
                <a:cs typeface="微软雅黑" panose="020B0503020204020204" charset="-122"/>
              </a:rPr>
              <a:t>平</a:t>
            </a:r>
            <a:r>
              <a:rPr sz="2000" b="0" i="0" spc="15" dirty="0">
                <a:ea typeface="微软雅黑" panose="020B0503020204020204" charset="-122"/>
                <a:cs typeface="微软雅黑" panose="020B0503020204020204" charset="-122"/>
              </a:rPr>
              <a:t>均</a:t>
            </a:r>
            <a:r>
              <a:rPr sz="2000" b="0" i="0" spc="75" dirty="0">
                <a:ea typeface="微软雅黑" panose="020B0503020204020204" charset="-122"/>
                <a:cs typeface="微软雅黑" panose="020B0503020204020204" charset="-122"/>
              </a:rPr>
              <a:t>每</a:t>
            </a:r>
            <a:r>
              <a:rPr sz="2000" b="0" i="0" spc="25" dirty="0">
                <a:ea typeface="微软雅黑" panose="020B0503020204020204" charset="-122"/>
                <a:cs typeface="微软雅黑" panose="020B0503020204020204" charset="-122"/>
              </a:rPr>
              <a:t>句话</a:t>
            </a:r>
            <a:r>
              <a:rPr sz="2000" b="0" i="0" spc="15" dirty="0">
                <a:ea typeface="微软雅黑" panose="020B0503020204020204" charset="-122"/>
                <a:cs typeface="Arial" panose="020B0604020202090204"/>
              </a:rPr>
              <a:t>15</a:t>
            </a:r>
            <a:r>
              <a:rPr sz="2000" b="0" i="0" spc="25" dirty="0">
                <a:ea typeface="微软雅黑" panose="020B0503020204020204" charset="-122"/>
                <a:cs typeface="微软雅黑" panose="020B0503020204020204" charset="-122"/>
              </a:rPr>
              <a:t>到</a:t>
            </a:r>
            <a:r>
              <a:rPr sz="2000" b="0" i="0" spc="15" dirty="0">
                <a:ea typeface="微软雅黑" panose="020B0503020204020204" charset="-122"/>
                <a:cs typeface="Arial" panose="020B0604020202090204"/>
              </a:rPr>
              <a:t>20</a:t>
            </a:r>
            <a:r>
              <a:rPr sz="2000" b="0" i="0" spc="75" dirty="0">
                <a:ea typeface="微软雅黑" panose="020B0503020204020204" charset="-122"/>
                <a:cs typeface="微软雅黑" panose="020B0503020204020204" charset="-122"/>
              </a:rPr>
              <a:t>个</a:t>
            </a:r>
            <a:r>
              <a:rPr sz="2000" b="0" i="0" spc="25" dirty="0">
                <a:ea typeface="微软雅黑" panose="020B0503020204020204" charset="-122"/>
                <a:cs typeface="微软雅黑" panose="020B0503020204020204" charset="-122"/>
              </a:rPr>
              <a:t>词。</a:t>
            </a:r>
            <a:endParaRPr sz="2000" b="0" i="0" spc="25" dirty="0">
              <a:ea typeface="微软雅黑" panose="020B0503020204020204" charset="-122"/>
              <a:cs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2818849"/>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sz="2000" b="0" i="0" spc="25" dirty="0">
                <a:ea typeface="微软雅黑" panose="020B0503020204020204" charset="-122"/>
              </a:rPr>
              <a:t>Compose an essay</a:t>
            </a:r>
            <a:endParaRPr lang="en-US" sz="2000" b="0" i="0" spc="25" dirty="0">
              <a:ea typeface="微软雅黑" panose="020B0503020204020204" charset="-122"/>
            </a:endParaRPr>
          </a:p>
          <a:p>
            <a:pPr marL="506730" algn="just" fontAlgn="auto">
              <a:lnSpc>
                <a:spcPts val="3660"/>
              </a:lnSpc>
              <a:spcBef>
                <a:spcPts val="130"/>
              </a:spcBef>
            </a:pPr>
            <a:r>
              <a:rPr lang="en-US" sz="2000" b="0" i="0" spc="25" dirty="0">
                <a:ea typeface="微软雅黑" panose="020B0503020204020204" charset="-122"/>
              </a:rPr>
              <a:t>         Many people think that countries have a moral obligation to help each other, while others argue that the aid money is misspent by the governments that receive it, so international aid should not be given to the poor countries in the world. Write a short argumentative essay about 300 words discussing the two views of international aid.</a:t>
            </a:r>
            <a:endParaRPr sz="2000" b="0" i="0" spc="25" dirty="0">
              <a:ea typeface="微软雅黑" panose="020B0503020204020204" charset="-122"/>
              <a:cs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3357458"/>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zh-CN" altLang="en-US" sz="2000" b="0" i="0" spc="25" dirty="0">
                <a:ea typeface="微软雅黑" panose="020B0503020204020204" charset="-122"/>
              </a:rPr>
              <a:t>由题干可知本文是一篇对比议论类的文章，作文思路如下：</a:t>
            </a:r>
            <a:endParaRPr lang="zh-CN" altLang="en-US" sz="2000" b="0" i="0" spc="25" dirty="0">
              <a:ea typeface="微软雅黑" panose="020B0503020204020204" charset="-122"/>
            </a:endParaRPr>
          </a:p>
          <a:p>
            <a:pPr marL="506730" algn="just" fontAlgn="auto">
              <a:lnSpc>
                <a:spcPts val="3660"/>
              </a:lnSpc>
              <a:spcBef>
                <a:spcPts val="130"/>
              </a:spcBef>
            </a:pPr>
            <a:endParaRPr lang="zh-CN" altLang="en-US" sz="2000" b="0" i="0" spc="25" dirty="0">
              <a:ea typeface="微软雅黑" panose="020B0503020204020204" charset="-122"/>
            </a:endParaRPr>
          </a:p>
          <a:p>
            <a:pPr marL="506730" algn="just" fontAlgn="auto">
              <a:lnSpc>
                <a:spcPts val="3660"/>
              </a:lnSpc>
              <a:spcBef>
                <a:spcPts val="130"/>
              </a:spcBef>
            </a:pPr>
            <a:r>
              <a:rPr lang="zh-CN" altLang="en-US" sz="2000" b="0" i="0" spc="25" dirty="0">
                <a:ea typeface="微软雅黑" panose="020B0503020204020204" charset="-122"/>
              </a:rPr>
              <a:t>开头段：提出主题</a:t>
            </a:r>
            <a:endParaRPr lang="zh-CN" altLang="en-US" sz="2000" b="0" i="0" spc="25" dirty="0">
              <a:ea typeface="微软雅黑" panose="020B0503020204020204" charset="-122"/>
            </a:endParaRPr>
          </a:p>
          <a:p>
            <a:pPr marL="506730" fontAlgn="auto">
              <a:lnSpc>
                <a:spcPts val="3660"/>
              </a:lnSpc>
              <a:spcBef>
                <a:spcPts val="130"/>
              </a:spcBef>
            </a:pPr>
            <a:endParaRPr 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主体段：论证主题</a:t>
            </a:r>
            <a:endParaRPr lang="zh-CN" altLang="en-US" sz="2000" b="0" i="0" spc="25" dirty="0">
              <a:ea typeface="微软雅黑" panose="020B0503020204020204" charset="-122"/>
            </a:endParaRPr>
          </a:p>
          <a:p>
            <a:pPr marL="506730" fontAlgn="auto">
              <a:lnSpc>
                <a:spcPts val="3660"/>
              </a:lnSpc>
              <a:spcBef>
                <a:spcPts val="130"/>
              </a:spcBef>
            </a:pPr>
            <a:endParaRPr lang="zh-CN" alt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结尾段：重申主题／对策措施</a:t>
            </a:r>
            <a:endParaRPr sz="2000" b="0" i="0" spc="25" dirty="0">
              <a:ea typeface="微软雅黑" panose="020B0503020204020204" charset="-122"/>
              <a:cs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723987" cy="2857321"/>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zh-CN" altLang="en-US" sz="2000" b="0" i="0" spc="25" dirty="0">
                <a:ea typeface="微软雅黑" panose="020B0503020204020204" charset="-122"/>
              </a:rPr>
              <a:t>由题干可知本文是一篇对比议论类的文章，作文思路如下：</a:t>
            </a:r>
            <a:endParaRPr lang="zh-CN" altLang="en-US" sz="2000" b="0" i="0" spc="25" dirty="0">
              <a:ea typeface="微软雅黑" panose="020B0503020204020204" charset="-122"/>
            </a:endParaRPr>
          </a:p>
          <a:p>
            <a:pPr marL="506730" algn="just" fontAlgn="auto">
              <a:lnSpc>
                <a:spcPts val="3660"/>
              </a:lnSpc>
              <a:spcBef>
                <a:spcPts val="130"/>
              </a:spcBef>
            </a:pPr>
            <a:endParaRPr lang="zh-CN" altLang="en-US" sz="2000" b="0" i="0" spc="25" dirty="0">
              <a:ea typeface="微软雅黑" panose="020B0503020204020204" charset="-122"/>
            </a:endParaRPr>
          </a:p>
          <a:p>
            <a:pPr marL="506730" algn="just" fontAlgn="auto">
              <a:lnSpc>
                <a:spcPts val="3660"/>
              </a:lnSpc>
              <a:spcBef>
                <a:spcPts val="130"/>
              </a:spcBef>
            </a:pPr>
            <a:r>
              <a:rPr lang="zh-CN" altLang="en-US" sz="2000" b="0" i="0" spc="25" dirty="0">
                <a:ea typeface="微软雅黑" panose="020B0503020204020204" charset="-122"/>
              </a:rPr>
              <a:t>开头段：提出主题</a:t>
            </a:r>
            <a:endParaRPr lang="zh-CN" altLang="en-US" sz="2000" b="0" i="0" spc="25" dirty="0">
              <a:ea typeface="微软雅黑" panose="020B0503020204020204" charset="-122"/>
            </a:endParaRPr>
          </a:p>
          <a:p>
            <a:pPr marL="506730" algn="just" fontAlgn="auto">
              <a:lnSpc>
                <a:spcPts val="3660"/>
              </a:lnSpc>
              <a:spcBef>
                <a:spcPts val="130"/>
              </a:spcBef>
            </a:pPr>
            <a:endParaRPr lang="zh-CN" altLang="en-US" sz="2000" b="0" i="0" spc="25" dirty="0">
              <a:ea typeface="微软雅黑" panose="020B0503020204020204" charset="-122"/>
            </a:endParaRPr>
          </a:p>
          <a:p>
            <a:pPr marL="506730" fontAlgn="auto">
              <a:lnSpc>
                <a:spcPts val="3660"/>
              </a:lnSpc>
              <a:spcBef>
                <a:spcPts val="130"/>
              </a:spcBef>
            </a:pPr>
            <a:r>
              <a:rPr lang="en-US" sz="2000" b="0" i="0" spc="25" dirty="0">
                <a:ea typeface="微软雅黑" panose="020B0503020204020204" charset="-122"/>
              </a:rPr>
              <a:t>With the process of economic globalization，_____________________________, which, to my mind, is quite essential to the development of the world.</a:t>
            </a:r>
            <a:endParaRPr lang="en-US" sz="2000" b="0" i="0" spc="25" dirty="0">
              <a:ea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116838" y="845378"/>
            <a:ext cx="10116047" cy="5255413"/>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zh-CN" altLang="en-US" sz="2000" b="0" i="0" spc="25" dirty="0">
                <a:ea typeface="微软雅黑" panose="020B0503020204020204" charset="-122"/>
              </a:rPr>
              <a:t>由题干可知本文是一篇对比议论类的文章，作文思路如下：</a:t>
            </a:r>
            <a:endParaRPr lang="zh-CN" altLang="en-US" sz="2000" b="0" i="0" spc="25" dirty="0">
              <a:ea typeface="微软雅黑" panose="020B0503020204020204" charset="-122"/>
            </a:endParaRPr>
          </a:p>
          <a:p>
            <a:pPr marL="506730" fontAlgn="auto">
              <a:lnSpc>
                <a:spcPts val="3660"/>
              </a:lnSpc>
              <a:spcBef>
                <a:spcPts val="130"/>
              </a:spcBef>
            </a:pPr>
            <a:endParaRPr 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主体段：论证主题</a:t>
            </a:r>
            <a:endParaRPr lang="zh-CN" altLang="en-US" sz="2000" b="0" i="0" spc="25" dirty="0">
              <a:ea typeface="微软雅黑" panose="020B0503020204020204" charset="-122"/>
            </a:endParaRPr>
          </a:p>
          <a:p>
            <a:pPr marL="506730" fontAlgn="auto">
              <a:lnSpc>
                <a:spcPts val="3660"/>
              </a:lnSpc>
              <a:spcBef>
                <a:spcPts val="130"/>
              </a:spcBef>
            </a:pPr>
            <a:endParaRPr lang="zh-CN" alt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①</a:t>
            </a:r>
            <a:r>
              <a:rPr lang="en-US" sz="2000" b="0" i="0" spc="25" dirty="0">
                <a:ea typeface="微软雅黑" panose="020B0503020204020204" charset="-122"/>
              </a:rPr>
              <a:t>Firstly，_____________________________（</a:t>
            </a:r>
            <a:r>
              <a:rPr lang="zh-CN" altLang="en-US" sz="2000" b="0" i="0" spc="25" dirty="0">
                <a:ea typeface="微软雅黑" panose="020B0503020204020204" charset="-122"/>
              </a:rPr>
              <a:t>分论点一）</a:t>
            </a:r>
            <a:r>
              <a:rPr lang="en-US" altLang="zh-CN" sz="2000" b="0" i="0" spc="25" dirty="0">
                <a:ea typeface="微软雅黑" panose="020B0503020204020204" charset="-122"/>
              </a:rPr>
              <a:t>,</a:t>
            </a:r>
            <a:r>
              <a:rPr lang="en-US" sz="2000" b="0" i="0" spc="25" dirty="0">
                <a:ea typeface="微软雅黑" panose="020B0503020204020204" charset="-122"/>
              </a:rPr>
              <a:t>Due to___________, people in some undeveloped countries _________（</a:t>
            </a:r>
            <a:r>
              <a:rPr lang="zh-CN" altLang="en-US" sz="2000" b="0" i="0" spc="25" dirty="0">
                <a:ea typeface="微软雅黑" panose="020B0503020204020204" charset="-122"/>
              </a:rPr>
              <a:t>原因</a:t>
            </a:r>
            <a:r>
              <a:rPr lang="en-US" altLang="zh-CN" sz="2000" b="0" i="0" spc="25" dirty="0">
                <a:ea typeface="微软雅黑" panose="020B0503020204020204" charset="-122"/>
              </a:rPr>
              <a:t>+</a:t>
            </a:r>
            <a:r>
              <a:rPr lang="zh-CN" altLang="en-US" sz="2000" b="0" i="0" spc="25" dirty="0">
                <a:ea typeface="微软雅黑" panose="020B0503020204020204" charset="-122"/>
              </a:rPr>
              <a:t>例子）</a:t>
            </a:r>
            <a:r>
              <a:rPr lang="en-US" altLang="zh-CN" sz="2000" b="0" i="0" spc="25" dirty="0">
                <a:ea typeface="微软雅黑" panose="020B0503020204020204" charset="-122"/>
              </a:rPr>
              <a:t>. </a:t>
            </a:r>
            <a:r>
              <a:rPr lang="en-US" sz="2000" b="0" i="0" spc="25" dirty="0">
                <a:ea typeface="微软雅黑" panose="020B0503020204020204" charset="-122"/>
              </a:rPr>
              <a:t>International aids from developed countries____________（</a:t>
            </a:r>
            <a:r>
              <a:rPr lang="zh-CN" altLang="en-US" sz="2000" b="0" i="0" spc="25" dirty="0">
                <a:ea typeface="微软雅黑" panose="020B0503020204020204" charset="-122"/>
              </a:rPr>
              <a:t>第一个分论点的结论）</a:t>
            </a:r>
            <a:endParaRPr lang="zh-CN" alt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②</a:t>
            </a:r>
            <a:r>
              <a:rPr lang="en-US" sz="2000" b="0" i="0" spc="25" dirty="0">
                <a:ea typeface="微软雅黑" panose="020B0503020204020204" charset="-122"/>
              </a:rPr>
              <a:t>Secondly, ____________________________（</a:t>
            </a:r>
            <a:r>
              <a:rPr lang="zh-CN" altLang="en-US" sz="2000" b="0" i="0" spc="25" dirty="0">
                <a:ea typeface="微软雅黑" panose="020B0503020204020204" charset="-122"/>
              </a:rPr>
              <a:t>分论点二）</a:t>
            </a:r>
            <a:r>
              <a:rPr lang="en-US" altLang="zh-CN" sz="2000" b="0" i="0" spc="25" dirty="0">
                <a:ea typeface="微软雅黑" panose="020B0503020204020204" charset="-122"/>
              </a:rPr>
              <a:t>+</a:t>
            </a:r>
            <a:r>
              <a:rPr lang="zh-CN" altLang="en-US" sz="2000" b="0" i="0" spc="25" dirty="0">
                <a:ea typeface="微软雅黑" panose="020B0503020204020204" charset="-122"/>
              </a:rPr>
              <a:t>具体展开论证国际救援有助于提高贫穷落后国家的医疗卫生环境。</a:t>
            </a:r>
            <a:endParaRPr lang="zh-CN" alt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③</a:t>
            </a:r>
            <a:r>
              <a:rPr lang="en-US" sz="2000" b="0" i="0" spc="25" dirty="0">
                <a:ea typeface="微软雅黑" panose="020B0503020204020204" charset="-122"/>
              </a:rPr>
              <a:t>Finally, _______________________________（</a:t>
            </a:r>
            <a:r>
              <a:rPr lang="zh-CN" altLang="en-US" sz="2000" b="0" i="0" spc="25" dirty="0">
                <a:ea typeface="微软雅黑" panose="020B0503020204020204" charset="-122"/>
              </a:rPr>
              <a:t>分论点三）</a:t>
            </a:r>
            <a:r>
              <a:rPr lang="en-US" altLang="zh-CN" sz="2000" b="0" i="0" spc="25" dirty="0">
                <a:ea typeface="微软雅黑" panose="020B0503020204020204" charset="-122"/>
              </a:rPr>
              <a:t>+</a:t>
            </a:r>
            <a:r>
              <a:rPr lang="zh-CN" altLang="en-US" sz="2000" b="0" i="0" spc="25" dirty="0">
                <a:ea typeface="微软雅黑" panose="020B0503020204020204" charset="-122"/>
              </a:rPr>
              <a:t>具体展开论证国际援助反过来对发达国家也有帮助。</a:t>
            </a:r>
            <a:endParaRPr lang="zh-CN" altLang="en-US" sz="2000" b="0" i="0" spc="25" dirty="0">
              <a:ea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161925" y="34290"/>
            <a:ext cx="3325495" cy="368300"/>
          </a:xfrm>
          <a:prstGeom prst="rect">
            <a:avLst/>
          </a:prstGeom>
          <a:noFill/>
        </p:spPr>
        <p:txBody>
          <a:bodyPr wrap="none" rtlCol="0">
            <a:spAutoFit/>
          </a:bodyPr>
          <a:p>
            <a:pPr algn="l"/>
            <a:r>
              <a:rPr lang="zh-CN" altLang="en-US">
                <a:solidFill>
                  <a:schemeClr val="accent4">
                    <a:lumMod val="20000"/>
                    <a:lumOff val="80000"/>
                  </a:schemeClr>
                </a:solidFill>
              </a:rPr>
              <a:t>4.2第二节 作业（Homework）</a:t>
            </a:r>
            <a:endParaRPr lang="zh-CN" altLang="en-US">
              <a:solidFill>
                <a:schemeClr val="accent4">
                  <a:lumMod val="20000"/>
                  <a:lumOff val="8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1408206"/>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zh-CN" altLang="en-US" sz="2000" b="0" i="0" spc="25" dirty="0">
                <a:ea typeface="微软雅黑" panose="020B0503020204020204" charset="-122"/>
              </a:rPr>
              <a:t>由题干可知本文是一篇对比议论类的文章，作文思路如下：</a:t>
            </a:r>
            <a:endParaRPr lang="zh-CN" altLang="en-US" sz="2000" b="0" i="0" spc="25" dirty="0">
              <a:ea typeface="微软雅黑" panose="020B0503020204020204" charset="-122"/>
            </a:endParaRPr>
          </a:p>
          <a:p>
            <a:pPr marL="506730" fontAlgn="auto">
              <a:lnSpc>
                <a:spcPts val="3660"/>
              </a:lnSpc>
              <a:spcBef>
                <a:spcPts val="130"/>
              </a:spcBef>
            </a:pPr>
            <a:endParaRPr lang="zh-CN" altLang="en-US" sz="2000" b="0" i="0" spc="25" dirty="0">
              <a:ea typeface="微软雅黑" panose="020B0503020204020204" charset="-122"/>
            </a:endParaRPr>
          </a:p>
          <a:p>
            <a:pPr marL="506730" fontAlgn="auto">
              <a:lnSpc>
                <a:spcPts val="3660"/>
              </a:lnSpc>
              <a:spcBef>
                <a:spcPts val="130"/>
              </a:spcBef>
            </a:pPr>
            <a:r>
              <a:rPr lang="zh-CN" altLang="en-US" sz="2000" b="0" i="0" spc="25" dirty="0">
                <a:ea typeface="微软雅黑" panose="020B0503020204020204" charset="-122"/>
              </a:rPr>
              <a:t>结尾段：重申主题／对策措施</a:t>
            </a:r>
            <a:endParaRPr sz="2000" b="0" i="0" spc="25" dirty="0">
              <a:ea typeface="微软雅黑" panose="020B0503020204020204" charset="-122"/>
              <a:cs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2806025"/>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 ​​With the process of economic globalization, many countries and regions have strengthened cooperation and liaison in the fields of industry, agriculture, trade and finance. In order to dedicate to the mutual development, many developed countries spare no effort to help the poor countries by means of technological, medical and financial aid, which, to my mind, is quite essential to the development of the world. </a:t>
            </a:r>
            <a:endParaRPr sz="2000" b="0" i="0" spc="25" dirty="0">
              <a:ea typeface="微软雅黑" panose="020B0503020204020204" charset="-122"/>
              <a:cs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3280513"/>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Firstly, aids from developed countries optimize people's living standard and eradicate poverty in the poor countries. Due to the backwardness of science and technology, people in some undeveloped countries and regions such as Africa, Latin America and Asia suffer a great deal from poverty, hunger and the scarce of water. International aids from developed countries have improved their living environment and helped them with the development of agriculture, industry and economy.</a:t>
            </a:r>
            <a:endParaRPr sz="2000" b="0" i="0" spc="25" dirty="0">
              <a:ea typeface="微软雅黑" panose="020B0503020204020204" charset="-122"/>
              <a:cs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3280513"/>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 Secondly, international aids give good medical care and help promote hygienic condition in the poor countries. Malaria, cholera and smallpox were once severe threats to people's health. With the help of the World Health Organization and some developed countries, these diseases have been eliminated soon and the residents in the infected areas survived these deadly diseases, which would have devoured millions of lives without international aid.</a:t>
            </a:r>
            <a:endParaRPr sz="2000" b="0" i="0" spc="25" dirty="0">
              <a:ea typeface="微软雅黑" panose="020B0503020204020204" charset="-122"/>
              <a:cs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3280513"/>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Finally, aids to the undeveloped countries in turn benefit the donation. Due to the limitation of natural and human resource, the production cost rises sharply in the developed countries. With a view to reducing cost, many countries transferred their assembly lines and production bases to the developing countries, which not only solves the problem of low rate of employment in the developing countries but also make full use of the local resources.</a:t>
            </a:r>
            <a:endParaRPr sz="2000" b="0" i="0" spc="25" dirty="0">
              <a:ea typeface="微软雅黑" panose="020B0503020204020204" charset="-122"/>
              <a:cs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60277" y="1125118"/>
            <a:ext cx="10116047" cy="2331536"/>
          </a:xfrm>
          <a:prstGeom prst="rect">
            <a:avLst/>
          </a:prstGeom>
        </p:spPr>
        <p:txBody>
          <a:bodyPr vert="horz" wrap="square" lIns="0" tIns="16510" rIns="0" bIns="0" rtlCol="0">
            <a:spAutoFit/>
          </a:bodyPr>
          <a:lstStyle>
            <a:lvl1pPr marL="0">
              <a:defRPr sz="1350" b="1" i="1">
                <a:solidFill>
                  <a:schemeClr val="tx1"/>
                </a:solidFill>
                <a:latin typeface="微软雅黑" panose="020B0503020204020204" charset="-122"/>
                <a:ea typeface="+mn-ea"/>
                <a:cs typeface="微软雅黑" panose="020B0503020204020204" charset="-122"/>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6730" algn="just" fontAlgn="auto">
              <a:lnSpc>
                <a:spcPts val="3660"/>
              </a:lnSpc>
              <a:spcBef>
                <a:spcPts val="130"/>
              </a:spcBef>
            </a:pPr>
            <a:r>
              <a:rPr lang="en-US" altLang="zh-CN" sz="2000" b="0" i="0" spc="25" dirty="0">
                <a:ea typeface="微软雅黑" panose="020B0503020204020204" charset="-122"/>
              </a:rPr>
              <a:t>Nevertheless, some countries are showing great concern about the expense of their aid aroused by bureaucracy and corruption of some governments. Therefore, the governments should take effective measures to utilize international aids reasonably and prevent abuse. Only with the help of international aids, can our world develop more quickly and prosperously.</a:t>
            </a:r>
            <a:endParaRPr sz="2000" b="0" i="0" spc="25" dirty="0">
              <a:ea typeface="微软雅黑" panose="020B0503020204020204" charset="-122"/>
              <a:cs typeface="微软雅黑" panose="020B0503020204020204" charset="-122"/>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1" name="图示 10"/>
          <p:cNvGraphicFramePr/>
          <p:nvPr/>
        </p:nvGraphicFramePr>
        <p:xfrm>
          <a:off x="1425331" y="1969477"/>
          <a:ext cx="4483101" cy="3729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表 1"/>
          <p:cNvGraphicFramePr/>
          <p:nvPr/>
        </p:nvGraphicFramePr>
        <p:xfrm>
          <a:off x="5362965" y="1457898"/>
          <a:ext cx="7147170" cy="4721470"/>
        </p:xfrm>
        <a:graphic>
          <a:graphicData uri="http://schemas.openxmlformats.org/drawingml/2006/chart">
            <c:chart xmlns:c="http://schemas.openxmlformats.org/drawingml/2006/chart" xmlns:r="http://schemas.openxmlformats.org/officeDocument/2006/relationships" r:id="rId1"/>
          </a:graphicData>
        </a:graphic>
      </p:graphicFrame>
      <p:sp>
        <p:nvSpPr>
          <p:cNvPr id="4" name="文本框 1"/>
          <p:cNvSpPr txBox="1"/>
          <p:nvPr/>
        </p:nvSpPr>
        <p:spPr>
          <a:xfrm>
            <a:off x="907380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现象分析</a:t>
            </a:r>
            <a:endParaRPr lang="en-US" altLang="zh-CN" sz="2400" b="1" dirty="0">
              <a:latin typeface="微软雅黑 Light" panose="020B0502040204020203" pitchFamily="34" charset="-122"/>
              <a:ea typeface="微软雅黑 Light" panose="020B0502040204020203" pitchFamily="34" charset="-122"/>
            </a:endParaRP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
        <p:nvSpPr>
          <p:cNvPr id="5" name="文本框 1"/>
          <p:cNvSpPr txBox="1"/>
          <p:nvPr/>
        </p:nvSpPr>
        <p:spPr>
          <a:xfrm rot="18476447">
            <a:off x="7747533" y="4379645"/>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000" b="1" dirty="0">
                <a:latin typeface="微软雅黑 Light" panose="020B0502040204020203" pitchFamily="34" charset="-122"/>
                <a:ea typeface="微软雅黑 Light" panose="020B0502040204020203" pitchFamily="34" charset="-122"/>
              </a:rPr>
              <a:t>解决问题</a:t>
            </a:r>
            <a:endParaRPr lang="zh-CN" altLang="en-US" sz="2000" b="1" dirty="0">
              <a:solidFill>
                <a:schemeClr val="tx1"/>
              </a:solidFill>
              <a:latin typeface="微软雅黑 Light" panose="020B0502040204020203" pitchFamily="34" charset="-122"/>
              <a:ea typeface="微软雅黑 Light" panose="020B0502040204020203" pitchFamily="34" charset="-122"/>
            </a:endParaRPr>
          </a:p>
        </p:txBody>
      </p:sp>
      <p:sp>
        <p:nvSpPr>
          <p:cNvPr id="7" name="文本框 1"/>
          <p:cNvSpPr txBox="1"/>
          <p:nvPr/>
        </p:nvSpPr>
        <p:spPr>
          <a:xfrm>
            <a:off x="721325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对比议论</a:t>
            </a:r>
            <a:endParaRPr lang="zh-CN" altLang="en-US" sz="2400" b="1" dirty="0">
              <a:latin typeface="微软雅黑 Light" panose="020B0502040204020203" pitchFamily="34" charset="-122"/>
              <a:ea typeface="微软雅黑 Light" panose="020B0502040204020203" pitchFamily="34" charset="-122"/>
            </a:endParaRP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95" y="457200"/>
            <a:ext cx="4820285"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8" name="object 3"/>
          <p:cNvGraphicFramePr>
            <a:graphicFrameLocks noGrp="1"/>
          </p:cNvGraphicFramePr>
          <p:nvPr/>
        </p:nvGraphicFramePr>
        <p:xfrm>
          <a:off x="442595" y="1788668"/>
          <a:ext cx="11306810" cy="3463417"/>
        </p:xfrm>
        <a:graphic>
          <a:graphicData uri="http://schemas.openxmlformats.org/drawingml/2006/table">
            <a:tbl>
              <a:tblPr firstRow="1" bandRow="1">
                <a:tableStyleId>{2D5ABB26-0587-4C30-8999-92F81FD0307C}</a:tableStyleId>
              </a:tblPr>
              <a:tblGrid>
                <a:gridCol w="2351405"/>
                <a:gridCol w="8955405"/>
              </a:tblGrid>
              <a:tr h="349885">
                <a:tc>
                  <a:txBody>
                    <a:bodyPr/>
                    <a:lstStyle/>
                    <a:p>
                      <a:pPr marL="75565"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考察类型</a:t>
                      </a:r>
                      <a:endParaRPr sz="2000" b="1" spc="25"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c>
                  <a:txBody>
                    <a:bodyPr/>
                    <a:lstStyle/>
                    <a:p>
                      <a:pPr marL="76200"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特点</a:t>
                      </a:r>
                      <a:endParaRPr sz="2000" b="1" spc="25"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r>
              <a:tr h="782955">
                <a:tc>
                  <a:txBody>
                    <a:bodyPr/>
                    <a:lstStyle/>
                    <a:p>
                      <a:pPr>
                        <a:lnSpc>
                          <a:spcPct val="100000"/>
                        </a:lnSpc>
                        <a:spcBef>
                          <a:spcPts val="55"/>
                        </a:spcBef>
                      </a:pPr>
                      <a:endParaRPr sz="2000">
                        <a:solidFill>
                          <a:schemeClr val="tx1"/>
                        </a:solidFill>
                        <a:latin typeface="微软雅黑" panose="020B0503020204020204" charset="-122"/>
                        <a:ea typeface="微软雅黑" panose="020B0503020204020204" charset="-122"/>
                        <a:cs typeface="Times New Roman" panose="02020703060505090304"/>
                      </a:endParaRPr>
                    </a:p>
                    <a:p>
                      <a:pPr marL="75565">
                        <a:lnSpc>
                          <a:spcPct val="100000"/>
                        </a:lnSpc>
                      </a:pPr>
                      <a:r>
                        <a:rPr sz="2000" spc="25" dirty="0">
                          <a:solidFill>
                            <a:schemeClr val="tx1"/>
                          </a:solidFill>
                          <a:latin typeface="微软雅黑" panose="020B0503020204020204" charset="-122"/>
                          <a:ea typeface="微软雅黑" panose="020B0503020204020204" charset="-122"/>
                          <a:cs typeface="微软雅黑" panose="020B0503020204020204" charset="-122"/>
                        </a:rPr>
                        <a:t>现象分析类【</a:t>
                      </a:r>
                      <a:r>
                        <a:rPr sz="2000" spc="10" dirty="0">
                          <a:solidFill>
                            <a:schemeClr val="tx1"/>
                          </a:solidFill>
                          <a:latin typeface="微软雅黑" panose="020B0503020204020204" charset="-122"/>
                          <a:ea typeface="微软雅黑" panose="020B0503020204020204" charset="-122"/>
                          <a:cs typeface="Arial" panose="020B0604020202090204"/>
                        </a:rPr>
                        <a:t>40%</a:t>
                      </a:r>
                      <a:r>
                        <a:rPr sz="2000" spc="25" dirty="0">
                          <a:solidFill>
                            <a:schemeClr val="tx1"/>
                          </a:solidFill>
                          <a:latin typeface="微软雅黑" panose="020B0503020204020204" charset="-122"/>
                          <a:ea typeface="微软雅黑" panose="020B0503020204020204" charset="-122"/>
                          <a:cs typeface="微软雅黑" panose="020B0503020204020204" charset="-122"/>
                        </a:rPr>
                        <a:t>】</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76200" marR="182245">
                        <a:lnSpc>
                          <a:spcPct val="140000"/>
                        </a:lnSpc>
                        <a:spcBef>
                          <a:spcPts val="140"/>
                        </a:spcBef>
                      </a:pPr>
                      <a:r>
                        <a:rPr sz="2000" dirty="0">
                          <a:solidFill>
                            <a:schemeClr val="tx1"/>
                          </a:solidFill>
                          <a:latin typeface="微软雅黑" panose="020B0503020204020204" charset="-122"/>
                          <a:ea typeface="微软雅黑" panose="020B0503020204020204" charset="-122"/>
                          <a:cs typeface="微软雅黑" panose="020B0503020204020204" charset="-122"/>
                        </a:rPr>
                        <a:t>给出一个社会上比较流行的现象【</a:t>
                      </a:r>
                      <a:r>
                        <a:rPr sz="2000" spc="55" dirty="0">
                          <a:solidFill>
                            <a:schemeClr val="tx1"/>
                          </a:solidFill>
                          <a:latin typeface="微软雅黑" panose="020B0503020204020204" charset="-122"/>
                          <a:ea typeface="微软雅黑" panose="020B0503020204020204" charset="-122"/>
                          <a:cs typeface="微软雅黑" panose="020B0503020204020204" charset="-122"/>
                        </a:rPr>
                        <a:t>多</a:t>
                      </a:r>
                      <a:r>
                        <a:rPr sz="2000" dirty="0">
                          <a:solidFill>
                            <a:schemeClr val="tx1"/>
                          </a:solidFill>
                          <a:latin typeface="微软雅黑" panose="020B0503020204020204" charset="-122"/>
                          <a:ea typeface="微软雅黑" panose="020B0503020204020204" charset="-122"/>
                          <a:cs typeface="微软雅黑" panose="020B0503020204020204" charset="-122"/>
                        </a:rPr>
                        <a:t>为不</a:t>
                      </a:r>
                      <a:r>
                        <a:rPr sz="2000" spc="55" dirty="0">
                          <a:solidFill>
                            <a:schemeClr val="tx1"/>
                          </a:solidFill>
                          <a:latin typeface="微软雅黑" panose="020B0503020204020204" charset="-122"/>
                          <a:ea typeface="微软雅黑" panose="020B0503020204020204" charset="-122"/>
                          <a:cs typeface="微软雅黑" panose="020B0503020204020204" charset="-122"/>
                        </a:rPr>
                        <a:t>太</a:t>
                      </a:r>
                      <a:r>
                        <a:rPr sz="2000" dirty="0">
                          <a:solidFill>
                            <a:schemeClr val="tx1"/>
                          </a:solidFill>
                          <a:latin typeface="微软雅黑" panose="020B0503020204020204" charset="-122"/>
                          <a:ea typeface="微软雅黑" panose="020B0503020204020204" charset="-122"/>
                          <a:cs typeface="微软雅黑" panose="020B0503020204020204" charset="-122"/>
                        </a:rPr>
                        <a:t>好的</a:t>
                      </a:r>
                      <a:r>
                        <a:rPr sz="2000" spc="55" dirty="0">
                          <a:solidFill>
                            <a:schemeClr val="tx1"/>
                          </a:solidFill>
                          <a:latin typeface="微软雅黑" panose="020B0503020204020204" charset="-122"/>
                          <a:ea typeface="微软雅黑" panose="020B0503020204020204" charset="-122"/>
                          <a:cs typeface="微软雅黑" panose="020B0503020204020204" charset="-122"/>
                        </a:rPr>
                        <a:t>现</a:t>
                      </a:r>
                      <a:r>
                        <a:rPr sz="2000" dirty="0">
                          <a:solidFill>
                            <a:schemeClr val="tx1"/>
                          </a:solidFill>
                          <a:latin typeface="微软雅黑" panose="020B0503020204020204" charset="-122"/>
                          <a:ea typeface="微软雅黑" panose="020B0503020204020204" charset="-122"/>
                          <a:cs typeface="微软雅黑" panose="020B0503020204020204" charset="-122"/>
                        </a:rPr>
                        <a:t>象】</a:t>
                      </a:r>
                      <a:r>
                        <a:rPr sz="2000" spc="55" dirty="0">
                          <a:solidFill>
                            <a:schemeClr val="tx1"/>
                          </a:solidFill>
                          <a:latin typeface="微软雅黑" panose="020B0503020204020204" charset="-122"/>
                          <a:ea typeface="微软雅黑" panose="020B0503020204020204" charset="-122"/>
                          <a:cs typeface="微软雅黑" panose="020B0503020204020204" charset="-122"/>
                        </a:rPr>
                        <a:t>请</a:t>
                      </a:r>
                      <a:r>
                        <a:rPr sz="2000" dirty="0">
                          <a:solidFill>
                            <a:schemeClr val="tx1"/>
                          </a:solidFill>
                          <a:latin typeface="微软雅黑" panose="020B0503020204020204" charset="-122"/>
                          <a:ea typeface="微软雅黑" panose="020B0503020204020204" charset="-122"/>
                          <a:cs typeface="微软雅黑" panose="020B0503020204020204" charset="-122"/>
                        </a:rPr>
                        <a:t>你</a:t>
                      </a:r>
                      <a:r>
                        <a:rPr sz="2000" spc="25" dirty="0">
                          <a:solidFill>
                            <a:schemeClr val="tx1"/>
                          </a:solidFill>
                          <a:latin typeface="微软雅黑" panose="020B0503020204020204" charset="-122"/>
                          <a:ea typeface="微软雅黑" panose="020B0503020204020204" charset="-122"/>
                          <a:cs typeface="微软雅黑" panose="020B0503020204020204" charset="-122"/>
                        </a:rPr>
                        <a:t>分析和评论。</a:t>
                      </a:r>
                      <a:endParaRPr sz="2000">
                        <a:solidFill>
                          <a:schemeClr val="tx1"/>
                        </a:solidFill>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solidFill>
                            <a:schemeClr val="tx1"/>
                          </a:solidFill>
                          <a:latin typeface="微软雅黑" panose="020B0503020204020204" charset="-122"/>
                          <a:ea typeface="微软雅黑" panose="020B0503020204020204" charset="-122"/>
                          <a:cs typeface="微软雅黑" panose="020B0503020204020204" charset="-122"/>
                        </a:rPr>
                        <a:t>例：</a:t>
                      </a:r>
                      <a:r>
                        <a:rPr sz="2000" dirty="0">
                          <a:solidFill>
                            <a:schemeClr val="tx1"/>
                          </a:solidFill>
                          <a:latin typeface="微软雅黑" panose="020B0503020204020204" charset="-122"/>
                          <a:ea typeface="微软雅黑" panose="020B0503020204020204" charset="-122"/>
                          <a:cs typeface="微软雅黑" panose="020B0503020204020204" charset="-122"/>
                        </a:rPr>
                        <a:t>评论大学新生由父母护送去注册报到的现象。</a:t>
                      </a:r>
                      <a:r>
                        <a:rPr sz="2000" spc="-35" dirty="0">
                          <a:solidFill>
                            <a:schemeClr val="tx1"/>
                          </a:solidFill>
                          <a:latin typeface="微软雅黑" panose="020B0503020204020204" charset="-122"/>
                          <a:ea typeface="微软雅黑" panose="020B0503020204020204" charset="-122"/>
                          <a:cs typeface="微软雅黑" panose="020B0503020204020204" charset="-122"/>
                        </a:rPr>
                        <a:t> </a:t>
                      </a:r>
                      <a:r>
                        <a:rPr sz="2000" spc="-5" dirty="0">
                          <a:solidFill>
                            <a:schemeClr val="tx1"/>
                          </a:solidFill>
                          <a:latin typeface="微软雅黑" panose="020B0503020204020204" charset="-122"/>
                          <a:ea typeface="微软雅黑" panose="020B0503020204020204" charset="-122"/>
                          <a:cs typeface="微软雅黑" panose="020B0503020204020204" charset="-122"/>
                        </a:rPr>
                        <a:t>（</a:t>
                      </a:r>
                      <a:r>
                        <a:rPr sz="2000" spc="-5" dirty="0">
                          <a:solidFill>
                            <a:schemeClr val="tx1"/>
                          </a:solidFill>
                          <a:latin typeface="微软雅黑" panose="020B0503020204020204" charset="-122"/>
                          <a:ea typeface="微软雅黑" panose="020B0503020204020204" charset="-122"/>
                          <a:cs typeface="Arial" panose="020B0604020202090204"/>
                        </a:rPr>
                        <a:t>15-04</a:t>
                      </a:r>
                      <a:r>
                        <a:rPr sz="2000" spc="-5" dirty="0">
                          <a:solidFill>
                            <a:schemeClr val="tx1"/>
                          </a:solidFill>
                          <a:latin typeface="微软雅黑" panose="020B0503020204020204" charset="-122"/>
                          <a:ea typeface="微软雅黑" panose="020B0503020204020204" charset="-122"/>
                          <a:cs typeface="微软雅黑" panose="020B0503020204020204" charset="-122"/>
                        </a:rPr>
                        <a:t>）</a:t>
                      </a:r>
                      <a:endParaRPr sz="2000" spc="-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177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782955">
                <a:tc>
                  <a:txBody>
                    <a:bodyPr/>
                    <a:lstStyle/>
                    <a:p>
                      <a:pPr>
                        <a:lnSpc>
                          <a:spcPct val="100000"/>
                        </a:lnSpc>
                      </a:pPr>
                      <a:endParaRPr sz="2000">
                        <a:solidFill>
                          <a:schemeClr val="tx1"/>
                        </a:solidFill>
                        <a:latin typeface="微软雅黑" panose="020B0503020204020204" charset="-122"/>
                        <a:ea typeface="微软雅黑" panose="020B0503020204020204" charset="-122"/>
                        <a:cs typeface="Times New Roman" panose="02020703060505090304"/>
                      </a:endParaRPr>
                    </a:p>
                    <a:p>
                      <a:pPr marL="75565">
                        <a:lnSpc>
                          <a:spcPct val="100000"/>
                        </a:lnSpc>
                        <a:spcBef>
                          <a:spcPts val="5"/>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对比议论类【</a:t>
                      </a:r>
                      <a:r>
                        <a:rPr sz="2000" spc="5" dirty="0">
                          <a:solidFill>
                            <a:schemeClr val="tx1"/>
                          </a:solidFill>
                          <a:latin typeface="微软雅黑" panose="020B0503020204020204" charset="-122"/>
                          <a:ea typeface="微软雅黑" panose="020B0503020204020204" charset="-122"/>
                          <a:cs typeface="Arial" panose="020B0604020202090204"/>
                        </a:rPr>
                        <a:t>40%</a:t>
                      </a:r>
                      <a:r>
                        <a:rPr sz="2000" spc="25" dirty="0">
                          <a:solidFill>
                            <a:schemeClr val="tx1"/>
                          </a:solidFill>
                          <a:latin typeface="微软雅黑" panose="020B0503020204020204" charset="-122"/>
                          <a:ea typeface="微软雅黑" panose="020B0503020204020204" charset="-122"/>
                          <a:cs typeface="微软雅黑" panose="020B0503020204020204" charset="-122"/>
                        </a:rPr>
                        <a:t>】</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76200" marR="181610">
                        <a:lnSpc>
                          <a:spcPct val="140000"/>
                        </a:lnSpc>
                        <a:spcBef>
                          <a:spcPts val="150"/>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给出一个话题，针对这一话题有两</a:t>
                      </a:r>
                      <a:r>
                        <a:rPr sz="2000" spc="75" dirty="0">
                          <a:solidFill>
                            <a:schemeClr val="tx1"/>
                          </a:solidFill>
                          <a:latin typeface="微软雅黑" panose="020B0503020204020204" charset="-122"/>
                          <a:ea typeface="微软雅黑" panose="020B0503020204020204" charset="-122"/>
                          <a:cs typeface="微软雅黑" panose="020B0503020204020204" charset="-122"/>
                        </a:rPr>
                        <a:t>种</a:t>
                      </a:r>
                      <a:r>
                        <a:rPr sz="2000" spc="25" dirty="0">
                          <a:solidFill>
                            <a:schemeClr val="tx1"/>
                          </a:solidFill>
                          <a:latin typeface="微软雅黑" panose="020B0503020204020204" charset="-122"/>
                          <a:ea typeface="微软雅黑" panose="020B0503020204020204" charset="-122"/>
                          <a:cs typeface="微软雅黑" panose="020B0503020204020204" charset="-122"/>
                        </a:rPr>
                        <a:t>不同</a:t>
                      </a:r>
                      <a:r>
                        <a:rPr sz="2000" spc="75" dirty="0">
                          <a:solidFill>
                            <a:schemeClr val="tx1"/>
                          </a:solidFill>
                          <a:latin typeface="微软雅黑" panose="020B0503020204020204" charset="-122"/>
                          <a:ea typeface="微软雅黑" panose="020B0503020204020204" charset="-122"/>
                          <a:cs typeface="微软雅黑" panose="020B0503020204020204" charset="-122"/>
                        </a:rPr>
                        <a:t>的</a:t>
                      </a:r>
                      <a:r>
                        <a:rPr sz="2000" spc="25" dirty="0">
                          <a:solidFill>
                            <a:schemeClr val="tx1"/>
                          </a:solidFill>
                          <a:latin typeface="微软雅黑" panose="020B0503020204020204" charset="-122"/>
                          <a:ea typeface="微软雅黑" panose="020B0503020204020204" charset="-122"/>
                          <a:cs typeface="微软雅黑" panose="020B0503020204020204" charset="-122"/>
                        </a:rPr>
                        <a:t>观点</a:t>
                      </a:r>
                      <a:r>
                        <a:rPr sz="2000" spc="75" dirty="0">
                          <a:solidFill>
                            <a:schemeClr val="tx1"/>
                          </a:solidFill>
                          <a:latin typeface="微软雅黑" panose="020B0503020204020204" charset="-122"/>
                          <a:ea typeface="微软雅黑" panose="020B0503020204020204" charset="-122"/>
                          <a:cs typeface="微软雅黑" panose="020B0503020204020204" charset="-122"/>
                        </a:rPr>
                        <a:t>，</a:t>
                      </a:r>
                      <a:r>
                        <a:rPr sz="2000" spc="25" dirty="0">
                          <a:solidFill>
                            <a:schemeClr val="tx1"/>
                          </a:solidFill>
                          <a:latin typeface="微软雅黑" panose="020B0503020204020204" charset="-122"/>
                          <a:ea typeface="微软雅黑" panose="020B0503020204020204" charset="-122"/>
                          <a:cs typeface="微软雅黑" panose="020B0503020204020204" charset="-122"/>
                        </a:rPr>
                        <a:t>让你</a:t>
                      </a:r>
                      <a:r>
                        <a:rPr sz="2000" spc="75" dirty="0">
                          <a:solidFill>
                            <a:schemeClr val="tx1"/>
                          </a:solidFill>
                          <a:latin typeface="微软雅黑" panose="020B0503020204020204" charset="-122"/>
                          <a:ea typeface="微软雅黑" panose="020B0503020204020204" charset="-122"/>
                          <a:cs typeface="微软雅黑" panose="020B0503020204020204" charset="-122"/>
                        </a:rPr>
                        <a:t>给</a:t>
                      </a:r>
                      <a:r>
                        <a:rPr sz="2000" spc="25" dirty="0">
                          <a:solidFill>
                            <a:schemeClr val="tx1"/>
                          </a:solidFill>
                          <a:latin typeface="微软雅黑" panose="020B0503020204020204" charset="-122"/>
                          <a:ea typeface="微软雅黑" panose="020B0503020204020204" charset="-122"/>
                          <a:cs typeface="微软雅黑" panose="020B0503020204020204" charset="-122"/>
                        </a:rPr>
                        <a:t>出你的看法。</a:t>
                      </a:r>
                      <a:endParaRPr sz="2000">
                        <a:solidFill>
                          <a:schemeClr val="tx1"/>
                        </a:solidFill>
                        <a:latin typeface="微软雅黑" panose="020B0503020204020204" charset="-122"/>
                        <a:ea typeface="微软雅黑" panose="020B0503020204020204" charset="-122"/>
                        <a:cs typeface="微软雅黑" panose="020B0503020204020204" charset="-122"/>
                      </a:endParaRPr>
                    </a:p>
                    <a:p>
                      <a:pPr marL="76200">
                        <a:lnSpc>
                          <a:spcPct val="140000"/>
                        </a:lnSpc>
                        <a:spcBef>
                          <a:spcPts val="60"/>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例：闲暇时你喜欢宅在家自得其乐</a:t>
                      </a:r>
                      <a:r>
                        <a:rPr sz="2000" spc="75" dirty="0">
                          <a:solidFill>
                            <a:schemeClr val="tx1"/>
                          </a:solidFill>
                          <a:latin typeface="微软雅黑" panose="020B0503020204020204" charset="-122"/>
                          <a:ea typeface="微软雅黑" panose="020B0503020204020204" charset="-122"/>
                          <a:cs typeface="微软雅黑" panose="020B0503020204020204" charset="-122"/>
                        </a:rPr>
                        <a:t>还</a:t>
                      </a:r>
                      <a:r>
                        <a:rPr sz="2000" spc="25" dirty="0">
                          <a:solidFill>
                            <a:schemeClr val="tx1"/>
                          </a:solidFill>
                          <a:latin typeface="微软雅黑" panose="020B0503020204020204" charset="-122"/>
                          <a:ea typeface="微软雅黑" panose="020B0503020204020204" charset="-122"/>
                          <a:cs typeface="微软雅黑" panose="020B0503020204020204" charset="-122"/>
                        </a:rPr>
                        <a:t>是出</a:t>
                      </a:r>
                      <a:r>
                        <a:rPr sz="2000" spc="75" dirty="0">
                          <a:solidFill>
                            <a:schemeClr val="tx1"/>
                          </a:solidFill>
                          <a:latin typeface="微软雅黑" panose="020B0503020204020204" charset="-122"/>
                          <a:ea typeface="微软雅黑" panose="020B0503020204020204" charset="-122"/>
                          <a:cs typeface="微软雅黑" panose="020B0503020204020204" charset="-122"/>
                        </a:rPr>
                        <a:t>去</a:t>
                      </a:r>
                      <a:r>
                        <a:rPr sz="2000" spc="25" dirty="0">
                          <a:solidFill>
                            <a:schemeClr val="tx1"/>
                          </a:solidFill>
                          <a:latin typeface="微软雅黑" panose="020B0503020204020204" charset="-122"/>
                          <a:ea typeface="微软雅黑" panose="020B0503020204020204" charset="-122"/>
                          <a:cs typeface="微软雅黑" panose="020B0503020204020204" charset="-122"/>
                        </a:rPr>
                        <a:t>玩？</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190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782955">
                <a:tc>
                  <a:txBody>
                    <a:bodyPr/>
                    <a:lstStyle/>
                    <a:p>
                      <a:pPr>
                        <a:lnSpc>
                          <a:spcPct val="100000"/>
                        </a:lnSpc>
                        <a:spcBef>
                          <a:spcPts val="15"/>
                        </a:spcBef>
                      </a:pPr>
                      <a:endParaRPr sz="2000" dirty="0">
                        <a:solidFill>
                          <a:schemeClr val="bg2">
                            <a:lumMod val="50000"/>
                          </a:schemeClr>
                        </a:solidFill>
                        <a:latin typeface="微软雅黑" panose="020B0503020204020204" charset="-122"/>
                        <a:ea typeface="微软雅黑" panose="020B0503020204020204" charset="-122"/>
                        <a:cs typeface="Times New Roman" panose="02020703060505090304"/>
                      </a:endParaRPr>
                    </a:p>
                    <a:p>
                      <a:pPr marL="75565">
                        <a:lnSpc>
                          <a:spcPct val="130000"/>
                        </a:lnSpc>
                      </a:pPr>
                      <a:r>
                        <a:rPr lang="zh-CN" altLang="en-US"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解决问题</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类【</a:t>
                      </a:r>
                      <a:r>
                        <a:rPr sz="2000" spc="5" dirty="0">
                          <a:solidFill>
                            <a:schemeClr val="bg2">
                              <a:lumMod val="50000"/>
                            </a:schemeClr>
                          </a:solidFill>
                          <a:latin typeface="微软雅黑" panose="020B0503020204020204" charset="-122"/>
                          <a:ea typeface="微软雅黑" panose="020B0503020204020204" charset="-122"/>
                          <a:cs typeface="Arial" panose="020B0604020202090204"/>
                        </a:rPr>
                        <a:t>20%</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a:t>
                      </a:r>
                      <a:endPar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76200">
                        <a:lnSpc>
                          <a:spcPct val="140000"/>
                        </a:lnSpc>
                        <a:spcBef>
                          <a:spcPts val="345"/>
                        </a:spcBef>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针对环境问题，给出一些对策或呼</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吁</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大家</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保</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护环境</a:t>
                      </a:r>
                      <a:endParaRPr sz="2000" dirty="0">
                        <a:solidFill>
                          <a:schemeClr val="bg2">
                            <a:lumMod val="50000"/>
                          </a:schemeClr>
                        </a:solidFill>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例：人们越来越关心环境，我们作</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为</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个人</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如</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何改</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善</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我们</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环境？说说你的观点。</a:t>
                      </a:r>
                      <a:endPar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graphicFrame>
        <p:nvGraphicFramePr>
          <p:cNvPr id="5" name="图示 4"/>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839153" y="2088260"/>
          <a:ext cx="10513695" cy="1383030"/>
        </p:xfrm>
        <a:graphic>
          <a:graphicData uri="http://schemas.openxmlformats.org/drawingml/2006/table">
            <a:tbl>
              <a:tblPr firstRow="1" bandRow="1">
                <a:tableStyleId>{2D5ABB26-0587-4C30-8999-92F81FD0307C}</a:tableStyleId>
              </a:tblPr>
              <a:tblGrid>
                <a:gridCol w="1933575"/>
                <a:gridCol w="8580120"/>
              </a:tblGrid>
              <a:tr h="1383030">
                <a:tc>
                  <a:txBody>
                    <a:bodyPr/>
                    <a:lstStyle/>
                    <a:p>
                      <a:pPr>
                        <a:lnSpc>
                          <a:spcPct val="100000"/>
                        </a:lnSpc>
                      </a:pPr>
                      <a:endParaRPr sz="1800" b="0">
                        <a:latin typeface="微软雅黑" panose="020B0503020204020204" charset="-122"/>
                        <a:ea typeface="微软雅黑" panose="020B0503020204020204" charset="-122"/>
                        <a:cs typeface="Times New Roman" panose="02020703060505090304"/>
                      </a:endParaRPr>
                    </a:p>
                    <a:p>
                      <a:pPr>
                        <a:lnSpc>
                          <a:spcPct val="100000"/>
                        </a:lnSpc>
                        <a:spcBef>
                          <a:spcPts val="40"/>
                        </a:spcBef>
                      </a:pPr>
                      <a:endParaRPr sz="1800" b="0">
                        <a:latin typeface="微软雅黑" panose="020B0503020204020204" charset="-122"/>
                        <a:ea typeface="微软雅黑" panose="020B0503020204020204" charset="-122"/>
                        <a:cs typeface="Times New Roman" panose="02020703060505090304"/>
                      </a:endParaRPr>
                    </a:p>
                    <a:p>
                      <a:pPr marL="121285">
                        <a:lnSpc>
                          <a:spcPct val="100000"/>
                        </a:lnSpc>
                      </a:pPr>
                      <a:r>
                        <a:rPr sz="1800" b="0" spc="15" dirty="0">
                          <a:solidFill>
                            <a:srgbClr val="FFFFFF"/>
                          </a:solidFill>
                          <a:latin typeface="微软雅黑" panose="020B0503020204020204" charset="-122"/>
                          <a:ea typeface="微软雅黑" panose="020B0503020204020204" charset="-122"/>
                          <a:cs typeface="Arial" panose="020B0604020202090204"/>
                        </a:rPr>
                        <a:t>2014</a:t>
                      </a:r>
                      <a:r>
                        <a:rPr sz="1800" b="0" spc="25" dirty="0">
                          <a:solidFill>
                            <a:srgbClr val="FFFFFF"/>
                          </a:solidFill>
                          <a:latin typeface="微软雅黑" panose="020B0503020204020204" charset="-122"/>
                          <a:ea typeface="微软雅黑" panose="020B0503020204020204" charset="-122"/>
                          <a:cs typeface="微软雅黑" panose="020B0503020204020204" charset="-122"/>
                        </a:rPr>
                        <a:t>年</a:t>
                      </a:r>
                      <a:r>
                        <a:rPr sz="1800" b="0" spc="15" dirty="0">
                          <a:solidFill>
                            <a:srgbClr val="FFFFFF"/>
                          </a:solidFill>
                          <a:latin typeface="微软雅黑" panose="020B0503020204020204" charset="-122"/>
                          <a:ea typeface="微软雅黑" panose="020B0503020204020204" charset="-122"/>
                          <a:cs typeface="Arial" panose="020B0604020202090204"/>
                        </a:rPr>
                        <a:t>04</a:t>
                      </a:r>
                      <a:r>
                        <a:rPr sz="1800" b="0" spc="25" dirty="0">
                          <a:solidFill>
                            <a:srgbClr val="FFFFFF"/>
                          </a:solidFill>
                          <a:latin typeface="微软雅黑" panose="020B0503020204020204" charset="-122"/>
                          <a:ea typeface="微软雅黑" panose="020B0503020204020204" charset="-122"/>
                          <a:cs typeface="微软雅黑" panose="020B0503020204020204" charset="-122"/>
                        </a:rPr>
                        <a:t>月真题</a:t>
                      </a:r>
                      <a:endParaRPr sz="1800" b="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c>
                  <a:txBody>
                    <a:bodyPr/>
                    <a:lstStyle/>
                    <a:p>
                      <a:pPr marL="77470">
                        <a:lnSpc>
                          <a:spcPct val="140000"/>
                        </a:lnSpc>
                        <a:spcBef>
                          <a:spcPts val="595"/>
                        </a:spcBef>
                        <a:tabLst>
                          <a:tab pos="801370" algn="l"/>
                          <a:tab pos="1221105" algn="l"/>
                          <a:tab pos="1800225" algn="l"/>
                          <a:tab pos="2273300" algn="l"/>
                          <a:tab pos="2845435" algn="l"/>
                          <a:tab pos="3898265" algn="l"/>
                          <a:tab pos="4530725" algn="l"/>
                        </a:tabLst>
                      </a:pPr>
                      <a:r>
                        <a:rPr sz="1800" b="0" spc="10" dirty="0">
                          <a:solidFill>
                            <a:srgbClr val="FFFFFF"/>
                          </a:solidFill>
                          <a:latin typeface="微软雅黑" panose="020B0503020204020204" charset="-122"/>
                          <a:ea typeface="微软雅黑" panose="020B0503020204020204" charset="-122"/>
                          <a:cs typeface="Arial" panose="020B0604020202090204"/>
                        </a:rPr>
                        <a:t>People are </a:t>
                      </a:r>
                      <a:r>
                        <a:rPr sz="1800" b="0" spc="5" dirty="0">
                          <a:solidFill>
                            <a:srgbClr val="FFFFFF"/>
                          </a:solidFill>
                          <a:latin typeface="微软雅黑" panose="020B0503020204020204" charset="-122"/>
                          <a:ea typeface="微软雅黑" panose="020B0503020204020204" charset="-122"/>
                          <a:cs typeface="Arial" panose="020B0604020202090204"/>
                        </a:rPr>
                        <a:t>more </a:t>
                      </a:r>
                      <a:r>
                        <a:rPr sz="1800" b="0" spc="30" dirty="0">
                          <a:solidFill>
                            <a:srgbClr val="FFFFFF"/>
                          </a:solidFill>
                          <a:latin typeface="微软雅黑" panose="020B0503020204020204" charset="-122"/>
                          <a:ea typeface="微软雅黑" panose="020B0503020204020204" charset="-122"/>
                          <a:cs typeface="Arial" panose="020B0604020202090204"/>
                        </a:rPr>
                        <a:t>and </a:t>
                      </a:r>
                      <a:r>
                        <a:rPr sz="1800" b="0" spc="-5" dirty="0">
                          <a:solidFill>
                            <a:srgbClr val="FFFFFF"/>
                          </a:solidFill>
                          <a:latin typeface="微软雅黑" panose="020B0503020204020204" charset="-122"/>
                          <a:ea typeface="微软雅黑" panose="020B0503020204020204" charset="-122"/>
                          <a:cs typeface="Arial" panose="020B0604020202090204"/>
                        </a:rPr>
                        <a:t>more </a:t>
                      </a:r>
                      <a:r>
                        <a:rPr sz="1800" b="0" spc="25" dirty="0">
                          <a:solidFill>
                            <a:srgbClr val="FFFFFF"/>
                          </a:solidFill>
                          <a:latin typeface="微软雅黑" panose="020B0503020204020204" charset="-122"/>
                          <a:ea typeface="微软雅黑" panose="020B0503020204020204" charset="-122"/>
                          <a:cs typeface="Arial" panose="020B0604020202090204"/>
                        </a:rPr>
                        <a:t>concerned about </a:t>
                      </a:r>
                      <a:r>
                        <a:rPr sz="1800" b="0" spc="10" dirty="0">
                          <a:solidFill>
                            <a:srgbClr val="FFFFFF"/>
                          </a:solidFill>
                          <a:latin typeface="微软雅黑" panose="020B0503020204020204" charset="-122"/>
                          <a:ea typeface="微软雅黑" panose="020B0503020204020204" charset="-122"/>
                          <a:cs typeface="Arial" panose="020B0604020202090204"/>
                        </a:rPr>
                        <a:t>the </a:t>
                      </a:r>
                      <a:r>
                        <a:rPr sz="1800" b="0" spc="15" dirty="0">
                          <a:solidFill>
                            <a:srgbClr val="FFFFFF"/>
                          </a:solidFill>
                          <a:latin typeface="微软雅黑" panose="020B0503020204020204" charset="-122"/>
                          <a:ea typeface="微软雅黑" panose="020B0503020204020204" charset="-122"/>
                          <a:cs typeface="Arial" panose="020B0604020202090204"/>
                        </a:rPr>
                        <a:t>environment. </a:t>
                      </a:r>
                      <a:r>
                        <a:rPr sz="1800" b="0" spc="5" dirty="0">
                          <a:solidFill>
                            <a:srgbClr val="FFFFFF"/>
                          </a:solidFill>
                          <a:latin typeface="微软雅黑" panose="020B0503020204020204" charset="-122"/>
                          <a:ea typeface="微软雅黑" panose="020B0503020204020204" charset="-122"/>
                          <a:cs typeface="Arial" panose="020B0604020202090204"/>
                        </a:rPr>
                        <a:t>State </a:t>
                      </a:r>
                      <a:r>
                        <a:rPr sz="1800" b="0" dirty="0">
                          <a:solidFill>
                            <a:srgbClr val="FFFFFF"/>
                          </a:solidFill>
                          <a:latin typeface="微软雅黑" panose="020B0503020204020204" charset="-122"/>
                          <a:ea typeface="微软雅黑" panose="020B0503020204020204" charset="-122"/>
                          <a:cs typeface="Arial" panose="020B0604020202090204"/>
                        </a:rPr>
                        <a:t>your </a:t>
                      </a:r>
                      <a:r>
                        <a:rPr sz="1800" b="0" spc="25" dirty="0">
                          <a:solidFill>
                            <a:srgbClr val="FFFFFF"/>
                          </a:solidFill>
                          <a:latin typeface="微软雅黑" panose="020B0503020204020204" charset="-122"/>
                          <a:ea typeface="微软雅黑" panose="020B0503020204020204" charset="-122"/>
                          <a:cs typeface="Arial" panose="020B0604020202090204"/>
                        </a:rPr>
                        <a:t>opinion </a:t>
                      </a:r>
                      <a:r>
                        <a:rPr sz="1800" b="0" spc="5" dirty="0">
                          <a:solidFill>
                            <a:srgbClr val="FFFFFF"/>
                          </a:solidFill>
                          <a:latin typeface="微软雅黑" panose="020B0503020204020204" charset="-122"/>
                          <a:ea typeface="微软雅黑" panose="020B0503020204020204" charset="-122"/>
                          <a:cs typeface="Arial" panose="020B0604020202090204"/>
                        </a:rPr>
                        <a:t>about </a:t>
                      </a:r>
                      <a:r>
                        <a:rPr sz="1800" b="0" spc="25" dirty="0">
                          <a:solidFill>
                            <a:srgbClr val="FFFFFF"/>
                          </a:solidFill>
                          <a:latin typeface="微软雅黑" panose="020B0503020204020204" charset="-122"/>
                          <a:ea typeface="微软雅黑" panose="020B0503020204020204" charset="-122"/>
                          <a:cs typeface="Arial" panose="020B0604020202090204"/>
                        </a:rPr>
                        <a:t>what </a:t>
                      </a:r>
                      <a:r>
                        <a:rPr sz="1800" b="0" spc="40" dirty="0">
                          <a:solidFill>
                            <a:srgbClr val="FFFFFF"/>
                          </a:solidFill>
                          <a:latin typeface="微软雅黑" panose="020B0503020204020204" charset="-122"/>
                          <a:ea typeface="微软雅黑" panose="020B0503020204020204" charset="-122"/>
                          <a:cs typeface="Arial" panose="020B0604020202090204"/>
                        </a:rPr>
                        <a:t>we </a:t>
                      </a:r>
                      <a:r>
                        <a:rPr sz="1800" b="0" dirty="0">
                          <a:solidFill>
                            <a:srgbClr val="FFFFFF"/>
                          </a:solidFill>
                          <a:latin typeface="微软雅黑" panose="020B0503020204020204" charset="-122"/>
                          <a:ea typeface="微软雅黑" panose="020B0503020204020204" charset="-122"/>
                          <a:cs typeface="Arial" panose="020B0604020202090204"/>
                        </a:rPr>
                        <a:t>can </a:t>
                      </a:r>
                      <a:r>
                        <a:rPr sz="1800" b="0" spc="10" dirty="0">
                          <a:solidFill>
                            <a:srgbClr val="FFFFFF"/>
                          </a:solidFill>
                          <a:latin typeface="微软雅黑" panose="020B0503020204020204" charset="-122"/>
                          <a:ea typeface="微软雅黑" panose="020B0503020204020204" charset="-122"/>
                          <a:cs typeface="Arial" panose="020B0604020202090204"/>
                        </a:rPr>
                        <a:t>do </a:t>
                      </a:r>
                      <a:r>
                        <a:rPr sz="1800" b="0" spc="15" dirty="0">
                          <a:solidFill>
                            <a:srgbClr val="FFFFFF"/>
                          </a:solidFill>
                          <a:latin typeface="微软雅黑" panose="020B0503020204020204" charset="-122"/>
                          <a:ea typeface="微软雅黑" panose="020B0503020204020204" charset="-122"/>
                          <a:cs typeface="Arial" panose="020B0604020202090204"/>
                        </a:rPr>
                        <a:t>as </a:t>
                      </a:r>
                      <a:r>
                        <a:rPr sz="1800" b="0" spc="25" dirty="0">
                          <a:solidFill>
                            <a:srgbClr val="FFFFFF"/>
                          </a:solidFill>
                          <a:latin typeface="微软雅黑" panose="020B0503020204020204" charset="-122"/>
                          <a:ea typeface="微软雅黑" panose="020B0503020204020204" charset="-122"/>
                          <a:cs typeface="Arial" panose="020B0604020202090204"/>
                        </a:rPr>
                        <a:t>individuals </a:t>
                      </a:r>
                      <a:r>
                        <a:rPr sz="1800" b="0" spc="15" dirty="0">
                          <a:solidFill>
                            <a:srgbClr val="FFFFFF"/>
                          </a:solidFill>
                          <a:latin typeface="微软雅黑" panose="020B0503020204020204" charset="-122"/>
                          <a:ea typeface="微软雅黑" panose="020B0503020204020204" charset="-122"/>
                          <a:cs typeface="Arial" panose="020B0604020202090204"/>
                        </a:rPr>
                        <a:t>to </a:t>
                      </a:r>
                      <a:r>
                        <a:rPr sz="1800" b="0" spc="0" dirty="0">
                          <a:solidFill>
                            <a:srgbClr val="FFFFFF"/>
                          </a:solidFill>
                          <a:latin typeface="微软雅黑" panose="020B0503020204020204" charset="-122"/>
                          <a:ea typeface="微软雅黑" panose="020B0503020204020204" charset="-122"/>
                          <a:cs typeface="Arial" panose="020B0604020202090204"/>
                        </a:rPr>
                        <a:t>improve </a:t>
                      </a:r>
                      <a:r>
                        <a:rPr sz="1800" b="0" spc="25" dirty="0">
                          <a:solidFill>
                            <a:srgbClr val="FFFFFF"/>
                          </a:solidFill>
                          <a:latin typeface="微软雅黑" panose="020B0503020204020204" charset="-122"/>
                          <a:ea typeface="微软雅黑" panose="020B0503020204020204" charset="-122"/>
                          <a:cs typeface="Arial" panose="020B0604020202090204"/>
                        </a:rPr>
                        <a:t>our</a:t>
                      </a:r>
                      <a:r>
                        <a:rPr sz="1800" b="0" spc="-165" dirty="0">
                          <a:solidFill>
                            <a:srgbClr val="FFFFFF"/>
                          </a:solidFill>
                          <a:latin typeface="微软雅黑" panose="020B0503020204020204" charset="-122"/>
                          <a:ea typeface="微软雅黑" panose="020B0503020204020204" charset="-122"/>
                          <a:cs typeface="Arial" panose="020B0604020202090204"/>
                        </a:rPr>
                        <a:t> </a:t>
                      </a:r>
                      <a:r>
                        <a:rPr sz="1800" b="0" spc="25" dirty="0">
                          <a:solidFill>
                            <a:srgbClr val="FFFFFF"/>
                          </a:solidFill>
                          <a:latin typeface="微软雅黑" panose="020B0503020204020204" charset="-122"/>
                          <a:ea typeface="微软雅黑" panose="020B0503020204020204" charset="-122"/>
                          <a:cs typeface="Arial" panose="020B0604020202090204"/>
                        </a:rPr>
                        <a:t>environment.</a:t>
                      </a:r>
                      <a:endParaRPr sz="1800" b="0">
                        <a:latin typeface="微软雅黑" panose="020B0503020204020204" charset="-122"/>
                        <a:ea typeface="微软雅黑" panose="020B0503020204020204" charset="-122"/>
                        <a:cs typeface="Arial" panose="020B0604020202090204"/>
                      </a:endParaRPr>
                    </a:p>
                    <a:p>
                      <a:pPr marL="77470">
                        <a:lnSpc>
                          <a:spcPct val="140000"/>
                        </a:lnSpc>
                        <a:spcBef>
                          <a:spcPts val="905"/>
                        </a:spcBef>
                      </a:pPr>
                      <a:r>
                        <a:rPr sz="1800" b="0" spc="25" dirty="0">
                          <a:solidFill>
                            <a:srgbClr val="FFFFFF"/>
                          </a:solidFill>
                          <a:latin typeface="微软雅黑" panose="020B0503020204020204" charset="-122"/>
                          <a:ea typeface="微软雅黑" panose="020B0503020204020204" charset="-122"/>
                          <a:cs typeface="微软雅黑" panose="020B0503020204020204" charset="-122"/>
                        </a:rPr>
                        <a:t>人们越来越关心环境，我们作为个</a:t>
                      </a:r>
                      <a:r>
                        <a:rPr sz="1800" b="0" spc="75" dirty="0">
                          <a:solidFill>
                            <a:srgbClr val="FFFFFF"/>
                          </a:solidFill>
                          <a:latin typeface="微软雅黑" panose="020B0503020204020204" charset="-122"/>
                          <a:ea typeface="微软雅黑" panose="020B0503020204020204" charset="-122"/>
                          <a:cs typeface="微软雅黑" panose="020B0503020204020204" charset="-122"/>
                        </a:rPr>
                        <a:t>人</a:t>
                      </a:r>
                      <a:r>
                        <a:rPr sz="1800" b="0" spc="25" dirty="0">
                          <a:solidFill>
                            <a:srgbClr val="FFFFFF"/>
                          </a:solidFill>
                          <a:latin typeface="微软雅黑" panose="020B0503020204020204" charset="-122"/>
                          <a:ea typeface="微软雅黑" panose="020B0503020204020204" charset="-122"/>
                          <a:cs typeface="微软雅黑" panose="020B0503020204020204" charset="-122"/>
                        </a:rPr>
                        <a:t>如何</a:t>
                      </a:r>
                      <a:r>
                        <a:rPr sz="1800" b="0" spc="75" dirty="0">
                          <a:solidFill>
                            <a:srgbClr val="FFFFFF"/>
                          </a:solidFill>
                          <a:latin typeface="微软雅黑" panose="020B0503020204020204" charset="-122"/>
                          <a:ea typeface="微软雅黑" panose="020B0503020204020204" charset="-122"/>
                          <a:cs typeface="微软雅黑" panose="020B0503020204020204" charset="-122"/>
                        </a:rPr>
                        <a:t>改</a:t>
                      </a:r>
                      <a:r>
                        <a:rPr sz="1800" b="0" spc="25" dirty="0">
                          <a:solidFill>
                            <a:srgbClr val="FFFFFF"/>
                          </a:solidFill>
                          <a:latin typeface="微软雅黑" panose="020B0503020204020204" charset="-122"/>
                          <a:ea typeface="微软雅黑" panose="020B0503020204020204" charset="-122"/>
                          <a:cs typeface="微软雅黑" panose="020B0503020204020204" charset="-122"/>
                        </a:rPr>
                        <a:t>善我</a:t>
                      </a:r>
                      <a:r>
                        <a:rPr sz="1800" b="0" spc="75" dirty="0">
                          <a:solidFill>
                            <a:srgbClr val="FFFFFF"/>
                          </a:solidFill>
                          <a:latin typeface="微软雅黑" panose="020B0503020204020204" charset="-122"/>
                          <a:ea typeface="微软雅黑" panose="020B0503020204020204" charset="-122"/>
                          <a:cs typeface="微软雅黑" panose="020B0503020204020204" charset="-122"/>
                        </a:rPr>
                        <a:t>们</a:t>
                      </a:r>
                      <a:r>
                        <a:rPr sz="1800" b="0" spc="25" dirty="0">
                          <a:solidFill>
                            <a:srgbClr val="FFFFFF"/>
                          </a:solidFill>
                          <a:latin typeface="微软雅黑" panose="020B0503020204020204" charset="-122"/>
                          <a:ea typeface="微软雅黑" panose="020B0503020204020204" charset="-122"/>
                          <a:cs typeface="微软雅黑" panose="020B0503020204020204" charset="-122"/>
                        </a:rPr>
                        <a:t>的环</a:t>
                      </a:r>
                      <a:r>
                        <a:rPr sz="1800" b="0" spc="75" dirty="0">
                          <a:solidFill>
                            <a:srgbClr val="FFFFFF"/>
                          </a:solidFill>
                          <a:latin typeface="微软雅黑" panose="020B0503020204020204" charset="-122"/>
                          <a:ea typeface="微软雅黑" panose="020B0503020204020204" charset="-122"/>
                          <a:cs typeface="微软雅黑" panose="020B0503020204020204" charset="-122"/>
                        </a:rPr>
                        <a:t>境</a:t>
                      </a:r>
                      <a:r>
                        <a:rPr sz="1800" b="0" spc="25" dirty="0">
                          <a:solidFill>
                            <a:srgbClr val="FFFFFF"/>
                          </a:solidFill>
                          <a:latin typeface="微软雅黑" panose="020B0503020204020204" charset="-122"/>
                          <a:ea typeface="微软雅黑" panose="020B0503020204020204" charset="-122"/>
                          <a:cs typeface="微软雅黑" panose="020B0503020204020204" charset="-122"/>
                        </a:rPr>
                        <a:t>？</a:t>
                      </a:r>
                      <a:endParaRPr sz="1800" b="0">
                        <a:latin typeface="微软雅黑" panose="020B0503020204020204" charset="-122"/>
                        <a:ea typeface="微软雅黑" panose="020B0503020204020204" charset="-122"/>
                        <a:cs typeface="微软雅黑" panose="020B0503020204020204" charset="-122"/>
                      </a:endParaRPr>
                    </a:p>
                  </a:txBody>
                  <a:tcPr marL="0" marR="0" marT="755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r>
            </a:tbl>
          </a:graphicData>
        </a:graphic>
      </p:graphicFrame>
      <p:graphicFrame>
        <p:nvGraphicFramePr>
          <p:cNvPr id="5" name="图示 4"/>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7" name="直接连接符 6"/>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1" name="图示 10"/>
          <p:cNvGraphicFramePr/>
          <p:nvPr/>
        </p:nvGraphicFramePr>
        <p:xfrm>
          <a:off x="1425331" y="1969477"/>
          <a:ext cx="4483101" cy="3729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表 1"/>
          <p:cNvGraphicFramePr/>
          <p:nvPr/>
        </p:nvGraphicFramePr>
        <p:xfrm>
          <a:off x="5362965" y="1457898"/>
          <a:ext cx="7147170" cy="4721470"/>
        </p:xfrm>
        <a:graphic>
          <a:graphicData uri="http://schemas.openxmlformats.org/drawingml/2006/chart">
            <c:chart xmlns:c="http://schemas.openxmlformats.org/drawingml/2006/chart" xmlns:r="http://schemas.openxmlformats.org/officeDocument/2006/relationships" r:id="rId1"/>
          </a:graphicData>
        </a:graphic>
      </p:graphicFrame>
      <p:sp>
        <p:nvSpPr>
          <p:cNvPr id="4" name="文本框 1"/>
          <p:cNvSpPr txBox="1"/>
          <p:nvPr/>
        </p:nvSpPr>
        <p:spPr>
          <a:xfrm>
            <a:off x="907380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现象分析</a:t>
            </a:r>
            <a:endParaRPr lang="en-US" altLang="zh-CN" sz="2400" b="1" dirty="0">
              <a:latin typeface="微软雅黑 Light" panose="020B0502040204020203" pitchFamily="34" charset="-122"/>
              <a:ea typeface="微软雅黑 Light" panose="020B0502040204020203" pitchFamily="34" charset="-122"/>
            </a:endParaRP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
        <p:nvSpPr>
          <p:cNvPr id="5" name="文本框 1"/>
          <p:cNvSpPr txBox="1"/>
          <p:nvPr/>
        </p:nvSpPr>
        <p:spPr>
          <a:xfrm rot="18476447">
            <a:off x="7747533" y="4379645"/>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000" b="1" dirty="0">
                <a:latin typeface="微软雅黑 Light" panose="020B0502040204020203" pitchFamily="34" charset="-122"/>
                <a:ea typeface="微软雅黑 Light" panose="020B0502040204020203" pitchFamily="34" charset="-122"/>
              </a:rPr>
              <a:t>解决问题</a:t>
            </a:r>
            <a:endParaRPr lang="zh-CN" altLang="en-US" sz="2000" b="1" dirty="0">
              <a:solidFill>
                <a:schemeClr val="tx1"/>
              </a:solidFill>
              <a:latin typeface="微软雅黑 Light" panose="020B0502040204020203" pitchFamily="34" charset="-122"/>
              <a:ea typeface="微软雅黑 Light" panose="020B0502040204020203" pitchFamily="34" charset="-122"/>
            </a:endParaRPr>
          </a:p>
        </p:txBody>
      </p:sp>
      <p:sp>
        <p:nvSpPr>
          <p:cNvPr id="7" name="文本框 1"/>
          <p:cNvSpPr txBox="1"/>
          <p:nvPr/>
        </p:nvSpPr>
        <p:spPr>
          <a:xfrm>
            <a:off x="7213257" y="3314602"/>
            <a:ext cx="1723293" cy="61546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2400" b="1" dirty="0">
                <a:latin typeface="微软雅黑 Light" panose="020B0502040204020203" pitchFamily="34" charset="-122"/>
                <a:ea typeface="微软雅黑 Light" panose="020B0502040204020203" pitchFamily="34" charset="-122"/>
              </a:rPr>
              <a:t>对比议论</a:t>
            </a:r>
            <a:endParaRPr lang="zh-CN" altLang="en-US" sz="2400" b="1" dirty="0">
              <a:latin typeface="微软雅黑 Light" panose="020B0502040204020203" pitchFamily="34" charset="-122"/>
              <a:ea typeface="微软雅黑 Light" panose="020B0502040204020203" pitchFamily="34" charset="-122"/>
            </a:endParaRPr>
          </a:p>
          <a:p>
            <a:endParaRPr lang="zh-CN" altLang="en-US" sz="2400" b="1" dirty="0">
              <a:solidFill>
                <a:schemeClr val="tx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Grp="1"/>
          </p:cNvGraphicFramePr>
          <p:nvPr/>
        </p:nvGraphicFramePr>
        <p:xfrm>
          <a:off x="3808730" y="1936115"/>
          <a:ext cx="4574540" cy="2308860"/>
        </p:xfrm>
        <a:graphic>
          <a:graphicData uri="http://schemas.openxmlformats.org/drawingml/2006/table">
            <a:tbl>
              <a:tblPr firstRow="1" bandRow="1">
                <a:tableStyleId>{2D5ABB26-0587-4C30-8999-92F81FD0307C}</a:tableStyleId>
              </a:tblPr>
              <a:tblGrid>
                <a:gridCol w="4574540"/>
              </a:tblGrid>
              <a:tr h="769620">
                <a:tc>
                  <a:txBody>
                    <a:bodyPr/>
                    <a:lstStyle/>
                    <a:p>
                      <a:pPr marL="98425" algn="ctr">
                        <a:lnSpc>
                          <a:spcPct val="180000"/>
                        </a:lnSpc>
                        <a:spcBef>
                          <a:spcPts val="410"/>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①确定文章主题</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5206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r>
              <a:tr h="769620">
                <a:tc>
                  <a:txBody>
                    <a:bodyPr/>
                    <a:lstStyle/>
                    <a:p>
                      <a:pPr marL="98425" algn="ctr">
                        <a:lnSpc>
                          <a:spcPct val="180000"/>
                        </a:lnSpc>
                        <a:spcBef>
                          <a:spcPts val="415"/>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②撰写主题句</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527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solidFill>
                  </a:tcPr>
                </a:tc>
              </a:tr>
              <a:tr h="769620">
                <a:tc>
                  <a:txBody>
                    <a:bodyPr/>
                    <a:lstStyle/>
                    <a:p>
                      <a:pPr marL="98425" algn="ctr">
                        <a:lnSpc>
                          <a:spcPct val="180000"/>
                        </a:lnSpc>
                        <a:spcBef>
                          <a:spcPts val="420"/>
                        </a:spcBef>
                      </a:pPr>
                      <a:r>
                        <a:rPr sz="2000" spc="25" dirty="0">
                          <a:solidFill>
                            <a:schemeClr val="tx1"/>
                          </a:solidFill>
                          <a:latin typeface="微软雅黑" panose="020B0503020204020204" charset="-122"/>
                          <a:ea typeface="微软雅黑" panose="020B0503020204020204" charset="-122"/>
                          <a:cs typeface="微软雅黑" panose="020B0503020204020204" charset="-122"/>
                        </a:rPr>
                        <a:t>③填充细节</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533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bl>
          </a:graphicData>
        </a:graphic>
      </p:graphicFrame>
      <p:graphicFrame>
        <p:nvGraphicFramePr>
          <p:cNvPr id="6" name="图示 5"/>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8" name="直接连接符 7"/>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2880" y="1615440"/>
            <a:ext cx="2509519" cy="690880"/>
          </a:xfrm>
          <a:prstGeom prst="rect">
            <a:avLst/>
          </a:prstGeom>
          <a:blipFill>
            <a:blip r:embed="rId1" cstate="print"/>
            <a:stretch>
              <a:fillRect/>
            </a:stretch>
          </a:blipFill>
        </p:spPr>
        <p:txBody>
          <a:bodyPr wrap="square" lIns="0" tIns="0" rIns="0" bIns="0" rtlCol="0"/>
          <a:lstStyle/>
          <a:p>
            <a:endParaRPr sz="2400"/>
          </a:p>
        </p:txBody>
      </p:sp>
      <p:sp>
        <p:nvSpPr>
          <p:cNvPr id="3" name="object 3"/>
          <p:cNvSpPr txBox="1"/>
          <p:nvPr/>
        </p:nvSpPr>
        <p:spPr>
          <a:xfrm>
            <a:off x="1452880" y="1807717"/>
            <a:ext cx="2509519" cy="298450"/>
          </a:xfrm>
          <a:prstGeom prst="rect">
            <a:avLst/>
          </a:prstGeom>
        </p:spPr>
        <p:txBody>
          <a:bodyPr vert="horz" wrap="square" lIns="0" tIns="22013" rIns="0" bIns="0" rtlCol="0">
            <a:spAutoFit/>
          </a:bodyPr>
          <a:lstStyle/>
          <a:p>
            <a:pPr marL="332740">
              <a:lnSpc>
                <a:spcPct val="100000"/>
              </a:lnSpc>
              <a:spcBef>
                <a:spcPts val="130"/>
              </a:spcBef>
            </a:pPr>
            <a:r>
              <a:rPr spc="25" dirty="0">
                <a:latin typeface="微软雅黑" panose="020B0503020204020204" charset="-122"/>
                <a:ea typeface="微软雅黑" panose="020B0503020204020204" charset="-122"/>
                <a:cs typeface="微软雅黑" panose="020B0503020204020204" charset="-122"/>
              </a:rPr>
              <a:t>一段：提出主题</a:t>
            </a:r>
            <a:endParaRPr>
              <a:latin typeface="微软雅黑" panose="020B0503020204020204" charset="-122"/>
              <a:ea typeface="微软雅黑" panose="020B0503020204020204" charset="-122"/>
              <a:cs typeface="微软雅黑" panose="020B0503020204020204" charset="-122"/>
            </a:endParaRPr>
          </a:p>
        </p:txBody>
      </p:sp>
      <p:sp>
        <p:nvSpPr>
          <p:cNvPr id="4" name="object 4"/>
          <p:cNvSpPr/>
          <p:nvPr/>
        </p:nvSpPr>
        <p:spPr>
          <a:xfrm>
            <a:off x="1452880" y="3637280"/>
            <a:ext cx="2509519" cy="762000"/>
          </a:xfrm>
          <a:prstGeom prst="rect">
            <a:avLst/>
          </a:prstGeom>
          <a:blipFill>
            <a:blip r:embed="rId2" cstate="print"/>
            <a:stretch>
              <a:fillRect/>
            </a:stretch>
          </a:blipFill>
        </p:spPr>
        <p:txBody>
          <a:bodyPr wrap="square" lIns="0" tIns="0" rIns="0" bIns="0" rtlCol="0"/>
          <a:lstStyle/>
          <a:p>
            <a:endParaRPr sz="2400"/>
          </a:p>
        </p:txBody>
      </p:sp>
      <p:sp>
        <p:nvSpPr>
          <p:cNvPr id="5" name="object 5"/>
          <p:cNvSpPr txBox="1"/>
          <p:nvPr/>
        </p:nvSpPr>
        <p:spPr>
          <a:xfrm>
            <a:off x="1452880" y="3864101"/>
            <a:ext cx="2509519" cy="298450"/>
          </a:xfrm>
          <a:prstGeom prst="rect">
            <a:avLst/>
          </a:prstGeom>
        </p:spPr>
        <p:txBody>
          <a:bodyPr vert="horz" wrap="square" lIns="0" tIns="22013" rIns="0" bIns="0" rtlCol="0">
            <a:spAutoFit/>
          </a:bodyPr>
          <a:lstStyle/>
          <a:p>
            <a:pPr marL="330200">
              <a:lnSpc>
                <a:spcPct val="100000"/>
              </a:lnSpc>
              <a:spcBef>
                <a:spcPts val="130"/>
              </a:spcBef>
            </a:pPr>
            <a:r>
              <a:rPr spc="25" dirty="0">
                <a:latin typeface="微软雅黑" panose="020B0503020204020204" charset="-122"/>
                <a:ea typeface="微软雅黑" panose="020B0503020204020204" charset="-122"/>
                <a:cs typeface="微软雅黑" panose="020B0503020204020204" charset="-122"/>
              </a:rPr>
              <a:t>二段：论证观点</a:t>
            </a:r>
            <a:endParaRPr>
              <a:latin typeface="微软雅黑" panose="020B0503020204020204" charset="-122"/>
              <a:ea typeface="微软雅黑" panose="020B0503020204020204" charset="-122"/>
              <a:cs typeface="微软雅黑" panose="020B0503020204020204" charset="-122"/>
            </a:endParaRPr>
          </a:p>
        </p:txBody>
      </p:sp>
      <p:sp>
        <p:nvSpPr>
          <p:cNvPr id="6" name="object 6"/>
          <p:cNvSpPr/>
          <p:nvPr/>
        </p:nvSpPr>
        <p:spPr>
          <a:xfrm>
            <a:off x="1483359" y="5415279"/>
            <a:ext cx="2509519" cy="670560"/>
          </a:xfrm>
          <a:prstGeom prst="rect">
            <a:avLst/>
          </a:prstGeom>
          <a:blipFill>
            <a:blip r:embed="rId3" cstate="print"/>
            <a:stretch>
              <a:fillRect/>
            </a:stretch>
          </a:blipFill>
        </p:spPr>
        <p:txBody>
          <a:bodyPr wrap="square" lIns="0" tIns="0" rIns="0" bIns="0" rtlCol="0"/>
          <a:lstStyle/>
          <a:p>
            <a:endParaRPr sz="2400"/>
          </a:p>
        </p:txBody>
      </p:sp>
      <p:sp>
        <p:nvSpPr>
          <p:cNvPr id="7" name="object 7"/>
          <p:cNvSpPr txBox="1"/>
          <p:nvPr/>
        </p:nvSpPr>
        <p:spPr>
          <a:xfrm>
            <a:off x="1483359" y="5600276"/>
            <a:ext cx="2509519" cy="298450"/>
          </a:xfrm>
          <a:prstGeom prst="rect">
            <a:avLst/>
          </a:prstGeom>
        </p:spPr>
        <p:txBody>
          <a:bodyPr vert="horz" wrap="square" lIns="0" tIns="22013" rIns="0" bIns="0" rtlCol="0">
            <a:spAutoFit/>
          </a:bodyPr>
          <a:lstStyle/>
          <a:p>
            <a:pPr marL="129540">
              <a:lnSpc>
                <a:spcPct val="100000"/>
              </a:lnSpc>
              <a:spcBef>
                <a:spcPts val="130"/>
              </a:spcBef>
            </a:pPr>
            <a:r>
              <a:rPr spc="25" dirty="0">
                <a:latin typeface="微软雅黑" panose="020B0503020204020204" charset="-122"/>
                <a:ea typeface="微软雅黑" panose="020B0503020204020204" charset="-122"/>
                <a:cs typeface="微软雅黑" panose="020B0503020204020204" charset="-122"/>
              </a:rPr>
              <a:t>三段：总结</a:t>
            </a:r>
            <a:r>
              <a:rPr spc="-20" dirty="0">
                <a:latin typeface="微软雅黑" panose="020B0503020204020204" charset="-122"/>
                <a:ea typeface="微软雅黑" panose="020B0503020204020204" charset="-122"/>
                <a:cs typeface="Arial" panose="020B0604020202090204"/>
              </a:rPr>
              <a:t>/</a:t>
            </a:r>
            <a:r>
              <a:rPr spc="25" dirty="0">
                <a:latin typeface="微软雅黑" panose="020B0503020204020204" charset="-122"/>
                <a:ea typeface="微软雅黑" panose="020B0503020204020204" charset="-122"/>
                <a:cs typeface="微软雅黑" panose="020B0503020204020204" charset="-122"/>
              </a:rPr>
              <a:t>重申观点</a:t>
            </a:r>
            <a:endParaRPr>
              <a:latin typeface="微软雅黑" panose="020B0503020204020204" charset="-122"/>
              <a:ea typeface="微软雅黑" panose="020B0503020204020204" charset="-122"/>
              <a:cs typeface="微软雅黑" panose="020B0503020204020204" charset="-122"/>
            </a:endParaRPr>
          </a:p>
        </p:txBody>
      </p:sp>
      <p:sp>
        <p:nvSpPr>
          <p:cNvPr id="8" name="object 8"/>
          <p:cNvSpPr/>
          <p:nvPr/>
        </p:nvSpPr>
        <p:spPr>
          <a:xfrm>
            <a:off x="4267200" y="1198880"/>
            <a:ext cx="6156960" cy="599439"/>
          </a:xfrm>
          <a:prstGeom prst="rect">
            <a:avLst/>
          </a:prstGeom>
          <a:blipFill>
            <a:blip r:embed="rId4" cstate="print"/>
            <a:stretch>
              <a:fillRect/>
            </a:stretch>
          </a:blipFill>
        </p:spPr>
        <p:txBody>
          <a:bodyPr wrap="square" lIns="0" tIns="0" rIns="0" bIns="0" rtlCol="0"/>
          <a:lstStyle/>
          <a:p>
            <a:endParaRPr sz="2400"/>
          </a:p>
        </p:txBody>
      </p:sp>
      <p:sp>
        <p:nvSpPr>
          <p:cNvPr id="9" name="object 9"/>
          <p:cNvSpPr txBox="1"/>
          <p:nvPr/>
        </p:nvSpPr>
        <p:spPr>
          <a:xfrm>
            <a:off x="4267200" y="1342473"/>
            <a:ext cx="6156960" cy="298450"/>
          </a:xfrm>
          <a:prstGeom prst="rect">
            <a:avLst/>
          </a:prstGeom>
        </p:spPr>
        <p:txBody>
          <a:bodyPr vert="horz" wrap="square" lIns="0" tIns="22013" rIns="0" bIns="0" rtlCol="0">
            <a:spAutoFit/>
          </a:bodyPr>
          <a:lstStyle/>
          <a:p>
            <a:pPr marL="90805">
              <a:lnSpc>
                <a:spcPct val="100000"/>
              </a:lnSpc>
              <a:spcBef>
                <a:spcPts val="130"/>
              </a:spcBef>
            </a:pPr>
            <a:r>
              <a:rPr spc="15" dirty="0">
                <a:latin typeface="微软雅黑" panose="020B0503020204020204" charset="-122"/>
                <a:ea typeface="微软雅黑" panose="020B0503020204020204" charset="-122"/>
                <a:cs typeface="Arial" panose="020B0604020202090204"/>
              </a:rPr>
              <a:t>1</a:t>
            </a:r>
            <a:r>
              <a:rPr spc="25" dirty="0">
                <a:latin typeface="微软雅黑" panose="020B0503020204020204" charset="-122"/>
                <a:ea typeface="微软雅黑" panose="020B0503020204020204" charset="-122"/>
                <a:cs typeface="微软雅黑" panose="020B0503020204020204" charset="-122"/>
              </a:rPr>
              <a:t>句：引出主题，说明该主题成为热</a:t>
            </a:r>
            <a:r>
              <a:rPr spc="75" dirty="0">
                <a:latin typeface="微软雅黑" panose="020B0503020204020204" charset="-122"/>
                <a:ea typeface="微软雅黑" panose="020B0503020204020204" charset="-122"/>
                <a:cs typeface="微软雅黑" panose="020B0503020204020204" charset="-122"/>
              </a:rPr>
              <a:t>点</a:t>
            </a:r>
            <a:r>
              <a:rPr spc="25" dirty="0">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p:txBody>
      </p:sp>
      <p:sp>
        <p:nvSpPr>
          <p:cNvPr id="10" name="object 10"/>
          <p:cNvSpPr/>
          <p:nvPr/>
        </p:nvSpPr>
        <p:spPr>
          <a:xfrm>
            <a:off x="4267200" y="2001519"/>
            <a:ext cx="6156960" cy="568960"/>
          </a:xfrm>
          <a:prstGeom prst="rect">
            <a:avLst/>
          </a:prstGeom>
          <a:blipFill>
            <a:blip r:embed="rId5" cstate="print"/>
            <a:stretch>
              <a:fillRect/>
            </a:stretch>
          </a:blipFill>
        </p:spPr>
        <p:txBody>
          <a:bodyPr wrap="square" lIns="0" tIns="0" rIns="0" bIns="0" rtlCol="0"/>
          <a:lstStyle/>
          <a:p>
            <a:endParaRPr sz="2400"/>
          </a:p>
        </p:txBody>
      </p:sp>
      <p:sp>
        <p:nvSpPr>
          <p:cNvPr id="11" name="object 11"/>
          <p:cNvSpPr txBox="1"/>
          <p:nvPr/>
        </p:nvSpPr>
        <p:spPr>
          <a:xfrm>
            <a:off x="4267200" y="2105998"/>
            <a:ext cx="6156960" cy="298450"/>
          </a:xfrm>
          <a:prstGeom prst="rect">
            <a:avLst/>
          </a:prstGeom>
        </p:spPr>
        <p:txBody>
          <a:bodyPr vert="horz" wrap="square" lIns="0" tIns="22013" rIns="0" bIns="0" rtlCol="0">
            <a:spAutoFit/>
          </a:bodyPr>
          <a:lstStyle/>
          <a:p>
            <a:pPr marL="90805">
              <a:lnSpc>
                <a:spcPct val="100000"/>
              </a:lnSpc>
              <a:spcBef>
                <a:spcPts val="130"/>
              </a:spcBef>
            </a:pPr>
            <a:r>
              <a:rPr spc="15" dirty="0">
                <a:latin typeface="微软雅黑" panose="020B0503020204020204" charset="-122"/>
                <a:ea typeface="微软雅黑" panose="020B0503020204020204" charset="-122"/>
                <a:cs typeface="Arial" panose="020B0604020202090204"/>
              </a:rPr>
              <a:t>2</a:t>
            </a:r>
            <a:r>
              <a:rPr spc="25" dirty="0">
                <a:latin typeface="微软雅黑" panose="020B0503020204020204" charset="-122"/>
                <a:ea typeface="微软雅黑" panose="020B0503020204020204" charset="-122"/>
                <a:cs typeface="微软雅黑" panose="020B0503020204020204" charset="-122"/>
              </a:rPr>
              <a:t>句：主题句。</a:t>
            </a:r>
            <a:endParaRPr>
              <a:latin typeface="微软雅黑" panose="020B0503020204020204" charset="-122"/>
              <a:ea typeface="微软雅黑" panose="020B0503020204020204" charset="-122"/>
              <a:cs typeface="微软雅黑" panose="020B0503020204020204" charset="-122"/>
            </a:endParaRPr>
          </a:p>
        </p:txBody>
      </p:sp>
      <p:sp>
        <p:nvSpPr>
          <p:cNvPr id="12" name="object 12"/>
          <p:cNvSpPr/>
          <p:nvPr/>
        </p:nvSpPr>
        <p:spPr>
          <a:xfrm>
            <a:off x="4246880" y="3098800"/>
            <a:ext cx="3464559" cy="579119"/>
          </a:xfrm>
          <a:prstGeom prst="rect">
            <a:avLst/>
          </a:prstGeom>
          <a:blipFill>
            <a:blip r:embed="rId6" cstate="print"/>
            <a:stretch>
              <a:fillRect/>
            </a:stretch>
          </a:blipFill>
        </p:spPr>
        <p:txBody>
          <a:bodyPr wrap="square" lIns="0" tIns="0" rIns="0" bIns="0" rtlCol="0"/>
          <a:lstStyle/>
          <a:p>
            <a:endParaRPr sz="2400"/>
          </a:p>
        </p:txBody>
      </p:sp>
      <p:sp>
        <p:nvSpPr>
          <p:cNvPr id="13" name="object 13"/>
          <p:cNvSpPr txBox="1"/>
          <p:nvPr/>
        </p:nvSpPr>
        <p:spPr>
          <a:xfrm>
            <a:off x="4257039" y="3229525"/>
            <a:ext cx="3464560" cy="298450"/>
          </a:xfrm>
          <a:prstGeom prst="rect">
            <a:avLst/>
          </a:prstGeom>
        </p:spPr>
        <p:txBody>
          <a:bodyPr vert="horz" wrap="square" lIns="0" tIns="22013" rIns="0" bIns="0" rtlCol="0">
            <a:spAutoFit/>
          </a:bodyPr>
          <a:lstStyle/>
          <a:p>
            <a:pPr marL="83185">
              <a:lnSpc>
                <a:spcPct val="100000"/>
              </a:lnSpc>
              <a:spcBef>
                <a:spcPts val="130"/>
              </a:spcBef>
            </a:pPr>
            <a:r>
              <a:rPr spc="15" dirty="0">
                <a:latin typeface="微软雅黑" panose="020B0503020204020204" charset="-122"/>
                <a:ea typeface="微软雅黑" panose="020B0503020204020204" charset="-122"/>
                <a:cs typeface="Arial" panose="020B0604020202090204"/>
              </a:rPr>
              <a:t>5-8</a:t>
            </a:r>
            <a:r>
              <a:rPr spc="25" dirty="0">
                <a:latin typeface="微软雅黑" panose="020B0503020204020204" charset="-122"/>
                <a:ea typeface="微软雅黑" panose="020B0503020204020204" charset="-122"/>
                <a:cs typeface="微软雅黑" panose="020B0503020204020204" charset="-122"/>
              </a:rPr>
              <a:t>句</a:t>
            </a:r>
            <a:r>
              <a:rPr spc="-45" dirty="0">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微软雅黑" panose="020B0503020204020204" charset="-122"/>
              </a:rPr>
              <a:t>论据一</a:t>
            </a:r>
            <a:endParaRPr>
              <a:latin typeface="微软雅黑" panose="020B0503020204020204" charset="-122"/>
              <a:ea typeface="微软雅黑" panose="020B0503020204020204" charset="-122"/>
              <a:cs typeface="微软雅黑" panose="020B0503020204020204" charset="-122"/>
            </a:endParaRPr>
          </a:p>
        </p:txBody>
      </p:sp>
      <p:sp>
        <p:nvSpPr>
          <p:cNvPr id="14" name="object 14"/>
          <p:cNvSpPr/>
          <p:nvPr/>
        </p:nvSpPr>
        <p:spPr>
          <a:xfrm>
            <a:off x="4257039" y="3779519"/>
            <a:ext cx="3454399" cy="579120"/>
          </a:xfrm>
          <a:prstGeom prst="rect">
            <a:avLst/>
          </a:prstGeom>
          <a:blipFill>
            <a:blip r:embed="rId7" cstate="print"/>
            <a:stretch>
              <a:fillRect/>
            </a:stretch>
          </a:blipFill>
        </p:spPr>
        <p:txBody>
          <a:bodyPr wrap="square" lIns="0" tIns="0" rIns="0" bIns="0" rtlCol="0"/>
          <a:lstStyle/>
          <a:p>
            <a:endParaRPr sz="2400"/>
          </a:p>
        </p:txBody>
      </p:sp>
      <p:sp>
        <p:nvSpPr>
          <p:cNvPr id="15" name="object 15"/>
          <p:cNvSpPr txBox="1"/>
          <p:nvPr/>
        </p:nvSpPr>
        <p:spPr>
          <a:xfrm>
            <a:off x="4246879" y="3919643"/>
            <a:ext cx="3464560" cy="298450"/>
          </a:xfrm>
          <a:prstGeom prst="rect">
            <a:avLst/>
          </a:prstGeom>
        </p:spPr>
        <p:txBody>
          <a:bodyPr vert="horz" wrap="square" lIns="0" tIns="22013" rIns="0" bIns="0" rtlCol="0">
            <a:spAutoFit/>
          </a:bodyPr>
          <a:lstStyle/>
          <a:p>
            <a:pPr marL="92075">
              <a:lnSpc>
                <a:spcPct val="100000"/>
              </a:lnSpc>
              <a:spcBef>
                <a:spcPts val="130"/>
              </a:spcBef>
            </a:pPr>
            <a:r>
              <a:rPr spc="15" dirty="0">
                <a:latin typeface="微软雅黑" panose="020B0503020204020204" charset="-122"/>
                <a:ea typeface="微软雅黑" panose="020B0503020204020204" charset="-122"/>
                <a:cs typeface="Arial" panose="020B0604020202090204"/>
              </a:rPr>
              <a:t>9-12</a:t>
            </a:r>
            <a:r>
              <a:rPr spc="25" dirty="0">
                <a:latin typeface="微软雅黑" panose="020B0503020204020204" charset="-122"/>
                <a:ea typeface="微软雅黑" panose="020B0503020204020204" charset="-122"/>
                <a:cs typeface="微软雅黑" panose="020B0503020204020204" charset="-122"/>
              </a:rPr>
              <a:t>句</a:t>
            </a:r>
            <a:r>
              <a:rPr spc="-50" dirty="0">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微软雅黑" panose="020B0503020204020204" charset="-122"/>
              </a:rPr>
              <a:t>论据二</a:t>
            </a:r>
            <a:endParaRPr>
              <a:latin typeface="微软雅黑" panose="020B0503020204020204" charset="-122"/>
              <a:ea typeface="微软雅黑" panose="020B0503020204020204" charset="-122"/>
              <a:cs typeface="微软雅黑" panose="020B0503020204020204" charset="-122"/>
            </a:endParaRPr>
          </a:p>
        </p:txBody>
      </p:sp>
      <p:sp>
        <p:nvSpPr>
          <p:cNvPr id="16" name="object 16"/>
          <p:cNvSpPr/>
          <p:nvPr/>
        </p:nvSpPr>
        <p:spPr>
          <a:xfrm>
            <a:off x="4257039" y="4419600"/>
            <a:ext cx="3464560" cy="579120"/>
          </a:xfrm>
          <a:prstGeom prst="rect">
            <a:avLst/>
          </a:prstGeom>
          <a:blipFill>
            <a:blip r:embed="rId8" cstate="print"/>
            <a:stretch>
              <a:fillRect/>
            </a:stretch>
          </a:blipFill>
        </p:spPr>
        <p:txBody>
          <a:bodyPr wrap="square" lIns="0" tIns="0" rIns="0" bIns="0" rtlCol="0"/>
          <a:lstStyle/>
          <a:p>
            <a:endParaRPr sz="2400"/>
          </a:p>
        </p:txBody>
      </p:sp>
      <p:sp>
        <p:nvSpPr>
          <p:cNvPr id="17" name="object 17"/>
          <p:cNvSpPr txBox="1"/>
          <p:nvPr/>
        </p:nvSpPr>
        <p:spPr>
          <a:xfrm>
            <a:off x="4246879" y="4559850"/>
            <a:ext cx="3464560" cy="298450"/>
          </a:xfrm>
          <a:prstGeom prst="rect">
            <a:avLst/>
          </a:prstGeom>
        </p:spPr>
        <p:txBody>
          <a:bodyPr vert="horz" wrap="square" lIns="0" tIns="22013" rIns="0" bIns="0" rtlCol="0">
            <a:spAutoFit/>
          </a:bodyPr>
          <a:lstStyle/>
          <a:p>
            <a:pPr marL="92075">
              <a:lnSpc>
                <a:spcPct val="100000"/>
              </a:lnSpc>
              <a:spcBef>
                <a:spcPts val="130"/>
              </a:spcBef>
            </a:pPr>
            <a:r>
              <a:rPr spc="15" dirty="0">
                <a:latin typeface="微软雅黑" panose="020B0503020204020204" charset="-122"/>
                <a:ea typeface="微软雅黑" panose="020B0503020204020204" charset="-122"/>
                <a:cs typeface="Arial" panose="020B0604020202090204"/>
              </a:rPr>
              <a:t>12-15</a:t>
            </a:r>
            <a:r>
              <a:rPr spc="25" dirty="0">
                <a:latin typeface="微软雅黑" panose="020B0503020204020204" charset="-122"/>
                <a:ea typeface="微软雅黑" panose="020B0503020204020204" charset="-122"/>
                <a:cs typeface="微软雅黑" panose="020B0503020204020204" charset="-122"/>
              </a:rPr>
              <a:t>句</a:t>
            </a:r>
            <a:r>
              <a:rPr spc="-50" dirty="0">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微软雅黑" panose="020B0503020204020204" charset="-122"/>
              </a:rPr>
              <a:t>论据三</a:t>
            </a:r>
            <a:endParaRPr>
              <a:latin typeface="微软雅黑" panose="020B0503020204020204" charset="-122"/>
              <a:ea typeface="微软雅黑" panose="020B0503020204020204" charset="-122"/>
              <a:cs typeface="微软雅黑" panose="020B0503020204020204" charset="-122"/>
            </a:endParaRPr>
          </a:p>
        </p:txBody>
      </p:sp>
      <p:sp>
        <p:nvSpPr>
          <p:cNvPr id="18" name="object 18"/>
          <p:cNvSpPr/>
          <p:nvPr/>
        </p:nvSpPr>
        <p:spPr>
          <a:xfrm>
            <a:off x="4267200" y="5435600"/>
            <a:ext cx="4206239" cy="579120"/>
          </a:xfrm>
          <a:prstGeom prst="rect">
            <a:avLst/>
          </a:prstGeom>
          <a:blipFill>
            <a:blip r:embed="rId9" cstate="print"/>
            <a:stretch>
              <a:fillRect/>
            </a:stretch>
          </a:blipFill>
        </p:spPr>
        <p:txBody>
          <a:bodyPr wrap="square" lIns="0" tIns="0" rIns="0" bIns="0" rtlCol="0"/>
          <a:lstStyle/>
          <a:p>
            <a:endParaRPr sz="2400"/>
          </a:p>
        </p:txBody>
      </p:sp>
      <p:sp>
        <p:nvSpPr>
          <p:cNvPr id="19" name="object 19"/>
          <p:cNvSpPr txBox="1"/>
          <p:nvPr/>
        </p:nvSpPr>
        <p:spPr>
          <a:xfrm>
            <a:off x="4267200" y="5575723"/>
            <a:ext cx="4206240" cy="298450"/>
          </a:xfrm>
          <a:prstGeom prst="rect">
            <a:avLst/>
          </a:prstGeom>
        </p:spPr>
        <p:txBody>
          <a:bodyPr vert="horz" wrap="square" lIns="0" tIns="22013" rIns="0" bIns="0" rtlCol="0">
            <a:spAutoFit/>
          </a:bodyPr>
          <a:lstStyle/>
          <a:p>
            <a:pPr marL="93345">
              <a:lnSpc>
                <a:spcPct val="100000"/>
              </a:lnSpc>
              <a:spcBef>
                <a:spcPts val="130"/>
              </a:spcBef>
            </a:pPr>
            <a:r>
              <a:rPr spc="15" dirty="0">
                <a:latin typeface="微软雅黑" panose="020B0503020204020204" charset="-122"/>
                <a:ea typeface="微软雅黑" panose="020B0503020204020204" charset="-122"/>
                <a:cs typeface="Arial" panose="020B0604020202090204"/>
              </a:rPr>
              <a:t>16-17</a:t>
            </a:r>
            <a:r>
              <a:rPr spc="25" dirty="0">
                <a:latin typeface="微软雅黑" panose="020B0503020204020204" charset="-122"/>
                <a:ea typeface="微软雅黑" panose="020B0503020204020204" charset="-122"/>
                <a:cs typeface="微软雅黑" panose="020B0503020204020204" charset="-122"/>
              </a:rPr>
              <a:t>句</a:t>
            </a:r>
            <a:r>
              <a:rPr spc="-45" dirty="0">
                <a:latin typeface="微软雅黑" panose="020B0503020204020204" charset="-122"/>
                <a:ea typeface="微软雅黑" panose="020B0503020204020204" charset="-122"/>
                <a:cs typeface="微软雅黑" panose="020B0503020204020204" charset="-122"/>
              </a:rPr>
              <a:t> </a:t>
            </a:r>
            <a:r>
              <a:rPr spc="25" dirty="0">
                <a:latin typeface="微软雅黑" panose="020B0503020204020204" charset="-122"/>
                <a:ea typeface="微软雅黑" panose="020B0503020204020204" charset="-122"/>
                <a:cs typeface="微软雅黑" panose="020B0503020204020204" charset="-122"/>
              </a:rPr>
              <a:t>措施</a:t>
            </a:r>
            <a:r>
              <a:rPr spc="-20" dirty="0">
                <a:latin typeface="微软雅黑" panose="020B0503020204020204" charset="-122"/>
                <a:ea typeface="微软雅黑" panose="020B0503020204020204" charset="-122"/>
                <a:cs typeface="Arial" panose="020B0604020202090204"/>
              </a:rPr>
              <a:t>/</a:t>
            </a:r>
            <a:r>
              <a:rPr spc="25" dirty="0">
                <a:latin typeface="微软雅黑" panose="020B0503020204020204" charset="-122"/>
                <a:ea typeface="微软雅黑" panose="020B0503020204020204" charset="-122"/>
                <a:cs typeface="微软雅黑" panose="020B0503020204020204" charset="-122"/>
              </a:rPr>
              <a:t>号召。</a:t>
            </a:r>
            <a:endParaRPr>
              <a:latin typeface="微软雅黑" panose="020B0503020204020204" charset="-122"/>
              <a:ea typeface="微软雅黑" panose="020B0503020204020204" charset="-122"/>
              <a:cs typeface="微软雅黑" panose="020B0503020204020204" charset="-122"/>
            </a:endParaRPr>
          </a:p>
        </p:txBody>
      </p:sp>
      <p:cxnSp>
        <p:nvCxnSpPr>
          <p:cNvPr id="21" name="直接连接符 20"/>
          <p:cNvCxnSpPr/>
          <p:nvPr/>
        </p:nvCxnSpPr>
        <p:spPr>
          <a:xfrm flipV="1">
            <a:off x="151130" y="57790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2" name="图示 21"/>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3" name="文本框 22"/>
          <p:cNvSpPr txBox="1"/>
          <p:nvPr/>
        </p:nvSpPr>
        <p:spPr>
          <a:xfrm>
            <a:off x="151130" y="127676"/>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456" y="1878965"/>
            <a:ext cx="9013825" cy="5006340"/>
          </a:xfrm>
          <a:prstGeom prst="rect">
            <a:avLst/>
          </a:prstGeom>
        </p:spPr>
        <p:txBody>
          <a:bodyPr vert="horz" wrap="square" lIns="0" tIns="14393" rIns="0" bIns="0" rtlCol="0">
            <a:spAutoFit/>
          </a:bodyPr>
          <a:lstStyle/>
          <a:p>
            <a:pPr marL="12700" marR="5080" algn="just">
              <a:lnSpc>
                <a:spcPct val="156000"/>
              </a:lnSpc>
              <a:spcBef>
                <a:spcPts val="85"/>
              </a:spcBef>
              <a:tabLst>
                <a:tab pos="3705225" algn="l"/>
              </a:tabLst>
            </a:pPr>
            <a:r>
              <a:rPr sz="2000" spc="25" dirty="0">
                <a:latin typeface="微软雅黑" panose="020B0503020204020204" charset="-122"/>
                <a:ea typeface="微软雅黑" panose="020B0503020204020204" charset="-122"/>
                <a:cs typeface="微软雅黑" panose="020B0503020204020204" charset="-122"/>
              </a:rPr>
              <a:t>② </a:t>
            </a:r>
            <a:r>
              <a:rPr sz="2000" spc="0" dirty="0">
                <a:latin typeface="微软雅黑" panose="020B0503020204020204" charset="-122"/>
                <a:ea typeface="微软雅黑" panose="020B0503020204020204" charset="-122"/>
                <a:cs typeface="Arial" panose="020B0604020202090204"/>
              </a:rPr>
              <a:t>An increasing </a:t>
            </a:r>
            <a:r>
              <a:rPr sz="2000" spc="-20" dirty="0">
                <a:latin typeface="微软雅黑" panose="020B0503020204020204" charset="-122"/>
                <a:ea typeface="微软雅黑" panose="020B0503020204020204" charset="-122"/>
                <a:cs typeface="Arial" panose="020B0604020202090204"/>
              </a:rPr>
              <a:t>number  </a:t>
            </a:r>
            <a:r>
              <a:rPr sz="2000" spc="10" dirty="0">
                <a:latin typeface="微软雅黑" panose="020B0503020204020204" charset="-122"/>
                <a:ea typeface="微软雅黑" panose="020B0503020204020204" charset="-122"/>
                <a:cs typeface="Arial" panose="020B0604020202090204"/>
              </a:rPr>
              <a:t>of </a:t>
            </a:r>
            <a:r>
              <a:rPr sz="2000" spc="-15" dirty="0">
                <a:latin typeface="微软雅黑" panose="020B0503020204020204" charset="-122"/>
                <a:ea typeface="微软雅黑" panose="020B0503020204020204" charset="-122"/>
                <a:cs typeface="Arial" panose="020B0604020202090204"/>
              </a:rPr>
              <a:t>people</a:t>
            </a:r>
            <a:r>
              <a:rPr sz="2000" spc="175"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admit</a:t>
            </a:r>
            <a:r>
              <a:rPr sz="2000" spc="21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tha</a:t>
            </a:r>
            <a:r>
              <a:rPr lang="en-US" sz="2000" spc="-5" dirty="0">
                <a:latin typeface="微软雅黑" panose="020B0503020204020204" charset="-122"/>
                <a:ea typeface="微软雅黑" panose="020B0503020204020204" charset="-122"/>
                <a:cs typeface="Arial" panose="020B0604020202090204"/>
              </a:rPr>
              <a:t>t </a:t>
            </a:r>
            <a:r>
              <a:rPr sz="2000" spc="15" dirty="0">
                <a:latin typeface="微软雅黑" panose="020B0503020204020204" charset="-122"/>
                <a:ea typeface="微软雅黑" panose="020B0503020204020204" charset="-122"/>
                <a:cs typeface="Arial" panose="020B0604020202090204"/>
              </a:rPr>
              <a:t>____________ </a:t>
            </a:r>
            <a:r>
              <a:rPr sz="2000" spc="0" dirty="0">
                <a:latin typeface="微软雅黑" panose="020B0503020204020204" charset="-122"/>
                <a:ea typeface="微软雅黑" panose="020B0503020204020204" charset="-122"/>
                <a:cs typeface="Arial" panose="020B0604020202090204"/>
              </a:rPr>
              <a:t>exerts </a:t>
            </a:r>
            <a:r>
              <a:rPr sz="2000" spc="10" dirty="0">
                <a:latin typeface="微软雅黑" panose="020B0503020204020204" charset="-122"/>
                <a:ea typeface="微软雅黑" panose="020B0503020204020204" charset="-122"/>
                <a:cs typeface="Arial" panose="020B0604020202090204"/>
              </a:rPr>
              <a:t>a </a:t>
            </a:r>
            <a:r>
              <a:rPr sz="2000" dirty="0">
                <a:latin typeface="微软雅黑" panose="020B0503020204020204" charset="-122"/>
                <a:ea typeface="微软雅黑" panose="020B0503020204020204" charset="-122"/>
                <a:cs typeface="Arial" panose="020B0604020202090204"/>
              </a:rPr>
              <a:t>bad  </a:t>
            </a:r>
            <a:r>
              <a:rPr sz="2000" spc="-10" dirty="0">
                <a:latin typeface="微软雅黑" panose="020B0503020204020204" charset="-122"/>
                <a:ea typeface="微软雅黑" panose="020B0503020204020204" charset="-122"/>
                <a:cs typeface="Arial" panose="020B0604020202090204"/>
              </a:rPr>
              <a:t>influence </a:t>
            </a:r>
            <a:r>
              <a:rPr sz="2000" spc="15" dirty="0">
                <a:latin typeface="微软雅黑" panose="020B0503020204020204" charset="-122"/>
                <a:ea typeface="微软雅黑" panose="020B0503020204020204" charset="-122"/>
                <a:cs typeface="Arial" panose="020B0604020202090204"/>
              </a:rPr>
              <a:t>on </a:t>
            </a:r>
            <a:r>
              <a:rPr sz="2000" dirty="0">
                <a:latin typeface="微软雅黑" panose="020B0503020204020204" charset="-122"/>
                <a:ea typeface="微软雅黑" panose="020B0503020204020204" charset="-122"/>
                <a:cs typeface="Arial" panose="020B0604020202090204"/>
              </a:rPr>
              <a:t>our </a:t>
            </a:r>
            <a:r>
              <a:rPr sz="2000" spc="-10" dirty="0">
                <a:latin typeface="微软雅黑" panose="020B0503020204020204" charset="-122"/>
                <a:ea typeface="微软雅黑" panose="020B0503020204020204" charset="-122"/>
                <a:cs typeface="Arial" panose="020B0604020202090204"/>
              </a:rPr>
              <a:t>health </a:t>
            </a:r>
            <a:r>
              <a:rPr sz="2000" dirty="0">
                <a:latin typeface="微软雅黑" panose="020B0503020204020204" charset="-122"/>
                <a:ea typeface="微软雅黑" panose="020B0503020204020204" charset="-122"/>
                <a:cs typeface="Arial" panose="020B0604020202090204"/>
              </a:rPr>
              <a:t>and </a:t>
            </a:r>
            <a:r>
              <a:rPr sz="2000" spc="-15" dirty="0">
                <a:latin typeface="微软雅黑" panose="020B0503020204020204" charset="-122"/>
                <a:ea typeface="微软雅黑" panose="020B0503020204020204" charset="-122"/>
                <a:cs typeface="Arial" panose="020B0604020202090204"/>
              </a:rPr>
              <a:t>meanwhile </a:t>
            </a:r>
            <a:r>
              <a:rPr sz="2000" spc="-35" dirty="0">
                <a:latin typeface="微软雅黑" panose="020B0503020204020204" charset="-122"/>
                <a:ea typeface="微软雅黑" panose="020B0503020204020204" charset="-122"/>
                <a:cs typeface="Arial" panose="020B0604020202090204"/>
              </a:rPr>
              <a:t>will </a:t>
            </a:r>
            <a:r>
              <a:rPr sz="2000" spc="25" dirty="0">
                <a:latin typeface="微软雅黑" panose="020B0503020204020204" charset="-122"/>
                <a:ea typeface="微软雅黑" panose="020B0503020204020204" charset="-122"/>
                <a:cs typeface="Arial" panose="020B0604020202090204"/>
              </a:rPr>
              <a:t>affect </a:t>
            </a:r>
            <a:r>
              <a:rPr sz="2000" spc="-10" dirty="0">
                <a:latin typeface="微软雅黑" panose="020B0503020204020204" charset="-122"/>
                <a:ea typeface="微软雅黑" panose="020B0503020204020204" charset="-122"/>
                <a:cs typeface="Arial" panose="020B0604020202090204"/>
              </a:rPr>
              <a:t>the development </a:t>
            </a:r>
            <a:r>
              <a:rPr sz="2000" spc="10" dirty="0">
                <a:latin typeface="微软雅黑" panose="020B0503020204020204" charset="-122"/>
                <a:ea typeface="微软雅黑" panose="020B0503020204020204" charset="-122"/>
                <a:cs typeface="Arial" panose="020B0604020202090204"/>
              </a:rPr>
              <a:t>of </a:t>
            </a:r>
            <a:r>
              <a:rPr sz="2000" spc="-10" dirty="0">
                <a:latin typeface="微软雅黑" panose="020B0503020204020204" charset="-122"/>
                <a:ea typeface="微软雅黑" panose="020B0503020204020204" charset="-122"/>
                <a:cs typeface="Arial" panose="020B0604020202090204"/>
              </a:rPr>
              <a:t>the </a:t>
            </a:r>
            <a:r>
              <a:rPr sz="2000" spc="-15" dirty="0">
                <a:latin typeface="微软雅黑" panose="020B0503020204020204" charset="-122"/>
                <a:ea typeface="微软雅黑" panose="020B0503020204020204" charset="-122"/>
                <a:cs typeface="Arial" panose="020B0604020202090204"/>
              </a:rPr>
              <a:t>mankind </a:t>
            </a:r>
            <a:r>
              <a:rPr sz="2000" spc="0" dirty="0">
                <a:latin typeface="微软雅黑" panose="020B0503020204020204" charset="-122"/>
                <a:ea typeface="微软雅黑" panose="020B0503020204020204" charset="-122"/>
                <a:cs typeface="Arial" panose="020B0604020202090204"/>
              </a:rPr>
              <a:t>in  </a:t>
            </a:r>
            <a:r>
              <a:rPr sz="2000" spc="-10" dirty="0">
                <a:latin typeface="微软雅黑" panose="020B0503020204020204" charset="-122"/>
                <a:ea typeface="微软雅黑" panose="020B0503020204020204" charset="-122"/>
                <a:cs typeface="Arial" panose="020B0604020202090204"/>
              </a:rPr>
              <a:t>the </a:t>
            </a:r>
            <a:r>
              <a:rPr sz="2000" spc="-15" dirty="0">
                <a:latin typeface="微软雅黑" panose="020B0503020204020204" charset="-122"/>
                <a:ea typeface="微软雅黑" panose="020B0503020204020204" charset="-122"/>
                <a:cs typeface="Arial" panose="020B0604020202090204"/>
              </a:rPr>
              <a:t>long</a:t>
            </a:r>
            <a:r>
              <a:rPr sz="2000" spc="-130"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run.</a:t>
            </a:r>
            <a:endParaRPr sz="2000" dirty="0">
              <a:latin typeface="微软雅黑" panose="020B0503020204020204" charset="-122"/>
              <a:ea typeface="微软雅黑" panose="020B0503020204020204" charset="-122"/>
              <a:cs typeface="Arial" panose="020B0604020202090204"/>
            </a:endParaRPr>
          </a:p>
          <a:p>
            <a:pPr marL="12700" algn="just">
              <a:lnSpc>
                <a:spcPct val="100000"/>
              </a:lnSpc>
              <a:spcBef>
                <a:spcPts val="905"/>
              </a:spcBef>
            </a:pPr>
            <a:r>
              <a:rPr sz="2000" spc="25" dirty="0">
                <a:latin typeface="微软雅黑" panose="020B0503020204020204" charset="-122"/>
                <a:ea typeface="微软雅黑" panose="020B0503020204020204" charset="-122"/>
                <a:cs typeface="微软雅黑" panose="020B0503020204020204" charset="-122"/>
              </a:rPr>
              <a:t>越来越多的人承认</a:t>
            </a:r>
            <a:r>
              <a:rPr sz="2000" spc="130" dirty="0">
                <a:latin typeface="微软雅黑" panose="020B0503020204020204" charset="-122"/>
                <a:ea typeface="微软雅黑" panose="020B0503020204020204" charset="-122"/>
                <a:cs typeface="微软雅黑" panose="020B0503020204020204" charset="-122"/>
              </a:rPr>
              <a:t> </a:t>
            </a:r>
            <a:r>
              <a:rPr sz="2000" spc="0" dirty="0">
                <a:latin typeface="微软雅黑" panose="020B0503020204020204" charset="-122"/>
                <a:ea typeface="微软雅黑" panose="020B0503020204020204" charset="-122"/>
                <a:cs typeface="Arial" panose="020B0604020202090204"/>
              </a:rPr>
              <a:t>XX</a:t>
            </a:r>
            <a:r>
              <a:rPr sz="2000" spc="75" dirty="0">
                <a:latin typeface="微软雅黑" panose="020B0503020204020204" charset="-122"/>
                <a:ea typeface="微软雅黑" panose="020B0503020204020204" charset="-122"/>
                <a:cs typeface="Arial" panose="020B0604020202090204"/>
              </a:rPr>
              <a:t> </a:t>
            </a:r>
            <a:r>
              <a:rPr sz="2000" spc="25" dirty="0">
                <a:latin typeface="微软雅黑" panose="020B0503020204020204" charset="-122"/>
                <a:ea typeface="微软雅黑" panose="020B0503020204020204" charset="-122"/>
                <a:cs typeface="微软雅黑" panose="020B0503020204020204" charset="-122"/>
              </a:rPr>
              <a:t>对我们的健康有不利影响，并且从长</a:t>
            </a:r>
            <a:r>
              <a:rPr sz="2000" spc="75" dirty="0">
                <a:latin typeface="微软雅黑" panose="020B0503020204020204" charset="-122"/>
                <a:ea typeface="微软雅黑" panose="020B0503020204020204" charset="-122"/>
                <a:cs typeface="微软雅黑" panose="020B0503020204020204" charset="-122"/>
              </a:rPr>
              <a:t>远</a:t>
            </a:r>
            <a:r>
              <a:rPr sz="2000" spc="25" dirty="0">
                <a:latin typeface="微软雅黑" panose="020B0503020204020204" charset="-122"/>
                <a:ea typeface="微软雅黑" panose="020B0503020204020204" charset="-122"/>
                <a:cs typeface="微软雅黑" panose="020B0503020204020204" charset="-122"/>
              </a:rPr>
              <a:t>来看</a:t>
            </a:r>
            <a:r>
              <a:rPr sz="2000" spc="75" dirty="0">
                <a:latin typeface="微软雅黑" panose="020B0503020204020204" charset="-122"/>
                <a:ea typeface="微软雅黑" panose="020B0503020204020204" charset="-122"/>
                <a:cs typeface="微软雅黑" panose="020B0503020204020204" charset="-122"/>
              </a:rPr>
              <a:t>会</a:t>
            </a:r>
            <a:r>
              <a:rPr sz="2000" spc="25" dirty="0">
                <a:latin typeface="微软雅黑" panose="020B0503020204020204" charset="-122"/>
                <a:ea typeface="微软雅黑" panose="020B0503020204020204" charset="-122"/>
                <a:cs typeface="微软雅黑" panose="020B0503020204020204" charset="-122"/>
              </a:rPr>
              <a:t>影响</a:t>
            </a:r>
            <a:r>
              <a:rPr sz="2000" spc="75" dirty="0">
                <a:latin typeface="微软雅黑" panose="020B0503020204020204" charset="-122"/>
                <a:ea typeface="微软雅黑" panose="020B0503020204020204" charset="-122"/>
                <a:cs typeface="微软雅黑" panose="020B0503020204020204" charset="-122"/>
              </a:rPr>
              <a:t>到</a:t>
            </a:r>
            <a:r>
              <a:rPr sz="2000" spc="25" dirty="0">
                <a:latin typeface="微软雅黑" panose="020B0503020204020204" charset="-122"/>
                <a:ea typeface="微软雅黑" panose="020B0503020204020204" charset="-122"/>
                <a:cs typeface="微软雅黑" panose="020B0503020204020204" charset="-122"/>
              </a:rPr>
              <a:t>整个</a:t>
            </a:r>
            <a:r>
              <a:rPr sz="2000" spc="75" dirty="0">
                <a:latin typeface="微软雅黑" panose="020B0503020204020204" charset="-122"/>
                <a:ea typeface="微软雅黑" panose="020B0503020204020204" charset="-122"/>
                <a:cs typeface="微软雅黑" panose="020B0503020204020204" charset="-122"/>
              </a:rPr>
              <a:t>人</a:t>
            </a:r>
            <a:r>
              <a:rPr sz="2000" spc="25" dirty="0">
                <a:latin typeface="微软雅黑" panose="020B0503020204020204" charset="-122"/>
                <a:ea typeface="微软雅黑" panose="020B0503020204020204" charset="-122"/>
                <a:cs typeface="微软雅黑" panose="020B0503020204020204" charset="-122"/>
              </a:rPr>
              <a:t>类</a:t>
            </a:r>
            <a:endParaRPr sz="2000" dirty="0">
              <a:latin typeface="微软雅黑" panose="020B0503020204020204" charset="-122"/>
              <a:ea typeface="微软雅黑" panose="020B0503020204020204" charset="-122"/>
              <a:cs typeface="微软雅黑" panose="020B0503020204020204" charset="-122"/>
            </a:endParaRPr>
          </a:p>
          <a:p>
            <a:pPr marL="12700" algn="just">
              <a:lnSpc>
                <a:spcPct val="100000"/>
              </a:lnSpc>
              <a:spcBef>
                <a:spcPts val="905"/>
              </a:spcBef>
            </a:pPr>
            <a:r>
              <a:rPr sz="2000" spc="25" dirty="0">
                <a:latin typeface="微软雅黑" panose="020B0503020204020204" charset="-122"/>
                <a:ea typeface="微软雅黑" panose="020B0503020204020204" charset="-122"/>
                <a:cs typeface="微软雅黑" panose="020B0503020204020204" charset="-122"/>
              </a:rPr>
              <a:t>的发展。</a:t>
            </a:r>
            <a:endParaRPr sz="2000" dirty="0">
              <a:latin typeface="微软雅黑" panose="020B0503020204020204" charset="-122"/>
              <a:ea typeface="微软雅黑" panose="020B0503020204020204" charset="-122"/>
              <a:cs typeface="微软雅黑" panose="020B0503020204020204" charset="-122"/>
            </a:endParaRPr>
          </a:p>
          <a:p>
            <a:pPr marL="12700" marR="35560" algn="just">
              <a:lnSpc>
                <a:spcPct val="156000"/>
              </a:lnSpc>
            </a:pPr>
            <a:r>
              <a:rPr sz="2000" spc="25" dirty="0">
                <a:latin typeface="微软雅黑" panose="020B0503020204020204" charset="-122"/>
                <a:ea typeface="微软雅黑" panose="020B0503020204020204" charset="-122"/>
                <a:cs typeface="微软雅黑" panose="020B0503020204020204" charset="-122"/>
              </a:rPr>
              <a:t>③ </a:t>
            </a:r>
            <a:r>
              <a:rPr sz="2000" spc="-80" dirty="0">
                <a:latin typeface="微软雅黑" panose="020B0503020204020204" charset="-122"/>
                <a:ea typeface="微软雅黑" panose="020B0503020204020204" charset="-122"/>
                <a:cs typeface="Arial" panose="020B0604020202090204"/>
              </a:rPr>
              <a:t>To </a:t>
            </a:r>
            <a:r>
              <a:rPr sz="2000" spc="0" dirty="0">
                <a:latin typeface="微软雅黑" panose="020B0503020204020204" charset="-122"/>
                <a:ea typeface="微软雅黑" panose="020B0503020204020204" charset="-122"/>
                <a:cs typeface="Arial" panose="020B0604020202090204"/>
              </a:rPr>
              <a:t>respond </a:t>
            </a:r>
            <a:r>
              <a:rPr sz="2000" dirty="0">
                <a:latin typeface="微软雅黑" panose="020B0503020204020204" charset="-122"/>
                <a:ea typeface="微软雅黑" panose="020B0503020204020204" charset="-122"/>
                <a:cs typeface="Arial" panose="020B0604020202090204"/>
              </a:rPr>
              <a:t>to/cope </a:t>
            </a:r>
            <a:r>
              <a:rPr sz="2000" spc="-20" dirty="0">
                <a:latin typeface="微软雅黑" panose="020B0503020204020204" charset="-122"/>
                <a:ea typeface="微软雅黑" panose="020B0503020204020204" charset="-122"/>
                <a:cs typeface="Arial" panose="020B0604020202090204"/>
              </a:rPr>
              <a:t>with </a:t>
            </a:r>
            <a:r>
              <a:rPr sz="2000" spc="-10" dirty="0">
                <a:latin typeface="微软雅黑" panose="020B0503020204020204" charset="-122"/>
                <a:ea typeface="微软雅黑" panose="020B0503020204020204" charset="-122"/>
                <a:cs typeface="Arial" panose="020B0604020202090204"/>
              </a:rPr>
              <a:t>this </a:t>
            </a:r>
            <a:r>
              <a:rPr sz="2000" spc="-5" dirty="0">
                <a:latin typeface="微软雅黑" panose="020B0503020204020204" charset="-122"/>
                <a:ea typeface="微软雅黑" panose="020B0503020204020204" charset="-122"/>
                <a:cs typeface="Arial" panose="020B0604020202090204"/>
              </a:rPr>
              <a:t>situation, </a:t>
            </a:r>
            <a:r>
              <a:rPr sz="2000" spc="-30" dirty="0">
                <a:latin typeface="微软雅黑" panose="020B0503020204020204" charset="-122"/>
                <a:ea typeface="微软雅黑" panose="020B0503020204020204" charset="-122"/>
                <a:cs typeface="Arial" panose="020B0604020202090204"/>
              </a:rPr>
              <a:t>we </a:t>
            </a:r>
            <a:r>
              <a:rPr sz="2000" spc="10" dirty="0">
                <a:latin typeface="微软雅黑" panose="020B0503020204020204" charset="-122"/>
                <a:ea typeface="微软雅黑" panose="020B0503020204020204" charset="-122"/>
                <a:cs typeface="Arial" panose="020B0604020202090204"/>
              </a:rPr>
              <a:t>are </a:t>
            </a:r>
            <a:r>
              <a:rPr sz="2000" dirty="0">
                <a:latin typeface="微软雅黑" panose="020B0503020204020204" charset="-122"/>
                <a:ea typeface="微软雅黑" panose="020B0503020204020204" charset="-122"/>
                <a:cs typeface="Arial" panose="020B0604020202090204"/>
              </a:rPr>
              <a:t>supposed to find </a:t>
            </a:r>
            <a:r>
              <a:rPr sz="2000" spc="-10" dirty="0">
                <a:latin typeface="微软雅黑" panose="020B0503020204020204" charset="-122"/>
                <a:ea typeface="微软雅黑" panose="020B0503020204020204" charset="-122"/>
                <a:cs typeface="Arial" panose="020B0604020202090204"/>
              </a:rPr>
              <a:t>the </a:t>
            </a:r>
            <a:r>
              <a:rPr sz="2000" spc="10" dirty="0">
                <a:latin typeface="微软雅黑" panose="020B0503020204020204" charset="-122"/>
                <a:ea typeface="微软雅黑" panose="020B0503020204020204" charset="-122"/>
                <a:cs typeface="Arial" panose="020B0604020202090204"/>
              </a:rPr>
              <a:t>causes </a:t>
            </a:r>
            <a:r>
              <a:rPr sz="2000" spc="5" dirty="0">
                <a:latin typeface="微软雅黑" panose="020B0503020204020204" charset="-122"/>
                <a:ea typeface="微软雅黑" panose="020B0503020204020204" charset="-122"/>
                <a:cs typeface="Arial" panose="020B0604020202090204"/>
              </a:rPr>
              <a:t>of </a:t>
            </a:r>
            <a:r>
              <a:rPr sz="2000" spc="-10" dirty="0">
                <a:latin typeface="微软雅黑" panose="020B0503020204020204" charset="-122"/>
                <a:ea typeface="微软雅黑" panose="020B0503020204020204" charset="-122"/>
                <a:cs typeface="Arial" panose="020B0604020202090204"/>
              </a:rPr>
              <a:t>the  </a:t>
            </a:r>
            <a:r>
              <a:rPr sz="2000" spc="-5" dirty="0">
                <a:latin typeface="微软雅黑" panose="020B0503020204020204" charset="-122"/>
                <a:ea typeface="微软雅黑" panose="020B0503020204020204" charset="-122"/>
                <a:cs typeface="Arial" panose="020B0604020202090204"/>
              </a:rPr>
              <a:t>problem </a:t>
            </a:r>
            <a:r>
              <a:rPr sz="2000" dirty="0">
                <a:latin typeface="微软雅黑" panose="020B0503020204020204" charset="-122"/>
                <a:ea typeface="微软雅黑" panose="020B0503020204020204" charset="-122"/>
                <a:cs typeface="Arial" panose="020B0604020202090204"/>
              </a:rPr>
              <a:t>and </a:t>
            </a:r>
            <a:r>
              <a:rPr sz="2000" spc="-5" dirty="0">
                <a:latin typeface="微软雅黑" panose="020B0503020204020204" charset="-122"/>
                <a:ea typeface="微软雅黑" panose="020B0503020204020204" charset="-122"/>
                <a:cs typeface="Arial" panose="020B0604020202090204"/>
              </a:rPr>
              <a:t>then </a:t>
            </a:r>
            <a:r>
              <a:rPr sz="2000" dirty="0">
                <a:latin typeface="微软雅黑" panose="020B0503020204020204" charset="-122"/>
                <a:ea typeface="微软雅黑" panose="020B0503020204020204" charset="-122"/>
                <a:cs typeface="Arial" panose="020B0604020202090204"/>
              </a:rPr>
              <a:t>take </a:t>
            </a:r>
            <a:r>
              <a:rPr sz="2000" spc="0" dirty="0">
                <a:latin typeface="微软雅黑" panose="020B0503020204020204" charset="-122"/>
                <a:ea typeface="微软雅黑" panose="020B0503020204020204" charset="-122"/>
                <a:cs typeface="Arial" panose="020B0604020202090204"/>
              </a:rPr>
              <a:t>drastic measures </a:t>
            </a:r>
            <a:r>
              <a:rPr sz="2000" dirty="0">
                <a:latin typeface="微软雅黑" panose="020B0503020204020204" charset="-122"/>
                <a:ea typeface="微软雅黑" panose="020B0503020204020204" charset="-122"/>
                <a:cs typeface="Arial" panose="020B0604020202090204"/>
              </a:rPr>
              <a:t>to </a:t>
            </a:r>
            <a:r>
              <a:rPr sz="2000" spc="-5" dirty="0">
                <a:latin typeface="微软雅黑" panose="020B0503020204020204" charset="-122"/>
                <a:ea typeface="微软雅黑" panose="020B0503020204020204" charset="-122"/>
                <a:cs typeface="Arial" panose="020B0604020202090204"/>
              </a:rPr>
              <a:t>prevent </a:t>
            </a:r>
            <a:r>
              <a:rPr sz="2000" dirty="0">
                <a:latin typeface="微软雅黑" panose="020B0503020204020204" charset="-122"/>
                <a:ea typeface="微软雅黑" panose="020B0503020204020204" charset="-122"/>
                <a:cs typeface="Arial" panose="020B0604020202090204"/>
              </a:rPr>
              <a:t>it </a:t>
            </a:r>
            <a:r>
              <a:rPr sz="2000" spc="25" dirty="0">
                <a:latin typeface="微软雅黑" panose="020B0503020204020204" charset="-122"/>
                <a:ea typeface="微软雅黑" panose="020B0503020204020204" charset="-122"/>
                <a:cs typeface="Arial" panose="020B0604020202090204"/>
              </a:rPr>
              <a:t>from </a:t>
            </a:r>
            <a:r>
              <a:rPr sz="2000" spc="-5" dirty="0">
                <a:latin typeface="微软雅黑" panose="020B0503020204020204" charset="-122"/>
                <a:ea typeface="微软雅黑" panose="020B0503020204020204" charset="-122"/>
                <a:cs typeface="Arial" panose="020B0604020202090204"/>
              </a:rPr>
              <a:t>becoming </a:t>
            </a:r>
            <a:r>
              <a:rPr sz="2000" dirty="0">
                <a:latin typeface="微软雅黑" panose="020B0503020204020204" charset="-122"/>
                <a:ea typeface="微软雅黑" panose="020B0503020204020204" charset="-122"/>
                <a:cs typeface="Arial" panose="020B0604020202090204"/>
              </a:rPr>
              <a:t>more </a:t>
            </a:r>
            <a:r>
              <a:rPr sz="2000" spc="10" dirty="0">
                <a:latin typeface="微软雅黑" panose="020B0503020204020204" charset="-122"/>
                <a:ea typeface="微软雅黑" panose="020B0503020204020204" charset="-122"/>
                <a:cs typeface="Arial" panose="020B0604020202090204"/>
              </a:rPr>
              <a:t>serious.  </a:t>
            </a:r>
            <a:endParaRPr sz="2000" spc="10" dirty="0">
              <a:latin typeface="微软雅黑" panose="020B0503020204020204" charset="-122"/>
              <a:ea typeface="微软雅黑" panose="020B0503020204020204" charset="-122"/>
              <a:cs typeface="Arial" panose="020B0604020202090204"/>
            </a:endParaRPr>
          </a:p>
          <a:p>
            <a:pPr marL="12700" marR="35560" algn="just">
              <a:lnSpc>
                <a:spcPct val="156000"/>
              </a:lnSpc>
            </a:pPr>
            <a:r>
              <a:rPr sz="2000" spc="25" dirty="0">
                <a:latin typeface="微软雅黑" panose="020B0503020204020204" charset="-122"/>
                <a:ea typeface="微软雅黑" panose="020B0503020204020204" charset="-122"/>
                <a:cs typeface="微软雅黑" panose="020B0503020204020204" charset="-122"/>
              </a:rPr>
              <a:t>要应对这一情况，我们应该找到问</a:t>
            </a:r>
            <a:r>
              <a:rPr sz="2000" spc="75" dirty="0">
                <a:latin typeface="微软雅黑" panose="020B0503020204020204" charset="-122"/>
                <a:ea typeface="微软雅黑" panose="020B0503020204020204" charset="-122"/>
                <a:cs typeface="微软雅黑" panose="020B0503020204020204" charset="-122"/>
              </a:rPr>
              <a:t>题</a:t>
            </a:r>
            <a:r>
              <a:rPr sz="2000" spc="25" dirty="0">
                <a:latin typeface="微软雅黑" panose="020B0503020204020204" charset="-122"/>
                <a:ea typeface="微软雅黑" panose="020B0503020204020204" charset="-122"/>
                <a:cs typeface="微软雅黑" panose="020B0503020204020204" charset="-122"/>
              </a:rPr>
              <a:t>的原</a:t>
            </a:r>
            <a:r>
              <a:rPr sz="2000" spc="75" dirty="0">
                <a:latin typeface="微软雅黑" panose="020B0503020204020204" charset="-122"/>
                <a:ea typeface="微软雅黑" panose="020B0503020204020204" charset="-122"/>
                <a:cs typeface="微软雅黑" panose="020B0503020204020204" charset="-122"/>
              </a:rPr>
              <a:t>因</a:t>
            </a:r>
            <a:r>
              <a:rPr sz="2000" spc="25" dirty="0">
                <a:latin typeface="微软雅黑" panose="020B0503020204020204" charset="-122"/>
                <a:ea typeface="微软雅黑" panose="020B0503020204020204" charset="-122"/>
                <a:cs typeface="微软雅黑" panose="020B0503020204020204" charset="-122"/>
              </a:rPr>
              <a:t>，并</a:t>
            </a:r>
            <a:r>
              <a:rPr sz="2000" spc="75" dirty="0">
                <a:latin typeface="微软雅黑" panose="020B0503020204020204" charset="-122"/>
                <a:ea typeface="微软雅黑" panose="020B0503020204020204" charset="-122"/>
                <a:cs typeface="微软雅黑" panose="020B0503020204020204" charset="-122"/>
              </a:rPr>
              <a:t>采</a:t>
            </a:r>
            <a:r>
              <a:rPr sz="2000" spc="25" dirty="0">
                <a:latin typeface="微软雅黑" panose="020B0503020204020204" charset="-122"/>
                <a:ea typeface="微软雅黑" panose="020B0503020204020204" charset="-122"/>
                <a:cs typeface="微软雅黑" panose="020B0503020204020204" charset="-122"/>
              </a:rPr>
              <a:t>取严</a:t>
            </a:r>
            <a:r>
              <a:rPr sz="2000" spc="75" dirty="0">
                <a:latin typeface="微软雅黑" panose="020B0503020204020204" charset="-122"/>
                <a:ea typeface="微软雅黑" panose="020B0503020204020204" charset="-122"/>
                <a:cs typeface="微软雅黑" panose="020B0503020204020204" charset="-122"/>
              </a:rPr>
              <a:t>厉</a:t>
            </a:r>
            <a:r>
              <a:rPr sz="2000" spc="25" dirty="0">
                <a:latin typeface="微软雅黑" panose="020B0503020204020204" charset="-122"/>
                <a:ea typeface="微软雅黑" panose="020B0503020204020204" charset="-122"/>
                <a:cs typeface="微软雅黑" panose="020B0503020204020204" charset="-122"/>
              </a:rPr>
              <a:t>措施</a:t>
            </a:r>
            <a:r>
              <a:rPr sz="2000" spc="75" dirty="0">
                <a:latin typeface="微软雅黑" panose="020B0503020204020204" charset="-122"/>
                <a:ea typeface="微软雅黑" panose="020B0503020204020204" charset="-122"/>
                <a:cs typeface="微软雅黑" panose="020B0503020204020204" charset="-122"/>
              </a:rPr>
              <a:t>来</a:t>
            </a:r>
            <a:r>
              <a:rPr sz="2000" spc="25" dirty="0">
                <a:latin typeface="微软雅黑" panose="020B0503020204020204" charset="-122"/>
                <a:ea typeface="微软雅黑" panose="020B0503020204020204" charset="-122"/>
                <a:cs typeface="微软雅黑" panose="020B0503020204020204" charset="-122"/>
              </a:rPr>
              <a:t>防止</a:t>
            </a:r>
            <a:r>
              <a:rPr sz="2000" spc="75" dirty="0">
                <a:latin typeface="微软雅黑" panose="020B0503020204020204" charset="-122"/>
                <a:ea typeface="微软雅黑" panose="020B0503020204020204" charset="-122"/>
                <a:cs typeface="微软雅黑" panose="020B0503020204020204" charset="-122"/>
              </a:rPr>
              <a:t>情</a:t>
            </a:r>
            <a:r>
              <a:rPr sz="2000" spc="25" dirty="0">
                <a:latin typeface="微软雅黑" panose="020B0503020204020204" charset="-122"/>
                <a:ea typeface="微软雅黑" panose="020B0503020204020204" charset="-122"/>
                <a:cs typeface="微软雅黑" panose="020B0503020204020204" charset="-122"/>
              </a:rPr>
              <a:t>况变</a:t>
            </a:r>
            <a:r>
              <a:rPr sz="2000" spc="75" dirty="0">
                <a:latin typeface="微软雅黑" panose="020B0503020204020204" charset="-122"/>
                <a:ea typeface="微软雅黑" panose="020B0503020204020204" charset="-122"/>
                <a:cs typeface="微软雅黑" panose="020B0503020204020204" charset="-122"/>
              </a:rPr>
              <a:t>得</a:t>
            </a:r>
            <a:r>
              <a:rPr sz="2000" spc="25" dirty="0">
                <a:latin typeface="微软雅黑" panose="020B0503020204020204" charset="-122"/>
                <a:ea typeface="微软雅黑" panose="020B0503020204020204" charset="-122"/>
                <a:cs typeface="微软雅黑" panose="020B0503020204020204" charset="-122"/>
              </a:rPr>
              <a:t>更糟。</a:t>
            </a:r>
            <a:endParaRPr sz="2000" dirty="0">
              <a:latin typeface="微软雅黑" panose="020B0503020204020204" charset="-122"/>
              <a:ea typeface="微软雅黑" panose="020B0503020204020204" charset="-122"/>
              <a:cs typeface="微软雅黑" panose="020B0503020204020204" charset="-122"/>
            </a:endParaRPr>
          </a:p>
        </p:txBody>
      </p:sp>
      <p:sp>
        <p:nvSpPr>
          <p:cNvPr id="4" name="object 4"/>
          <p:cNvSpPr txBox="1"/>
          <p:nvPr/>
        </p:nvSpPr>
        <p:spPr>
          <a:xfrm>
            <a:off x="9441815" y="1484630"/>
            <a:ext cx="2936875" cy="3888740"/>
          </a:xfrm>
          <a:prstGeom prst="rect">
            <a:avLst/>
          </a:prstGeom>
        </p:spPr>
        <p:txBody>
          <a:bodyPr vert="horz" wrap="square" lIns="0" tIns="123613" rIns="0" bIns="0" rtlCol="0">
            <a:spAutoFit/>
          </a:bodyPr>
          <a:lstStyle/>
          <a:p>
            <a:pPr marL="12700" algn="just">
              <a:lnSpc>
                <a:spcPct val="100000"/>
              </a:lnSpc>
              <a:spcBef>
                <a:spcPts val="730"/>
              </a:spcBef>
            </a:pPr>
            <a:r>
              <a:rPr spc="0" dirty="0">
                <a:latin typeface="微软雅黑" panose="020B0503020204020204" charset="-122"/>
                <a:ea typeface="微软雅黑" panose="020B0503020204020204" charset="-122"/>
                <a:cs typeface="Calibri" panose="020F0702030404030204"/>
              </a:rPr>
              <a:t>buzzword</a:t>
            </a:r>
            <a:r>
              <a:rPr spc="-70" dirty="0">
                <a:latin typeface="微软雅黑" panose="020B0503020204020204" charset="-122"/>
                <a:ea typeface="微软雅黑" panose="020B0503020204020204" charset="-122"/>
                <a:cs typeface="Calibri" panose="020F0702030404030204"/>
              </a:rPr>
              <a:t> </a:t>
            </a:r>
            <a:r>
              <a:rPr spc="-5" dirty="0">
                <a:latin typeface="微软雅黑" panose="020B0503020204020204" charset="-122"/>
                <a:ea typeface="微软雅黑" panose="020B0503020204020204" charset="-122"/>
                <a:cs typeface="Calibri" panose="020F0702030404030204"/>
              </a:rPr>
              <a:t>[ˈbʌzwɜ:rd]</a:t>
            </a:r>
            <a:endParaRPr>
              <a:latin typeface="微软雅黑" panose="020B0503020204020204" charset="-122"/>
              <a:ea typeface="微软雅黑" panose="020B0503020204020204" charset="-122"/>
              <a:cs typeface="Calibri" panose="020F0702030404030204"/>
            </a:endParaRPr>
          </a:p>
          <a:p>
            <a:pPr marL="12700" algn="just">
              <a:lnSpc>
                <a:spcPct val="100000"/>
              </a:lnSpc>
              <a:spcBef>
                <a:spcPts val="755"/>
              </a:spcBef>
            </a:pPr>
            <a:r>
              <a:rPr spc="5" dirty="0">
                <a:latin typeface="微软雅黑" panose="020B0503020204020204" charset="-122"/>
                <a:ea typeface="微软雅黑" panose="020B0503020204020204" charset="-122"/>
                <a:cs typeface="Calibri" panose="020F0702030404030204"/>
              </a:rPr>
              <a:t>n.</a:t>
            </a:r>
            <a:r>
              <a:rPr spc="-65" dirty="0">
                <a:latin typeface="微软雅黑" panose="020B0503020204020204" charset="-122"/>
                <a:ea typeface="微软雅黑" panose="020B0503020204020204" charset="-122"/>
                <a:cs typeface="Calibri" panose="020F0702030404030204"/>
              </a:rPr>
              <a:t> </a:t>
            </a:r>
            <a:r>
              <a:rPr dirty="0">
                <a:latin typeface="微软雅黑" panose="020B0503020204020204" charset="-122"/>
                <a:ea typeface="微软雅黑" panose="020B0503020204020204" charset="-122"/>
                <a:cs typeface="微软雅黑" panose="020B0503020204020204" charset="-122"/>
              </a:rPr>
              <a:t>流行语</a:t>
            </a:r>
            <a:endParaRPr dirty="0">
              <a:latin typeface="微软雅黑" panose="020B0503020204020204" charset="-122"/>
              <a:ea typeface="微软雅黑" panose="020B0503020204020204" charset="-122"/>
              <a:cs typeface="微软雅黑" panose="020B0503020204020204" charset="-122"/>
            </a:endParaRPr>
          </a:p>
          <a:p>
            <a:pPr marL="12700" algn="just">
              <a:lnSpc>
                <a:spcPct val="100000"/>
              </a:lnSpc>
              <a:spcBef>
                <a:spcPts val="755"/>
              </a:spcBef>
            </a:pPr>
            <a:r>
              <a:rPr dirty="0">
                <a:latin typeface="微软雅黑" panose="020B0503020204020204" charset="-122"/>
                <a:ea typeface="微软雅黑" panose="020B0503020204020204" charset="-122"/>
                <a:cs typeface="Arial" panose="020B0604020202090204"/>
                <a:sym typeface="+mn-ea"/>
              </a:rPr>
              <a:t>exert </a:t>
            </a:r>
            <a:r>
              <a:rPr>
                <a:latin typeface="微软雅黑" panose="020B0503020204020204" charset="-122"/>
                <a:ea typeface="微软雅黑" panose="020B0503020204020204" charset="-122"/>
                <a:cs typeface="微软雅黑" panose="020B0503020204020204" charset="-122"/>
              </a:rPr>
              <a:t>[ɪɡ'zɝt]  </a:t>
            </a:r>
            <a:endParaRPr>
              <a:latin typeface="微软雅黑" panose="020B0503020204020204" charset="-122"/>
              <a:ea typeface="微软雅黑" panose="020B0503020204020204" charset="-122"/>
              <a:cs typeface="微软雅黑" panose="020B0503020204020204" charset="-122"/>
            </a:endParaRPr>
          </a:p>
          <a:p>
            <a:pPr marL="12700" algn="just">
              <a:lnSpc>
                <a:spcPct val="100000"/>
              </a:lnSpc>
              <a:spcBef>
                <a:spcPts val="755"/>
              </a:spcBef>
            </a:pPr>
            <a:r>
              <a:rPr lang="en-US">
                <a:latin typeface="微软雅黑" panose="020B0503020204020204" charset="-122"/>
                <a:ea typeface="微软雅黑" panose="020B0503020204020204" charset="-122"/>
                <a:cs typeface="微软雅黑" panose="020B0503020204020204" charset="-122"/>
              </a:rPr>
              <a:t>v. </a:t>
            </a:r>
            <a:r>
              <a:rPr lang="zh-CN" altLang="en-US">
                <a:latin typeface="微软雅黑" panose="020B0503020204020204" charset="-122"/>
                <a:ea typeface="微软雅黑" panose="020B0503020204020204" charset="-122"/>
                <a:cs typeface="微软雅黑" panose="020B0503020204020204" charset="-122"/>
              </a:rPr>
              <a:t>运用、发挥</a:t>
            </a:r>
            <a:endParaRPr lang="zh-CN" altLang="en-US">
              <a:latin typeface="微软雅黑" panose="020B0503020204020204" charset="-122"/>
              <a:ea typeface="微软雅黑" panose="020B0503020204020204" charset="-122"/>
              <a:cs typeface="微软雅黑" panose="020B0503020204020204" charset="-122"/>
            </a:endParaRPr>
          </a:p>
          <a:p>
            <a:pPr marL="12700" algn="just">
              <a:lnSpc>
                <a:spcPct val="100000"/>
              </a:lnSpc>
              <a:spcBef>
                <a:spcPts val="810"/>
              </a:spcBef>
            </a:pPr>
            <a:r>
              <a:rPr spc="5" dirty="0">
                <a:latin typeface="微软雅黑" panose="020B0503020204020204" charset="-122"/>
                <a:ea typeface="微软雅黑" panose="020B0503020204020204" charset="-122"/>
                <a:cs typeface="Calibri" panose="020F0702030404030204"/>
              </a:rPr>
              <a:t>be</a:t>
            </a:r>
            <a:r>
              <a:rPr spc="-35" dirty="0">
                <a:latin typeface="微软雅黑" panose="020B0503020204020204" charset="-122"/>
                <a:ea typeface="微软雅黑" panose="020B0503020204020204" charset="-122"/>
                <a:cs typeface="Calibri" panose="020F0702030404030204"/>
              </a:rPr>
              <a:t> </a:t>
            </a:r>
            <a:r>
              <a:rPr spc="5" dirty="0">
                <a:latin typeface="微软雅黑" panose="020B0503020204020204" charset="-122"/>
                <a:ea typeface="微软雅黑" panose="020B0503020204020204" charset="-122"/>
                <a:cs typeface="Calibri" panose="020F0702030404030204"/>
              </a:rPr>
              <a:t>supposed</a:t>
            </a:r>
            <a:r>
              <a:rPr spc="-70" dirty="0">
                <a:latin typeface="微软雅黑" panose="020B0503020204020204" charset="-122"/>
                <a:ea typeface="微软雅黑" panose="020B0503020204020204" charset="-122"/>
                <a:cs typeface="Calibri" panose="020F0702030404030204"/>
              </a:rPr>
              <a:t> </a:t>
            </a:r>
            <a:r>
              <a:rPr spc="0" dirty="0">
                <a:latin typeface="微软雅黑" panose="020B0503020204020204" charset="-122"/>
                <a:ea typeface="微软雅黑" panose="020B0503020204020204" charset="-122"/>
                <a:cs typeface="Calibri" panose="020F0702030404030204"/>
              </a:rPr>
              <a:t>to</a:t>
            </a:r>
            <a:r>
              <a:rPr spc="-70" dirty="0">
                <a:latin typeface="微软雅黑" panose="020B0503020204020204" charset="-122"/>
                <a:ea typeface="微软雅黑" panose="020B0503020204020204" charset="-122"/>
                <a:cs typeface="Calibri" panose="020F0702030404030204"/>
              </a:rPr>
              <a:t> </a:t>
            </a:r>
            <a:r>
              <a:rPr spc="5" dirty="0">
                <a:latin typeface="微软雅黑" panose="020B0503020204020204" charset="-122"/>
                <a:ea typeface="微软雅黑" panose="020B0503020204020204" charset="-122"/>
                <a:cs typeface="Calibri" panose="020F0702030404030204"/>
              </a:rPr>
              <a:t>do</a:t>
            </a:r>
            <a:r>
              <a:rPr spc="-85" dirty="0">
                <a:latin typeface="微软雅黑" panose="020B0503020204020204" charset="-122"/>
                <a:ea typeface="微软雅黑" panose="020B0503020204020204" charset="-122"/>
                <a:cs typeface="Calibri" panose="020F0702030404030204"/>
              </a:rPr>
              <a:t> </a:t>
            </a:r>
            <a:r>
              <a:rPr spc="0" dirty="0">
                <a:latin typeface="微软雅黑" panose="020B0503020204020204" charset="-122"/>
                <a:ea typeface="微软雅黑" panose="020B0503020204020204" charset="-122"/>
                <a:cs typeface="Calibri" panose="020F0702030404030204"/>
              </a:rPr>
              <a:t>sth</a:t>
            </a:r>
            <a:endParaRPr>
              <a:latin typeface="微软雅黑" panose="020B0503020204020204" charset="-122"/>
              <a:ea typeface="微软雅黑" panose="020B0503020204020204" charset="-122"/>
              <a:cs typeface="Calibri" panose="020F0702030404030204"/>
            </a:endParaRPr>
          </a:p>
          <a:p>
            <a:pPr marL="12700" algn="just">
              <a:lnSpc>
                <a:spcPct val="100000"/>
              </a:lnSpc>
              <a:spcBef>
                <a:spcPts val="725"/>
              </a:spcBef>
            </a:pPr>
            <a:r>
              <a:rPr dirty="0">
                <a:latin typeface="微软雅黑" panose="020B0503020204020204" charset="-122"/>
                <a:ea typeface="微软雅黑" panose="020B0503020204020204" charset="-122"/>
                <a:cs typeface="微软雅黑" panose="020B0503020204020204" charset="-122"/>
              </a:rPr>
              <a:t>应该</a:t>
            </a:r>
            <a:r>
              <a:rPr spc="-5" dirty="0">
                <a:latin typeface="微软雅黑" panose="020B0503020204020204" charset="-122"/>
                <a:ea typeface="微软雅黑" panose="020B0503020204020204" charset="-122"/>
                <a:cs typeface="微软雅黑" panose="020B0503020204020204" charset="-122"/>
              </a:rPr>
              <a:t>做</a:t>
            </a:r>
            <a:r>
              <a:rPr dirty="0">
                <a:latin typeface="微软雅黑" panose="020B0503020204020204" charset="-122"/>
                <a:ea typeface="微软雅黑" panose="020B0503020204020204" charset="-122"/>
                <a:cs typeface="Calibri" panose="020F0702030404030204"/>
              </a:rPr>
              <a:t>…</a:t>
            </a:r>
            <a:endParaRPr>
              <a:latin typeface="微软雅黑" panose="020B0503020204020204" charset="-122"/>
              <a:ea typeface="微软雅黑" panose="020B0503020204020204" charset="-122"/>
              <a:cs typeface="Calibri" panose="020F0702030404030204"/>
            </a:endParaRPr>
          </a:p>
          <a:p>
            <a:pPr marL="12700" marR="259715" algn="just">
              <a:lnSpc>
                <a:spcPct val="150000"/>
              </a:lnSpc>
            </a:pPr>
            <a:r>
              <a:rPr spc="5" dirty="0">
                <a:latin typeface="微软雅黑" panose="020B0503020204020204" charset="-122"/>
                <a:ea typeface="微软雅黑" panose="020B0503020204020204" charset="-122"/>
                <a:cs typeface="Calibri" panose="020F0702030404030204"/>
              </a:rPr>
              <a:t>drastic </a:t>
            </a:r>
            <a:r>
              <a:rPr spc="-5" dirty="0">
                <a:latin typeface="微软雅黑" panose="020B0503020204020204" charset="-122"/>
                <a:ea typeface="微软雅黑" panose="020B0503020204020204" charset="-122"/>
                <a:cs typeface="Calibri" panose="020F0702030404030204"/>
              </a:rPr>
              <a:t>[ˈdræstɪk] </a:t>
            </a:r>
            <a:endParaRPr spc="-5" dirty="0">
              <a:latin typeface="微软雅黑" panose="020B0503020204020204" charset="-122"/>
              <a:ea typeface="微软雅黑" panose="020B0503020204020204" charset="-122"/>
              <a:cs typeface="Calibri" panose="020F0702030404030204"/>
            </a:endParaRPr>
          </a:p>
          <a:p>
            <a:pPr marL="12700" marR="259715" algn="just">
              <a:lnSpc>
                <a:spcPct val="150000"/>
              </a:lnSpc>
            </a:pPr>
            <a:r>
              <a:rPr spc="-5" dirty="0">
                <a:latin typeface="微软雅黑" panose="020B0503020204020204" charset="-122"/>
                <a:ea typeface="微软雅黑" panose="020B0503020204020204" charset="-122"/>
                <a:cs typeface="Calibri" panose="020F0702030404030204"/>
              </a:rPr>
              <a:t> </a:t>
            </a:r>
            <a:r>
              <a:rPr dirty="0">
                <a:latin typeface="微软雅黑" panose="020B0503020204020204" charset="-122"/>
                <a:ea typeface="微软雅黑" panose="020B0503020204020204" charset="-122"/>
                <a:cs typeface="微软雅黑" panose="020B0503020204020204" charset="-122"/>
              </a:rPr>
              <a:t>严厉的，猛烈的 </a:t>
            </a:r>
            <a:endParaRPr dirty="0">
              <a:latin typeface="微软雅黑" panose="020B0503020204020204" charset="-122"/>
              <a:ea typeface="微软雅黑" panose="020B0503020204020204" charset="-122"/>
              <a:cs typeface="微软雅黑" panose="020B0503020204020204" charset="-122"/>
            </a:endParaRPr>
          </a:p>
          <a:p>
            <a:pPr marL="12700" marR="259715" algn="just">
              <a:lnSpc>
                <a:spcPct val="150000"/>
              </a:lnSpc>
            </a:pPr>
            <a:r>
              <a:rPr spc="0" dirty="0">
                <a:latin typeface="微软雅黑" panose="020B0503020204020204" charset="-122"/>
                <a:ea typeface="微软雅黑" panose="020B0503020204020204" charset="-122"/>
                <a:cs typeface="Calibri" panose="020F0702030404030204"/>
              </a:rPr>
              <a:t>prevent</a:t>
            </a:r>
            <a:r>
              <a:rPr spc="-120" dirty="0">
                <a:latin typeface="微软雅黑" panose="020B0503020204020204" charset="-122"/>
                <a:ea typeface="微软雅黑" panose="020B0503020204020204" charset="-122"/>
                <a:cs typeface="Calibri" panose="020F0702030404030204"/>
              </a:rPr>
              <a:t> </a:t>
            </a:r>
            <a:r>
              <a:rPr spc="0" dirty="0">
                <a:latin typeface="微软雅黑" panose="020B0503020204020204" charset="-122"/>
                <a:ea typeface="微软雅黑" panose="020B0503020204020204" charset="-122"/>
                <a:cs typeface="Calibri" panose="020F0702030404030204"/>
              </a:rPr>
              <a:t>[prɪˈvent]</a:t>
            </a:r>
            <a:endParaRPr>
              <a:latin typeface="微软雅黑" panose="020B0503020204020204" charset="-122"/>
              <a:ea typeface="微软雅黑" panose="020B0503020204020204" charset="-122"/>
              <a:cs typeface="Calibri" panose="020F0702030404030204"/>
            </a:endParaRPr>
          </a:p>
          <a:p>
            <a:pPr marL="12700" algn="just">
              <a:lnSpc>
                <a:spcPct val="100000"/>
              </a:lnSpc>
              <a:spcBef>
                <a:spcPts val="725"/>
              </a:spcBef>
            </a:pPr>
            <a:r>
              <a:rPr spc="-65" dirty="0">
                <a:latin typeface="微软雅黑" panose="020B0503020204020204" charset="-122"/>
                <a:ea typeface="微软雅黑" panose="020B0503020204020204" charset="-122"/>
                <a:cs typeface="Calibri" panose="020F0702030404030204"/>
              </a:rPr>
              <a:t>v.</a:t>
            </a:r>
            <a:r>
              <a:rPr spc="15" dirty="0">
                <a:latin typeface="微软雅黑" panose="020B0503020204020204" charset="-122"/>
                <a:ea typeface="微软雅黑" panose="020B0503020204020204" charset="-122"/>
                <a:cs typeface="Calibri" panose="020F0702030404030204"/>
              </a:rPr>
              <a:t> </a:t>
            </a:r>
            <a:r>
              <a:rPr spc="-5" dirty="0">
                <a:latin typeface="微软雅黑" panose="020B0503020204020204" charset="-122"/>
                <a:ea typeface="微软雅黑" panose="020B0503020204020204" charset="-122"/>
                <a:cs typeface="微软雅黑" panose="020B0503020204020204" charset="-122"/>
              </a:rPr>
              <a:t>防止</a:t>
            </a:r>
            <a:endParaRPr>
              <a:latin typeface="微软雅黑" panose="020B0503020204020204" charset="-122"/>
              <a:ea typeface="微软雅黑" panose="020B0503020204020204" charset="-122"/>
              <a:cs typeface="微软雅黑" panose="020B0503020204020204" charset="-122"/>
            </a:endParaRPr>
          </a:p>
        </p:txBody>
      </p:sp>
      <p:sp>
        <p:nvSpPr>
          <p:cNvPr id="8" name="object 8"/>
          <p:cNvSpPr txBox="1"/>
          <p:nvPr/>
        </p:nvSpPr>
        <p:spPr>
          <a:xfrm>
            <a:off x="158456" y="692541"/>
            <a:ext cx="7854315" cy="1186180"/>
          </a:xfrm>
          <a:prstGeom prst="rect">
            <a:avLst/>
          </a:prstGeom>
        </p:spPr>
        <p:txBody>
          <a:bodyPr vert="horz" wrap="square" lIns="0" tIns="20320" rIns="0" bIns="0" rtlCol="0">
            <a:spAutoFit/>
          </a:bodyPr>
          <a:lstStyle/>
          <a:p>
            <a:pPr>
              <a:lnSpc>
                <a:spcPct val="100000"/>
              </a:lnSpc>
              <a:spcBef>
                <a:spcPts val="5"/>
              </a:spcBef>
            </a:pPr>
            <a:r>
              <a:rPr sz="2000" dirty="0">
                <a:latin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r>
              <a:rPr sz="2000" dirty="0">
                <a:latin typeface="微软雅黑" panose="020B0503020204020204" charset="-122"/>
                <a:cs typeface="微软雅黑" panose="020B0503020204020204" charset="-122"/>
              </a:rPr>
              <a:t>】</a:t>
            </a:r>
            <a:endParaRPr sz="2000" dirty="0">
              <a:latin typeface="微软雅黑" panose="020B0503020204020204" charset="-122"/>
              <a:cs typeface="微软雅黑" panose="020B0503020204020204" charset="-122"/>
            </a:endParaRPr>
          </a:p>
          <a:p>
            <a:pPr marL="73660">
              <a:lnSpc>
                <a:spcPct val="100000"/>
              </a:lnSpc>
              <a:spcBef>
                <a:spcPts val="1175"/>
              </a:spcBef>
            </a:pPr>
            <a:r>
              <a:rPr sz="2000" spc="25" dirty="0">
                <a:solidFill>
                  <a:srgbClr val="D651C1"/>
                </a:solidFill>
                <a:latin typeface="微软雅黑" panose="020B0503020204020204" charset="-122"/>
                <a:ea typeface="微软雅黑" panose="020B0503020204020204" charset="-122"/>
                <a:cs typeface="PMingLiU" panose="02020500000000000000" charset="-120"/>
              </a:rPr>
              <a:t>温馨提示：考试时如想套用，请</a:t>
            </a:r>
            <a:r>
              <a:rPr sz="2000" spc="75" dirty="0">
                <a:solidFill>
                  <a:srgbClr val="D651C1"/>
                </a:solidFill>
                <a:latin typeface="微软雅黑" panose="020B0503020204020204" charset="-122"/>
                <a:ea typeface="微软雅黑" panose="020B0503020204020204" charset="-122"/>
                <a:cs typeface="PMingLiU" panose="02020500000000000000" charset="-120"/>
              </a:rPr>
              <a:t>更</a:t>
            </a:r>
            <a:r>
              <a:rPr sz="2000" spc="25" dirty="0">
                <a:solidFill>
                  <a:srgbClr val="D651C1"/>
                </a:solidFill>
                <a:latin typeface="微软雅黑" panose="020B0503020204020204" charset="-122"/>
                <a:ea typeface="微软雅黑" panose="020B0503020204020204" charset="-122"/>
                <a:cs typeface="PMingLiU" panose="02020500000000000000" charset="-120"/>
              </a:rPr>
              <a:t>改部</a:t>
            </a:r>
            <a:r>
              <a:rPr sz="2000" spc="75" dirty="0">
                <a:solidFill>
                  <a:srgbClr val="D651C1"/>
                </a:solidFill>
                <a:latin typeface="微软雅黑" panose="020B0503020204020204" charset="-122"/>
                <a:ea typeface="微软雅黑" panose="020B0503020204020204" charset="-122"/>
                <a:cs typeface="PMingLiU" panose="02020500000000000000" charset="-120"/>
              </a:rPr>
              <a:t>分</a:t>
            </a:r>
            <a:r>
              <a:rPr sz="2000" spc="25" dirty="0">
                <a:solidFill>
                  <a:srgbClr val="D651C1"/>
                </a:solidFill>
                <a:latin typeface="微软雅黑" panose="020B0503020204020204" charset="-122"/>
                <a:ea typeface="微软雅黑" panose="020B0503020204020204" charset="-122"/>
                <a:cs typeface="PMingLiU" panose="02020500000000000000" charset="-120"/>
              </a:rPr>
              <a:t>表达</a:t>
            </a:r>
            <a:r>
              <a:rPr sz="2000" spc="75" dirty="0">
                <a:solidFill>
                  <a:srgbClr val="D651C1"/>
                </a:solidFill>
                <a:latin typeface="微软雅黑" panose="020B0503020204020204" charset="-122"/>
                <a:ea typeface="微软雅黑" panose="020B0503020204020204" charset="-122"/>
                <a:cs typeface="PMingLiU" panose="02020500000000000000" charset="-120"/>
              </a:rPr>
              <a:t>，</a:t>
            </a:r>
            <a:r>
              <a:rPr sz="2000" spc="25" dirty="0">
                <a:solidFill>
                  <a:srgbClr val="D651C1"/>
                </a:solidFill>
                <a:latin typeface="微软雅黑" panose="020B0503020204020204" charset="-122"/>
                <a:ea typeface="微软雅黑" panose="020B0503020204020204" charset="-122"/>
                <a:cs typeface="PMingLiU" panose="02020500000000000000" charset="-120"/>
              </a:rPr>
              <a:t>否则</a:t>
            </a:r>
            <a:r>
              <a:rPr sz="2000" spc="75" dirty="0">
                <a:solidFill>
                  <a:srgbClr val="D651C1"/>
                </a:solidFill>
                <a:latin typeface="微软雅黑" panose="020B0503020204020204" charset="-122"/>
                <a:ea typeface="微软雅黑" panose="020B0503020204020204" charset="-122"/>
                <a:cs typeface="PMingLiU" panose="02020500000000000000" charset="-120"/>
              </a:rPr>
              <a:t>可</a:t>
            </a:r>
            <a:r>
              <a:rPr sz="2000" spc="25" dirty="0">
                <a:solidFill>
                  <a:srgbClr val="D651C1"/>
                </a:solidFill>
                <a:latin typeface="微软雅黑" panose="020B0503020204020204" charset="-122"/>
                <a:ea typeface="微软雅黑" panose="020B0503020204020204" charset="-122"/>
                <a:cs typeface="PMingLiU" panose="02020500000000000000" charset="-120"/>
              </a:rPr>
              <a:t>能会</a:t>
            </a:r>
            <a:r>
              <a:rPr sz="2000" spc="75" dirty="0">
                <a:solidFill>
                  <a:srgbClr val="D651C1"/>
                </a:solidFill>
                <a:latin typeface="微软雅黑" panose="020B0503020204020204" charset="-122"/>
                <a:ea typeface="微软雅黑" panose="020B0503020204020204" charset="-122"/>
                <a:cs typeface="PMingLiU" panose="02020500000000000000" charset="-120"/>
              </a:rPr>
              <a:t>有</a:t>
            </a:r>
            <a:r>
              <a:rPr sz="2000" spc="25" dirty="0">
                <a:solidFill>
                  <a:srgbClr val="D651C1"/>
                </a:solidFill>
                <a:latin typeface="微软雅黑" panose="020B0503020204020204" charset="-122"/>
                <a:ea typeface="微软雅黑" panose="020B0503020204020204" charset="-122"/>
                <a:cs typeface="PMingLiU" panose="02020500000000000000" charset="-120"/>
              </a:rPr>
              <a:t>雷同。</a:t>
            </a:r>
            <a:endParaRPr sz="2000" dirty="0">
              <a:latin typeface="微软雅黑" panose="020B0503020204020204" charset="-122"/>
              <a:ea typeface="微软雅黑" panose="020B0503020204020204" charset="-122"/>
              <a:cs typeface="PMingLiU" panose="02020500000000000000" charset="-120"/>
            </a:endParaRPr>
          </a:p>
          <a:p>
            <a:pPr marL="12700">
              <a:lnSpc>
                <a:spcPct val="100000"/>
              </a:lnSpc>
              <a:spcBef>
                <a:spcPts val="720"/>
              </a:spcBef>
            </a:pPr>
            <a:r>
              <a:rPr sz="2000" b="1" spc="25" dirty="0">
                <a:latin typeface="微软雅黑" panose="020B0503020204020204" charset="-122"/>
                <a:ea typeface="微软雅黑" panose="020B0503020204020204" charset="-122"/>
                <a:cs typeface="微软雅黑" panose="020B0503020204020204" charset="-122"/>
              </a:rPr>
              <a:t>一段</a:t>
            </a:r>
            <a:r>
              <a:rPr sz="2000" b="1" spc="15"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rPr>
              <a:t>①</a:t>
            </a:r>
            <a:r>
              <a:rPr sz="2000" spc="15" dirty="0">
                <a:latin typeface="微软雅黑" panose="020B0503020204020204" charset="-122"/>
                <a:ea typeface="微软雅黑" panose="020B0503020204020204" charset="-122"/>
                <a:cs typeface="Arial" panose="020B0604020202090204"/>
              </a:rPr>
              <a:t>______________</a:t>
            </a:r>
            <a:r>
              <a:rPr sz="2000" spc="50"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is</a:t>
            </a:r>
            <a:r>
              <a:rPr sz="2000" spc="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a</a:t>
            </a:r>
            <a:r>
              <a:rPr sz="2000" spc="-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buzzword</a:t>
            </a:r>
            <a:r>
              <a:rPr sz="2000" spc="229"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in</a:t>
            </a:r>
            <a:r>
              <a:rPr sz="2000" spc="50" dirty="0">
                <a:latin typeface="微软雅黑" panose="020B0503020204020204" charset="-122"/>
                <a:ea typeface="微软雅黑" panose="020B0503020204020204" charset="-122"/>
                <a:cs typeface="Arial" panose="020B0604020202090204"/>
              </a:rPr>
              <a:t> </a:t>
            </a:r>
            <a:r>
              <a:rPr sz="2000" dirty="0">
                <a:latin typeface="微软雅黑" panose="020B0503020204020204" charset="-122"/>
                <a:ea typeface="微软雅黑" panose="020B0503020204020204" charset="-122"/>
                <a:cs typeface="Arial" panose="020B0604020202090204"/>
              </a:rPr>
              <a:t>our</a:t>
            </a:r>
            <a:r>
              <a:rPr sz="2000" spc="55" dirty="0">
                <a:latin typeface="微软雅黑" panose="020B0503020204020204" charset="-122"/>
                <a:ea typeface="微软雅黑" panose="020B0503020204020204" charset="-122"/>
                <a:cs typeface="Arial" panose="020B0604020202090204"/>
              </a:rPr>
              <a:t> </a:t>
            </a:r>
            <a:r>
              <a:rPr sz="2000" spc="15" dirty="0">
                <a:latin typeface="微软雅黑" panose="020B0503020204020204" charset="-122"/>
                <a:ea typeface="微软雅黑" panose="020B0503020204020204" charset="-122"/>
                <a:cs typeface="Arial" panose="020B0604020202090204"/>
              </a:rPr>
              <a:t>era.</a:t>
            </a:r>
            <a:endParaRPr sz="2000" dirty="0">
              <a:latin typeface="微软雅黑" panose="020B0503020204020204" charset="-122"/>
              <a:ea typeface="微软雅黑" panose="020B0503020204020204" charset="-122"/>
              <a:cs typeface="Arial" panose="020B0604020202090204"/>
            </a:endParaRPr>
          </a:p>
        </p:txBody>
      </p:sp>
      <p:cxnSp>
        <p:nvCxnSpPr>
          <p:cNvPr id="5" name="直接连接符 4"/>
          <p:cNvCxnSpPr/>
          <p:nvPr/>
        </p:nvCxnSpPr>
        <p:spPr>
          <a:xfrm>
            <a:off x="9332595" y="266065"/>
            <a:ext cx="0" cy="61087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6" name="图示 5"/>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145" y="1242695"/>
            <a:ext cx="11904345" cy="3630930"/>
          </a:xfrm>
          <a:prstGeom prst="rect">
            <a:avLst/>
          </a:prstGeom>
          <a:noFill/>
        </p:spPr>
        <p:txBody>
          <a:bodyPr wrap="square">
            <a:spAutoFit/>
          </a:bodyPr>
          <a:lstStyle/>
          <a:p>
            <a:pPr marR="0" defTabSz="457200">
              <a:lnSpc>
                <a:spcPct val="15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二段、主体段：</a:t>
            </a:r>
            <a:r>
              <a:rPr kumimoji="0" lang="en-US" altLang="zh-CN" sz="2000" kern="1200" cap="none" spc="0" normalizeH="0" baseline="0" noProof="0" dirty="0">
                <a:latin typeface="微软雅黑" panose="020B0503020204020204" charset="-122"/>
                <a:ea typeface="微软雅黑" panose="020B0503020204020204" charset="-122"/>
                <a:cs typeface="+mn-cs"/>
              </a:rPr>
              <a:t>[</a:t>
            </a:r>
            <a:r>
              <a:rPr kumimoji="0" lang="zh-CN" altLang="en-US" sz="2000" kern="1200" cap="none" spc="0" normalizeH="0" baseline="0" noProof="0" dirty="0">
                <a:latin typeface="微软雅黑" panose="020B0503020204020204" charset="-122"/>
                <a:ea typeface="微软雅黑" panose="020B0503020204020204" charset="-122"/>
                <a:cs typeface="+mn-cs"/>
              </a:rPr>
              <a:t>原因方面</a:t>
            </a:r>
            <a:r>
              <a:rPr kumimoji="0" lang="en-US" altLang="zh-CN" sz="2000" kern="1200" cap="none" spc="0" normalizeH="0" baseline="0" noProof="0" dirty="0">
                <a:latin typeface="微软雅黑" panose="020B0503020204020204" charset="-122"/>
                <a:ea typeface="微软雅黑" panose="020B0503020204020204" charset="-122"/>
                <a:cs typeface="+mn-cs"/>
              </a:rPr>
              <a:t>]</a:t>
            </a:r>
            <a:endParaRPr kumimoji="0" lang="en-US" altLang="zh-CN" sz="2000" kern="1200" cap="none" spc="0" normalizeH="0" baseline="0" noProof="0" dirty="0">
              <a:latin typeface="微软雅黑" panose="020B0503020204020204" charset="-122"/>
              <a:ea typeface="微软雅黑" panose="020B0503020204020204" charset="-122"/>
              <a:cs typeface="+mn-cs"/>
            </a:endParaRPr>
          </a:p>
          <a:p>
            <a:pPr marR="0" defTabSz="457200">
              <a:lnSpc>
                <a:spcPct val="20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① </a:t>
            </a:r>
            <a:r>
              <a:rPr kumimoji="0" lang="en-US" altLang="zh-CN" sz="2000" kern="1200" cap="none" spc="0" normalizeH="0" baseline="0" noProof="0" dirty="0">
                <a:latin typeface="微软雅黑" panose="020B0503020204020204" charset="-122"/>
                <a:ea typeface="微软雅黑" panose="020B0503020204020204" charset="-122"/>
                <a:cs typeface="+mn-cs"/>
              </a:rPr>
              <a:t>A number of factors might contribute to/ account for this problem and I will explore the most obvious ones here. </a:t>
            </a:r>
            <a:endParaRPr kumimoji="0" lang="en-US" altLang="zh-CN" sz="2000" kern="1200" cap="none" spc="0" normalizeH="0" baseline="0" noProof="0" dirty="0">
              <a:latin typeface="微软雅黑" panose="020B0503020204020204" charset="-122"/>
              <a:ea typeface="微软雅黑" panose="020B0503020204020204" charset="-122"/>
              <a:cs typeface="+mn-cs"/>
            </a:endParaRPr>
          </a:p>
          <a:p>
            <a:pPr marR="0" defTabSz="457200">
              <a:lnSpc>
                <a:spcPct val="20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② </a:t>
            </a:r>
            <a:r>
              <a:rPr kumimoji="0" lang="en-US" altLang="zh-CN" sz="2000" kern="1200" cap="none" spc="0" normalizeH="0" baseline="0" noProof="0" dirty="0">
                <a:latin typeface="微软雅黑" panose="020B0503020204020204" charset="-122"/>
                <a:ea typeface="微软雅黑" panose="020B0503020204020204" charset="-122"/>
                <a:cs typeface="+mn-cs"/>
              </a:rPr>
              <a:t>First and foremost,______________________ .</a:t>
            </a:r>
            <a:endParaRPr kumimoji="0" lang="en-US" altLang="zh-CN" sz="2000" kern="1200" cap="none" spc="0" normalizeH="0" baseline="0" noProof="0" dirty="0">
              <a:latin typeface="微软雅黑" panose="020B0503020204020204" charset="-122"/>
              <a:ea typeface="微软雅黑" panose="020B0503020204020204" charset="-122"/>
              <a:cs typeface="+mn-cs"/>
            </a:endParaRPr>
          </a:p>
          <a:p>
            <a:pPr marR="0" defTabSz="457200">
              <a:lnSpc>
                <a:spcPct val="20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③ </a:t>
            </a:r>
            <a:r>
              <a:rPr kumimoji="0" lang="en-US" altLang="zh-CN" sz="2000" kern="1200" cap="none" spc="0" normalizeH="0" baseline="0" noProof="0" dirty="0">
                <a:latin typeface="微软雅黑" panose="020B0503020204020204" charset="-122"/>
                <a:ea typeface="微软雅黑" panose="020B0503020204020204" charset="-122"/>
                <a:cs typeface="+mn-cs"/>
              </a:rPr>
              <a:t>Furthermore,_____________________. </a:t>
            </a:r>
            <a:endParaRPr kumimoji="0" lang="en-US" altLang="zh-CN" sz="2000" kern="1200" cap="none" spc="0" normalizeH="0" baseline="0" noProof="0" dirty="0">
              <a:latin typeface="微软雅黑" panose="020B0503020204020204" charset="-122"/>
              <a:ea typeface="微软雅黑" panose="020B0503020204020204" charset="-122"/>
              <a:cs typeface="+mn-cs"/>
            </a:endParaRPr>
          </a:p>
          <a:p>
            <a:pPr marR="0" defTabSz="457200">
              <a:lnSpc>
                <a:spcPct val="200000"/>
              </a:lnSpc>
              <a:buClrTx/>
              <a:buSzTx/>
              <a:buFontTx/>
              <a:buNone/>
              <a:defRPr/>
            </a:pPr>
            <a:r>
              <a:rPr kumimoji="0" lang="zh-CN" altLang="en-US" sz="2000" kern="1200" cap="none" spc="0" normalizeH="0" baseline="0" noProof="0" dirty="0">
                <a:latin typeface="微软雅黑" panose="020B0503020204020204" charset="-122"/>
                <a:ea typeface="微软雅黑" panose="020B0503020204020204" charset="-122"/>
                <a:cs typeface="+mn-cs"/>
              </a:rPr>
              <a:t>④ </a:t>
            </a:r>
            <a:r>
              <a:rPr kumimoji="0" lang="en-US" altLang="zh-CN" sz="2000" kern="1200" cap="none" spc="0" normalizeH="0" baseline="0" noProof="0" dirty="0">
                <a:latin typeface="微软雅黑" panose="020B0503020204020204" charset="-122"/>
                <a:ea typeface="微软雅黑" panose="020B0503020204020204" charset="-122"/>
                <a:cs typeface="+mn-cs"/>
              </a:rPr>
              <a:t>Last but not least,_______________________.</a:t>
            </a:r>
            <a:endParaRPr kumimoji="0" lang="zh-CN" altLang="en-US" sz="2000" kern="1200" cap="none" spc="0" normalizeH="0" baseline="0" noProof="0" dirty="0">
              <a:latin typeface="微软雅黑" panose="020B0503020204020204" charset="-122"/>
              <a:ea typeface="微软雅黑" panose="020B0503020204020204" charset="-122"/>
              <a:cs typeface="+mn-cs"/>
            </a:endParaRPr>
          </a:p>
        </p:txBody>
      </p:sp>
      <p:graphicFrame>
        <p:nvGraphicFramePr>
          <p:cNvPr id="3" name="图示 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5" name="直接连接符 4"/>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9225" y="651951"/>
            <a:ext cx="7937500" cy="867410"/>
          </a:xfrm>
          <a:prstGeom prst="rect">
            <a:avLst/>
          </a:prstGeom>
        </p:spPr>
        <p:txBody>
          <a:bodyPr vert="horz" wrap="square" lIns="0" tIns="16933"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微软雅黑" panose="020B0503020204020204" charset="-122"/>
              </a:rPr>
              <a:t>【</a:t>
            </a:r>
            <a:r>
              <a:rPr sz="2000" spc="-5" dirty="0">
                <a:latin typeface="微软雅黑" panose="020B0503020204020204" charset="-122"/>
                <a:ea typeface="微软雅黑" panose="020B0503020204020204" charset="-122"/>
                <a:cs typeface="微软雅黑" panose="020B0503020204020204" charset="-122"/>
              </a:rPr>
              <a:t>经典模</a:t>
            </a:r>
            <a:r>
              <a:rPr sz="2000" dirty="0">
                <a:latin typeface="微软雅黑" panose="020B0503020204020204" charset="-122"/>
                <a:ea typeface="微软雅黑" panose="020B0503020204020204" charset="-122"/>
                <a:cs typeface="微软雅黑" panose="020B0503020204020204" charset="-122"/>
              </a:rPr>
              <a:t>板】</a:t>
            </a:r>
            <a:endParaRPr sz="2000" dirty="0">
              <a:latin typeface="微软雅黑" panose="020B0503020204020204" charset="-122"/>
              <a:ea typeface="微软雅黑" panose="020B0503020204020204" charset="-122"/>
              <a:cs typeface="微软雅黑" panose="020B0503020204020204" charset="-122"/>
            </a:endParaRPr>
          </a:p>
          <a:p>
            <a:pPr marL="73025">
              <a:lnSpc>
                <a:spcPct val="100000"/>
              </a:lnSpc>
              <a:spcBef>
                <a:spcPts val="1835"/>
              </a:spcBef>
            </a:pPr>
            <a:r>
              <a:rPr sz="2000" spc="25" dirty="0">
                <a:solidFill>
                  <a:srgbClr val="D651C1"/>
                </a:solidFill>
                <a:latin typeface="微软雅黑" panose="020B0503020204020204" charset="-122"/>
                <a:ea typeface="微软雅黑" panose="020B0503020204020204" charset="-122"/>
                <a:cs typeface="PMingLiU" panose="02020500000000000000" charset="-120"/>
              </a:rPr>
              <a:t>温馨提示：考试时如想套用，请</a:t>
            </a:r>
            <a:r>
              <a:rPr sz="2000" spc="75" dirty="0">
                <a:solidFill>
                  <a:srgbClr val="D651C1"/>
                </a:solidFill>
                <a:latin typeface="微软雅黑" panose="020B0503020204020204" charset="-122"/>
                <a:ea typeface="微软雅黑" panose="020B0503020204020204" charset="-122"/>
                <a:cs typeface="PMingLiU" panose="02020500000000000000" charset="-120"/>
              </a:rPr>
              <a:t>更</a:t>
            </a:r>
            <a:r>
              <a:rPr sz="2000" spc="25" dirty="0">
                <a:solidFill>
                  <a:srgbClr val="D651C1"/>
                </a:solidFill>
                <a:latin typeface="微软雅黑" panose="020B0503020204020204" charset="-122"/>
                <a:ea typeface="微软雅黑" panose="020B0503020204020204" charset="-122"/>
                <a:cs typeface="PMingLiU" panose="02020500000000000000" charset="-120"/>
              </a:rPr>
              <a:t>改部</a:t>
            </a:r>
            <a:r>
              <a:rPr sz="2000" spc="75" dirty="0">
                <a:solidFill>
                  <a:srgbClr val="D651C1"/>
                </a:solidFill>
                <a:latin typeface="微软雅黑" panose="020B0503020204020204" charset="-122"/>
                <a:ea typeface="微软雅黑" panose="020B0503020204020204" charset="-122"/>
                <a:cs typeface="PMingLiU" panose="02020500000000000000" charset="-120"/>
              </a:rPr>
              <a:t>分</a:t>
            </a:r>
            <a:r>
              <a:rPr sz="2000" spc="25" dirty="0">
                <a:solidFill>
                  <a:srgbClr val="D651C1"/>
                </a:solidFill>
                <a:latin typeface="微软雅黑" panose="020B0503020204020204" charset="-122"/>
                <a:ea typeface="微软雅黑" panose="020B0503020204020204" charset="-122"/>
                <a:cs typeface="PMingLiU" panose="02020500000000000000" charset="-120"/>
              </a:rPr>
              <a:t>表达</a:t>
            </a:r>
            <a:r>
              <a:rPr sz="2000" spc="75" dirty="0">
                <a:solidFill>
                  <a:srgbClr val="D651C1"/>
                </a:solidFill>
                <a:latin typeface="微软雅黑" panose="020B0503020204020204" charset="-122"/>
                <a:ea typeface="微软雅黑" panose="020B0503020204020204" charset="-122"/>
                <a:cs typeface="PMingLiU" panose="02020500000000000000" charset="-120"/>
              </a:rPr>
              <a:t>，</a:t>
            </a:r>
            <a:r>
              <a:rPr sz="2000" spc="25" dirty="0">
                <a:solidFill>
                  <a:srgbClr val="D651C1"/>
                </a:solidFill>
                <a:latin typeface="微软雅黑" panose="020B0503020204020204" charset="-122"/>
                <a:ea typeface="微软雅黑" panose="020B0503020204020204" charset="-122"/>
                <a:cs typeface="PMingLiU" panose="02020500000000000000" charset="-120"/>
              </a:rPr>
              <a:t>否则</a:t>
            </a:r>
            <a:r>
              <a:rPr sz="2000" spc="75" dirty="0">
                <a:solidFill>
                  <a:srgbClr val="D651C1"/>
                </a:solidFill>
                <a:latin typeface="微软雅黑" panose="020B0503020204020204" charset="-122"/>
                <a:ea typeface="微软雅黑" panose="020B0503020204020204" charset="-122"/>
                <a:cs typeface="PMingLiU" panose="02020500000000000000" charset="-120"/>
              </a:rPr>
              <a:t>可</a:t>
            </a:r>
            <a:r>
              <a:rPr sz="2000" spc="25" dirty="0">
                <a:solidFill>
                  <a:srgbClr val="D651C1"/>
                </a:solidFill>
                <a:latin typeface="微软雅黑" panose="020B0503020204020204" charset="-122"/>
                <a:ea typeface="微软雅黑" panose="020B0503020204020204" charset="-122"/>
                <a:cs typeface="PMingLiU" panose="02020500000000000000" charset="-120"/>
              </a:rPr>
              <a:t>能会</a:t>
            </a:r>
            <a:r>
              <a:rPr sz="2000" spc="75" dirty="0">
                <a:solidFill>
                  <a:srgbClr val="D651C1"/>
                </a:solidFill>
                <a:latin typeface="微软雅黑" panose="020B0503020204020204" charset="-122"/>
                <a:ea typeface="微软雅黑" panose="020B0503020204020204" charset="-122"/>
                <a:cs typeface="PMingLiU" panose="02020500000000000000" charset="-120"/>
              </a:rPr>
              <a:t>有</a:t>
            </a:r>
            <a:r>
              <a:rPr sz="2000" spc="25" dirty="0">
                <a:solidFill>
                  <a:srgbClr val="D651C1"/>
                </a:solidFill>
                <a:latin typeface="微软雅黑" panose="020B0503020204020204" charset="-122"/>
                <a:ea typeface="微软雅黑" panose="020B0503020204020204" charset="-122"/>
                <a:cs typeface="PMingLiU" panose="02020500000000000000" charset="-120"/>
              </a:rPr>
              <a:t>雷同。</a:t>
            </a:r>
            <a:endParaRPr sz="2000" dirty="0">
              <a:latin typeface="微软雅黑" panose="020B0503020204020204" charset="-122"/>
              <a:ea typeface="微软雅黑" panose="020B0503020204020204" charset="-122"/>
              <a:cs typeface="PMingLiU" panose="02020500000000000000" charset="-120"/>
            </a:endParaRPr>
          </a:p>
        </p:txBody>
      </p:sp>
      <p:sp>
        <p:nvSpPr>
          <p:cNvPr id="3" name="object 3"/>
          <p:cNvSpPr txBox="1"/>
          <p:nvPr/>
        </p:nvSpPr>
        <p:spPr>
          <a:xfrm>
            <a:off x="149225" y="1395088"/>
            <a:ext cx="9522460" cy="5688330"/>
          </a:xfrm>
          <a:prstGeom prst="rect">
            <a:avLst/>
          </a:prstGeom>
        </p:spPr>
        <p:txBody>
          <a:bodyPr vert="horz" wrap="square" lIns="0" tIns="22013" rIns="0" bIns="0" rtlCol="0">
            <a:spAutoFit/>
          </a:bodyPr>
          <a:lstStyle/>
          <a:p>
            <a:pPr marL="12700" algn="just" fontAlgn="auto">
              <a:lnSpc>
                <a:spcPts val="4060"/>
              </a:lnSpc>
              <a:spcBef>
                <a:spcPts val="130"/>
              </a:spcBef>
            </a:pPr>
            <a:r>
              <a:rPr sz="2000" spc="25" dirty="0">
                <a:latin typeface="微软雅黑" panose="020B0503020204020204" charset="-122"/>
                <a:ea typeface="微软雅黑" panose="020B0503020204020204" charset="-122"/>
                <a:cs typeface="微软雅黑" panose="020B0503020204020204" charset="-122"/>
              </a:rPr>
              <a:t>三段</a:t>
            </a:r>
            <a:r>
              <a:rPr sz="2000" spc="0" dirty="0">
                <a:latin typeface="微软雅黑" panose="020B0503020204020204" charset="-122"/>
                <a:ea typeface="微软雅黑" panose="020B0503020204020204" charset="-122"/>
                <a:cs typeface="微软雅黑" panose="020B0503020204020204" charset="-122"/>
              </a:rPr>
              <a:t>：</a:t>
            </a:r>
            <a:r>
              <a:rPr sz="2000" spc="0" dirty="0">
                <a:latin typeface="微软雅黑" panose="020B0503020204020204" charset="-122"/>
                <a:ea typeface="微软雅黑" panose="020B0503020204020204" charset="-122"/>
                <a:cs typeface="Arial" panose="020B0604020202090204"/>
              </a:rPr>
              <a:t>[</a:t>
            </a:r>
            <a:r>
              <a:rPr sz="2000" spc="25" dirty="0">
                <a:latin typeface="微软雅黑" panose="020B0503020204020204" charset="-122"/>
                <a:ea typeface="微软雅黑" panose="020B0503020204020204" charset="-122"/>
                <a:cs typeface="微软雅黑" panose="020B0503020204020204" charset="-122"/>
              </a:rPr>
              <a:t>措施段</a:t>
            </a:r>
            <a:r>
              <a:rPr sz="2000" spc="0" dirty="0">
                <a:latin typeface="微软雅黑" panose="020B0503020204020204" charset="-122"/>
                <a:ea typeface="微软雅黑" panose="020B0503020204020204" charset="-122"/>
                <a:cs typeface="Arial" panose="020B0604020202090204"/>
              </a:rPr>
              <a:t>]</a:t>
            </a:r>
            <a:endParaRPr sz="2000" dirty="0">
              <a:latin typeface="微软雅黑" panose="020B0503020204020204" charset="-122"/>
              <a:ea typeface="微软雅黑" panose="020B0503020204020204" charset="-122"/>
              <a:cs typeface="Arial" panose="020B0604020202090204"/>
            </a:endParaRPr>
          </a:p>
          <a:p>
            <a:pPr marL="12700" algn="just" fontAlgn="auto">
              <a:lnSpc>
                <a:spcPts val="4060"/>
              </a:lnSpc>
              <a:spcBef>
                <a:spcPts val="100"/>
              </a:spcBef>
            </a:pPr>
            <a:r>
              <a:rPr sz="2000" dirty="0">
                <a:latin typeface="微软雅黑" panose="020B0503020204020204" charset="-122"/>
                <a:ea typeface="微软雅黑" panose="020B0503020204020204" charset="-122"/>
                <a:cs typeface="微软雅黑" panose="020B0503020204020204" charset="-122"/>
              </a:rPr>
              <a:t>① </a:t>
            </a:r>
            <a:r>
              <a:rPr sz="2000" spc="5" dirty="0">
                <a:latin typeface="微软雅黑" panose="020B0503020204020204" charset="-122"/>
                <a:ea typeface="微软雅黑" panose="020B0503020204020204" charset="-122"/>
                <a:cs typeface="Arial" panose="020B0604020202090204"/>
              </a:rPr>
              <a:t>If we </a:t>
            </a:r>
            <a:r>
              <a:rPr sz="2000" spc="-5" dirty="0">
                <a:latin typeface="微软雅黑" panose="020B0503020204020204" charset="-122"/>
                <a:ea typeface="微软雅黑" panose="020B0503020204020204" charset="-122"/>
                <a:cs typeface="Arial" panose="020B0604020202090204"/>
              </a:rPr>
              <a:t>can </a:t>
            </a:r>
            <a:r>
              <a:rPr sz="2000" spc="-30" dirty="0">
                <a:latin typeface="微软雅黑" panose="020B0503020204020204" charset="-122"/>
                <a:ea typeface="微软雅黑" panose="020B0503020204020204" charset="-122"/>
                <a:cs typeface="Arial" panose="020B0604020202090204"/>
              </a:rPr>
              <a:t>not </a:t>
            </a:r>
            <a:r>
              <a:rPr sz="2000" dirty="0">
                <a:latin typeface="微软雅黑" panose="020B0503020204020204" charset="-122"/>
                <a:ea typeface="微软雅黑" panose="020B0503020204020204" charset="-122"/>
                <a:cs typeface="Arial" panose="020B0604020202090204"/>
              </a:rPr>
              <a:t>take </a:t>
            </a:r>
            <a:r>
              <a:rPr sz="2000" spc="-5" dirty="0">
                <a:latin typeface="微软雅黑" panose="020B0503020204020204" charset="-122"/>
                <a:ea typeface="微软雅黑" panose="020B0503020204020204" charset="-122"/>
                <a:cs typeface="Arial" panose="020B0604020202090204"/>
              </a:rPr>
              <a:t>effective </a:t>
            </a:r>
            <a:r>
              <a:rPr sz="2000" spc="-30" dirty="0">
                <a:latin typeface="微软雅黑" panose="020B0503020204020204" charset="-122"/>
                <a:ea typeface="微软雅黑" panose="020B0503020204020204" charset="-122"/>
                <a:cs typeface="Arial" panose="020B0604020202090204"/>
              </a:rPr>
              <a:t>and </a:t>
            </a:r>
            <a:r>
              <a:rPr sz="2000" dirty="0">
                <a:latin typeface="微软雅黑" panose="020B0503020204020204" charset="-122"/>
                <a:ea typeface="微软雅黑" panose="020B0503020204020204" charset="-122"/>
                <a:cs typeface="Arial" panose="020B0604020202090204"/>
              </a:rPr>
              <a:t>drastic </a:t>
            </a:r>
            <a:r>
              <a:rPr sz="2000" spc="-15" dirty="0">
                <a:latin typeface="微软雅黑" panose="020B0503020204020204" charset="-122"/>
                <a:ea typeface="微软雅黑" panose="020B0503020204020204" charset="-122"/>
                <a:cs typeface="Arial" panose="020B0604020202090204"/>
              </a:rPr>
              <a:t>measures, </a:t>
            </a:r>
            <a:r>
              <a:rPr sz="2000" spc="5" dirty="0">
                <a:latin typeface="微软雅黑" panose="020B0503020204020204" charset="-122"/>
                <a:ea typeface="微软雅黑" panose="020B0503020204020204" charset="-122"/>
                <a:cs typeface="Arial" panose="020B0604020202090204"/>
              </a:rPr>
              <a:t>we </a:t>
            </a:r>
            <a:r>
              <a:rPr sz="2000" spc="-20" dirty="0">
                <a:latin typeface="微软雅黑" panose="020B0503020204020204" charset="-122"/>
                <a:ea typeface="微软雅黑" panose="020B0503020204020204" charset="-122"/>
                <a:cs typeface="Arial" panose="020B0604020202090204"/>
              </a:rPr>
              <a:t>may </a:t>
            </a:r>
            <a:r>
              <a:rPr sz="2000" spc="-30" dirty="0">
                <a:latin typeface="微软雅黑" panose="020B0503020204020204" charset="-122"/>
                <a:ea typeface="微软雅黑" panose="020B0503020204020204" charset="-122"/>
                <a:cs typeface="Arial" panose="020B0604020202090204"/>
              </a:rPr>
              <a:t>not </a:t>
            </a:r>
            <a:r>
              <a:rPr sz="2000" spc="-10" dirty="0">
                <a:latin typeface="微软雅黑" panose="020B0503020204020204" charset="-122"/>
                <a:ea typeface="微软雅黑" panose="020B0503020204020204" charset="-122"/>
                <a:cs typeface="Arial" panose="020B0604020202090204"/>
              </a:rPr>
              <a:t>control </a:t>
            </a:r>
            <a:r>
              <a:rPr sz="2000" spc="-15" dirty="0">
                <a:latin typeface="微软雅黑" panose="020B0503020204020204" charset="-122"/>
                <a:ea typeface="微软雅黑" panose="020B0503020204020204" charset="-122"/>
                <a:cs typeface="Arial" panose="020B0604020202090204"/>
              </a:rPr>
              <a:t>the </a:t>
            </a:r>
            <a:r>
              <a:rPr sz="2000" spc="-20" dirty="0">
                <a:latin typeface="微软雅黑" panose="020B0503020204020204" charset="-122"/>
                <a:ea typeface="微软雅黑" panose="020B0503020204020204" charset="-122"/>
                <a:cs typeface="Arial" panose="020B0604020202090204"/>
              </a:rPr>
              <a:t>situation, </a:t>
            </a:r>
            <a:r>
              <a:rPr sz="2000" spc="-30" dirty="0">
                <a:latin typeface="微软雅黑" panose="020B0503020204020204" charset="-122"/>
                <a:ea typeface="微软雅黑" panose="020B0503020204020204" charset="-122"/>
                <a:cs typeface="Arial" panose="020B0604020202090204"/>
              </a:rPr>
              <a:t>and</a:t>
            </a:r>
            <a:r>
              <a:rPr sz="2000" spc="-130"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some </a:t>
            </a:r>
            <a:r>
              <a:rPr sz="2000" spc="-25" dirty="0">
                <a:latin typeface="微软雅黑" panose="020B0503020204020204" charset="-122"/>
                <a:ea typeface="微软雅黑" panose="020B0503020204020204" charset="-122"/>
                <a:cs typeface="Arial" panose="020B0604020202090204"/>
                <a:sym typeface="+mn-ea"/>
              </a:rPr>
              <a:t>undesired </a:t>
            </a:r>
            <a:r>
              <a:rPr sz="2000" spc="-15" dirty="0">
                <a:latin typeface="微软雅黑" panose="020B0503020204020204" charset="-122"/>
                <a:ea typeface="微软雅黑" panose="020B0503020204020204" charset="-122"/>
                <a:cs typeface="Arial" panose="020B0604020202090204"/>
                <a:sym typeface="+mn-ea"/>
              </a:rPr>
              <a:t>results </a:t>
            </a:r>
            <a:r>
              <a:rPr sz="2000" spc="-20" dirty="0">
                <a:latin typeface="微软雅黑" panose="020B0503020204020204" charset="-122"/>
                <a:ea typeface="微软雅黑" panose="020B0503020204020204" charset="-122"/>
                <a:cs typeface="Arial" panose="020B0604020202090204"/>
                <a:sym typeface="+mn-ea"/>
              </a:rPr>
              <a:t>may </a:t>
            </a:r>
            <a:r>
              <a:rPr sz="2000" spc="-15" dirty="0">
                <a:latin typeface="微软雅黑" panose="020B0503020204020204" charset="-122"/>
                <a:ea typeface="微软雅黑" panose="020B0503020204020204" charset="-122"/>
                <a:cs typeface="Arial" panose="020B0604020202090204"/>
                <a:sym typeface="+mn-ea"/>
              </a:rPr>
              <a:t>come </a:t>
            </a:r>
            <a:r>
              <a:rPr sz="2000" spc="-30" dirty="0">
                <a:latin typeface="微软雅黑" panose="020B0503020204020204" charset="-122"/>
                <a:ea typeface="微软雅黑" panose="020B0503020204020204" charset="-122"/>
                <a:cs typeface="Arial" panose="020B0604020202090204"/>
                <a:sym typeface="+mn-ea"/>
              </a:rPr>
              <a:t>out</a:t>
            </a:r>
            <a:r>
              <a:rPr sz="2000" spc="7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unexpectedly.</a:t>
            </a:r>
            <a:endParaRPr sz="2000" dirty="0">
              <a:latin typeface="微软雅黑" panose="020B0503020204020204" charset="-122"/>
              <a:ea typeface="微软雅黑" panose="020B0503020204020204" charset="-122"/>
              <a:cs typeface="Arial" panose="020B0604020202090204"/>
            </a:endParaRPr>
          </a:p>
          <a:p>
            <a:pPr marL="12700" marR="482600" algn="just" fontAlgn="auto">
              <a:lnSpc>
                <a:spcPts val="4060"/>
              </a:lnSpc>
              <a:spcBef>
                <a:spcPts val="335"/>
              </a:spcBef>
            </a:pPr>
            <a:r>
              <a:rPr sz="2000" spc="-5" dirty="0">
                <a:latin typeface="微软雅黑" panose="020B0503020204020204" charset="-122"/>
                <a:ea typeface="微软雅黑" panose="020B0503020204020204" charset="-122"/>
                <a:cs typeface="微软雅黑" panose="020B0503020204020204" charset="-122"/>
                <a:sym typeface="+mn-ea"/>
              </a:rPr>
              <a:t>②</a:t>
            </a:r>
            <a:r>
              <a:rPr sz="2000" spc="-5" dirty="0">
                <a:latin typeface="微软雅黑" panose="020B0503020204020204" charset="-122"/>
                <a:ea typeface="微软雅黑" panose="020B0503020204020204" charset="-122"/>
                <a:cs typeface="Arial" panose="020B0604020202090204"/>
                <a:sym typeface="+mn-ea"/>
              </a:rPr>
              <a:t>From </a:t>
            </a:r>
            <a:r>
              <a:rPr sz="2000" spc="-2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macro </a:t>
            </a:r>
            <a:r>
              <a:rPr sz="2000" spc="-30" dirty="0">
                <a:latin typeface="微软雅黑" panose="020B0503020204020204" charset="-122"/>
                <a:ea typeface="微软雅黑" panose="020B0503020204020204" charset="-122"/>
                <a:cs typeface="Arial" panose="020B0604020202090204"/>
                <a:sym typeface="+mn-ea"/>
              </a:rPr>
              <a:t>view, government </a:t>
            </a:r>
            <a:r>
              <a:rPr sz="2000" spc="-15" dirty="0">
                <a:latin typeface="微软雅黑" panose="020B0503020204020204" charset="-122"/>
                <a:ea typeface="微软雅黑" panose="020B0503020204020204" charset="-122"/>
                <a:cs typeface="Arial" panose="020B0604020202090204"/>
                <a:sym typeface="+mn-ea"/>
              </a:rPr>
              <a:t>is supposed </a:t>
            </a:r>
            <a:r>
              <a:rPr sz="2000" dirty="0">
                <a:latin typeface="微软雅黑" panose="020B0503020204020204" charset="-122"/>
                <a:ea typeface="微软雅黑" panose="020B0503020204020204" charset="-122"/>
                <a:cs typeface="Arial" panose="020B0604020202090204"/>
                <a:sym typeface="+mn-ea"/>
              </a:rPr>
              <a:t>to </a:t>
            </a:r>
            <a:r>
              <a:rPr sz="2000" spc="-15" dirty="0">
                <a:latin typeface="微软雅黑" panose="020B0503020204020204" charset="-122"/>
                <a:ea typeface="微软雅黑" panose="020B0503020204020204" charset="-122"/>
                <a:cs typeface="Arial" panose="020B0604020202090204"/>
                <a:sym typeface="+mn-ea"/>
              </a:rPr>
              <a:t>formulate </a:t>
            </a:r>
            <a:r>
              <a:rPr sz="2000" spc="-25" dirty="0">
                <a:latin typeface="微软雅黑" panose="020B0503020204020204" charset="-122"/>
                <a:ea typeface="微软雅黑" panose="020B0503020204020204" charset="-122"/>
                <a:cs typeface="Arial" panose="020B0604020202090204"/>
                <a:sym typeface="+mn-ea"/>
              </a:rPr>
              <a:t>relevant </a:t>
            </a:r>
            <a:r>
              <a:rPr sz="2000" spc="-20" dirty="0">
                <a:latin typeface="微软雅黑" panose="020B0503020204020204" charset="-122"/>
                <a:ea typeface="微软雅黑" panose="020B0503020204020204" charset="-122"/>
                <a:cs typeface="Arial" panose="020B0604020202090204"/>
                <a:sym typeface="+mn-ea"/>
              </a:rPr>
              <a:t>rules </a:t>
            </a:r>
            <a:r>
              <a:rPr sz="2000" dirty="0">
                <a:latin typeface="微软雅黑" panose="020B0503020204020204" charset="-122"/>
                <a:ea typeface="微软雅黑" panose="020B0503020204020204" charset="-122"/>
                <a:cs typeface="Arial" panose="020B0604020202090204"/>
                <a:sym typeface="+mn-ea"/>
              </a:rPr>
              <a:t>to </a:t>
            </a:r>
            <a:r>
              <a:rPr sz="2000" spc="-10" dirty="0">
                <a:latin typeface="微软雅黑" panose="020B0503020204020204" charset="-122"/>
                <a:ea typeface="微软雅黑" panose="020B0503020204020204" charset="-122"/>
                <a:cs typeface="Arial" panose="020B0604020202090204"/>
                <a:sym typeface="+mn-ea"/>
              </a:rPr>
              <a:t>control </a:t>
            </a:r>
            <a:r>
              <a:rPr sz="2000" spc="-20" dirty="0">
                <a:latin typeface="微软雅黑" panose="020B0503020204020204" charset="-122"/>
                <a:ea typeface="微软雅黑" panose="020B0503020204020204" charset="-122"/>
                <a:cs typeface="Arial" panose="020B0604020202090204"/>
                <a:sym typeface="+mn-ea"/>
              </a:rPr>
              <a:t>the </a:t>
            </a:r>
            <a:r>
              <a:rPr sz="2000" spc="-30" dirty="0">
                <a:latin typeface="微软雅黑" panose="020B0503020204020204" charset="-122"/>
                <a:ea typeface="微软雅黑" panose="020B0503020204020204" charset="-122"/>
                <a:cs typeface="Arial" panose="020B0604020202090204"/>
                <a:sym typeface="+mn-ea"/>
              </a:rPr>
              <a:t>environmental </a:t>
            </a:r>
            <a:r>
              <a:rPr sz="2000" spc="-15" dirty="0">
                <a:latin typeface="微软雅黑" panose="020B0503020204020204" charset="-122"/>
                <a:ea typeface="微软雅黑" panose="020B0503020204020204" charset="-122"/>
                <a:cs typeface="Arial" panose="020B0604020202090204"/>
                <a:sym typeface="+mn-ea"/>
              </a:rPr>
              <a:t>problems </a:t>
            </a:r>
            <a:r>
              <a:rPr sz="2000" spc="-30" dirty="0">
                <a:latin typeface="微软雅黑" panose="020B0503020204020204" charset="-122"/>
                <a:ea typeface="微软雅黑" panose="020B0503020204020204" charset="-122"/>
                <a:cs typeface="Arial" panose="020B0604020202090204"/>
                <a:sym typeface="+mn-ea"/>
              </a:rPr>
              <a:t>and </a:t>
            </a:r>
            <a:r>
              <a:rPr sz="2000" spc="-35" dirty="0">
                <a:latin typeface="微软雅黑" panose="020B0503020204020204" charset="-122"/>
                <a:ea typeface="微软雅黑" panose="020B0503020204020204" charset="-122"/>
                <a:cs typeface="Arial" panose="020B0604020202090204"/>
                <a:sym typeface="+mn-ea"/>
              </a:rPr>
              <a:t>enhance </a:t>
            </a:r>
            <a:r>
              <a:rPr sz="2000" spc="-20" dirty="0">
                <a:latin typeface="微软雅黑" panose="020B0503020204020204" charset="-122"/>
                <a:ea typeface="微软雅黑" panose="020B0503020204020204" charset="-122"/>
                <a:cs typeface="Arial" panose="020B0604020202090204"/>
                <a:sym typeface="+mn-ea"/>
              </a:rPr>
              <a:t>the </a:t>
            </a:r>
            <a:r>
              <a:rPr sz="2000" spc="-30" dirty="0">
                <a:latin typeface="微软雅黑" panose="020B0503020204020204" charset="-122"/>
                <a:ea typeface="微软雅黑" panose="020B0503020204020204" charset="-122"/>
                <a:cs typeface="Arial" panose="020B0604020202090204"/>
                <a:sym typeface="+mn-ea"/>
              </a:rPr>
              <a:t>environmental</a:t>
            </a:r>
            <a:r>
              <a:rPr sz="2000" spc="135" dirty="0">
                <a:latin typeface="微软雅黑" panose="020B0503020204020204" charset="-122"/>
                <a:ea typeface="微软雅黑" panose="020B0503020204020204" charset="-122"/>
                <a:cs typeface="Arial" panose="020B0604020202090204"/>
                <a:sym typeface="+mn-ea"/>
              </a:rPr>
              <a:t> </a:t>
            </a:r>
            <a:r>
              <a:rPr sz="2000" spc="-20" dirty="0">
                <a:latin typeface="微软雅黑" panose="020B0503020204020204" charset="-122"/>
                <a:ea typeface="微软雅黑" panose="020B0503020204020204" charset="-122"/>
                <a:cs typeface="Arial" panose="020B0604020202090204"/>
                <a:sym typeface="+mn-ea"/>
              </a:rPr>
              <a:t>education.</a:t>
            </a:r>
            <a:endParaRPr sz="2000" dirty="0">
              <a:latin typeface="微软雅黑" panose="020B0503020204020204" charset="-122"/>
              <a:ea typeface="微软雅黑" panose="020B0503020204020204" charset="-122"/>
              <a:cs typeface="Arial" panose="020B0604020202090204"/>
            </a:endParaRPr>
          </a:p>
          <a:p>
            <a:pPr marL="12700" algn="just" fontAlgn="auto">
              <a:lnSpc>
                <a:spcPts val="4060"/>
              </a:lnSpc>
              <a:spcBef>
                <a:spcPts val="1115"/>
              </a:spcBef>
            </a:pPr>
            <a:r>
              <a:rPr sz="2000" spc="-5" dirty="0">
                <a:latin typeface="微软雅黑" panose="020B0503020204020204" charset="-122"/>
                <a:ea typeface="微软雅黑" panose="020B0503020204020204" charset="-122"/>
                <a:cs typeface="微软雅黑" panose="020B0503020204020204" charset="-122"/>
                <a:sym typeface="+mn-ea"/>
              </a:rPr>
              <a:t>③</a:t>
            </a:r>
            <a:r>
              <a:rPr sz="2000" spc="-5" dirty="0">
                <a:latin typeface="微软雅黑" panose="020B0503020204020204" charset="-122"/>
                <a:ea typeface="微软雅黑" panose="020B0503020204020204" charset="-122"/>
                <a:cs typeface="Arial" panose="020B0604020202090204"/>
                <a:sym typeface="+mn-ea"/>
              </a:rPr>
              <a:t>From </a:t>
            </a:r>
            <a:r>
              <a:rPr sz="2000" spc="-2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micro </a:t>
            </a:r>
            <a:r>
              <a:rPr sz="2000" spc="-30" dirty="0">
                <a:latin typeface="微软雅黑" panose="020B0503020204020204" charset="-122"/>
                <a:ea typeface="微软雅黑" panose="020B0503020204020204" charset="-122"/>
                <a:cs typeface="Arial" panose="020B0604020202090204"/>
                <a:sym typeface="+mn-ea"/>
              </a:rPr>
              <a:t>view, </a:t>
            </a:r>
            <a:r>
              <a:rPr sz="2000" spc="-35" dirty="0">
                <a:latin typeface="微软雅黑" panose="020B0503020204020204" charset="-122"/>
                <a:ea typeface="微软雅黑" panose="020B0503020204020204" charset="-122"/>
                <a:cs typeface="Arial" panose="020B0604020202090204"/>
                <a:sym typeface="+mn-ea"/>
              </a:rPr>
              <a:t>individuals </a:t>
            </a:r>
            <a:r>
              <a:rPr sz="2000" spc="-30" dirty="0">
                <a:latin typeface="微软雅黑" panose="020B0503020204020204" charset="-122"/>
                <a:ea typeface="微软雅黑" panose="020B0503020204020204" charset="-122"/>
                <a:cs typeface="Arial" panose="020B0604020202090204"/>
                <a:sym typeface="+mn-ea"/>
              </a:rPr>
              <a:t>should </a:t>
            </a:r>
            <a:r>
              <a:rPr sz="2000" spc="-20" dirty="0">
                <a:latin typeface="微软雅黑" panose="020B0503020204020204" charset="-122"/>
                <a:ea typeface="微软雅黑" panose="020B0503020204020204" charset="-122"/>
                <a:cs typeface="Arial" panose="020B0604020202090204"/>
                <a:sym typeface="+mn-ea"/>
              </a:rPr>
              <a:t>realize the significance </a:t>
            </a:r>
            <a:r>
              <a:rPr sz="2000" spc="-30" dirty="0">
                <a:latin typeface="微软雅黑" panose="020B0503020204020204" charset="-122"/>
                <a:ea typeface="微软雅黑" panose="020B0503020204020204" charset="-122"/>
                <a:cs typeface="Arial" panose="020B0604020202090204"/>
                <a:sym typeface="+mn-ea"/>
              </a:rPr>
              <a:t>and </a:t>
            </a:r>
            <a:r>
              <a:rPr sz="2000" spc="-25" dirty="0">
                <a:latin typeface="微软雅黑" panose="020B0503020204020204" charset="-122"/>
                <a:ea typeface="微软雅黑" panose="020B0503020204020204" charset="-122"/>
                <a:cs typeface="Arial" panose="020B0604020202090204"/>
                <a:sym typeface="+mn-ea"/>
              </a:rPr>
              <a:t>urgency </a:t>
            </a:r>
            <a:r>
              <a:rPr sz="2000" spc="-5" dirty="0">
                <a:latin typeface="微软雅黑" panose="020B0503020204020204" charset="-122"/>
                <a:ea typeface="微软雅黑" panose="020B0503020204020204" charset="-122"/>
                <a:cs typeface="Arial" panose="020B0604020202090204"/>
                <a:sym typeface="+mn-ea"/>
              </a:rPr>
              <a:t>of </a:t>
            </a:r>
            <a:r>
              <a:rPr sz="2000" spc="-35" dirty="0">
                <a:latin typeface="微软雅黑" panose="020B0503020204020204" charset="-122"/>
                <a:ea typeface="微软雅黑" panose="020B0503020204020204" charset="-122"/>
                <a:cs typeface="Arial" panose="020B0604020202090204"/>
                <a:sym typeface="+mn-ea"/>
              </a:rPr>
              <a:t>environment</a:t>
            </a:r>
            <a:endParaRPr sz="2000" dirty="0">
              <a:latin typeface="微软雅黑" panose="020B0503020204020204" charset="-122"/>
              <a:ea typeface="微软雅黑" panose="020B0503020204020204" charset="-122"/>
              <a:cs typeface="Arial" panose="020B0604020202090204"/>
            </a:endParaRPr>
          </a:p>
          <a:p>
            <a:pPr algn="just" fontAlgn="auto">
              <a:lnSpc>
                <a:spcPts val="4060"/>
              </a:lnSpc>
              <a:spcBef>
                <a:spcPts val="5"/>
              </a:spcBef>
            </a:pPr>
            <a:r>
              <a:rPr sz="2000" spc="-5" dirty="0">
                <a:latin typeface="微软雅黑" panose="020B0503020204020204" charset="-122"/>
                <a:ea typeface="微软雅黑" panose="020B0503020204020204" charset="-122"/>
                <a:cs typeface="Arial" panose="020B0604020202090204"/>
                <a:sym typeface="+mn-ea"/>
              </a:rPr>
              <a:t>protection </a:t>
            </a:r>
            <a:r>
              <a:rPr sz="2000" spc="-30" dirty="0">
                <a:latin typeface="微软雅黑" panose="020B0503020204020204" charset="-122"/>
                <a:ea typeface="微软雅黑" panose="020B0503020204020204" charset="-122"/>
                <a:cs typeface="Arial" panose="020B0604020202090204"/>
                <a:sym typeface="+mn-ea"/>
              </a:rPr>
              <a:t>and </a:t>
            </a:r>
            <a:r>
              <a:rPr sz="2000" spc="-15" dirty="0">
                <a:latin typeface="微软雅黑" panose="020B0503020204020204" charset="-122"/>
                <a:ea typeface="微软雅黑" panose="020B0503020204020204" charset="-122"/>
                <a:cs typeface="Arial" panose="020B0604020202090204"/>
                <a:sym typeface="+mn-ea"/>
              </a:rPr>
              <a:t>become </a:t>
            </a:r>
            <a:r>
              <a:rPr sz="2000" spc="-10" dirty="0">
                <a:latin typeface="微软雅黑" panose="020B0503020204020204" charset="-122"/>
                <a:ea typeface="微软雅黑" panose="020B0503020204020204" charset="-122"/>
                <a:cs typeface="Arial" panose="020B0604020202090204"/>
                <a:sym typeface="+mn-ea"/>
              </a:rPr>
              <a:t>an </a:t>
            </a:r>
            <a:r>
              <a:rPr sz="2000" spc="-30" dirty="0">
                <a:latin typeface="微软雅黑" panose="020B0503020204020204" charset="-122"/>
                <a:ea typeface="微软雅黑" panose="020B0503020204020204" charset="-122"/>
                <a:cs typeface="Arial" panose="020B0604020202090204"/>
                <a:sym typeface="+mn-ea"/>
              </a:rPr>
              <a:t>environmental </a:t>
            </a:r>
            <a:r>
              <a:rPr sz="2000" spc="-25" dirty="0">
                <a:latin typeface="微软雅黑" panose="020B0503020204020204" charset="-122"/>
                <a:ea typeface="微软雅黑" panose="020B0503020204020204" charset="-122"/>
                <a:cs typeface="Arial" panose="020B0604020202090204"/>
                <a:sym typeface="+mn-ea"/>
              </a:rPr>
              <a:t>guardians, </a:t>
            </a:r>
            <a:r>
              <a:rPr sz="2000" spc="-10" dirty="0">
                <a:latin typeface="微软雅黑" panose="020B0503020204020204" charset="-122"/>
                <a:ea typeface="微软雅黑" panose="020B0503020204020204" charset="-122"/>
                <a:cs typeface="Arial" panose="020B0604020202090204"/>
                <a:sym typeface="+mn-ea"/>
              </a:rPr>
              <a:t>setting </a:t>
            </a:r>
            <a:r>
              <a:rPr sz="2000" spc="-25" dirty="0">
                <a:latin typeface="微软雅黑" panose="020B0503020204020204" charset="-122"/>
                <a:ea typeface="微软雅黑" panose="020B0503020204020204" charset="-122"/>
                <a:cs typeface="Arial" panose="020B0604020202090204"/>
                <a:sym typeface="+mn-ea"/>
              </a:rPr>
              <a:t>themselves </a:t>
            </a:r>
            <a:r>
              <a:rPr sz="2000" spc="-10" dirty="0">
                <a:latin typeface="微软雅黑" panose="020B0503020204020204" charset="-122"/>
                <a:ea typeface="微软雅黑" panose="020B0503020204020204" charset="-122"/>
                <a:cs typeface="Arial" panose="020B0604020202090204"/>
                <a:sym typeface="+mn-ea"/>
              </a:rPr>
              <a:t>as an </a:t>
            </a:r>
            <a:r>
              <a:rPr sz="2000" spc="-25" dirty="0">
                <a:latin typeface="微软雅黑" panose="020B0503020204020204" charset="-122"/>
                <a:ea typeface="微软雅黑" panose="020B0503020204020204" charset="-122"/>
                <a:cs typeface="Arial" panose="020B0604020202090204"/>
                <a:sym typeface="+mn-ea"/>
              </a:rPr>
              <a:t>example </a:t>
            </a:r>
            <a:r>
              <a:rPr sz="2000" spc="5" dirty="0">
                <a:latin typeface="微软雅黑" panose="020B0503020204020204" charset="-122"/>
                <a:ea typeface="微软雅黑" panose="020B0503020204020204" charset="-122"/>
                <a:cs typeface="Arial" panose="020B0604020202090204"/>
                <a:sym typeface="+mn-ea"/>
              </a:rPr>
              <a:t>to</a:t>
            </a:r>
            <a:r>
              <a:rPr sz="2000" spc="-3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others.</a:t>
            </a:r>
            <a:endParaRPr sz="2000" dirty="0">
              <a:latin typeface="微软雅黑" panose="020B0503020204020204" charset="-122"/>
              <a:ea typeface="微软雅黑" panose="020B0503020204020204" charset="-122"/>
              <a:cs typeface="Arial" panose="020B0604020202090204"/>
            </a:endParaRPr>
          </a:p>
          <a:p>
            <a:pPr marL="12700" algn="just" fontAlgn="auto">
              <a:lnSpc>
                <a:spcPts val="4560"/>
              </a:lnSpc>
              <a:spcBef>
                <a:spcPts val="1535"/>
              </a:spcBef>
            </a:pPr>
            <a:endParaRPr sz="2000" dirty="0">
              <a:latin typeface="微软雅黑" panose="020B0503020204020204" charset="-122"/>
              <a:ea typeface="微软雅黑" panose="020B0503020204020204" charset="-122"/>
              <a:cs typeface="Arial" panose="020B0604020202090204"/>
            </a:endParaRPr>
          </a:p>
        </p:txBody>
      </p:sp>
      <p:sp>
        <p:nvSpPr>
          <p:cNvPr id="6" name="object 6"/>
          <p:cNvSpPr txBox="1"/>
          <p:nvPr/>
        </p:nvSpPr>
        <p:spPr>
          <a:xfrm>
            <a:off x="9904730" y="1506855"/>
            <a:ext cx="2138045" cy="4565015"/>
          </a:xfrm>
          <a:prstGeom prst="rect">
            <a:avLst/>
          </a:prstGeom>
        </p:spPr>
        <p:txBody>
          <a:bodyPr vert="horz" wrap="square" lIns="0" tIns="157480" rIns="0" bIns="0" rtlCol="0">
            <a:spAutoFit/>
          </a:bodyPr>
          <a:lstStyle/>
          <a:p>
            <a:pPr marL="12700">
              <a:lnSpc>
                <a:spcPct val="100000"/>
              </a:lnSpc>
              <a:spcBef>
                <a:spcPts val="930"/>
              </a:spcBef>
            </a:pPr>
            <a:r>
              <a:rPr spc="0" dirty="0">
                <a:latin typeface="微软雅黑" panose="020B0503020204020204" charset="-122"/>
                <a:ea typeface="微软雅黑" panose="020B0503020204020204" charset="-122"/>
                <a:cs typeface="Calibri" panose="020F0702030404030204"/>
              </a:rPr>
              <a:t>drastic</a:t>
            </a:r>
            <a:r>
              <a:rPr spc="-120" dirty="0">
                <a:latin typeface="微软雅黑" panose="020B0503020204020204" charset="-122"/>
                <a:ea typeface="微软雅黑" panose="020B0503020204020204" charset="-122"/>
                <a:cs typeface="Calibri" panose="020F0702030404030204"/>
              </a:rPr>
              <a:t> </a:t>
            </a:r>
            <a:r>
              <a:rPr spc="5" dirty="0">
                <a:latin typeface="微软雅黑" panose="020B0503020204020204" charset="-122"/>
                <a:ea typeface="微软雅黑" panose="020B0503020204020204" charset="-122"/>
                <a:cs typeface="Calibri" panose="020F0702030404030204"/>
              </a:rPr>
              <a:t>a.</a:t>
            </a:r>
            <a:r>
              <a:rPr spc="-70" dirty="0">
                <a:latin typeface="微软雅黑" panose="020B0503020204020204" charset="-122"/>
                <a:ea typeface="微软雅黑" panose="020B0503020204020204" charset="-122"/>
                <a:cs typeface="Calibri" panose="020F0702030404030204"/>
              </a:rPr>
              <a:t> </a:t>
            </a:r>
            <a:r>
              <a:rPr spc="25" dirty="0">
                <a:latin typeface="微软雅黑" panose="020B0503020204020204" charset="-122"/>
                <a:ea typeface="微软雅黑" panose="020B0503020204020204" charset="-122"/>
                <a:cs typeface="微软雅黑" panose="020B0503020204020204" charset="-122"/>
              </a:rPr>
              <a:t>严厉的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845"/>
              </a:spcBef>
            </a:pPr>
            <a:r>
              <a:rPr dirty="0">
                <a:latin typeface="微软雅黑" panose="020B0503020204020204" charset="-122"/>
                <a:ea typeface="微软雅黑" panose="020B0503020204020204" charset="-122"/>
                <a:cs typeface="Calibri" panose="020F0702030404030204"/>
              </a:rPr>
              <a:t>undesired</a:t>
            </a:r>
            <a:r>
              <a:rPr spc="-40" dirty="0">
                <a:latin typeface="微软雅黑" panose="020B0503020204020204" charset="-122"/>
                <a:ea typeface="微软雅黑" panose="020B0503020204020204" charset="-122"/>
                <a:cs typeface="Calibri" panose="020F0702030404030204"/>
              </a:rPr>
              <a:t> </a:t>
            </a:r>
            <a:r>
              <a:rPr spc="5" dirty="0">
                <a:latin typeface="微软雅黑" panose="020B0503020204020204" charset="-122"/>
                <a:ea typeface="微软雅黑" panose="020B0503020204020204" charset="-122"/>
                <a:cs typeface="Calibri" panose="020F0702030404030204"/>
              </a:rPr>
              <a:t>a.</a:t>
            </a:r>
            <a:r>
              <a:rPr spc="-95" dirty="0">
                <a:latin typeface="微软雅黑" panose="020B0503020204020204" charset="-122"/>
                <a:ea typeface="微软雅黑" panose="020B0503020204020204" charset="-122"/>
                <a:cs typeface="Calibri" panose="020F0702030404030204"/>
              </a:rPr>
              <a:t> </a:t>
            </a:r>
            <a:r>
              <a:rPr spc="25" dirty="0">
                <a:latin typeface="微软雅黑" panose="020B0503020204020204" charset="-122"/>
                <a:ea typeface="微软雅黑" panose="020B0503020204020204" charset="-122"/>
                <a:cs typeface="微软雅黑" panose="020B0503020204020204" charset="-122"/>
              </a:rPr>
              <a:t>不好的</a:t>
            </a:r>
            <a:endParaRPr spc="25"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45"/>
              </a:spcBef>
            </a:pPr>
            <a:r>
              <a:rPr spc="-10" dirty="0">
                <a:latin typeface="微软雅黑" panose="020B0503020204020204" charset="-122"/>
                <a:ea typeface="微软雅黑" panose="020B0503020204020204" charset="-122"/>
                <a:cs typeface="Arial" panose="020B0604020202090204"/>
                <a:sym typeface="+mn-ea"/>
              </a:rPr>
              <a:t>macro </a:t>
            </a:r>
            <a:r>
              <a:rPr spc="-30" dirty="0">
                <a:latin typeface="微软雅黑" panose="020B0503020204020204" charset="-122"/>
                <a:ea typeface="微软雅黑" panose="020B0503020204020204" charset="-122"/>
                <a:cs typeface="Arial" panose="020B0604020202090204"/>
                <a:sym typeface="+mn-ea"/>
              </a:rPr>
              <a:t>view</a:t>
            </a:r>
            <a:r>
              <a:rPr lang="zh-CN" spc="-30" dirty="0">
                <a:latin typeface="微软雅黑" panose="020B0503020204020204" charset="-122"/>
                <a:ea typeface="微软雅黑" panose="020B0503020204020204" charset="-122"/>
                <a:cs typeface="Arial" panose="020B0604020202090204"/>
                <a:sym typeface="+mn-ea"/>
              </a:rPr>
              <a:t>宏观角度</a:t>
            </a:r>
            <a:endParaRPr lang="zh-CN" spc="-3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45"/>
              </a:spcBef>
            </a:pPr>
            <a:r>
              <a:rPr spc="-15" dirty="0">
                <a:latin typeface="微软雅黑" panose="020B0503020204020204" charset="-122"/>
                <a:ea typeface="微软雅黑" panose="020B0503020204020204" charset="-122"/>
                <a:cs typeface="Arial" panose="020B0604020202090204"/>
                <a:sym typeface="+mn-ea"/>
              </a:rPr>
              <a:t>formulate </a:t>
            </a:r>
            <a:r>
              <a:rPr lang="zh-CN" spc="-30" dirty="0">
                <a:latin typeface="微软雅黑" panose="020B0503020204020204" charset="-122"/>
                <a:ea typeface="微软雅黑" panose="020B0503020204020204" charset="-122"/>
                <a:cs typeface="Arial" panose="020B0604020202090204"/>
                <a:sym typeface="+mn-ea"/>
              </a:rPr>
              <a:t>['fɔːmjʊleɪt]</a:t>
            </a:r>
            <a:endParaRPr lang="zh-CN" spc="-3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45"/>
              </a:spcBef>
            </a:pPr>
            <a:r>
              <a:rPr lang="en-US" altLang="zh-CN" spc="-30" dirty="0">
                <a:latin typeface="微软雅黑" panose="020B0503020204020204" charset="-122"/>
                <a:ea typeface="微软雅黑" panose="020B0503020204020204" charset="-122"/>
                <a:cs typeface="Arial" panose="020B0604020202090204"/>
                <a:sym typeface="+mn-ea"/>
              </a:rPr>
              <a:t>v. </a:t>
            </a:r>
            <a:r>
              <a:rPr lang="zh-CN" altLang="en-US" spc="-30" dirty="0">
                <a:latin typeface="微软雅黑" panose="020B0503020204020204" charset="-122"/>
                <a:ea typeface="微软雅黑" panose="020B0503020204020204" charset="-122"/>
                <a:cs typeface="Arial" panose="020B0604020202090204"/>
                <a:sym typeface="+mn-ea"/>
              </a:rPr>
              <a:t>规定、制定</a:t>
            </a:r>
            <a:endParaRPr lang="zh-CN" altLang="en-US" spc="-3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45"/>
              </a:spcBef>
            </a:pPr>
            <a:r>
              <a:rPr lang="en-US" altLang="zh-CN" spc="-30" dirty="0">
                <a:latin typeface="微软雅黑" panose="020B0503020204020204" charset="-122"/>
                <a:ea typeface="微软雅黑" panose="020B0503020204020204" charset="-122"/>
                <a:cs typeface="Arial" panose="020B0604020202090204"/>
                <a:sym typeface="+mn-ea"/>
              </a:rPr>
              <a:t>enhance  v. </a:t>
            </a:r>
            <a:r>
              <a:rPr lang="zh-CN" altLang="en-US" spc="-30" dirty="0">
                <a:latin typeface="微软雅黑" panose="020B0503020204020204" charset="-122"/>
                <a:ea typeface="微软雅黑" panose="020B0503020204020204" charset="-122"/>
                <a:cs typeface="Arial" panose="020B0604020202090204"/>
                <a:sym typeface="+mn-ea"/>
              </a:rPr>
              <a:t>增强</a:t>
            </a:r>
            <a:endParaRPr lang="zh-CN" altLang="en-US" spc="-3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45"/>
              </a:spcBef>
            </a:pPr>
            <a:r>
              <a:rPr spc="-15" dirty="0">
                <a:latin typeface="微软雅黑" panose="020B0503020204020204" charset="-122"/>
                <a:ea typeface="微软雅黑" panose="020B0503020204020204" charset="-122"/>
                <a:cs typeface="Arial" panose="020B0604020202090204"/>
                <a:sym typeface="+mn-ea"/>
              </a:rPr>
              <a:t>micro </a:t>
            </a:r>
            <a:r>
              <a:rPr spc="-30" dirty="0">
                <a:latin typeface="微软雅黑" panose="020B0503020204020204" charset="-122"/>
                <a:ea typeface="微软雅黑" panose="020B0503020204020204" charset="-122"/>
                <a:cs typeface="Arial" panose="020B0604020202090204"/>
                <a:sym typeface="+mn-ea"/>
              </a:rPr>
              <a:t>view </a:t>
            </a:r>
            <a:r>
              <a:rPr lang="zh-CN" spc="-30" dirty="0">
                <a:latin typeface="微软雅黑" panose="020B0503020204020204" charset="-122"/>
                <a:ea typeface="微软雅黑" panose="020B0503020204020204" charset="-122"/>
                <a:cs typeface="Arial" panose="020B0604020202090204"/>
                <a:sym typeface="+mn-ea"/>
              </a:rPr>
              <a:t>微观角度</a:t>
            </a:r>
            <a:endParaRPr lang="zh-CN" spc="-30"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45"/>
              </a:spcBef>
            </a:pPr>
            <a:r>
              <a:rPr spc="-25" dirty="0">
                <a:latin typeface="微软雅黑" panose="020B0503020204020204" charset="-122"/>
                <a:ea typeface="微软雅黑" panose="020B0503020204020204" charset="-122"/>
                <a:cs typeface="Arial" panose="020B0604020202090204"/>
                <a:sym typeface="+mn-ea"/>
              </a:rPr>
              <a:t>guardian  ['ɡɑrdɪən]</a:t>
            </a:r>
            <a:endParaRPr spc="-25"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45"/>
              </a:spcBef>
            </a:pPr>
            <a:r>
              <a:rPr lang="en-US" altLang="zh-CN" spc="-25" dirty="0">
                <a:latin typeface="微软雅黑" panose="020B0503020204020204" charset="-122"/>
                <a:ea typeface="微软雅黑" panose="020B0503020204020204" charset="-122"/>
                <a:cs typeface="Arial" panose="020B0604020202090204"/>
                <a:sym typeface="+mn-ea"/>
              </a:rPr>
              <a:t>n. </a:t>
            </a:r>
            <a:r>
              <a:rPr lang="zh-CN" altLang="en-US" spc="-25" dirty="0">
                <a:latin typeface="微软雅黑" panose="020B0503020204020204" charset="-122"/>
                <a:ea typeface="微软雅黑" panose="020B0503020204020204" charset="-122"/>
                <a:cs typeface="Arial" panose="020B0604020202090204"/>
                <a:sym typeface="+mn-ea"/>
              </a:rPr>
              <a:t>保护人、守护人</a:t>
            </a:r>
            <a:endParaRPr lang="zh-CN" altLang="en-US" spc="-25"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45"/>
              </a:spcBef>
            </a:pPr>
            <a:endParaRPr lang="zh-CN" altLang="en-US" spc="-25" dirty="0">
              <a:latin typeface="微软雅黑" panose="020B0503020204020204" charset="-122"/>
              <a:ea typeface="微软雅黑" panose="020B0503020204020204" charset="-122"/>
              <a:cs typeface="Arial" panose="020B0604020202090204"/>
              <a:sym typeface="+mn-ea"/>
            </a:endParaRPr>
          </a:p>
          <a:p>
            <a:pPr marL="12700">
              <a:lnSpc>
                <a:spcPct val="100000"/>
              </a:lnSpc>
              <a:spcBef>
                <a:spcPts val="845"/>
              </a:spcBef>
            </a:pPr>
            <a:endParaRPr lang="zh-CN" spc="-30" dirty="0">
              <a:latin typeface="微软雅黑" panose="020B0503020204020204" charset="-122"/>
              <a:ea typeface="微软雅黑" panose="020B0503020204020204" charset="-122"/>
              <a:cs typeface="Arial" panose="020B0604020202090204"/>
              <a:sym typeface="+mn-ea"/>
            </a:endParaRP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2054964"/>
          </a:xfrm>
          <a:prstGeom prst="rect">
            <a:avLst/>
          </a:prstGeom>
        </p:spPr>
        <p:txBody>
          <a:bodyPr vert="horz" wrap="square" lIns="0" tIns="22013" rIns="0" bIns="0" rtlCol="0">
            <a:spAutoFit/>
          </a:bodyPr>
          <a:lstStyle/>
          <a:p>
            <a:pPr marL="12700" algn="just"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​Tourists are advised to follow the saying “When in Rome, do as the Romans do while traveling abroad.” What will you do to become a welcome tourist if you go abroad? Write a 300-word expository essay stating your views.</a:t>
            </a:r>
            <a:endParaRPr sz="2000" dirty="0">
              <a:latin typeface="微软雅黑" panose="020B0503020204020204" charset="-122"/>
              <a:ea typeface="微软雅黑" panose="020B0503020204020204" charset="-122"/>
              <a:cs typeface="Arial" panose="020B0604020202090204"/>
            </a:endParaRP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3709263"/>
          </a:xfrm>
          <a:prstGeom prst="rect">
            <a:avLst/>
          </a:prstGeom>
        </p:spPr>
        <p:txBody>
          <a:bodyPr vert="horz" wrap="square" lIns="0" tIns="22013" rIns="0" bIns="0" rtlCol="0">
            <a:spAutoFit/>
          </a:bodyPr>
          <a:lstStyle/>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本篇解决问题类的作文需要自己确定题目。</a:t>
            </a:r>
            <a:endParaRPr lang="en-US" altLang="zh-CN"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作文模板：</a:t>
            </a:r>
            <a:endParaRPr lang="en-US" altLang="zh-CN"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开头段：提出现象，引出问题。</a:t>
            </a: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主体段：解决问题。</a:t>
            </a: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结尾段：总结问题解决措施。</a:t>
            </a:r>
            <a:endParaRPr lang="zh-CN" altLang="en-US" sz="2000" spc="25" dirty="0">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4722361"/>
          </a:xfrm>
          <a:prstGeom prst="rect">
            <a:avLst/>
          </a:prstGeom>
        </p:spPr>
        <p:txBody>
          <a:bodyPr vert="horz" wrap="square" lIns="0" tIns="22013" rIns="0" bIns="0" rtlCol="0">
            <a:spAutoFit/>
          </a:bodyPr>
          <a:lstStyle/>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开头段：提出现象，引出问题。</a:t>
            </a: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① </a:t>
            </a:r>
            <a:r>
              <a:rPr lang="en-US" sz="2000" spc="25" dirty="0">
                <a:latin typeface="微软雅黑" panose="020B0503020204020204" charset="-122"/>
                <a:ea typeface="微软雅黑" panose="020B0503020204020204" charset="-122"/>
                <a:cs typeface="微软雅黑" panose="020B0503020204020204" charset="-122"/>
              </a:rPr>
              <a:t>Recently, the topic which is what ____________________________________ has triggered a hot debate among public.</a:t>
            </a:r>
            <a:endParaRPr lang="en-US"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② Needless to say, ______________________________________________.</a:t>
            </a:r>
            <a:endParaRPr lang="en-US" sz="2000" spc="25" dirty="0">
              <a:latin typeface="微软雅黑" panose="020B0503020204020204" charset="-122"/>
              <a:ea typeface="微软雅黑" panose="020B0503020204020204" charset="-122"/>
              <a:cs typeface="微软雅黑" panose="020B0503020204020204" charset="-122"/>
            </a:endParaRPr>
          </a:p>
          <a:p>
            <a:pPr marL="12700"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③ To do that, someone believe that _____________________________________________________________,which is I couldn’t agree with more. Then, how exactly are we going to ________________________________.</a:t>
            </a:r>
            <a:endParaRPr lang="en-US" sz="2000" spc="25" dirty="0">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2093436"/>
          </a:xfrm>
          <a:prstGeom prst="rect">
            <a:avLst/>
          </a:prstGeom>
        </p:spPr>
        <p:txBody>
          <a:bodyPr vert="horz" wrap="square" lIns="0" tIns="22013" rIns="0" bIns="0" rtlCol="0">
            <a:spAutoFit/>
          </a:bodyPr>
          <a:lstStyle/>
          <a:p>
            <a:pPr marL="12700" algn="just"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主体段：解决问题。</a:t>
            </a:r>
            <a:endParaRPr lang="en-US" altLang="zh-CN" sz="2000" spc="25" dirty="0">
              <a:latin typeface="微软雅黑" panose="020B0503020204020204" charset="-122"/>
              <a:ea typeface="微软雅黑" panose="020B0503020204020204" charset="-122"/>
              <a:cs typeface="微软雅黑" panose="020B0503020204020204" charset="-122"/>
            </a:endParaRPr>
          </a:p>
          <a:p>
            <a:pPr marL="12700" algn="just" fontAlgn="auto">
              <a:lnSpc>
                <a:spcPts val="4060"/>
              </a:lnSpc>
              <a:spcBef>
                <a:spcPts val="130"/>
              </a:spcBef>
            </a:pP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algn="just"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① </a:t>
            </a:r>
            <a:r>
              <a:rPr lang="en-US" sz="2000" spc="25" dirty="0">
                <a:latin typeface="微软雅黑" panose="020B0503020204020204" charset="-122"/>
                <a:ea typeface="微软雅黑" panose="020B0503020204020204" charset="-122"/>
                <a:cs typeface="微软雅黑" panose="020B0503020204020204" charset="-122"/>
              </a:rPr>
              <a:t>First and foremost,______________________________________________.</a:t>
            </a:r>
            <a:endParaRPr lang="en-US" sz="2000" spc="25" dirty="0">
              <a:latin typeface="微软雅黑" panose="020B0503020204020204" charset="-122"/>
              <a:ea typeface="微软雅黑" panose="020B0503020204020204" charset="-122"/>
              <a:cs typeface="微软雅黑" panose="020B0503020204020204" charset="-122"/>
            </a:endParaRPr>
          </a:p>
          <a:p>
            <a:pPr marL="12700" algn="just"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② Additionally,_______________________________________________.</a:t>
            </a:r>
            <a:endParaRPr lang="en-US" sz="2000" spc="25" dirty="0">
              <a:latin typeface="微软雅黑" panose="020B0503020204020204" charset="-122"/>
              <a:ea typeface="微软雅黑" panose="020B0503020204020204" charset="-122"/>
              <a:cs typeface="微软雅黑" panose="020B0503020204020204" charset="-122"/>
            </a:endParaRP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2619221"/>
          </a:xfrm>
          <a:prstGeom prst="rect">
            <a:avLst/>
          </a:prstGeom>
        </p:spPr>
        <p:txBody>
          <a:bodyPr vert="horz" wrap="square" lIns="0" tIns="22013" rIns="0" bIns="0" rtlCol="0">
            <a:spAutoFit/>
          </a:bodyPr>
          <a:lstStyle/>
          <a:p>
            <a:pPr marL="12700" algn="just"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结尾段：总结问题解决措施。</a:t>
            </a: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algn="just" fontAlgn="auto">
              <a:lnSpc>
                <a:spcPts val="4060"/>
              </a:lnSpc>
              <a:spcBef>
                <a:spcPts val="130"/>
              </a:spcBef>
            </a:pPr>
            <a:endParaRPr lang="zh-CN" altLang="en-US" sz="2000" spc="25" dirty="0">
              <a:latin typeface="微软雅黑" panose="020B0503020204020204" charset="-122"/>
              <a:ea typeface="微软雅黑" panose="020B0503020204020204" charset="-122"/>
              <a:cs typeface="微软雅黑" panose="020B0503020204020204" charset="-122"/>
            </a:endParaRPr>
          </a:p>
          <a:p>
            <a:pPr marL="12700" algn="just" fontAlgn="auto">
              <a:lnSpc>
                <a:spcPts val="4060"/>
              </a:lnSpc>
              <a:spcBef>
                <a:spcPts val="130"/>
              </a:spcBef>
            </a:pPr>
            <a:r>
              <a:rPr lang="zh-CN" altLang="en-US" sz="2000" spc="25" dirty="0">
                <a:latin typeface="微软雅黑" panose="020B0503020204020204" charset="-122"/>
                <a:ea typeface="微软雅黑" panose="020B0503020204020204" charset="-122"/>
                <a:cs typeface="微软雅黑" panose="020B0503020204020204" charset="-122"/>
              </a:rPr>
              <a:t>① </a:t>
            </a:r>
            <a:r>
              <a:rPr lang="en-US" sz="2000" spc="25" dirty="0">
                <a:latin typeface="微软雅黑" panose="020B0503020204020204" charset="-122"/>
                <a:ea typeface="微软雅黑" panose="020B0503020204020204" charset="-122"/>
                <a:cs typeface="微软雅黑" panose="020B0503020204020204" charset="-122"/>
              </a:rPr>
              <a:t>All in all, if we want to ______________________________, we need to ____________________________.</a:t>
            </a:r>
            <a:endParaRPr lang="en-US" sz="2000" spc="25" dirty="0">
              <a:latin typeface="微软雅黑" panose="020B0503020204020204" charset="-122"/>
              <a:ea typeface="微软雅黑" panose="020B0503020204020204" charset="-122"/>
              <a:cs typeface="微软雅黑" panose="020B0503020204020204" charset="-122"/>
            </a:endParaRPr>
          </a:p>
          <a:p>
            <a:pPr marL="12700" algn="just" fontAlgn="auto">
              <a:lnSpc>
                <a:spcPts val="4060"/>
              </a:lnSpc>
              <a:spcBef>
                <a:spcPts val="130"/>
              </a:spcBef>
            </a:pPr>
            <a:r>
              <a:rPr lang="en-US" sz="2000" spc="25" dirty="0">
                <a:latin typeface="微软雅黑" panose="020B0503020204020204" charset="-122"/>
                <a:ea typeface="微软雅黑" panose="020B0503020204020204" charset="-122"/>
                <a:cs typeface="微软雅黑" panose="020B0503020204020204" charset="-122"/>
              </a:rPr>
              <a:t>② Hope you can ________________________________.</a:t>
            </a:r>
            <a:endParaRPr sz="2000" dirty="0">
              <a:latin typeface="微软雅黑" panose="020B0503020204020204" charset="-122"/>
              <a:ea typeface="微软雅黑" panose="020B0503020204020204" charset="-122"/>
              <a:cs typeface="Arial" panose="020B0604020202090204"/>
            </a:endParaRPr>
          </a:p>
        </p:txBody>
      </p:sp>
      <p:cxnSp>
        <p:nvCxnSpPr>
          <p:cNvPr id="4" name="直接连接符 3"/>
          <p:cNvCxnSpPr/>
          <p:nvPr/>
        </p:nvCxnSpPr>
        <p:spPr>
          <a:xfrm>
            <a:off x="9776460" y="956945"/>
            <a:ext cx="0" cy="56642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95" y="457200"/>
            <a:ext cx="4820285"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2013-2018</a:t>
            </a:r>
            <a:r>
              <a:rPr lang="zh-CN" altLang="en-US" sz="2800" b="1" dirty="0">
                <a:solidFill>
                  <a:schemeClr val="accent1">
                    <a:lumMod val="90000"/>
                  </a:schemeClr>
                </a:solidFill>
                <a:latin typeface="微软雅黑" panose="020B0503020204020204" charset="-122"/>
                <a:ea typeface="微软雅黑" panose="020B0503020204020204" charset="-122"/>
              </a:rPr>
              <a:t>作文类别分析</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8" name="object 3"/>
          <p:cNvGraphicFramePr>
            <a:graphicFrameLocks noGrp="1"/>
          </p:cNvGraphicFramePr>
          <p:nvPr/>
        </p:nvGraphicFramePr>
        <p:xfrm>
          <a:off x="442595" y="1788668"/>
          <a:ext cx="11306810" cy="3463417"/>
        </p:xfrm>
        <a:graphic>
          <a:graphicData uri="http://schemas.openxmlformats.org/drawingml/2006/table">
            <a:tbl>
              <a:tblPr firstRow="1" bandRow="1">
                <a:tableStyleId>{2D5ABB26-0587-4C30-8999-92F81FD0307C}</a:tableStyleId>
              </a:tblPr>
              <a:tblGrid>
                <a:gridCol w="2351405"/>
                <a:gridCol w="8955405"/>
              </a:tblGrid>
              <a:tr h="349885">
                <a:tc>
                  <a:txBody>
                    <a:bodyPr/>
                    <a:lstStyle/>
                    <a:p>
                      <a:pPr marL="75565"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考察类型</a:t>
                      </a:r>
                      <a:endParaRPr sz="2000" b="1" spc="25"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c>
                  <a:txBody>
                    <a:bodyPr/>
                    <a:lstStyle/>
                    <a:p>
                      <a:pPr marL="76200" algn="ctr">
                        <a:lnSpc>
                          <a:spcPct val="100000"/>
                        </a:lnSpc>
                        <a:spcBef>
                          <a:spcPts val="320"/>
                        </a:spcBef>
                      </a:pPr>
                      <a:r>
                        <a:rPr sz="2000" b="1" spc="25" dirty="0">
                          <a:solidFill>
                            <a:srgbClr val="FFFFFF"/>
                          </a:solidFill>
                          <a:latin typeface="微软雅黑" panose="020B0503020204020204" charset="-122"/>
                          <a:ea typeface="微软雅黑" panose="020B0503020204020204" charset="-122"/>
                          <a:cs typeface="微软雅黑" panose="020B0503020204020204" charset="-122"/>
                        </a:rPr>
                        <a:t>特点</a:t>
                      </a:r>
                      <a:endParaRPr sz="2000" b="1" spc="25"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lumMod val="90000"/>
                      </a:schemeClr>
                    </a:solidFill>
                  </a:tcPr>
                </a:tc>
              </a:tr>
              <a:tr h="782955">
                <a:tc>
                  <a:txBody>
                    <a:bodyPr/>
                    <a:lstStyle/>
                    <a:p>
                      <a:pPr>
                        <a:lnSpc>
                          <a:spcPct val="100000"/>
                        </a:lnSpc>
                        <a:spcBef>
                          <a:spcPts val="55"/>
                        </a:spcBef>
                      </a:pPr>
                      <a:endParaRPr sz="2000">
                        <a:solidFill>
                          <a:schemeClr val="tx1"/>
                        </a:solidFill>
                        <a:latin typeface="微软雅黑" panose="020B0503020204020204" charset="-122"/>
                        <a:ea typeface="微软雅黑" panose="020B0503020204020204" charset="-122"/>
                        <a:cs typeface="Times New Roman" panose="02020703060505090304"/>
                      </a:endParaRPr>
                    </a:p>
                    <a:p>
                      <a:pPr marL="75565">
                        <a:lnSpc>
                          <a:spcPct val="100000"/>
                        </a:lnSpc>
                      </a:pPr>
                      <a:r>
                        <a:rPr sz="2000" spc="25" dirty="0">
                          <a:solidFill>
                            <a:schemeClr val="tx1"/>
                          </a:solidFill>
                          <a:latin typeface="微软雅黑" panose="020B0503020204020204" charset="-122"/>
                          <a:ea typeface="微软雅黑" panose="020B0503020204020204" charset="-122"/>
                          <a:cs typeface="微软雅黑" panose="020B0503020204020204" charset="-122"/>
                        </a:rPr>
                        <a:t>现象分析类【</a:t>
                      </a:r>
                      <a:r>
                        <a:rPr sz="2000" spc="10" dirty="0">
                          <a:solidFill>
                            <a:schemeClr val="tx1"/>
                          </a:solidFill>
                          <a:latin typeface="微软雅黑" panose="020B0503020204020204" charset="-122"/>
                          <a:ea typeface="微软雅黑" panose="020B0503020204020204" charset="-122"/>
                          <a:cs typeface="Arial" panose="020B0604020202090204"/>
                        </a:rPr>
                        <a:t>40%</a:t>
                      </a:r>
                      <a:r>
                        <a:rPr sz="2000" spc="25" dirty="0">
                          <a:solidFill>
                            <a:schemeClr val="tx1"/>
                          </a:solidFill>
                          <a:latin typeface="微软雅黑" panose="020B0503020204020204" charset="-122"/>
                          <a:ea typeface="微软雅黑" panose="020B0503020204020204" charset="-122"/>
                          <a:cs typeface="微软雅黑" panose="020B0503020204020204" charset="-122"/>
                        </a:rPr>
                        <a:t>】</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76200" marR="182245">
                        <a:lnSpc>
                          <a:spcPct val="140000"/>
                        </a:lnSpc>
                        <a:spcBef>
                          <a:spcPts val="140"/>
                        </a:spcBef>
                      </a:pPr>
                      <a:r>
                        <a:rPr sz="2000" dirty="0">
                          <a:solidFill>
                            <a:schemeClr val="tx1"/>
                          </a:solidFill>
                          <a:latin typeface="微软雅黑" panose="020B0503020204020204" charset="-122"/>
                          <a:ea typeface="微软雅黑" panose="020B0503020204020204" charset="-122"/>
                          <a:cs typeface="微软雅黑" panose="020B0503020204020204" charset="-122"/>
                        </a:rPr>
                        <a:t>给出一个社会上比较流行的现象【</a:t>
                      </a:r>
                      <a:r>
                        <a:rPr sz="2000" spc="55" dirty="0">
                          <a:solidFill>
                            <a:schemeClr val="tx1"/>
                          </a:solidFill>
                          <a:latin typeface="微软雅黑" panose="020B0503020204020204" charset="-122"/>
                          <a:ea typeface="微软雅黑" panose="020B0503020204020204" charset="-122"/>
                          <a:cs typeface="微软雅黑" panose="020B0503020204020204" charset="-122"/>
                        </a:rPr>
                        <a:t>多</a:t>
                      </a:r>
                      <a:r>
                        <a:rPr sz="2000" dirty="0">
                          <a:solidFill>
                            <a:schemeClr val="tx1"/>
                          </a:solidFill>
                          <a:latin typeface="微软雅黑" panose="020B0503020204020204" charset="-122"/>
                          <a:ea typeface="微软雅黑" panose="020B0503020204020204" charset="-122"/>
                          <a:cs typeface="微软雅黑" panose="020B0503020204020204" charset="-122"/>
                        </a:rPr>
                        <a:t>为不</a:t>
                      </a:r>
                      <a:r>
                        <a:rPr sz="2000" spc="55" dirty="0">
                          <a:solidFill>
                            <a:schemeClr val="tx1"/>
                          </a:solidFill>
                          <a:latin typeface="微软雅黑" panose="020B0503020204020204" charset="-122"/>
                          <a:ea typeface="微软雅黑" panose="020B0503020204020204" charset="-122"/>
                          <a:cs typeface="微软雅黑" panose="020B0503020204020204" charset="-122"/>
                        </a:rPr>
                        <a:t>太</a:t>
                      </a:r>
                      <a:r>
                        <a:rPr sz="2000" dirty="0">
                          <a:solidFill>
                            <a:schemeClr val="tx1"/>
                          </a:solidFill>
                          <a:latin typeface="微软雅黑" panose="020B0503020204020204" charset="-122"/>
                          <a:ea typeface="微软雅黑" panose="020B0503020204020204" charset="-122"/>
                          <a:cs typeface="微软雅黑" panose="020B0503020204020204" charset="-122"/>
                        </a:rPr>
                        <a:t>好的</a:t>
                      </a:r>
                      <a:r>
                        <a:rPr sz="2000" spc="55" dirty="0">
                          <a:solidFill>
                            <a:schemeClr val="tx1"/>
                          </a:solidFill>
                          <a:latin typeface="微软雅黑" panose="020B0503020204020204" charset="-122"/>
                          <a:ea typeface="微软雅黑" panose="020B0503020204020204" charset="-122"/>
                          <a:cs typeface="微软雅黑" panose="020B0503020204020204" charset="-122"/>
                        </a:rPr>
                        <a:t>现</a:t>
                      </a:r>
                      <a:r>
                        <a:rPr sz="2000" dirty="0">
                          <a:solidFill>
                            <a:schemeClr val="tx1"/>
                          </a:solidFill>
                          <a:latin typeface="微软雅黑" panose="020B0503020204020204" charset="-122"/>
                          <a:ea typeface="微软雅黑" panose="020B0503020204020204" charset="-122"/>
                          <a:cs typeface="微软雅黑" panose="020B0503020204020204" charset="-122"/>
                        </a:rPr>
                        <a:t>象】</a:t>
                      </a:r>
                      <a:r>
                        <a:rPr sz="2000" spc="55" dirty="0">
                          <a:solidFill>
                            <a:schemeClr val="tx1"/>
                          </a:solidFill>
                          <a:latin typeface="微软雅黑" panose="020B0503020204020204" charset="-122"/>
                          <a:ea typeface="微软雅黑" panose="020B0503020204020204" charset="-122"/>
                          <a:cs typeface="微软雅黑" panose="020B0503020204020204" charset="-122"/>
                        </a:rPr>
                        <a:t>请</a:t>
                      </a:r>
                      <a:r>
                        <a:rPr sz="2000" dirty="0">
                          <a:solidFill>
                            <a:schemeClr val="tx1"/>
                          </a:solidFill>
                          <a:latin typeface="微软雅黑" panose="020B0503020204020204" charset="-122"/>
                          <a:ea typeface="微软雅黑" panose="020B0503020204020204" charset="-122"/>
                          <a:cs typeface="微软雅黑" panose="020B0503020204020204" charset="-122"/>
                        </a:rPr>
                        <a:t>你</a:t>
                      </a:r>
                      <a:r>
                        <a:rPr sz="2000" spc="25" dirty="0">
                          <a:solidFill>
                            <a:schemeClr val="tx1"/>
                          </a:solidFill>
                          <a:latin typeface="微软雅黑" panose="020B0503020204020204" charset="-122"/>
                          <a:ea typeface="微软雅黑" panose="020B0503020204020204" charset="-122"/>
                          <a:cs typeface="微软雅黑" panose="020B0503020204020204" charset="-122"/>
                        </a:rPr>
                        <a:t>分析和评论。</a:t>
                      </a:r>
                      <a:endParaRPr sz="2000">
                        <a:solidFill>
                          <a:schemeClr val="tx1"/>
                        </a:solidFill>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solidFill>
                            <a:schemeClr val="tx1"/>
                          </a:solidFill>
                          <a:latin typeface="微软雅黑" panose="020B0503020204020204" charset="-122"/>
                          <a:ea typeface="微软雅黑" panose="020B0503020204020204" charset="-122"/>
                          <a:cs typeface="微软雅黑" panose="020B0503020204020204" charset="-122"/>
                        </a:rPr>
                        <a:t>例：</a:t>
                      </a:r>
                      <a:r>
                        <a:rPr sz="2000" dirty="0">
                          <a:solidFill>
                            <a:schemeClr val="tx1"/>
                          </a:solidFill>
                          <a:latin typeface="微软雅黑" panose="020B0503020204020204" charset="-122"/>
                          <a:ea typeface="微软雅黑" panose="020B0503020204020204" charset="-122"/>
                          <a:cs typeface="微软雅黑" panose="020B0503020204020204" charset="-122"/>
                        </a:rPr>
                        <a:t>评论大学新生由父母护送去注册报到的现象。</a:t>
                      </a:r>
                      <a:r>
                        <a:rPr sz="2000" spc="-35" dirty="0">
                          <a:solidFill>
                            <a:schemeClr val="tx1"/>
                          </a:solidFill>
                          <a:latin typeface="微软雅黑" panose="020B0503020204020204" charset="-122"/>
                          <a:ea typeface="微软雅黑" panose="020B0503020204020204" charset="-122"/>
                          <a:cs typeface="微软雅黑" panose="020B0503020204020204" charset="-122"/>
                        </a:rPr>
                        <a:t> </a:t>
                      </a:r>
                      <a:r>
                        <a:rPr sz="2000" spc="-5" dirty="0">
                          <a:solidFill>
                            <a:schemeClr val="tx1"/>
                          </a:solidFill>
                          <a:latin typeface="微软雅黑" panose="020B0503020204020204" charset="-122"/>
                          <a:ea typeface="微软雅黑" panose="020B0503020204020204" charset="-122"/>
                          <a:cs typeface="微软雅黑" panose="020B0503020204020204" charset="-122"/>
                        </a:rPr>
                        <a:t>（</a:t>
                      </a:r>
                      <a:r>
                        <a:rPr sz="2000" spc="-5" dirty="0">
                          <a:solidFill>
                            <a:schemeClr val="tx1"/>
                          </a:solidFill>
                          <a:latin typeface="微软雅黑" panose="020B0503020204020204" charset="-122"/>
                          <a:ea typeface="微软雅黑" panose="020B0503020204020204" charset="-122"/>
                          <a:cs typeface="Arial" panose="020B0604020202090204"/>
                        </a:rPr>
                        <a:t>15-04</a:t>
                      </a:r>
                      <a:r>
                        <a:rPr sz="2000" spc="-5" dirty="0">
                          <a:solidFill>
                            <a:schemeClr val="tx1"/>
                          </a:solidFill>
                          <a:latin typeface="微软雅黑" panose="020B0503020204020204" charset="-122"/>
                          <a:ea typeface="微软雅黑" panose="020B0503020204020204" charset="-122"/>
                          <a:cs typeface="微软雅黑" panose="020B0503020204020204" charset="-122"/>
                        </a:rPr>
                        <a:t>）</a:t>
                      </a:r>
                      <a:endParaRPr sz="2000" spc="-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177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782955">
                <a:tc>
                  <a:txBody>
                    <a:bodyPr/>
                    <a:lstStyle/>
                    <a:p>
                      <a:pPr>
                        <a:lnSpc>
                          <a:spcPct val="100000"/>
                        </a:lnSpc>
                      </a:pPr>
                      <a:endParaRPr sz="2000">
                        <a:solidFill>
                          <a:schemeClr val="bg2">
                            <a:lumMod val="50000"/>
                          </a:schemeClr>
                        </a:solidFill>
                        <a:latin typeface="微软雅黑" panose="020B0503020204020204" charset="-122"/>
                        <a:ea typeface="微软雅黑" panose="020B0503020204020204" charset="-122"/>
                        <a:cs typeface="Times New Roman" panose="02020703060505090304"/>
                      </a:endParaRPr>
                    </a:p>
                    <a:p>
                      <a:pPr marL="75565">
                        <a:lnSpc>
                          <a:spcPct val="100000"/>
                        </a:lnSpc>
                        <a:spcBef>
                          <a:spcPts val="5"/>
                        </a:spcBef>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对比议论类【</a:t>
                      </a:r>
                      <a:r>
                        <a:rPr sz="2000" spc="5" dirty="0">
                          <a:solidFill>
                            <a:schemeClr val="bg2">
                              <a:lumMod val="50000"/>
                            </a:schemeClr>
                          </a:solidFill>
                          <a:latin typeface="微软雅黑" panose="020B0503020204020204" charset="-122"/>
                          <a:ea typeface="微软雅黑" panose="020B0503020204020204" charset="-122"/>
                          <a:cs typeface="Arial" panose="020B0604020202090204"/>
                        </a:rPr>
                        <a:t>40%</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a:t>
                      </a:r>
                      <a:endPar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76200" marR="181610">
                        <a:lnSpc>
                          <a:spcPct val="140000"/>
                        </a:lnSpc>
                        <a:spcBef>
                          <a:spcPts val="150"/>
                        </a:spcBef>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给出一个话题，针对这一话题有两</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种</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不同</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观点</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让你</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给</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出你的看法。</a:t>
                      </a:r>
                      <a:endParaRPr sz="2000">
                        <a:solidFill>
                          <a:schemeClr val="bg2">
                            <a:lumMod val="50000"/>
                          </a:schemeClr>
                        </a:solidFill>
                        <a:latin typeface="微软雅黑" panose="020B0503020204020204" charset="-122"/>
                        <a:ea typeface="微软雅黑" panose="020B0503020204020204" charset="-122"/>
                        <a:cs typeface="微软雅黑" panose="020B0503020204020204" charset="-122"/>
                      </a:endParaRPr>
                    </a:p>
                    <a:p>
                      <a:pPr marL="76200">
                        <a:lnSpc>
                          <a:spcPct val="140000"/>
                        </a:lnSpc>
                        <a:spcBef>
                          <a:spcPts val="60"/>
                        </a:spcBef>
                      </a:pP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例：闲暇时你喜欢宅在家自得其乐</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还</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是出</a:t>
                      </a:r>
                      <a:r>
                        <a:rPr sz="2000" spc="75" dirty="0">
                          <a:solidFill>
                            <a:schemeClr val="bg2">
                              <a:lumMod val="50000"/>
                            </a:schemeClr>
                          </a:solidFill>
                          <a:latin typeface="微软雅黑" panose="020B0503020204020204" charset="-122"/>
                          <a:ea typeface="微软雅黑" panose="020B0503020204020204" charset="-122"/>
                          <a:cs typeface="微软雅黑" panose="020B0503020204020204" charset="-122"/>
                        </a:rPr>
                        <a:t>去</a:t>
                      </a:r>
                      <a:r>
                        <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rPr>
                        <a:t>玩？</a:t>
                      </a:r>
                      <a:endParaRPr sz="2000" spc="25" dirty="0">
                        <a:solidFill>
                          <a:schemeClr val="bg2">
                            <a:lumMod val="50000"/>
                          </a:schemeClr>
                        </a:solidFill>
                        <a:latin typeface="微软雅黑" panose="020B0503020204020204" charset="-122"/>
                        <a:ea typeface="微软雅黑" panose="020B0503020204020204" charset="-122"/>
                        <a:cs typeface="微软雅黑" panose="020B0503020204020204" charset="-122"/>
                      </a:endParaRPr>
                    </a:p>
                  </a:txBody>
                  <a:tcPr marL="0" marR="0" marT="190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782955">
                <a:tc>
                  <a:txBody>
                    <a:bodyPr/>
                    <a:lstStyle/>
                    <a:p>
                      <a:pPr>
                        <a:lnSpc>
                          <a:spcPct val="100000"/>
                        </a:lnSpc>
                        <a:spcBef>
                          <a:spcPts val="15"/>
                        </a:spcBef>
                      </a:pPr>
                      <a:endParaRPr sz="2000" dirty="0">
                        <a:latin typeface="微软雅黑" panose="020B0503020204020204" charset="-122"/>
                        <a:ea typeface="微软雅黑" panose="020B0503020204020204" charset="-122"/>
                        <a:cs typeface="Times New Roman" panose="02020703060505090304"/>
                      </a:endParaRPr>
                    </a:p>
                    <a:p>
                      <a:pPr marL="75565">
                        <a:lnSpc>
                          <a:spcPct val="130000"/>
                        </a:lnSpc>
                      </a:pPr>
                      <a:r>
                        <a:rPr lang="zh-CN" altLang="en-US" sz="2000" spc="25" dirty="0">
                          <a:latin typeface="微软雅黑" panose="020B0503020204020204" charset="-122"/>
                          <a:ea typeface="微软雅黑" panose="020B0503020204020204" charset="-122"/>
                          <a:cs typeface="微软雅黑" panose="020B0503020204020204" charset="-122"/>
                        </a:rPr>
                        <a:t>解决问题</a:t>
                      </a:r>
                      <a:r>
                        <a:rPr sz="2000" spc="25" dirty="0">
                          <a:latin typeface="微软雅黑" panose="020B0503020204020204" charset="-122"/>
                          <a:ea typeface="微软雅黑" panose="020B0503020204020204" charset="-122"/>
                          <a:cs typeface="微软雅黑" panose="020B0503020204020204" charset="-122"/>
                        </a:rPr>
                        <a:t>类【</a:t>
                      </a:r>
                      <a:r>
                        <a:rPr sz="2000" spc="5" dirty="0">
                          <a:latin typeface="微软雅黑" panose="020B0503020204020204" charset="-122"/>
                          <a:ea typeface="微软雅黑" panose="020B0503020204020204" charset="-122"/>
                          <a:cs typeface="Arial" panose="020B0604020202090204"/>
                        </a:rPr>
                        <a:t>20%</a:t>
                      </a:r>
                      <a:r>
                        <a:rPr sz="2000" spc="25" dirty="0">
                          <a:latin typeface="微软雅黑" panose="020B0503020204020204" charset="-122"/>
                          <a:ea typeface="微软雅黑" panose="020B0503020204020204" charset="-122"/>
                          <a:cs typeface="微软雅黑" panose="020B0503020204020204" charset="-122"/>
                        </a:rPr>
                        <a:t>】</a:t>
                      </a:r>
                      <a:endParaRPr sz="2000" dirty="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76200">
                        <a:lnSpc>
                          <a:spcPct val="140000"/>
                        </a:lnSpc>
                        <a:spcBef>
                          <a:spcPts val="345"/>
                        </a:spcBef>
                      </a:pPr>
                      <a:r>
                        <a:rPr sz="2000" spc="25" dirty="0">
                          <a:latin typeface="微软雅黑" panose="020B0503020204020204" charset="-122"/>
                          <a:ea typeface="微软雅黑" panose="020B0503020204020204" charset="-122"/>
                          <a:cs typeface="微软雅黑" panose="020B0503020204020204" charset="-122"/>
                        </a:rPr>
                        <a:t>针对环境问题，给出一些对策或呼</a:t>
                      </a:r>
                      <a:r>
                        <a:rPr sz="2000" spc="75" dirty="0">
                          <a:latin typeface="微软雅黑" panose="020B0503020204020204" charset="-122"/>
                          <a:ea typeface="微软雅黑" panose="020B0503020204020204" charset="-122"/>
                          <a:cs typeface="微软雅黑" panose="020B0503020204020204" charset="-122"/>
                        </a:rPr>
                        <a:t>吁</a:t>
                      </a:r>
                      <a:r>
                        <a:rPr sz="2000" spc="25" dirty="0">
                          <a:latin typeface="微软雅黑" panose="020B0503020204020204" charset="-122"/>
                          <a:ea typeface="微软雅黑" panose="020B0503020204020204" charset="-122"/>
                          <a:cs typeface="微软雅黑" panose="020B0503020204020204" charset="-122"/>
                        </a:rPr>
                        <a:t>大家</a:t>
                      </a:r>
                      <a:r>
                        <a:rPr sz="2000" spc="75" dirty="0">
                          <a:latin typeface="微软雅黑" panose="020B0503020204020204" charset="-122"/>
                          <a:ea typeface="微软雅黑" panose="020B0503020204020204" charset="-122"/>
                          <a:cs typeface="微软雅黑" panose="020B0503020204020204" charset="-122"/>
                        </a:rPr>
                        <a:t>保</a:t>
                      </a:r>
                      <a:r>
                        <a:rPr sz="2000" spc="25" dirty="0">
                          <a:latin typeface="微软雅黑" panose="020B0503020204020204" charset="-122"/>
                          <a:ea typeface="微软雅黑" panose="020B0503020204020204" charset="-122"/>
                          <a:cs typeface="微软雅黑" panose="020B0503020204020204" charset="-122"/>
                        </a:rPr>
                        <a:t>护环境</a:t>
                      </a:r>
                      <a:endParaRPr sz="2000" dirty="0">
                        <a:latin typeface="微软雅黑" panose="020B0503020204020204" charset="-122"/>
                        <a:ea typeface="微软雅黑" panose="020B0503020204020204" charset="-122"/>
                        <a:cs typeface="微软雅黑" panose="020B0503020204020204" charset="-122"/>
                      </a:endParaRPr>
                    </a:p>
                    <a:p>
                      <a:pPr marL="76200">
                        <a:lnSpc>
                          <a:spcPct val="140000"/>
                        </a:lnSpc>
                      </a:pPr>
                      <a:r>
                        <a:rPr sz="2000" spc="25" dirty="0">
                          <a:latin typeface="微软雅黑" panose="020B0503020204020204" charset="-122"/>
                          <a:ea typeface="微软雅黑" panose="020B0503020204020204" charset="-122"/>
                          <a:cs typeface="微软雅黑" panose="020B0503020204020204" charset="-122"/>
                        </a:rPr>
                        <a:t>例：人们越来越关心环境，我们作</a:t>
                      </a:r>
                      <a:r>
                        <a:rPr sz="2000" spc="75" dirty="0">
                          <a:latin typeface="微软雅黑" panose="020B0503020204020204" charset="-122"/>
                          <a:ea typeface="微软雅黑" panose="020B0503020204020204" charset="-122"/>
                          <a:cs typeface="微软雅黑" panose="020B0503020204020204" charset="-122"/>
                        </a:rPr>
                        <a:t>为</a:t>
                      </a:r>
                      <a:r>
                        <a:rPr sz="2000" spc="25" dirty="0">
                          <a:latin typeface="微软雅黑" panose="020B0503020204020204" charset="-122"/>
                          <a:ea typeface="微软雅黑" panose="020B0503020204020204" charset="-122"/>
                          <a:cs typeface="微软雅黑" panose="020B0503020204020204" charset="-122"/>
                        </a:rPr>
                        <a:t>个人</a:t>
                      </a:r>
                      <a:r>
                        <a:rPr sz="2000" spc="75" dirty="0">
                          <a:latin typeface="微软雅黑" panose="020B0503020204020204" charset="-122"/>
                          <a:ea typeface="微软雅黑" panose="020B0503020204020204" charset="-122"/>
                          <a:cs typeface="微软雅黑" panose="020B0503020204020204" charset="-122"/>
                        </a:rPr>
                        <a:t>如</a:t>
                      </a:r>
                      <a:r>
                        <a:rPr sz="2000" spc="25" dirty="0">
                          <a:latin typeface="微软雅黑" panose="020B0503020204020204" charset="-122"/>
                          <a:ea typeface="微软雅黑" panose="020B0503020204020204" charset="-122"/>
                          <a:cs typeface="微软雅黑" panose="020B0503020204020204" charset="-122"/>
                        </a:rPr>
                        <a:t>何改</a:t>
                      </a:r>
                      <a:r>
                        <a:rPr sz="2000" spc="75" dirty="0">
                          <a:latin typeface="微软雅黑" panose="020B0503020204020204" charset="-122"/>
                          <a:ea typeface="微软雅黑" panose="020B0503020204020204" charset="-122"/>
                          <a:cs typeface="微软雅黑" panose="020B0503020204020204" charset="-122"/>
                        </a:rPr>
                        <a:t>善</a:t>
                      </a:r>
                      <a:r>
                        <a:rPr sz="2000" spc="25" dirty="0">
                          <a:latin typeface="微软雅黑" panose="020B0503020204020204" charset="-122"/>
                          <a:ea typeface="微软雅黑" panose="020B0503020204020204" charset="-122"/>
                          <a:cs typeface="微软雅黑" panose="020B0503020204020204" charset="-122"/>
                        </a:rPr>
                        <a:t>我们</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环境？说说你的观点。</a:t>
                      </a:r>
                      <a:endParaRPr sz="2000" dirty="0">
                        <a:latin typeface="微软雅黑" panose="020B0503020204020204" charset="-122"/>
                        <a:ea typeface="微软雅黑" panose="020B0503020204020204" charset="-122"/>
                        <a:cs typeface="微软雅黑" panose="020B0503020204020204" charset="-122"/>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graphicFrame>
        <p:nvGraphicFramePr>
          <p:cNvPr id="2" name="图示 1"/>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9741" y="1137278"/>
            <a:ext cx="10361658" cy="4683889"/>
          </a:xfrm>
          <a:prstGeom prst="rect">
            <a:avLst/>
          </a:prstGeom>
        </p:spPr>
        <p:txBody>
          <a:bodyPr vert="horz" wrap="square" lIns="0" tIns="22013" rIns="0" bIns="0" rtlCol="0">
            <a:spAutoFit/>
          </a:bodyPr>
          <a:lstStyle/>
          <a:p>
            <a:pPr marL="12700" algn="just" fontAlgn="auto">
              <a:lnSpc>
                <a:spcPts val="4060"/>
              </a:lnSpc>
              <a:spcBef>
                <a:spcPts val="130"/>
              </a:spcBef>
            </a:pPr>
            <a:r>
              <a:rPr lang="en-US" altLang="zh-CN" sz="2000" spc="25" dirty="0">
                <a:latin typeface="微软雅黑" panose="020B0503020204020204" charset="-122"/>
                <a:ea typeface="微软雅黑" panose="020B0503020204020204" charset="-122"/>
                <a:cs typeface="微软雅黑" panose="020B0503020204020204" charset="-122"/>
              </a:rPr>
              <a:t> Recently, the topic which is what you will do to become a welcome tourist if you go abroad has triggered a hot debate among public. Needless to say, as one of the most popular ways to relax ourselves in the modern society, traveling abroad bring great happiness to our life and improve the quality of life. Apart from enjoying ourselves during the journey, meanwhile, we in the hope of leaving a good impression on foreigners. To do that, someone believe that we should follow the old </a:t>
            </a:r>
            <a:r>
              <a:rPr lang="en-US" altLang="zh-CN" sz="2000" spc="25" dirty="0" err="1">
                <a:latin typeface="微软雅黑" panose="020B0503020204020204" charset="-122"/>
                <a:ea typeface="微软雅黑" panose="020B0503020204020204" charset="-122"/>
                <a:cs typeface="微软雅黑" panose="020B0503020204020204" charset="-122"/>
              </a:rPr>
              <a:t>saying“When</a:t>
            </a:r>
            <a:r>
              <a:rPr lang="en-US" altLang="zh-CN" sz="2000" spc="25" dirty="0">
                <a:latin typeface="微软雅黑" panose="020B0503020204020204" charset="-122"/>
                <a:ea typeface="微软雅黑" panose="020B0503020204020204" charset="-122"/>
                <a:cs typeface="微软雅黑" panose="020B0503020204020204" charset="-122"/>
              </a:rPr>
              <a:t> in Rome, do as the Romans do while traveling </a:t>
            </a:r>
            <a:r>
              <a:rPr lang="en-US" altLang="zh-CN" sz="2000" spc="25" dirty="0" err="1">
                <a:latin typeface="微软雅黑" panose="020B0503020204020204" charset="-122"/>
                <a:ea typeface="微软雅黑" panose="020B0503020204020204" charset="-122"/>
                <a:cs typeface="微软雅黑" panose="020B0503020204020204" charset="-122"/>
              </a:rPr>
              <a:t>abroad”,which</a:t>
            </a:r>
            <a:r>
              <a:rPr lang="en-US" altLang="zh-CN" sz="2000" spc="25" dirty="0">
                <a:latin typeface="微软雅黑" panose="020B0503020204020204" charset="-122"/>
                <a:ea typeface="微软雅黑" panose="020B0503020204020204" charset="-122"/>
                <a:cs typeface="微软雅黑" panose="020B0503020204020204" charset="-122"/>
              </a:rPr>
              <a:t> is I couldn’t agree with more. Then, how exactly are we going to be a welcome tourist? There are some of my suggestions as followed. </a:t>
            </a:r>
            <a:endParaRPr sz="2000" dirty="0">
              <a:latin typeface="微软雅黑" panose="020B0503020204020204" charset="-122"/>
              <a:ea typeface="微软雅黑" panose="020B0503020204020204" charset="-122"/>
              <a:cs typeface="Arial" panose="020B0604020202090204"/>
            </a:endParaRPr>
          </a:p>
        </p:txBody>
      </p: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3632319"/>
          </a:xfrm>
          <a:prstGeom prst="rect">
            <a:avLst/>
          </a:prstGeom>
        </p:spPr>
        <p:txBody>
          <a:bodyPr vert="horz" wrap="square" lIns="0" tIns="22013" rIns="0" bIns="0" rtlCol="0">
            <a:spAutoFit/>
          </a:bodyPr>
          <a:lstStyle/>
          <a:p>
            <a:pPr marL="12700" algn="just" fontAlgn="auto">
              <a:lnSpc>
                <a:spcPts val="4060"/>
              </a:lnSpc>
              <a:spcBef>
                <a:spcPts val="130"/>
              </a:spcBef>
            </a:pPr>
            <a:r>
              <a:rPr lang="en-US" altLang="zh-CN" sz="2000" spc="25" dirty="0">
                <a:latin typeface="微软雅黑" panose="020B0503020204020204" charset="-122"/>
                <a:ea typeface="微软雅黑" panose="020B0503020204020204" charset="-122"/>
                <a:cs typeface="微软雅黑" panose="020B0503020204020204" charset="-122"/>
              </a:rPr>
              <a:t> First and foremost, remembering that we are Chinese not just people is the most vital thing that we should bear in mind before our departure for other countries. If we do offensive conduct in public places, it is the China that will be humiliated besides ourselves. This illustrates the necessity of minding our </a:t>
            </a:r>
            <a:r>
              <a:rPr lang="en-US" altLang="zh-CN" sz="2000" spc="25" dirty="0" err="1">
                <a:latin typeface="微软雅黑" panose="020B0503020204020204" charset="-122"/>
                <a:ea typeface="微软雅黑" panose="020B0503020204020204" charset="-122"/>
                <a:cs typeface="微软雅黑" panose="020B0503020204020204" charset="-122"/>
              </a:rPr>
              <a:t>behaviour</a:t>
            </a:r>
            <a:r>
              <a:rPr lang="en-US" altLang="zh-CN" sz="2000" spc="25" dirty="0">
                <a:latin typeface="微软雅黑" panose="020B0503020204020204" charset="-122"/>
                <a:ea typeface="微软雅黑" panose="020B0503020204020204" charset="-122"/>
                <a:cs typeface="微软雅黑" panose="020B0503020204020204" charset="-122"/>
              </a:rPr>
              <a:t> when we are in trips. Keeping good manners is the highway to leave a good impression on foreigners. </a:t>
            </a:r>
            <a:endParaRPr sz="2000" dirty="0">
              <a:latin typeface="微软雅黑" panose="020B0503020204020204" charset="-122"/>
              <a:ea typeface="微软雅黑" panose="020B0503020204020204" charset="-122"/>
              <a:cs typeface="Arial" panose="020B0604020202090204"/>
            </a:endParaRPr>
          </a:p>
        </p:txBody>
      </p: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932843"/>
            <a:ext cx="9824330" cy="4683889"/>
          </a:xfrm>
          <a:prstGeom prst="rect">
            <a:avLst/>
          </a:prstGeom>
        </p:spPr>
        <p:txBody>
          <a:bodyPr vert="horz" wrap="square" lIns="0" tIns="22013" rIns="0" bIns="0" rtlCol="0">
            <a:spAutoFit/>
          </a:bodyPr>
          <a:lstStyle/>
          <a:p>
            <a:pPr marL="12700" algn="just" fontAlgn="auto">
              <a:lnSpc>
                <a:spcPts val="4060"/>
              </a:lnSpc>
              <a:spcBef>
                <a:spcPts val="130"/>
              </a:spcBef>
            </a:pPr>
            <a:r>
              <a:rPr lang="en-US" altLang="zh-CN" sz="2000" spc="25" dirty="0">
                <a:latin typeface="微软雅黑" panose="020B0503020204020204" charset="-122"/>
                <a:ea typeface="微软雅黑" panose="020B0503020204020204" charset="-122"/>
                <a:cs typeface="微软雅黑" panose="020B0503020204020204" charset="-122"/>
              </a:rPr>
              <a:t>Additionally, we need to focus on the cultural differences. In fact</a:t>
            </a:r>
            <a:r>
              <a:rPr lang="zh-CN" altLang="en-US" sz="2000" spc="25" dirty="0">
                <a:latin typeface="微软雅黑" panose="020B0503020204020204" charset="-122"/>
                <a:ea typeface="微软雅黑" panose="020B0503020204020204" charset="-122"/>
                <a:cs typeface="微软雅黑" panose="020B0503020204020204" charset="-122"/>
              </a:rPr>
              <a:t>，</a:t>
            </a:r>
            <a:r>
              <a:rPr lang="en-US" altLang="zh-CN" sz="2000" spc="25" dirty="0">
                <a:latin typeface="微软雅黑" panose="020B0503020204020204" charset="-122"/>
                <a:ea typeface="微软雅黑" panose="020B0503020204020204" charset="-122"/>
                <a:cs typeface="微软雅黑" panose="020B0503020204020204" charset="-122"/>
              </a:rPr>
              <a:t>the cultural difference has its advantages and disadvantages. On the one hand, cultural differences give us the opportunity to feel the charm of the various culture. However, on the other hand, the cultural differences is bad for us because it may produce dispute. A case in point is that you can't give the child who you think is adorable a pat on the head in Thailand and India, because it is an insult for Thai and Indian. As we all know, cultural differences are inevitable, so we must use the correct way to deal with cultural differences. Before we head for our trip, we have to acquaint ourselves with the culture of our destinations. </a:t>
            </a:r>
            <a:endParaRPr sz="2000" dirty="0">
              <a:latin typeface="微软雅黑" panose="020B0503020204020204" charset="-122"/>
              <a:ea typeface="微软雅黑" panose="020B0503020204020204" charset="-122"/>
              <a:cs typeface="Arial" panose="020B0604020202090204"/>
            </a:endParaRPr>
          </a:p>
        </p:txBody>
      </p: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862" y="1093099"/>
            <a:ext cx="8589419" cy="2580749"/>
          </a:xfrm>
          <a:prstGeom prst="rect">
            <a:avLst/>
          </a:prstGeom>
        </p:spPr>
        <p:txBody>
          <a:bodyPr vert="horz" wrap="square" lIns="0" tIns="22013" rIns="0" bIns="0" rtlCol="0">
            <a:spAutoFit/>
          </a:bodyPr>
          <a:lstStyle/>
          <a:p>
            <a:pPr marL="12700" algn="just" fontAlgn="auto">
              <a:lnSpc>
                <a:spcPts val="4060"/>
              </a:lnSpc>
              <a:spcBef>
                <a:spcPts val="130"/>
              </a:spcBef>
            </a:pPr>
            <a:r>
              <a:rPr lang="en-US" altLang="zh-CN" sz="2000" spc="25" dirty="0">
                <a:latin typeface="微软雅黑" panose="020B0503020204020204" charset="-122"/>
                <a:ea typeface="微软雅黑" panose="020B0503020204020204" charset="-122"/>
                <a:cs typeface="微软雅黑" panose="020B0503020204020204" charset="-122"/>
              </a:rPr>
              <a:t> All in all, if we want to be welcome tourists, we need to make full preparations for our trips. The ways mentioned above is from my own experiences, and they are important things everybody should pay attention to during the trip. Hope you can find my advice helpful in a way or another and have a memorable trip. </a:t>
            </a:r>
            <a:endParaRPr sz="2000" dirty="0">
              <a:latin typeface="微软雅黑" panose="020B0503020204020204" charset="-122"/>
              <a:ea typeface="微软雅黑" panose="020B0503020204020204" charset="-122"/>
              <a:cs typeface="Arial" panose="020B0604020202090204"/>
            </a:endParaRPr>
          </a:p>
        </p:txBody>
      </p: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0375" y="845378"/>
            <a:ext cx="11210070" cy="5551947"/>
          </a:xfrm>
          <a:prstGeom prst="rect">
            <a:avLst/>
          </a:prstGeom>
        </p:spPr>
        <p:txBody>
          <a:bodyPr vert="horz" wrap="square" lIns="0" tIns="22013" rIns="0" bIns="0" rtlCol="0">
            <a:spAutoFit/>
          </a:bodyPr>
          <a:lstStyle/>
          <a:p>
            <a:pPr marL="12700" algn="ctr" fontAlgn="auto">
              <a:spcBef>
                <a:spcPts val="130"/>
              </a:spcBef>
            </a:pPr>
            <a:r>
              <a:rPr lang="en-US" altLang="zh-CN" spc="25" dirty="0">
                <a:latin typeface="微软雅黑" panose="020B0503020204020204" charset="-122"/>
                <a:ea typeface="微软雅黑" panose="020B0503020204020204" charset="-122"/>
                <a:cs typeface="微软雅黑" panose="020B0503020204020204" charset="-122"/>
              </a:rPr>
              <a:t>To Become a Welcome Tourist </a:t>
            </a:r>
            <a:endParaRPr lang="en-US" altLang="zh-CN" spc="25" dirty="0">
              <a:latin typeface="微软雅黑" panose="020B0503020204020204" charset="-122"/>
              <a:ea typeface="微软雅黑" panose="020B0503020204020204" charset="-122"/>
              <a:cs typeface="微软雅黑" panose="020B0503020204020204" charset="-122"/>
            </a:endParaRPr>
          </a:p>
          <a:p>
            <a:pPr marL="12700" algn="just" fontAlgn="auto">
              <a:spcBef>
                <a:spcPts val="130"/>
              </a:spcBef>
            </a:pPr>
            <a:r>
              <a:rPr lang="en-US" altLang="zh-CN" spc="25" dirty="0">
                <a:latin typeface="微软雅黑" panose="020B0503020204020204" charset="-122"/>
                <a:ea typeface="微软雅黑" panose="020B0503020204020204" charset="-122"/>
                <a:cs typeface="微软雅黑" panose="020B0503020204020204" charset="-122"/>
              </a:rPr>
              <a:t>           </a:t>
            </a:r>
            <a:r>
              <a:rPr lang="en-US" altLang="zh-CN" sz="1600" spc="25" dirty="0">
                <a:latin typeface="微软雅黑" panose="020B0503020204020204" charset="-122"/>
                <a:ea typeface="微软雅黑" panose="020B0503020204020204" charset="-122"/>
                <a:cs typeface="微软雅黑" panose="020B0503020204020204" charset="-122"/>
              </a:rPr>
              <a:t>Recently, the topic which is what you will do to become a welcome tourist if you go abroad has triggered a hot debate among public. Needless to say, as one of the most popular ways to relax ourselves in the modern society, traveling abroad bring great happiness to our life and improve the quality of life. Apart from enjoying ourselves during the journey, meanwhile, we in the hope of leaving a good impression on foreigners. To do that, someone believe that we should follow the old </a:t>
            </a:r>
            <a:r>
              <a:rPr lang="en-US" altLang="zh-CN" sz="1600" spc="25" dirty="0" err="1">
                <a:latin typeface="微软雅黑" panose="020B0503020204020204" charset="-122"/>
                <a:ea typeface="微软雅黑" panose="020B0503020204020204" charset="-122"/>
                <a:cs typeface="微软雅黑" panose="020B0503020204020204" charset="-122"/>
              </a:rPr>
              <a:t>saying“When</a:t>
            </a:r>
            <a:r>
              <a:rPr lang="en-US" altLang="zh-CN" sz="1600" spc="25" dirty="0">
                <a:latin typeface="微软雅黑" panose="020B0503020204020204" charset="-122"/>
                <a:ea typeface="微软雅黑" panose="020B0503020204020204" charset="-122"/>
                <a:cs typeface="微软雅黑" panose="020B0503020204020204" charset="-122"/>
              </a:rPr>
              <a:t> in Rome, do as the Romans do while traveling </a:t>
            </a:r>
            <a:r>
              <a:rPr lang="en-US" altLang="zh-CN" sz="1600" spc="25" dirty="0" err="1">
                <a:latin typeface="微软雅黑" panose="020B0503020204020204" charset="-122"/>
                <a:ea typeface="微软雅黑" panose="020B0503020204020204" charset="-122"/>
                <a:cs typeface="微软雅黑" panose="020B0503020204020204" charset="-122"/>
              </a:rPr>
              <a:t>abroad”,which</a:t>
            </a:r>
            <a:r>
              <a:rPr lang="en-US" altLang="zh-CN" sz="1600" spc="25" dirty="0">
                <a:latin typeface="微软雅黑" panose="020B0503020204020204" charset="-122"/>
                <a:ea typeface="微软雅黑" panose="020B0503020204020204" charset="-122"/>
                <a:cs typeface="微软雅黑" panose="020B0503020204020204" charset="-122"/>
              </a:rPr>
              <a:t> is I couldn’t agree with more. Then, how exactly are we going to be a welcome tourist? There are some of my suggestions as followed. </a:t>
            </a:r>
            <a:endParaRPr lang="en-US" altLang="zh-CN" sz="1600" spc="25" dirty="0">
              <a:latin typeface="微软雅黑" panose="020B0503020204020204" charset="-122"/>
              <a:ea typeface="微软雅黑" panose="020B0503020204020204" charset="-122"/>
              <a:cs typeface="微软雅黑" panose="020B0503020204020204" charset="-122"/>
            </a:endParaRPr>
          </a:p>
          <a:p>
            <a:pPr marL="12700" algn="just" fontAlgn="auto">
              <a:spcBef>
                <a:spcPts val="130"/>
              </a:spcBef>
            </a:pPr>
            <a:r>
              <a:rPr lang="en-US" altLang="zh-CN" sz="1600" spc="25" dirty="0">
                <a:latin typeface="微软雅黑" panose="020B0503020204020204" charset="-122"/>
                <a:ea typeface="微软雅黑" panose="020B0503020204020204" charset="-122"/>
                <a:cs typeface="微软雅黑" panose="020B0503020204020204" charset="-122"/>
              </a:rPr>
              <a:t>           First and foremost, remembering that we are Chinese not just people is the most vital thing that we should bear in mind before our departure for other countries. If we do offensive conduct in public places, it is the China that will be humiliated besides ourselves. This illustrates the necessity of minding our </a:t>
            </a:r>
            <a:r>
              <a:rPr lang="en-US" altLang="zh-CN" sz="1600" spc="25" dirty="0" err="1">
                <a:latin typeface="微软雅黑" panose="020B0503020204020204" charset="-122"/>
                <a:ea typeface="微软雅黑" panose="020B0503020204020204" charset="-122"/>
                <a:cs typeface="微软雅黑" panose="020B0503020204020204" charset="-122"/>
              </a:rPr>
              <a:t>behaviour</a:t>
            </a:r>
            <a:r>
              <a:rPr lang="en-US" altLang="zh-CN" sz="1600" spc="25" dirty="0">
                <a:latin typeface="微软雅黑" panose="020B0503020204020204" charset="-122"/>
                <a:ea typeface="微软雅黑" panose="020B0503020204020204" charset="-122"/>
                <a:cs typeface="微软雅黑" panose="020B0503020204020204" charset="-122"/>
              </a:rPr>
              <a:t> when we are in trips. Keeping good manners is the highway to leave a good impression on foreigners. </a:t>
            </a:r>
            <a:endParaRPr lang="en-US" altLang="zh-CN" sz="1600" spc="25" dirty="0">
              <a:latin typeface="微软雅黑" panose="020B0503020204020204" charset="-122"/>
              <a:ea typeface="微软雅黑" panose="020B0503020204020204" charset="-122"/>
              <a:cs typeface="微软雅黑" panose="020B0503020204020204" charset="-122"/>
            </a:endParaRPr>
          </a:p>
          <a:p>
            <a:pPr marL="12700" algn="just" fontAlgn="auto">
              <a:spcBef>
                <a:spcPts val="130"/>
              </a:spcBef>
            </a:pPr>
            <a:r>
              <a:rPr lang="en-US" altLang="zh-CN" sz="1600" spc="25" dirty="0">
                <a:latin typeface="微软雅黑" panose="020B0503020204020204" charset="-122"/>
                <a:ea typeface="微软雅黑" panose="020B0503020204020204" charset="-122"/>
                <a:cs typeface="微软雅黑" panose="020B0503020204020204" charset="-122"/>
              </a:rPr>
              <a:t>           Additionally, we need to focus on the cultural differences. In fact</a:t>
            </a:r>
            <a:r>
              <a:rPr lang="zh-CN" altLang="en-US" sz="1600" spc="25" dirty="0">
                <a:latin typeface="微软雅黑" panose="020B0503020204020204" charset="-122"/>
                <a:ea typeface="微软雅黑" panose="020B0503020204020204" charset="-122"/>
                <a:cs typeface="微软雅黑" panose="020B0503020204020204" charset="-122"/>
              </a:rPr>
              <a:t>，</a:t>
            </a:r>
            <a:r>
              <a:rPr lang="en-US" altLang="zh-CN" sz="1600" spc="25" dirty="0">
                <a:latin typeface="微软雅黑" panose="020B0503020204020204" charset="-122"/>
                <a:ea typeface="微软雅黑" panose="020B0503020204020204" charset="-122"/>
                <a:cs typeface="微软雅黑" panose="020B0503020204020204" charset="-122"/>
              </a:rPr>
              <a:t>the cultural difference has its advantages and disadvantages. On the one hand, cultural differences give us the opportunity to feel the charm of the various culture. However, on the other hand, the cultural differences is bad for us because it may produce dispute. A case in point is that you can't give the child who you think is adorable a pat on the head in Thailand and India, because it is an insult for Thai and Indian. As we all know, cultural differences are inevitable, so we must use the correct way to deal with cultural differences. Before we head for our trip, we have to acquaint ourselves with the culture of our destinations. </a:t>
            </a:r>
            <a:endParaRPr lang="en-US" altLang="zh-CN" sz="1600" spc="25" dirty="0">
              <a:latin typeface="微软雅黑" panose="020B0503020204020204" charset="-122"/>
              <a:ea typeface="微软雅黑" panose="020B0503020204020204" charset="-122"/>
              <a:cs typeface="微软雅黑" panose="020B0503020204020204" charset="-122"/>
            </a:endParaRPr>
          </a:p>
          <a:p>
            <a:pPr marL="12700" algn="just" fontAlgn="auto">
              <a:spcBef>
                <a:spcPts val="130"/>
              </a:spcBef>
            </a:pPr>
            <a:r>
              <a:rPr lang="en-US" altLang="zh-CN" sz="1600" spc="25" dirty="0">
                <a:latin typeface="微软雅黑" panose="020B0503020204020204" charset="-122"/>
                <a:ea typeface="微软雅黑" panose="020B0503020204020204" charset="-122"/>
                <a:cs typeface="微软雅黑" panose="020B0503020204020204" charset="-122"/>
              </a:rPr>
              <a:t>           All in all, if we want to be welcome tourists, we need to make full preparations for our trips. The ways mentioned above is from my own experiences, and they are important things everybody should pay attention to during the trip. Hope you can find my advice helpful in a way or another and have a memorable trip. </a:t>
            </a:r>
            <a:endParaRPr lang="en-US" altLang="zh-CN" sz="1600" spc="25" dirty="0">
              <a:latin typeface="微软雅黑" panose="020B0503020204020204" charset="-122"/>
              <a:ea typeface="微软雅黑" panose="020B0503020204020204" charset="-122"/>
              <a:cs typeface="微软雅黑" panose="020B0503020204020204" charset="-122"/>
            </a:endParaRPr>
          </a:p>
        </p:txBody>
      </p:sp>
      <p:graphicFrame>
        <p:nvGraphicFramePr>
          <p:cNvPr id="7" name="图示 6"/>
          <p:cNvGraphicFramePr/>
          <p:nvPr/>
        </p:nvGraphicFramePr>
        <p:xfrm>
          <a:off x="9351390" y="2592"/>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3.3 </a:t>
            </a:r>
            <a:r>
              <a:rPr lang="zh-CN" altLang="en-US" sz="2800" b="1" dirty="0">
                <a:solidFill>
                  <a:schemeClr val="accent1">
                    <a:lumMod val="90000"/>
                  </a:schemeClr>
                </a:solidFill>
                <a:latin typeface="微软雅黑" panose="020B0503020204020204" charset="-122"/>
                <a:ea typeface="微软雅黑" panose="020B0503020204020204" charset="-122"/>
              </a:rPr>
              <a:t>解决问题类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矩形 5"/>
          <p:cNvSpPr>
            <a:spLocks noChangeArrowheads="1"/>
          </p:cNvSpPr>
          <p:nvPr/>
        </p:nvSpPr>
        <p:spPr bwMode="auto">
          <a:xfrm>
            <a:off x="1127125" y="1035050"/>
            <a:ext cx="763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Arial" panose="020B0604020202090204" pitchFamily="34" charset="0"/>
                <a:ea typeface="微软雅黑" panose="020B0503020204020204" charset="-122"/>
              </a:defRPr>
            </a:lvl1pPr>
            <a:lvl2pPr marL="742950" indent="-285750">
              <a:lnSpc>
                <a:spcPct val="90000"/>
              </a:lnSpc>
              <a:spcBef>
                <a:spcPts val="500"/>
              </a:spcBef>
              <a:buFont typeface="Arial" panose="020B0604020202090204" pitchFamily="34" charset="0"/>
              <a:buChar char="•"/>
              <a:defRPr sz="2400">
                <a:solidFill>
                  <a:schemeClr val="tx1"/>
                </a:solidFill>
                <a:latin typeface="Arial" panose="020B0604020202090204" pitchFamily="34" charset="0"/>
                <a:ea typeface="微软雅黑" panose="020B0503020204020204"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Arial" panose="020B0604020202090204" pitchFamily="34" charset="0"/>
                <a:ea typeface="微软雅黑" panose="020B0503020204020204" charset="-122"/>
              </a:defRPr>
            </a:lvl3pPr>
            <a:lvl4pPr marL="16002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4pPr>
            <a:lvl5pPr marL="2057400" indent="-228600">
              <a:lnSpc>
                <a:spcPct val="90000"/>
              </a:lnSpc>
              <a:spcBef>
                <a:spcPts val="500"/>
              </a:spcBef>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5pPr>
            <a:lvl6pPr marL="25146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6pPr>
            <a:lvl7pPr marL="29718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7pPr>
            <a:lvl8pPr marL="34290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8pPr>
            <a:lvl9pPr marL="3886200" indent="-228600" defTabSz="457200" eaLnBrk="0" fontAlgn="base" hangingPunct="0">
              <a:lnSpc>
                <a:spcPct val="90000"/>
              </a:lnSpc>
              <a:spcBef>
                <a:spcPts val="500"/>
              </a:spcBef>
              <a:spcAft>
                <a:spcPct val="0"/>
              </a:spcAft>
              <a:buFont typeface="Arial" panose="020B0604020202090204" pitchFamily="34" charset="0"/>
              <a:buChar char="•"/>
              <a:defRPr>
                <a:solidFill>
                  <a:schemeClr val="tx1"/>
                </a:solidFill>
                <a:latin typeface="Arial" panose="020B0604020202090204" pitchFamily="34" charset="0"/>
                <a:ea typeface="微软雅黑" panose="020B0503020204020204" charset="-122"/>
              </a:defRPr>
            </a:lvl9pPr>
          </a:lstStyle>
          <a:p>
            <a:pPr>
              <a:lnSpc>
                <a:spcPct val="100000"/>
              </a:lnSpc>
              <a:spcBef>
                <a:spcPct val="0"/>
              </a:spcBef>
              <a:buFontTx/>
              <a:buNone/>
            </a:pPr>
            <a:endParaRPr lang="en-US" altLang="zh-CN" sz="1800">
              <a:latin typeface="Calibri" panose="020F0702030404030204" charset="0"/>
            </a:endParaRPr>
          </a:p>
          <a:p>
            <a:pPr>
              <a:lnSpc>
                <a:spcPct val="100000"/>
              </a:lnSpc>
              <a:spcBef>
                <a:spcPct val="0"/>
              </a:spcBef>
              <a:buFontTx/>
              <a:buNone/>
            </a:pPr>
            <a:endParaRPr lang="en-US" altLang="zh-CN" sz="1800">
              <a:latin typeface="Calibri" panose="020F0702030404030204" charset="0"/>
            </a:endParaRPr>
          </a:p>
          <a:p>
            <a:pPr>
              <a:lnSpc>
                <a:spcPct val="100000"/>
              </a:lnSpc>
              <a:spcBef>
                <a:spcPct val="0"/>
              </a:spcBef>
              <a:buFontTx/>
              <a:buNone/>
            </a:pPr>
            <a:r>
              <a:rPr lang="zh-CN" altLang="en-US" sz="1800">
                <a:latin typeface="Calibri" panose="020F0702030404030204" charset="0"/>
              </a:rPr>
              <a:t> </a:t>
            </a:r>
            <a:endParaRPr lang="en-US" altLang="zh-CN" sz="1800" b="1" u="sng">
              <a:latin typeface="Calibri" panose="020F0702030404030204" charset="0"/>
            </a:endParaRPr>
          </a:p>
        </p:txBody>
      </p:sp>
      <p:sp>
        <p:nvSpPr>
          <p:cNvPr id="33799" name="矩形 4"/>
          <p:cNvSpPr>
            <a:spLocks noChangeArrowheads="1"/>
          </p:cNvSpPr>
          <p:nvPr/>
        </p:nvSpPr>
        <p:spPr bwMode="auto">
          <a:xfrm>
            <a:off x="1416050" y="1250950"/>
            <a:ext cx="8135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微软雅黑" panose="020B0503020204020204" charset="-122"/>
              </a:defRPr>
            </a:lvl1pPr>
            <a:lvl2pPr marL="742950" indent="-285750">
              <a:defRPr>
                <a:solidFill>
                  <a:schemeClr val="tx1"/>
                </a:solidFill>
                <a:latin typeface="Calibri" panose="020F0702030404030204" charset="0"/>
                <a:ea typeface="微软雅黑" panose="020B0503020204020204" charset="-122"/>
              </a:defRPr>
            </a:lvl2pPr>
            <a:lvl3pPr marL="1143000" indent="-228600">
              <a:defRPr>
                <a:solidFill>
                  <a:schemeClr val="tx1"/>
                </a:solidFill>
                <a:latin typeface="Calibri" panose="020F0702030404030204" charset="0"/>
                <a:ea typeface="微软雅黑" panose="020B0503020204020204" charset="-122"/>
              </a:defRPr>
            </a:lvl3pPr>
            <a:lvl4pPr marL="1600200" indent="-228600">
              <a:defRPr>
                <a:solidFill>
                  <a:schemeClr val="tx1"/>
                </a:solidFill>
                <a:latin typeface="Calibri" panose="020F0702030404030204" charset="0"/>
                <a:ea typeface="微软雅黑" panose="020B0503020204020204" charset="-122"/>
              </a:defRPr>
            </a:lvl4pPr>
            <a:lvl5pPr marL="2057400" indent="-228600">
              <a:defRPr>
                <a:solidFill>
                  <a:schemeClr val="tx1"/>
                </a:solidFill>
                <a:latin typeface="Calibri" panose="020F0702030404030204" charset="0"/>
                <a:ea typeface="微软雅黑" panose="020B0503020204020204" charset="-122"/>
              </a:defRPr>
            </a:lvl5pPr>
            <a:lvl6pPr marL="2514600" indent="-228600" defTabSz="457200" eaLnBrk="0" fontAlgn="base" hangingPunct="0">
              <a:spcBef>
                <a:spcPct val="0"/>
              </a:spcBef>
              <a:spcAft>
                <a:spcPct val="0"/>
              </a:spcAft>
              <a:defRPr>
                <a:solidFill>
                  <a:schemeClr val="tx1"/>
                </a:solidFill>
                <a:latin typeface="Calibri" panose="020F0702030404030204" charset="0"/>
                <a:ea typeface="微软雅黑" panose="020B0503020204020204" charset="-122"/>
              </a:defRPr>
            </a:lvl6pPr>
            <a:lvl7pPr marL="2971800" indent="-228600" defTabSz="457200" eaLnBrk="0" fontAlgn="base" hangingPunct="0">
              <a:spcBef>
                <a:spcPct val="0"/>
              </a:spcBef>
              <a:spcAft>
                <a:spcPct val="0"/>
              </a:spcAft>
              <a:defRPr>
                <a:solidFill>
                  <a:schemeClr val="tx1"/>
                </a:solidFill>
                <a:latin typeface="Calibri" panose="020F0702030404030204" charset="0"/>
                <a:ea typeface="微软雅黑" panose="020B0503020204020204" charset="-122"/>
              </a:defRPr>
            </a:lvl7pPr>
            <a:lvl8pPr marL="3429000" indent="-228600" defTabSz="457200" eaLnBrk="0" fontAlgn="base" hangingPunct="0">
              <a:spcBef>
                <a:spcPct val="0"/>
              </a:spcBef>
              <a:spcAft>
                <a:spcPct val="0"/>
              </a:spcAft>
              <a:defRPr>
                <a:solidFill>
                  <a:schemeClr val="tx1"/>
                </a:solidFill>
                <a:latin typeface="Calibri" panose="020F0702030404030204" charset="0"/>
                <a:ea typeface="微软雅黑" panose="020B0503020204020204" charset="-122"/>
              </a:defRPr>
            </a:lvl8pPr>
            <a:lvl9pPr marL="3886200" indent="-228600" defTabSz="457200" eaLnBrk="0" fontAlgn="base" hangingPunct="0">
              <a:spcBef>
                <a:spcPct val="0"/>
              </a:spcBef>
              <a:spcAft>
                <a:spcPct val="0"/>
              </a:spcAft>
              <a:defRPr>
                <a:solidFill>
                  <a:schemeClr val="tx1"/>
                </a:solidFill>
                <a:latin typeface="Calibri" panose="020F0702030404030204" charset="0"/>
                <a:ea typeface="微软雅黑" panose="020B0503020204020204" charset="-122"/>
              </a:defRPr>
            </a:lvl9pPr>
          </a:lstStyle>
          <a:p>
            <a:endParaRPr lang="en-US" altLang="zh-CN"/>
          </a:p>
          <a:p>
            <a:endParaRPr lang="en-US" altLang="zh-CN"/>
          </a:p>
        </p:txBody>
      </p:sp>
      <p:sp>
        <p:nvSpPr>
          <p:cNvPr id="33800" name="文本框 5"/>
          <p:cNvSpPr txBox="1">
            <a:spLocks noChangeArrowheads="1"/>
          </p:cNvSpPr>
          <p:nvPr/>
        </p:nvSpPr>
        <p:spPr bwMode="auto">
          <a:xfrm>
            <a:off x="1127125" y="1119188"/>
            <a:ext cx="82089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微软雅黑" panose="020B0503020204020204" charset="-122"/>
              </a:defRPr>
            </a:lvl1pPr>
            <a:lvl2pPr marL="742950" indent="-285750">
              <a:defRPr>
                <a:solidFill>
                  <a:schemeClr val="tx1"/>
                </a:solidFill>
                <a:latin typeface="Calibri" panose="020F0702030404030204" charset="0"/>
                <a:ea typeface="微软雅黑" panose="020B0503020204020204" charset="-122"/>
              </a:defRPr>
            </a:lvl2pPr>
            <a:lvl3pPr marL="1143000" indent="-228600">
              <a:defRPr>
                <a:solidFill>
                  <a:schemeClr val="tx1"/>
                </a:solidFill>
                <a:latin typeface="Calibri" panose="020F0702030404030204" charset="0"/>
                <a:ea typeface="微软雅黑" panose="020B0503020204020204" charset="-122"/>
              </a:defRPr>
            </a:lvl3pPr>
            <a:lvl4pPr marL="1600200" indent="-228600">
              <a:defRPr>
                <a:solidFill>
                  <a:schemeClr val="tx1"/>
                </a:solidFill>
                <a:latin typeface="Calibri" panose="020F0702030404030204" charset="0"/>
                <a:ea typeface="微软雅黑" panose="020B0503020204020204" charset="-122"/>
              </a:defRPr>
            </a:lvl4pPr>
            <a:lvl5pPr marL="2057400" indent="-228600">
              <a:defRPr>
                <a:solidFill>
                  <a:schemeClr val="tx1"/>
                </a:solidFill>
                <a:latin typeface="Calibri" panose="020F0702030404030204" charset="0"/>
                <a:ea typeface="微软雅黑" panose="020B0503020204020204" charset="-122"/>
              </a:defRPr>
            </a:lvl5pPr>
            <a:lvl6pPr marL="2514600" indent="-228600" defTabSz="457200" eaLnBrk="0" fontAlgn="base" hangingPunct="0">
              <a:spcBef>
                <a:spcPct val="0"/>
              </a:spcBef>
              <a:spcAft>
                <a:spcPct val="0"/>
              </a:spcAft>
              <a:defRPr>
                <a:solidFill>
                  <a:schemeClr val="tx1"/>
                </a:solidFill>
                <a:latin typeface="Calibri" panose="020F0702030404030204" charset="0"/>
                <a:ea typeface="微软雅黑" panose="020B0503020204020204" charset="-122"/>
              </a:defRPr>
            </a:lvl6pPr>
            <a:lvl7pPr marL="2971800" indent="-228600" defTabSz="457200" eaLnBrk="0" fontAlgn="base" hangingPunct="0">
              <a:spcBef>
                <a:spcPct val="0"/>
              </a:spcBef>
              <a:spcAft>
                <a:spcPct val="0"/>
              </a:spcAft>
              <a:defRPr>
                <a:solidFill>
                  <a:schemeClr val="tx1"/>
                </a:solidFill>
                <a:latin typeface="Calibri" panose="020F0702030404030204" charset="0"/>
                <a:ea typeface="微软雅黑" panose="020B0503020204020204" charset="-122"/>
              </a:defRPr>
            </a:lvl7pPr>
            <a:lvl8pPr marL="3429000" indent="-228600" defTabSz="457200" eaLnBrk="0" fontAlgn="base" hangingPunct="0">
              <a:spcBef>
                <a:spcPct val="0"/>
              </a:spcBef>
              <a:spcAft>
                <a:spcPct val="0"/>
              </a:spcAft>
              <a:defRPr>
                <a:solidFill>
                  <a:schemeClr val="tx1"/>
                </a:solidFill>
                <a:latin typeface="Calibri" panose="020F0702030404030204" charset="0"/>
                <a:ea typeface="微软雅黑" panose="020B0503020204020204" charset="-122"/>
              </a:defRPr>
            </a:lvl8pPr>
            <a:lvl9pPr marL="3886200" indent="-228600" defTabSz="457200" eaLnBrk="0" fontAlgn="base" hangingPunct="0">
              <a:spcBef>
                <a:spcPct val="0"/>
              </a:spcBef>
              <a:spcAft>
                <a:spcPct val="0"/>
              </a:spcAft>
              <a:defRPr>
                <a:solidFill>
                  <a:schemeClr val="tx1"/>
                </a:solidFill>
                <a:latin typeface="Calibri" panose="020F0702030404030204" charset="0"/>
                <a:ea typeface="微软雅黑" panose="020B0503020204020204" charset="-122"/>
              </a:defRPr>
            </a:lvl9pPr>
          </a:lstStyle>
          <a:p>
            <a:endParaRPr lang="en-US" altLang="zh-CN" dirty="0"/>
          </a:p>
          <a:p>
            <a:endParaRPr lang="zh-CN" altLang="en-US" dirty="0"/>
          </a:p>
        </p:txBody>
      </p:sp>
      <p:sp>
        <p:nvSpPr>
          <p:cNvPr id="7" name="矩形 6"/>
          <p:cNvSpPr/>
          <p:nvPr/>
        </p:nvSpPr>
        <p:spPr>
          <a:xfrm>
            <a:off x="1457325" y="1725613"/>
            <a:ext cx="2508250" cy="692150"/>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一段：提出观点</a:t>
            </a:r>
            <a:endParaRPr lang="zh-CN" altLang="en-US" dirty="0">
              <a:solidFill>
                <a:schemeClr val="tx1"/>
              </a:solidFill>
            </a:endParaRPr>
          </a:p>
        </p:txBody>
      </p:sp>
      <p:sp>
        <p:nvSpPr>
          <p:cNvPr id="12" name="矩形 11"/>
          <p:cNvSpPr/>
          <p:nvPr/>
        </p:nvSpPr>
        <p:spPr>
          <a:xfrm>
            <a:off x="1481138" y="3497263"/>
            <a:ext cx="2508250" cy="754062"/>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二段：论证观点</a:t>
            </a:r>
            <a:endParaRPr lang="zh-CN" altLang="en-US" dirty="0">
              <a:solidFill>
                <a:schemeClr val="tx1"/>
              </a:solidFill>
            </a:endParaRPr>
          </a:p>
        </p:txBody>
      </p:sp>
      <p:sp>
        <p:nvSpPr>
          <p:cNvPr id="13" name="矩形 12"/>
          <p:cNvSpPr/>
          <p:nvPr/>
        </p:nvSpPr>
        <p:spPr>
          <a:xfrm>
            <a:off x="1481138" y="5358429"/>
            <a:ext cx="2508250" cy="677862"/>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三段：总结</a:t>
            </a:r>
            <a:r>
              <a:rPr lang="en-US" altLang="zh-CN" dirty="0">
                <a:solidFill>
                  <a:schemeClr val="tx1"/>
                </a:solidFill>
              </a:rPr>
              <a:t>/</a:t>
            </a:r>
            <a:r>
              <a:rPr lang="zh-CN" altLang="en-US" dirty="0">
                <a:solidFill>
                  <a:schemeClr val="tx1"/>
                </a:solidFill>
              </a:rPr>
              <a:t>重申观点</a:t>
            </a:r>
            <a:endParaRPr lang="zh-CN" altLang="en-US" dirty="0">
              <a:solidFill>
                <a:schemeClr val="tx1"/>
              </a:solidFill>
            </a:endParaRPr>
          </a:p>
        </p:txBody>
      </p:sp>
      <p:sp>
        <p:nvSpPr>
          <p:cNvPr id="9" name="矩形 8"/>
          <p:cNvSpPr/>
          <p:nvPr/>
        </p:nvSpPr>
        <p:spPr>
          <a:xfrm>
            <a:off x="4254500" y="1106488"/>
            <a:ext cx="6161088" cy="487362"/>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a:t>
            </a:r>
            <a:r>
              <a:rPr lang="zh-CN" altLang="en-US" dirty="0">
                <a:solidFill>
                  <a:schemeClr val="tx1"/>
                </a:solidFill>
              </a:rPr>
              <a:t>句：</a:t>
            </a:r>
            <a:r>
              <a:rPr lang="zh-CN" altLang="zh-CN" dirty="0">
                <a:solidFill>
                  <a:schemeClr val="tx1"/>
                </a:solidFill>
              </a:rPr>
              <a:t>提出主题</a:t>
            </a:r>
            <a:r>
              <a:rPr lang="zh-CN" altLang="en-US" dirty="0">
                <a:solidFill>
                  <a:schemeClr val="tx1"/>
                </a:solidFill>
              </a:rPr>
              <a:t>，</a:t>
            </a:r>
            <a:r>
              <a:rPr lang="zh-CN" altLang="zh-CN" dirty="0">
                <a:solidFill>
                  <a:schemeClr val="tx1"/>
                </a:solidFill>
              </a:rPr>
              <a:t>说明</a:t>
            </a:r>
            <a:r>
              <a:rPr lang="zh-CN" altLang="en-US" dirty="0">
                <a:solidFill>
                  <a:schemeClr val="tx1"/>
                </a:solidFill>
              </a:rPr>
              <a:t>对于</a:t>
            </a:r>
            <a:r>
              <a:rPr lang="zh-CN" altLang="zh-CN" dirty="0">
                <a:solidFill>
                  <a:schemeClr val="tx1"/>
                </a:solidFill>
              </a:rPr>
              <a:t>该主题</a:t>
            </a:r>
            <a:r>
              <a:rPr lang="zh-CN" altLang="en-US" dirty="0">
                <a:solidFill>
                  <a:schemeClr val="tx1"/>
                </a:solidFill>
              </a:rPr>
              <a:t>，人们有不同的观点。</a:t>
            </a:r>
            <a:endParaRPr lang="zh-CN" altLang="en-US" dirty="0"/>
          </a:p>
        </p:txBody>
      </p:sp>
      <p:sp>
        <p:nvSpPr>
          <p:cNvPr id="17" name="矩形 16"/>
          <p:cNvSpPr/>
          <p:nvPr/>
        </p:nvSpPr>
        <p:spPr>
          <a:xfrm>
            <a:off x="4254500" y="2317750"/>
            <a:ext cx="6521450" cy="576263"/>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r>
              <a:rPr lang="zh-CN" altLang="en-US" dirty="0">
                <a:solidFill>
                  <a:schemeClr val="tx1"/>
                </a:solidFill>
              </a:rPr>
              <a:t>句：提出自己的观点</a:t>
            </a:r>
            <a:r>
              <a:rPr lang="en-US" altLang="zh-CN" dirty="0">
                <a:solidFill>
                  <a:schemeClr val="tx1"/>
                </a:solidFill>
              </a:rPr>
              <a:t>【</a:t>
            </a:r>
            <a:r>
              <a:rPr lang="zh-CN" altLang="en-US" dirty="0">
                <a:solidFill>
                  <a:schemeClr val="tx1"/>
                </a:solidFill>
              </a:rPr>
              <a:t>你的选择</a:t>
            </a:r>
            <a:r>
              <a:rPr lang="en-US" altLang="zh-CN" dirty="0">
                <a:solidFill>
                  <a:schemeClr val="tx1"/>
                </a:solidFill>
              </a:rPr>
              <a:t>】</a:t>
            </a:r>
            <a:endParaRPr lang="en-US" altLang="zh-CN" dirty="0">
              <a:solidFill>
                <a:schemeClr val="tx1"/>
              </a:solidFill>
            </a:endParaRPr>
          </a:p>
        </p:txBody>
      </p:sp>
      <p:sp>
        <p:nvSpPr>
          <p:cNvPr id="18" name="矩形 17"/>
          <p:cNvSpPr/>
          <p:nvPr/>
        </p:nvSpPr>
        <p:spPr>
          <a:xfrm>
            <a:off x="4254500" y="1684338"/>
            <a:ext cx="6161088" cy="576262"/>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2-3</a:t>
            </a:r>
            <a:r>
              <a:rPr lang="zh-CN" altLang="en-US" dirty="0">
                <a:solidFill>
                  <a:schemeClr val="tx1"/>
                </a:solidFill>
              </a:rPr>
              <a:t>句：说明第一种观点是什么，第二种观点又是什么</a:t>
            </a:r>
            <a:endParaRPr lang="zh-CN" altLang="en-US" dirty="0">
              <a:solidFill>
                <a:schemeClr val="tx1"/>
              </a:solidFill>
            </a:endParaRPr>
          </a:p>
        </p:txBody>
      </p:sp>
      <p:sp>
        <p:nvSpPr>
          <p:cNvPr id="19" name="矩形 18"/>
          <p:cNvSpPr/>
          <p:nvPr/>
        </p:nvSpPr>
        <p:spPr>
          <a:xfrm>
            <a:off x="4243387" y="3097213"/>
            <a:ext cx="3471863" cy="577850"/>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tx1"/>
              </a:solidFill>
            </a:endParaRPr>
          </a:p>
          <a:p>
            <a:pPr algn="ctr">
              <a:defRPr/>
            </a:pPr>
            <a:r>
              <a:rPr lang="en-US" altLang="zh-CN" dirty="0">
                <a:solidFill>
                  <a:schemeClr val="tx1"/>
                </a:solidFill>
              </a:rPr>
              <a:t>5-8</a:t>
            </a:r>
            <a:r>
              <a:rPr lang="zh-CN" altLang="zh-CN" dirty="0">
                <a:solidFill>
                  <a:schemeClr val="tx1"/>
                </a:solidFill>
              </a:rPr>
              <a:t>句 论述</a:t>
            </a:r>
            <a:r>
              <a:rPr lang="zh-CN" altLang="en-US" dirty="0">
                <a:solidFill>
                  <a:schemeClr val="tx1"/>
                </a:solidFill>
              </a:rPr>
              <a:t>选择理由</a:t>
            </a:r>
            <a:r>
              <a:rPr lang="zh-CN" altLang="zh-CN" dirty="0">
                <a:solidFill>
                  <a:schemeClr val="tx1"/>
                </a:solidFill>
              </a:rPr>
              <a:t>一</a:t>
            </a:r>
            <a:endParaRPr lang="zh-CN" altLang="zh-CN" dirty="0">
              <a:solidFill>
                <a:schemeClr val="tx1"/>
              </a:solidFill>
            </a:endParaRPr>
          </a:p>
          <a:p>
            <a:pPr algn="ctr">
              <a:defRPr/>
            </a:pPr>
            <a:endParaRPr lang="zh-CN" altLang="en-US" dirty="0"/>
          </a:p>
        </p:txBody>
      </p:sp>
      <p:sp>
        <p:nvSpPr>
          <p:cNvPr id="20" name="矩形 19"/>
          <p:cNvSpPr/>
          <p:nvPr/>
        </p:nvSpPr>
        <p:spPr>
          <a:xfrm>
            <a:off x="4254500" y="3777456"/>
            <a:ext cx="3460750" cy="576263"/>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9-12</a:t>
            </a:r>
            <a:r>
              <a:rPr lang="zh-CN" altLang="zh-CN" dirty="0">
                <a:solidFill>
                  <a:schemeClr val="tx1"/>
                </a:solidFill>
              </a:rPr>
              <a:t>句 论述</a:t>
            </a:r>
            <a:r>
              <a:rPr lang="zh-CN" altLang="en-US" dirty="0">
                <a:solidFill>
                  <a:schemeClr val="tx1"/>
                </a:solidFill>
              </a:rPr>
              <a:t>选择理由二</a:t>
            </a:r>
            <a:endParaRPr lang="zh-CN" altLang="zh-CN" dirty="0">
              <a:solidFill>
                <a:schemeClr val="tx1"/>
              </a:solidFill>
            </a:endParaRPr>
          </a:p>
        </p:txBody>
      </p:sp>
      <p:sp>
        <p:nvSpPr>
          <p:cNvPr id="21" name="矩形 20"/>
          <p:cNvSpPr/>
          <p:nvPr/>
        </p:nvSpPr>
        <p:spPr>
          <a:xfrm>
            <a:off x="4254500" y="4418013"/>
            <a:ext cx="3471863" cy="577850"/>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12-15</a:t>
            </a:r>
            <a:r>
              <a:rPr lang="zh-CN" altLang="en-US" dirty="0">
                <a:solidFill>
                  <a:schemeClr val="tx1"/>
                </a:solidFill>
              </a:rPr>
              <a:t>句 </a:t>
            </a:r>
            <a:r>
              <a:rPr lang="zh-CN" altLang="zh-CN" dirty="0">
                <a:solidFill>
                  <a:schemeClr val="tx1"/>
                </a:solidFill>
              </a:rPr>
              <a:t>论述</a:t>
            </a:r>
            <a:r>
              <a:rPr lang="zh-CN" altLang="en-US" dirty="0">
                <a:solidFill>
                  <a:schemeClr val="tx1"/>
                </a:solidFill>
              </a:rPr>
              <a:t>选择理由三</a:t>
            </a:r>
            <a:endParaRPr lang="zh-CN" altLang="en-US" dirty="0"/>
          </a:p>
        </p:txBody>
      </p:sp>
      <p:sp>
        <p:nvSpPr>
          <p:cNvPr id="22" name="矩形 21"/>
          <p:cNvSpPr/>
          <p:nvPr/>
        </p:nvSpPr>
        <p:spPr>
          <a:xfrm>
            <a:off x="4266023" y="5437188"/>
            <a:ext cx="4210050" cy="577850"/>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16-17</a:t>
            </a:r>
            <a:r>
              <a:rPr lang="zh-CN" altLang="zh-CN" dirty="0">
                <a:solidFill>
                  <a:schemeClr val="tx1"/>
                </a:solidFill>
              </a:rPr>
              <a:t>句 总结</a:t>
            </a:r>
            <a:r>
              <a:rPr lang="en-US" altLang="zh-CN" dirty="0">
                <a:solidFill>
                  <a:schemeClr val="tx1"/>
                </a:solidFill>
              </a:rPr>
              <a:t>/</a:t>
            </a:r>
            <a:r>
              <a:rPr lang="zh-CN" altLang="en-US" dirty="0">
                <a:solidFill>
                  <a:schemeClr val="tx1"/>
                </a:solidFill>
              </a:rPr>
              <a:t>重申</a:t>
            </a:r>
            <a:r>
              <a:rPr lang="zh-CN" altLang="zh-CN" dirty="0">
                <a:solidFill>
                  <a:schemeClr val="tx1"/>
                </a:solidFill>
              </a:rPr>
              <a:t>观点。</a:t>
            </a:r>
            <a:endParaRPr lang="zh-CN" altLang="en-US" dirty="0"/>
          </a:p>
        </p:txBody>
      </p:sp>
      <p:sp>
        <p:nvSpPr>
          <p:cNvPr id="25" name="矩形 24"/>
          <p:cNvSpPr/>
          <p:nvPr/>
        </p:nvSpPr>
        <p:spPr>
          <a:xfrm>
            <a:off x="7857895" y="3030998"/>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该观点的优势</a:t>
            </a:r>
            <a:endParaRPr lang="zh-CN" altLang="en-US" dirty="0"/>
          </a:p>
        </p:txBody>
      </p:sp>
      <p:sp>
        <p:nvSpPr>
          <p:cNvPr id="27" name="矩形 26"/>
          <p:cNvSpPr/>
          <p:nvPr/>
        </p:nvSpPr>
        <p:spPr>
          <a:xfrm>
            <a:off x="7857895" y="3350419"/>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另一观点的劣势</a:t>
            </a:r>
            <a:endParaRPr lang="zh-CN" altLang="en-US" dirty="0"/>
          </a:p>
        </p:txBody>
      </p:sp>
      <p:sp>
        <p:nvSpPr>
          <p:cNvPr id="28" name="矩形 27"/>
          <p:cNvSpPr/>
          <p:nvPr/>
        </p:nvSpPr>
        <p:spPr>
          <a:xfrm>
            <a:off x="7857895" y="3706019"/>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该观点的优势</a:t>
            </a:r>
            <a:endParaRPr lang="zh-CN" altLang="en-US" dirty="0"/>
          </a:p>
        </p:txBody>
      </p:sp>
      <p:sp>
        <p:nvSpPr>
          <p:cNvPr id="29" name="矩形 28"/>
          <p:cNvSpPr/>
          <p:nvPr/>
        </p:nvSpPr>
        <p:spPr>
          <a:xfrm>
            <a:off x="7857895" y="4006390"/>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另一观点的劣势</a:t>
            </a:r>
            <a:endParaRPr lang="zh-CN" altLang="en-US" dirty="0"/>
          </a:p>
        </p:txBody>
      </p:sp>
      <p:sp>
        <p:nvSpPr>
          <p:cNvPr id="30" name="矩形 29"/>
          <p:cNvSpPr/>
          <p:nvPr/>
        </p:nvSpPr>
        <p:spPr>
          <a:xfrm>
            <a:off x="7857895" y="4383088"/>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该观点的优势</a:t>
            </a:r>
            <a:endParaRPr lang="zh-CN" altLang="en-US" dirty="0"/>
          </a:p>
        </p:txBody>
      </p:sp>
      <p:sp>
        <p:nvSpPr>
          <p:cNvPr id="31" name="矩形 30"/>
          <p:cNvSpPr/>
          <p:nvPr/>
        </p:nvSpPr>
        <p:spPr>
          <a:xfrm>
            <a:off x="7857895" y="4735871"/>
            <a:ext cx="2461420" cy="336550"/>
          </a:xfrm>
          <a:prstGeom prst="rect">
            <a:avLst/>
          </a:prstGeom>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t>另一观点的劣势</a:t>
            </a:r>
            <a:endParaRPr lang="zh-CN" altLang="en-US" dirty="0"/>
          </a:p>
        </p:txBody>
      </p:sp>
      <p:sp>
        <p:nvSpPr>
          <p:cNvPr id="6" name="文本框 5"/>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3" name="直接连接符 2"/>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3" name="图示 22"/>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960755" y="697865"/>
            <a:ext cx="5899785" cy="1339215"/>
          </a:xfrm>
          <a:prstGeom prst="rect">
            <a:avLst/>
          </a:prstGeom>
        </p:spPr>
        <p:txBody>
          <a:bodyPr vert="horz" wrap="square" lIns="0" tIns="20320" rIns="0" bIns="0" rtlCol="0">
            <a:spAutoFit/>
          </a:bodyPr>
          <a:lstStyle/>
          <a:p>
            <a:pPr>
              <a:lnSpc>
                <a:spcPct val="100000"/>
              </a:lnSpc>
              <a:spcBef>
                <a:spcPts val="15"/>
              </a:spcBef>
            </a:pPr>
            <a:endParaRPr lang="zh-CN" sz="2400" b="1" spc="-5" dirty="0">
              <a:latin typeface="微软雅黑" panose="020B0503020204020204" charset="-122"/>
              <a:ea typeface="微软雅黑" panose="020B0503020204020204" charset="-122"/>
              <a:cs typeface="微软雅黑" panose="020B0503020204020204" charset="-122"/>
            </a:endParaRPr>
          </a:p>
          <a:p>
            <a:pPr marL="25400">
              <a:lnSpc>
                <a:spcPct val="100000"/>
              </a:lnSpc>
              <a:spcBef>
                <a:spcPts val="1700"/>
              </a:spcBef>
              <a:tabLst>
                <a:tab pos="368935" algn="l"/>
              </a:tabLst>
            </a:pPr>
            <a:r>
              <a:rPr sz="2000" b="1" spc="10" dirty="0">
                <a:latin typeface="微软雅黑" panose="020B0503020204020204" charset="-122"/>
                <a:ea typeface="微软雅黑" panose="020B0503020204020204" charset="-122"/>
                <a:cs typeface="Arial" panose="020B0604020202090204"/>
              </a:rPr>
              <a:t>1.	</a:t>
            </a:r>
            <a:r>
              <a:rPr sz="2000" b="1" spc="25" dirty="0">
                <a:latin typeface="微软雅黑" panose="020B0503020204020204" charset="-122"/>
                <a:ea typeface="微软雅黑" panose="020B0503020204020204" charset="-122"/>
                <a:cs typeface="微软雅黑" panose="020B0503020204020204" charset="-122"/>
              </a:rPr>
              <a:t>特点：</a:t>
            </a:r>
            <a:r>
              <a:rPr sz="2000" spc="25" dirty="0">
                <a:latin typeface="微软雅黑" panose="020B0503020204020204" charset="-122"/>
                <a:ea typeface="微软雅黑" panose="020B0503020204020204" charset="-122"/>
                <a:cs typeface="微软雅黑" panose="020B0503020204020204" charset="-122"/>
              </a:rPr>
              <a:t>①需要自己定题</a:t>
            </a:r>
            <a:endParaRPr sz="2000">
              <a:latin typeface="微软雅黑" panose="020B0503020204020204" charset="-122"/>
              <a:ea typeface="微软雅黑" panose="020B0503020204020204" charset="-122"/>
              <a:cs typeface="微软雅黑" panose="020B0503020204020204" charset="-122"/>
            </a:endParaRPr>
          </a:p>
          <a:p>
            <a:pPr marL="910590">
              <a:lnSpc>
                <a:spcPct val="100000"/>
              </a:lnSpc>
              <a:spcBef>
                <a:spcPts val="905"/>
              </a:spcBef>
            </a:pPr>
            <a:r>
              <a:rPr sz="2000" spc="25" dirty="0">
                <a:latin typeface="微软雅黑" panose="020B0503020204020204" charset="-122"/>
                <a:ea typeface="微软雅黑" panose="020B0503020204020204" charset="-122"/>
                <a:cs typeface="微软雅黑" panose="020B0503020204020204" charset="-122"/>
              </a:rPr>
              <a:t>   ②两个选择都可取，可</a:t>
            </a:r>
            <a:r>
              <a:rPr sz="2000" spc="10" dirty="0">
                <a:latin typeface="微软雅黑" panose="020B0503020204020204" charset="-122"/>
                <a:ea typeface="微软雅黑" panose="020B0503020204020204" charset="-122"/>
                <a:cs typeface="微软雅黑" panose="020B0503020204020204" charset="-122"/>
              </a:rPr>
              <a:t>以</a:t>
            </a:r>
            <a:r>
              <a:rPr sz="2000" spc="25" dirty="0">
                <a:solidFill>
                  <a:srgbClr val="FF0000"/>
                </a:solidFill>
                <a:latin typeface="微软雅黑" panose="020B0503020204020204" charset="-122"/>
                <a:ea typeface="微软雅黑" panose="020B0503020204020204" charset="-122"/>
                <a:cs typeface="微软雅黑" panose="020B0503020204020204" charset="-122"/>
              </a:rPr>
              <a:t>任选其</a:t>
            </a:r>
            <a:r>
              <a:rPr sz="2000" spc="75" dirty="0">
                <a:solidFill>
                  <a:srgbClr val="FF0000"/>
                </a:solidFill>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论述。</a:t>
            </a:r>
            <a:endParaRPr sz="2000">
              <a:latin typeface="微软雅黑" panose="020B0503020204020204" charset="-122"/>
              <a:ea typeface="微软雅黑" panose="020B0503020204020204" charset="-122"/>
              <a:cs typeface="微软雅黑" panose="020B0503020204020204" charset="-122"/>
            </a:endParaRPr>
          </a:p>
        </p:txBody>
      </p:sp>
      <p:graphicFrame>
        <p:nvGraphicFramePr>
          <p:cNvPr id="10" name="object 10"/>
          <p:cNvGraphicFramePr>
            <a:graphicFrameLocks noGrp="1"/>
          </p:cNvGraphicFramePr>
          <p:nvPr/>
        </p:nvGraphicFramePr>
        <p:xfrm>
          <a:off x="467995" y="2433911"/>
          <a:ext cx="11256010" cy="2907283"/>
        </p:xfrm>
        <a:graphic>
          <a:graphicData uri="http://schemas.openxmlformats.org/drawingml/2006/table">
            <a:tbl>
              <a:tblPr firstRow="1" bandRow="1">
                <a:tableStyleId>{2D5ABB26-0587-4C30-8999-92F81FD0307C}</a:tableStyleId>
              </a:tblPr>
              <a:tblGrid>
                <a:gridCol w="2030095"/>
                <a:gridCol w="9225915"/>
              </a:tblGrid>
              <a:tr h="1334770">
                <a:tc>
                  <a:txBody>
                    <a:bodyPr/>
                    <a:lstStyle/>
                    <a:p>
                      <a:pPr>
                        <a:lnSpc>
                          <a:spcPct val="100000"/>
                        </a:lnSpc>
                      </a:pPr>
                      <a:endParaRPr sz="2000" b="0">
                        <a:latin typeface="微软雅黑" panose="020B0503020204020204" charset="-122"/>
                        <a:ea typeface="微软雅黑" panose="020B0503020204020204" charset="-122"/>
                        <a:cs typeface="Times New Roman" panose="02020703060505090304"/>
                      </a:endParaRPr>
                    </a:p>
                    <a:p>
                      <a:pPr marL="75565">
                        <a:lnSpc>
                          <a:spcPct val="100000"/>
                        </a:lnSpc>
                        <a:spcBef>
                          <a:spcPts val="1290"/>
                        </a:spcBef>
                      </a:pPr>
                      <a:r>
                        <a:rPr sz="2000" b="0" spc="15" dirty="0">
                          <a:solidFill>
                            <a:srgbClr val="FFFFFF"/>
                          </a:solidFill>
                          <a:latin typeface="微软雅黑" panose="020B0503020204020204" charset="-122"/>
                          <a:ea typeface="微软雅黑" panose="020B0503020204020204" charset="-122"/>
                          <a:cs typeface="Arial" panose="020B0604020202090204"/>
                        </a:rPr>
                        <a:t>2016</a:t>
                      </a:r>
                      <a:r>
                        <a:rPr sz="2000" b="0" spc="25" dirty="0">
                          <a:solidFill>
                            <a:srgbClr val="FFFFFF"/>
                          </a:solidFill>
                          <a:latin typeface="微软雅黑" panose="020B0503020204020204" charset="-122"/>
                          <a:ea typeface="微软雅黑" panose="020B0503020204020204" charset="-122"/>
                          <a:cs typeface="微软雅黑" panose="020B0503020204020204" charset="-122"/>
                        </a:rPr>
                        <a:t>年</a:t>
                      </a:r>
                      <a:r>
                        <a:rPr sz="2000" b="0" spc="15" dirty="0">
                          <a:solidFill>
                            <a:srgbClr val="FFFFFF"/>
                          </a:solidFill>
                          <a:latin typeface="微软雅黑" panose="020B0503020204020204" charset="-122"/>
                          <a:ea typeface="微软雅黑" panose="020B0503020204020204" charset="-122"/>
                          <a:cs typeface="Arial" panose="020B0604020202090204"/>
                        </a:rPr>
                        <a:t>04</a:t>
                      </a:r>
                      <a:r>
                        <a:rPr sz="2000" b="0" spc="25" dirty="0">
                          <a:solidFill>
                            <a:srgbClr val="FFFFFF"/>
                          </a:solidFill>
                          <a:latin typeface="微软雅黑" panose="020B0503020204020204" charset="-122"/>
                          <a:ea typeface="微软雅黑" panose="020B0503020204020204" charset="-122"/>
                          <a:cs typeface="微软雅黑" panose="020B0503020204020204" charset="-122"/>
                        </a:rPr>
                        <a:t>月真题</a:t>
                      </a:r>
                      <a:endParaRPr sz="2000" b="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a:lnSpc>
                          <a:spcPct val="100000"/>
                        </a:lnSpc>
                        <a:spcBef>
                          <a:spcPts val="5"/>
                        </a:spcBef>
                      </a:pPr>
                      <a:endParaRPr sz="2000" b="0">
                        <a:latin typeface="微软雅黑" panose="020B0503020204020204" charset="-122"/>
                        <a:ea typeface="微软雅黑" panose="020B0503020204020204" charset="-122"/>
                        <a:cs typeface="Times New Roman" panose="02020703060505090304"/>
                      </a:endParaRPr>
                    </a:p>
                    <a:p>
                      <a:pPr marL="76835" marR="47625" algn="just" fontAlgn="auto">
                        <a:lnSpc>
                          <a:spcPts val="3000"/>
                        </a:lnSpc>
                      </a:pPr>
                      <a:r>
                        <a:rPr sz="2000" b="0" spc="15" dirty="0">
                          <a:solidFill>
                            <a:srgbClr val="FFFFFF"/>
                          </a:solidFill>
                          <a:latin typeface="微软雅黑" panose="020B0503020204020204" charset="-122"/>
                          <a:ea typeface="微软雅黑" panose="020B0503020204020204" charset="-122"/>
                          <a:cs typeface="Arial" panose="020B0604020202090204"/>
                        </a:rPr>
                        <a:t>Some </a:t>
                      </a:r>
                      <a:r>
                        <a:rPr sz="2000" b="0" spc="25" dirty="0">
                          <a:solidFill>
                            <a:srgbClr val="FFFFFF"/>
                          </a:solidFill>
                          <a:latin typeface="微软雅黑" panose="020B0503020204020204" charset="-122"/>
                          <a:ea typeface="微软雅黑" panose="020B0503020204020204" charset="-122"/>
                          <a:cs typeface="Arial" panose="020B0604020202090204"/>
                        </a:rPr>
                        <a:t>people claim </a:t>
                      </a:r>
                      <a:r>
                        <a:rPr sz="2000" b="0" spc="15" dirty="0">
                          <a:solidFill>
                            <a:srgbClr val="FFFFFF"/>
                          </a:solidFill>
                          <a:latin typeface="微软雅黑" panose="020B0503020204020204" charset="-122"/>
                          <a:ea typeface="微软雅黑" panose="020B0503020204020204" charset="-122"/>
                          <a:cs typeface="Arial" panose="020B0604020202090204"/>
                        </a:rPr>
                        <a:t>love </a:t>
                      </a:r>
                      <a:r>
                        <a:rPr sz="2000" b="0" spc="25" dirty="0">
                          <a:solidFill>
                            <a:srgbClr val="FFFFFF"/>
                          </a:solidFill>
                          <a:latin typeface="微软雅黑" panose="020B0503020204020204" charset="-122"/>
                          <a:ea typeface="微软雅黑" panose="020B0503020204020204" charset="-122"/>
                          <a:cs typeface="Arial" panose="020B0604020202090204"/>
                        </a:rPr>
                        <a:t>is </a:t>
                      </a:r>
                      <a:r>
                        <a:rPr sz="2000" b="0" spc="30" dirty="0">
                          <a:solidFill>
                            <a:srgbClr val="FFFFFF"/>
                          </a:solidFill>
                          <a:latin typeface="微软雅黑" panose="020B0503020204020204" charset="-122"/>
                          <a:ea typeface="微软雅黑" panose="020B0503020204020204" charset="-122"/>
                          <a:cs typeface="Arial" panose="020B0604020202090204"/>
                        </a:rPr>
                        <a:t>the </a:t>
                      </a:r>
                      <a:r>
                        <a:rPr sz="2000" b="0" spc="5" dirty="0">
                          <a:solidFill>
                            <a:srgbClr val="FFFFFF"/>
                          </a:solidFill>
                          <a:latin typeface="微软雅黑" panose="020B0503020204020204" charset="-122"/>
                          <a:ea typeface="微软雅黑" panose="020B0503020204020204" charset="-122"/>
                          <a:cs typeface="Arial" panose="020B0604020202090204"/>
                        </a:rPr>
                        <a:t>most </a:t>
                      </a:r>
                      <a:r>
                        <a:rPr sz="2000" b="0" spc="25" dirty="0">
                          <a:solidFill>
                            <a:srgbClr val="FFFFFF"/>
                          </a:solidFill>
                          <a:latin typeface="微软雅黑" panose="020B0503020204020204" charset="-122"/>
                          <a:ea typeface="微软雅黑" panose="020B0503020204020204" charset="-122"/>
                          <a:cs typeface="Arial" panose="020B0604020202090204"/>
                        </a:rPr>
                        <a:t>important in </a:t>
                      </a:r>
                      <a:r>
                        <a:rPr sz="2000" b="0" spc="10" dirty="0">
                          <a:solidFill>
                            <a:srgbClr val="FFFFFF"/>
                          </a:solidFill>
                          <a:latin typeface="微软雅黑" panose="020B0503020204020204" charset="-122"/>
                          <a:ea typeface="微软雅黑" panose="020B0503020204020204" charset="-122"/>
                          <a:cs typeface="Arial" panose="020B0604020202090204"/>
                        </a:rPr>
                        <a:t>a  </a:t>
                      </a:r>
                      <a:r>
                        <a:rPr sz="2000" b="0" spc="25" dirty="0">
                          <a:solidFill>
                            <a:srgbClr val="FFFFFF"/>
                          </a:solidFill>
                          <a:latin typeface="微软雅黑" panose="020B0503020204020204" charset="-122"/>
                          <a:ea typeface="微软雅黑" panose="020B0503020204020204" charset="-122"/>
                          <a:cs typeface="Arial" panose="020B0604020202090204"/>
                        </a:rPr>
                        <a:t>happy </a:t>
                      </a:r>
                      <a:r>
                        <a:rPr sz="2000" b="0" spc="10" dirty="0">
                          <a:solidFill>
                            <a:srgbClr val="FFFFFF"/>
                          </a:solidFill>
                          <a:latin typeface="微软雅黑" panose="020B0503020204020204" charset="-122"/>
                          <a:ea typeface="微软雅黑" panose="020B0503020204020204" charset="-122"/>
                          <a:cs typeface="Arial" panose="020B0604020202090204"/>
                        </a:rPr>
                        <a:t>marriage, </a:t>
                      </a:r>
                      <a:r>
                        <a:rPr sz="2000" b="0" spc="30" dirty="0">
                          <a:solidFill>
                            <a:srgbClr val="FFFFFF"/>
                          </a:solidFill>
                          <a:latin typeface="微软雅黑" panose="020B0503020204020204" charset="-122"/>
                          <a:ea typeface="微软雅黑" panose="020B0503020204020204" charset="-122"/>
                          <a:cs typeface="Arial" panose="020B0604020202090204"/>
                        </a:rPr>
                        <a:t>while </a:t>
                      </a:r>
                      <a:r>
                        <a:rPr sz="2000" b="0" spc="25" dirty="0">
                          <a:solidFill>
                            <a:srgbClr val="FFFFFF"/>
                          </a:solidFill>
                          <a:latin typeface="微软雅黑" panose="020B0503020204020204" charset="-122"/>
                          <a:ea typeface="微软雅黑" panose="020B0503020204020204" charset="-122"/>
                          <a:cs typeface="Arial" panose="020B0604020202090204"/>
                        </a:rPr>
                        <a:t>others </a:t>
                      </a:r>
                      <a:r>
                        <a:rPr sz="2000" b="0" spc="10" dirty="0">
                          <a:solidFill>
                            <a:srgbClr val="FFFFFF"/>
                          </a:solidFill>
                          <a:latin typeface="微软雅黑" panose="020B0503020204020204" charset="-122"/>
                          <a:ea typeface="微软雅黑" panose="020B0503020204020204" charset="-122"/>
                          <a:cs typeface="Arial" panose="020B0604020202090204"/>
                        </a:rPr>
                        <a:t>believe </a:t>
                      </a:r>
                      <a:r>
                        <a:rPr sz="2000" b="0" spc="15" dirty="0">
                          <a:solidFill>
                            <a:srgbClr val="FFFFFF"/>
                          </a:solidFill>
                          <a:latin typeface="微软雅黑" panose="020B0503020204020204" charset="-122"/>
                          <a:ea typeface="微软雅黑" panose="020B0503020204020204" charset="-122"/>
                          <a:cs typeface="Arial" panose="020B0604020202090204"/>
                        </a:rPr>
                        <a:t>money </a:t>
                      </a:r>
                      <a:r>
                        <a:rPr sz="2000" b="0" spc="5" dirty="0">
                          <a:solidFill>
                            <a:srgbClr val="FFFFFF"/>
                          </a:solidFill>
                          <a:latin typeface="微软雅黑" panose="020B0503020204020204" charset="-122"/>
                          <a:ea typeface="微软雅黑" panose="020B0503020204020204" charset="-122"/>
                          <a:cs typeface="Arial" panose="020B0604020202090204"/>
                        </a:rPr>
                        <a:t>plays </a:t>
                      </a:r>
                      <a:r>
                        <a:rPr sz="2000" b="0" spc="10" dirty="0">
                          <a:solidFill>
                            <a:srgbClr val="FFFFFF"/>
                          </a:solidFill>
                          <a:latin typeface="微软雅黑" panose="020B0503020204020204" charset="-122"/>
                          <a:ea typeface="微软雅黑" panose="020B0503020204020204" charset="-122"/>
                          <a:cs typeface="Arial" panose="020B0604020202090204"/>
                        </a:rPr>
                        <a:t>a  </a:t>
                      </a:r>
                      <a:r>
                        <a:rPr sz="2000" b="0" spc="15" dirty="0">
                          <a:solidFill>
                            <a:srgbClr val="FFFFFF"/>
                          </a:solidFill>
                          <a:latin typeface="微软雅黑" panose="020B0503020204020204" charset="-122"/>
                          <a:ea typeface="微软雅黑" panose="020B0503020204020204" charset="-122"/>
                          <a:cs typeface="Arial" panose="020B0604020202090204"/>
                        </a:rPr>
                        <a:t>decisive </a:t>
                      </a:r>
                      <a:r>
                        <a:rPr sz="2000" b="0" spc="10" dirty="0">
                          <a:solidFill>
                            <a:srgbClr val="FFFFFF"/>
                          </a:solidFill>
                          <a:latin typeface="微软雅黑" panose="020B0503020204020204" charset="-122"/>
                          <a:ea typeface="微软雅黑" panose="020B0503020204020204" charset="-122"/>
                          <a:cs typeface="Arial" panose="020B0604020202090204"/>
                        </a:rPr>
                        <a:t>role. </a:t>
                      </a:r>
                      <a:r>
                        <a:rPr sz="2000" b="0" spc="15" dirty="0">
                          <a:solidFill>
                            <a:srgbClr val="FFFFFF"/>
                          </a:solidFill>
                          <a:latin typeface="微软雅黑" panose="020B0503020204020204" charset="-122"/>
                          <a:ea typeface="微软雅黑" panose="020B0503020204020204" charset="-122"/>
                          <a:cs typeface="Arial" panose="020B0604020202090204"/>
                        </a:rPr>
                        <a:t>What </a:t>
                      </a:r>
                      <a:r>
                        <a:rPr sz="2000" b="0" spc="25" dirty="0">
                          <a:solidFill>
                            <a:srgbClr val="FFFFFF"/>
                          </a:solidFill>
                          <a:latin typeface="微软雅黑" panose="020B0503020204020204" charset="-122"/>
                          <a:ea typeface="微软雅黑" panose="020B0503020204020204" charset="-122"/>
                          <a:cs typeface="Arial" panose="020B0604020202090204"/>
                        </a:rPr>
                        <a:t>is </a:t>
                      </a:r>
                      <a:r>
                        <a:rPr sz="2000" b="0" dirty="0">
                          <a:solidFill>
                            <a:srgbClr val="FFFFFF"/>
                          </a:solidFill>
                          <a:latin typeface="微软雅黑" panose="020B0503020204020204" charset="-122"/>
                          <a:ea typeface="微软雅黑" panose="020B0503020204020204" charset="-122"/>
                          <a:cs typeface="Arial" panose="020B0604020202090204"/>
                        </a:rPr>
                        <a:t>your </a:t>
                      </a:r>
                      <a:r>
                        <a:rPr sz="2000" b="0" spc="25" dirty="0">
                          <a:solidFill>
                            <a:srgbClr val="FFFFFF"/>
                          </a:solidFill>
                          <a:latin typeface="微软雅黑" panose="020B0503020204020204" charset="-122"/>
                          <a:ea typeface="微软雅黑" panose="020B0503020204020204" charset="-122"/>
                          <a:cs typeface="Arial" panose="020B0604020202090204"/>
                        </a:rPr>
                        <a:t>opinion?</a:t>
                      </a:r>
                      <a:endParaRPr sz="2000" b="0">
                        <a:latin typeface="微软雅黑" panose="020B0503020204020204" charset="-122"/>
                        <a:ea typeface="微软雅黑" panose="020B0503020204020204" charset="-122"/>
                        <a:cs typeface="Arial" panose="020B0604020202090204"/>
                      </a:endParaRPr>
                    </a:p>
                    <a:p>
                      <a:pPr marL="76835" algn="just" fontAlgn="auto">
                        <a:lnSpc>
                          <a:spcPts val="3000"/>
                        </a:lnSpc>
                        <a:spcBef>
                          <a:spcPts val="5"/>
                        </a:spcBef>
                      </a:pPr>
                      <a:r>
                        <a:rPr sz="2000" b="0" spc="25" dirty="0">
                          <a:solidFill>
                            <a:srgbClr val="FFFFFF"/>
                          </a:solidFill>
                          <a:latin typeface="微软雅黑" panose="020B0503020204020204" charset="-122"/>
                          <a:ea typeface="微软雅黑" panose="020B0503020204020204" charset="-122"/>
                          <a:cs typeface="微软雅黑" panose="020B0503020204020204" charset="-122"/>
                        </a:rPr>
                        <a:t>幸福婚姻中是爱情重要还是钱重</a:t>
                      </a:r>
                      <a:r>
                        <a:rPr sz="2000" b="0" spc="30" dirty="0">
                          <a:solidFill>
                            <a:srgbClr val="FFFFFF"/>
                          </a:solidFill>
                          <a:latin typeface="微软雅黑" panose="020B0503020204020204" charset="-122"/>
                          <a:ea typeface="微软雅黑" panose="020B0503020204020204" charset="-122"/>
                          <a:cs typeface="微软雅黑" panose="020B0503020204020204" charset="-122"/>
                        </a:rPr>
                        <a:t>要</a:t>
                      </a:r>
                      <a:r>
                        <a:rPr sz="2000" b="0" spc="25" dirty="0">
                          <a:solidFill>
                            <a:srgbClr val="FFFFFF"/>
                          </a:solidFill>
                          <a:latin typeface="微软雅黑" panose="020B0503020204020204" charset="-122"/>
                          <a:ea typeface="微软雅黑" panose="020B0503020204020204" charset="-122"/>
                          <a:cs typeface="微软雅黑" panose="020B0503020204020204" charset="-122"/>
                        </a:rPr>
                        <a:t>？</a:t>
                      </a:r>
                      <a:endParaRPr sz="2000" b="0">
                        <a:latin typeface="微软雅黑" panose="020B0503020204020204" charset="-122"/>
                        <a:ea typeface="微软雅黑" panose="020B0503020204020204" charset="-122"/>
                        <a:cs typeface="微软雅黑" panose="020B0503020204020204" charset="-122"/>
                      </a:endParaRPr>
                    </a:p>
                  </a:txBody>
                  <a:tcPr marL="0" marR="0" marT="846"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r>
              <a:tr h="1205865">
                <a:tc>
                  <a:txBody>
                    <a:bodyPr/>
                    <a:lstStyle/>
                    <a:p>
                      <a:pPr fontAlgn="auto">
                        <a:lnSpc>
                          <a:spcPts val="3000"/>
                        </a:lnSpc>
                      </a:pPr>
                      <a:endParaRPr sz="2000" b="0">
                        <a:solidFill>
                          <a:schemeClr val="tx1"/>
                        </a:solidFill>
                        <a:latin typeface="微软雅黑" panose="020B0503020204020204" charset="-122"/>
                        <a:ea typeface="微软雅黑" panose="020B0503020204020204" charset="-122"/>
                        <a:cs typeface="Times New Roman" panose="02020703060505090304"/>
                      </a:endParaRPr>
                    </a:p>
                    <a:p>
                      <a:pPr marL="75565" fontAlgn="auto">
                        <a:lnSpc>
                          <a:spcPts val="3000"/>
                        </a:lnSpc>
                        <a:spcBef>
                          <a:spcPts val="1305"/>
                        </a:spcBef>
                      </a:pPr>
                      <a:r>
                        <a:rPr sz="2000" b="0" spc="15" dirty="0">
                          <a:solidFill>
                            <a:schemeClr val="tx1"/>
                          </a:solidFill>
                          <a:latin typeface="微软雅黑" panose="020B0503020204020204" charset="-122"/>
                          <a:ea typeface="微软雅黑" panose="020B0503020204020204" charset="-122"/>
                          <a:cs typeface="Arial" panose="020B0604020202090204"/>
                        </a:rPr>
                        <a:t>2015</a:t>
                      </a:r>
                      <a:r>
                        <a:rPr sz="2000" b="0" spc="25" dirty="0">
                          <a:solidFill>
                            <a:schemeClr val="tx1"/>
                          </a:solidFill>
                          <a:latin typeface="微软雅黑" panose="020B0503020204020204" charset="-122"/>
                          <a:ea typeface="微软雅黑" panose="020B0503020204020204" charset="-122"/>
                          <a:cs typeface="微软雅黑" panose="020B0503020204020204" charset="-122"/>
                        </a:rPr>
                        <a:t>年</a:t>
                      </a:r>
                      <a:r>
                        <a:rPr sz="2000" b="0" spc="15" dirty="0">
                          <a:solidFill>
                            <a:schemeClr val="tx1"/>
                          </a:solidFill>
                          <a:latin typeface="微软雅黑" panose="020B0503020204020204" charset="-122"/>
                          <a:ea typeface="微软雅黑" panose="020B0503020204020204" charset="-122"/>
                          <a:cs typeface="Arial" panose="020B0604020202090204"/>
                        </a:rPr>
                        <a:t>10</a:t>
                      </a:r>
                      <a:r>
                        <a:rPr sz="2000" b="0" spc="25" dirty="0">
                          <a:solidFill>
                            <a:schemeClr val="tx1"/>
                          </a:solidFill>
                          <a:latin typeface="微软雅黑" panose="020B0503020204020204" charset="-122"/>
                          <a:ea typeface="微软雅黑" panose="020B0503020204020204" charset="-122"/>
                          <a:cs typeface="微软雅黑" panose="020B0503020204020204" charset="-122"/>
                        </a:rPr>
                        <a:t>月真题</a:t>
                      </a:r>
                      <a:endParaRPr sz="2000" b="0" spc="2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bg1">
                        <a:lumMod val="85000"/>
                      </a:schemeClr>
                    </a:solidFill>
                  </a:tcPr>
                </a:tc>
                <a:tc>
                  <a:txBody>
                    <a:bodyPr/>
                    <a:lstStyle/>
                    <a:p>
                      <a:pPr fontAlgn="auto">
                        <a:lnSpc>
                          <a:spcPts val="3000"/>
                        </a:lnSpc>
                        <a:spcBef>
                          <a:spcPts val="25"/>
                        </a:spcBef>
                      </a:pPr>
                      <a:endParaRPr sz="2000" b="0">
                        <a:solidFill>
                          <a:schemeClr val="tx1"/>
                        </a:solidFill>
                        <a:latin typeface="微软雅黑" panose="020B0503020204020204" charset="-122"/>
                        <a:ea typeface="微软雅黑" panose="020B0503020204020204" charset="-122"/>
                        <a:cs typeface="Times New Roman" panose="02020703060505090304"/>
                      </a:endParaRPr>
                    </a:p>
                    <a:p>
                      <a:pPr marL="76835" marR="49530" algn="just" fontAlgn="auto">
                        <a:lnSpc>
                          <a:spcPts val="3000"/>
                        </a:lnSpc>
                      </a:pPr>
                      <a:r>
                        <a:rPr sz="2000" b="0" spc="-30" dirty="0">
                          <a:solidFill>
                            <a:schemeClr val="tx1"/>
                          </a:solidFill>
                          <a:latin typeface="微软雅黑" panose="020B0503020204020204" charset="-122"/>
                          <a:ea typeface="微软雅黑" panose="020B0503020204020204" charset="-122"/>
                          <a:cs typeface="Arial" panose="020B0604020202090204"/>
                        </a:rPr>
                        <a:t>In </a:t>
                      </a:r>
                      <a:r>
                        <a:rPr sz="2000" b="0" spc="25" dirty="0">
                          <a:solidFill>
                            <a:schemeClr val="tx1"/>
                          </a:solidFill>
                          <a:latin typeface="微软雅黑" panose="020B0503020204020204" charset="-122"/>
                          <a:ea typeface="微软雅黑" panose="020B0503020204020204" charset="-122"/>
                          <a:cs typeface="Arial" panose="020B0604020202090204"/>
                        </a:rPr>
                        <a:t>their </a:t>
                      </a:r>
                      <a:r>
                        <a:rPr sz="2000" b="0" spc="10" dirty="0">
                          <a:solidFill>
                            <a:schemeClr val="tx1"/>
                          </a:solidFill>
                          <a:latin typeface="微软雅黑" panose="020B0503020204020204" charset="-122"/>
                          <a:ea typeface="微软雅黑" panose="020B0503020204020204" charset="-122"/>
                          <a:cs typeface="Arial" panose="020B0604020202090204"/>
                        </a:rPr>
                        <a:t>spare time, </a:t>
                      </a:r>
                      <a:r>
                        <a:rPr sz="2000" b="0" spc="25" dirty="0">
                          <a:solidFill>
                            <a:schemeClr val="tx1"/>
                          </a:solidFill>
                          <a:latin typeface="微软雅黑" panose="020B0503020204020204" charset="-122"/>
                          <a:ea typeface="微软雅黑" panose="020B0503020204020204" charset="-122"/>
                          <a:cs typeface="Arial" panose="020B0604020202090204"/>
                        </a:rPr>
                        <a:t>some </a:t>
                      </a:r>
                      <a:r>
                        <a:rPr sz="2000" b="0" spc="10" dirty="0">
                          <a:solidFill>
                            <a:schemeClr val="tx1"/>
                          </a:solidFill>
                          <a:latin typeface="微软雅黑" panose="020B0503020204020204" charset="-122"/>
                          <a:ea typeface="微软雅黑" panose="020B0503020204020204" charset="-122"/>
                          <a:cs typeface="Arial" panose="020B0604020202090204"/>
                        </a:rPr>
                        <a:t>people prefer </a:t>
                      </a:r>
                      <a:r>
                        <a:rPr sz="2000" b="0" spc="15" dirty="0">
                          <a:solidFill>
                            <a:schemeClr val="tx1"/>
                          </a:solidFill>
                          <a:latin typeface="微软雅黑" panose="020B0503020204020204" charset="-122"/>
                          <a:ea typeface="微软雅黑" panose="020B0503020204020204" charset="-122"/>
                          <a:cs typeface="Arial" panose="020B0604020202090204"/>
                        </a:rPr>
                        <a:t>staying </a:t>
                      </a:r>
                      <a:r>
                        <a:rPr sz="2000" b="0" spc="10" dirty="0">
                          <a:solidFill>
                            <a:schemeClr val="tx1"/>
                          </a:solidFill>
                          <a:latin typeface="微软雅黑" panose="020B0503020204020204" charset="-122"/>
                          <a:ea typeface="微软雅黑" panose="020B0503020204020204" charset="-122"/>
                          <a:cs typeface="Arial" panose="020B0604020202090204"/>
                        </a:rPr>
                        <a:t>at  </a:t>
                      </a:r>
                      <a:r>
                        <a:rPr sz="2000" b="0" spc="5" dirty="0">
                          <a:solidFill>
                            <a:schemeClr val="tx1"/>
                          </a:solidFill>
                          <a:latin typeface="微软雅黑" panose="020B0503020204020204" charset="-122"/>
                          <a:ea typeface="微软雅黑" panose="020B0503020204020204" charset="-122"/>
                          <a:cs typeface="Arial" panose="020B0604020202090204"/>
                        </a:rPr>
                        <a:t>home </a:t>
                      </a:r>
                      <a:r>
                        <a:rPr sz="2000" b="0" spc="25" dirty="0">
                          <a:solidFill>
                            <a:schemeClr val="tx1"/>
                          </a:solidFill>
                          <a:latin typeface="微软雅黑" panose="020B0503020204020204" charset="-122"/>
                          <a:ea typeface="微软雅黑" panose="020B0503020204020204" charset="-122"/>
                          <a:cs typeface="Arial" panose="020B0604020202090204"/>
                        </a:rPr>
                        <a:t>enjoying </a:t>
                      </a:r>
                      <a:r>
                        <a:rPr sz="2000" b="0" spc="10" dirty="0">
                          <a:solidFill>
                            <a:schemeClr val="tx1"/>
                          </a:solidFill>
                          <a:latin typeface="微软雅黑" panose="020B0503020204020204" charset="-122"/>
                          <a:ea typeface="微软雅黑" panose="020B0503020204020204" charset="-122"/>
                          <a:cs typeface="Arial" panose="020B0604020202090204"/>
                        </a:rPr>
                        <a:t>themselves </a:t>
                      </a:r>
                      <a:r>
                        <a:rPr sz="2000" b="0" spc="30" dirty="0">
                          <a:solidFill>
                            <a:schemeClr val="tx1"/>
                          </a:solidFill>
                          <a:latin typeface="微软雅黑" panose="020B0503020204020204" charset="-122"/>
                          <a:ea typeface="微软雅黑" panose="020B0503020204020204" charset="-122"/>
                          <a:cs typeface="Arial" panose="020B0604020202090204"/>
                        </a:rPr>
                        <a:t>and </a:t>
                      </a:r>
                      <a:r>
                        <a:rPr sz="2000" b="0" spc="5" dirty="0">
                          <a:solidFill>
                            <a:schemeClr val="tx1"/>
                          </a:solidFill>
                          <a:latin typeface="微软雅黑" panose="020B0503020204020204" charset="-122"/>
                          <a:ea typeface="微软雅黑" panose="020B0503020204020204" charset="-122"/>
                          <a:cs typeface="Arial" panose="020B0604020202090204"/>
                        </a:rPr>
                        <a:t>some </a:t>
                      </a:r>
                      <a:r>
                        <a:rPr sz="2000" b="0" spc="25" dirty="0">
                          <a:solidFill>
                            <a:schemeClr val="tx1"/>
                          </a:solidFill>
                          <a:latin typeface="微软雅黑" panose="020B0503020204020204" charset="-122"/>
                          <a:ea typeface="微软雅黑" panose="020B0503020204020204" charset="-122"/>
                          <a:cs typeface="Arial" panose="020B0604020202090204"/>
                        </a:rPr>
                        <a:t>like going </a:t>
                      </a:r>
                      <a:r>
                        <a:rPr sz="2000" b="0" spc="5" dirty="0">
                          <a:solidFill>
                            <a:schemeClr val="tx1"/>
                          </a:solidFill>
                          <a:latin typeface="微软雅黑" panose="020B0503020204020204" charset="-122"/>
                          <a:ea typeface="微软雅黑" panose="020B0503020204020204" charset="-122"/>
                          <a:cs typeface="Arial" panose="020B0604020202090204"/>
                        </a:rPr>
                        <a:t>out  </a:t>
                      </a:r>
                      <a:r>
                        <a:rPr sz="2000" b="0" spc="10" dirty="0">
                          <a:solidFill>
                            <a:schemeClr val="tx1"/>
                          </a:solidFill>
                          <a:latin typeface="微软雅黑" panose="020B0503020204020204" charset="-122"/>
                          <a:ea typeface="微软雅黑" panose="020B0503020204020204" charset="-122"/>
                          <a:cs typeface="Arial" panose="020B0604020202090204"/>
                        </a:rPr>
                        <a:t>for </a:t>
                      </a:r>
                      <a:r>
                        <a:rPr sz="2000" b="0" spc="35" dirty="0">
                          <a:solidFill>
                            <a:schemeClr val="tx1"/>
                          </a:solidFill>
                          <a:latin typeface="微软雅黑" panose="020B0503020204020204" charset="-122"/>
                          <a:ea typeface="微软雅黑" panose="020B0503020204020204" charset="-122"/>
                          <a:cs typeface="Arial" panose="020B0604020202090204"/>
                        </a:rPr>
                        <a:t>fun. </a:t>
                      </a:r>
                      <a:r>
                        <a:rPr sz="2000" b="0" spc="15" dirty="0">
                          <a:solidFill>
                            <a:schemeClr val="tx1"/>
                          </a:solidFill>
                          <a:latin typeface="微软雅黑" panose="020B0503020204020204" charset="-122"/>
                          <a:ea typeface="微软雅黑" panose="020B0503020204020204" charset="-122"/>
                          <a:cs typeface="Arial" panose="020B0604020202090204"/>
                        </a:rPr>
                        <a:t>Which </a:t>
                      </a:r>
                      <a:r>
                        <a:rPr sz="2000" b="0" spc="10" dirty="0">
                          <a:solidFill>
                            <a:schemeClr val="tx1"/>
                          </a:solidFill>
                          <a:latin typeface="微软雅黑" panose="020B0503020204020204" charset="-122"/>
                          <a:ea typeface="微软雅黑" panose="020B0503020204020204" charset="-122"/>
                          <a:cs typeface="Arial" panose="020B0604020202090204"/>
                        </a:rPr>
                        <a:t>do </a:t>
                      </a:r>
                      <a:r>
                        <a:rPr sz="2000" b="0" spc="-20" dirty="0">
                          <a:solidFill>
                            <a:schemeClr val="tx1"/>
                          </a:solidFill>
                          <a:latin typeface="微软雅黑" panose="020B0503020204020204" charset="-122"/>
                          <a:ea typeface="微软雅黑" panose="020B0503020204020204" charset="-122"/>
                          <a:cs typeface="Arial" panose="020B0604020202090204"/>
                        </a:rPr>
                        <a:t>you </a:t>
                      </a:r>
                      <a:r>
                        <a:rPr sz="2000" b="0" spc="10" dirty="0">
                          <a:solidFill>
                            <a:schemeClr val="tx1"/>
                          </a:solidFill>
                          <a:latin typeface="微软雅黑" panose="020B0503020204020204" charset="-122"/>
                          <a:ea typeface="微软雅黑" panose="020B0503020204020204" charset="-122"/>
                          <a:cs typeface="Arial" panose="020B0604020202090204"/>
                        </a:rPr>
                        <a:t>prefer?</a:t>
                      </a:r>
                      <a:endParaRPr sz="2000" b="0">
                        <a:solidFill>
                          <a:schemeClr val="tx1"/>
                        </a:solidFill>
                        <a:latin typeface="微软雅黑" panose="020B0503020204020204" charset="-122"/>
                        <a:ea typeface="微软雅黑" panose="020B0503020204020204" charset="-122"/>
                        <a:cs typeface="Arial" panose="020B0604020202090204"/>
                      </a:endParaRPr>
                    </a:p>
                    <a:p>
                      <a:pPr marL="76835" algn="just" fontAlgn="auto">
                        <a:lnSpc>
                          <a:spcPts val="3000"/>
                        </a:lnSpc>
                      </a:pPr>
                      <a:r>
                        <a:rPr sz="2000" b="0" spc="25" dirty="0">
                          <a:solidFill>
                            <a:schemeClr val="tx1"/>
                          </a:solidFill>
                          <a:latin typeface="微软雅黑" panose="020B0503020204020204" charset="-122"/>
                          <a:ea typeface="微软雅黑" panose="020B0503020204020204" charset="-122"/>
                          <a:cs typeface="微软雅黑" panose="020B0503020204020204" charset="-122"/>
                        </a:rPr>
                        <a:t>闲暇时你喜欢宅在家自得其乐还是</a:t>
                      </a:r>
                      <a:r>
                        <a:rPr sz="2000" b="0" spc="75" dirty="0">
                          <a:solidFill>
                            <a:schemeClr val="tx1"/>
                          </a:solidFill>
                          <a:latin typeface="微软雅黑" panose="020B0503020204020204" charset="-122"/>
                          <a:ea typeface="微软雅黑" panose="020B0503020204020204" charset="-122"/>
                          <a:cs typeface="微软雅黑" panose="020B0503020204020204" charset="-122"/>
                        </a:rPr>
                        <a:t>出</a:t>
                      </a:r>
                      <a:r>
                        <a:rPr sz="2000" b="0" spc="25" dirty="0">
                          <a:solidFill>
                            <a:schemeClr val="tx1"/>
                          </a:solidFill>
                          <a:latin typeface="微软雅黑" panose="020B0503020204020204" charset="-122"/>
                          <a:ea typeface="微软雅黑" panose="020B0503020204020204" charset="-122"/>
                          <a:cs typeface="微软雅黑" panose="020B0503020204020204" charset="-122"/>
                        </a:rPr>
                        <a:t>去</a:t>
                      </a:r>
                      <a:r>
                        <a:rPr sz="2000" b="0" spc="35" dirty="0">
                          <a:solidFill>
                            <a:schemeClr val="tx1"/>
                          </a:solidFill>
                          <a:latin typeface="微软雅黑" panose="020B0503020204020204" charset="-122"/>
                          <a:ea typeface="微软雅黑" panose="020B0503020204020204" charset="-122"/>
                          <a:cs typeface="微软雅黑" panose="020B0503020204020204" charset="-122"/>
                        </a:rPr>
                        <a:t>玩</a:t>
                      </a:r>
                      <a:r>
                        <a:rPr sz="2000" b="0" spc="25" dirty="0">
                          <a:solidFill>
                            <a:schemeClr val="tx1"/>
                          </a:solidFill>
                          <a:latin typeface="微软雅黑" panose="020B0503020204020204" charset="-122"/>
                          <a:ea typeface="微软雅黑" panose="020B0503020204020204" charset="-122"/>
                          <a:cs typeface="微软雅黑" panose="020B0503020204020204" charset="-122"/>
                        </a:rPr>
                        <a:t>？</a:t>
                      </a:r>
                      <a:endParaRPr sz="2000" b="0" spc="25"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bg1">
                        <a:lumMod val="85000"/>
                      </a:schemeClr>
                    </a:solidFill>
                  </a:tcPr>
                </a:tc>
              </a:tr>
            </a:tbl>
          </a:graphicData>
        </a:graphic>
      </p:graphicFrame>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370158" y="2209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370205" y="7163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775" y="724535"/>
            <a:ext cx="9471660" cy="2068195"/>
          </a:xfrm>
          <a:prstGeom prst="rect">
            <a:avLst/>
          </a:prstGeom>
        </p:spPr>
        <p:txBody>
          <a:bodyPr vert="horz" wrap="square" lIns="0" tIns="16933" rIns="0" bIns="0" rtlCol="0">
            <a:spAutoFit/>
          </a:bodyPr>
          <a:lstStyle/>
          <a:p>
            <a:pPr marL="12700">
              <a:lnSpc>
                <a:spcPct val="100000"/>
              </a:lnSpc>
              <a:spcBef>
                <a:spcPts val="100"/>
              </a:spcBef>
            </a:pPr>
            <a:r>
              <a:rPr dirty="0">
                <a:latin typeface="微软雅黑" panose="020B0503020204020204" charset="-122"/>
                <a:ea typeface="微软雅黑" panose="020B0503020204020204" charset="-122"/>
                <a:cs typeface="微软雅黑" panose="020B0503020204020204" charset="-122"/>
              </a:rPr>
              <a:t>【</a:t>
            </a:r>
            <a:r>
              <a:rPr spc="-5" dirty="0">
                <a:latin typeface="微软雅黑" panose="020B0503020204020204" charset="-122"/>
                <a:ea typeface="微软雅黑" panose="020B0503020204020204" charset="-122"/>
                <a:cs typeface="微软雅黑" panose="020B0503020204020204" charset="-122"/>
              </a:rPr>
              <a:t>经典模</a:t>
            </a:r>
            <a:r>
              <a:rPr dirty="0">
                <a:latin typeface="微软雅黑" panose="020B0503020204020204" charset="-122"/>
                <a:ea typeface="微软雅黑" panose="020B0503020204020204" charset="-122"/>
                <a:cs typeface="微软雅黑" panose="020B0503020204020204" charset="-122"/>
              </a:rPr>
              <a:t>板】</a:t>
            </a:r>
            <a:endParaRPr>
              <a:latin typeface="微软雅黑" panose="020B0503020204020204" charset="-122"/>
              <a:ea typeface="微软雅黑" panose="020B0503020204020204" charset="-122"/>
              <a:cs typeface="微软雅黑" panose="020B0503020204020204" charset="-122"/>
            </a:endParaRPr>
          </a:p>
          <a:p>
            <a:pPr marL="73660">
              <a:lnSpc>
                <a:spcPct val="100000"/>
              </a:lnSpc>
              <a:spcBef>
                <a:spcPts val="1175"/>
              </a:spcBef>
            </a:pPr>
            <a:r>
              <a:rPr spc="25" dirty="0">
                <a:solidFill>
                  <a:srgbClr val="D651C1"/>
                </a:solidFill>
                <a:latin typeface="微软雅黑" panose="020B0503020204020204" charset="-122"/>
                <a:ea typeface="微软雅黑" panose="020B0503020204020204" charset="-122"/>
                <a:cs typeface="PMingLiU" panose="02020500000000000000" charset="-120"/>
              </a:rPr>
              <a:t>温馨提示：考试时如想套用，请</a:t>
            </a:r>
            <a:r>
              <a:rPr spc="75" dirty="0">
                <a:solidFill>
                  <a:srgbClr val="D651C1"/>
                </a:solidFill>
                <a:latin typeface="微软雅黑" panose="020B0503020204020204" charset="-122"/>
                <a:ea typeface="微软雅黑" panose="020B0503020204020204" charset="-122"/>
                <a:cs typeface="PMingLiU" panose="02020500000000000000" charset="-120"/>
              </a:rPr>
              <a:t>更</a:t>
            </a:r>
            <a:r>
              <a:rPr spc="25" dirty="0">
                <a:solidFill>
                  <a:srgbClr val="D651C1"/>
                </a:solidFill>
                <a:latin typeface="微软雅黑" panose="020B0503020204020204" charset="-122"/>
                <a:ea typeface="微软雅黑" panose="020B0503020204020204" charset="-122"/>
                <a:cs typeface="PMingLiU" panose="02020500000000000000" charset="-120"/>
              </a:rPr>
              <a:t>改部</a:t>
            </a:r>
            <a:r>
              <a:rPr spc="75" dirty="0">
                <a:solidFill>
                  <a:srgbClr val="D651C1"/>
                </a:solidFill>
                <a:latin typeface="微软雅黑" panose="020B0503020204020204" charset="-122"/>
                <a:ea typeface="微软雅黑" panose="020B0503020204020204" charset="-122"/>
                <a:cs typeface="PMingLiU" panose="02020500000000000000" charset="-120"/>
              </a:rPr>
              <a:t>分</a:t>
            </a:r>
            <a:r>
              <a:rPr spc="25" dirty="0">
                <a:solidFill>
                  <a:srgbClr val="D651C1"/>
                </a:solidFill>
                <a:latin typeface="微软雅黑" panose="020B0503020204020204" charset="-122"/>
                <a:ea typeface="微软雅黑" panose="020B0503020204020204" charset="-122"/>
                <a:cs typeface="PMingLiU" panose="02020500000000000000" charset="-120"/>
              </a:rPr>
              <a:t>表达</a:t>
            </a:r>
            <a:r>
              <a:rPr spc="75" dirty="0">
                <a:solidFill>
                  <a:srgbClr val="D651C1"/>
                </a:solidFill>
                <a:latin typeface="微软雅黑" panose="020B0503020204020204" charset="-122"/>
                <a:ea typeface="微软雅黑" panose="020B0503020204020204" charset="-122"/>
                <a:cs typeface="PMingLiU" panose="02020500000000000000" charset="-120"/>
              </a:rPr>
              <a:t>，</a:t>
            </a:r>
            <a:r>
              <a:rPr spc="25" dirty="0">
                <a:solidFill>
                  <a:srgbClr val="D651C1"/>
                </a:solidFill>
                <a:latin typeface="微软雅黑" panose="020B0503020204020204" charset="-122"/>
                <a:ea typeface="微软雅黑" panose="020B0503020204020204" charset="-122"/>
                <a:cs typeface="PMingLiU" panose="02020500000000000000" charset="-120"/>
              </a:rPr>
              <a:t>否则</a:t>
            </a:r>
            <a:r>
              <a:rPr spc="75" dirty="0">
                <a:solidFill>
                  <a:srgbClr val="D651C1"/>
                </a:solidFill>
                <a:latin typeface="微软雅黑" panose="020B0503020204020204" charset="-122"/>
                <a:ea typeface="微软雅黑" panose="020B0503020204020204" charset="-122"/>
                <a:cs typeface="PMingLiU" panose="02020500000000000000" charset="-120"/>
              </a:rPr>
              <a:t>可</a:t>
            </a:r>
            <a:r>
              <a:rPr spc="25" dirty="0">
                <a:solidFill>
                  <a:srgbClr val="D651C1"/>
                </a:solidFill>
                <a:latin typeface="微软雅黑" panose="020B0503020204020204" charset="-122"/>
                <a:ea typeface="微软雅黑" panose="020B0503020204020204" charset="-122"/>
                <a:cs typeface="PMingLiU" panose="02020500000000000000" charset="-120"/>
              </a:rPr>
              <a:t>能会</a:t>
            </a:r>
            <a:r>
              <a:rPr spc="75" dirty="0">
                <a:solidFill>
                  <a:srgbClr val="D651C1"/>
                </a:solidFill>
                <a:latin typeface="微软雅黑" panose="020B0503020204020204" charset="-122"/>
                <a:ea typeface="微软雅黑" panose="020B0503020204020204" charset="-122"/>
                <a:cs typeface="PMingLiU" panose="02020500000000000000" charset="-120"/>
              </a:rPr>
              <a:t>有</a:t>
            </a:r>
            <a:r>
              <a:rPr spc="25" dirty="0">
                <a:solidFill>
                  <a:srgbClr val="D651C1"/>
                </a:solidFill>
                <a:latin typeface="微软雅黑" panose="020B0503020204020204" charset="-122"/>
                <a:ea typeface="微软雅黑" panose="020B0503020204020204" charset="-122"/>
                <a:cs typeface="PMingLiU" panose="02020500000000000000" charset="-120"/>
              </a:rPr>
              <a:t>雷同。</a:t>
            </a:r>
            <a:endParaRPr>
              <a:latin typeface="微软雅黑" panose="020B0503020204020204" charset="-122"/>
              <a:ea typeface="微软雅黑" panose="020B0503020204020204" charset="-122"/>
              <a:cs typeface="PMingLiU" panose="02020500000000000000" charset="-120"/>
            </a:endParaRPr>
          </a:p>
          <a:p>
            <a:pPr marL="12700" fontAlgn="auto">
              <a:lnSpc>
                <a:spcPts val="3460"/>
              </a:lnSpc>
              <a:spcBef>
                <a:spcPts val="700"/>
              </a:spcBef>
            </a:pPr>
            <a:r>
              <a:rPr b="1" spc="25" dirty="0">
                <a:latin typeface="微软雅黑" panose="020B0503020204020204" charset="-122"/>
                <a:ea typeface="微软雅黑" panose="020B0503020204020204" charset="-122"/>
                <a:cs typeface="微软雅黑" panose="020B0503020204020204" charset="-122"/>
              </a:rPr>
              <a:t>一 段 </a:t>
            </a:r>
            <a:r>
              <a:rPr b="1" spc="5" dirty="0">
                <a:latin typeface="微软雅黑" panose="020B0503020204020204" charset="-122"/>
                <a:ea typeface="微软雅黑" panose="020B0503020204020204" charset="-122"/>
                <a:cs typeface="微软雅黑" panose="020B0503020204020204" charset="-122"/>
              </a:rPr>
              <a:t>：</a:t>
            </a:r>
            <a:r>
              <a:rPr spc="5" dirty="0">
                <a:latin typeface="微软雅黑" panose="020B0503020204020204" charset="-122"/>
                <a:ea typeface="微软雅黑" panose="020B0503020204020204" charset="-122"/>
                <a:cs typeface="微软雅黑" panose="020B0503020204020204" charset="-122"/>
              </a:rPr>
              <a:t>①</a:t>
            </a:r>
            <a:r>
              <a:rPr spc="5" dirty="0">
                <a:latin typeface="微软雅黑" panose="020B0503020204020204" charset="-122"/>
                <a:ea typeface="微软雅黑" panose="020B0503020204020204" charset="-122"/>
                <a:cs typeface="Arial" panose="020B0604020202090204"/>
              </a:rPr>
              <a:t>In recent years, </a:t>
            </a:r>
            <a:r>
              <a:rPr spc="-30" dirty="0">
                <a:latin typeface="微软雅黑" panose="020B0503020204020204" charset="-122"/>
                <a:ea typeface="微软雅黑" panose="020B0503020204020204" charset="-122"/>
                <a:cs typeface="Arial" panose="020B0604020202090204"/>
              </a:rPr>
              <a:t>we </a:t>
            </a:r>
            <a:r>
              <a:rPr spc="10" dirty="0">
                <a:latin typeface="微软雅黑" panose="020B0503020204020204" charset="-122"/>
                <a:ea typeface="微软雅黑" panose="020B0503020204020204" charset="-122"/>
                <a:cs typeface="Arial" panose="020B0604020202090204"/>
              </a:rPr>
              <a:t>are </a:t>
            </a:r>
            <a:r>
              <a:rPr spc="-10" dirty="0">
                <a:latin typeface="微软雅黑" panose="020B0503020204020204" charset="-122"/>
                <a:ea typeface="微软雅黑" panose="020B0503020204020204" charset="-122"/>
                <a:cs typeface="Arial" panose="020B0604020202090204"/>
              </a:rPr>
              <a:t>bombarded by the magazines </a:t>
            </a:r>
            <a:r>
              <a:rPr dirty="0">
                <a:latin typeface="微软雅黑" panose="020B0503020204020204" charset="-122"/>
                <a:ea typeface="微软雅黑" panose="020B0503020204020204" charset="-122"/>
                <a:cs typeface="Arial" panose="020B0604020202090204"/>
              </a:rPr>
              <a:t>and </a:t>
            </a:r>
            <a:r>
              <a:rPr spc="-5" dirty="0">
                <a:latin typeface="微软雅黑" panose="020B0503020204020204" charset="-122"/>
                <a:ea typeface="微软雅黑" panose="020B0503020204020204" charset="-122"/>
                <a:cs typeface="Arial" panose="020B0604020202090204"/>
              </a:rPr>
              <a:t>websites </a:t>
            </a:r>
            <a:r>
              <a:rPr dirty="0">
                <a:latin typeface="微软雅黑" panose="020B0503020204020204" charset="-122"/>
                <a:ea typeface="微软雅黑" panose="020B0503020204020204" charset="-122"/>
                <a:cs typeface="Arial" panose="020B0604020202090204"/>
                <a:sym typeface="+mn-ea"/>
              </a:rPr>
              <a:t>with</a:t>
            </a:r>
            <a:r>
              <a:rPr spc="15" dirty="0">
                <a:latin typeface="微软雅黑" panose="020B0503020204020204" charset="-122"/>
                <a:ea typeface="微软雅黑" panose="020B0503020204020204" charset="-122"/>
                <a:cs typeface="Arial" panose="020B0604020202090204"/>
                <a:sym typeface="+mn-ea"/>
              </a:rPr>
              <a:t> </a:t>
            </a:r>
            <a:r>
              <a:rPr dirty="0">
                <a:latin typeface="微软雅黑" panose="020B0503020204020204" charset="-122"/>
                <a:ea typeface="微软雅黑" panose="020B0503020204020204" charset="-122"/>
                <a:cs typeface="Arial" panose="020B0604020202090204"/>
                <a:sym typeface="+mn-ea"/>
              </a:rPr>
              <a:t>the</a:t>
            </a:r>
            <a:r>
              <a:rPr spc="80" dirty="0">
                <a:latin typeface="微软雅黑" panose="020B0503020204020204" charset="-122"/>
                <a:ea typeface="微软雅黑" panose="020B0503020204020204" charset="-122"/>
                <a:cs typeface="Arial" panose="020B0604020202090204"/>
                <a:sym typeface="+mn-ea"/>
              </a:rPr>
              <a:t> </a:t>
            </a:r>
            <a:r>
              <a:rPr dirty="0">
                <a:latin typeface="微软雅黑" panose="020B0503020204020204" charset="-122"/>
                <a:ea typeface="微软雅黑" panose="020B0503020204020204" charset="-122"/>
                <a:cs typeface="Arial" panose="020B0604020202090204"/>
                <a:sym typeface="+mn-ea"/>
              </a:rPr>
              <a:t>topic</a:t>
            </a:r>
            <a:r>
              <a:rPr spc="30" dirty="0">
                <a:latin typeface="微软雅黑" panose="020B0503020204020204" charset="-122"/>
                <a:ea typeface="微软雅黑" panose="020B0503020204020204" charset="-122"/>
                <a:cs typeface="Arial" panose="020B0604020202090204"/>
                <a:sym typeface="+mn-ea"/>
              </a:rPr>
              <a:t> </a:t>
            </a:r>
            <a:r>
              <a:rPr spc="10" dirty="0">
                <a:latin typeface="微软雅黑" panose="020B0503020204020204" charset="-122"/>
                <a:ea typeface="微软雅黑" panose="020B0503020204020204" charset="-122"/>
                <a:cs typeface="Arial" panose="020B0604020202090204"/>
                <a:sym typeface="+mn-ea"/>
              </a:rPr>
              <a:t>about_____________.</a:t>
            </a:r>
            <a:r>
              <a:rPr spc="100" dirty="0">
                <a:latin typeface="微软雅黑" panose="020B0503020204020204" charset="-122"/>
                <a:ea typeface="微软雅黑" panose="020B0503020204020204" charset="-122"/>
                <a:cs typeface="Arial" panose="020B0604020202090204"/>
                <a:sym typeface="+mn-ea"/>
              </a:rPr>
              <a:t> </a:t>
            </a:r>
            <a:r>
              <a:rPr spc="25" dirty="0">
                <a:latin typeface="微软雅黑" panose="020B0503020204020204" charset="-122"/>
                <a:ea typeface="微软雅黑" panose="020B0503020204020204" charset="-122"/>
                <a:cs typeface="微软雅黑" panose="020B0503020204020204" charset="-122"/>
                <a:sym typeface="+mn-ea"/>
              </a:rPr>
              <a:t>最近</a:t>
            </a:r>
            <a:r>
              <a:rPr spc="75" dirty="0">
                <a:latin typeface="微软雅黑" panose="020B0503020204020204" charset="-122"/>
                <a:ea typeface="微软雅黑" panose="020B0503020204020204" charset="-122"/>
                <a:cs typeface="微软雅黑" panose="020B0503020204020204" charset="-122"/>
                <a:sym typeface="+mn-ea"/>
              </a:rPr>
              <a:t>，</a:t>
            </a:r>
            <a:r>
              <a:rPr spc="25" dirty="0">
                <a:latin typeface="微软雅黑" panose="020B0503020204020204" charset="-122"/>
                <a:ea typeface="微软雅黑" panose="020B0503020204020204" charset="-122"/>
                <a:cs typeface="微软雅黑" panose="020B0503020204020204" charset="-122"/>
                <a:sym typeface="+mn-ea"/>
              </a:rPr>
              <a:t>我们</a:t>
            </a:r>
            <a:r>
              <a:rPr spc="75" dirty="0">
                <a:latin typeface="微软雅黑" panose="020B0503020204020204" charset="-122"/>
                <a:ea typeface="微软雅黑" panose="020B0503020204020204" charset="-122"/>
                <a:cs typeface="微软雅黑" panose="020B0503020204020204" charset="-122"/>
                <a:sym typeface="+mn-ea"/>
              </a:rPr>
              <a:t>被</a:t>
            </a:r>
            <a:r>
              <a:rPr spc="25" dirty="0">
                <a:latin typeface="微软雅黑" panose="020B0503020204020204" charset="-122"/>
                <a:ea typeface="微软雅黑" panose="020B0503020204020204" charset="-122"/>
                <a:cs typeface="微软雅黑" panose="020B0503020204020204" charset="-122"/>
                <a:sym typeface="+mn-ea"/>
              </a:rPr>
              <a:t>报纸</a:t>
            </a:r>
            <a:r>
              <a:rPr spc="75" dirty="0">
                <a:latin typeface="微软雅黑" panose="020B0503020204020204" charset="-122"/>
                <a:ea typeface="微软雅黑" panose="020B0503020204020204" charset="-122"/>
                <a:cs typeface="微软雅黑" panose="020B0503020204020204" charset="-122"/>
                <a:sym typeface="+mn-ea"/>
              </a:rPr>
              <a:t>和</a:t>
            </a:r>
            <a:r>
              <a:rPr spc="25" dirty="0">
                <a:latin typeface="微软雅黑" panose="020B0503020204020204" charset="-122"/>
                <a:ea typeface="微软雅黑" panose="020B0503020204020204" charset="-122"/>
                <a:cs typeface="微软雅黑" panose="020B0503020204020204" charset="-122"/>
                <a:sym typeface="+mn-ea"/>
              </a:rPr>
              <a:t>杂志</a:t>
            </a:r>
            <a:r>
              <a:rPr spc="75" dirty="0">
                <a:latin typeface="微软雅黑" panose="020B0503020204020204" charset="-122"/>
                <a:ea typeface="微软雅黑" panose="020B0503020204020204" charset="-122"/>
                <a:cs typeface="微软雅黑" panose="020B0503020204020204" charset="-122"/>
                <a:sym typeface="+mn-ea"/>
              </a:rPr>
              <a:t>上</a:t>
            </a:r>
            <a:r>
              <a:rPr spc="25" dirty="0">
                <a:latin typeface="微软雅黑" panose="020B0503020204020204" charset="-122"/>
                <a:ea typeface="微软雅黑" panose="020B0503020204020204" charset="-122"/>
                <a:cs typeface="微软雅黑" panose="020B0503020204020204" charset="-122"/>
                <a:sym typeface="+mn-ea"/>
              </a:rPr>
              <a:t>关</a:t>
            </a:r>
            <a:r>
              <a:rPr spc="35" dirty="0">
                <a:latin typeface="微软雅黑" panose="020B0503020204020204" charset="-122"/>
                <a:ea typeface="微软雅黑" panose="020B0503020204020204" charset="-122"/>
                <a:cs typeface="微软雅黑" panose="020B0503020204020204" charset="-122"/>
                <a:sym typeface="+mn-ea"/>
              </a:rPr>
              <a:t>于</a:t>
            </a:r>
            <a:r>
              <a:rPr spc="80" dirty="0">
                <a:latin typeface="微软雅黑" panose="020B0503020204020204" charset="-122"/>
                <a:ea typeface="微软雅黑" panose="020B0503020204020204" charset="-122"/>
                <a:cs typeface="Arial" panose="020B0604020202090204"/>
                <a:sym typeface="+mn-ea"/>
              </a:rPr>
              <a:t>…</a:t>
            </a:r>
            <a:r>
              <a:rPr spc="25" dirty="0">
                <a:latin typeface="微软雅黑" panose="020B0503020204020204" charset="-122"/>
                <a:ea typeface="微软雅黑" panose="020B0503020204020204" charset="-122"/>
                <a:cs typeface="微软雅黑" panose="020B0503020204020204" charset="-122"/>
                <a:sym typeface="+mn-ea"/>
              </a:rPr>
              <a:t>的话</a:t>
            </a:r>
            <a:r>
              <a:rPr spc="80" dirty="0">
                <a:latin typeface="微软雅黑" panose="020B0503020204020204" charset="-122"/>
                <a:ea typeface="微软雅黑" panose="020B0503020204020204" charset="-122"/>
                <a:cs typeface="微软雅黑" panose="020B0503020204020204" charset="-122"/>
                <a:sym typeface="+mn-ea"/>
              </a:rPr>
              <a:t>题</a:t>
            </a:r>
            <a:r>
              <a:rPr spc="25" dirty="0">
                <a:latin typeface="微软雅黑" panose="020B0503020204020204" charset="-122"/>
                <a:ea typeface="微软雅黑" panose="020B0503020204020204" charset="-122"/>
                <a:cs typeface="微软雅黑" panose="020B0503020204020204" charset="-122"/>
                <a:sym typeface="+mn-ea"/>
              </a:rPr>
              <a:t>狂轰</a:t>
            </a:r>
            <a:r>
              <a:rPr spc="80" dirty="0">
                <a:latin typeface="微软雅黑" panose="020B0503020204020204" charset="-122"/>
                <a:ea typeface="微软雅黑" panose="020B0503020204020204" charset="-122"/>
                <a:cs typeface="微软雅黑" panose="020B0503020204020204" charset="-122"/>
                <a:sym typeface="+mn-ea"/>
              </a:rPr>
              <a:t>乱</a:t>
            </a:r>
            <a:r>
              <a:rPr spc="25" dirty="0">
                <a:latin typeface="微软雅黑" panose="020B0503020204020204" charset="-122"/>
                <a:ea typeface="微软雅黑" panose="020B0503020204020204" charset="-122"/>
                <a:cs typeface="微软雅黑" panose="020B0503020204020204" charset="-122"/>
                <a:sym typeface="+mn-ea"/>
              </a:rPr>
              <a:t>炸。</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90204"/>
              </a:rPr>
              <a:t> </a:t>
            </a:r>
            <a:endParaRPr>
              <a:latin typeface="微软雅黑" panose="020B0503020204020204" charset="-122"/>
              <a:ea typeface="微软雅黑" panose="020B0503020204020204" charset="-122"/>
              <a:cs typeface="Arial" panose="020B0604020202090204"/>
            </a:endParaRPr>
          </a:p>
        </p:txBody>
      </p:sp>
      <p:sp>
        <p:nvSpPr>
          <p:cNvPr id="4" name="object 4"/>
          <p:cNvSpPr txBox="1"/>
          <p:nvPr/>
        </p:nvSpPr>
        <p:spPr>
          <a:xfrm>
            <a:off x="104775" y="2621280"/>
            <a:ext cx="9822180" cy="3499485"/>
          </a:xfrm>
          <a:prstGeom prst="rect">
            <a:avLst/>
          </a:prstGeom>
        </p:spPr>
        <p:txBody>
          <a:bodyPr vert="horz" wrap="square" lIns="0" tIns="22013" rIns="0" bIns="0" rtlCol="0">
            <a:spAutoFit/>
          </a:bodyPr>
          <a:lstStyle/>
          <a:p>
            <a:pPr marL="256540" algn="l">
              <a:lnSpc>
                <a:spcPct val="100000"/>
              </a:lnSpc>
              <a:spcBef>
                <a:spcPts val="130"/>
              </a:spcBef>
            </a:pPr>
            <a:r>
              <a:rPr spc="25" dirty="0">
                <a:latin typeface="微软雅黑" panose="020B0503020204020204" charset="-122"/>
                <a:ea typeface="微软雅黑" panose="020B0503020204020204" charset="-122"/>
                <a:cs typeface="微软雅黑" panose="020B0503020204020204" charset="-122"/>
              </a:rPr>
              <a:t>②</a:t>
            </a:r>
            <a:r>
              <a:rPr spc="-30" dirty="0">
                <a:latin typeface="微软雅黑" panose="020B0503020204020204" charset="-122"/>
                <a:ea typeface="微软雅黑" panose="020B0503020204020204" charset="-122"/>
                <a:cs typeface="微软雅黑" panose="020B0503020204020204" charset="-122"/>
              </a:rPr>
              <a:t> </a:t>
            </a:r>
            <a:r>
              <a:rPr spc="10" dirty="0">
                <a:latin typeface="微软雅黑" panose="020B0503020204020204" charset="-122"/>
                <a:ea typeface="微软雅黑" panose="020B0503020204020204" charset="-122"/>
                <a:cs typeface="Arial" panose="020B0604020202090204"/>
              </a:rPr>
              <a:t>There</a:t>
            </a:r>
            <a:r>
              <a:rPr spc="0"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are</a:t>
            </a:r>
            <a:r>
              <a:rPr spc="60" dirty="0">
                <a:latin typeface="微软雅黑" panose="020B0503020204020204" charset="-122"/>
                <a:ea typeface="微软雅黑" panose="020B0503020204020204" charset="-122"/>
                <a:cs typeface="Arial" panose="020B0604020202090204"/>
              </a:rPr>
              <a:t> </a:t>
            </a:r>
            <a:r>
              <a:rPr spc="0" dirty="0">
                <a:latin typeface="微软雅黑" panose="020B0503020204020204" charset="-122"/>
                <a:ea typeface="微软雅黑" panose="020B0503020204020204" charset="-122"/>
                <a:cs typeface="Arial" panose="020B0604020202090204"/>
              </a:rPr>
              <a:t>different</a:t>
            </a:r>
            <a:r>
              <a:rPr spc="25" dirty="0">
                <a:latin typeface="微软雅黑" panose="020B0503020204020204" charset="-122"/>
                <a:ea typeface="微软雅黑" panose="020B0503020204020204" charset="-122"/>
                <a:cs typeface="Arial" panose="020B0604020202090204"/>
              </a:rPr>
              <a:t> </a:t>
            </a:r>
            <a:r>
              <a:rPr dirty="0">
                <a:latin typeface="微软雅黑" panose="020B0503020204020204" charset="-122"/>
                <a:ea typeface="微软雅黑" panose="020B0503020204020204" charset="-122"/>
                <a:cs typeface="Arial" panose="020B0604020202090204"/>
              </a:rPr>
              <a:t>views</a:t>
            </a:r>
            <a:r>
              <a:rPr spc="8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concerning</a:t>
            </a:r>
            <a:r>
              <a:rPr spc="-5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this</a:t>
            </a:r>
            <a:r>
              <a:rPr spc="25"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topic.</a:t>
            </a:r>
            <a:r>
              <a:rPr spc="100"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微软雅黑" panose="020B0503020204020204" charset="-122"/>
              </a:rPr>
              <a:t>就</a:t>
            </a:r>
            <a:r>
              <a:rPr spc="75" dirty="0">
                <a:latin typeface="微软雅黑" panose="020B0503020204020204" charset="-122"/>
                <a:ea typeface="微软雅黑" panose="020B0503020204020204" charset="-122"/>
                <a:cs typeface="微软雅黑" panose="020B0503020204020204" charset="-122"/>
              </a:rPr>
              <a:t>这</a:t>
            </a:r>
            <a:r>
              <a:rPr spc="25" dirty="0">
                <a:latin typeface="微软雅黑" panose="020B0503020204020204" charset="-122"/>
                <a:ea typeface="微软雅黑" panose="020B0503020204020204" charset="-122"/>
                <a:cs typeface="微软雅黑" panose="020B0503020204020204" charset="-122"/>
              </a:rPr>
              <a:t>一</a:t>
            </a:r>
            <a:r>
              <a:rPr spc="15" dirty="0">
                <a:latin typeface="微软雅黑" panose="020B0503020204020204" charset="-122"/>
                <a:ea typeface="微软雅黑" panose="020B0503020204020204" charset="-122"/>
                <a:cs typeface="微软雅黑" panose="020B0503020204020204" charset="-122"/>
              </a:rPr>
              <a:t>话</a:t>
            </a:r>
            <a:r>
              <a:rPr spc="75" dirty="0">
                <a:latin typeface="微软雅黑" panose="020B0503020204020204" charset="-122"/>
                <a:ea typeface="微软雅黑" panose="020B0503020204020204" charset="-122"/>
                <a:cs typeface="微软雅黑" panose="020B0503020204020204" charset="-122"/>
              </a:rPr>
              <a:t>题</a:t>
            </a:r>
            <a:r>
              <a:rPr spc="25" dirty="0">
                <a:latin typeface="微软雅黑" panose="020B0503020204020204" charset="-122"/>
                <a:ea typeface="微软雅黑" panose="020B0503020204020204" charset="-122"/>
                <a:cs typeface="微软雅黑" panose="020B0503020204020204" charset="-122"/>
              </a:rPr>
              <a:t>，</a:t>
            </a:r>
            <a:r>
              <a:rPr spc="15" dirty="0">
                <a:latin typeface="微软雅黑" panose="020B0503020204020204" charset="-122"/>
                <a:ea typeface="微软雅黑" panose="020B0503020204020204" charset="-122"/>
                <a:cs typeface="微软雅黑" panose="020B0503020204020204" charset="-122"/>
              </a:rPr>
              <a:t>人</a:t>
            </a:r>
            <a:r>
              <a:rPr spc="75" dirty="0">
                <a:latin typeface="微软雅黑" panose="020B0503020204020204" charset="-122"/>
                <a:ea typeface="微软雅黑" panose="020B0503020204020204" charset="-122"/>
                <a:cs typeface="微软雅黑" panose="020B0503020204020204" charset="-122"/>
              </a:rPr>
              <a:t>们</a:t>
            </a:r>
            <a:r>
              <a:rPr spc="25" dirty="0">
                <a:latin typeface="微软雅黑" panose="020B0503020204020204" charset="-122"/>
                <a:ea typeface="微软雅黑" panose="020B0503020204020204" charset="-122"/>
                <a:cs typeface="微软雅黑" panose="020B0503020204020204" charset="-122"/>
              </a:rPr>
              <a:t>的</a:t>
            </a:r>
            <a:r>
              <a:rPr spc="15" dirty="0">
                <a:latin typeface="微软雅黑" panose="020B0503020204020204" charset="-122"/>
                <a:ea typeface="微软雅黑" panose="020B0503020204020204" charset="-122"/>
                <a:cs typeface="微软雅黑" panose="020B0503020204020204" charset="-122"/>
              </a:rPr>
              <a:t>观</a:t>
            </a:r>
            <a:r>
              <a:rPr spc="75" dirty="0">
                <a:latin typeface="微软雅黑" panose="020B0503020204020204" charset="-122"/>
                <a:ea typeface="微软雅黑" panose="020B0503020204020204" charset="-122"/>
                <a:cs typeface="微软雅黑" panose="020B0503020204020204" charset="-122"/>
              </a:rPr>
              <a:t>点</a:t>
            </a:r>
            <a:r>
              <a:rPr spc="25" dirty="0">
                <a:latin typeface="微软雅黑" panose="020B0503020204020204" charset="-122"/>
                <a:ea typeface="微软雅黑" panose="020B0503020204020204" charset="-122"/>
                <a:cs typeface="微软雅黑" panose="020B0503020204020204" charset="-122"/>
              </a:rPr>
              <a:t>不</a:t>
            </a:r>
            <a:r>
              <a:rPr spc="15" dirty="0">
                <a:latin typeface="微软雅黑" panose="020B0503020204020204" charset="-122"/>
                <a:ea typeface="微软雅黑" panose="020B0503020204020204" charset="-122"/>
                <a:cs typeface="微软雅黑" panose="020B0503020204020204" charset="-122"/>
              </a:rPr>
              <a:t>尽</a:t>
            </a:r>
            <a:r>
              <a:rPr spc="75" dirty="0">
                <a:latin typeface="微软雅黑" panose="020B0503020204020204" charset="-122"/>
                <a:ea typeface="微软雅黑" panose="020B0503020204020204" charset="-122"/>
                <a:cs typeface="微软雅黑" panose="020B0503020204020204" charset="-122"/>
              </a:rPr>
              <a:t>相</a:t>
            </a:r>
            <a:r>
              <a:rPr spc="25" dirty="0">
                <a:latin typeface="微软雅黑" panose="020B0503020204020204" charset="-122"/>
                <a:ea typeface="微软雅黑" panose="020B0503020204020204" charset="-122"/>
                <a:cs typeface="微软雅黑" panose="020B0503020204020204" charset="-122"/>
              </a:rPr>
              <a:t>同。</a:t>
            </a:r>
            <a:endParaRPr>
              <a:latin typeface="微软雅黑" panose="020B0503020204020204" charset="-122"/>
              <a:ea typeface="微软雅黑" panose="020B0503020204020204" charset="-122"/>
              <a:cs typeface="微软雅黑" panose="020B0503020204020204" charset="-122"/>
            </a:endParaRPr>
          </a:p>
          <a:p>
            <a:pPr marL="12700" algn="l">
              <a:lnSpc>
                <a:spcPct val="100000"/>
              </a:lnSpc>
              <a:spcBef>
                <a:spcPts val="1005"/>
              </a:spcBef>
              <a:tabLst>
                <a:tab pos="3736340" algn="l"/>
                <a:tab pos="5168900" algn="l"/>
              </a:tabLst>
            </a:pPr>
            <a:r>
              <a:rPr spc="-50" dirty="0">
                <a:solidFill>
                  <a:srgbClr val="D651C1"/>
                </a:solidFill>
                <a:latin typeface="微软雅黑" panose="020B0503020204020204" charset="-122"/>
                <a:ea typeface="微软雅黑" panose="020B0503020204020204" charset="-122"/>
                <a:cs typeface="微软雅黑" panose="020B0503020204020204" charset="-122"/>
              </a:rPr>
              <a:t>备选：</a:t>
            </a:r>
            <a:r>
              <a:rPr spc="-10" dirty="0">
                <a:solidFill>
                  <a:srgbClr val="D651C1"/>
                </a:solidFill>
                <a:latin typeface="微软雅黑" panose="020B0503020204020204" charset="-122"/>
                <a:ea typeface="微软雅黑" panose="020B0503020204020204" charset="-122"/>
                <a:cs typeface="微软雅黑" panose="020B0503020204020204" charset="-122"/>
              </a:rPr>
              <a:t> </a:t>
            </a:r>
            <a:r>
              <a:rPr spc="-10" dirty="0">
                <a:solidFill>
                  <a:srgbClr val="D651C1"/>
                </a:solidFill>
                <a:latin typeface="微软雅黑" panose="020B0503020204020204" charset="-122"/>
                <a:ea typeface="微软雅黑" panose="020B0503020204020204" charset="-122"/>
                <a:cs typeface="Arial" panose="020B0604020202090204"/>
              </a:rPr>
              <a:t>People’s</a:t>
            </a:r>
            <a:r>
              <a:rPr spc="-35" dirty="0">
                <a:solidFill>
                  <a:srgbClr val="D651C1"/>
                </a:solidFill>
                <a:latin typeface="微软雅黑" panose="020B0503020204020204" charset="-122"/>
                <a:ea typeface="微软雅黑" panose="020B0503020204020204" charset="-122"/>
                <a:cs typeface="Arial" panose="020B0604020202090204"/>
              </a:rPr>
              <a:t> </a:t>
            </a:r>
            <a:r>
              <a:rPr spc="-15" dirty="0">
                <a:solidFill>
                  <a:srgbClr val="D651C1"/>
                </a:solidFill>
                <a:latin typeface="微软雅黑" panose="020B0503020204020204" charset="-122"/>
                <a:ea typeface="微软雅黑" panose="020B0503020204020204" charset="-122"/>
                <a:cs typeface="Arial" panose="020B0604020202090204"/>
              </a:rPr>
              <a:t>attitudes</a:t>
            </a:r>
            <a:r>
              <a:rPr spc="80" dirty="0">
                <a:solidFill>
                  <a:srgbClr val="D651C1"/>
                </a:solidFill>
                <a:latin typeface="微软雅黑" panose="020B0503020204020204" charset="-122"/>
                <a:ea typeface="微软雅黑" panose="020B0503020204020204" charset="-122"/>
                <a:cs typeface="Arial" panose="020B0604020202090204"/>
              </a:rPr>
              <a:t> </a:t>
            </a:r>
            <a:r>
              <a:rPr spc="-15" dirty="0">
                <a:solidFill>
                  <a:srgbClr val="D651C1"/>
                </a:solidFill>
                <a:latin typeface="微软雅黑" panose="020B0503020204020204" charset="-122"/>
                <a:ea typeface="微软雅黑" panose="020B0503020204020204" charset="-122"/>
                <a:cs typeface="Arial" panose="020B0604020202090204"/>
              </a:rPr>
              <a:t>towards</a:t>
            </a:r>
            <a:r>
              <a:rPr spc="80" dirty="0">
                <a:solidFill>
                  <a:srgbClr val="D651C1"/>
                </a:solidFill>
                <a:latin typeface="微软雅黑" panose="020B0503020204020204" charset="-122"/>
                <a:ea typeface="微软雅黑" panose="020B0503020204020204" charset="-122"/>
                <a:cs typeface="Arial" panose="020B0604020202090204"/>
              </a:rPr>
              <a:t> </a:t>
            </a:r>
            <a:r>
              <a:rPr spc="-15" dirty="0">
                <a:solidFill>
                  <a:srgbClr val="D651C1"/>
                </a:solidFill>
                <a:latin typeface="微软雅黑" panose="020B0503020204020204" charset="-122"/>
                <a:ea typeface="微软雅黑" panose="020B0503020204020204" charset="-122"/>
                <a:cs typeface="Arial" panose="020B0604020202090204"/>
              </a:rPr>
              <a:t>whether</a:t>
            </a:r>
            <a:r>
              <a:rPr lang="en-US" spc="-15" dirty="0">
                <a:solidFill>
                  <a:srgbClr val="D651C1"/>
                </a:solidFill>
                <a:latin typeface="微软雅黑" panose="020B0503020204020204" charset="-122"/>
                <a:ea typeface="微软雅黑" panose="020B0503020204020204" charset="-122"/>
                <a:cs typeface="Arial" panose="020B0604020202090204"/>
              </a:rPr>
              <a:t>___</a:t>
            </a:r>
            <a:r>
              <a:rPr spc="-5" dirty="0">
                <a:solidFill>
                  <a:srgbClr val="D651C1"/>
                </a:solidFill>
                <a:latin typeface="微软雅黑" panose="020B0503020204020204" charset="-122"/>
                <a:ea typeface="微软雅黑" panose="020B0503020204020204" charset="-122"/>
                <a:cs typeface="Arial" panose="020B0604020202090204"/>
              </a:rPr>
              <a:t>or</a:t>
            </a:r>
            <a:r>
              <a:rPr spc="-15" dirty="0">
                <a:solidFill>
                  <a:srgbClr val="D651C1"/>
                </a:solidFill>
                <a:latin typeface="微软雅黑" panose="020B0503020204020204" charset="-122"/>
                <a:ea typeface="微软雅黑" panose="020B0503020204020204" charset="-122"/>
                <a:cs typeface="Arial" panose="020B0604020202090204"/>
              </a:rPr>
              <a:t> whether</a:t>
            </a:r>
            <a:r>
              <a:rPr lang="en-US" spc="-15" dirty="0">
                <a:solidFill>
                  <a:srgbClr val="D651C1"/>
                </a:solidFill>
                <a:latin typeface="微软雅黑" panose="020B0503020204020204" charset="-122"/>
                <a:ea typeface="微软雅黑" panose="020B0503020204020204" charset="-122"/>
                <a:cs typeface="Arial" panose="020B0604020202090204"/>
              </a:rPr>
              <a:t>___</a:t>
            </a:r>
            <a:r>
              <a:rPr dirty="0">
                <a:solidFill>
                  <a:srgbClr val="D651C1"/>
                </a:solidFill>
                <a:latin typeface="微软雅黑" panose="020B0503020204020204" charset="-122"/>
                <a:ea typeface="微软雅黑" panose="020B0503020204020204" charset="-122"/>
                <a:cs typeface="Arial" panose="020B0604020202090204"/>
              </a:rPr>
              <a:t>vary </a:t>
            </a:r>
            <a:r>
              <a:rPr spc="0" dirty="0">
                <a:solidFill>
                  <a:srgbClr val="D651C1"/>
                </a:solidFill>
                <a:latin typeface="微软雅黑" panose="020B0503020204020204" charset="-122"/>
                <a:ea typeface="微软雅黑" panose="020B0503020204020204" charset="-122"/>
                <a:cs typeface="Arial" panose="020B0604020202090204"/>
              </a:rPr>
              <a:t>from</a:t>
            </a:r>
            <a:r>
              <a:rPr spc="-80" dirty="0">
                <a:solidFill>
                  <a:srgbClr val="D651C1"/>
                </a:solidFill>
                <a:latin typeface="微软雅黑" panose="020B0503020204020204" charset="-122"/>
                <a:ea typeface="微软雅黑" panose="020B0503020204020204" charset="-122"/>
                <a:cs typeface="Arial" panose="020B0604020202090204"/>
              </a:rPr>
              <a:t> </a:t>
            </a:r>
            <a:r>
              <a:rPr spc="-5" dirty="0">
                <a:solidFill>
                  <a:srgbClr val="D651C1"/>
                </a:solidFill>
                <a:latin typeface="微软雅黑" panose="020B0503020204020204" charset="-122"/>
                <a:ea typeface="微软雅黑" panose="020B0503020204020204" charset="-122"/>
                <a:cs typeface="Arial" panose="020B0604020202090204"/>
              </a:rPr>
              <a:t>person</a:t>
            </a:r>
            <a:r>
              <a:rPr spc="5" dirty="0">
                <a:solidFill>
                  <a:srgbClr val="D651C1"/>
                </a:solidFill>
                <a:latin typeface="微软雅黑" panose="020B0503020204020204" charset="-122"/>
                <a:ea typeface="微软雅黑" panose="020B0503020204020204" charset="-122"/>
                <a:cs typeface="Arial" panose="020B0604020202090204"/>
              </a:rPr>
              <a:t> </a:t>
            </a:r>
            <a:r>
              <a:rPr spc="-20" dirty="0">
                <a:solidFill>
                  <a:srgbClr val="D651C1"/>
                </a:solidFill>
                <a:latin typeface="微软雅黑" panose="020B0503020204020204" charset="-122"/>
                <a:ea typeface="微软雅黑" panose="020B0503020204020204" charset="-122"/>
                <a:cs typeface="Arial" panose="020B0604020202090204"/>
              </a:rPr>
              <a:t>to</a:t>
            </a:r>
            <a:r>
              <a:rPr spc="5" dirty="0">
                <a:solidFill>
                  <a:srgbClr val="D651C1"/>
                </a:solidFill>
                <a:latin typeface="微软雅黑" panose="020B0503020204020204" charset="-122"/>
                <a:ea typeface="微软雅黑" panose="020B0503020204020204" charset="-122"/>
                <a:cs typeface="Arial" panose="020B0604020202090204"/>
              </a:rPr>
              <a:t> </a:t>
            </a:r>
            <a:r>
              <a:rPr dirty="0">
                <a:solidFill>
                  <a:srgbClr val="D651C1"/>
                </a:solidFill>
                <a:latin typeface="微软雅黑" panose="020B0503020204020204" charset="-122"/>
                <a:ea typeface="微软雅黑" panose="020B0503020204020204" charset="-122"/>
                <a:cs typeface="Arial" panose="020B0604020202090204"/>
              </a:rPr>
              <a:t>person.</a:t>
            </a:r>
            <a:endParaRPr dirty="0">
              <a:solidFill>
                <a:srgbClr val="D651C1"/>
              </a:solidFill>
              <a:latin typeface="微软雅黑" panose="020B0503020204020204" charset="-122"/>
              <a:ea typeface="微软雅黑" panose="020B0503020204020204" charset="-122"/>
              <a:cs typeface="Arial" panose="020B0604020202090204"/>
            </a:endParaRPr>
          </a:p>
          <a:p>
            <a:pPr marL="12700" algn="l">
              <a:lnSpc>
                <a:spcPct val="100000"/>
              </a:lnSpc>
              <a:spcBef>
                <a:spcPts val="1005"/>
              </a:spcBef>
              <a:tabLst>
                <a:tab pos="3736340" algn="l"/>
                <a:tab pos="5168900" algn="l"/>
              </a:tabLst>
            </a:pPr>
            <a:r>
              <a:rPr dirty="0">
                <a:solidFill>
                  <a:srgbClr val="D651C1"/>
                </a:solidFill>
                <a:latin typeface="微软雅黑" panose="020B0503020204020204" charset="-122"/>
                <a:ea typeface="微软雅黑" panose="020B0503020204020204" charset="-122"/>
                <a:cs typeface="Arial" panose="020B0604020202090204"/>
              </a:rPr>
              <a:t>          </a:t>
            </a:r>
            <a:r>
              <a:rPr spc="25" dirty="0">
                <a:solidFill>
                  <a:srgbClr val="D651C1"/>
                </a:solidFill>
                <a:latin typeface="微软雅黑" panose="020B0503020204020204" charset="-122"/>
                <a:ea typeface="微软雅黑" panose="020B0503020204020204" charset="-122"/>
                <a:cs typeface="微软雅黑" panose="020B0503020204020204" charset="-122"/>
              </a:rPr>
              <a:t>人们关于是否</a:t>
            </a:r>
            <a:r>
              <a:rPr spc="15" dirty="0">
                <a:solidFill>
                  <a:srgbClr val="D651C1"/>
                </a:solidFill>
                <a:latin typeface="微软雅黑" panose="020B0503020204020204" charset="-122"/>
                <a:ea typeface="微软雅黑" panose="020B0503020204020204" charset="-122"/>
                <a:cs typeface="微软雅黑" panose="020B0503020204020204" charset="-122"/>
              </a:rPr>
              <a:t>该</a:t>
            </a:r>
            <a:r>
              <a:rPr spc="25" dirty="0">
                <a:solidFill>
                  <a:srgbClr val="D651C1"/>
                </a:solidFill>
                <a:latin typeface="微软雅黑" panose="020B0503020204020204" charset="-122"/>
                <a:ea typeface="微软雅黑" panose="020B0503020204020204" charset="-122"/>
                <a:cs typeface="Arial" panose="020B0604020202090204"/>
              </a:rPr>
              <a:t>…</a:t>
            </a:r>
            <a:r>
              <a:rPr spc="25" dirty="0">
                <a:solidFill>
                  <a:srgbClr val="D651C1"/>
                </a:solidFill>
                <a:latin typeface="微软雅黑" panose="020B0503020204020204" charset="-122"/>
                <a:ea typeface="微软雅黑" panose="020B0503020204020204" charset="-122"/>
                <a:cs typeface="微软雅黑" panose="020B0503020204020204" charset="-122"/>
              </a:rPr>
              <a:t>还是</a:t>
            </a:r>
            <a:r>
              <a:rPr spc="25" dirty="0">
                <a:solidFill>
                  <a:srgbClr val="D651C1"/>
                </a:solidFill>
                <a:latin typeface="微软雅黑" panose="020B0503020204020204" charset="-122"/>
                <a:ea typeface="微软雅黑" panose="020B0503020204020204" charset="-122"/>
                <a:cs typeface="Arial" panose="020B0604020202090204"/>
              </a:rPr>
              <a:t>…</a:t>
            </a:r>
            <a:r>
              <a:rPr spc="25" dirty="0">
                <a:solidFill>
                  <a:srgbClr val="D651C1"/>
                </a:solidFill>
                <a:latin typeface="微软雅黑" panose="020B0503020204020204" charset="-122"/>
                <a:ea typeface="微软雅黑" panose="020B0503020204020204" charset="-122"/>
                <a:cs typeface="微软雅黑" panose="020B0503020204020204" charset="-122"/>
              </a:rPr>
              <a:t>的观点因人而</a:t>
            </a:r>
            <a:r>
              <a:rPr spc="80" dirty="0">
                <a:solidFill>
                  <a:srgbClr val="D651C1"/>
                </a:solidFill>
                <a:latin typeface="微软雅黑" panose="020B0503020204020204" charset="-122"/>
                <a:ea typeface="微软雅黑" panose="020B0503020204020204" charset="-122"/>
                <a:cs typeface="微软雅黑" panose="020B0503020204020204" charset="-122"/>
              </a:rPr>
              <a:t>异</a:t>
            </a:r>
            <a:r>
              <a:rPr spc="25" dirty="0">
                <a:solidFill>
                  <a:srgbClr val="D651C1"/>
                </a:solidFill>
                <a:latin typeface="微软雅黑" panose="020B0503020204020204" charset="-122"/>
                <a:ea typeface="微软雅黑" panose="020B0503020204020204" charset="-122"/>
                <a:cs typeface="微软雅黑" panose="020B0503020204020204" charset="-122"/>
              </a:rPr>
              <a:t>。</a:t>
            </a:r>
            <a:endParaRPr>
              <a:latin typeface="微软雅黑" panose="020B0503020204020204" charset="-122"/>
              <a:ea typeface="微软雅黑" panose="020B0503020204020204" charset="-122"/>
              <a:cs typeface="微软雅黑" panose="020B0503020204020204" charset="-122"/>
            </a:endParaRPr>
          </a:p>
          <a:p>
            <a:pPr marL="202565" algn="l">
              <a:lnSpc>
                <a:spcPct val="100000"/>
              </a:lnSpc>
              <a:spcBef>
                <a:spcPts val="870"/>
              </a:spcBef>
              <a:tabLst>
                <a:tab pos="4636770" algn="l"/>
              </a:tabLst>
            </a:pPr>
            <a:r>
              <a:rPr spc="2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90204"/>
              </a:rPr>
              <a:t>Some  </a:t>
            </a:r>
            <a:r>
              <a:rPr spc="-15" dirty="0">
                <a:latin typeface="微软雅黑" panose="020B0503020204020204" charset="-122"/>
                <a:ea typeface="微软雅黑" panose="020B0503020204020204" charset="-122"/>
                <a:cs typeface="Arial" panose="020B0604020202090204"/>
              </a:rPr>
              <a:t>people</a:t>
            </a:r>
            <a:r>
              <a:rPr spc="-6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believe</a:t>
            </a:r>
            <a:r>
              <a:rPr spc="235" dirty="0">
                <a:latin typeface="微软雅黑" panose="020B0503020204020204" charset="-122"/>
                <a:ea typeface="微软雅黑" panose="020B0503020204020204" charset="-122"/>
                <a:cs typeface="Arial" panose="020B0604020202090204"/>
              </a:rPr>
              <a:t> </a:t>
            </a:r>
            <a:r>
              <a:rPr spc="-15" dirty="0">
                <a:latin typeface="微软雅黑" panose="020B0503020204020204" charset="-122"/>
                <a:ea typeface="微软雅黑" panose="020B0503020204020204" charset="-122"/>
                <a:cs typeface="Arial" panose="020B0604020202090204"/>
              </a:rPr>
              <a:t>that</a:t>
            </a:r>
            <a:r>
              <a:rPr u="sng" spc="-15" dirty="0">
                <a:uFill>
                  <a:solidFill>
                    <a:srgbClr val="000000"/>
                  </a:solidFill>
                </a:uFill>
                <a:latin typeface="微软雅黑" panose="020B0503020204020204" charset="-122"/>
                <a:ea typeface="微软雅黑" panose="020B0503020204020204" charset="-122"/>
                <a:cs typeface="Arial" panose="020B0604020202090204"/>
              </a:rPr>
              <a:t> 	</a:t>
            </a:r>
            <a:r>
              <a:rPr spc="-35" dirty="0">
                <a:latin typeface="微软雅黑" panose="020B0503020204020204" charset="-122"/>
                <a:ea typeface="微软雅黑" panose="020B0503020204020204" charset="-122"/>
                <a:cs typeface="Arial" panose="020B0604020202090204"/>
              </a:rPr>
              <a:t>while </a:t>
            </a:r>
            <a:r>
              <a:rPr dirty="0">
                <a:latin typeface="微软雅黑" panose="020B0503020204020204" charset="-122"/>
                <a:ea typeface="微软雅黑" panose="020B0503020204020204" charset="-122"/>
                <a:cs typeface="Arial" panose="020B0604020202090204"/>
              </a:rPr>
              <a:t>others </a:t>
            </a:r>
            <a:r>
              <a:rPr spc="-15" dirty="0">
                <a:latin typeface="微软雅黑" panose="020B0503020204020204" charset="-122"/>
                <a:ea typeface="微软雅黑" panose="020B0503020204020204" charset="-122"/>
                <a:cs typeface="Arial" panose="020B0604020202090204"/>
              </a:rPr>
              <a:t>hold</a:t>
            </a:r>
            <a:r>
              <a:rPr spc="155" dirty="0">
                <a:latin typeface="微软雅黑" panose="020B0503020204020204" charset="-122"/>
                <a:ea typeface="微软雅黑" panose="020B0503020204020204" charset="-122"/>
                <a:cs typeface="Arial" panose="020B0604020202090204"/>
              </a:rPr>
              <a:t> </a:t>
            </a:r>
            <a:r>
              <a:rPr spc="-10" dirty="0">
                <a:latin typeface="微软雅黑" panose="020B0503020204020204" charset="-122"/>
                <a:ea typeface="微软雅黑" panose="020B0503020204020204" charset="-122"/>
                <a:cs typeface="Arial" panose="020B0604020202090204"/>
              </a:rPr>
              <a:t>that</a:t>
            </a:r>
            <a:r>
              <a:rPr lang="en-US" spc="-10" dirty="0">
                <a:latin typeface="微软雅黑" panose="020B0503020204020204" charset="-122"/>
                <a:ea typeface="微软雅黑" panose="020B0503020204020204" charset="-122"/>
                <a:cs typeface="Arial" panose="020B0604020202090204"/>
              </a:rPr>
              <a:t>__________</a:t>
            </a:r>
            <a:r>
              <a:rPr spc="15" dirty="0">
                <a:latin typeface="微软雅黑" panose="020B0503020204020204" charset="-122"/>
                <a:ea typeface="微软雅黑" panose="020B0503020204020204" charset="-122"/>
                <a:cs typeface="Arial" panose="020B0604020202090204"/>
              </a:rPr>
              <a:t>.</a:t>
            </a:r>
            <a:endParaRPr spc="15" dirty="0">
              <a:latin typeface="微软雅黑" panose="020B0503020204020204" charset="-122"/>
              <a:ea typeface="微软雅黑" panose="020B0503020204020204" charset="-122"/>
              <a:cs typeface="Arial" panose="020B0604020202090204"/>
            </a:endParaRPr>
          </a:p>
          <a:p>
            <a:pPr marL="202565" algn="l">
              <a:lnSpc>
                <a:spcPct val="100000"/>
              </a:lnSpc>
              <a:spcBef>
                <a:spcPts val="870"/>
              </a:spcBef>
              <a:tabLst>
                <a:tab pos="4636770" algn="l"/>
              </a:tabLst>
            </a:pPr>
            <a:r>
              <a:rPr spc="15" dirty="0">
                <a:latin typeface="微软雅黑" panose="020B0503020204020204" charset="-122"/>
                <a:ea typeface="微软雅黑" panose="020B0503020204020204" charset="-122"/>
                <a:cs typeface="Arial" panose="020B0604020202090204"/>
              </a:rPr>
              <a:t>     </a:t>
            </a:r>
            <a:r>
              <a:rPr spc="25" dirty="0">
                <a:latin typeface="微软雅黑" panose="020B0503020204020204" charset="-122"/>
                <a:ea typeface="微软雅黑" panose="020B0503020204020204" charset="-122"/>
                <a:cs typeface="微软雅黑" panose="020B0503020204020204" charset="-122"/>
              </a:rPr>
              <a:t>一些人认为</a:t>
            </a:r>
            <a:r>
              <a:rPr spc="15" dirty="0">
                <a:latin typeface="微软雅黑" panose="020B0503020204020204" charset="-122"/>
                <a:ea typeface="微软雅黑" panose="020B0503020204020204" charset="-122"/>
                <a:cs typeface="Arial" panose="020B0604020202090204"/>
              </a:rPr>
              <a:t>……,</a:t>
            </a:r>
            <a:r>
              <a:rPr spc="25" dirty="0">
                <a:latin typeface="微软雅黑" panose="020B0503020204020204" charset="-122"/>
                <a:ea typeface="微软雅黑" panose="020B0503020204020204" charset="-122"/>
                <a:cs typeface="微软雅黑" panose="020B0503020204020204" charset="-122"/>
              </a:rPr>
              <a:t>而另一些人则认为</a:t>
            </a:r>
            <a:r>
              <a:rPr spc="25" dirty="0">
                <a:latin typeface="微软雅黑" panose="020B0503020204020204" charset="-122"/>
                <a:ea typeface="微软雅黑" panose="020B0503020204020204" charset="-122"/>
                <a:cs typeface="Arial" panose="020B0604020202090204"/>
              </a:rPr>
              <a:t>……</a:t>
            </a:r>
            <a:endParaRPr>
              <a:latin typeface="微软雅黑" panose="020B0503020204020204" charset="-122"/>
              <a:ea typeface="微软雅黑" panose="020B0503020204020204" charset="-122"/>
              <a:cs typeface="Arial" panose="020B0604020202090204"/>
            </a:endParaRPr>
          </a:p>
          <a:p>
            <a:pPr marL="12700" algn="l">
              <a:lnSpc>
                <a:spcPct val="100000"/>
              </a:lnSpc>
              <a:spcBef>
                <a:spcPts val="1005"/>
              </a:spcBef>
              <a:tabLst>
                <a:tab pos="2328545" algn="l"/>
                <a:tab pos="4932680" algn="l"/>
              </a:tabLst>
            </a:pPr>
            <a:r>
              <a:rPr spc="-55" dirty="0">
                <a:solidFill>
                  <a:srgbClr val="D651C1"/>
                </a:solidFill>
                <a:latin typeface="微软雅黑" panose="020B0503020204020204" charset="-122"/>
                <a:ea typeface="微软雅黑" panose="020B0503020204020204" charset="-122"/>
                <a:cs typeface="微软雅黑" panose="020B0503020204020204" charset="-122"/>
              </a:rPr>
              <a:t>备选</a:t>
            </a:r>
            <a:r>
              <a:rPr spc="-15" dirty="0">
                <a:solidFill>
                  <a:srgbClr val="D651C1"/>
                </a:solidFill>
                <a:latin typeface="微软雅黑" panose="020B0503020204020204" charset="-122"/>
                <a:ea typeface="微软雅黑" panose="020B0503020204020204" charset="-122"/>
                <a:cs typeface="微软雅黑" panose="020B0503020204020204" charset="-122"/>
              </a:rPr>
              <a:t>：</a:t>
            </a:r>
            <a:r>
              <a:rPr spc="-15" dirty="0">
                <a:solidFill>
                  <a:srgbClr val="D651C1"/>
                </a:solidFill>
                <a:latin typeface="微软雅黑" panose="020B0503020204020204" charset="-122"/>
                <a:ea typeface="微软雅黑" panose="020B0503020204020204" charset="-122"/>
                <a:cs typeface="Arial" panose="020B0604020202090204"/>
              </a:rPr>
              <a:t>Some</a:t>
            </a:r>
            <a:r>
              <a:rPr spc="15" dirty="0">
                <a:solidFill>
                  <a:srgbClr val="D651C1"/>
                </a:solidFill>
                <a:latin typeface="微软雅黑" panose="020B0503020204020204" charset="-122"/>
                <a:ea typeface="微软雅黑" panose="020B0503020204020204" charset="-122"/>
                <a:cs typeface="Arial" panose="020B0604020202090204"/>
              </a:rPr>
              <a:t> </a:t>
            </a:r>
            <a:r>
              <a:rPr spc="-5" dirty="0">
                <a:solidFill>
                  <a:srgbClr val="D651C1"/>
                </a:solidFill>
                <a:latin typeface="微软雅黑" panose="020B0503020204020204" charset="-122"/>
                <a:ea typeface="微软雅黑" panose="020B0503020204020204" charset="-122"/>
                <a:cs typeface="Arial" panose="020B0604020202090204"/>
              </a:rPr>
              <a:t>say</a:t>
            </a:r>
            <a:r>
              <a:rPr spc="25" dirty="0">
                <a:solidFill>
                  <a:srgbClr val="D651C1"/>
                </a:solidFill>
                <a:latin typeface="微软雅黑" panose="020B0503020204020204" charset="-122"/>
                <a:ea typeface="微软雅黑" panose="020B0503020204020204" charset="-122"/>
                <a:cs typeface="Arial" panose="020B0604020202090204"/>
              </a:rPr>
              <a:t> </a:t>
            </a:r>
            <a:r>
              <a:rPr spc="-15" dirty="0">
                <a:solidFill>
                  <a:srgbClr val="D651C1"/>
                </a:solidFill>
                <a:latin typeface="微软雅黑" panose="020B0503020204020204" charset="-122"/>
                <a:ea typeface="微软雅黑" panose="020B0503020204020204" charset="-122"/>
                <a:cs typeface="Arial" panose="020B0604020202090204"/>
              </a:rPr>
              <a:t>that </a:t>
            </a:r>
            <a:r>
              <a:rPr lang="en-US" spc="-15" dirty="0">
                <a:solidFill>
                  <a:srgbClr val="D651C1"/>
                </a:solidFill>
                <a:latin typeface="微软雅黑" panose="020B0503020204020204" charset="-122"/>
                <a:ea typeface="微软雅黑" panose="020B0503020204020204" charset="-122"/>
                <a:cs typeface="Arial" panose="020B0604020202090204"/>
              </a:rPr>
              <a:t>_______ </a:t>
            </a:r>
            <a:r>
              <a:rPr dirty="0">
                <a:solidFill>
                  <a:srgbClr val="D651C1"/>
                </a:solidFill>
                <a:latin typeface="微软雅黑" panose="020B0503020204020204" charset="-122"/>
                <a:ea typeface="微软雅黑" panose="020B0503020204020204" charset="-122"/>
                <a:cs typeface="Arial" panose="020B0604020202090204"/>
              </a:rPr>
              <a:t>, while </a:t>
            </a:r>
            <a:r>
              <a:rPr spc="-10" dirty="0">
                <a:solidFill>
                  <a:srgbClr val="D651C1"/>
                </a:solidFill>
                <a:latin typeface="微软雅黑" panose="020B0503020204020204" charset="-122"/>
                <a:ea typeface="微软雅黑" panose="020B0503020204020204" charset="-122"/>
                <a:cs typeface="Arial" panose="020B0604020202090204"/>
              </a:rPr>
              <a:t>others </a:t>
            </a:r>
            <a:r>
              <a:rPr dirty="0">
                <a:solidFill>
                  <a:srgbClr val="D651C1"/>
                </a:solidFill>
                <a:latin typeface="微软雅黑" panose="020B0503020204020204" charset="-122"/>
                <a:ea typeface="微软雅黑" panose="020B0503020204020204" charset="-122"/>
                <a:cs typeface="Arial" panose="020B0604020202090204"/>
              </a:rPr>
              <a:t>maintain</a:t>
            </a:r>
            <a:r>
              <a:rPr spc="-40" dirty="0">
                <a:solidFill>
                  <a:srgbClr val="D651C1"/>
                </a:solidFill>
                <a:latin typeface="微软雅黑" panose="020B0503020204020204" charset="-122"/>
                <a:ea typeface="微软雅黑" panose="020B0503020204020204" charset="-122"/>
                <a:cs typeface="Arial" panose="020B0604020202090204"/>
              </a:rPr>
              <a:t> </a:t>
            </a:r>
            <a:r>
              <a:rPr spc="-15" dirty="0">
                <a:solidFill>
                  <a:srgbClr val="D651C1"/>
                </a:solidFill>
                <a:latin typeface="微软雅黑" panose="020B0503020204020204" charset="-122"/>
                <a:ea typeface="微软雅黑" panose="020B0503020204020204" charset="-122"/>
                <a:cs typeface="Arial" panose="020B0604020202090204"/>
              </a:rPr>
              <a:t>that </a:t>
            </a:r>
            <a:r>
              <a:rPr lang="en-US" spc="-15" dirty="0">
                <a:solidFill>
                  <a:srgbClr val="D651C1"/>
                </a:solidFill>
                <a:latin typeface="微软雅黑" panose="020B0503020204020204" charset="-122"/>
                <a:ea typeface="微软雅黑" panose="020B0503020204020204" charset="-122"/>
                <a:cs typeface="Arial" panose="020B0604020202090204"/>
              </a:rPr>
              <a:t>________ </a:t>
            </a:r>
            <a:r>
              <a:rPr dirty="0">
                <a:solidFill>
                  <a:srgbClr val="D651C1"/>
                </a:solidFill>
                <a:latin typeface="微软雅黑" panose="020B0503020204020204" charset="-122"/>
                <a:ea typeface="微软雅黑" panose="020B0503020204020204" charset="-122"/>
                <a:cs typeface="Arial" panose="020B0604020202090204"/>
              </a:rPr>
              <a:t>.</a:t>
            </a:r>
            <a:endParaRPr>
              <a:latin typeface="微软雅黑" panose="020B0503020204020204" charset="-122"/>
              <a:ea typeface="微软雅黑" panose="020B0503020204020204" charset="-122"/>
              <a:cs typeface="Arial" panose="020B0604020202090204"/>
            </a:endParaRPr>
          </a:p>
          <a:p>
            <a:pPr marL="241300" algn="l">
              <a:lnSpc>
                <a:spcPct val="100000"/>
              </a:lnSpc>
              <a:spcBef>
                <a:spcPts val="925"/>
              </a:spcBef>
              <a:tabLst>
                <a:tab pos="4074795" algn="l"/>
              </a:tabLst>
            </a:pPr>
            <a:r>
              <a:rPr spc="10" dirty="0">
                <a:latin typeface="微软雅黑" panose="020B0503020204020204" charset="-122"/>
                <a:ea typeface="微软雅黑" panose="020B0503020204020204" charset="-122"/>
                <a:cs typeface="微软雅黑" panose="020B0503020204020204" charset="-122"/>
              </a:rPr>
              <a:t>④</a:t>
            </a:r>
            <a:r>
              <a:rPr spc="10" dirty="0">
                <a:latin typeface="微软雅黑" panose="020B0503020204020204" charset="-122"/>
                <a:ea typeface="微软雅黑" panose="020B0503020204020204" charset="-122"/>
                <a:cs typeface="Arial" panose="020B0604020202090204"/>
              </a:rPr>
              <a:t>For </a:t>
            </a:r>
            <a:r>
              <a:rPr spc="-20" dirty="0">
                <a:latin typeface="微软雅黑" panose="020B0503020204020204" charset="-122"/>
                <a:ea typeface="微软雅黑" panose="020B0503020204020204" charset="-122"/>
                <a:cs typeface="Arial" panose="020B0604020202090204"/>
              </a:rPr>
              <a:t>my  </a:t>
            </a:r>
            <a:r>
              <a:rPr dirty="0">
                <a:latin typeface="微软雅黑" panose="020B0503020204020204" charset="-122"/>
                <a:ea typeface="微软雅黑" panose="020B0503020204020204" charset="-122"/>
                <a:cs typeface="Arial" panose="020B0604020202090204"/>
              </a:rPr>
              <a:t>part, </a:t>
            </a:r>
            <a:r>
              <a:rPr spc="0" dirty="0">
                <a:latin typeface="微软雅黑" panose="020B0503020204020204" charset="-122"/>
                <a:ea typeface="微软雅黑" panose="020B0503020204020204" charset="-122"/>
                <a:cs typeface="Arial" panose="020B0604020202090204"/>
              </a:rPr>
              <a:t>I </a:t>
            </a:r>
            <a:r>
              <a:rPr spc="15" dirty="0">
                <a:latin typeface="微软雅黑" panose="020B0503020204020204" charset="-122"/>
                <a:ea typeface="微软雅黑" panose="020B0503020204020204" charset="-122"/>
                <a:cs typeface="Arial" panose="020B0604020202090204"/>
              </a:rPr>
              <a:t>am </a:t>
            </a:r>
            <a:r>
              <a:rPr spc="0" dirty="0">
                <a:latin typeface="微软雅黑" panose="020B0503020204020204" charset="-122"/>
                <a:ea typeface="微软雅黑" panose="020B0503020204020204" charset="-122"/>
                <a:cs typeface="Arial" panose="020B0604020202090204"/>
              </a:rPr>
              <a:t>in</a:t>
            </a:r>
            <a:r>
              <a:rPr spc="-4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favor</a:t>
            </a:r>
            <a:r>
              <a:rPr spc="0" dirty="0">
                <a:latin typeface="微软雅黑" panose="020B0503020204020204" charset="-122"/>
                <a:ea typeface="微软雅黑" panose="020B0503020204020204" charset="-122"/>
                <a:cs typeface="Arial" panose="020B0604020202090204"/>
              </a:rPr>
              <a:t> </a:t>
            </a:r>
            <a:r>
              <a:rPr spc="5" dirty="0">
                <a:latin typeface="微软雅黑" panose="020B0503020204020204" charset="-122"/>
                <a:ea typeface="微软雅黑" panose="020B0503020204020204" charset="-122"/>
                <a:cs typeface="Arial" panose="020B0604020202090204"/>
              </a:rPr>
              <a:t>of </a:t>
            </a:r>
            <a:r>
              <a:rPr lang="en-US" spc="5" dirty="0">
                <a:latin typeface="微软雅黑" panose="020B0503020204020204" charset="-122"/>
                <a:ea typeface="微软雅黑" panose="020B0503020204020204" charset="-122"/>
                <a:cs typeface="Arial" panose="020B0604020202090204"/>
              </a:rPr>
              <a:t>______ </a:t>
            </a:r>
            <a:r>
              <a:rPr spc="0" dirty="0">
                <a:latin typeface="微软雅黑" panose="020B0503020204020204" charset="-122"/>
                <a:ea typeface="微软雅黑" panose="020B0503020204020204" charset="-122"/>
                <a:cs typeface="Arial" panose="020B0604020202090204"/>
              </a:rPr>
              <a:t>.</a:t>
            </a:r>
            <a:endParaRPr>
              <a:latin typeface="微软雅黑" panose="020B0503020204020204" charset="-122"/>
              <a:ea typeface="微软雅黑" panose="020B0503020204020204" charset="-122"/>
              <a:cs typeface="Arial" panose="020B0604020202090204"/>
            </a:endParaRPr>
          </a:p>
          <a:p>
            <a:pPr marL="27305" algn="l">
              <a:lnSpc>
                <a:spcPct val="100000"/>
              </a:lnSpc>
              <a:spcBef>
                <a:spcPts val="1000"/>
              </a:spcBef>
            </a:pPr>
            <a:r>
              <a:rPr spc="-55" dirty="0">
                <a:solidFill>
                  <a:srgbClr val="D651C1"/>
                </a:solidFill>
                <a:latin typeface="微软雅黑" panose="020B0503020204020204" charset="-122"/>
                <a:ea typeface="微软雅黑" panose="020B0503020204020204" charset="-122"/>
                <a:cs typeface="微软雅黑" panose="020B0503020204020204" charset="-122"/>
              </a:rPr>
              <a:t>备选</a:t>
            </a:r>
            <a:r>
              <a:rPr spc="-5" dirty="0">
                <a:solidFill>
                  <a:srgbClr val="D651C1"/>
                </a:solidFill>
                <a:latin typeface="微软雅黑" panose="020B0503020204020204" charset="-122"/>
                <a:ea typeface="微软雅黑" panose="020B0503020204020204" charset="-122"/>
                <a:cs typeface="微软雅黑" panose="020B0503020204020204" charset="-122"/>
              </a:rPr>
              <a:t>：</a:t>
            </a:r>
            <a:r>
              <a:rPr spc="-5" dirty="0">
                <a:solidFill>
                  <a:srgbClr val="D651C1"/>
                </a:solidFill>
                <a:latin typeface="微软雅黑" panose="020B0503020204020204" charset="-122"/>
                <a:ea typeface="微软雅黑" panose="020B0503020204020204" charset="-122"/>
                <a:cs typeface="Arial" panose="020B0604020202090204"/>
              </a:rPr>
              <a:t>Personally</a:t>
            </a:r>
            <a:r>
              <a:rPr spc="-40" dirty="0">
                <a:solidFill>
                  <a:srgbClr val="D651C1"/>
                </a:solidFill>
                <a:latin typeface="微软雅黑" panose="020B0503020204020204" charset="-122"/>
                <a:ea typeface="微软雅黑" panose="020B0503020204020204" charset="-122"/>
                <a:cs typeface="Arial" panose="020B0604020202090204"/>
              </a:rPr>
              <a:t> </a:t>
            </a:r>
            <a:r>
              <a:rPr dirty="0">
                <a:solidFill>
                  <a:srgbClr val="D651C1"/>
                </a:solidFill>
                <a:latin typeface="微软雅黑" panose="020B0503020204020204" charset="-122"/>
                <a:ea typeface="微软雅黑" panose="020B0503020204020204" charset="-122"/>
                <a:cs typeface="Arial" panose="020B0604020202090204"/>
              </a:rPr>
              <a:t>I</a:t>
            </a:r>
            <a:r>
              <a:rPr spc="-10" dirty="0">
                <a:solidFill>
                  <a:srgbClr val="D651C1"/>
                </a:solidFill>
                <a:latin typeface="微软雅黑" panose="020B0503020204020204" charset="-122"/>
                <a:ea typeface="微软雅黑" panose="020B0503020204020204" charset="-122"/>
                <a:cs typeface="Arial" panose="020B0604020202090204"/>
              </a:rPr>
              <a:t> </a:t>
            </a:r>
            <a:r>
              <a:rPr spc="-5" dirty="0">
                <a:solidFill>
                  <a:srgbClr val="D651C1"/>
                </a:solidFill>
                <a:latin typeface="微软雅黑" panose="020B0503020204020204" charset="-122"/>
                <a:ea typeface="微软雅黑" panose="020B0503020204020204" charset="-122"/>
                <a:cs typeface="Arial" panose="020B0604020202090204"/>
              </a:rPr>
              <a:t>agree</a:t>
            </a:r>
            <a:r>
              <a:rPr spc="10" dirty="0">
                <a:solidFill>
                  <a:srgbClr val="D651C1"/>
                </a:solidFill>
                <a:latin typeface="微软雅黑" panose="020B0503020204020204" charset="-122"/>
                <a:ea typeface="微软雅黑" panose="020B0503020204020204" charset="-122"/>
                <a:cs typeface="Arial" panose="020B0604020202090204"/>
              </a:rPr>
              <a:t> </a:t>
            </a:r>
            <a:r>
              <a:rPr spc="-10" dirty="0">
                <a:solidFill>
                  <a:srgbClr val="D651C1"/>
                </a:solidFill>
                <a:latin typeface="微软雅黑" panose="020B0503020204020204" charset="-122"/>
                <a:ea typeface="微软雅黑" panose="020B0503020204020204" charset="-122"/>
                <a:cs typeface="Arial" panose="020B0604020202090204"/>
              </a:rPr>
              <a:t>with</a:t>
            </a:r>
            <a:r>
              <a:rPr spc="10" dirty="0">
                <a:solidFill>
                  <a:srgbClr val="D651C1"/>
                </a:solidFill>
                <a:latin typeface="微软雅黑" panose="020B0503020204020204" charset="-122"/>
                <a:ea typeface="微软雅黑" panose="020B0503020204020204" charset="-122"/>
                <a:cs typeface="Arial" panose="020B0604020202090204"/>
              </a:rPr>
              <a:t> </a:t>
            </a:r>
            <a:r>
              <a:rPr spc="-15" dirty="0">
                <a:solidFill>
                  <a:srgbClr val="D651C1"/>
                </a:solidFill>
                <a:latin typeface="微软雅黑" panose="020B0503020204020204" charset="-122"/>
                <a:ea typeface="微软雅黑" panose="020B0503020204020204" charset="-122"/>
                <a:cs typeface="Arial" panose="020B0604020202090204"/>
              </a:rPr>
              <a:t>the</a:t>
            </a:r>
            <a:r>
              <a:rPr spc="10" dirty="0">
                <a:solidFill>
                  <a:srgbClr val="D651C1"/>
                </a:solidFill>
                <a:latin typeface="微软雅黑" panose="020B0503020204020204" charset="-122"/>
                <a:ea typeface="微软雅黑" panose="020B0503020204020204" charset="-122"/>
                <a:cs typeface="Arial" panose="020B0604020202090204"/>
              </a:rPr>
              <a:t> </a:t>
            </a:r>
            <a:r>
              <a:rPr dirty="0">
                <a:solidFill>
                  <a:srgbClr val="D651C1"/>
                </a:solidFill>
                <a:latin typeface="微软雅黑" panose="020B0503020204020204" charset="-122"/>
                <a:ea typeface="微软雅黑" panose="020B0503020204020204" charset="-122"/>
                <a:cs typeface="Arial" panose="020B0604020202090204"/>
              </a:rPr>
              <a:t>first/second</a:t>
            </a:r>
            <a:r>
              <a:rPr spc="-45" dirty="0">
                <a:solidFill>
                  <a:srgbClr val="D651C1"/>
                </a:solidFill>
                <a:latin typeface="微软雅黑" panose="020B0503020204020204" charset="-122"/>
                <a:ea typeface="微软雅黑" panose="020B0503020204020204" charset="-122"/>
                <a:cs typeface="Arial" panose="020B0604020202090204"/>
              </a:rPr>
              <a:t> </a:t>
            </a:r>
            <a:r>
              <a:rPr dirty="0">
                <a:solidFill>
                  <a:srgbClr val="D651C1"/>
                </a:solidFill>
                <a:latin typeface="微软雅黑" panose="020B0503020204020204" charset="-122"/>
                <a:ea typeface="微软雅黑" panose="020B0503020204020204" charset="-122"/>
                <a:cs typeface="Arial" panose="020B0604020202090204"/>
              </a:rPr>
              <a:t>opinion.</a:t>
            </a:r>
            <a:r>
              <a:rPr spc="-25" dirty="0">
                <a:solidFill>
                  <a:srgbClr val="D651C1"/>
                </a:solidFill>
                <a:latin typeface="微软雅黑" panose="020B0503020204020204" charset="-122"/>
                <a:ea typeface="微软雅黑" panose="020B0503020204020204" charset="-122"/>
                <a:cs typeface="Arial" panose="020B0604020202090204"/>
              </a:rPr>
              <a:t> </a:t>
            </a:r>
            <a:endParaRPr spc="-25" dirty="0">
              <a:solidFill>
                <a:srgbClr val="D651C1"/>
              </a:solidFill>
              <a:latin typeface="微软雅黑" panose="020B0503020204020204" charset="-122"/>
              <a:ea typeface="微软雅黑" panose="020B0503020204020204" charset="-122"/>
              <a:cs typeface="Arial" panose="020B0604020202090204"/>
            </a:endParaRPr>
          </a:p>
          <a:p>
            <a:pPr marL="27305" algn="l">
              <a:lnSpc>
                <a:spcPct val="100000"/>
              </a:lnSpc>
              <a:spcBef>
                <a:spcPts val="1000"/>
              </a:spcBef>
            </a:pPr>
            <a:r>
              <a:rPr spc="25" dirty="0">
                <a:solidFill>
                  <a:srgbClr val="D651C1"/>
                </a:solidFill>
                <a:latin typeface="微软雅黑" panose="020B0503020204020204" charset="-122"/>
                <a:ea typeface="微软雅黑" panose="020B0503020204020204" charset="-122"/>
                <a:cs typeface="微软雅黑" panose="020B0503020204020204" charset="-122"/>
              </a:rPr>
              <a:t>         就我个人而言，我支持第一</a:t>
            </a:r>
            <a:r>
              <a:rPr spc="235" dirty="0">
                <a:solidFill>
                  <a:srgbClr val="D651C1"/>
                </a:solidFill>
                <a:latin typeface="微软雅黑" panose="020B0503020204020204" charset="-122"/>
                <a:ea typeface="微软雅黑" panose="020B0503020204020204" charset="-122"/>
                <a:cs typeface="微软雅黑" panose="020B0503020204020204" charset="-122"/>
              </a:rPr>
              <a:t> </a:t>
            </a:r>
            <a:r>
              <a:rPr spc="0" dirty="0">
                <a:solidFill>
                  <a:srgbClr val="D651C1"/>
                </a:solidFill>
                <a:latin typeface="微软雅黑" panose="020B0503020204020204" charset="-122"/>
                <a:ea typeface="微软雅黑" panose="020B0503020204020204" charset="-122"/>
                <a:cs typeface="Arial" panose="020B0604020202090204"/>
              </a:rPr>
              <a:t>/ </a:t>
            </a:r>
            <a:r>
              <a:rPr spc="25" dirty="0">
                <a:solidFill>
                  <a:srgbClr val="D651C1"/>
                </a:solidFill>
                <a:latin typeface="微软雅黑" panose="020B0503020204020204" charset="-122"/>
                <a:ea typeface="微软雅黑" panose="020B0503020204020204" charset="-122"/>
                <a:cs typeface="微软雅黑" panose="020B0503020204020204" charset="-122"/>
              </a:rPr>
              <a:t>二种观点。</a:t>
            </a:r>
            <a:endParaRPr>
              <a:latin typeface="微软雅黑" panose="020B0503020204020204" charset="-122"/>
              <a:ea typeface="微软雅黑" panose="020B0503020204020204" charset="-122"/>
              <a:cs typeface="微软雅黑" panose="020B0503020204020204" charset="-122"/>
            </a:endParaRPr>
          </a:p>
        </p:txBody>
      </p:sp>
      <p:sp>
        <p:nvSpPr>
          <p:cNvPr id="5" name="object 5"/>
          <p:cNvSpPr/>
          <p:nvPr/>
        </p:nvSpPr>
        <p:spPr>
          <a:xfrm>
            <a:off x="9672320" y="1757680"/>
            <a:ext cx="23707" cy="4113107"/>
          </a:xfrm>
          <a:custGeom>
            <a:avLst/>
            <a:gdLst/>
            <a:ahLst/>
            <a:cxnLst/>
            <a:rect l="l" t="t" r="r" b="b"/>
            <a:pathLst>
              <a:path w="17779" h="3084829">
                <a:moveTo>
                  <a:pt x="0" y="0"/>
                </a:moveTo>
                <a:lnTo>
                  <a:pt x="17652" y="3084703"/>
                </a:lnTo>
              </a:path>
            </a:pathLst>
          </a:custGeom>
          <a:ln w="30480">
            <a:solidFill>
              <a:schemeClr val="bg2">
                <a:lumMod val="75000"/>
              </a:schemeClr>
            </a:solidFill>
          </a:ln>
        </p:spPr>
        <p:txBody>
          <a:bodyPr wrap="square" lIns="0" tIns="0" rIns="0" bIns="0" rtlCol="0"/>
          <a:lstStyle/>
          <a:p>
            <a:endParaRPr sz="2400"/>
          </a:p>
        </p:txBody>
      </p:sp>
      <p:sp>
        <p:nvSpPr>
          <p:cNvPr id="6" name="object 6"/>
          <p:cNvSpPr txBox="1"/>
          <p:nvPr/>
        </p:nvSpPr>
        <p:spPr>
          <a:xfrm>
            <a:off x="9834245" y="1757680"/>
            <a:ext cx="2269490" cy="3562350"/>
          </a:xfrm>
          <a:prstGeom prst="rect">
            <a:avLst/>
          </a:prstGeom>
        </p:spPr>
        <p:txBody>
          <a:bodyPr vert="horz" wrap="square" lIns="0" tIns="140546" rIns="0" bIns="0" rtlCol="0">
            <a:spAutoFit/>
          </a:bodyPr>
          <a:lstStyle/>
          <a:p>
            <a:pPr marL="12700" fontAlgn="auto">
              <a:lnSpc>
                <a:spcPts val="2620"/>
              </a:lnSpc>
              <a:spcBef>
                <a:spcPts val="830"/>
              </a:spcBef>
            </a:pPr>
            <a:r>
              <a:rPr sz="1600" spc="10" dirty="0">
                <a:latin typeface="微软雅黑" panose="020B0503020204020204" charset="-122"/>
                <a:ea typeface="微软雅黑" panose="020B0503020204020204" charset="-122"/>
                <a:cs typeface="Calibri" panose="020F0702030404030204"/>
              </a:rPr>
              <a:t>bombard</a:t>
            </a:r>
            <a:r>
              <a:rPr sz="1600" spc="-75" dirty="0">
                <a:latin typeface="微软雅黑" panose="020B0503020204020204" charset="-122"/>
                <a:ea typeface="微软雅黑" panose="020B0503020204020204" charset="-122"/>
                <a:cs typeface="Calibri" panose="020F0702030404030204"/>
              </a:rPr>
              <a:t> </a:t>
            </a:r>
            <a:r>
              <a:rPr sz="1600" dirty="0">
                <a:latin typeface="微软雅黑" panose="020B0503020204020204" charset="-122"/>
                <a:ea typeface="微软雅黑" panose="020B0503020204020204" charset="-122"/>
                <a:cs typeface="Calibri" panose="020F0702030404030204"/>
              </a:rPr>
              <a:t>[bɒmˈbɑ:d]</a:t>
            </a:r>
            <a:endParaRPr sz="1600">
              <a:latin typeface="微软雅黑" panose="020B0503020204020204" charset="-122"/>
              <a:ea typeface="微软雅黑" panose="020B0503020204020204" charset="-122"/>
              <a:cs typeface="Calibri" panose="020F0702030404030204"/>
            </a:endParaRPr>
          </a:p>
          <a:p>
            <a:pPr marL="12700" fontAlgn="auto">
              <a:lnSpc>
                <a:spcPts val="2620"/>
              </a:lnSpc>
              <a:spcBef>
                <a:spcPts val="725"/>
              </a:spcBef>
            </a:pPr>
            <a:r>
              <a:rPr sz="1600" spc="-60" dirty="0">
                <a:latin typeface="微软雅黑" panose="020B0503020204020204" charset="-122"/>
                <a:ea typeface="微软雅黑" panose="020B0503020204020204" charset="-122"/>
                <a:cs typeface="Calibri" panose="020F0702030404030204"/>
              </a:rPr>
              <a:t>v.</a:t>
            </a:r>
            <a:r>
              <a:rPr sz="1600" spc="15" dirty="0">
                <a:latin typeface="微软雅黑" panose="020B0503020204020204" charset="-122"/>
                <a:ea typeface="微软雅黑" panose="020B0503020204020204" charset="-122"/>
                <a:cs typeface="Calibri" panose="020F0702030404030204"/>
              </a:rPr>
              <a:t> </a:t>
            </a:r>
            <a:r>
              <a:rPr sz="1600" dirty="0">
                <a:latin typeface="微软雅黑" panose="020B0503020204020204" charset="-122"/>
                <a:ea typeface="微软雅黑" panose="020B0503020204020204" charset="-122"/>
                <a:cs typeface="微软雅黑" panose="020B0503020204020204" charset="-122"/>
              </a:rPr>
              <a:t>轰炸</a:t>
            </a:r>
            <a:endParaRPr sz="1600">
              <a:latin typeface="微软雅黑" panose="020B0503020204020204" charset="-122"/>
              <a:ea typeface="微软雅黑" panose="020B0503020204020204" charset="-122"/>
              <a:cs typeface="微软雅黑" panose="020B0503020204020204" charset="-122"/>
            </a:endParaRPr>
          </a:p>
          <a:p>
            <a:pPr marL="12700" marR="5080" fontAlgn="auto">
              <a:lnSpc>
                <a:spcPts val="2620"/>
              </a:lnSpc>
            </a:pPr>
            <a:r>
              <a:rPr sz="1600" spc="0" dirty="0">
                <a:latin typeface="微软雅黑" panose="020B0503020204020204" charset="-122"/>
                <a:ea typeface="微软雅黑" panose="020B0503020204020204" charset="-122"/>
                <a:cs typeface="Calibri" panose="020F0702030404030204"/>
              </a:rPr>
              <a:t>concerning</a:t>
            </a:r>
            <a:r>
              <a:rPr sz="1600" spc="-140" dirty="0">
                <a:latin typeface="微软雅黑" panose="020B0503020204020204" charset="-122"/>
                <a:ea typeface="微软雅黑" panose="020B0503020204020204" charset="-122"/>
                <a:cs typeface="Calibri" panose="020F0702030404030204"/>
              </a:rPr>
              <a:t> </a:t>
            </a:r>
            <a:r>
              <a:rPr sz="1600" spc="5" dirty="0">
                <a:latin typeface="微软雅黑" panose="020B0503020204020204" charset="-122"/>
                <a:ea typeface="微软雅黑" panose="020B0503020204020204" charset="-122"/>
                <a:cs typeface="Calibri" panose="020F0702030404030204"/>
              </a:rPr>
              <a:t>prep.</a:t>
            </a:r>
            <a:r>
              <a:rPr sz="1600" spc="-140" dirty="0">
                <a:latin typeface="微软雅黑" panose="020B0503020204020204" charset="-122"/>
                <a:ea typeface="微软雅黑" panose="020B0503020204020204" charset="-122"/>
                <a:cs typeface="Calibri" panose="020F0702030404030204"/>
              </a:rPr>
              <a:t> </a:t>
            </a:r>
            <a:r>
              <a:rPr sz="1600" dirty="0">
                <a:latin typeface="微软雅黑" panose="020B0503020204020204" charset="-122"/>
                <a:ea typeface="微软雅黑" panose="020B0503020204020204" charset="-122"/>
                <a:cs typeface="微软雅黑" panose="020B0503020204020204" charset="-122"/>
              </a:rPr>
              <a:t>关于 </a:t>
            </a:r>
            <a:r>
              <a:rPr sz="1600" dirty="0">
                <a:latin typeface="微软雅黑" panose="020B0503020204020204" charset="-122"/>
                <a:ea typeface="微软雅黑" panose="020B0503020204020204" charset="-122"/>
                <a:cs typeface="Calibri" panose="020F0702030404030204"/>
              </a:rPr>
              <a:t>vary</a:t>
            </a:r>
            <a:r>
              <a:rPr sz="1600" spc="-40" dirty="0">
                <a:latin typeface="微软雅黑" panose="020B0503020204020204" charset="-122"/>
                <a:ea typeface="微软雅黑" panose="020B0503020204020204" charset="-122"/>
                <a:cs typeface="Calibri" panose="020F0702030404030204"/>
              </a:rPr>
              <a:t> </a:t>
            </a:r>
            <a:r>
              <a:rPr sz="1600" spc="-65" dirty="0">
                <a:latin typeface="微软雅黑" panose="020B0503020204020204" charset="-122"/>
                <a:ea typeface="微软雅黑" panose="020B0503020204020204" charset="-122"/>
                <a:cs typeface="Calibri" panose="020F0702030404030204"/>
              </a:rPr>
              <a:t>v.</a:t>
            </a:r>
            <a:r>
              <a:rPr sz="1600" spc="0" dirty="0">
                <a:latin typeface="微软雅黑" panose="020B0503020204020204" charset="-122"/>
                <a:ea typeface="微软雅黑" panose="020B0503020204020204" charset="-122"/>
                <a:cs typeface="Calibri" panose="020F0702030404030204"/>
              </a:rPr>
              <a:t> </a:t>
            </a:r>
            <a:r>
              <a:rPr sz="1600" spc="-5" dirty="0">
                <a:latin typeface="微软雅黑" panose="020B0503020204020204" charset="-122"/>
                <a:ea typeface="微软雅黑" panose="020B0503020204020204" charset="-122"/>
                <a:cs typeface="微软雅黑" panose="020B0503020204020204" charset="-122"/>
              </a:rPr>
              <a:t>不同，相异 </a:t>
            </a:r>
            <a:r>
              <a:rPr sz="1600" spc="10" dirty="0">
                <a:latin typeface="微软雅黑" panose="020B0503020204020204" charset="-122"/>
                <a:ea typeface="微软雅黑" panose="020B0503020204020204" charset="-122"/>
                <a:cs typeface="Calibri" panose="020F0702030404030204"/>
              </a:rPr>
              <a:t>maintain</a:t>
            </a:r>
            <a:r>
              <a:rPr sz="1600" spc="-140" dirty="0">
                <a:latin typeface="微软雅黑" panose="020B0503020204020204" charset="-122"/>
                <a:ea typeface="微软雅黑" panose="020B0503020204020204" charset="-122"/>
                <a:cs typeface="Calibri" panose="020F0702030404030204"/>
              </a:rPr>
              <a:t> </a:t>
            </a:r>
            <a:r>
              <a:rPr sz="1600" spc="0" dirty="0">
                <a:latin typeface="微软雅黑" panose="020B0503020204020204" charset="-122"/>
                <a:ea typeface="微软雅黑" panose="020B0503020204020204" charset="-122"/>
                <a:cs typeface="Calibri" panose="020F0702030404030204"/>
              </a:rPr>
              <a:t>[meɪnˈteɪn]</a:t>
            </a:r>
            <a:endParaRPr sz="1600">
              <a:latin typeface="微软雅黑" panose="020B0503020204020204" charset="-122"/>
              <a:ea typeface="微软雅黑" panose="020B0503020204020204" charset="-122"/>
              <a:cs typeface="Calibri" panose="020F0702030404030204"/>
            </a:endParaRPr>
          </a:p>
          <a:p>
            <a:pPr marL="12700" fontAlgn="auto">
              <a:lnSpc>
                <a:spcPts val="2620"/>
              </a:lnSpc>
              <a:spcBef>
                <a:spcPts val="725"/>
              </a:spcBef>
            </a:pPr>
            <a:r>
              <a:rPr sz="1600" spc="-65" dirty="0">
                <a:latin typeface="微软雅黑" panose="020B0503020204020204" charset="-122"/>
                <a:ea typeface="微软雅黑" panose="020B0503020204020204" charset="-122"/>
                <a:cs typeface="Calibri" panose="020F0702030404030204"/>
              </a:rPr>
              <a:t>v.</a:t>
            </a:r>
            <a:r>
              <a:rPr sz="1600" dirty="0">
                <a:latin typeface="微软雅黑" panose="020B0503020204020204" charset="-122"/>
                <a:ea typeface="微软雅黑" panose="020B0503020204020204" charset="-122"/>
                <a:cs typeface="微软雅黑" panose="020B0503020204020204" charset="-122"/>
              </a:rPr>
              <a:t>坚持说</a:t>
            </a:r>
            <a:endParaRPr sz="1600">
              <a:latin typeface="微软雅黑" panose="020B0503020204020204" charset="-122"/>
              <a:ea typeface="微软雅黑" panose="020B0503020204020204" charset="-122"/>
              <a:cs typeface="微软雅黑" panose="020B0503020204020204" charset="-122"/>
            </a:endParaRPr>
          </a:p>
          <a:p>
            <a:pPr marL="12700" fontAlgn="auto">
              <a:lnSpc>
                <a:spcPts val="2620"/>
              </a:lnSpc>
              <a:spcBef>
                <a:spcPts val="720"/>
              </a:spcBef>
            </a:pPr>
            <a:r>
              <a:rPr sz="1600" dirty="0">
                <a:latin typeface="微软雅黑" panose="020B0503020204020204" charset="-122"/>
                <a:ea typeface="微软雅黑" panose="020B0503020204020204" charset="-122"/>
                <a:cs typeface="Calibri" panose="020F0702030404030204"/>
              </a:rPr>
              <a:t>preference[ˈprefrəns]</a:t>
            </a:r>
            <a:endParaRPr sz="1600">
              <a:latin typeface="微软雅黑" panose="020B0503020204020204" charset="-122"/>
              <a:ea typeface="微软雅黑" panose="020B0503020204020204" charset="-122"/>
              <a:cs typeface="Calibri" panose="020F0702030404030204"/>
            </a:endParaRPr>
          </a:p>
          <a:p>
            <a:pPr marL="12700" fontAlgn="auto">
              <a:lnSpc>
                <a:spcPts val="2620"/>
              </a:lnSpc>
              <a:spcBef>
                <a:spcPts val="725"/>
              </a:spcBef>
            </a:pPr>
            <a:r>
              <a:rPr sz="1600" spc="5" dirty="0">
                <a:latin typeface="微软雅黑" panose="020B0503020204020204" charset="-122"/>
                <a:ea typeface="微软雅黑" panose="020B0503020204020204" charset="-122"/>
                <a:cs typeface="Calibri" panose="020F0702030404030204"/>
              </a:rPr>
              <a:t>n.</a:t>
            </a:r>
            <a:r>
              <a:rPr sz="1600" spc="-40" dirty="0">
                <a:latin typeface="微软雅黑" panose="020B0503020204020204" charset="-122"/>
                <a:ea typeface="微软雅黑" panose="020B0503020204020204" charset="-122"/>
                <a:cs typeface="Calibri" panose="020F0702030404030204"/>
              </a:rPr>
              <a:t> </a:t>
            </a:r>
            <a:r>
              <a:rPr sz="1600" spc="-5" dirty="0">
                <a:latin typeface="微软雅黑" panose="020B0503020204020204" charset="-122"/>
                <a:ea typeface="微软雅黑" panose="020B0503020204020204" charset="-122"/>
                <a:cs typeface="微软雅黑" panose="020B0503020204020204" charset="-122"/>
              </a:rPr>
              <a:t>偏爱</a:t>
            </a:r>
            <a:endParaRPr sz="1600">
              <a:latin typeface="微软雅黑" panose="020B0503020204020204" charset="-122"/>
              <a:ea typeface="微软雅黑" panose="020B0503020204020204" charset="-122"/>
              <a:cs typeface="微软雅黑" panose="020B0503020204020204" charset="-122"/>
            </a:endParaRPr>
          </a:p>
          <a:p>
            <a:pPr marL="12700" fontAlgn="auto">
              <a:lnSpc>
                <a:spcPts val="2620"/>
              </a:lnSpc>
              <a:spcBef>
                <a:spcPts val="210"/>
              </a:spcBef>
            </a:pPr>
            <a:r>
              <a:rPr sz="1600" dirty="0">
                <a:latin typeface="微软雅黑" panose="020B0503020204020204" charset="-122"/>
                <a:ea typeface="微软雅黑" panose="020B0503020204020204" charset="-122"/>
                <a:cs typeface="Calibri" panose="020F0702030404030204"/>
              </a:rPr>
              <a:t>in</a:t>
            </a:r>
            <a:r>
              <a:rPr sz="1600" spc="-20" dirty="0">
                <a:latin typeface="微软雅黑" panose="020B0503020204020204" charset="-122"/>
                <a:ea typeface="微软雅黑" panose="020B0503020204020204" charset="-122"/>
                <a:cs typeface="Calibri" panose="020F0702030404030204"/>
              </a:rPr>
              <a:t> </a:t>
            </a:r>
            <a:r>
              <a:rPr sz="1600" dirty="0">
                <a:latin typeface="微软雅黑" panose="020B0503020204020204" charset="-122"/>
                <a:ea typeface="微软雅黑" panose="020B0503020204020204" charset="-122"/>
                <a:cs typeface="Calibri" panose="020F0702030404030204"/>
              </a:rPr>
              <a:t>favor</a:t>
            </a:r>
            <a:r>
              <a:rPr sz="1600" spc="-70" dirty="0">
                <a:latin typeface="微软雅黑" panose="020B0503020204020204" charset="-122"/>
                <a:ea typeface="微软雅黑" panose="020B0503020204020204" charset="-122"/>
                <a:cs typeface="Calibri" panose="020F0702030404030204"/>
              </a:rPr>
              <a:t> </a:t>
            </a:r>
            <a:r>
              <a:rPr sz="1600" spc="0" dirty="0">
                <a:latin typeface="微软雅黑" panose="020B0503020204020204" charset="-122"/>
                <a:ea typeface="微软雅黑" panose="020B0503020204020204" charset="-122"/>
                <a:cs typeface="Calibri" panose="020F0702030404030204"/>
              </a:rPr>
              <a:t>of</a:t>
            </a:r>
            <a:r>
              <a:rPr sz="1600" spc="-35" dirty="0">
                <a:latin typeface="微软雅黑" panose="020B0503020204020204" charset="-122"/>
                <a:ea typeface="微软雅黑" panose="020B0503020204020204" charset="-122"/>
                <a:cs typeface="Calibri" panose="020F0702030404030204"/>
              </a:rPr>
              <a:t> </a:t>
            </a:r>
            <a:r>
              <a:rPr sz="1600" spc="25" dirty="0">
                <a:latin typeface="微软雅黑" panose="020B0503020204020204" charset="-122"/>
                <a:ea typeface="微软雅黑" panose="020B0503020204020204" charset="-122"/>
                <a:cs typeface="微软雅黑" panose="020B0503020204020204" charset="-122"/>
              </a:rPr>
              <a:t>支持</a:t>
            </a:r>
            <a:endParaRPr sz="1600">
              <a:latin typeface="微软雅黑" panose="020B0503020204020204" charset="-122"/>
              <a:ea typeface="微软雅黑" panose="020B0503020204020204" charset="-122"/>
              <a:cs typeface="微软雅黑" panose="020B0503020204020204" charset="-122"/>
            </a:endParaRPr>
          </a:p>
        </p:txBody>
      </p:sp>
      <p:graphicFrame>
        <p:nvGraphicFramePr>
          <p:cNvPr id="7" name="图示 6"/>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9" name="直接连接符 8"/>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5" y="1864360"/>
            <a:ext cx="9471660" cy="2006600"/>
          </a:xfrm>
          <a:prstGeom prst="rect">
            <a:avLst/>
          </a:prstGeom>
        </p:spPr>
        <p:txBody>
          <a:bodyPr vert="horz" wrap="square" lIns="0" tIns="16933" rIns="0" bIns="0" rtlCol="0">
            <a:spAutoFit/>
          </a:bodyPr>
          <a:lstStyle/>
          <a:p>
            <a:pPr marL="12700">
              <a:lnSpc>
                <a:spcPct val="100000"/>
              </a:lnSpc>
              <a:spcBef>
                <a:spcPts val="100"/>
              </a:spcBef>
            </a:pPr>
            <a:r>
              <a:rPr dirty="0">
                <a:latin typeface="微软雅黑" panose="020B0503020204020204" charset="-122"/>
                <a:ea typeface="微软雅黑" panose="020B0503020204020204" charset="-122"/>
                <a:cs typeface="微软雅黑" panose="020B0503020204020204" charset="-122"/>
              </a:rPr>
              <a:t>【</a:t>
            </a:r>
            <a:r>
              <a:rPr sz="1600" spc="-5" dirty="0">
                <a:latin typeface="微软雅黑" panose="020B0503020204020204" charset="-122"/>
                <a:ea typeface="微软雅黑" panose="020B0503020204020204" charset="-122"/>
                <a:cs typeface="微软雅黑" panose="020B0503020204020204" charset="-122"/>
              </a:rPr>
              <a:t>经典模</a:t>
            </a:r>
            <a:r>
              <a:rPr sz="1600" dirty="0">
                <a:latin typeface="微软雅黑" panose="020B0503020204020204" charset="-122"/>
                <a:ea typeface="微软雅黑" panose="020B0503020204020204" charset="-122"/>
                <a:cs typeface="微软雅黑" panose="020B0503020204020204" charset="-122"/>
              </a:rPr>
              <a:t>板】</a:t>
            </a:r>
            <a:endParaRPr sz="1600" dirty="0">
              <a:latin typeface="微软雅黑" panose="020B0503020204020204" charset="-122"/>
              <a:ea typeface="微软雅黑" panose="020B0503020204020204" charset="-122"/>
              <a:cs typeface="微软雅黑" panose="020B0503020204020204" charset="-122"/>
            </a:endParaRPr>
          </a:p>
          <a:p>
            <a:pPr marL="73660">
              <a:lnSpc>
                <a:spcPct val="100000"/>
              </a:lnSpc>
              <a:spcBef>
                <a:spcPts val="1175"/>
              </a:spcBef>
            </a:pPr>
            <a:r>
              <a:rPr sz="1600" spc="25" dirty="0">
                <a:solidFill>
                  <a:srgbClr val="D651C1"/>
                </a:solidFill>
                <a:latin typeface="微软雅黑" panose="020B0503020204020204" charset="-122"/>
                <a:ea typeface="微软雅黑" panose="020B0503020204020204" charset="-122"/>
                <a:cs typeface="PMingLiU" panose="02020500000000000000" charset="-120"/>
              </a:rPr>
              <a:t>温馨提示：考试时如想套用，请</a:t>
            </a:r>
            <a:r>
              <a:rPr sz="1600" spc="75" dirty="0">
                <a:solidFill>
                  <a:srgbClr val="D651C1"/>
                </a:solidFill>
                <a:latin typeface="微软雅黑" panose="020B0503020204020204" charset="-122"/>
                <a:ea typeface="微软雅黑" panose="020B0503020204020204" charset="-122"/>
                <a:cs typeface="PMingLiU" panose="02020500000000000000" charset="-120"/>
              </a:rPr>
              <a:t>更</a:t>
            </a:r>
            <a:r>
              <a:rPr sz="1600" spc="25" dirty="0">
                <a:solidFill>
                  <a:srgbClr val="D651C1"/>
                </a:solidFill>
                <a:latin typeface="微软雅黑" panose="020B0503020204020204" charset="-122"/>
                <a:ea typeface="微软雅黑" panose="020B0503020204020204" charset="-122"/>
                <a:cs typeface="PMingLiU" panose="02020500000000000000" charset="-120"/>
              </a:rPr>
              <a:t>改部</a:t>
            </a:r>
            <a:r>
              <a:rPr sz="1600" spc="75" dirty="0">
                <a:solidFill>
                  <a:srgbClr val="D651C1"/>
                </a:solidFill>
                <a:latin typeface="微软雅黑" panose="020B0503020204020204" charset="-122"/>
                <a:ea typeface="微软雅黑" panose="020B0503020204020204" charset="-122"/>
                <a:cs typeface="PMingLiU" panose="02020500000000000000" charset="-120"/>
              </a:rPr>
              <a:t>分</a:t>
            </a:r>
            <a:r>
              <a:rPr sz="1600" spc="25" dirty="0">
                <a:solidFill>
                  <a:srgbClr val="D651C1"/>
                </a:solidFill>
                <a:latin typeface="微软雅黑" panose="020B0503020204020204" charset="-122"/>
                <a:ea typeface="微软雅黑" panose="020B0503020204020204" charset="-122"/>
                <a:cs typeface="PMingLiU" panose="02020500000000000000" charset="-120"/>
              </a:rPr>
              <a:t>表达</a:t>
            </a:r>
            <a:r>
              <a:rPr sz="1600" spc="75" dirty="0">
                <a:solidFill>
                  <a:srgbClr val="D651C1"/>
                </a:solidFill>
                <a:latin typeface="微软雅黑" panose="020B0503020204020204" charset="-122"/>
                <a:ea typeface="微软雅黑" panose="020B0503020204020204" charset="-122"/>
                <a:cs typeface="PMingLiU" panose="02020500000000000000" charset="-120"/>
              </a:rPr>
              <a:t>，</a:t>
            </a:r>
            <a:r>
              <a:rPr sz="1600" spc="25" dirty="0">
                <a:solidFill>
                  <a:srgbClr val="D651C1"/>
                </a:solidFill>
                <a:latin typeface="微软雅黑" panose="020B0503020204020204" charset="-122"/>
                <a:ea typeface="微软雅黑" panose="020B0503020204020204" charset="-122"/>
                <a:cs typeface="PMingLiU" panose="02020500000000000000" charset="-120"/>
              </a:rPr>
              <a:t>否则</a:t>
            </a:r>
            <a:r>
              <a:rPr sz="1600" spc="75" dirty="0">
                <a:solidFill>
                  <a:srgbClr val="D651C1"/>
                </a:solidFill>
                <a:latin typeface="微软雅黑" panose="020B0503020204020204" charset="-122"/>
                <a:ea typeface="微软雅黑" panose="020B0503020204020204" charset="-122"/>
                <a:cs typeface="PMingLiU" panose="02020500000000000000" charset="-120"/>
              </a:rPr>
              <a:t>可</a:t>
            </a:r>
            <a:r>
              <a:rPr sz="1600" spc="25" dirty="0">
                <a:solidFill>
                  <a:srgbClr val="D651C1"/>
                </a:solidFill>
                <a:latin typeface="微软雅黑" panose="020B0503020204020204" charset="-122"/>
                <a:ea typeface="微软雅黑" panose="020B0503020204020204" charset="-122"/>
                <a:cs typeface="PMingLiU" panose="02020500000000000000" charset="-120"/>
              </a:rPr>
              <a:t>能会</a:t>
            </a:r>
            <a:r>
              <a:rPr sz="1600" spc="75" dirty="0">
                <a:solidFill>
                  <a:srgbClr val="D651C1"/>
                </a:solidFill>
                <a:latin typeface="微软雅黑" panose="020B0503020204020204" charset="-122"/>
                <a:ea typeface="微软雅黑" panose="020B0503020204020204" charset="-122"/>
                <a:cs typeface="PMingLiU" panose="02020500000000000000" charset="-120"/>
              </a:rPr>
              <a:t>有</a:t>
            </a:r>
            <a:r>
              <a:rPr sz="1600" spc="25" dirty="0">
                <a:solidFill>
                  <a:srgbClr val="D651C1"/>
                </a:solidFill>
                <a:latin typeface="微软雅黑" panose="020B0503020204020204" charset="-122"/>
                <a:ea typeface="微软雅黑" panose="020B0503020204020204" charset="-122"/>
                <a:cs typeface="PMingLiU" panose="02020500000000000000" charset="-120"/>
              </a:rPr>
              <a:t>雷同。</a:t>
            </a:r>
            <a:endParaRPr sz="1600" dirty="0">
              <a:latin typeface="微软雅黑" panose="020B0503020204020204" charset="-122"/>
              <a:ea typeface="微软雅黑" panose="020B0503020204020204" charset="-122"/>
              <a:cs typeface="PMingLiU" panose="02020500000000000000" charset="-120"/>
            </a:endParaRPr>
          </a:p>
          <a:p>
            <a:pPr marL="12700" fontAlgn="auto">
              <a:lnSpc>
                <a:spcPts val="3460"/>
              </a:lnSpc>
              <a:spcBef>
                <a:spcPts val="700"/>
              </a:spcBef>
            </a:pPr>
            <a:r>
              <a:rPr sz="1600" b="1" spc="25" dirty="0">
                <a:latin typeface="微软雅黑" panose="020B0503020204020204" charset="-122"/>
                <a:ea typeface="微软雅黑" panose="020B0503020204020204" charset="-122"/>
                <a:cs typeface="微软雅黑" panose="020B0503020204020204" charset="-122"/>
              </a:rPr>
              <a:t>一 段 </a:t>
            </a:r>
            <a:r>
              <a:rPr sz="1600" b="1" spc="5" dirty="0">
                <a:latin typeface="微软雅黑" panose="020B0503020204020204" charset="-122"/>
                <a:ea typeface="微软雅黑" panose="020B0503020204020204" charset="-122"/>
                <a:cs typeface="微软雅黑" panose="020B0503020204020204" charset="-122"/>
              </a:rPr>
              <a:t>：</a:t>
            </a:r>
            <a:r>
              <a:rPr sz="1600" spc="5" dirty="0">
                <a:latin typeface="微软雅黑" panose="020B0503020204020204" charset="-122"/>
                <a:ea typeface="微软雅黑" panose="020B0503020204020204" charset="-122"/>
                <a:cs typeface="微软雅黑" panose="020B0503020204020204" charset="-122"/>
              </a:rPr>
              <a:t>①</a:t>
            </a:r>
            <a:r>
              <a:rPr sz="1600" spc="5" dirty="0">
                <a:latin typeface="微软雅黑" panose="020B0503020204020204" charset="-122"/>
                <a:ea typeface="微软雅黑" panose="020B0503020204020204" charset="-122"/>
                <a:cs typeface="Arial" panose="020B0604020202090204"/>
              </a:rPr>
              <a:t>In recent years, </a:t>
            </a:r>
            <a:r>
              <a:rPr sz="1600" spc="-30" dirty="0">
                <a:latin typeface="微软雅黑" panose="020B0503020204020204" charset="-122"/>
                <a:ea typeface="微软雅黑" panose="020B0503020204020204" charset="-122"/>
                <a:cs typeface="Arial" panose="020B0604020202090204"/>
              </a:rPr>
              <a:t>we </a:t>
            </a:r>
            <a:r>
              <a:rPr sz="1600" spc="10" dirty="0">
                <a:latin typeface="微软雅黑" panose="020B0503020204020204" charset="-122"/>
                <a:ea typeface="微软雅黑" panose="020B0503020204020204" charset="-122"/>
                <a:cs typeface="Arial" panose="020B0604020202090204"/>
              </a:rPr>
              <a:t>are </a:t>
            </a:r>
            <a:r>
              <a:rPr sz="1600" spc="-10" dirty="0">
                <a:latin typeface="微软雅黑" panose="020B0503020204020204" charset="-122"/>
                <a:ea typeface="微软雅黑" panose="020B0503020204020204" charset="-122"/>
                <a:cs typeface="Arial" panose="020B0604020202090204"/>
              </a:rPr>
              <a:t>bombarded by the magazines </a:t>
            </a:r>
            <a:r>
              <a:rPr sz="1600" dirty="0">
                <a:latin typeface="微软雅黑" panose="020B0503020204020204" charset="-122"/>
                <a:ea typeface="微软雅黑" panose="020B0503020204020204" charset="-122"/>
                <a:cs typeface="Arial" panose="020B0604020202090204"/>
              </a:rPr>
              <a:t>and </a:t>
            </a:r>
            <a:r>
              <a:rPr sz="1600" spc="-5" dirty="0">
                <a:latin typeface="微软雅黑" panose="020B0503020204020204" charset="-122"/>
                <a:ea typeface="微软雅黑" panose="020B0503020204020204" charset="-122"/>
                <a:cs typeface="Arial" panose="020B0604020202090204"/>
              </a:rPr>
              <a:t>websites </a:t>
            </a:r>
            <a:r>
              <a:rPr sz="1600" dirty="0">
                <a:latin typeface="微软雅黑" panose="020B0503020204020204" charset="-122"/>
                <a:ea typeface="微软雅黑" panose="020B0503020204020204" charset="-122"/>
                <a:cs typeface="Arial" panose="020B0604020202090204"/>
                <a:sym typeface="+mn-ea"/>
              </a:rPr>
              <a:t>with</a:t>
            </a:r>
            <a:r>
              <a:rPr sz="1600" spc="15" dirty="0">
                <a:latin typeface="微软雅黑" panose="020B0503020204020204" charset="-122"/>
                <a:ea typeface="微软雅黑" panose="020B0503020204020204" charset="-122"/>
                <a:cs typeface="Arial" panose="020B0604020202090204"/>
                <a:sym typeface="+mn-ea"/>
              </a:rPr>
              <a:t> </a:t>
            </a:r>
            <a:r>
              <a:rPr sz="1600" dirty="0">
                <a:latin typeface="微软雅黑" panose="020B0503020204020204" charset="-122"/>
                <a:ea typeface="微软雅黑" panose="020B0503020204020204" charset="-122"/>
                <a:cs typeface="Arial" panose="020B0604020202090204"/>
                <a:sym typeface="+mn-ea"/>
              </a:rPr>
              <a:t>the</a:t>
            </a:r>
            <a:r>
              <a:rPr sz="1600" spc="80" dirty="0">
                <a:latin typeface="微软雅黑" panose="020B0503020204020204" charset="-122"/>
                <a:ea typeface="微软雅黑" panose="020B0503020204020204" charset="-122"/>
                <a:cs typeface="Arial" panose="020B0604020202090204"/>
                <a:sym typeface="+mn-ea"/>
              </a:rPr>
              <a:t> </a:t>
            </a:r>
            <a:r>
              <a:rPr sz="1600" dirty="0">
                <a:latin typeface="微软雅黑" panose="020B0503020204020204" charset="-122"/>
                <a:ea typeface="微软雅黑" panose="020B0503020204020204" charset="-122"/>
                <a:cs typeface="Arial" panose="020B0604020202090204"/>
                <a:sym typeface="+mn-ea"/>
              </a:rPr>
              <a:t>topic</a:t>
            </a:r>
            <a:r>
              <a:rPr sz="1600" spc="30" dirty="0">
                <a:latin typeface="微软雅黑" panose="020B0503020204020204" charset="-122"/>
                <a:ea typeface="微软雅黑" panose="020B0503020204020204" charset="-122"/>
                <a:cs typeface="Arial" panose="020B0604020202090204"/>
                <a:sym typeface="+mn-ea"/>
              </a:rPr>
              <a:t> </a:t>
            </a:r>
            <a:r>
              <a:rPr sz="1600" spc="10" dirty="0">
                <a:latin typeface="微软雅黑" panose="020B0503020204020204" charset="-122"/>
                <a:ea typeface="微软雅黑" panose="020B0503020204020204" charset="-122"/>
                <a:cs typeface="Arial" panose="020B0604020202090204"/>
                <a:sym typeface="+mn-ea"/>
              </a:rPr>
              <a:t>about_____________.</a:t>
            </a:r>
            <a:r>
              <a:rPr sz="1600" spc="100" dirty="0">
                <a:latin typeface="微软雅黑" panose="020B0503020204020204" charset="-122"/>
                <a:ea typeface="微软雅黑" panose="020B0503020204020204" charset="-122"/>
                <a:cs typeface="Arial" panose="020B0604020202090204"/>
                <a:sym typeface="+mn-ea"/>
              </a:rPr>
              <a:t> </a:t>
            </a:r>
            <a:r>
              <a:rPr sz="1600" spc="25" dirty="0">
                <a:latin typeface="微软雅黑" panose="020B0503020204020204" charset="-122"/>
                <a:ea typeface="微软雅黑" panose="020B0503020204020204" charset="-122"/>
                <a:cs typeface="微软雅黑" panose="020B0503020204020204" charset="-122"/>
                <a:sym typeface="+mn-ea"/>
              </a:rPr>
              <a:t>最近</a:t>
            </a:r>
            <a:r>
              <a:rPr sz="1600" spc="75" dirty="0">
                <a:latin typeface="微软雅黑" panose="020B0503020204020204" charset="-122"/>
                <a:ea typeface="微软雅黑" panose="020B0503020204020204" charset="-122"/>
                <a:cs typeface="微软雅黑" panose="020B0503020204020204" charset="-122"/>
                <a:sym typeface="+mn-ea"/>
              </a:rPr>
              <a:t>，</a:t>
            </a:r>
            <a:r>
              <a:rPr sz="1600" spc="25" dirty="0">
                <a:latin typeface="微软雅黑" panose="020B0503020204020204" charset="-122"/>
                <a:ea typeface="微软雅黑" panose="020B0503020204020204" charset="-122"/>
                <a:cs typeface="微软雅黑" panose="020B0503020204020204" charset="-122"/>
                <a:sym typeface="+mn-ea"/>
              </a:rPr>
              <a:t>我们</a:t>
            </a:r>
            <a:r>
              <a:rPr sz="1600" spc="75" dirty="0">
                <a:latin typeface="微软雅黑" panose="020B0503020204020204" charset="-122"/>
                <a:ea typeface="微软雅黑" panose="020B0503020204020204" charset="-122"/>
                <a:cs typeface="微软雅黑" panose="020B0503020204020204" charset="-122"/>
                <a:sym typeface="+mn-ea"/>
              </a:rPr>
              <a:t>被</a:t>
            </a:r>
            <a:r>
              <a:rPr sz="1600" spc="25" dirty="0">
                <a:latin typeface="微软雅黑" panose="020B0503020204020204" charset="-122"/>
                <a:ea typeface="微软雅黑" panose="020B0503020204020204" charset="-122"/>
                <a:cs typeface="微软雅黑" panose="020B0503020204020204" charset="-122"/>
                <a:sym typeface="+mn-ea"/>
              </a:rPr>
              <a:t>报纸</a:t>
            </a:r>
            <a:r>
              <a:rPr sz="1600" spc="75" dirty="0">
                <a:latin typeface="微软雅黑" panose="020B0503020204020204" charset="-122"/>
                <a:ea typeface="微软雅黑" panose="020B0503020204020204" charset="-122"/>
                <a:cs typeface="微软雅黑" panose="020B0503020204020204" charset="-122"/>
                <a:sym typeface="+mn-ea"/>
              </a:rPr>
              <a:t>和</a:t>
            </a:r>
            <a:r>
              <a:rPr sz="1600" spc="25" dirty="0">
                <a:latin typeface="微软雅黑" panose="020B0503020204020204" charset="-122"/>
                <a:ea typeface="微软雅黑" panose="020B0503020204020204" charset="-122"/>
                <a:cs typeface="微软雅黑" panose="020B0503020204020204" charset="-122"/>
                <a:sym typeface="+mn-ea"/>
              </a:rPr>
              <a:t>杂志</a:t>
            </a:r>
            <a:r>
              <a:rPr sz="1600" spc="75" dirty="0">
                <a:latin typeface="微软雅黑" panose="020B0503020204020204" charset="-122"/>
                <a:ea typeface="微软雅黑" panose="020B0503020204020204" charset="-122"/>
                <a:cs typeface="微软雅黑" panose="020B0503020204020204" charset="-122"/>
                <a:sym typeface="+mn-ea"/>
              </a:rPr>
              <a:t>上</a:t>
            </a:r>
            <a:r>
              <a:rPr sz="1600" spc="25" dirty="0">
                <a:latin typeface="微软雅黑" panose="020B0503020204020204" charset="-122"/>
                <a:ea typeface="微软雅黑" panose="020B0503020204020204" charset="-122"/>
                <a:cs typeface="微软雅黑" panose="020B0503020204020204" charset="-122"/>
                <a:sym typeface="+mn-ea"/>
              </a:rPr>
              <a:t>关</a:t>
            </a:r>
            <a:r>
              <a:rPr sz="1600" spc="35" dirty="0">
                <a:latin typeface="微软雅黑" panose="020B0503020204020204" charset="-122"/>
                <a:ea typeface="微软雅黑" panose="020B0503020204020204" charset="-122"/>
                <a:cs typeface="微软雅黑" panose="020B0503020204020204" charset="-122"/>
                <a:sym typeface="+mn-ea"/>
              </a:rPr>
              <a:t>于</a:t>
            </a:r>
            <a:r>
              <a:rPr sz="1600" spc="80" dirty="0">
                <a:latin typeface="微软雅黑" panose="020B0503020204020204" charset="-122"/>
                <a:ea typeface="微软雅黑" panose="020B0503020204020204" charset="-122"/>
                <a:cs typeface="Arial" panose="020B0604020202090204"/>
                <a:sym typeface="+mn-ea"/>
              </a:rPr>
              <a:t>…</a:t>
            </a:r>
            <a:r>
              <a:rPr sz="1600" spc="25" dirty="0">
                <a:latin typeface="微软雅黑" panose="020B0503020204020204" charset="-122"/>
                <a:ea typeface="微软雅黑" panose="020B0503020204020204" charset="-122"/>
                <a:cs typeface="微软雅黑" panose="020B0503020204020204" charset="-122"/>
                <a:sym typeface="+mn-ea"/>
              </a:rPr>
              <a:t>的话</a:t>
            </a:r>
            <a:r>
              <a:rPr sz="1600" spc="80" dirty="0">
                <a:latin typeface="微软雅黑" panose="020B0503020204020204" charset="-122"/>
                <a:ea typeface="微软雅黑" panose="020B0503020204020204" charset="-122"/>
                <a:cs typeface="微软雅黑" panose="020B0503020204020204" charset="-122"/>
                <a:sym typeface="+mn-ea"/>
              </a:rPr>
              <a:t>题</a:t>
            </a:r>
            <a:r>
              <a:rPr sz="1600" spc="25" dirty="0">
                <a:latin typeface="微软雅黑" panose="020B0503020204020204" charset="-122"/>
                <a:ea typeface="微软雅黑" panose="020B0503020204020204" charset="-122"/>
                <a:cs typeface="微软雅黑" panose="020B0503020204020204" charset="-122"/>
                <a:sym typeface="+mn-ea"/>
              </a:rPr>
              <a:t>狂轰</a:t>
            </a:r>
            <a:r>
              <a:rPr sz="1600" spc="80" dirty="0">
                <a:latin typeface="微软雅黑" panose="020B0503020204020204" charset="-122"/>
                <a:ea typeface="微软雅黑" panose="020B0503020204020204" charset="-122"/>
                <a:cs typeface="微软雅黑" panose="020B0503020204020204" charset="-122"/>
                <a:sym typeface="+mn-ea"/>
              </a:rPr>
              <a:t>乱</a:t>
            </a:r>
            <a:r>
              <a:rPr sz="1600" spc="25" dirty="0">
                <a:latin typeface="微软雅黑" panose="020B0503020204020204" charset="-122"/>
                <a:ea typeface="微软雅黑" panose="020B0503020204020204" charset="-122"/>
                <a:cs typeface="微软雅黑" panose="020B0503020204020204" charset="-122"/>
                <a:sym typeface="+mn-ea"/>
              </a:rPr>
              <a:t>炸。</a:t>
            </a:r>
            <a:endParaRPr sz="1600"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sz="1600" spc="-5" dirty="0">
                <a:latin typeface="微软雅黑" panose="020B0503020204020204" charset="-122"/>
                <a:ea typeface="微软雅黑" panose="020B0503020204020204" charset="-122"/>
                <a:cs typeface="Arial" panose="020B0604020202090204"/>
              </a:rPr>
              <a:t> </a:t>
            </a:r>
            <a:endParaRPr sz="1600" dirty="0">
              <a:latin typeface="微软雅黑" panose="020B0503020204020204" charset="-122"/>
              <a:ea typeface="微软雅黑" panose="020B0503020204020204" charset="-122"/>
              <a:cs typeface="Arial" panose="020B0604020202090204"/>
            </a:endParaRPr>
          </a:p>
        </p:txBody>
      </p:sp>
      <p:sp>
        <p:nvSpPr>
          <p:cNvPr id="4" name="object 4"/>
          <p:cNvSpPr txBox="1"/>
          <p:nvPr/>
        </p:nvSpPr>
        <p:spPr>
          <a:xfrm>
            <a:off x="12065" y="3593465"/>
            <a:ext cx="9822180" cy="3221990"/>
          </a:xfrm>
          <a:prstGeom prst="rect">
            <a:avLst/>
          </a:prstGeom>
        </p:spPr>
        <p:txBody>
          <a:bodyPr vert="horz" wrap="square" lIns="0" tIns="22013" rIns="0" bIns="0" rtlCol="0">
            <a:spAutoFit/>
          </a:bodyPr>
          <a:lstStyle/>
          <a:p>
            <a:pPr marL="256540" algn="l">
              <a:lnSpc>
                <a:spcPct val="100000"/>
              </a:lnSpc>
              <a:spcBef>
                <a:spcPts val="130"/>
              </a:spcBef>
            </a:pPr>
            <a:r>
              <a:rPr sz="1600" spc="25" dirty="0">
                <a:latin typeface="微软雅黑" panose="020B0503020204020204" charset="-122"/>
                <a:ea typeface="微软雅黑" panose="020B0503020204020204" charset="-122"/>
                <a:cs typeface="微软雅黑" panose="020B0503020204020204" charset="-122"/>
              </a:rPr>
              <a:t>②</a:t>
            </a:r>
            <a:r>
              <a:rPr sz="1600" spc="-30" dirty="0">
                <a:latin typeface="微软雅黑" panose="020B0503020204020204" charset="-122"/>
                <a:ea typeface="微软雅黑" panose="020B0503020204020204" charset="-122"/>
                <a:cs typeface="微软雅黑" panose="020B0503020204020204" charset="-122"/>
              </a:rPr>
              <a:t> </a:t>
            </a:r>
            <a:r>
              <a:rPr sz="1600" spc="10" dirty="0">
                <a:latin typeface="微软雅黑" panose="020B0503020204020204" charset="-122"/>
                <a:ea typeface="微软雅黑" panose="020B0503020204020204" charset="-122"/>
                <a:cs typeface="Arial" panose="020B0604020202090204"/>
              </a:rPr>
              <a:t>There</a:t>
            </a:r>
            <a:r>
              <a:rPr sz="1600" spc="0" dirty="0">
                <a:latin typeface="微软雅黑" panose="020B0503020204020204" charset="-122"/>
                <a:ea typeface="微软雅黑" panose="020B0503020204020204" charset="-122"/>
                <a:cs typeface="Arial" panose="020B0604020202090204"/>
              </a:rPr>
              <a:t> </a:t>
            </a:r>
            <a:r>
              <a:rPr sz="1600" spc="10" dirty="0">
                <a:latin typeface="微软雅黑" panose="020B0503020204020204" charset="-122"/>
                <a:ea typeface="微软雅黑" panose="020B0503020204020204" charset="-122"/>
                <a:cs typeface="Arial" panose="020B0604020202090204"/>
              </a:rPr>
              <a:t>are</a:t>
            </a:r>
            <a:r>
              <a:rPr sz="1600" spc="60" dirty="0">
                <a:latin typeface="微软雅黑" panose="020B0503020204020204" charset="-122"/>
                <a:ea typeface="微软雅黑" panose="020B0503020204020204" charset="-122"/>
                <a:cs typeface="Arial" panose="020B0604020202090204"/>
              </a:rPr>
              <a:t> </a:t>
            </a:r>
            <a:r>
              <a:rPr sz="1600" spc="0" dirty="0">
                <a:latin typeface="微软雅黑" panose="020B0503020204020204" charset="-122"/>
                <a:ea typeface="微软雅黑" panose="020B0503020204020204" charset="-122"/>
                <a:cs typeface="Arial" panose="020B0604020202090204"/>
              </a:rPr>
              <a:t>different</a:t>
            </a:r>
            <a:r>
              <a:rPr sz="1600" spc="25" dirty="0">
                <a:latin typeface="微软雅黑" panose="020B0503020204020204" charset="-122"/>
                <a:ea typeface="微软雅黑" panose="020B0503020204020204" charset="-122"/>
                <a:cs typeface="Arial" panose="020B0604020202090204"/>
              </a:rPr>
              <a:t> </a:t>
            </a:r>
            <a:r>
              <a:rPr sz="1600" dirty="0">
                <a:latin typeface="微软雅黑" panose="020B0503020204020204" charset="-122"/>
                <a:ea typeface="微软雅黑" panose="020B0503020204020204" charset="-122"/>
                <a:cs typeface="Arial" panose="020B0604020202090204"/>
              </a:rPr>
              <a:t>views</a:t>
            </a:r>
            <a:r>
              <a:rPr sz="1600" spc="85" dirty="0">
                <a:latin typeface="微软雅黑" panose="020B0503020204020204" charset="-122"/>
                <a:ea typeface="微软雅黑" panose="020B0503020204020204" charset="-122"/>
                <a:cs typeface="Arial" panose="020B0604020202090204"/>
              </a:rPr>
              <a:t> </a:t>
            </a:r>
            <a:r>
              <a:rPr sz="1600" spc="15" dirty="0">
                <a:latin typeface="微软雅黑" panose="020B0503020204020204" charset="-122"/>
                <a:ea typeface="微软雅黑" panose="020B0503020204020204" charset="-122"/>
                <a:cs typeface="Arial" panose="020B0604020202090204"/>
              </a:rPr>
              <a:t>concerning</a:t>
            </a:r>
            <a:r>
              <a:rPr sz="1600" spc="-55" dirty="0">
                <a:latin typeface="微软雅黑" panose="020B0503020204020204" charset="-122"/>
                <a:ea typeface="微软雅黑" panose="020B0503020204020204" charset="-122"/>
                <a:cs typeface="Arial" panose="020B0604020202090204"/>
              </a:rPr>
              <a:t> </a:t>
            </a:r>
            <a:r>
              <a:rPr sz="1600" spc="10" dirty="0">
                <a:latin typeface="微软雅黑" panose="020B0503020204020204" charset="-122"/>
                <a:ea typeface="微软雅黑" panose="020B0503020204020204" charset="-122"/>
                <a:cs typeface="Arial" panose="020B0604020202090204"/>
              </a:rPr>
              <a:t>this</a:t>
            </a:r>
            <a:r>
              <a:rPr sz="1600" spc="25" dirty="0">
                <a:latin typeface="微软雅黑" panose="020B0503020204020204" charset="-122"/>
                <a:ea typeface="微软雅黑" panose="020B0503020204020204" charset="-122"/>
                <a:cs typeface="Arial" panose="020B0604020202090204"/>
              </a:rPr>
              <a:t> </a:t>
            </a:r>
            <a:r>
              <a:rPr sz="1600" spc="5" dirty="0">
                <a:latin typeface="微软雅黑" panose="020B0503020204020204" charset="-122"/>
                <a:ea typeface="微软雅黑" panose="020B0503020204020204" charset="-122"/>
                <a:cs typeface="Arial" panose="020B0604020202090204"/>
              </a:rPr>
              <a:t>topic.</a:t>
            </a:r>
            <a:r>
              <a:rPr sz="1600" spc="100" dirty="0">
                <a:latin typeface="微软雅黑" panose="020B0503020204020204" charset="-122"/>
                <a:ea typeface="微软雅黑" panose="020B0503020204020204" charset="-122"/>
                <a:cs typeface="Arial" panose="020B0604020202090204"/>
              </a:rPr>
              <a:t> </a:t>
            </a:r>
            <a:r>
              <a:rPr sz="1600" spc="25" dirty="0">
                <a:latin typeface="微软雅黑" panose="020B0503020204020204" charset="-122"/>
                <a:ea typeface="微软雅黑" panose="020B0503020204020204" charset="-122"/>
                <a:cs typeface="微软雅黑" panose="020B0503020204020204" charset="-122"/>
              </a:rPr>
              <a:t>就</a:t>
            </a:r>
            <a:r>
              <a:rPr sz="1600" spc="75" dirty="0">
                <a:latin typeface="微软雅黑" panose="020B0503020204020204" charset="-122"/>
                <a:ea typeface="微软雅黑" panose="020B0503020204020204" charset="-122"/>
                <a:cs typeface="微软雅黑" panose="020B0503020204020204" charset="-122"/>
              </a:rPr>
              <a:t>这</a:t>
            </a:r>
            <a:r>
              <a:rPr sz="1600" spc="25" dirty="0">
                <a:latin typeface="微软雅黑" panose="020B0503020204020204" charset="-122"/>
                <a:ea typeface="微软雅黑" panose="020B0503020204020204" charset="-122"/>
                <a:cs typeface="微软雅黑" panose="020B0503020204020204" charset="-122"/>
              </a:rPr>
              <a:t>一</a:t>
            </a:r>
            <a:r>
              <a:rPr sz="1600" spc="15" dirty="0">
                <a:latin typeface="微软雅黑" panose="020B0503020204020204" charset="-122"/>
                <a:ea typeface="微软雅黑" panose="020B0503020204020204" charset="-122"/>
                <a:cs typeface="微软雅黑" panose="020B0503020204020204" charset="-122"/>
              </a:rPr>
              <a:t>话</a:t>
            </a:r>
            <a:r>
              <a:rPr sz="1600" spc="75" dirty="0">
                <a:latin typeface="微软雅黑" panose="020B0503020204020204" charset="-122"/>
                <a:ea typeface="微软雅黑" panose="020B0503020204020204" charset="-122"/>
                <a:cs typeface="微软雅黑" panose="020B0503020204020204" charset="-122"/>
              </a:rPr>
              <a:t>题</a:t>
            </a:r>
            <a:r>
              <a:rPr sz="1600" spc="25" dirty="0">
                <a:latin typeface="微软雅黑" panose="020B0503020204020204" charset="-122"/>
                <a:ea typeface="微软雅黑" panose="020B0503020204020204" charset="-122"/>
                <a:cs typeface="微软雅黑" panose="020B0503020204020204" charset="-122"/>
              </a:rPr>
              <a:t>，</a:t>
            </a:r>
            <a:r>
              <a:rPr sz="1600" spc="15" dirty="0">
                <a:latin typeface="微软雅黑" panose="020B0503020204020204" charset="-122"/>
                <a:ea typeface="微软雅黑" panose="020B0503020204020204" charset="-122"/>
                <a:cs typeface="微软雅黑" panose="020B0503020204020204" charset="-122"/>
              </a:rPr>
              <a:t>人</a:t>
            </a:r>
            <a:r>
              <a:rPr sz="1600" spc="75" dirty="0">
                <a:latin typeface="微软雅黑" panose="020B0503020204020204" charset="-122"/>
                <a:ea typeface="微软雅黑" panose="020B0503020204020204" charset="-122"/>
                <a:cs typeface="微软雅黑" panose="020B0503020204020204" charset="-122"/>
              </a:rPr>
              <a:t>们</a:t>
            </a:r>
            <a:r>
              <a:rPr sz="1600" spc="25" dirty="0">
                <a:latin typeface="微软雅黑" panose="020B0503020204020204" charset="-122"/>
                <a:ea typeface="微软雅黑" panose="020B0503020204020204" charset="-122"/>
                <a:cs typeface="微软雅黑" panose="020B0503020204020204" charset="-122"/>
              </a:rPr>
              <a:t>的</a:t>
            </a:r>
            <a:r>
              <a:rPr sz="1600" spc="15" dirty="0">
                <a:latin typeface="微软雅黑" panose="020B0503020204020204" charset="-122"/>
                <a:ea typeface="微软雅黑" panose="020B0503020204020204" charset="-122"/>
                <a:cs typeface="微软雅黑" panose="020B0503020204020204" charset="-122"/>
              </a:rPr>
              <a:t>观</a:t>
            </a:r>
            <a:r>
              <a:rPr sz="1600" spc="75" dirty="0">
                <a:latin typeface="微软雅黑" panose="020B0503020204020204" charset="-122"/>
                <a:ea typeface="微软雅黑" panose="020B0503020204020204" charset="-122"/>
                <a:cs typeface="微软雅黑" panose="020B0503020204020204" charset="-122"/>
              </a:rPr>
              <a:t>点</a:t>
            </a:r>
            <a:r>
              <a:rPr sz="1600" spc="25" dirty="0">
                <a:latin typeface="微软雅黑" panose="020B0503020204020204" charset="-122"/>
                <a:ea typeface="微软雅黑" panose="020B0503020204020204" charset="-122"/>
                <a:cs typeface="微软雅黑" panose="020B0503020204020204" charset="-122"/>
              </a:rPr>
              <a:t>不</a:t>
            </a:r>
            <a:r>
              <a:rPr sz="1600" spc="15" dirty="0">
                <a:latin typeface="微软雅黑" panose="020B0503020204020204" charset="-122"/>
                <a:ea typeface="微软雅黑" panose="020B0503020204020204" charset="-122"/>
                <a:cs typeface="微软雅黑" panose="020B0503020204020204" charset="-122"/>
              </a:rPr>
              <a:t>尽</a:t>
            </a:r>
            <a:r>
              <a:rPr sz="1600" spc="75" dirty="0">
                <a:latin typeface="微软雅黑" panose="020B0503020204020204" charset="-122"/>
                <a:ea typeface="微软雅黑" panose="020B0503020204020204" charset="-122"/>
                <a:cs typeface="微软雅黑" panose="020B0503020204020204" charset="-122"/>
              </a:rPr>
              <a:t>相</a:t>
            </a:r>
            <a:r>
              <a:rPr sz="1600" spc="25" dirty="0">
                <a:latin typeface="微软雅黑" panose="020B0503020204020204" charset="-122"/>
                <a:ea typeface="微软雅黑" panose="020B0503020204020204" charset="-122"/>
                <a:cs typeface="微软雅黑" panose="020B0503020204020204" charset="-122"/>
              </a:rPr>
              <a:t>同。</a:t>
            </a:r>
            <a:endParaRPr sz="1600">
              <a:latin typeface="微软雅黑" panose="020B0503020204020204" charset="-122"/>
              <a:ea typeface="微软雅黑" panose="020B0503020204020204" charset="-122"/>
              <a:cs typeface="微软雅黑" panose="020B0503020204020204" charset="-122"/>
            </a:endParaRPr>
          </a:p>
          <a:p>
            <a:pPr marL="12700" algn="l">
              <a:lnSpc>
                <a:spcPct val="100000"/>
              </a:lnSpc>
              <a:spcBef>
                <a:spcPts val="1005"/>
              </a:spcBef>
              <a:tabLst>
                <a:tab pos="3736340" algn="l"/>
                <a:tab pos="5168900" algn="l"/>
              </a:tabLst>
            </a:pPr>
            <a:r>
              <a:rPr sz="1600" spc="-50" dirty="0">
                <a:solidFill>
                  <a:srgbClr val="D651C1"/>
                </a:solidFill>
                <a:latin typeface="微软雅黑" panose="020B0503020204020204" charset="-122"/>
                <a:ea typeface="微软雅黑" panose="020B0503020204020204" charset="-122"/>
                <a:cs typeface="微软雅黑" panose="020B0503020204020204" charset="-122"/>
              </a:rPr>
              <a:t>备选：</a:t>
            </a:r>
            <a:r>
              <a:rPr sz="1600" spc="-10" dirty="0">
                <a:solidFill>
                  <a:srgbClr val="D651C1"/>
                </a:solidFill>
                <a:latin typeface="微软雅黑" panose="020B0503020204020204" charset="-122"/>
                <a:ea typeface="微软雅黑" panose="020B0503020204020204" charset="-122"/>
                <a:cs typeface="微软雅黑" panose="020B0503020204020204" charset="-122"/>
              </a:rPr>
              <a:t> </a:t>
            </a:r>
            <a:r>
              <a:rPr sz="1600" spc="-10" dirty="0">
                <a:solidFill>
                  <a:srgbClr val="D651C1"/>
                </a:solidFill>
                <a:latin typeface="微软雅黑" panose="020B0503020204020204" charset="-122"/>
                <a:ea typeface="微软雅黑" panose="020B0503020204020204" charset="-122"/>
                <a:cs typeface="Arial" panose="020B0604020202090204"/>
              </a:rPr>
              <a:t>People’s</a:t>
            </a:r>
            <a:r>
              <a:rPr sz="1600" spc="-35" dirty="0">
                <a:solidFill>
                  <a:srgbClr val="D651C1"/>
                </a:solidFill>
                <a:latin typeface="微软雅黑" panose="020B0503020204020204" charset="-122"/>
                <a:ea typeface="微软雅黑" panose="020B0503020204020204" charset="-122"/>
                <a:cs typeface="Arial" panose="020B0604020202090204"/>
              </a:rPr>
              <a:t> </a:t>
            </a:r>
            <a:r>
              <a:rPr sz="1600" spc="-15" dirty="0">
                <a:solidFill>
                  <a:srgbClr val="D651C1"/>
                </a:solidFill>
                <a:latin typeface="微软雅黑" panose="020B0503020204020204" charset="-122"/>
                <a:ea typeface="微软雅黑" panose="020B0503020204020204" charset="-122"/>
                <a:cs typeface="Arial" panose="020B0604020202090204"/>
              </a:rPr>
              <a:t>attitudes</a:t>
            </a:r>
            <a:r>
              <a:rPr sz="1600" spc="80" dirty="0">
                <a:solidFill>
                  <a:srgbClr val="D651C1"/>
                </a:solidFill>
                <a:latin typeface="微软雅黑" panose="020B0503020204020204" charset="-122"/>
                <a:ea typeface="微软雅黑" panose="020B0503020204020204" charset="-122"/>
                <a:cs typeface="Arial" panose="020B0604020202090204"/>
              </a:rPr>
              <a:t> </a:t>
            </a:r>
            <a:r>
              <a:rPr sz="1600" spc="-15" dirty="0">
                <a:solidFill>
                  <a:srgbClr val="D651C1"/>
                </a:solidFill>
                <a:latin typeface="微软雅黑" panose="020B0503020204020204" charset="-122"/>
                <a:ea typeface="微软雅黑" panose="020B0503020204020204" charset="-122"/>
                <a:cs typeface="Arial" panose="020B0604020202090204"/>
              </a:rPr>
              <a:t>towards</a:t>
            </a:r>
            <a:r>
              <a:rPr sz="1600" spc="80" dirty="0">
                <a:solidFill>
                  <a:srgbClr val="D651C1"/>
                </a:solidFill>
                <a:latin typeface="微软雅黑" panose="020B0503020204020204" charset="-122"/>
                <a:ea typeface="微软雅黑" panose="020B0503020204020204" charset="-122"/>
                <a:cs typeface="Arial" panose="020B0604020202090204"/>
              </a:rPr>
              <a:t> </a:t>
            </a:r>
            <a:r>
              <a:rPr sz="1600" spc="-15" dirty="0">
                <a:solidFill>
                  <a:srgbClr val="D651C1"/>
                </a:solidFill>
                <a:latin typeface="微软雅黑" panose="020B0503020204020204" charset="-122"/>
                <a:ea typeface="微软雅黑" panose="020B0503020204020204" charset="-122"/>
                <a:cs typeface="Arial" panose="020B0604020202090204"/>
              </a:rPr>
              <a:t>whether</a:t>
            </a:r>
            <a:r>
              <a:rPr lang="en-US" sz="1600" spc="-15" dirty="0">
                <a:solidFill>
                  <a:srgbClr val="D651C1"/>
                </a:solidFill>
                <a:latin typeface="微软雅黑" panose="020B0503020204020204" charset="-122"/>
                <a:ea typeface="微软雅黑" panose="020B0503020204020204" charset="-122"/>
                <a:cs typeface="Arial" panose="020B0604020202090204"/>
              </a:rPr>
              <a:t>___</a:t>
            </a:r>
            <a:r>
              <a:rPr sz="1600" spc="-5" dirty="0">
                <a:solidFill>
                  <a:srgbClr val="D651C1"/>
                </a:solidFill>
                <a:latin typeface="微软雅黑" panose="020B0503020204020204" charset="-122"/>
                <a:ea typeface="微软雅黑" panose="020B0503020204020204" charset="-122"/>
                <a:cs typeface="Arial" panose="020B0604020202090204"/>
              </a:rPr>
              <a:t>or</a:t>
            </a:r>
            <a:r>
              <a:rPr sz="1600" spc="-15" dirty="0">
                <a:solidFill>
                  <a:srgbClr val="D651C1"/>
                </a:solidFill>
                <a:latin typeface="微软雅黑" panose="020B0503020204020204" charset="-122"/>
                <a:ea typeface="微软雅黑" panose="020B0503020204020204" charset="-122"/>
                <a:cs typeface="Arial" panose="020B0604020202090204"/>
              </a:rPr>
              <a:t> whether</a:t>
            </a:r>
            <a:r>
              <a:rPr lang="en-US" sz="1600" spc="-15" dirty="0">
                <a:solidFill>
                  <a:srgbClr val="D651C1"/>
                </a:solidFill>
                <a:latin typeface="微软雅黑" panose="020B0503020204020204" charset="-122"/>
                <a:ea typeface="微软雅黑" panose="020B0503020204020204" charset="-122"/>
                <a:cs typeface="Arial" panose="020B0604020202090204"/>
              </a:rPr>
              <a:t>___</a:t>
            </a:r>
            <a:r>
              <a:rPr sz="1600" dirty="0">
                <a:solidFill>
                  <a:srgbClr val="D651C1"/>
                </a:solidFill>
                <a:latin typeface="微软雅黑" panose="020B0503020204020204" charset="-122"/>
                <a:ea typeface="微软雅黑" panose="020B0503020204020204" charset="-122"/>
                <a:cs typeface="Arial" panose="020B0604020202090204"/>
              </a:rPr>
              <a:t>vary </a:t>
            </a:r>
            <a:r>
              <a:rPr sz="1600" spc="0" dirty="0">
                <a:solidFill>
                  <a:srgbClr val="D651C1"/>
                </a:solidFill>
                <a:latin typeface="微软雅黑" panose="020B0503020204020204" charset="-122"/>
                <a:ea typeface="微软雅黑" panose="020B0503020204020204" charset="-122"/>
                <a:cs typeface="Arial" panose="020B0604020202090204"/>
              </a:rPr>
              <a:t>from</a:t>
            </a:r>
            <a:r>
              <a:rPr sz="1600" spc="-80" dirty="0">
                <a:solidFill>
                  <a:srgbClr val="D651C1"/>
                </a:solidFill>
                <a:latin typeface="微软雅黑" panose="020B0503020204020204" charset="-122"/>
                <a:ea typeface="微软雅黑" panose="020B0503020204020204" charset="-122"/>
                <a:cs typeface="Arial" panose="020B0604020202090204"/>
              </a:rPr>
              <a:t> </a:t>
            </a:r>
            <a:r>
              <a:rPr sz="1600" spc="-5" dirty="0">
                <a:solidFill>
                  <a:srgbClr val="D651C1"/>
                </a:solidFill>
                <a:latin typeface="微软雅黑" panose="020B0503020204020204" charset="-122"/>
                <a:ea typeface="微软雅黑" panose="020B0503020204020204" charset="-122"/>
                <a:cs typeface="Arial" panose="020B0604020202090204"/>
              </a:rPr>
              <a:t>person</a:t>
            </a:r>
            <a:r>
              <a:rPr sz="1600" spc="5" dirty="0">
                <a:solidFill>
                  <a:srgbClr val="D651C1"/>
                </a:solidFill>
                <a:latin typeface="微软雅黑" panose="020B0503020204020204" charset="-122"/>
                <a:ea typeface="微软雅黑" panose="020B0503020204020204" charset="-122"/>
                <a:cs typeface="Arial" panose="020B0604020202090204"/>
              </a:rPr>
              <a:t> </a:t>
            </a:r>
            <a:r>
              <a:rPr sz="1600" spc="-20" dirty="0">
                <a:solidFill>
                  <a:srgbClr val="D651C1"/>
                </a:solidFill>
                <a:latin typeface="微软雅黑" panose="020B0503020204020204" charset="-122"/>
                <a:ea typeface="微软雅黑" panose="020B0503020204020204" charset="-122"/>
                <a:cs typeface="Arial" panose="020B0604020202090204"/>
              </a:rPr>
              <a:t>to</a:t>
            </a:r>
            <a:r>
              <a:rPr sz="1600" spc="5" dirty="0">
                <a:solidFill>
                  <a:srgbClr val="D651C1"/>
                </a:solidFill>
                <a:latin typeface="微软雅黑" panose="020B0503020204020204" charset="-122"/>
                <a:ea typeface="微软雅黑" panose="020B0503020204020204" charset="-122"/>
                <a:cs typeface="Arial" panose="020B0604020202090204"/>
              </a:rPr>
              <a:t> </a:t>
            </a:r>
            <a:r>
              <a:rPr sz="1600" dirty="0">
                <a:solidFill>
                  <a:srgbClr val="D651C1"/>
                </a:solidFill>
                <a:latin typeface="微软雅黑" panose="020B0503020204020204" charset="-122"/>
                <a:ea typeface="微软雅黑" panose="020B0503020204020204" charset="-122"/>
                <a:cs typeface="Arial" panose="020B0604020202090204"/>
              </a:rPr>
              <a:t>person.</a:t>
            </a:r>
            <a:endParaRPr sz="1600" dirty="0">
              <a:solidFill>
                <a:srgbClr val="D651C1"/>
              </a:solidFill>
              <a:latin typeface="微软雅黑" panose="020B0503020204020204" charset="-122"/>
              <a:ea typeface="微软雅黑" panose="020B0503020204020204" charset="-122"/>
              <a:cs typeface="Arial" panose="020B0604020202090204"/>
            </a:endParaRPr>
          </a:p>
          <a:p>
            <a:pPr marL="12700" algn="l">
              <a:lnSpc>
                <a:spcPct val="100000"/>
              </a:lnSpc>
              <a:spcBef>
                <a:spcPts val="1005"/>
              </a:spcBef>
              <a:tabLst>
                <a:tab pos="3736340" algn="l"/>
                <a:tab pos="5168900" algn="l"/>
              </a:tabLst>
            </a:pPr>
            <a:r>
              <a:rPr sz="1600" dirty="0">
                <a:solidFill>
                  <a:srgbClr val="D651C1"/>
                </a:solidFill>
                <a:latin typeface="微软雅黑" panose="020B0503020204020204" charset="-122"/>
                <a:ea typeface="微软雅黑" panose="020B0503020204020204" charset="-122"/>
                <a:cs typeface="Arial" panose="020B0604020202090204"/>
              </a:rPr>
              <a:t>          </a:t>
            </a:r>
            <a:r>
              <a:rPr sz="1600" spc="25" dirty="0">
                <a:solidFill>
                  <a:srgbClr val="D651C1"/>
                </a:solidFill>
                <a:latin typeface="微软雅黑" panose="020B0503020204020204" charset="-122"/>
                <a:ea typeface="微软雅黑" panose="020B0503020204020204" charset="-122"/>
                <a:cs typeface="微软雅黑" panose="020B0503020204020204" charset="-122"/>
              </a:rPr>
              <a:t>人们关于是否</a:t>
            </a:r>
            <a:r>
              <a:rPr sz="1600" spc="15" dirty="0">
                <a:solidFill>
                  <a:srgbClr val="D651C1"/>
                </a:solidFill>
                <a:latin typeface="微软雅黑" panose="020B0503020204020204" charset="-122"/>
                <a:ea typeface="微软雅黑" panose="020B0503020204020204" charset="-122"/>
                <a:cs typeface="微软雅黑" panose="020B0503020204020204" charset="-122"/>
              </a:rPr>
              <a:t>该</a:t>
            </a:r>
            <a:r>
              <a:rPr sz="1600" spc="25" dirty="0">
                <a:solidFill>
                  <a:srgbClr val="D651C1"/>
                </a:solidFill>
                <a:latin typeface="微软雅黑" panose="020B0503020204020204" charset="-122"/>
                <a:ea typeface="微软雅黑" panose="020B0503020204020204" charset="-122"/>
                <a:cs typeface="Arial" panose="020B0604020202090204"/>
              </a:rPr>
              <a:t>…</a:t>
            </a:r>
            <a:r>
              <a:rPr sz="1600" spc="25" dirty="0">
                <a:solidFill>
                  <a:srgbClr val="D651C1"/>
                </a:solidFill>
                <a:latin typeface="微软雅黑" panose="020B0503020204020204" charset="-122"/>
                <a:ea typeface="微软雅黑" panose="020B0503020204020204" charset="-122"/>
                <a:cs typeface="微软雅黑" panose="020B0503020204020204" charset="-122"/>
              </a:rPr>
              <a:t>还是</a:t>
            </a:r>
            <a:r>
              <a:rPr sz="1600" spc="25" dirty="0">
                <a:solidFill>
                  <a:srgbClr val="D651C1"/>
                </a:solidFill>
                <a:latin typeface="微软雅黑" panose="020B0503020204020204" charset="-122"/>
                <a:ea typeface="微软雅黑" panose="020B0503020204020204" charset="-122"/>
                <a:cs typeface="Arial" panose="020B0604020202090204"/>
              </a:rPr>
              <a:t>…</a:t>
            </a:r>
            <a:r>
              <a:rPr sz="1600" spc="25" dirty="0">
                <a:solidFill>
                  <a:srgbClr val="D651C1"/>
                </a:solidFill>
                <a:latin typeface="微软雅黑" panose="020B0503020204020204" charset="-122"/>
                <a:ea typeface="微软雅黑" panose="020B0503020204020204" charset="-122"/>
                <a:cs typeface="微软雅黑" panose="020B0503020204020204" charset="-122"/>
              </a:rPr>
              <a:t>的观点因人而</a:t>
            </a:r>
            <a:r>
              <a:rPr sz="1600" spc="80" dirty="0">
                <a:solidFill>
                  <a:srgbClr val="D651C1"/>
                </a:solidFill>
                <a:latin typeface="微软雅黑" panose="020B0503020204020204" charset="-122"/>
                <a:ea typeface="微软雅黑" panose="020B0503020204020204" charset="-122"/>
                <a:cs typeface="微软雅黑" panose="020B0503020204020204" charset="-122"/>
              </a:rPr>
              <a:t>异</a:t>
            </a:r>
            <a:r>
              <a:rPr sz="1600" spc="25" dirty="0">
                <a:solidFill>
                  <a:srgbClr val="D651C1"/>
                </a:solidFill>
                <a:latin typeface="微软雅黑" panose="020B0503020204020204" charset="-122"/>
                <a:ea typeface="微软雅黑" panose="020B0503020204020204" charset="-122"/>
                <a:cs typeface="微软雅黑" panose="020B0503020204020204" charset="-122"/>
              </a:rPr>
              <a:t>。</a:t>
            </a:r>
            <a:endParaRPr sz="1600">
              <a:latin typeface="微软雅黑" panose="020B0503020204020204" charset="-122"/>
              <a:ea typeface="微软雅黑" panose="020B0503020204020204" charset="-122"/>
              <a:cs typeface="微软雅黑" panose="020B0503020204020204" charset="-122"/>
            </a:endParaRPr>
          </a:p>
          <a:p>
            <a:pPr marL="202565" algn="l">
              <a:lnSpc>
                <a:spcPct val="100000"/>
              </a:lnSpc>
              <a:spcBef>
                <a:spcPts val="870"/>
              </a:spcBef>
              <a:tabLst>
                <a:tab pos="4636770" algn="l"/>
              </a:tabLst>
            </a:pPr>
            <a:r>
              <a:rPr sz="1600" spc="25" dirty="0">
                <a:latin typeface="微软雅黑" panose="020B0503020204020204" charset="-122"/>
                <a:ea typeface="微软雅黑" panose="020B0503020204020204" charset="-122"/>
                <a:cs typeface="微软雅黑" panose="020B0503020204020204" charset="-122"/>
              </a:rPr>
              <a:t>③ </a:t>
            </a:r>
            <a:r>
              <a:rPr sz="1600" spc="-5" dirty="0">
                <a:latin typeface="微软雅黑" panose="020B0503020204020204" charset="-122"/>
                <a:ea typeface="微软雅黑" panose="020B0503020204020204" charset="-122"/>
                <a:cs typeface="Arial" panose="020B0604020202090204"/>
              </a:rPr>
              <a:t>Some  </a:t>
            </a:r>
            <a:r>
              <a:rPr sz="1600" spc="-15" dirty="0">
                <a:latin typeface="微软雅黑" panose="020B0503020204020204" charset="-122"/>
                <a:ea typeface="微软雅黑" panose="020B0503020204020204" charset="-122"/>
                <a:cs typeface="Arial" panose="020B0604020202090204"/>
              </a:rPr>
              <a:t>people</a:t>
            </a:r>
            <a:r>
              <a:rPr sz="1600" spc="-65" dirty="0">
                <a:latin typeface="微软雅黑" panose="020B0503020204020204" charset="-122"/>
                <a:ea typeface="微软雅黑" panose="020B0503020204020204" charset="-122"/>
                <a:cs typeface="Arial" panose="020B0604020202090204"/>
              </a:rPr>
              <a:t> </a:t>
            </a:r>
            <a:r>
              <a:rPr sz="1600" spc="-10" dirty="0">
                <a:latin typeface="微软雅黑" panose="020B0503020204020204" charset="-122"/>
                <a:ea typeface="微软雅黑" panose="020B0503020204020204" charset="-122"/>
                <a:cs typeface="Arial" panose="020B0604020202090204"/>
              </a:rPr>
              <a:t>believe</a:t>
            </a:r>
            <a:r>
              <a:rPr sz="1600" spc="235" dirty="0">
                <a:latin typeface="微软雅黑" panose="020B0503020204020204" charset="-122"/>
                <a:ea typeface="微软雅黑" panose="020B0503020204020204" charset="-122"/>
                <a:cs typeface="Arial" panose="020B0604020202090204"/>
              </a:rPr>
              <a:t> </a:t>
            </a:r>
            <a:r>
              <a:rPr sz="1600" spc="-15" dirty="0">
                <a:latin typeface="微软雅黑" panose="020B0503020204020204" charset="-122"/>
                <a:ea typeface="微软雅黑" panose="020B0503020204020204" charset="-122"/>
                <a:cs typeface="Arial" panose="020B0604020202090204"/>
              </a:rPr>
              <a:t>that</a:t>
            </a:r>
            <a:r>
              <a:rPr sz="1600" u="sng" spc="-15" dirty="0">
                <a:uFill>
                  <a:solidFill>
                    <a:srgbClr val="000000"/>
                  </a:solidFill>
                </a:uFill>
                <a:latin typeface="微软雅黑" panose="020B0503020204020204" charset="-122"/>
                <a:ea typeface="微软雅黑" panose="020B0503020204020204" charset="-122"/>
                <a:cs typeface="Arial" panose="020B0604020202090204"/>
              </a:rPr>
              <a:t> 	</a:t>
            </a:r>
            <a:r>
              <a:rPr sz="1600" spc="-35" dirty="0">
                <a:latin typeface="微软雅黑" panose="020B0503020204020204" charset="-122"/>
                <a:ea typeface="微软雅黑" panose="020B0503020204020204" charset="-122"/>
                <a:cs typeface="Arial" panose="020B0604020202090204"/>
              </a:rPr>
              <a:t>while </a:t>
            </a:r>
            <a:r>
              <a:rPr sz="1600" dirty="0">
                <a:latin typeface="微软雅黑" panose="020B0503020204020204" charset="-122"/>
                <a:ea typeface="微软雅黑" panose="020B0503020204020204" charset="-122"/>
                <a:cs typeface="Arial" panose="020B0604020202090204"/>
              </a:rPr>
              <a:t>others </a:t>
            </a:r>
            <a:r>
              <a:rPr sz="1600" spc="-15" dirty="0">
                <a:latin typeface="微软雅黑" panose="020B0503020204020204" charset="-122"/>
                <a:ea typeface="微软雅黑" panose="020B0503020204020204" charset="-122"/>
                <a:cs typeface="Arial" panose="020B0604020202090204"/>
              </a:rPr>
              <a:t>hold</a:t>
            </a:r>
            <a:r>
              <a:rPr sz="1600" spc="155" dirty="0">
                <a:latin typeface="微软雅黑" panose="020B0503020204020204" charset="-122"/>
                <a:ea typeface="微软雅黑" panose="020B0503020204020204" charset="-122"/>
                <a:cs typeface="Arial" panose="020B0604020202090204"/>
              </a:rPr>
              <a:t> </a:t>
            </a:r>
            <a:r>
              <a:rPr sz="1600" spc="-10" dirty="0">
                <a:latin typeface="微软雅黑" panose="020B0503020204020204" charset="-122"/>
                <a:ea typeface="微软雅黑" panose="020B0503020204020204" charset="-122"/>
                <a:cs typeface="Arial" panose="020B0604020202090204"/>
              </a:rPr>
              <a:t>that</a:t>
            </a:r>
            <a:r>
              <a:rPr lang="en-US" sz="1600" spc="-10" dirty="0">
                <a:latin typeface="微软雅黑" panose="020B0503020204020204" charset="-122"/>
                <a:ea typeface="微软雅黑" panose="020B0503020204020204" charset="-122"/>
                <a:cs typeface="Arial" panose="020B0604020202090204"/>
              </a:rPr>
              <a:t>__________</a:t>
            </a:r>
            <a:r>
              <a:rPr sz="1600" spc="15" dirty="0">
                <a:latin typeface="微软雅黑" panose="020B0503020204020204" charset="-122"/>
                <a:ea typeface="微软雅黑" panose="020B0503020204020204" charset="-122"/>
                <a:cs typeface="Arial" panose="020B0604020202090204"/>
              </a:rPr>
              <a:t>.</a:t>
            </a:r>
            <a:endParaRPr sz="1600" spc="15" dirty="0">
              <a:latin typeface="微软雅黑" panose="020B0503020204020204" charset="-122"/>
              <a:ea typeface="微软雅黑" panose="020B0503020204020204" charset="-122"/>
              <a:cs typeface="Arial" panose="020B0604020202090204"/>
            </a:endParaRPr>
          </a:p>
          <a:p>
            <a:pPr marL="202565" algn="l">
              <a:lnSpc>
                <a:spcPct val="100000"/>
              </a:lnSpc>
              <a:spcBef>
                <a:spcPts val="870"/>
              </a:spcBef>
              <a:tabLst>
                <a:tab pos="4636770" algn="l"/>
              </a:tabLst>
            </a:pPr>
            <a:r>
              <a:rPr sz="1600" spc="15" dirty="0">
                <a:latin typeface="微软雅黑" panose="020B0503020204020204" charset="-122"/>
                <a:ea typeface="微软雅黑" panose="020B0503020204020204" charset="-122"/>
                <a:cs typeface="Arial" panose="020B0604020202090204"/>
              </a:rPr>
              <a:t>     </a:t>
            </a:r>
            <a:r>
              <a:rPr sz="1600" spc="25" dirty="0">
                <a:latin typeface="微软雅黑" panose="020B0503020204020204" charset="-122"/>
                <a:ea typeface="微软雅黑" panose="020B0503020204020204" charset="-122"/>
                <a:cs typeface="微软雅黑" panose="020B0503020204020204" charset="-122"/>
              </a:rPr>
              <a:t>一些人认为</a:t>
            </a:r>
            <a:r>
              <a:rPr sz="1600" spc="15" dirty="0">
                <a:latin typeface="微软雅黑" panose="020B0503020204020204" charset="-122"/>
                <a:ea typeface="微软雅黑" panose="020B0503020204020204" charset="-122"/>
                <a:cs typeface="Arial" panose="020B0604020202090204"/>
              </a:rPr>
              <a:t>……,</a:t>
            </a:r>
            <a:r>
              <a:rPr sz="1600" spc="25" dirty="0">
                <a:latin typeface="微软雅黑" panose="020B0503020204020204" charset="-122"/>
                <a:ea typeface="微软雅黑" panose="020B0503020204020204" charset="-122"/>
                <a:cs typeface="微软雅黑" panose="020B0503020204020204" charset="-122"/>
              </a:rPr>
              <a:t>而另一些人则认为</a:t>
            </a:r>
            <a:r>
              <a:rPr sz="1600" spc="25" dirty="0">
                <a:latin typeface="微软雅黑" panose="020B0503020204020204" charset="-122"/>
                <a:ea typeface="微软雅黑" panose="020B0503020204020204" charset="-122"/>
                <a:cs typeface="Arial" panose="020B0604020202090204"/>
              </a:rPr>
              <a:t>……</a:t>
            </a:r>
            <a:endParaRPr sz="1600">
              <a:latin typeface="微软雅黑" panose="020B0503020204020204" charset="-122"/>
              <a:ea typeface="微软雅黑" panose="020B0503020204020204" charset="-122"/>
              <a:cs typeface="Arial" panose="020B0604020202090204"/>
            </a:endParaRPr>
          </a:p>
          <a:p>
            <a:pPr marL="12700" algn="l">
              <a:lnSpc>
                <a:spcPct val="100000"/>
              </a:lnSpc>
              <a:spcBef>
                <a:spcPts val="1005"/>
              </a:spcBef>
              <a:tabLst>
                <a:tab pos="2328545" algn="l"/>
                <a:tab pos="4932680" algn="l"/>
              </a:tabLst>
            </a:pPr>
            <a:r>
              <a:rPr sz="1600" spc="-55" dirty="0">
                <a:solidFill>
                  <a:srgbClr val="D651C1"/>
                </a:solidFill>
                <a:latin typeface="微软雅黑" panose="020B0503020204020204" charset="-122"/>
                <a:ea typeface="微软雅黑" panose="020B0503020204020204" charset="-122"/>
                <a:cs typeface="微软雅黑" panose="020B0503020204020204" charset="-122"/>
              </a:rPr>
              <a:t>备选</a:t>
            </a:r>
            <a:r>
              <a:rPr sz="1600" spc="-15" dirty="0">
                <a:solidFill>
                  <a:srgbClr val="D651C1"/>
                </a:solidFill>
                <a:latin typeface="微软雅黑" panose="020B0503020204020204" charset="-122"/>
                <a:ea typeface="微软雅黑" panose="020B0503020204020204" charset="-122"/>
                <a:cs typeface="微软雅黑" panose="020B0503020204020204" charset="-122"/>
              </a:rPr>
              <a:t>：</a:t>
            </a:r>
            <a:r>
              <a:rPr sz="1600" spc="-15" dirty="0">
                <a:solidFill>
                  <a:srgbClr val="D651C1"/>
                </a:solidFill>
                <a:latin typeface="微软雅黑" panose="020B0503020204020204" charset="-122"/>
                <a:ea typeface="微软雅黑" panose="020B0503020204020204" charset="-122"/>
                <a:cs typeface="Arial" panose="020B0604020202090204"/>
              </a:rPr>
              <a:t>Some</a:t>
            </a:r>
            <a:r>
              <a:rPr sz="1600" spc="15" dirty="0">
                <a:solidFill>
                  <a:srgbClr val="D651C1"/>
                </a:solidFill>
                <a:latin typeface="微软雅黑" panose="020B0503020204020204" charset="-122"/>
                <a:ea typeface="微软雅黑" panose="020B0503020204020204" charset="-122"/>
                <a:cs typeface="Arial" panose="020B0604020202090204"/>
              </a:rPr>
              <a:t> </a:t>
            </a:r>
            <a:r>
              <a:rPr sz="1600" spc="-5" dirty="0">
                <a:solidFill>
                  <a:srgbClr val="D651C1"/>
                </a:solidFill>
                <a:latin typeface="微软雅黑" panose="020B0503020204020204" charset="-122"/>
                <a:ea typeface="微软雅黑" panose="020B0503020204020204" charset="-122"/>
                <a:cs typeface="Arial" panose="020B0604020202090204"/>
              </a:rPr>
              <a:t>say</a:t>
            </a:r>
            <a:r>
              <a:rPr sz="1600" spc="25" dirty="0">
                <a:solidFill>
                  <a:srgbClr val="D651C1"/>
                </a:solidFill>
                <a:latin typeface="微软雅黑" panose="020B0503020204020204" charset="-122"/>
                <a:ea typeface="微软雅黑" panose="020B0503020204020204" charset="-122"/>
                <a:cs typeface="Arial" panose="020B0604020202090204"/>
              </a:rPr>
              <a:t> </a:t>
            </a:r>
            <a:r>
              <a:rPr sz="1600" spc="-15" dirty="0">
                <a:solidFill>
                  <a:srgbClr val="D651C1"/>
                </a:solidFill>
                <a:latin typeface="微软雅黑" panose="020B0503020204020204" charset="-122"/>
                <a:ea typeface="微软雅黑" panose="020B0503020204020204" charset="-122"/>
                <a:cs typeface="Arial" panose="020B0604020202090204"/>
              </a:rPr>
              <a:t>that </a:t>
            </a:r>
            <a:r>
              <a:rPr lang="en-US" sz="1600" spc="-15" dirty="0">
                <a:solidFill>
                  <a:srgbClr val="D651C1"/>
                </a:solidFill>
                <a:latin typeface="微软雅黑" panose="020B0503020204020204" charset="-122"/>
                <a:ea typeface="微软雅黑" panose="020B0503020204020204" charset="-122"/>
                <a:cs typeface="Arial" panose="020B0604020202090204"/>
              </a:rPr>
              <a:t>_______ </a:t>
            </a:r>
            <a:r>
              <a:rPr sz="1600" dirty="0">
                <a:solidFill>
                  <a:srgbClr val="D651C1"/>
                </a:solidFill>
                <a:latin typeface="微软雅黑" panose="020B0503020204020204" charset="-122"/>
                <a:ea typeface="微软雅黑" panose="020B0503020204020204" charset="-122"/>
                <a:cs typeface="Arial" panose="020B0604020202090204"/>
              </a:rPr>
              <a:t>, while </a:t>
            </a:r>
            <a:r>
              <a:rPr sz="1600" spc="-10" dirty="0">
                <a:solidFill>
                  <a:srgbClr val="D651C1"/>
                </a:solidFill>
                <a:latin typeface="微软雅黑" panose="020B0503020204020204" charset="-122"/>
                <a:ea typeface="微软雅黑" panose="020B0503020204020204" charset="-122"/>
                <a:cs typeface="Arial" panose="020B0604020202090204"/>
              </a:rPr>
              <a:t>others </a:t>
            </a:r>
            <a:r>
              <a:rPr sz="1600" dirty="0">
                <a:solidFill>
                  <a:srgbClr val="D651C1"/>
                </a:solidFill>
                <a:latin typeface="微软雅黑" panose="020B0503020204020204" charset="-122"/>
                <a:ea typeface="微软雅黑" panose="020B0503020204020204" charset="-122"/>
                <a:cs typeface="Arial" panose="020B0604020202090204"/>
              </a:rPr>
              <a:t>maintain</a:t>
            </a:r>
            <a:r>
              <a:rPr sz="1600" spc="-40" dirty="0">
                <a:solidFill>
                  <a:srgbClr val="D651C1"/>
                </a:solidFill>
                <a:latin typeface="微软雅黑" panose="020B0503020204020204" charset="-122"/>
                <a:ea typeface="微软雅黑" panose="020B0503020204020204" charset="-122"/>
                <a:cs typeface="Arial" panose="020B0604020202090204"/>
              </a:rPr>
              <a:t> </a:t>
            </a:r>
            <a:r>
              <a:rPr sz="1600" spc="-15" dirty="0">
                <a:solidFill>
                  <a:srgbClr val="D651C1"/>
                </a:solidFill>
                <a:latin typeface="微软雅黑" panose="020B0503020204020204" charset="-122"/>
                <a:ea typeface="微软雅黑" panose="020B0503020204020204" charset="-122"/>
                <a:cs typeface="Arial" panose="020B0604020202090204"/>
              </a:rPr>
              <a:t>that </a:t>
            </a:r>
            <a:r>
              <a:rPr lang="en-US" sz="1600" spc="-15" dirty="0">
                <a:solidFill>
                  <a:srgbClr val="D651C1"/>
                </a:solidFill>
                <a:latin typeface="微软雅黑" panose="020B0503020204020204" charset="-122"/>
                <a:ea typeface="微软雅黑" panose="020B0503020204020204" charset="-122"/>
                <a:cs typeface="Arial" panose="020B0604020202090204"/>
              </a:rPr>
              <a:t>________ </a:t>
            </a:r>
            <a:r>
              <a:rPr sz="1600" dirty="0">
                <a:solidFill>
                  <a:srgbClr val="D651C1"/>
                </a:solidFill>
                <a:latin typeface="微软雅黑" panose="020B0503020204020204" charset="-122"/>
                <a:ea typeface="微软雅黑" panose="020B0503020204020204" charset="-122"/>
                <a:cs typeface="Arial" panose="020B0604020202090204"/>
              </a:rPr>
              <a:t>.</a:t>
            </a:r>
            <a:endParaRPr sz="1600">
              <a:latin typeface="微软雅黑" panose="020B0503020204020204" charset="-122"/>
              <a:ea typeface="微软雅黑" panose="020B0503020204020204" charset="-122"/>
              <a:cs typeface="Arial" panose="020B0604020202090204"/>
            </a:endParaRPr>
          </a:p>
          <a:p>
            <a:pPr marL="241300" algn="l">
              <a:lnSpc>
                <a:spcPct val="100000"/>
              </a:lnSpc>
              <a:spcBef>
                <a:spcPts val="925"/>
              </a:spcBef>
              <a:tabLst>
                <a:tab pos="4074795" algn="l"/>
              </a:tabLst>
            </a:pPr>
            <a:r>
              <a:rPr sz="1600" spc="10" dirty="0">
                <a:latin typeface="微软雅黑" panose="020B0503020204020204" charset="-122"/>
                <a:ea typeface="微软雅黑" panose="020B0503020204020204" charset="-122"/>
                <a:cs typeface="微软雅黑" panose="020B0503020204020204" charset="-122"/>
              </a:rPr>
              <a:t>④</a:t>
            </a:r>
            <a:r>
              <a:rPr sz="1600" spc="10" dirty="0">
                <a:latin typeface="微软雅黑" panose="020B0503020204020204" charset="-122"/>
                <a:ea typeface="微软雅黑" panose="020B0503020204020204" charset="-122"/>
                <a:cs typeface="Arial" panose="020B0604020202090204"/>
              </a:rPr>
              <a:t>For </a:t>
            </a:r>
            <a:r>
              <a:rPr sz="1600" spc="-20" dirty="0">
                <a:latin typeface="微软雅黑" panose="020B0503020204020204" charset="-122"/>
                <a:ea typeface="微软雅黑" panose="020B0503020204020204" charset="-122"/>
                <a:cs typeface="Arial" panose="020B0604020202090204"/>
              </a:rPr>
              <a:t>my  </a:t>
            </a:r>
            <a:r>
              <a:rPr sz="1600" dirty="0">
                <a:latin typeface="微软雅黑" panose="020B0503020204020204" charset="-122"/>
                <a:ea typeface="微软雅黑" panose="020B0503020204020204" charset="-122"/>
                <a:cs typeface="Arial" panose="020B0604020202090204"/>
              </a:rPr>
              <a:t>part, </a:t>
            </a:r>
            <a:r>
              <a:rPr sz="1600" spc="0" dirty="0">
                <a:latin typeface="微软雅黑" panose="020B0503020204020204" charset="-122"/>
                <a:ea typeface="微软雅黑" panose="020B0503020204020204" charset="-122"/>
                <a:cs typeface="Arial" panose="020B0604020202090204"/>
              </a:rPr>
              <a:t>I </a:t>
            </a:r>
            <a:r>
              <a:rPr sz="1600" spc="15" dirty="0">
                <a:latin typeface="微软雅黑" panose="020B0503020204020204" charset="-122"/>
                <a:ea typeface="微软雅黑" panose="020B0503020204020204" charset="-122"/>
                <a:cs typeface="Arial" panose="020B0604020202090204"/>
              </a:rPr>
              <a:t>am </a:t>
            </a:r>
            <a:r>
              <a:rPr sz="1600" spc="0" dirty="0">
                <a:latin typeface="微软雅黑" panose="020B0503020204020204" charset="-122"/>
                <a:ea typeface="微软雅黑" panose="020B0503020204020204" charset="-122"/>
                <a:cs typeface="Arial" panose="020B0604020202090204"/>
              </a:rPr>
              <a:t>in</a:t>
            </a:r>
            <a:r>
              <a:rPr sz="1600" spc="-40" dirty="0">
                <a:latin typeface="微软雅黑" panose="020B0503020204020204" charset="-122"/>
                <a:ea typeface="微软雅黑" panose="020B0503020204020204" charset="-122"/>
                <a:cs typeface="Arial" panose="020B0604020202090204"/>
              </a:rPr>
              <a:t> </a:t>
            </a:r>
            <a:r>
              <a:rPr sz="1600" spc="5" dirty="0">
                <a:latin typeface="微软雅黑" panose="020B0503020204020204" charset="-122"/>
                <a:ea typeface="微软雅黑" panose="020B0503020204020204" charset="-122"/>
                <a:cs typeface="Arial" panose="020B0604020202090204"/>
              </a:rPr>
              <a:t>favor</a:t>
            </a:r>
            <a:r>
              <a:rPr sz="1600" spc="0" dirty="0">
                <a:latin typeface="微软雅黑" panose="020B0503020204020204" charset="-122"/>
                <a:ea typeface="微软雅黑" panose="020B0503020204020204" charset="-122"/>
                <a:cs typeface="Arial" panose="020B0604020202090204"/>
              </a:rPr>
              <a:t> </a:t>
            </a:r>
            <a:r>
              <a:rPr sz="1600" spc="5" dirty="0">
                <a:latin typeface="微软雅黑" panose="020B0503020204020204" charset="-122"/>
                <a:ea typeface="微软雅黑" panose="020B0503020204020204" charset="-122"/>
                <a:cs typeface="Arial" panose="020B0604020202090204"/>
              </a:rPr>
              <a:t>of </a:t>
            </a:r>
            <a:r>
              <a:rPr lang="en-US" sz="1600" spc="5" dirty="0">
                <a:latin typeface="微软雅黑" panose="020B0503020204020204" charset="-122"/>
                <a:ea typeface="微软雅黑" panose="020B0503020204020204" charset="-122"/>
                <a:cs typeface="Arial" panose="020B0604020202090204"/>
              </a:rPr>
              <a:t>______ </a:t>
            </a:r>
            <a:r>
              <a:rPr sz="1600" spc="0" dirty="0">
                <a:latin typeface="微软雅黑" panose="020B0503020204020204" charset="-122"/>
                <a:ea typeface="微软雅黑" panose="020B0503020204020204" charset="-122"/>
                <a:cs typeface="Arial" panose="020B0604020202090204"/>
              </a:rPr>
              <a:t>.</a:t>
            </a:r>
            <a:endParaRPr sz="1600">
              <a:latin typeface="微软雅黑" panose="020B0503020204020204" charset="-122"/>
              <a:ea typeface="微软雅黑" panose="020B0503020204020204" charset="-122"/>
              <a:cs typeface="Arial" panose="020B0604020202090204"/>
            </a:endParaRPr>
          </a:p>
          <a:p>
            <a:pPr marL="27305" algn="l">
              <a:lnSpc>
                <a:spcPct val="100000"/>
              </a:lnSpc>
              <a:spcBef>
                <a:spcPts val="1000"/>
              </a:spcBef>
            </a:pPr>
            <a:r>
              <a:rPr sz="1600" spc="-55" dirty="0">
                <a:solidFill>
                  <a:srgbClr val="D651C1"/>
                </a:solidFill>
                <a:latin typeface="微软雅黑" panose="020B0503020204020204" charset="-122"/>
                <a:ea typeface="微软雅黑" panose="020B0503020204020204" charset="-122"/>
                <a:cs typeface="微软雅黑" panose="020B0503020204020204" charset="-122"/>
              </a:rPr>
              <a:t>备选</a:t>
            </a:r>
            <a:r>
              <a:rPr sz="1600" spc="-5" dirty="0">
                <a:solidFill>
                  <a:srgbClr val="D651C1"/>
                </a:solidFill>
                <a:latin typeface="微软雅黑" panose="020B0503020204020204" charset="-122"/>
                <a:ea typeface="微软雅黑" panose="020B0503020204020204" charset="-122"/>
                <a:cs typeface="微软雅黑" panose="020B0503020204020204" charset="-122"/>
              </a:rPr>
              <a:t>：</a:t>
            </a:r>
            <a:r>
              <a:rPr sz="1600" spc="-5" dirty="0">
                <a:solidFill>
                  <a:srgbClr val="D651C1"/>
                </a:solidFill>
                <a:latin typeface="微软雅黑" panose="020B0503020204020204" charset="-122"/>
                <a:ea typeface="微软雅黑" panose="020B0503020204020204" charset="-122"/>
                <a:cs typeface="Arial" panose="020B0604020202090204"/>
              </a:rPr>
              <a:t>Personally</a:t>
            </a:r>
            <a:r>
              <a:rPr sz="1600" spc="-40" dirty="0">
                <a:solidFill>
                  <a:srgbClr val="D651C1"/>
                </a:solidFill>
                <a:latin typeface="微软雅黑" panose="020B0503020204020204" charset="-122"/>
                <a:ea typeface="微软雅黑" panose="020B0503020204020204" charset="-122"/>
                <a:cs typeface="Arial" panose="020B0604020202090204"/>
              </a:rPr>
              <a:t> </a:t>
            </a:r>
            <a:r>
              <a:rPr sz="1600" dirty="0">
                <a:solidFill>
                  <a:srgbClr val="D651C1"/>
                </a:solidFill>
                <a:latin typeface="微软雅黑" panose="020B0503020204020204" charset="-122"/>
                <a:ea typeface="微软雅黑" panose="020B0503020204020204" charset="-122"/>
                <a:cs typeface="Arial" panose="020B0604020202090204"/>
              </a:rPr>
              <a:t>I</a:t>
            </a:r>
            <a:r>
              <a:rPr sz="1600" spc="-10" dirty="0">
                <a:solidFill>
                  <a:srgbClr val="D651C1"/>
                </a:solidFill>
                <a:latin typeface="微软雅黑" panose="020B0503020204020204" charset="-122"/>
                <a:ea typeface="微软雅黑" panose="020B0503020204020204" charset="-122"/>
                <a:cs typeface="Arial" panose="020B0604020202090204"/>
              </a:rPr>
              <a:t> </a:t>
            </a:r>
            <a:r>
              <a:rPr sz="1600" spc="-5" dirty="0">
                <a:solidFill>
                  <a:srgbClr val="D651C1"/>
                </a:solidFill>
                <a:latin typeface="微软雅黑" panose="020B0503020204020204" charset="-122"/>
                <a:ea typeface="微软雅黑" panose="020B0503020204020204" charset="-122"/>
                <a:cs typeface="Arial" panose="020B0604020202090204"/>
              </a:rPr>
              <a:t>agree</a:t>
            </a:r>
            <a:r>
              <a:rPr sz="1600" spc="10" dirty="0">
                <a:solidFill>
                  <a:srgbClr val="D651C1"/>
                </a:solidFill>
                <a:latin typeface="微软雅黑" panose="020B0503020204020204" charset="-122"/>
                <a:ea typeface="微软雅黑" panose="020B0503020204020204" charset="-122"/>
                <a:cs typeface="Arial" panose="020B0604020202090204"/>
              </a:rPr>
              <a:t> </a:t>
            </a:r>
            <a:r>
              <a:rPr sz="1600" spc="-10" dirty="0">
                <a:solidFill>
                  <a:srgbClr val="D651C1"/>
                </a:solidFill>
                <a:latin typeface="微软雅黑" panose="020B0503020204020204" charset="-122"/>
                <a:ea typeface="微软雅黑" panose="020B0503020204020204" charset="-122"/>
                <a:cs typeface="Arial" panose="020B0604020202090204"/>
              </a:rPr>
              <a:t>with</a:t>
            </a:r>
            <a:r>
              <a:rPr sz="1600" spc="10" dirty="0">
                <a:solidFill>
                  <a:srgbClr val="D651C1"/>
                </a:solidFill>
                <a:latin typeface="微软雅黑" panose="020B0503020204020204" charset="-122"/>
                <a:ea typeface="微软雅黑" panose="020B0503020204020204" charset="-122"/>
                <a:cs typeface="Arial" panose="020B0604020202090204"/>
              </a:rPr>
              <a:t> </a:t>
            </a:r>
            <a:r>
              <a:rPr sz="1600" spc="-15" dirty="0">
                <a:solidFill>
                  <a:srgbClr val="D651C1"/>
                </a:solidFill>
                <a:latin typeface="微软雅黑" panose="020B0503020204020204" charset="-122"/>
                <a:ea typeface="微软雅黑" panose="020B0503020204020204" charset="-122"/>
                <a:cs typeface="Arial" panose="020B0604020202090204"/>
              </a:rPr>
              <a:t>the</a:t>
            </a:r>
            <a:r>
              <a:rPr sz="1600" spc="10" dirty="0">
                <a:solidFill>
                  <a:srgbClr val="D651C1"/>
                </a:solidFill>
                <a:latin typeface="微软雅黑" panose="020B0503020204020204" charset="-122"/>
                <a:ea typeface="微软雅黑" panose="020B0503020204020204" charset="-122"/>
                <a:cs typeface="Arial" panose="020B0604020202090204"/>
              </a:rPr>
              <a:t> </a:t>
            </a:r>
            <a:r>
              <a:rPr sz="1600" dirty="0">
                <a:solidFill>
                  <a:srgbClr val="D651C1"/>
                </a:solidFill>
                <a:latin typeface="微软雅黑" panose="020B0503020204020204" charset="-122"/>
                <a:ea typeface="微软雅黑" panose="020B0503020204020204" charset="-122"/>
                <a:cs typeface="Arial" panose="020B0604020202090204"/>
              </a:rPr>
              <a:t>first/second</a:t>
            </a:r>
            <a:r>
              <a:rPr sz="1600" spc="-45" dirty="0">
                <a:solidFill>
                  <a:srgbClr val="D651C1"/>
                </a:solidFill>
                <a:latin typeface="微软雅黑" panose="020B0503020204020204" charset="-122"/>
                <a:ea typeface="微软雅黑" panose="020B0503020204020204" charset="-122"/>
                <a:cs typeface="Arial" panose="020B0604020202090204"/>
              </a:rPr>
              <a:t> </a:t>
            </a:r>
            <a:r>
              <a:rPr sz="1600" dirty="0">
                <a:solidFill>
                  <a:srgbClr val="D651C1"/>
                </a:solidFill>
                <a:latin typeface="微软雅黑" panose="020B0503020204020204" charset="-122"/>
                <a:ea typeface="微软雅黑" panose="020B0503020204020204" charset="-122"/>
                <a:cs typeface="Arial" panose="020B0604020202090204"/>
              </a:rPr>
              <a:t>opinion.</a:t>
            </a:r>
            <a:r>
              <a:rPr sz="1600" spc="-25" dirty="0">
                <a:solidFill>
                  <a:srgbClr val="D651C1"/>
                </a:solidFill>
                <a:latin typeface="微软雅黑" panose="020B0503020204020204" charset="-122"/>
                <a:ea typeface="微软雅黑" panose="020B0503020204020204" charset="-122"/>
                <a:cs typeface="Arial" panose="020B0604020202090204"/>
              </a:rPr>
              <a:t> </a:t>
            </a:r>
            <a:endParaRPr sz="1600" spc="-25" dirty="0">
              <a:solidFill>
                <a:srgbClr val="D651C1"/>
              </a:solidFill>
              <a:latin typeface="微软雅黑" panose="020B0503020204020204" charset="-122"/>
              <a:ea typeface="微软雅黑" panose="020B0503020204020204" charset="-122"/>
              <a:cs typeface="Arial" panose="020B0604020202090204"/>
            </a:endParaRPr>
          </a:p>
          <a:p>
            <a:pPr marL="27305" algn="l">
              <a:lnSpc>
                <a:spcPct val="100000"/>
              </a:lnSpc>
              <a:spcBef>
                <a:spcPts val="1000"/>
              </a:spcBef>
            </a:pPr>
            <a:r>
              <a:rPr sz="1600" spc="25" dirty="0">
                <a:solidFill>
                  <a:srgbClr val="D651C1"/>
                </a:solidFill>
                <a:latin typeface="微软雅黑" panose="020B0503020204020204" charset="-122"/>
                <a:ea typeface="微软雅黑" panose="020B0503020204020204" charset="-122"/>
                <a:cs typeface="微软雅黑" panose="020B0503020204020204" charset="-122"/>
              </a:rPr>
              <a:t>         就我个人而言，我支持第一</a:t>
            </a:r>
            <a:r>
              <a:rPr sz="1600" spc="235" dirty="0">
                <a:solidFill>
                  <a:srgbClr val="D651C1"/>
                </a:solidFill>
                <a:latin typeface="微软雅黑" panose="020B0503020204020204" charset="-122"/>
                <a:ea typeface="微软雅黑" panose="020B0503020204020204" charset="-122"/>
                <a:cs typeface="微软雅黑" panose="020B0503020204020204" charset="-122"/>
              </a:rPr>
              <a:t> </a:t>
            </a:r>
            <a:r>
              <a:rPr sz="1600" spc="0" dirty="0">
                <a:solidFill>
                  <a:srgbClr val="D651C1"/>
                </a:solidFill>
                <a:latin typeface="微软雅黑" panose="020B0503020204020204" charset="-122"/>
                <a:ea typeface="微软雅黑" panose="020B0503020204020204" charset="-122"/>
                <a:cs typeface="Arial" panose="020B0604020202090204"/>
              </a:rPr>
              <a:t>/ </a:t>
            </a:r>
            <a:r>
              <a:rPr sz="1600" spc="25" dirty="0">
                <a:solidFill>
                  <a:srgbClr val="D651C1"/>
                </a:solidFill>
                <a:latin typeface="微软雅黑" panose="020B0503020204020204" charset="-122"/>
                <a:ea typeface="微软雅黑" panose="020B0503020204020204" charset="-122"/>
                <a:cs typeface="微软雅黑" panose="020B0503020204020204" charset="-122"/>
              </a:rPr>
              <a:t>二种观点。</a:t>
            </a:r>
            <a:endParaRPr sz="1600">
              <a:latin typeface="微软雅黑" panose="020B0503020204020204" charset="-122"/>
              <a:ea typeface="微软雅黑" panose="020B0503020204020204" charset="-122"/>
              <a:cs typeface="微软雅黑" panose="020B0503020204020204" charset="-122"/>
            </a:endParaRPr>
          </a:p>
        </p:txBody>
      </p:sp>
      <p:sp>
        <p:nvSpPr>
          <p:cNvPr id="5" name="object 5"/>
          <p:cNvSpPr/>
          <p:nvPr/>
        </p:nvSpPr>
        <p:spPr>
          <a:xfrm flipH="1">
            <a:off x="9667875" y="1757680"/>
            <a:ext cx="76200" cy="4903470"/>
          </a:xfrm>
          <a:custGeom>
            <a:avLst/>
            <a:gdLst/>
            <a:ahLst/>
            <a:cxnLst/>
            <a:rect l="l" t="t" r="r" b="b"/>
            <a:pathLst>
              <a:path w="17779" h="3084829">
                <a:moveTo>
                  <a:pt x="0" y="0"/>
                </a:moveTo>
                <a:lnTo>
                  <a:pt x="17652" y="3084703"/>
                </a:lnTo>
              </a:path>
            </a:pathLst>
          </a:custGeom>
          <a:ln w="30480">
            <a:solidFill>
              <a:schemeClr val="bg2">
                <a:lumMod val="75000"/>
              </a:schemeClr>
            </a:solidFill>
          </a:ln>
        </p:spPr>
        <p:txBody>
          <a:bodyPr wrap="square" lIns="0" tIns="0" rIns="0" bIns="0" rtlCol="0"/>
          <a:lstStyle/>
          <a:p>
            <a:endParaRPr sz="2400"/>
          </a:p>
        </p:txBody>
      </p:sp>
      <p:sp>
        <p:nvSpPr>
          <p:cNvPr id="6" name="object 6"/>
          <p:cNvSpPr txBox="1"/>
          <p:nvPr/>
        </p:nvSpPr>
        <p:spPr>
          <a:xfrm>
            <a:off x="9834245" y="1757680"/>
            <a:ext cx="2269490" cy="3562350"/>
          </a:xfrm>
          <a:prstGeom prst="rect">
            <a:avLst/>
          </a:prstGeom>
        </p:spPr>
        <p:txBody>
          <a:bodyPr vert="horz" wrap="square" lIns="0" tIns="140546" rIns="0" bIns="0" rtlCol="0">
            <a:spAutoFit/>
          </a:bodyPr>
          <a:lstStyle/>
          <a:p>
            <a:pPr marL="12700" fontAlgn="auto">
              <a:lnSpc>
                <a:spcPts val="2620"/>
              </a:lnSpc>
              <a:spcBef>
                <a:spcPts val="830"/>
              </a:spcBef>
            </a:pPr>
            <a:r>
              <a:rPr sz="1600" spc="10" dirty="0">
                <a:latin typeface="微软雅黑" panose="020B0503020204020204" charset="-122"/>
                <a:ea typeface="微软雅黑" panose="020B0503020204020204" charset="-122"/>
                <a:cs typeface="Calibri" panose="020F0702030404030204"/>
              </a:rPr>
              <a:t>bombard</a:t>
            </a:r>
            <a:r>
              <a:rPr sz="1600" spc="-75" dirty="0">
                <a:latin typeface="微软雅黑" panose="020B0503020204020204" charset="-122"/>
                <a:ea typeface="微软雅黑" panose="020B0503020204020204" charset="-122"/>
                <a:cs typeface="Calibri" panose="020F0702030404030204"/>
              </a:rPr>
              <a:t> </a:t>
            </a:r>
            <a:r>
              <a:rPr sz="1600" dirty="0">
                <a:latin typeface="微软雅黑" panose="020B0503020204020204" charset="-122"/>
                <a:ea typeface="微软雅黑" panose="020B0503020204020204" charset="-122"/>
                <a:cs typeface="Calibri" panose="020F0702030404030204"/>
              </a:rPr>
              <a:t>[bɒmˈbɑ:d]</a:t>
            </a:r>
            <a:endParaRPr sz="1600">
              <a:latin typeface="微软雅黑" panose="020B0503020204020204" charset="-122"/>
              <a:ea typeface="微软雅黑" panose="020B0503020204020204" charset="-122"/>
              <a:cs typeface="Calibri" panose="020F0702030404030204"/>
            </a:endParaRPr>
          </a:p>
          <a:p>
            <a:pPr marL="12700" fontAlgn="auto">
              <a:lnSpc>
                <a:spcPts val="2620"/>
              </a:lnSpc>
              <a:spcBef>
                <a:spcPts val="725"/>
              </a:spcBef>
            </a:pPr>
            <a:r>
              <a:rPr sz="1600" spc="-60" dirty="0">
                <a:latin typeface="微软雅黑" panose="020B0503020204020204" charset="-122"/>
                <a:ea typeface="微软雅黑" panose="020B0503020204020204" charset="-122"/>
                <a:cs typeface="Calibri" panose="020F0702030404030204"/>
              </a:rPr>
              <a:t>v.</a:t>
            </a:r>
            <a:r>
              <a:rPr sz="1600" spc="15" dirty="0">
                <a:latin typeface="微软雅黑" panose="020B0503020204020204" charset="-122"/>
                <a:ea typeface="微软雅黑" panose="020B0503020204020204" charset="-122"/>
                <a:cs typeface="Calibri" panose="020F0702030404030204"/>
              </a:rPr>
              <a:t> </a:t>
            </a:r>
            <a:r>
              <a:rPr sz="1600" dirty="0">
                <a:latin typeface="微软雅黑" panose="020B0503020204020204" charset="-122"/>
                <a:ea typeface="微软雅黑" panose="020B0503020204020204" charset="-122"/>
                <a:cs typeface="微软雅黑" panose="020B0503020204020204" charset="-122"/>
              </a:rPr>
              <a:t>轰炸</a:t>
            </a:r>
            <a:endParaRPr sz="1600">
              <a:latin typeface="微软雅黑" panose="020B0503020204020204" charset="-122"/>
              <a:ea typeface="微软雅黑" panose="020B0503020204020204" charset="-122"/>
              <a:cs typeface="微软雅黑" panose="020B0503020204020204" charset="-122"/>
            </a:endParaRPr>
          </a:p>
          <a:p>
            <a:pPr marL="12700" marR="5080" fontAlgn="auto">
              <a:lnSpc>
                <a:spcPts val="2620"/>
              </a:lnSpc>
            </a:pPr>
            <a:r>
              <a:rPr sz="1600" spc="0" dirty="0">
                <a:latin typeface="微软雅黑" panose="020B0503020204020204" charset="-122"/>
                <a:ea typeface="微软雅黑" panose="020B0503020204020204" charset="-122"/>
                <a:cs typeface="Calibri" panose="020F0702030404030204"/>
              </a:rPr>
              <a:t>concerning</a:t>
            </a:r>
            <a:r>
              <a:rPr sz="1600" spc="-140" dirty="0">
                <a:latin typeface="微软雅黑" panose="020B0503020204020204" charset="-122"/>
                <a:ea typeface="微软雅黑" panose="020B0503020204020204" charset="-122"/>
                <a:cs typeface="Calibri" panose="020F0702030404030204"/>
              </a:rPr>
              <a:t> </a:t>
            </a:r>
            <a:r>
              <a:rPr sz="1600" spc="5" dirty="0">
                <a:latin typeface="微软雅黑" panose="020B0503020204020204" charset="-122"/>
                <a:ea typeface="微软雅黑" panose="020B0503020204020204" charset="-122"/>
                <a:cs typeface="Calibri" panose="020F0702030404030204"/>
              </a:rPr>
              <a:t>prep.</a:t>
            </a:r>
            <a:r>
              <a:rPr sz="1600" spc="-140" dirty="0">
                <a:latin typeface="微软雅黑" panose="020B0503020204020204" charset="-122"/>
                <a:ea typeface="微软雅黑" panose="020B0503020204020204" charset="-122"/>
                <a:cs typeface="Calibri" panose="020F0702030404030204"/>
              </a:rPr>
              <a:t> </a:t>
            </a:r>
            <a:r>
              <a:rPr sz="1600" dirty="0">
                <a:latin typeface="微软雅黑" panose="020B0503020204020204" charset="-122"/>
                <a:ea typeface="微软雅黑" panose="020B0503020204020204" charset="-122"/>
                <a:cs typeface="微软雅黑" panose="020B0503020204020204" charset="-122"/>
              </a:rPr>
              <a:t>关于 </a:t>
            </a:r>
            <a:r>
              <a:rPr sz="1600" dirty="0">
                <a:latin typeface="微软雅黑" panose="020B0503020204020204" charset="-122"/>
                <a:ea typeface="微软雅黑" panose="020B0503020204020204" charset="-122"/>
                <a:cs typeface="Calibri" panose="020F0702030404030204"/>
              </a:rPr>
              <a:t>vary</a:t>
            </a:r>
            <a:r>
              <a:rPr sz="1600" spc="-40" dirty="0">
                <a:latin typeface="微软雅黑" panose="020B0503020204020204" charset="-122"/>
                <a:ea typeface="微软雅黑" panose="020B0503020204020204" charset="-122"/>
                <a:cs typeface="Calibri" panose="020F0702030404030204"/>
              </a:rPr>
              <a:t> </a:t>
            </a:r>
            <a:r>
              <a:rPr sz="1600" spc="-65" dirty="0">
                <a:latin typeface="微软雅黑" panose="020B0503020204020204" charset="-122"/>
                <a:ea typeface="微软雅黑" panose="020B0503020204020204" charset="-122"/>
                <a:cs typeface="Calibri" panose="020F0702030404030204"/>
              </a:rPr>
              <a:t>v.</a:t>
            </a:r>
            <a:r>
              <a:rPr sz="1600" spc="0" dirty="0">
                <a:latin typeface="微软雅黑" panose="020B0503020204020204" charset="-122"/>
                <a:ea typeface="微软雅黑" panose="020B0503020204020204" charset="-122"/>
                <a:cs typeface="Calibri" panose="020F0702030404030204"/>
              </a:rPr>
              <a:t> </a:t>
            </a:r>
            <a:r>
              <a:rPr sz="1600" spc="-5" dirty="0">
                <a:latin typeface="微软雅黑" panose="020B0503020204020204" charset="-122"/>
                <a:ea typeface="微软雅黑" panose="020B0503020204020204" charset="-122"/>
                <a:cs typeface="微软雅黑" panose="020B0503020204020204" charset="-122"/>
              </a:rPr>
              <a:t>不同，相异 </a:t>
            </a:r>
            <a:r>
              <a:rPr sz="1600" spc="10" dirty="0">
                <a:latin typeface="微软雅黑" panose="020B0503020204020204" charset="-122"/>
                <a:ea typeface="微软雅黑" panose="020B0503020204020204" charset="-122"/>
                <a:cs typeface="Calibri" panose="020F0702030404030204"/>
              </a:rPr>
              <a:t>maintain</a:t>
            </a:r>
            <a:r>
              <a:rPr sz="1600" spc="-140" dirty="0">
                <a:latin typeface="微软雅黑" panose="020B0503020204020204" charset="-122"/>
                <a:ea typeface="微软雅黑" panose="020B0503020204020204" charset="-122"/>
                <a:cs typeface="Calibri" panose="020F0702030404030204"/>
              </a:rPr>
              <a:t> </a:t>
            </a:r>
            <a:r>
              <a:rPr sz="1600" spc="0" dirty="0">
                <a:latin typeface="微软雅黑" panose="020B0503020204020204" charset="-122"/>
                <a:ea typeface="微软雅黑" panose="020B0503020204020204" charset="-122"/>
                <a:cs typeface="Calibri" panose="020F0702030404030204"/>
              </a:rPr>
              <a:t>[meɪnˈteɪn]</a:t>
            </a:r>
            <a:endParaRPr sz="1600">
              <a:latin typeface="微软雅黑" panose="020B0503020204020204" charset="-122"/>
              <a:ea typeface="微软雅黑" panose="020B0503020204020204" charset="-122"/>
              <a:cs typeface="Calibri" panose="020F0702030404030204"/>
            </a:endParaRPr>
          </a:p>
          <a:p>
            <a:pPr marL="12700" fontAlgn="auto">
              <a:lnSpc>
                <a:spcPts val="2620"/>
              </a:lnSpc>
              <a:spcBef>
                <a:spcPts val="725"/>
              </a:spcBef>
            </a:pPr>
            <a:r>
              <a:rPr sz="1600" spc="-65" dirty="0">
                <a:latin typeface="微软雅黑" panose="020B0503020204020204" charset="-122"/>
                <a:ea typeface="微软雅黑" panose="020B0503020204020204" charset="-122"/>
                <a:cs typeface="Calibri" panose="020F0702030404030204"/>
              </a:rPr>
              <a:t>v.</a:t>
            </a:r>
            <a:r>
              <a:rPr sz="1600" dirty="0">
                <a:latin typeface="微软雅黑" panose="020B0503020204020204" charset="-122"/>
                <a:ea typeface="微软雅黑" panose="020B0503020204020204" charset="-122"/>
                <a:cs typeface="微软雅黑" panose="020B0503020204020204" charset="-122"/>
              </a:rPr>
              <a:t>坚持说</a:t>
            </a:r>
            <a:endParaRPr sz="1600">
              <a:latin typeface="微软雅黑" panose="020B0503020204020204" charset="-122"/>
              <a:ea typeface="微软雅黑" panose="020B0503020204020204" charset="-122"/>
              <a:cs typeface="微软雅黑" panose="020B0503020204020204" charset="-122"/>
            </a:endParaRPr>
          </a:p>
          <a:p>
            <a:pPr marL="12700" fontAlgn="auto">
              <a:lnSpc>
                <a:spcPts val="2620"/>
              </a:lnSpc>
              <a:spcBef>
                <a:spcPts val="720"/>
              </a:spcBef>
            </a:pPr>
            <a:r>
              <a:rPr sz="1600" dirty="0">
                <a:latin typeface="微软雅黑" panose="020B0503020204020204" charset="-122"/>
                <a:ea typeface="微软雅黑" panose="020B0503020204020204" charset="-122"/>
                <a:cs typeface="Calibri" panose="020F0702030404030204"/>
              </a:rPr>
              <a:t>preference[ˈprefrəns]</a:t>
            </a:r>
            <a:endParaRPr sz="1600">
              <a:latin typeface="微软雅黑" panose="020B0503020204020204" charset="-122"/>
              <a:ea typeface="微软雅黑" panose="020B0503020204020204" charset="-122"/>
              <a:cs typeface="Calibri" panose="020F0702030404030204"/>
            </a:endParaRPr>
          </a:p>
          <a:p>
            <a:pPr marL="12700" fontAlgn="auto">
              <a:lnSpc>
                <a:spcPts val="2620"/>
              </a:lnSpc>
              <a:spcBef>
                <a:spcPts val="725"/>
              </a:spcBef>
            </a:pPr>
            <a:r>
              <a:rPr sz="1600" spc="5" dirty="0">
                <a:latin typeface="微软雅黑" panose="020B0503020204020204" charset="-122"/>
                <a:ea typeface="微软雅黑" panose="020B0503020204020204" charset="-122"/>
                <a:cs typeface="Calibri" panose="020F0702030404030204"/>
              </a:rPr>
              <a:t>n.</a:t>
            </a:r>
            <a:r>
              <a:rPr sz="1600" spc="-40" dirty="0">
                <a:latin typeface="微软雅黑" panose="020B0503020204020204" charset="-122"/>
                <a:ea typeface="微软雅黑" panose="020B0503020204020204" charset="-122"/>
                <a:cs typeface="Calibri" panose="020F0702030404030204"/>
              </a:rPr>
              <a:t> </a:t>
            </a:r>
            <a:r>
              <a:rPr sz="1600" spc="-5" dirty="0">
                <a:latin typeface="微软雅黑" panose="020B0503020204020204" charset="-122"/>
                <a:ea typeface="微软雅黑" panose="020B0503020204020204" charset="-122"/>
                <a:cs typeface="微软雅黑" panose="020B0503020204020204" charset="-122"/>
              </a:rPr>
              <a:t>偏爱</a:t>
            </a:r>
            <a:endParaRPr sz="1600">
              <a:latin typeface="微软雅黑" panose="020B0503020204020204" charset="-122"/>
              <a:ea typeface="微软雅黑" panose="020B0503020204020204" charset="-122"/>
              <a:cs typeface="微软雅黑" panose="020B0503020204020204" charset="-122"/>
            </a:endParaRPr>
          </a:p>
          <a:p>
            <a:pPr marL="12700" fontAlgn="auto">
              <a:lnSpc>
                <a:spcPts val="2620"/>
              </a:lnSpc>
              <a:spcBef>
                <a:spcPts val="210"/>
              </a:spcBef>
            </a:pPr>
            <a:r>
              <a:rPr sz="1600" dirty="0">
                <a:latin typeface="微软雅黑" panose="020B0503020204020204" charset="-122"/>
                <a:ea typeface="微软雅黑" panose="020B0503020204020204" charset="-122"/>
                <a:cs typeface="Calibri" panose="020F0702030404030204"/>
              </a:rPr>
              <a:t>in</a:t>
            </a:r>
            <a:r>
              <a:rPr sz="1600" spc="-20" dirty="0">
                <a:latin typeface="微软雅黑" panose="020B0503020204020204" charset="-122"/>
                <a:ea typeface="微软雅黑" panose="020B0503020204020204" charset="-122"/>
                <a:cs typeface="Calibri" panose="020F0702030404030204"/>
              </a:rPr>
              <a:t> </a:t>
            </a:r>
            <a:r>
              <a:rPr sz="1600" dirty="0">
                <a:latin typeface="微软雅黑" panose="020B0503020204020204" charset="-122"/>
                <a:ea typeface="微软雅黑" panose="020B0503020204020204" charset="-122"/>
                <a:cs typeface="Calibri" panose="020F0702030404030204"/>
              </a:rPr>
              <a:t>favor</a:t>
            </a:r>
            <a:r>
              <a:rPr sz="1600" spc="-70" dirty="0">
                <a:latin typeface="微软雅黑" panose="020B0503020204020204" charset="-122"/>
                <a:ea typeface="微软雅黑" panose="020B0503020204020204" charset="-122"/>
                <a:cs typeface="Calibri" panose="020F0702030404030204"/>
              </a:rPr>
              <a:t> </a:t>
            </a:r>
            <a:r>
              <a:rPr sz="1600" spc="0" dirty="0">
                <a:latin typeface="微软雅黑" panose="020B0503020204020204" charset="-122"/>
                <a:ea typeface="微软雅黑" panose="020B0503020204020204" charset="-122"/>
                <a:cs typeface="Calibri" panose="020F0702030404030204"/>
              </a:rPr>
              <a:t>of</a:t>
            </a:r>
            <a:r>
              <a:rPr sz="1600" spc="-35" dirty="0">
                <a:latin typeface="微软雅黑" panose="020B0503020204020204" charset="-122"/>
                <a:ea typeface="微软雅黑" panose="020B0503020204020204" charset="-122"/>
                <a:cs typeface="Calibri" panose="020F0702030404030204"/>
              </a:rPr>
              <a:t> </a:t>
            </a:r>
            <a:r>
              <a:rPr sz="1600" spc="25" dirty="0">
                <a:latin typeface="微软雅黑" panose="020B0503020204020204" charset="-122"/>
                <a:ea typeface="微软雅黑" panose="020B0503020204020204" charset="-122"/>
                <a:cs typeface="微软雅黑" panose="020B0503020204020204" charset="-122"/>
              </a:rPr>
              <a:t>支持</a:t>
            </a:r>
            <a:endParaRPr sz="1600">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2066" y="735385"/>
            <a:ext cx="9822180" cy="1205266"/>
          </a:xfrm>
          <a:prstGeom prst="rect">
            <a:avLst/>
          </a:prstGeom>
          <a:noFill/>
        </p:spPr>
        <p:txBody>
          <a:bodyPr wrap="square" rtlCol="0" anchor="t">
            <a:spAutoFit/>
          </a:bodyPr>
          <a:lstStyle/>
          <a:p>
            <a:pPr marL="76835" marR="47625" algn="just" fontAlgn="auto">
              <a:lnSpc>
                <a:spcPts val="3000"/>
              </a:lnSpc>
            </a:pPr>
            <a:r>
              <a:rPr spc="15" dirty="0">
                <a:solidFill>
                  <a:schemeClr val="tx1"/>
                </a:solidFill>
                <a:latin typeface="微软雅黑" panose="020B0503020204020204" charset="-122"/>
                <a:ea typeface="微软雅黑" panose="020B0503020204020204" charset="-122"/>
                <a:cs typeface="Arial" panose="020B0604020202090204"/>
                <a:sym typeface="+mn-ea"/>
              </a:rPr>
              <a:t>Some </a:t>
            </a:r>
            <a:r>
              <a:rPr spc="25" dirty="0">
                <a:solidFill>
                  <a:schemeClr val="tx1"/>
                </a:solidFill>
                <a:latin typeface="微软雅黑" panose="020B0503020204020204" charset="-122"/>
                <a:ea typeface="微软雅黑" panose="020B0503020204020204" charset="-122"/>
                <a:cs typeface="Arial" panose="020B0604020202090204"/>
                <a:sym typeface="+mn-ea"/>
              </a:rPr>
              <a:t>people claim </a:t>
            </a:r>
            <a:r>
              <a:rPr spc="15" dirty="0">
                <a:solidFill>
                  <a:schemeClr val="tx1"/>
                </a:solidFill>
                <a:latin typeface="微软雅黑" panose="020B0503020204020204" charset="-122"/>
                <a:ea typeface="微软雅黑" panose="020B0503020204020204" charset="-122"/>
                <a:cs typeface="Arial" panose="020B0604020202090204"/>
                <a:sym typeface="+mn-ea"/>
              </a:rPr>
              <a:t>love </a:t>
            </a:r>
            <a:r>
              <a:rPr spc="25" dirty="0">
                <a:solidFill>
                  <a:schemeClr val="tx1"/>
                </a:solidFill>
                <a:latin typeface="微软雅黑" panose="020B0503020204020204" charset="-122"/>
                <a:ea typeface="微软雅黑" panose="020B0503020204020204" charset="-122"/>
                <a:cs typeface="Arial" panose="020B0604020202090204"/>
                <a:sym typeface="+mn-ea"/>
              </a:rPr>
              <a:t>is </a:t>
            </a:r>
            <a:r>
              <a:rPr spc="30" dirty="0">
                <a:solidFill>
                  <a:schemeClr val="tx1"/>
                </a:solidFill>
                <a:latin typeface="微软雅黑" panose="020B0503020204020204" charset="-122"/>
                <a:ea typeface="微软雅黑" panose="020B0503020204020204" charset="-122"/>
                <a:cs typeface="Arial" panose="020B0604020202090204"/>
                <a:sym typeface="+mn-ea"/>
              </a:rPr>
              <a:t>the </a:t>
            </a:r>
            <a:r>
              <a:rPr spc="5" dirty="0">
                <a:solidFill>
                  <a:schemeClr val="tx1"/>
                </a:solidFill>
                <a:latin typeface="微软雅黑" panose="020B0503020204020204" charset="-122"/>
                <a:ea typeface="微软雅黑" panose="020B0503020204020204" charset="-122"/>
                <a:cs typeface="Arial" panose="020B0604020202090204"/>
                <a:sym typeface="+mn-ea"/>
              </a:rPr>
              <a:t>most </a:t>
            </a:r>
            <a:r>
              <a:rPr spc="25" dirty="0">
                <a:solidFill>
                  <a:schemeClr val="tx1"/>
                </a:solidFill>
                <a:latin typeface="微软雅黑" panose="020B0503020204020204" charset="-122"/>
                <a:ea typeface="微软雅黑" panose="020B0503020204020204" charset="-122"/>
                <a:cs typeface="Arial" panose="020B0604020202090204"/>
                <a:sym typeface="+mn-ea"/>
              </a:rPr>
              <a:t>important in </a:t>
            </a:r>
            <a:r>
              <a:rPr spc="10" dirty="0">
                <a:solidFill>
                  <a:schemeClr val="tx1"/>
                </a:solidFill>
                <a:latin typeface="微软雅黑" panose="020B0503020204020204" charset="-122"/>
                <a:ea typeface="微软雅黑" panose="020B0503020204020204" charset="-122"/>
                <a:cs typeface="Arial" panose="020B0604020202090204"/>
                <a:sym typeface="+mn-ea"/>
              </a:rPr>
              <a:t>a  </a:t>
            </a:r>
            <a:r>
              <a:rPr spc="25" dirty="0">
                <a:solidFill>
                  <a:schemeClr val="tx1"/>
                </a:solidFill>
                <a:latin typeface="微软雅黑" panose="020B0503020204020204" charset="-122"/>
                <a:ea typeface="微软雅黑" panose="020B0503020204020204" charset="-122"/>
                <a:cs typeface="Arial" panose="020B0604020202090204"/>
                <a:sym typeface="+mn-ea"/>
              </a:rPr>
              <a:t>happy </a:t>
            </a:r>
            <a:r>
              <a:rPr spc="10" dirty="0">
                <a:solidFill>
                  <a:schemeClr val="tx1"/>
                </a:solidFill>
                <a:latin typeface="微软雅黑" panose="020B0503020204020204" charset="-122"/>
                <a:ea typeface="微软雅黑" panose="020B0503020204020204" charset="-122"/>
                <a:cs typeface="Arial" panose="020B0604020202090204"/>
                <a:sym typeface="+mn-ea"/>
              </a:rPr>
              <a:t>marriage, </a:t>
            </a:r>
            <a:r>
              <a:rPr spc="30" dirty="0">
                <a:solidFill>
                  <a:schemeClr val="tx1"/>
                </a:solidFill>
                <a:latin typeface="微软雅黑" panose="020B0503020204020204" charset="-122"/>
                <a:ea typeface="微软雅黑" panose="020B0503020204020204" charset="-122"/>
                <a:cs typeface="Arial" panose="020B0604020202090204"/>
                <a:sym typeface="+mn-ea"/>
              </a:rPr>
              <a:t>while </a:t>
            </a:r>
            <a:r>
              <a:rPr spc="25" dirty="0">
                <a:solidFill>
                  <a:schemeClr val="tx1"/>
                </a:solidFill>
                <a:latin typeface="微软雅黑" panose="020B0503020204020204" charset="-122"/>
                <a:ea typeface="微软雅黑" panose="020B0503020204020204" charset="-122"/>
                <a:cs typeface="Arial" panose="020B0604020202090204"/>
                <a:sym typeface="+mn-ea"/>
              </a:rPr>
              <a:t>others </a:t>
            </a:r>
            <a:r>
              <a:rPr spc="10" dirty="0">
                <a:solidFill>
                  <a:schemeClr val="tx1"/>
                </a:solidFill>
                <a:latin typeface="微软雅黑" panose="020B0503020204020204" charset="-122"/>
                <a:ea typeface="微软雅黑" panose="020B0503020204020204" charset="-122"/>
                <a:cs typeface="Arial" panose="020B0604020202090204"/>
                <a:sym typeface="+mn-ea"/>
              </a:rPr>
              <a:t>believe </a:t>
            </a:r>
            <a:r>
              <a:rPr spc="15" dirty="0">
                <a:solidFill>
                  <a:schemeClr val="tx1"/>
                </a:solidFill>
                <a:latin typeface="微软雅黑" panose="020B0503020204020204" charset="-122"/>
                <a:ea typeface="微软雅黑" panose="020B0503020204020204" charset="-122"/>
                <a:cs typeface="Arial" panose="020B0604020202090204"/>
                <a:sym typeface="+mn-ea"/>
              </a:rPr>
              <a:t>money </a:t>
            </a:r>
            <a:r>
              <a:rPr spc="5" dirty="0">
                <a:solidFill>
                  <a:schemeClr val="tx1"/>
                </a:solidFill>
                <a:latin typeface="微软雅黑" panose="020B0503020204020204" charset="-122"/>
                <a:ea typeface="微软雅黑" panose="020B0503020204020204" charset="-122"/>
                <a:cs typeface="Arial" panose="020B0604020202090204"/>
                <a:sym typeface="+mn-ea"/>
              </a:rPr>
              <a:t>plays </a:t>
            </a:r>
            <a:r>
              <a:rPr spc="10" dirty="0">
                <a:solidFill>
                  <a:schemeClr val="tx1"/>
                </a:solidFill>
                <a:latin typeface="微软雅黑" panose="020B0503020204020204" charset="-122"/>
                <a:ea typeface="微软雅黑" panose="020B0503020204020204" charset="-122"/>
                <a:cs typeface="Arial" panose="020B0604020202090204"/>
                <a:sym typeface="+mn-ea"/>
              </a:rPr>
              <a:t>a  </a:t>
            </a:r>
            <a:r>
              <a:rPr spc="15" dirty="0">
                <a:solidFill>
                  <a:schemeClr val="tx1"/>
                </a:solidFill>
                <a:latin typeface="微软雅黑" panose="020B0503020204020204" charset="-122"/>
                <a:ea typeface="微软雅黑" panose="020B0503020204020204" charset="-122"/>
                <a:cs typeface="Arial" panose="020B0604020202090204"/>
                <a:sym typeface="+mn-ea"/>
              </a:rPr>
              <a:t>decisive </a:t>
            </a:r>
            <a:r>
              <a:rPr spc="10" dirty="0">
                <a:solidFill>
                  <a:schemeClr val="tx1"/>
                </a:solidFill>
                <a:latin typeface="微软雅黑" panose="020B0503020204020204" charset="-122"/>
                <a:ea typeface="微软雅黑" panose="020B0503020204020204" charset="-122"/>
                <a:cs typeface="Arial" panose="020B0604020202090204"/>
                <a:sym typeface="+mn-ea"/>
              </a:rPr>
              <a:t>role. </a:t>
            </a:r>
            <a:r>
              <a:rPr spc="15" dirty="0">
                <a:solidFill>
                  <a:schemeClr val="tx1"/>
                </a:solidFill>
                <a:latin typeface="微软雅黑" panose="020B0503020204020204" charset="-122"/>
                <a:ea typeface="微软雅黑" panose="020B0503020204020204" charset="-122"/>
                <a:cs typeface="Arial" panose="020B0604020202090204"/>
                <a:sym typeface="+mn-ea"/>
              </a:rPr>
              <a:t>What </a:t>
            </a:r>
            <a:r>
              <a:rPr spc="25" dirty="0">
                <a:solidFill>
                  <a:schemeClr val="tx1"/>
                </a:solidFill>
                <a:latin typeface="微软雅黑" panose="020B0503020204020204" charset="-122"/>
                <a:ea typeface="微软雅黑" panose="020B0503020204020204" charset="-122"/>
                <a:cs typeface="Arial" panose="020B0604020202090204"/>
                <a:sym typeface="+mn-ea"/>
              </a:rPr>
              <a:t>is </a:t>
            </a:r>
            <a:r>
              <a:rPr dirty="0">
                <a:solidFill>
                  <a:schemeClr val="tx1"/>
                </a:solidFill>
                <a:latin typeface="微软雅黑" panose="020B0503020204020204" charset="-122"/>
                <a:ea typeface="微软雅黑" panose="020B0503020204020204" charset="-122"/>
                <a:cs typeface="Arial" panose="020B0604020202090204"/>
                <a:sym typeface="+mn-ea"/>
              </a:rPr>
              <a:t>your </a:t>
            </a:r>
            <a:r>
              <a:rPr spc="25" dirty="0">
                <a:solidFill>
                  <a:schemeClr val="tx1"/>
                </a:solidFill>
                <a:latin typeface="微软雅黑" panose="020B0503020204020204" charset="-122"/>
                <a:ea typeface="微软雅黑" panose="020B0503020204020204" charset="-122"/>
                <a:cs typeface="Arial" panose="020B0604020202090204"/>
                <a:sym typeface="+mn-ea"/>
              </a:rPr>
              <a:t>opinion?</a:t>
            </a:r>
            <a:r>
              <a:rPr lang="zh-CN" spc="25" dirty="0">
                <a:solidFill>
                  <a:schemeClr val="tx1"/>
                </a:solidFill>
                <a:latin typeface="微软雅黑" panose="020B0503020204020204" charset="-122"/>
                <a:ea typeface="微软雅黑" panose="020B0503020204020204" charset="-122"/>
                <a:cs typeface="Arial" panose="020B0604020202090204"/>
                <a:sym typeface="+mn-ea"/>
              </a:rPr>
              <a:t>、</a:t>
            </a:r>
            <a:r>
              <a:rPr spc="25" dirty="0" err="1">
                <a:solidFill>
                  <a:schemeClr val="tx1"/>
                </a:solidFill>
                <a:latin typeface="微软雅黑" panose="020B0503020204020204" charset="-122"/>
                <a:ea typeface="微软雅黑" panose="020B0503020204020204" charset="-122"/>
                <a:cs typeface="微软雅黑" panose="020B0503020204020204" charset="-122"/>
                <a:sym typeface="+mn-ea"/>
              </a:rPr>
              <a:t>幸福婚姻中是爱情重要还是钱重</a:t>
            </a:r>
            <a:r>
              <a:rPr spc="30" dirty="0" err="1">
                <a:solidFill>
                  <a:schemeClr val="tx1"/>
                </a:solidFill>
                <a:latin typeface="微软雅黑" panose="020B0503020204020204" charset="-122"/>
                <a:ea typeface="微软雅黑" panose="020B0503020204020204" charset="-122"/>
                <a:cs typeface="微软雅黑" panose="020B0503020204020204" charset="-122"/>
                <a:sym typeface="+mn-ea"/>
              </a:rPr>
              <a:t>要</a:t>
            </a:r>
            <a:r>
              <a:rPr spc="25"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b="0" dirty="0">
              <a:solidFill>
                <a:schemeClr val="tx1"/>
              </a:solidFill>
              <a:latin typeface="微软雅黑" panose="020B0503020204020204" charset="-122"/>
              <a:ea typeface="微软雅黑" panose="020B0503020204020204" charset="-122"/>
              <a:cs typeface="微软雅黑" panose="020B0503020204020204" charset="-122"/>
            </a:endParaRPr>
          </a:p>
        </p:txBody>
      </p:sp>
      <p:graphicFrame>
        <p:nvGraphicFramePr>
          <p:cNvPr id="10" name="图示 9"/>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文本框 10"/>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12" name="直接连接符 11"/>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439421" y="925830"/>
            <a:ext cx="10627648" cy="4917440"/>
          </a:xfrm>
          <a:prstGeom prst="rect">
            <a:avLst/>
          </a:prstGeom>
        </p:spPr>
        <p:txBody>
          <a:bodyPr vert="horz" wrap="square" lIns="0" tIns="16510" rIns="0" bIns="0" rtlCol="0">
            <a:spAutoFit/>
          </a:bodyPr>
          <a:lstStyle/>
          <a:p>
            <a:pPr marL="12700" algn="just">
              <a:lnSpc>
                <a:spcPct val="100000"/>
              </a:lnSpc>
              <a:spcBef>
                <a:spcPts val="130"/>
              </a:spcBef>
            </a:pPr>
            <a:r>
              <a:rPr sz="2000" spc="25" dirty="0">
                <a:latin typeface="微软雅黑" panose="020B0503020204020204" charset="-122"/>
                <a:ea typeface="微软雅黑" panose="020B0503020204020204" charset="-122"/>
                <a:cs typeface="微软雅黑" panose="020B0503020204020204" charset="-122"/>
              </a:rPr>
              <a:t>婚姻中爱情重要还是金钱重</a:t>
            </a:r>
            <a:r>
              <a:rPr sz="2000" spc="75" dirty="0">
                <a:latin typeface="微软雅黑" panose="020B0503020204020204" charset="-122"/>
                <a:ea typeface="微软雅黑" panose="020B0503020204020204" charset="-122"/>
                <a:cs typeface="微软雅黑" panose="020B0503020204020204" charset="-122"/>
              </a:rPr>
              <a:t>要</a:t>
            </a:r>
            <a:r>
              <a:rPr sz="2000" spc="3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a:t>
            </a:r>
            <a:r>
              <a:rPr sz="2000" spc="75" dirty="0">
                <a:latin typeface="微软雅黑" panose="020B0503020204020204" charset="-122"/>
                <a:ea typeface="微软雅黑" panose="020B0503020204020204" charset="-122"/>
                <a:cs typeface="微软雅黑" panose="020B0503020204020204" charset="-122"/>
              </a:rPr>
              <a:t>第</a:t>
            </a:r>
            <a:r>
              <a:rPr sz="2000" spc="25" dirty="0">
                <a:latin typeface="微软雅黑" panose="020B0503020204020204" charset="-122"/>
                <a:ea typeface="微软雅黑" panose="020B0503020204020204" charset="-122"/>
                <a:cs typeface="微软雅黑" panose="020B0503020204020204" charset="-122"/>
              </a:rPr>
              <a:t>一段】</a:t>
            </a:r>
            <a:endParaRPr sz="2000" dirty="0">
              <a:latin typeface="微软雅黑" panose="020B0503020204020204" charset="-122"/>
              <a:ea typeface="微软雅黑" panose="020B0503020204020204" charset="-122"/>
              <a:cs typeface="微软雅黑" panose="020B0503020204020204" charset="-122"/>
            </a:endParaRPr>
          </a:p>
          <a:p>
            <a:pPr marL="12700" algn="just" fontAlgn="auto">
              <a:lnSpc>
                <a:spcPts val="3560"/>
              </a:lnSpc>
              <a:spcBef>
                <a:spcPts val="1025"/>
              </a:spcBef>
            </a:pPr>
            <a:r>
              <a:rPr sz="2000" spc="5" dirty="0">
                <a:latin typeface="微软雅黑" panose="020B0503020204020204" charset="-122"/>
                <a:ea typeface="微软雅黑" panose="020B0503020204020204" charset="-122"/>
                <a:cs typeface="微软雅黑" panose="020B0503020204020204" charset="-122"/>
              </a:rPr>
              <a:t>①</a:t>
            </a:r>
            <a:r>
              <a:rPr sz="2000" spc="5" dirty="0">
                <a:latin typeface="微软雅黑" panose="020B0503020204020204" charset="-122"/>
                <a:ea typeface="微软雅黑" panose="020B0503020204020204" charset="-122"/>
                <a:cs typeface="Arial" panose="020B0604020202090204"/>
              </a:rPr>
              <a:t>In recent </a:t>
            </a:r>
            <a:r>
              <a:rPr sz="2000" spc="10" dirty="0">
                <a:latin typeface="微软雅黑" panose="020B0503020204020204" charset="-122"/>
                <a:ea typeface="微软雅黑" panose="020B0503020204020204" charset="-122"/>
                <a:cs typeface="Arial" panose="020B0604020202090204"/>
              </a:rPr>
              <a:t>years, </a:t>
            </a:r>
            <a:r>
              <a:rPr sz="2000" spc="-35" dirty="0">
                <a:latin typeface="微软雅黑" panose="020B0503020204020204" charset="-122"/>
                <a:ea typeface="微软雅黑" panose="020B0503020204020204" charset="-122"/>
                <a:cs typeface="Arial" panose="020B0604020202090204"/>
              </a:rPr>
              <a:t>we </a:t>
            </a:r>
            <a:r>
              <a:rPr sz="2000" spc="10" dirty="0">
                <a:latin typeface="微软雅黑" panose="020B0503020204020204" charset="-122"/>
                <a:ea typeface="微软雅黑" panose="020B0503020204020204" charset="-122"/>
                <a:cs typeface="Arial" panose="020B0604020202090204"/>
              </a:rPr>
              <a:t>are </a:t>
            </a:r>
            <a:r>
              <a:rPr sz="2000" spc="-5" dirty="0">
                <a:latin typeface="微软雅黑" panose="020B0503020204020204" charset="-122"/>
                <a:ea typeface="微软雅黑" panose="020B0503020204020204" charset="-122"/>
                <a:cs typeface="Arial" panose="020B0604020202090204"/>
              </a:rPr>
              <a:t>bombarded </a:t>
            </a:r>
            <a:r>
              <a:rPr sz="2000" spc="-10" dirty="0">
                <a:latin typeface="微软雅黑" panose="020B0503020204020204" charset="-122"/>
                <a:ea typeface="微软雅黑" panose="020B0503020204020204" charset="-122"/>
                <a:cs typeface="Arial" panose="020B0604020202090204"/>
              </a:rPr>
              <a:t>by </a:t>
            </a:r>
            <a:r>
              <a:rPr sz="2000" spc="-15" dirty="0">
                <a:latin typeface="微软雅黑" panose="020B0503020204020204" charset="-122"/>
                <a:ea typeface="微软雅黑" panose="020B0503020204020204" charset="-122"/>
                <a:cs typeface="Arial" panose="020B0604020202090204"/>
              </a:rPr>
              <a:t>the </a:t>
            </a:r>
            <a:r>
              <a:rPr sz="2000" spc="-10" dirty="0">
                <a:latin typeface="微软雅黑" panose="020B0503020204020204" charset="-122"/>
                <a:ea typeface="微软雅黑" panose="020B0503020204020204" charset="-122"/>
                <a:cs typeface="Arial" panose="020B0604020202090204"/>
              </a:rPr>
              <a:t>magazines </a:t>
            </a:r>
            <a:r>
              <a:rPr sz="2000" dirty="0">
                <a:latin typeface="微软雅黑" panose="020B0503020204020204" charset="-122"/>
                <a:ea typeface="微软雅黑" panose="020B0503020204020204" charset="-122"/>
                <a:cs typeface="Arial" panose="020B0604020202090204"/>
              </a:rPr>
              <a:t>and </a:t>
            </a:r>
            <a:r>
              <a:rPr sz="2000" spc="-5" dirty="0">
                <a:latin typeface="微软雅黑" panose="020B0503020204020204" charset="-122"/>
                <a:ea typeface="微软雅黑" panose="020B0503020204020204" charset="-122"/>
                <a:cs typeface="Arial" panose="020B0604020202090204"/>
              </a:rPr>
              <a:t>websites </a:t>
            </a:r>
            <a:r>
              <a:rPr sz="2000" spc="-25" dirty="0">
                <a:latin typeface="微软雅黑" panose="020B0503020204020204" charset="-122"/>
                <a:ea typeface="微软雅黑" panose="020B0503020204020204" charset="-122"/>
                <a:cs typeface="Arial" panose="020B0604020202090204"/>
              </a:rPr>
              <a:t>with </a:t>
            </a:r>
            <a:r>
              <a:rPr sz="2000" spc="-15" dirty="0">
                <a:latin typeface="微软雅黑" panose="020B0503020204020204" charset="-122"/>
                <a:ea typeface="微软雅黑" panose="020B0503020204020204" charset="-122"/>
                <a:cs typeface="Arial" panose="020B0604020202090204"/>
              </a:rPr>
              <a:t>the </a:t>
            </a:r>
            <a:r>
              <a:rPr sz="2000" spc="-5" dirty="0">
                <a:latin typeface="微软雅黑" panose="020B0503020204020204" charset="-122"/>
                <a:ea typeface="微软雅黑" panose="020B0503020204020204" charset="-122"/>
                <a:cs typeface="Arial" panose="020B0604020202090204"/>
              </a:rPr>
              <a:t>topic</a:t>
            </a:r>
            <a:r>
              <a:rPr sz="2000" spc="3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about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15" dirty="0">
                <a:solidFill>
                  <a:srgbClr val="FF0000"/>
                </a:solidFill>
                <a:latin typeface="微软雅黑" panose="020B0503020204020204" charset="-122"/>
                <a:ea typeface="微软雅黑" panose="020B0503020204020204" charset="-122"/>
                <a:cs typeface="Arial" panose="020B0604020202090204"/>
              </a:rPr>
              <a:t>key </a:t>
            </a:r>
            <a:r>
              <a:rPr sz="2000" spc="10" dirty="0">
                <a:solidFill>
                  <a:srgbClr val="FF0000"/>
                </a:solidFill>
                <a:latin typeface="微软雅黑" panose="020B0503020204020204" charset="-122"/>
                <a:ea typeface="微软雅黑" panose="020B0503020204020204" charset="-122"/>
                <a:cs typeface="Arial" panose="020B0604020202090204"/>
              </a:rPr>
              <a:t>elements </a:t>
            </a:r>
            <a:r>
              <a:rPr sz="2000" spc="5" dirty="0">
                <a:solidFill>
                  <a:srgbClr val="FF0000"/>
                </a:solidFill>
                <a:latin typeface="微软雅黑" panose="020B0503020204020204" charset="-122"/>
                <a:ea typeface="微软雅黑" panose="020B0503020204020204" charset="-122"/>
                <a:cs typeface="Arial" panose="020B0604020202090204"/>
              </a:rPr>
              <a:t>of </a:t>
            </a:r>
            <a:r>
              <a:rPr sz="2000" spc="10" dirty="0">
                <a:solidFill>
                  <a:srgbClr val="FF0000"/>
                </a:solidFill>
                <a:latin typeface="微软雅黑" panose="020B0503020204020204" charset="-122"/>
                <a:ea typeface="微软雅黑" panose="020B0503020204020204" charset="-122"/>
                <a:cs typeface="Arial" panose="020B0604020202090204"/>
              </a:rPr>
              <a:t>a </a:t>
            </a:r>
            <a:r>
              <a:rPr sz="2000" spc="25" dirty="0">
                <a:solidFill>
                  <a:srgbClr val="FF0000"/>
                </a:solidFill>
                <a:latin typeface="微软雅黑" panose="020B0503020204020204" charset="-122"/>
                <a:ea typeface="微软雅黑" panose="020B0503020204020204" charset="-122"/>
                <a:cs typeface="Arial" panose="020B0604020202090204"/>
              </a:rPr>
              <a:t>happy</a:t>
            </a:r>
            <a:r>
              <a:rPr sz="2000" spc="-35" dirty="0">
                <a:solidFill>
                  <a:srgbClr val="FF0000"/>
                </a:solidFill>
                <a:latin typeface="微软雅黑" panose="020B0503020204020204" charset="-122"/>
                <a:ea typeface="微软雅黑" panose="020B0503020204020204" charset="-122"/>
                <a:cs typeface="Arial" panose="020B0604020202090204"/>
              </a:rPr>
              <a:t> </a:t>
            </a:r>
            <a:r>
              <a:rPr sz="2000" spc="5" dirty="0">
                <a:solidFill>
                  <a:srgbClr val="FF0000"/>
                </a:solidFill>
                <a:latin typeface="微软雅黑" panose="020B0503020204020204" charset="-122"/>
                <a:ea typeface="微软雅黑" panose="020B0503020204020204" charset="-122"/>
                <a:cs typeface="Arial" panose="020B0604020202090204"/>
              </a:rPr>
              <a:t>marriage.</a:t>
            </a:r>
            <a:endParaRPr sz="2000" dirty="0">
              <a:latin typeface="微软雅黑" panose="020B0503020204020204" charset="-122"/>
              <a:ea typeface="微软雅黑" panose="020B0503020204020204" charset="-122"/>
              <a:cs typeface="Arial" panose="020B0604020202090204"/>
            </a:endParaRPr>
          </a:p>
          <a:p>
            <a:pPr marL="12700" algn="just" fontAlgn="auto">
              <a:lnSpc>
                <a:spcPts val="3560"/>
              </a:lnSpc>
              <a:spcBef>
                <a:spcPts val="835"/>
              </a:spcBef>
            </a:pPr>
            <a:r>
              <a:rPr sz="2000" spc="25" dirty="0">
                <a:latin typeface="微软雅黑" panose="020B0503020204020204" charset="-122"/>
                <a:ea typeface="微软雅黑" panose="020B0503020204020204" charset="-122"/>
                <a:cs typeface="微软雅黑" panose="020B0503020204020204" charset="-122"/>
              </a:rPr>
              <a:t>② </a:t>
            </a:r>
            <a:r>
              <a:rPr sz="2000" spc="0" dirty="0">
                <a:latin typeface="微软雅黑" panose="020B0503020204020204" charset="-122"/>
                <a:ea typeface="微软雅黑" panose="020B0503020204020204" charset="-122"/>
                <a:cs typeface="Arial" panose="020B0604020202090204"/>
              </a:rPr>
              <a:t>There </a:t>
            </a:r>
            <a:r>
              <a:rPr sz="2000" spc="10" dirty="0">
                <a:latin typeface="微软雅黑" panose="020B0503020204020204" charset="-122"/>
                <a:ea typeface="微软雅黑" panose="020B0503020204020204" charset="-122"/>
                <a:cs typeface="Arial" panose="020B0604020202090204"/>
              </a:rPr>
              <a:t>are </a:t>
            </a:r>
            <a:r>
              <a:rPr sz="2000" spc="5" dirty="0">
                <a:latin typeface="微软雅黑" panose="020B0503020204020204" charset="-122"/>
                <a:ea typeface="微软雅黑" panose="020B0503020204020204" charset="-122"/>
                <a:cs typeface="Arial" panose="020B0604020202090204"/>
              </a:rPr>
              <a:t>different </a:t>
            </a:r>
            <a:r>
              <a:rPr sz="2000" spc="-15" dirty="0">
                <a:latin typeface="微软雅黑" panose="020B0503020204020204" charset="-122"/>
                <a:ea typeface="微软雅黑" panose="020B0503020204020204" charset="-122"/>
                <a:cs typeface="Arial" panose="020B0604020202090204"/>
              </a:rPr>
              <a:t>views </a:t>
            </a:r>
            <a:r>
              <a:rPr sz="2000" spc="0" dirty="0">
                <a:latin typeface="微软雅黑" panose="020B0503020204020204" charset="-122"/>
                <a:ea typeface="微软雅黑" panose="020B0503020204020204" charset="-122"/>
                <a:cs typeface="Arial" panose="020B0604020202090204"/>
              </a:rPr>
              <a:t>concerning </a:t>
            </a:r>
            <a:r>
              <a:rPr sz="2000" spc="-10" dirty="0">
                <a:latin typeface="微软雅黑" panose="020B0503020204020204" charset="-122"/>
                <a:ea typeface="微软雅黑" panose="020B0503020204020204" charset="-122"/>
                <a:cs typeface="Arial" panose="020B0604020202090204"/>
              </a:rPr>
              <a:t>this </a:t>
            </a:r>
            <a:r>
              <a:rPr sz="2000" dirty="0">
                <a:latin typeface="微软雅黑" panose="020B0503020204020204" charset="-122"/>
                <a:ea typeface="微软雅黑" panose="020B0503020204020204" charset="-122"/>
                <a:cs typeface="Arial" panose="020B0604020202090204"/>
              </a:rPr>
              <a:t>topic. </a:t>
            </a:r>
            <a:r>
              <a:rPr sz="2000" spc="0" dirty="0">
                <a:latin typeface="微软雅黑" panose="020B0503020204020204" charset="-122"/>
                <a:ea typeface="微软雅黑" panose="020B0503020204020204" charset="-122"/>
                <a:cs typeface="Arial" panose="020B0604020202090204"/>
              </a:rPr>
              <a:t>/ </a:t>
            </a:r>
            <a:r>
              <a:rPr sz="2000" spc="-5" dirty="0">
                <a:latin typeface="微软雅黑" panose="020B0503020204020204" charset="-122"/>
                <a:ea typeface="微软雅黑" panose="020B0503020204020204" charset="-122"/>
                <a:cs typeface="Arial" panose="020B0604020202090204"/>
              </a:rPr>
              <a:t>People</a:t>
            </a:r>
            <a:r>
              <a:rPr lang="en-US" sz="2000" spc="-5" dirty="0">
                <a:latin typeface="微软雅黑" panose="020B0503020204020204" charset="-122"/>
                <a:ea typeface="微软雅黑" panose="020B0503020204020204" charset="-122"/>
                <a:cs typeface="Arial" panose="020B0604020202090204"/>
              </a:rPr>
              <a:t>'s</a:t>
            </a:r>
            <a:r>
              <a:rPr sz="2000" spc="-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attitudes</a:t>
            </a:r>
            <a:r>
              <a:rPr sz="2000" spc="-195"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towards </a:t>
            </a:r>
            <a:r>
              <a:rPr sz="2000" spc="-15" dirty="0">
                <a:latin typeface="微软雅黑" panose="020B0503020204020204" charset="-122"/>
                <a:ea typeface="微软雅黑" panose="020B0503020204020204" charset="-122"/>
                <a:cs typeface="Arial" panose="020B0604020202090204"/>
              </a:rPr>
              <a:t>whether </a:t>
            </a:r>
            <a:r>
              <a:rPr sz="2000" spc="15" dirty="0">
                <a:solidFill>
                  <a:srgbClr val="FF0000"/>
                </a:solidFill>
                <a:latin typeface="微软雅黑" panose="020B0503020204020204" charset="-122"/>
                <a:ea typeface="微软雅黑" panose="020B0503020204020204" charset="-122"/>
                <a:cs typeface="Arial" panose="020B0604020202090204"/>
              </a:rPr>
              <a:t>love </a:t>
            </a:r>
            <a:r>
              <a:rPr sz="2000" spc="25" dirty="0">
                <a:solidFill>
                  <a:srgbClr val="FF0000"/>
                </a:solidFill>
                <a:latin typeface="微软雅黑" panose="020B0503020204020204" charset="-122"/>
                <a:ea typeface="微软雅黑" panose="020B0503020204020204" charset="-122"/>
                <a:cs typeface="Arial" panose="020B0604020202090204"/>
              </a:rPr>
              <a:t>is </a:t>
            </a:r>
            <a:r>
              <a:rPr sz="2000" spc="-5" dirty="0">
                <a:solidFill>
                  <a:srgbClr val="FF0000"/>
                </a:solidFill>
                <a:latin typeface="微软雅黑" panose="020B0503020204020204" charset="-122"/>
                <a:ea typeface="微软雅黑" panose="020B0503020204020204" charset="-122"/>
                <a:cs typeface="Arial" panose="020B0604020202090204"/>
              </a:rPr>
              <a:t>more </a:t>
            </a:r>
            <a:r>
              <a:rPr sz="2000" spc="10" dirty="0">
                <a:solidFill>
                  <a:srgbClr val="FF0000"/>
                </a:solidFill>
                <a:latin typeface="微软雅黑" panose="020B0503020204020204" charset="-122"/>
                <a:ea typeface="微软雅黑" panose="020B0503020204020204" charset="-122"/>
                <a:cs typeface="Arial" panose="020B0604020202090204"/>
              </a:rPr>
              <a:t>important </a:t>
            </a:r>
            <a:r>
              <a:rPr sz="2000" spc="10" dirty="0">
                <a:latin typeface="微软雅黑" panose="020B0503020204020204" charset="-122"/>
                <a:ea typeface="微软雅黑" panose="020B0503020204020204" charset="-122"/>
                <a:cs typeface="Arial" panose="020B0604020202090204"/>
              </a:rPr>
              <a:t>or </a:t>
            </a:r>
            <a:r>
              <a:rPr sz="2000" spc="-20" dirty="0">
                <a:latin typeface="微软雅黑" panose="020B0503020204020204" charset="-122"/>
                <a:ea typeface="微软雅黑" panose="020B0503020204020204" charset="-122"/>
                <a:cs typeface="Arial" panose="020B0604020202090204"/>
              </a:rPr>
              <a:t>whether </a:t>
            </a:r>
            <a:r>
              <a:rPr sz="2000" spc="5" dirty="0">
                <a:solidFill>
                  <a:srgbClr val="FF0000"/>
                </a:solidFill>
                <a:latin typeface="微软雅黑" panose="020B0503020204020204" charset="-122"/>
                <a:ea typeface="微软雅黑" panose="020B0503020204020204" charset="-122"/>
                <a:cs typeface="Arial" panose="020B0604020202090204"/>
              </a:rPr>
              <a:t>money </a:t>
            </a:r>
            <a:r>
              <a:rPr sz="2000" spc="25" dirty="0">
                <a:solidFill>
                  <a:srgbClr val="FF0000"/>
                </a:solidFill>
                <a:latin typeface="微软雅黑" panose="020B0503020204020204" charset="-122"/>
                <a:ea typeface="微软雅黑" panose="020B0503020204020204" charset="-122"/>
                <a:cs typeface="Arial" panose="020B0604020202090204"/>
              </a:rPr>
              <a:t>is </a:t>
            </a:r>
            <a:r>
              <a:rPr sz="2000" spc="-5" dirty="0">
                <a:solidFill>
                  <a:srgbClr val="FF0000"/>
                </a:solidFill>
                <a:latin typeface="微软雅黑" panose="020B0503020204020204" charset="-122"/>
                <a:ea typeface="微软雅黑" panose="020B0503020204020204" charset="-122"/>
                <a:cs typeface="Arial" panose="020B0604020202090204"/>
              </a:rPr>
              <a:t>more </a:t>
            </a:r>
            <a:r>
              <a:rPr sz="2000" spc="10" dirty="0">
                <a:solidFill>
                  <a:srgbClr val="FF0000"/>
                </a:solidFill>
                <a:latin typeface="微软雅黑" panose="020B0503020204020204" charset="-122"/>
                <a:ea typeface="微软雅黑" panose="020B0503020204020204" charset="-122"/>
                <a:cs typeface="Arial" panose="020B0604020202090204"/>
              </a:rPr>
              <a:t>important </a:t>
            </a:r>
            <a:r>
              <a:rPr sz="2000" spc="25" dirty="0">
                <a:solidFill>
                  <a:srgbClr val="FF0000"/>
                </a:solidFill>
                <a:latin typeface="微软雅黑" panose="020B0503020204020204" charset="-122"/>
                <a:ea typeface="微软雅黑" panose="020B0503020204020204" charset="-122"/>
                <a:cs typeface="Arial" panose="020B0604020202090204"/>
              </a:rPr>
              <a:t>in </a:t>
            </a:r>
            <a:r>
              <a:rPr sz="2000" spc="10" dirty="0">
                <a:solidFill>
                  <a:srgbClr val="FF0000"/>
                </a:solidFill>
                <a:latin typeface="微软雅黑" panose="020B0503020204020204" charset="-122"/>
                <a:ea typeface="微软雅黑" panose="020B0503020204020204" charset="-122"/>
                <a:cs typeface="Arial" panose="020B0604020202090204"/>
              </a:rPr>
              <a:t>a </a:t>
            </a:r>
            <a:r>
              <a:rPr sz="2000" spc="25" dirty="0">
                <a:solidFill>
                  <a:srgbClr val="FF0000"/>
                </a:solidFill>
                <a:latin typeface="微软雅黑" panose="020B0503020204020204" charset="-122"/>
                <a:ea typeface="微软雅黑" panose="020B0503020204020204" charset="-122"/>
                <a:cs typeface="Arial" panose="020B0604020202090204"/>
              </a:rPr>
              <a:t>happy </a:t>
            </a:r>
            <a:r>
              <a:rPr sz="2000" spc="5" dirty="0">
                <a:solidFill>
                  <a:srgbClr val="FF0000"/>
                </a:solidFill>
                <a:latin typeface="微软雅黑" panose="020B0503020204020204" charset="-122"/>
                <a:ea typeface="微软雅黑" panose="020B0503020204020204" charset="-122"/>
                <a:cs typeface="Arial" panose="020B0604020202090204"/>
              </a:rPr>
              <a:t>marriage </a:t>
            </a:r>
            <a:r>
              <a:rPr sz="2000" spc="5" dirty="0">
                <a:latin typeface="微软雅黑" panose="020B0503020204020204" charset="-122"/>
                <a:ea typeface="微软雅黑" panose="020B0503020204020204" charset="-122"/>
                <a:cs typeface="Arial" panose="020B0604020202090204"/>
              </a:rPr>
              <a:t>vary </a:t>
            </a:r>
            <a:r>
              <a:rPr sz="2000" spc="25" dirty="0">
                <a:latin typeface="微软雅黑" panose="020B0503020204020204" charset="-122"/>
                <a:ea typeface="微软雅黑" panose="020B0503020204020204" charset="-122"/>
                <a:cs typeface="Arial" panose="020B0604020202090204"/>
              </a:rPr>
              <a:t>from </a:t>
            </a:r>
            <a:r>
              <a:rPr sz="2000" spc="5" dirty="0">
                <a:latin typeface="微软雅黑" panose="020B0503020204020204" charset="-122"/>
                <a:ea typeface="微软雅黑" panose="020B0503020204020204" charset="-122"/>
                <a:cs typeface="Arial" panose="020B0604020202090204"/>
              </a:rPr>
              <a:t>person </a:t>
            </a:r>
            <a:r>
              <a:rPr sz="2000" dirty="0">
                <a:latin typeface="微软雅黑" panose="020B0503020204020204" charset="-122"/>
                <a:ea typeface="微软雅黑" panose="020B0503020204020204" charset="-122"/>
                <a:cs typeface="Arial" panose="020B0604020202090204"/>
              </a:rPr>
              <a:t>to</a:t>
            </a:r>
            <a:r>
              <a:rPr sz="2000" spc="155" dirty="0">
                <a:latin typeface="微软雅黑" panose="020B0503020204020204" charset="-122"/>
                <a:ea typeface="微软雅黑" panose="020B0503020204020204" charset="-122"/>
                <a:cs typeface="Arial" panose="020B0604020202090204"/>
              </a:rPr>
              <a:t> </a:t>
            </a:r>
            <a:r>
              <a:rPr sz="2000" spc="0" dirty="0">
                <a:latin typeface="微软雅黑" panose="020B0503020204020204" charset="-122"/>
                <a:ea typeface="微软雅黑" panose="020B0503020204020204" charset="-122"/>
                <a:cs typeface="Arial" panose="020B0604020202090204"/>
              </a:rPr>
              <a:t>person.</a:t>
            </a:r>
            <a:endParaRPr sz="2000" spc="0" dirty="0">
              <a:latin typeface="微软雅黑" panose="020B0503020204020204" charset="-122"/>
              <a:ea typeface="微软雅黑" panose="020B0503020204020204" charset="-122"/>
              <a:cs typeface="Arial" panose="020B0604020202090204"/>
            </a:endParaRPr>
          </a:p>
          <a:p>
            <a:pPr marL="12700" algn="just" fontAlgn="auto">
              <a:lnSpc>
                <a:spcPts val="3560"/>
              </a:lnSpc>
              <a:spcBef>
                <a:spcPts val="835"/>
              </a:spcBef>
            </a:pPr>
            <a:r>
              <a:rPr sz="2000" spc="25" dirty="0">
                <a:latin typeface="微软雅黑" panose="020B0503020204020204" charset="-122"/>
                <a:ea typeface="微软雅黑" panose="020B0503020204020204" charset="-122"/>
                <a:cs typeface="微软雅黑" panose="020B0503020204020204" charset="-122"/>
              </a:rPr>
              <a:t>③ </a:t>
            </a:r>
            <a:r>
              <a:rPr sz="2000" spc="-5" dirty="0">
                <a:latin typeface="微软雅黑" panose="020B0503020204020204" charset="-122"/>
                <a:ea typeface="微软雅黑" panose="020B0503020204020204" charset="-122"/>
                <a:cs typeface="Arial" panose="020B0604020202090204"/>
              </a:rPr>
              <a:t>Some </a:t>
            </a:r>
            <a:r>
              <a:rPr sz="2000" spc="25" dirty="0">
                <a:latin typeface="微软雅黑" panose="020B0503020204020204" charset="-122"/>
                <a:ea typeface="微软雅黑" panose="020B0503020204020204" charset="-122"/>
                <a:cs typeface="Arial" panose="020B0604020202090204"/>
              </a:rPr>
              <a:t>say </a:t>
            </a:r>
            <a:r>
              <a:rPr sz="2000" spc="-5" dirty="0">
                <a:latin typeface="微软雅黑" panose="020B0503020204020204" charset="-122"/>
                <a:ea typeface="微软雅黑" panose="020B0503020204020204" charset="-122"/>
                <a:cs typeface="Arial" panose="020B0604020202090204"/>
              </a:rPr>
              <a:t>that </a:t>
            </a:r>
            <a:r>
              <a:rPr sz="2000" spc="15" dirty="0">
                <a:solidFill>
                  <a:srgbClr val="FF0000"/>
                </a:solidFill>
                <a:latin typeface="微软雅黑" panose="020B0503020204020204" charset="-122"/>
                <a:ea typeface="微软雅黑" panose="020B0503020204020204" charset="-122"/>
                <a:cs typeface="Arial" panose="020B0604020202090204"/>
              </a:rPr>
              <a:t>love </a:t>
            </a:r>
            <a:r>
              <a:rPr sz="2000" spc="-5" dirty="0">
                <a:solidFill>
                  <a:srgbClr val="FF0000"/>
                </a:solidFill>
                <a:latin typeface="微软雅黑" panose="020B0503020204020204" charset="-122"/>
                <a:ea typeface="微软雅黑" panose="020B0503020204020204" charset="-122"/>
                <a:cs typeface="Arial" panose="020B0604020202090204"/>
              </a:rPr>
              <a:t>plays </a:t>
            </a:r>
            <a:r>
              <a:rPr sz="2000" spc="10" dirty="0">
                <a:solidFill>
                  <a:srgbClr val="FF0000"/>
                </a:solidFill>
                <a:latin typeface="微软雅黑" panose="020B0503020204020204" charset="-122"/>
                <a:ea typeface="微软雅黑" panose="020B0503020204020204" charset="-122"/>
                <a:cs typeface="Arial" panose="020B0604020202090204"/>
              </a:rPr>
              <a:t>a </a:t>
            </a:r>
            <a:r>
              <a:rPr sz="2000" spc="15" dirty="0">
                <a:solidFill>
                  <a:srgbClr val="FF0000"/>
                </a:solidFill>
                <a:latin typeface="微软雅黑" panose="020B0503020204020204" charset="-122"/>
                <a:ea typeface="微软雅黑" panose="020B0503020204020204" charset="-122"/>
                <a:cs typeface="Arial" panose="020B0604020202090204"/>
              </a:rPr>
              <a:t>critical role </a:t>
            </a:r>
            <a:r>
              <a:rPr sz="2000" spc="25" dirty="0">
                <a:solidFill>
                  <a:srgbClr val="FF0000"/>
                </a:solidFill>
                <a:latin typeface="微软雅黑" panose="020B0503020204020204" charset="-122"/>
                <a:ea typeface="微软雅黑" panose="020B0503020204020204" charset="-122"/>
                <a:cs typeface="Arial" panose="020B0604020202090204"/>
              </a:rPr>
              <a:t>in </a:t>
            </a:r>
            <a:r>
              <a:rPr sz="2000" spc="10" dirty="0">
                <a:solidFill>
                  <a:srgbClr val="FF0000"/>
                </a:solidFill>
                <a:latin typeface="微软雅黑" panose="020B0503020204020204" charset="-122"/>
                <a:ea typeface="微软雅黑" panose="020B0503020204020204" charset="-122"/>
                <a:cs typeface="Arial" panose="020B0604020202090204"/>
              </a:rPr>
              <a:t>a </a:t>
            </a:r>
            <a:r>
              <a:rPr sz="2000" spc="25" dirty="0">
                <a:solidFill>
                  <a:srgbClr val="FF0000"/>
                </a:solidFill>
                <a:latin typeface="微软雅黑" panose="020B0503020204020204" charset="-122"/>
                <a:ea typeface="微软雅黑" panose="020B0503020204020204" charset="-122"/>
                <a:cs typeface="Arial" panose="020B0604020202090204"/>
              </a:rPr>
              <a:t>happy </a:t>
            </a:r>
            <a:r>
              <a:rPr sz="2000" spc="0" dirty="0">
                <a:solidFill>
                  <a:srgbClr val="FF0000"/>
                </a:solidFill>
                <a:latin typeface="微软雅黑" panose="020B0503020204020204" charset="-122"/>
                <a:ea typeface="微软雅黑" panose="020B0503020204020204" charset="-122"/>
                <a:cs typeface="Arial" panose="020B0604020202090204"/>
              </a:rPr>
              <a:t>marriage </a:t>
            </a:r>
            <a:r>
              <a:rPr sz="2000" spc="-30" dirty="0">
                <a:latin typeface="微软雅黑" panose="020B0503020204020204" charset="-122"/>
                <a:ea typeface="微软雅黑" panose="020B0503020204020204" charset="-122"/>
                <a:cs typeface="Arial" panose="020B0604020202090204"/>
              </a:rPr>
              <a:t>while </a:t>
            </a:r>
            <a:r>
              <a:rPr sz="2000" dirty="0">
                <a:latin typeface="微软雅黑" panose="020B0503020204020204" charset="-122"/>
                <a:ea typeface="微软雅黑" panose="020B0503020204020204" charset="-122"/>
                <a:cs typeface="Arial" panose="020B0604020202090204"/>
              </a:rPr>
              <a:t>others</a:t>
            </a:r>
            <a:r>
              <a:rPr sz="2000" spc="80" dirty="0">
                <a:latin typeface="微软雅黑" panose="020B0503020204020204" charset="-122"/>
                <a:ea typeface="微软雅黑" panose="020B0503020204020204" charset="-122"/>
                <a:cs typeface="Arial" panose="020B0604020202090204"/>
              </a:rPr>
              <a:t> </a:t>
            </a:r>
            <a:r>
              <a:rPr sz="2000" spc="-10" dirty="0">
                <a:latin typeface="微软雅黑" panose="020B0503020204020204" charset="-122"/>
                <a:ea typeface="微软雅黑" panose="020B0503020204020204" charset="-122"/>
                <a:cs typeface="Arial" panose="020B0604020202090204"/>
              </a:rPr>
              <a:t>maintain </a:t>
            </a:r>
            <a:r>
              <a:rPr sz="2000" spc="-5" dirty="0">
                <a:latin typeface="微软雅黑" panose="020B0503020204020204" charset="-122"/>
                <a:ea typeface="微软雅黑" panose="020B0503020204020204" charset="-122"/>
                <a:cs typeface="Arial" panose="020B0604020202090204"/>
              </a:rPr>
              <a:t>that </a:t>
            </a:r>
            <a:r>
              <a:rPr sz="2000" spc="25" dirty="0">
                <a:solidFill>
                  <a:srgbClr val="FF0000"/>
                </a:solidFill>
                <a:latin typeface="微软雅黑" panose="020B0503020204020204" charset="-122"/>
                <a:ea typeface="微软雅黑" panose="020B0503020204020204" charset="-122"/>
                <a:cs typeface="Arial" panose="020B0604020202090204"/>
              </a:rPr>
              <a:t>it is </a:t>
            </a:r>
            <a:r>
              <a:rPr sz="2000" spc="5" dirty="0">
                <a:solidFill>
                  <a:srgbClr val="FF0000"/>
                </a:solidFill>
                <a:latin typeface="微软雅黑" panose="020B0503020204020204" charset="-122"/>
                <a:ea typeface="微软雅黑" panose="020B0503020204020204" charset="-122"/>
                <a:cs typeface="Arial" panose="020B0604020202090204"/>
              </a:rPr>
              <a:t>money </a:t>
            </a:r>
            <a:r>
              <a:rPr sz="2000" spc="25" dirty="0">
                <a:solidFill>
                  <a:srgbClr val="FF0000"/>
                </a:solidFill>
                <a:latin typeface="微软雅黑" panose="020B0503020204020204" charset="-122"/>
                <a:ea typeface="微软雅黑" panose="020B0503020204020204" charset="-122"/>
                <a:cs typeface="Arial" panose="020B0604020202090204"/>
              </a:rPr>
              <a:t>that </a:t>
            </a:r>
            <a:r>
              <a:rPr sz="2000" spc="10" dirty="0">
                <a:solidFill>
                  <a:srgbClr val="FF0000"/>
                </a:solidFill>
                <a:latin typeface="微软雅黑" panose="020B0503020204020204" charset="-122"/>
                <a:ea typeface="微软雅黑" panose="020B0503020204020204" charset="-122"/>
                <a:cs typeface="Arial" panose="020B0604020202090204"/>
              </a:rPr>
              <a:t>determines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25" dirty="0">
                <a:solidFill>
                  <a:srgbClr val="FF0000"/>
                </a:solidFill>
                <a:latin typeface="微软雅黑" panose="020B0503020204020204" charset="-122"/>
                <a:ea typeface="微软雅黑" panose="020B0503020204020204" charset="-122"/>
                <a:cs typeface="Arial" panose="020B0604020202090204"/>
              </a:rPr>
              <a:t>happiness </a:t>
            </a:r>
            <a:r>
              <a:rPr sz="2000" spc="5" dirty="0">
                <a:solidFill>
                  <a:srgbClr val="FF0000"/>
                </a:solidFill>
                <a:latin typeface="微软雅黑" panose="020B0503020204020204" charset="-122"/>
                <a:ea typeface="微软雅黑" panose="020B0503020204020204" charset="-122"/>
                <a:cs typeface="Arial" panose="020B0604020202090204"/>
              </a:rPr>
              <a:t>of </a:t>
            </a:r>
            <a:r>
              <a:rPr sz="2000" spc="10" dirty="0">
                <a:solidFill>
                  <a:srgbClr val="FF0000"/>
                </a:solidFill>
                <a:latin typeface="微软雅黑" panose="020B0503020204020204" charset="-122"/>
                <a:ea typeface="微软雅黑" panose="020B0503020204020204" charset="-122"/>
                <a:cs typeface="Arial" panose="020B0604020202090204"/>
              </a:rPr>
              <a:t>a</a:t>
            </a:r>
            <a:r>
              <a:rPr sz="2000" spc="-140" dirty="0">
                <a:solidFill>
                  <a:srgbClr val="FF0000"/>
                </a:solidFill>
                <a:latin typeface="微软雅黑" panose="020B0503020204020204" charset="-122"/>
                <a:ea typeface="微软雅黑" panose="020B0503020204020204" charset="-122"/>
                <a:cs typeface="Arial" panose="020B0604020202090204"/>
              </a:rPr>
              <a:t> </a:t>
            </a:r>
            <a:r>
              <a:rPr sz="2000" spc="5" dirty="0">
                <a:solidFill>
                  <a:srgbClr val="FF0000"/>
                </a:solidFill>
                <a:latin typeface="微软雅黑" panose="020B0503020204020204" charset="-122"/>
                <a:ea typeface="微软雅黑" panose="020B0503020204020204" charset="-122"/>
                <a:cs typeface="Arial" panose="020B0604020202090204"/>
              </a:rPr>
              <a:t>marriage</a:t>
            </a:r>
            <a:r>
              <a:rPr sz="2000" spc="5" dirty="0">
                <a:latin typeface="微软雅黑" panose="020B0503020204020204" charset="-122"/>
                <a:ea typeface="微软雅黑" panose="020B0503020204020204" charset="-122"/>
                <a:cs typeface="Arial" panose="020B0604020202090204"/>
              </a:rPr>
              <a:t>.</a:t>
            </a:r>
            <a:endParaRPr sz="2000" dirty="0">
              <a:latin typeface="微软雅黑" panose="020B0503020204020204" charset="-122"/>
              <a:ea typeface="微软雅黑" panose="020B0503020204020204" charset="-122"/>
              <a:cs typeface="Arial" panose="020B0604020202090204"/>
            </a:endParaRPr>
          </a:p>
          <a:p>
            <a:pPr marL="66040" algn="just" fontAlgn="auto">
              <a:lnSpc>
                <a:spcPts val="3560"/>
              </a:lnSpc>
              <a:spcBef>
                <a:spcPts val="1085"/>
              </a:spcBef>
            </a:pPr>
            <a:r>
              <a:rPr sz="2000" spc="25" dirty="0">
                <a:latin typeface="微软雅黑" panose="020B0503020204020204" charset="-122"/>
                <a:ea typeface="微软雅黑" panose="020B0503020204020204" charset="-122"/>
                <a:cs typeface="微软雅黑" panose="020B0503020204020204" charset="-122"/>
              </a:rPr>
              <a:t>④ </a:t>
            </a:r>
            <a:r>
              <a:rPr sz="2000" spc="-15" dirty="0">
                <a:latin typeface="微软雅黑" panose="020B0503020204020204" charset="-122"/>
                <a:ea typeface="微软雅黑" panose="020B0503020204020204" charset="-122"/>
                <a:cs typeface="Arial" panose="020B0604020202090204"/>
              </a:rPr>
              <a:t>Personally, </a:t>
            </a:r>
            <a:r>
              <a:rPr sz="2000" spc="0" dirty="0">
                <a:latin typeface="微软雅黑" panose="020B0503020204020204" charset="-122"/>
                <a:ea typeface="微软雅黑" panose="020B0503020204020204" charset="-122"/>
                <a:cs typeface="Arial" panose="020B0604020202090204"/>
              </a:rPr>
              <a:t>I agree </a:t>
            </a:r>
            <a:r>
              <a:rPr sz="2000" spc="-20" dirty="0">
                <a:latin typeface="微软雅黑" panose="020B0503020204020204" charset="-122"/>
                <a:ea typeface="微软雅黑" panose="020B0503020204020204" charset="-122"/>
                <a:cs typeface="Arial" panose="020B0604020202090204"/>
              </a:rPr>
              <a:t>with </a:t>
            </a:r>
            <a:r>
              <a:rPr sz="2000" spc="30" dirty="0">
                <a:solidFill>
                  <a:srgbClr val="FF0000"/>
                </a:solidFill>
                <a:latin typeface="微软雅黑" panose="020B0503020204020204" charset="-122"/>
                <a:ea typeface="微软雅黑" panose="020B0503020204020204" charset="-122"/>
                <a:cs typeface="Arial" panose="020B0604020202090204"/>
              </a:rPr>
              <a:t>the </a:t>
            </a:r>
            <a:r>
              <a:rPr sz="2000" spc="25" dirty="0">
                <a:solidFill>
                  <a:srgbClr val="FF0000"/>
                </a:solidFill>
                <a:latin typeface="微软雅黑" panose="020B0503020204020204" charset="-122"/>
                <a:ea typeface="微软雅黑" panose="020B0503020204020204" charset="-122"/>
                <a:cs typeface="Arial" panose="020B0604020202090204"/>
              </a:rPr>
              <a:t>second opinion because </a:t>
            </a:r>
            <a:r>
              <a:rPr sz="2000" spc="-30" dirty="0">
                <a:solidFill>
                  <a:srgbClr val="FF0000"/>
                </a:solidFill>
                <a:latin typeface="微软雅黑" panose="020B0503020204020204" charset="-122"/>
                <a:ea typeface="微软雅黑" panose="020B0503020204020204" charset="-122"/>
                <a:cs typeface="Arial" panose="020B0604020202090204"/>
              </a:rPr>
              <a:t>money, </a:t>
            </a:r>
            <a:r>
              <a:rPr sz="2000" spc="25" dirty="0">
                <a:solidFill>
                  <a:srgbClr val="FF0000"/>
                </a:solidFill>
                <a:latin typeface="微软雅黑" panose="020B0503020204020204" charset="-122"/>
                <a:ea typeface="微软雅黑" panose="020B0503020204020204" charset="-122"/>
                <a:cs typeface="Arial" panose="020B0604020202090204"/>
              </a:rPr>
              <a:t>being </a:t>
            </a:r>
            <a:r>
              <a:rPr sz="2000" spc="30" dirty="0">
                <a:solidFill>
                  <a:srgbClr val="FF0000"/>
                </a:solidFill>
                <a:latin typeface="微软雅黑" panose="020B0503020204020204" charset="-122"/>
                <a:ea typeface="微软雅黑" panose="020B0503020204020204" charset="-122"/>
                <a:cs typeface="Arial" panose="020B0604020202090204"/>
              </a:rPr>
              <a:t>the</a:t>
            </a:r>
            <a:r>
              <a:rPr sz="2000" spc="-190" dirty="0">
                <a:solidFill>
                  <a:srgbClr val="FF0000"/>
                </a:solidFill>
                <a:latin typeface="微软雅黑" panose="020B0503020204020204" charset="-122"/>
                <a:ea typeface="微软雅黑" panose="020B0503020204020204" charset="-122"/>
                <a:cs typeface="Arial" panose="020B0604020202090204"/>
              </a:rPr>
              <a:t> </a:t>
            </a:r>
            <a:r>
              <a:rPr sz="2000" spc="25" dirty="0">
                <a:solidFill>
                  <a:srgbClr val="FF0000"/>
                </a:solidFill>
                <a:latin typeface="微软雅黑" panose="020B0503020204020204" charset="-122"/>
                <a:ea typeface="微软雅黑" panose="020B0503020204020204" charset="-122"/>
                <a:cs typeface="Arial" panose="020B0604020202090204"/>
              </a:rPr>
              <a:t>foundation </a:t>
            </a:r>
            <a:r>
              <a:rPr sz="2000" spc="5" dirty="0">
                <a:solidFill>
                  <a:srgbClr val="FF0000"/>
                </a:solidFill>
                <a:latin typeface="微软雅黑" panose="020B0503020204020204" charset="-122"/>
                <a:ea typeface="微软雅黑" panose="020B0503020204020204" charset="-122"/>
                <a:cs typeface="Arial" panose="020B0604020202090204"/>
              </a:rPr>
              <a:t>of </a:t>
            </a:r>
            <a:r>
              <a:rPr sz="2000" spc="10" dirty="0">
                <a:solidFill>
                  <a:srgbClr val="FF0000"/>
                </a:solidFill>
                <a:latin typeface="微软雅黑" panose="020B0503020204020204" charset="-122"/>
                <a:ea typeface="微软雅黑" panose="020B0503020204020204" charset="-122"/>
                <a:cs typeface="Arial" panose="020B0604020202090204"/>
              </a:rPr>
              <a:t>a </a:t>
            </a:r>
            <a:r>
              <a:rPr sz="2000" spc="0" dirty="0">
                <a:solidFill>
                  <a:srgbClr val="FF0000"/>
                </a:solidFill>
                <a:latin typeface="微软雅黑" panose="020B0503020204020204" charset="-122"/>
                <a:ea typeface="微软雅黑" panose="020B0503020204020204" charset="-122"/>
                <a:cs typeface="Arial" panose="020B0604020202090204"/>
              </a:rPr>
              <a:t>marriage, </a:t>
            </a:r>
            <a:r>
              <a:rPr sz="2000" spc="25" dirty="0">
                <a:solidFill>
                  <a:srgbClr val="FF0000"/>
                </a:solidFill>
                <a:latin typeface="微软雅黑" panose="020B0503020204020204" charset="-122"/>
                <a:ea typeface="微软雅黑" panose="020B0503020204020204" charset="-122"/>
                <a:cs typeface="Arial" panose="020B0604020202090204"/>
              </a:rPr>
              <a:t>is definitely </a:t>
            </a:r>
            <a:r>
              <a:rPr sz="2000" spc="-5" dirty="0">
                <a:solidFill>
                  <a:srgbClr val="FF0000"/>
                </a:solidFill>
                <a:latin typeface="微软雅黑" panose="020B0503020204020204" charset="-122"/>
                <a:ea typeface="微软雅黑" panose="020B0503020204020204" charset="-122"/>
                <a:cs typeface="Arial" panose="020B0604020202090204"/>
              </a:rPr>
              <a:t>more </a:t>
            </a:r>
            <a:r>
              <a:rPr sz="2000" spc="10" dirty="0">
                <a:solidFill>
                  <a:srgbClr val="FF0000"/>
                </a:solidFill>
                <a:latin typeface="微软雅黑" panose="020B0503020204020204" charset="-122"/>
                <a:ea typeface="微软雅黑" panose="020B0503020204020204" charset="-122"/>
                <a:cs typeface="Arial" panose="020B0604020202090204"/>
              </a:rPr>
              <a:t>important </a:t>
            </a:r>
            <a:r>
              <a:rPr sz="2000" spc="25" dirty="0">
                <a:solidFill>
                  <a:srgbClr val="FF0000"/>
                </a:solidFill>
                <a:latin typeface="微软雅黑" panose="020B0503020204020204" charset="-122"/>
                <a:ea typeface="微软雅黑" panose="020B0503020204020204" charset="-122"/>
                <a:cs typeface="Arial" panose="020B0604020202090204"/>
              </a:rPr>
              <a:t>than </a:t>
            </a:r>
            <a:r>
              <a:rPr sz="2000" spc="15" dirty="0">
                <a:solidFill>
                  <a:srgbClr val="FF0000"/>
                </a:solidFill>
                <a:latin typeface="微软雅黑" panose="020B0503020204020204" charset="-122"/>
                <a:ea typeface="微软雅黑" panose="020B0503020204020204" charset="-122"/>
                <a:cs typeface="Arial" panose="020B0604020202090204"/>
              </a:rPr>
              <a:t>love </a:t>
            </a:r>
            <a:r>
              <a:rPr sz="2000" spc="25" dirty="0">
                <a:solidFill>
                  <a:srgbClr val="FF0000"/>
                </a:solidFill>
                <a:latin typeface="微软雅黑" panose="020B0503020204020204" charset="-122"/>
                <a:ea typeface="微软雅黑" panose="020B0503020204020204" charset="-122"/>
                <a:cs typeface="Arial" panose="020B0604020202090204"/>
              </a:rPr>
              <a:t>in </a:t>
            </a:r>
            <a:r>
              <a:rPr sz="2000" spc="10" dirty="0">
                <a:solidFill>
                  <a:srgbClr val="FF0000"/>
                </a:solidFill>
                <a:latin typeface="微软雅黑" panose="020B0503020204020204" charset="-122"/>
                <a:ea typeface="微软雅黑" panose="020B0503020204020204" charset="-122"/>
                <a:cs typeface="Arial" panose="020B0604020202090204"/>
              </a:rPr>
              <a:t>a </a:t>
            </a:r>
            <a:r>
              <a:rPr sz="2000" spc="25" dirty="0">
                <a:solidFill>
                  <a:srgbClr val="FF0000"/>
                </a:solidFill>
                <a:latin typeface="微软雅黑" panose="020B0503020204020204" charset="-122"/>
                <a:ea typeface="微软雅黑" panose="020B0503020204020204" charset="-122"/>
                <a:cs typeface="Arial" panose="020B0604020202090204"/>
              </a:rPr>
              <a:t>happy</a:t>
            </a:r>
            <a:r>
              <a:rPr sz="2000" dirty="0">
                <a:solidFill>
                  <a:srgbClr val="FF0000"/>
                </a:solidFill>
                <a:latin typeface="微软雅黑" panose="020B0503020204020204" charset="-122"/>
                <a:ea typeface="微软雅黑" panose="020B0503020204020204" charset="-122"/>
                <a:cs typeface="Arial" panose="020B0604020202090204"/>
              </a:rPr>
              <a:t> </a:t>
            </a:r>
            <a:r>
              <a:rPr sz="2000" spc="5" dirty="0">
                <a:solidFill>
                  <a:srgbClr val="FF0000"/>
                </a:solidFill>
                <a:latin typeface="微软雅黑" panose="020B0503020204020204" charset="-122"/>
                <a:ea typeface="微软雅黑" panose="020B0503020204020204" charset="-122"/>
                <a:cs typeface="Arial" panose="020B0604020202090204"/>
              </a:rPr>
              <a:t>marriage.</a:t>
            </a:r>
            <a:endParaRPr sz="2000" dirty="0">
              <a:latin typeface="微软雅黑" panose="020B0503020204020204" charset="-122"/>
              <a:ea typeface="微软雅黑" panose="020B0503020204020204" charset="-122"/>
              <a:cs typeface="Arial" panose="020B0604020202090204"/>
            </a:endParaRPr>
          </a:p>
        </p:txBody>
      </p:sp>
      <p:graphicFrame>
        <p:nvGraphicFramePr>
          <p:cNvPr id="4" name="图示 3"/>
          <p:cNvGraphicFramePr/>
          <p:nvPr/>
        </p:nvGraphicFramePr>
        <p:xfrm>
          <a:off x="9172281" y="84841"/>
          <a:ext cx="3617796" cy="15210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217758" y="6858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3.2 </a:t>
            </a:r>
            <a:r>
              <a:rPr lang="zh-CN" altLang="en-US" sz="2800" b="1" dirty="0">
                <a:solidFill>
                  <a:schemeClr val="accent1">
                    <a:lumMod val="90000"/>
                  </a:schemeClr>
                </a:solidFill>
                <a:latin typeface="微软雅黑" panose="020B0503020204020204" charset="-122"/>
                <a:ea typeface="微软雅黑" panose="020B0503020204020204" charset="-122"/>
              </a:rPr>
              <a:t>对比议论类</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cxnSp>
        <p:nvCxnSpPr>
          <p:cNvPr id="6" name="直接连接符 5"/>
          <p:cNvCxnSpPr/>
          <p:nvPr/>
        </p:nvCxnSpPr>
        <p:spPr>
          <a:xfrm flipV="1">
            <a:off x="217805" y="56393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16283</Words>
  <Application>WPS 文字</Application>
  <PresentationFormat>宽屏</PresentationFormat>
  <Paragraphs>453</Paragraphs>
  <Slides>44</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44</vt:i4>
      </vt:variant>
    </vt:vector>
  </HeadingPairs>
  <TitlesOfParts>
    <vt:vector size="59" baseType="lpstr">
      <vt:lpstr>Arial</vt:lpstr>
      <vt:lpstr>方正书宋_GBK</vt:lpstr>
      <vt:lpstr>Wingdings</vt:lpstr>
      <vt:lpstr>微软雅黑</vt:lpstr>
      <vt:lpstr>Calibri</vt:lpstr>
      <vt:lpstr>微软雅黑 Light</vt:lpstr>
      <vt:lpstr>Times New Roman</vt:lpstr>
      <vt:lpstr>Arial</vt:lpstr>
      <vt:lpstr>PMingLiU</vt:lpstr>
      <vt:lpstr>Calibri</vt:lpstr>
      <vt:lpstr>Century Gothic</vt:lpstr>
      <vt:lpstr>苹方-简</vt:lpstr>
      <vt:lpstr>宋体</vt:lpstr>
      <vt:lpstr>Arial Unicode MS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zhangguangshen</cp:lastModifiedBy>
  <cp:revision>59</cp:revision>
  <dcterms:created xsi:type="dcterms:W3CDTF">2019-08-06T03:15:39Z</dcterms:created>
  <dcterms:modified xsi:type="dcterms:W3CDTF">2019-08-06T03:15:39Z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